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4" r:id="rId5"/>
    <p:sldId id="263" r:id="rId6"/>
    <p:sldId id="259" r:id="rId7"/>
    <p:sldId id="260" r:id="rId8"/>
    <p:sldId id="262" r:id="rId9"/>
    <p:sldId id="261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1" autoAdjust="0"/>
    <p:restoredTop sz="94660"/>
  </p:normalViewPr>
  <p:slideViewPr>
    <p:cSldViewPr snapToGrid="0">
      <p:cViewPr varScale="1">
        <p:scale>
          <a:sx n="72" d="100"/>
          <a:sy n="72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56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764214" y="2508251"/>
            <a:ext cx="2517775" cy="3089275"/>
          </a:xfrm>
          <a:custGeom>
            <a:avLst/>
            <a:gdLst>
              <a:gd name="connsiteX0" fmla="*/ 1100138 w 2517775"/>
              <a:gd name="connsiteY0" fmla="*/ 0 h 3089275"/>
              <a:gd name="connsiteX1" fmla="*/ 2517775 w 2517775"/>
              <a:gd name="connsiteY1" fmla="*/ 0 h 3089275"/>
              <a:gd name="connsiteX2" fmla="*/ 1406525 w 2517775"/>
              <a:gd name="connsiteY2" fmla="*/ 3089275 h 3089275"/>
              <a:gd name="connsiteX3" fmla="*/ 0 w 2517775"/>
              <a:gd name="connsiteY3" fmla="*/ 3089275 h 308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775" h="3089275">
                <a:moveTo>
                  <a:pt x="1100138" y="0"/>
                </a:moveTo>
                <a:lnTo>
                  <a:pt x="2517775" y="0"/>
                </a:lnTo>
                <a:lnTo>
                  <a:pt x="1406525" y="3089275"/>
                </a:lnTo>
                <a:lnTo>
                  <a:pt x="0" y="30892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7123113" y="3441701"/>
            <a:ext cx="2292350" cy="2455863"/>
          </a:xfrm>
          <a:custGeom>
            <a:avLst/>
            <a:gdLst>
              <a:gd name="connsiteX0" fmla="*/ 885825 w 2292350"/>
              <a:gd name="connsiteY0" fmla="*/ 0 h 2455863"/>
              <a:gd name="connsiteX1" fmla="*/ 2292350 w 2292350"/>
              <a:gd name="connsiteY1" fmla="*/ 0 h 2455863"/>
              <a:gd name="connsiteX2" fmla="*/ 1423987 w 2292350"/>
              <a:gd name="connsiteY2" fmla="*/ 2441576 h 2455863"/>
              <a:gd name="connsiteX3" fmla="*/ 0 w 2292350"/>
              <a:gd name="connsiteY3" fmla="*/ 2455863 h 2455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350" h="2455863">
                <a:moveTo>
                  <a:pt x="885825" y="0"/>
                </a:moveTo>
                <a:lnTo>
                  <a:pt x="2292350" y="0"/>
                </a:lnTo>
                <a:lnTo>
                  <a:pt x="1423987" y="2441576"/>
                </a:lnTo>
                <a:lnTo>
                  <a:pt x="0" y="2455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6"/>
          </p:nvPr>
        </p:nvSpPr>
        <p:spPr>
          <a:xfrm>
            <a:off x="9059863" y="2127251"/>
            <a:ext cx="2297112" cy="2457450"/>
          </a:xfrm>
          <a:custGeom>
            <a:avLst/>
            <a:gdLst>
              <a:gd name="connsiteX0" fmla="*/ 890587 w 2297112"/>
              <a:gd name="connsiteY0" fmla="*/ 0 h 2457450"/>
              <a:gd name="connsiteX1" fmla="*/ 2297112 w 2297112"/>
              <a:gd name="connsiteY1" fmla="*/ 0 h 2457450"/>
              <a:gd name="connsiteX2" fmla="*/ 1428750 w 2297112"/>
              <a:gd name="connsiteY2" fmla="*/ 2443163 h 2457450"/>
              <a:gd name="connsiteX3" fmla="*/ 0 w 2297112"/>
              <a:gd name="connsiteY3" fmla="*/ 2457450 h 24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12" h="2457450">
                <a:moveTo>
                  <a:pt x="890587" y="0"/>
                </a:moveTo>
                <a:lnTo>
                  <a:pt x="2297112" y="0"/>
                </a:lnTo>
                <a:lnTo>
                  <a:pt x="1428750" y="2443163"/>
                </a:lnTo>
                <a:lnTo>
                  <a:pt x="0" y="24574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8005764" y="960438"/>
            <a:ext cx="2293937" cy="2435225"/>
          </a:xfrm>
          <a:custGeom>
            <a:avLst/>
            <a:gdLst>
              <a:gd name="connsiteX0" fmla="*/ 879475 w 2293937"/>
              <a:gd name="connsiteY0" fmla="*/ 0 h 2435225"/>
              <a:gd name="connsiteX1" fmla="*/ 2293937 w 2293937"/>
              <a:gd name="connsiteY1" fmla="*/ 0 h 2435225"/>
              <a:gd name="connsiteX2" fmla="*/ 1435100 w 2293937"/>
              <a:gd name="connsiteY2" fmla="*/ 2435225 h 2435225"/>
              <a:gd name="connsiteX3" fmla="*/ 0 w 2293937"/>
              <a:gd name="connsiteY3" fmla="*/ 2435225 h 243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937" h="2435225">
                <a:moveTo>
                  <a:pt x="879475" y="0"/>
                </a:moveTo>
                <a:lnTo>
                  <a:pt x="2293937" y="0"/>
                </a:lnTo>
                <a:lnTo>
                  <a:pt x="1435100" y="2435225"/>
                </a:lnTo>
                <a:lnTo>
                  <a:pt x="0" y="24352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8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764214" y="2508251"/>
            <a:ext cx="2517775" cy="3089275"/>
          </a:xfrm>
          <a:custGeom>
            <a:avLst/>
            <a:gdLst>
              <a:gd name="connsiteX0" fmla="*/ 1100138 w 2517775"/>
              <a:gd name="connsiteY0" fmla="*/ 0 h 3089275"/>
              <a:gd name="connsiteX1" fmla="*/ 2517775 w 2517775"/>
              <a:gd name="connsiteY1" fmla="*/ 0 h 3089275"/>
              <a:gd name="connsiteX2" fmla="*/ 1406525 w 2517775"/>
              <a:gd name="connsiteY2" fmla="*/ 3089275 h 3089275"/>
              <a:gd name="connsiteX3" fmla="*/ 0 w 2517775"/>
              <a:gd name="connsiteY3" fmla="*/ 3089275 h 308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775" h="3089275">
                <a:moveTo>
                  <a:pt x="1100138" y="0"/>
                </a:moveTo>
                <a:lnTo>
                  <a:pt x="2517775" y="0"/>
                </a:lnTo>
                <a:lnTo>
                  <a:pt x="1406525" y="3089275"/>
                </a:lnTo>
                <a:lnTo>
                  <a:pt x="0" y="30892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7123113" y="3441701"/>
            <a:ext cx="2292350" cy="2455863"/>
          </a:xfrm>
          <a:custGeom>
            <a:avLst/>
            <a:gdLst>
              <a:gd name="connsiteX0" fmla="*/ 885825 w 2292350"/>
              <a:gd name="connsiteY0" fmla="*/ 0 h 2455863"/>
              <a:gd name="connsiteX1" fmla="*/ 2292350 w 2292350"/>
              <a:gd name="connsiteY1" fmla="*/ 0 h 2455863"/>
              <a:gd name="connsiteX2" fmla="*/ 1423987 w 2292350"/>
              <a:gd name="connsiteY2" fmla="*/ 2441576 h 2455863"/>
              <a:gd name="connsiteX3" fmla="*/ 0 w 2292350"/>
              <a:gd name="connsiteY3" fmla="*/ 2455863 h 2455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350" h="2455863">
                <a:moveTo>
                  <a:pt x="885825" y="0"/>
                </a:moveTo>
                <a:lnTo>
                  <a:pt x="2292350" y="0"/>
                </a:lnTo>
                <a:lnTo>
                  <a:pt x="1423987" y="2441576"/>
                </a:lnTo>
                <a:lnTo>
                  <a:pt x="0" y="2455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6"/>
          </p:nvPr>
        </p:nvSpPr>
        <p:spPr>
          <a:xfrm>
            <a:off x="9059863" y="2127251"/>
            <a:ext cx="2297112" cy="2457450"/>
          </a:xfrm>
          <a:custGeom>
            <a:avLst/>
            <a:gdLst>
              <a:gd name="connsiteX0" fmla="*/ 890587 w 2297112"/>
              <a:gd name="connsiteY0" fmla="*/ 0 h 2457450"/>
              <a:gd name="connsiteX1" fmla="*/ 2297112 w 2297112"/>
              <a:gd name="connsiteY1" fmla="*/ 0 h 2457450"/>
              <a:gd name="connsiteX2" fmla="*/ 1428750 w 2297112"/>
              <a:gd name="connsiteY2" fmla="*/ 2443163 h 2457450"/>
              <a:gd name="connsiteX3" fmla="*/ 0 w 2297112"/>
              <a:gd name="connsiteY3" fmla="*/ 2457450 h 24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12" h="2457450">
                <a:moveTo>
                  <a:pt x="890587" y="0"/>
                </a:moveTo>
                <a:lnTo>
                  <a:pt x="2297112" y="0"/>
                </a:lnTo>
                <a:lnTo>
                  <a:pt x="1428750" y="2443163"/>
                </a:lnTo>
                <a:lnTo>
                  <a:pt x="0" y="24574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8005764" y="960438"/>
            <a:ext cx="2293937" cy="2435225"/>
          </a:xfrm>
          <a:custGeom>
            <a:avLst/>
            <a:gdLst>
              <a:gd name="connsiteX0" fmla="*/ 879475 w 2293937"/>
              <a:gd name="connsiteY0" fmla="*/ 0 h 2435225"/>
              <a:gd name="connsiteX1" fmla="*/ 2293937 w 2293937"/>
              <a:gd name="connsiteY1" fmla="*/ 0 h 2435225"/>
              <a:gd name="connsiteX2" fmla="*/ 1435100 w 2293937"/>
              <a:gd name="connsiteY2" fmla="*/ 2435225 h 2435225"/>
              <a:gd name="connsiteX3" fmla="*/ 0 w 2293937"/>
              <a:gd name="connsiteY3" fmla="*/ 2435225 h 243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937" h="2435225">
                <a:moveTo>
                  <a:pt x="879475" y="0"/>
                </a:moveTo>
                <a:lnTo>
                  <a:pt x="2293937" y="0"/>
                </a:lnTo>
                <a:lnTo>
                  <a:pt x="1435100" y="2435225"/>
                </a:lnTo>
                <a:lnTo>
                  <a:pt x="0" y="24352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83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A25CA7-CD63-462C-89BA-0C68BADEB3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54600" y="1967592"/>
            <a:ext cx="2082800" cy="2082800"/>
          </a:xfrm>
          <a:custGeom>
            <a:avLst/>
            <a:gdLst>
              <a:gd name="connsiteX0" fmla="*/ 1041400 w 2082800"/>
              <a:gd name="connsiteY0" fmla="*/ 0 h 2082800"/>
              <a:gd name="connsiteX1" fmla="*/ 2082800 w 2082800"/>
              <a:gd name="connsiteY1" fmla="*/ 1041400 h 2082800"/>
              <a:gd name="connsiteX2" fmla="*/ 1041400 w 2082800"/>
              <a:gd name="connsiteY2" fmla="*/ 2082800 h 2082800"/>
              <a:gd name="connsiteX3" fmla="*/ 0 w 2082800"/>
              <a:gd name="connsiteY3" fmla="*/ 1041400 h 2082800"/>
              <a:gd name="connsiteX4" fmla="*/ 1041400 w 2082800"/>
              <a:gd name="connsiteY4" fmla="*/ 0 h 208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2800" h="2082800">
                <a:moveTo>
                  <a:pt x="1041400" y="0"/>
                </a:moveTo>
                <a:cubicBezTo>
                  <a:pt x="1616549" y="0"/>
                  <a:pt x="2082800" y="466251"/>
                  <a:pt x="2082800" y="1041400"/>
                </a:cubicBezTo>
                <a:cubicBezTo>
                  <a:pt x="2082800" y="1616549"/>
                  <a:pt x="1616549" y="2082800"/>
                  <a:pt x="1041400" y="2082800"/>
                </a:cubicBezTo>
                <a:cubicBezTo>
                  <a:pt x="466251" y="2082800"/>
                  <a:pt x="0" y="1616549"/>
                  <a:pt x="0" y="1041400"/>
                </a:cubicBezTo>
                <a:cubicBezTo>
                  <a:pt x="0" y="466251"/>
                  <a:pt x="466251" y="0"/>
                  <a:pt x="10414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46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2438628"/>
            <a:ext cx="2380342" cy="16834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D1C3F8E-AE91-41C3-8CA8-C73B0F1DFA5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49952" y="2438628"/>
            <a:ext cx="2380342" cy="16834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802F287-5701-4C0A-87EF-8AC8C16738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61704" y="2438628"/>
            <a:ext cx="2380342" cy="16834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A50D40D3-4C92-4DFB-A7DB-84FF959F7EE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73458" y="2438628"/>
            <a:ext cx="2380342" cy="16834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91952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586513" y="2235201"/>
            <a:ext cx="2886303" cy="16874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783F8F-5604-4D69-8E42-4BC1EE608B0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42976" y="4609645"/>
            <a:ext cx="1790700" cy="1790700"/>
          </a:xfrm>
          <a:custGeom>
            <a:avLst/>
            <a:gdLst>
              <a:gd name="connsiteX0" fmla="*/ 895350 w 1790700"/>
              <a:gd name="connsiteY0" fmla="*/ 0 h 1790700"/>
              <a:gd name="connsiteX1" fmla="*/ 1790700 w 1790700"/>
              <a:gd name="connsiteY1" fmla="*/ 0 h 1790700"/>
              <a:gd name="connsiteX2" fmla="*/ 1790700 w 1790700"/>
              <a:gd name="connsiteY2" fmla="*/ 895350 h 1790700"/>
              <a:gd name="connsiteX3" fmla="*/ 895350 w 1790700"/>
              <a:gd name="connsiteY3" fmla="*/ 1790700 h 1790700"/>
              <a:gd name="connsiteX4" fmla="*/ 0 w 1790700"/>
              <a:gd name="connsiteY4" fmla="*/ 895350 h 1790700"/>
              <a:gd name="connsiteX5" fmla="*/ 895350 w 1790700"/>
              <a:gd name="connsiteY5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0700" h="1790700">
                <a:moveTo>
                  <a:pt x="895350" y="0"/>
                </a:moveTo>
                <a:lnTo>
                  <a:pt x="1790700" y="0"/>
                </a:lnTo>
                <a:lnTo>
                  <a:pt x="1790700" y="895350"/>
                </a:lnTo>
                <a:cubicBezTo>
                  <a:pt x="1790700" y="1389838"/>
                  <a:pt x="1389838" y="1790700"/>
                  <a:pt x="895350" y="1790700"/>
                </a:cubicBezTo>
                <a:cubicBezTo>
                  <a:pt x="400862" y="1790700"/>
                  <a:pt x="0" y="1389838"/>
                  <a:pt x="0" y="895350"/>
                </a:cubicBezTo>
                <a:cubicBezTo>
                  <a:pt x="0" y="400862"/>
                  <a:pt x="400862" y="0"/>
                  <a:pt x="8953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EAAF499-3A2E-4A08-8B35-ACEA6C9C39D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34315" y="4609645"/>
            <a:ext cx="1790700" cy="1790700"/>
          </a:xfrm>
          <a:custGeom>
            <a:avLst/>
            <a:gdLst>
              <a:gd name="connsiteX0" fmla="*/ 895350 w 1790700"/>
              <a:gd name="connsiteY0" fmla="*/ 0 h 1790700"/>
              <a:gd name="connsiteX1" fmla="*/ 1790700 w 1790700"/>
              <a:gd name="connsiteY1" fmla="*/ 0 h 1790700"/>
              <a:gd name="connsiteX2" fmla="*/ 1790700 w 1790700"/>
              <a:gd name="connsiteY2" fmla="*/ 895350 h 1790700"/>
              <a:gd name="connsiteX3" fmla="*/ 895350 w 1790700"/>
              <a:gd name="connsiteY3" fmla="*/ 1790700 h 1790700"/>
              <a:gd name="connsiteX4" fmla="*/ 0 w 1790700"/>
              <a:gd name="connsiteY4" fmla="*/ 895350 h 1790700"/>
              <a:gd name="connsiteX5" fmla="*/ 895350 w 1790700"/>
              <a:gd name="connsiteY5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0700" h="1790700">
                <a:moveTo>
                  <a:pt x="895350" y="0"/>
                </a:moveTo>
                <a:lnTo>
                  <a:pt x="1790700" y="0"/>
                </a:lnTo>
                <a:lnTo>
                  <a:pt x="1790700" y="895350"/>
                </a:lnTo>
                <a:cubicBezTo>
                  <a:pt x="1790700" y="1389838"/>
                  <a:pt x="1389838" y="1790700"/>
                  <a:pt x="895350" y="1790700"/>
                </a:cubicBezTo>
                <a:cubicBezTo>
                  <a:pt x="400862" y="1790700"/>
                  <a:pt x="0" y="1389838"/>
                  <a:pt x="0" y="895350"/>
                </a:cubicBezTo>
                <a:cubicBezTo>
                  <a:pt x="0" y="400862"/>
                  <a:pt x="400862" y="0"/>
                  <a:pt x="8953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911F547-1B80-4762-984C-AB5ECDA7AA4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325654" y="4609645"/>
            <a:ext cx="1790700" cy="1790700"/>
          </a:xfrm>
          <a:custGeom>
            <a:avLst/>
            <a:gdLst>
              <a:gd name="connsiteX0" fmla="*/ 895350 w 1790700"/>
              <a:gd name="connsiteY0" fmla="*/ 0 h 1790700"/>
              <a:gd name="connsiteX1" fmla="*/ 1790700 w 1790700"/>
              <a:gd name="connsiteY1" fmla="*/ 0 h 1790700"/>
              <a:gd name="connsiteX2" fmla="*/ 1790700 w 1790700"/>
              <a:gd name="connsiteY2" fmla="*/ 895350 h 1790700"/>
              <a:gd name="connsiteX3" fmla="*/ 895350 w 1790700"/>
              <a:gd name="connsiteY3" fmla="*/ 1790700 h 1790700"/>
              <a:gd name="connsiteX4" fmla="*/ 0 w 1790700"/>
              <a:gd name="connsiteY4" fmla="*/ 895350 h 1790700"/>
              <a:gd name="connsiteX5" fmla="*/ 895350 w 1790700"/>
              <a:gd name="connsiteY5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0700" h="1790700">
                <a:moveTo>
                  <a:pt x="895350" y="0"/>
                </a:moveTo>
                <a:lnTo>
                  <a:pt x="1790700" y="0"/>
                </a:lnTo>
                <a:lnTo>
                  <a:pt x="1790700" y="895350"/>
                </a:lnTo>
                <a:cubicBezTo>
                  <a:pt x="1790700" y="1389838"/>
                  <a:pt x="1389838" y="1790700"/>
                  <a:pt x="895350" y="1790700"/>
                </a:cubicBezTo>
                <a:cubicBezTo>
                  <a:pt x="400862" y="1790700"/>
                  <a:pt x="0" y="1389838"/>
                  <a:pt x="0" y="895350"/>
                </a:cubicBezTo>
                <a:cubicBezTo>
                  <a:pt x="0" y="400862"/>
                  <a:pt x="400862" y="0"/>
                  <a:pt x="8953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40593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1834576"/>
            <a:ext cx="6516608" cy="502342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93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367F3C7-D32E-47AD-9BD8-A5000953E3D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31916" y="1886650"/>
            <a:ext cx="1825488" cy="1825488"/>
          </a:xfrm>
          <a:custGeom>
            <a:avLst/>
            <a:gdLst>
              <a:gd name="connsiteX0" fmla="*/ 912744 w 1825488"/>
              <a:gd name="connsiteY0" fmla="*/ 0 h 1825488"/>
              <a:gd name="connsiteX1" fmla="*/ 1825488 w 1825488"/>
              <a:gd name="connsiteY1" fmla="*/ 912744 h 1825488"/>
              <a:gd name="connsiteX2" fmla="*/ 912744 w 1825488"/>
              <a:gd name="connsiteY2" fmla="*/ 1825488 h 1825488"/>
              <a:gd name="connsiteX3" fmla="*/ 0 w 1825488"/>
              <a:gd name="connsiteY3" fmla="*/ 912744 h 1825488"/>
              <a:gd name="connsiteX4" fmla="*/ 912744 w 1825488"/>
              <a:gd name="connsiteY4" fmla="*/ 0 h 18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488" h="1825488">
                <a:moveTo>
                  <a:pt x="912744" y="0"/>
                </a:moveTo>
                <a:cubicBezTo>
                  <a:pt x="1416839" y="0"/>
                  <a:pt x="1825488" y="408649"/>
                  <a:pt x="1825488" y="912744"/>
                </a:cubicBezTo>
                <a:cubicBezTo>
                  <a:pt x="1825488" y="1416839"/>
                  <a:pt x="1416839" y="1825488"/>
                  <a:pt x="912744" y="1825488"/>
                </a:cubicBezTo>
                <a:cubicBezTo>
                  <a:pt x="408649" y="1825488"/>
                  <a:pt x="0" y="1416839"/>
                  <a:pt x="0" y="912744"/>
                </a:cubicBezTo>
                <a:cubicBezTo>
                  <a:pt x="0" y="408649"/>
                  <a:pt x="408649" y="0"/>
                  <a:pt x="9127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50AC98-4A5C-4DDC-8D94-FEB834D90F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83257" y="1886650"/>
            <a:ext cx="1825488" cy="1825488"/>
          </a:xfrm>
          <a:custGeom>
            <a:avLst/>
            <a:gdLst>
              <a:gd name="connsiteX0" fmla="*/ 912744 w 1825488"/>
              <a:gd name="connsiteY0" fmla="*/ 0 h 1825488"/>
              <a:gd name="connsiteX1" fmla="*/ 1825488 w 1825488"/>
              <a:gd name="connsiteY1" fmla="*/ 912744 h 1825488"/>
              <a:gd name="connsiteX2" fmla="*/ 912744 w 1825488"/>
              <a:gd name="connsiteY2" fmla="*/ 1825488 h 1825488"/>
              <a:gd name="connsiteX3" fmla="*/ 0 w 1825488"/>
              <a:gd name="connsiteY3" fmla="*/ 912744 h 1825488"/>
              <a:gd name="connsiteX4" fmla="*/ 912744 w 1825488"/>
              <a:gd name="connsiteY4" fmla="*/ 0 h 18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488" h="1825488">
                <a:moveTo>
                  <a:pt x="912744" y="0"/>
                </a:moveTo>
                <a:cubicBezTo>
                  <a:pt x="1416839" y="0"/>
                  <a:pt x="1825488" y="408649"/>
                  <a:pt x="1825488" y="912744"/>
                </a:cubicBezTo>
                <a:cubicBezTo>
                  <a:pt x="1825488" y="1416839"/>
                  <a:pt x="1416839" y="1825488"/>
                  <a:pt x="912744" y="1825488"/>
                </a:cubicBezTo>
                <a:cubicBezTo>
                  <a:pt x="408649" y="1825488"/>
                  <a:pt x="0" y="1416839"/>
                  <a:pt x="0" y="912744"/>
                </a:cubicBezTo>
                <a:cubicBezTo>
                  <a:pt x="0" y="408649"/>
                  <a:pt x="408649" y="0"/>
                  <a:pt x="9127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B09A7D2-A41C-4205-9D57-79229A56060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434597" y="1886650"/>
            <a:ext cx="1825488" cy="1825488"/>
          </a:xfrm>
          <a:custGeom>
            <a:avLst/>
            <a:gdLst>
              <a:gd name="connsiteX0" fmla="*/ 912744 w 1825488"/>
              <a:gd name="connsiteY0" fmla="*/ 0 h 1825488"/>
              <a:gd name="connsiteX1" fmla="*/ 1825488 w 1825488"/>
              <a:gd name="connsiteY1" fmla="*/ 912744 h 1825488"/>
              <a:gd name="connsiteX2" fmla="*/ 912744 w 1825488"/>
              <a:gd name="connsiteY2" fmla="*/ 1825488 h 1825488"/>
              <a:gd name="connsiteX3" fmla="*/ 0 w 1825488"/>
              <a:gd name="connsiteY3" fmla="*/ 912744 h 1825488"/>
              <a:gd name="connsiteX4" fmla="*/ 912744 w 1825488"/>
              <a:gd name="connsiteY4" fmla="*/ 0 h 18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488" h="1825488">
                <a:moveTo>
                  <a:pt x="912744" y="0"/>
                </a:moveTo>
                <a:cubicBezTo>
                  <a:pt x="1416839" y="0"/>
                  <a:pt x="1825488" y="408649"/>
                  <a:pt x="1825488" y="912744"/>
                </a:cubicBezTo>
                <a:cubicBezTo>
                  <a:pt x="1825488" y="1416839"/>
                  <a:pt x="1416839" y="1825488"/>
                  <a:pt x="912744" y="1825488"/>
                </a:cubicBezTo>
                <a:cubicBezTo>
                  <a:pt x="408649" y="1825488"/>
                  <a:pt x="0" y="1416839"/>
                  <a:pt x="0" y="912744"/>
                </a:cubicBezTo>
                <a:cubicBezTo>
                  <a:pt x="0" y="408649"/>
                  <a:pt x="408649" y="0"/>
                  <a:pt x="9127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67795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8199" y="2176834"/>
            <a:ext cx="2354943" cy="181264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56489" y="2176834"/>
            <a:ext cx="2354943" cy="181264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345FC62-3D21-4430-9F94-ABFBE430D8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556489" y="4360688"/>
            <a:ext cx="2354943" cy="181264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595C7A27-DE96-4870-95CB-D8A32485E9F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38198" y="4360688"/>
            <a:ext cx="2354943" cy="181264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08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5718411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393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12191999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1936983"/>
            <a:ext cx="12191999" cy="324461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3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527800" y="3701141"/>
            <a:ext cx="2471737" cy="207463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9271680" y="3701141"/>
            <a:ext cx="2471737" cy="207463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6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7128640" y="835572"/>
            <a:ext cx="1939160" cy="1939160"/>
          </a:xfrm>
          <a:custGeom>
            <a:avLst/>
            <a:gdLst>
              <a:gd name="connsiteX0" fmla="*/ 969580 w 1939160"/>
              <a:gd name="connsiteY0" fmla="*/ 0 h 1939160"/>
              <a:gd name="connsiteX1" fmla="*/ 1939160 w 1939160"/>
              <a:gd name="connsiteY1" fmla="*/ 969580 h 1939160"/>
              <a:gd name="connsiteX2" fmla="*/ 969580 w 1939160"/>
              <a:gd name="connsiteY2" fmla="*/ 1939160 h 1939160"/>
              <a:gd name="connsiteX3" fmla="*/ 0 w 1939160"/>
              <a:gd name="connsiteY3" fmla="*/ 969580 h 1939160"/>
              <a:gd name="connsiteX4" fmla="*/ 969580 w 1939160"/>
              <a:gd name="connsiteY4" fmla="*/ 0 h 193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160" h="1939160">
                <a:moveTo>
                  <a:pt x="969580" y="0"/>
                </a:moveTo>
                <a:cubicBezTo>
                  <a:pt x="1505064" y="0"/>
                  <a:pt x="1939160" y="434096"/>
                  <a:pt x="1939160" y="969580"/>
                </a:cubicBezTo>
                <a:cubicBezTo>
                  <a:pt x="1939160" y="1505064"/>
                  <a:pt x="1505064" y="1939160"/>
                  <a:pt x="969580" y="1939160"/>
                </a:cubicBezTo>
                <a:cubicBezTo>
                  <a:pt x="434096" y="1939160"/>
                  <a:pt x="0" y="1505064"/>
                  <a:pt x="0" y="969580"/>
                </a:cubicBezTo>
                <a:cubicBezTo>
                  <a:pt x="0" y="434096"/>
                  <a:pt x="434096" y="0"/>
                  <a:pt x="9695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9534524" y="835572"/>
            <a:ext cx="1939160" cy="1939160"/>
          </a:xfrm>
          <a:custGeom>
            <a:avLst/>
            <a:gdLst>
              <a:gd name="connsiteX0" fmla="*/ 969580 w 1939160"/>
              <a:gd name="connsiteY0" fmla="*/ 0 h 1939160"/>
              <a:gd name="connsiteX1" fmla="*/ 1939160 w 1939160"/>
              <a:gd name="connsiteY1" fmla="*/ 969580 h 1939160"/>
              <a:gd name="connsiteX2" fmla="*/ 969580 w 1939160"/>
              <a:gd name="connsiteY2" fmla="*/ 1939160 h 1939160"/>
              <a:gd name="connsiteX3" fmla="*/ 0 w 1939160"/>
              <a:gd name="connsiteY3" fmla="*/ 969580 h 1939160"/>
              <a:gd name="connsiteX4" fmla="*/ 969580 w 1939160"/>
              <a:gd name="connsiteY4" fmla="*/ 0 h 193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160" h="1939160">
                <a:moveTo>
                  <a:pt x="969580" y="0"/>
                </a:moveTo>
                <a:cubicBezTo>
                  <a:pt x="1505064" y="0"/>
                  <a:pt x="1939160" y="434096"/>
                  <a:pt x="1939160" y="969580"/>
                </a:cubicBezTo>
                <a:cubicBezTo>
                  <a:pt x="1939160" y="1505064"/>
                  <a:pt x="1505064" y="1939160"/>
                  <a:pt x="969580" y="1939160"/>
                </a:cubicBezTo>
                <a:cubicBezTo>
                  <a:pt x="434096" y="1939160"/>
                  <a:pt x="0" y="1505064"/>
                  <a:pt x="0" y="969580"/>
                </a:cubicBezTo>
                <a:cubicBezTo>
                  <a:pt x="0" y="434096"/>
                  <a:pt x="434096" y="0"/>
                  <a:pt x="9695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4635061" y="835572"/>
            <a:ext cx="1939160" cy="1939160"/>
          </a:xfrm>
          <a:custGeom>
            <a:avLst/>
            <a:gdLst>
              <a:gd name="connsiteX0" fmla="*/ 969580 w 1939160"/>
              <a:gd name="connsiteY0" fmla="*/ 0 h 1939160"/>
              <a:gd name="connsiteX1" fmla="*/ 1939160 w 1939160"/>
              <a:gd name="connsiteY1" fmla="*/ 969580 h 1939160"/>
              <a:gd name="connsiteX2" fmla="*/ 969580 w 1939160"/>
              <a:gd name="connsiteY2" fmla="*/ 1939160 h 1939160"/>
              <a:gd name="connsiteX3" fmla="*/ 0 w 1939160"/>
              <a:gd name="connsiteY3" fmla="*/ 969580 h 1939160"/>
              <a:gd name="connsiteX4" fmla="*/ 969580 w 1939160"/>
              <a:gd name="connsiteY4" fmla="*/ 0 h 193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160" h="1939160">
                <a:moveTo>
                  <a:pt x="969580" y="0"/>
                </a:moveTo>
                <a:cubicBezTo>
                  <a:pt x="1505064" y="0"/>
                  <a:pt x="1939160" y="434096"/>
                  <a:pt x="1939160" y="969580"/>
                </a:cubicBezTo>
                <a:cubicBezTo>
                  <a:pt x="1939160" y="1505064"/>
                  <a:pt x="1505064" y="1939160"/>
                  <a:pt x="969580" y="1939160"/>
                </a:cubicBezTo>
                <a:cubicBezTo>
                  <a:pt x="434096" y="1939160"/>
                  <a:pt x="0" y="1505064"/>
                  <a:pt x="0" y="969580"/>
                </a:cubicBezTo>
                <a:cubicBezTo>
                  <a:pt x="0" y="434096"/>
                  <a:pt x="434096" y="0"/>
                  <a:pt x="9695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86772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494486" y="2033588"/>
            <a:ext cx="2757714" cy="184331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83352" y="2033588"/>
            <a:ext cx="2757714" cy="184331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72218" y="2033588"/>
            <a:ext cx="2757714" cy="184331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2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52714" y="2025650"/>
            <a:ext cx="1943100" cy="1943100"/>
          </a:xfrm>
          <a:prstGeom prst="teardrop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8980713" y="2025650"/>
            <a:ext cx="1943100" cy="1943100"/>
          </a:xfrm>
          <a:prstGeom prst="teardrop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916714" y="2025650"/>
            <a:ext cx="1943100" cy="1943100"/>
          </a:xfrm>
          <a:prstGeom prst="teardrop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4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51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jp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576F733-1FF5-4178-A5DF-3C685448FBA5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E18718A9-DB6B-441D-A39F-FBD44DE0D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47DF8FE1-4EAC-4D4B-91CD-52ED66DE0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483FAC42-9792-4FB4-9413-79553BB3A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7C7617BD-6631-4B96-A3E6-085393157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8C7C0126-E5C2-487C-AC44-CA7C2EC41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CEA6A173-FB28-4D1C-B5A1-325E68C49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82987FC-EAA1-4A2A-83E3-96BDF421B8A4}"/>
              </a:ext>
            </a:extLst>
          </p:cNvPr>
          <p:cNvGrpSpPr/>
          <p:nvPr/>
        </p:nvGrpSpPr>
        <p:grpSpPr>
          <a:xfrm>
            <a:off x="4418013" y="2930525"/>
            <a:ext cx="3355976" cy="993775"/>
            <a:chOff x="4418013" y="2930525"/>
            <a:chExt cx="3355976" cy="993775"/>
          </a:xfrm>
        </p:grpSpPr>
        <p:sp>
          <p:nvSpPr>
            <p:cNvPr id="38" name="Freeform 24">
              <a:extLst>
                <a:ext uri="{FF2B5EF4-FFF2-40B4-BE49-F238E27FC236}">
                  <a16:creationId xmlns:a16="http://schemas.microsoft.com/office/drawing/2014/main" id="{425BC605-18A9-4175-BB85-8BDB77653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3579813"/>
              <a:ext cx="674688" cy="338138"/>
            </a:xfrm>
            <a:custGeom>
              <a:avLst/>
              <a:gdLst>
                <a:gd name="T0" fmla="*/ 287 w 425"/>
                <a:gd name="T1" fmla="*/ 75 h 213"/>
                <a:gd name="T2" fmla="*/ 213 w 425"/>
                <a:gd name="T3" fmla="*/ 0 h 213"/>
                <a:gd name="T4" fmla="*/ 0 w 425"/>
                <a:gd name="T5" fmla="*/ 213 h 213"/>
                <a:gd name="T6" fmla="*/ 425 w 425"/>
                <a:gd name="T7" fmla="*/ 213 h 213"/>
                <a:gd name="T8" fmla="*/ 287 w 425"/>
                <a:gd name="T9" fmla="*/ 75 h 213"/>
                <a:gd name="T10" fmla="*/ 287 w 425"/>
                <a:gd name="T11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13">
                  <a:moveTo>
                    <a:pt x="287" y="75"/>
                  </a:moveTo>
                  <a:lnTo>
                    <a:pt x="213" y="0"/>
                  </a:lnTo>
                  <a:lnTo>
                    <a:pt x="0" y="213"/>
                  </a:lnTo>
                  <a:lnTo>
                    <a:pt x="425" y="213"/>
                  </a:lnTo>
                  <a:lnTo>
                    <a:pt x="287" y="75"/>
                  </a:lnTo>
                  <a:lnTo>
                    <a:pt x="287" y="75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472CAE84-6771-42A1-B49C-74362EBF9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36550" cy="677863"/>
            </a:xfrm>
            <a:custGeom>
              <a:avLst/>
              <a:gdLst>
                <a:gd name="T0" fmla="*/ 137 w 212"/>
                <a:gd name="T1" fmla="*/ 138 h 427"/>
                <a:gd name="T2" fmla="*/ 0 w 212"/>
                <a:gd name="T3" fmla="*/ 0 h 427"/>
                <a:gd name="T4" fmla="*/ 0 w 212"/>
                <a:gd name="T5" fmla="*/ 0 h 427"/>
                <a:gd name="T6" fmla="*/ 0 w 212"/>
                <a:gd name="T7" fmla="*/ 427 h 427"/>
                <a:gd name="T8" fmla="*/ 212 w 212"/>
                <a:gd name="T9" fmla="*/ 212 h 427"/>
                <a:gd name="T10" fmla="*/ 137 w 212"/>
                <a:gd name="T11" fmla="*/ 138 h 427"/>
                <a:gd name="T12" fmla="*/ 137 w 212"/>
                <a:gd name="T13" fmla="*/ 1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427">
                  <a:moveTo>
                    <a:pt x="137" y="13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27"/>
                  </a:lnTo>
                  <a:lnTo>
                    <a:pt x="212" y="212"/>
                  </a:lnTo>
                  <a:lnTo>
                    <a:pt x="137" y="138"/>
                  </a:lnTo>
                  <a:lnTo>
                    <a:pt x="137" y="138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B92CE8B3-47C3-479E-A54D-C93655131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982663" cy="219075"/>
            </a:xfrm>
            <a:custGeom>
              <a:avLst/>
              <a:gdLst>
                <a:gd name="T0" fmla="*/ 619 w 619"/>
                <a:gd name="T1" fmla="*/ 0 h 138"/>
                <a:gd name="T2" fmla="*/ 0 w 619"/>
                <a:gd name="T3" fmla="*/ 0 h 138"/>
                <a:gd name="T4" fmla="*/ 137 w 619"/>
                <a:gd name="T5" fmla="*/ 138 h 138"/>
                <a:gd name="T6" fmla="*/ 481 w 619"/>
                <a:gd name="T7" fmla="*/ 138 h 138"/>
                <a:gd name="T8" fmla="*/ 619 w 619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138">
                  <a:moveTo>
                    <a:pt x="619" y="0"/>
                  </a:moveTo>
                  <a:lnTo>
                    <a:pt x="0" y="0"/>
                  </a:lnTo>
                  <a:lnTo>
                    <a:pt x="137" y="138"/>
                  </a:lnTo>
                  <a:lnTo>
                    <a:pt x="481" y="138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A4B0C7E6-4A19-4280-BA41-E3362271D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2930525"/>
              <a:ext cx="219075" cy="987425"/>
            </a:xfrm>
            <a:custGeom>
              <a:avLst/>
              <a:gdLst>
                <a:gd name="T0" fmla="*/ 0 w 138"/>
                <a:gd name="T1" fmla="*/ 138 h 622"/>
                <a:gd name="T2" fmla="*/ 0 w 138"/>
                <a:gd name="T3" fmla="*/ 484 h 622"/>
                <a:gd name="T4" fmla="*/ 138 w 138"/>
                <a:gd name="T5" fmla="*/ 622 h 622"/>
                <a:gd name="T6" fmla="*/ 138 w 138"/>
                <a:gd name="T7" fmla="*/ 0 h 622"/>
                <a:gd name="T8" fmla="*/ 0 w 138"/>
                <a:gd name="T9" fmla="*/ 13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22">
                  <a:moveTo>
                    <a:pt x="0" y="138"/>
                  </a:moveTo>
                  <a:lnTo>
                    <a:pt x="0" y="484"/>
                  </a:lnTo>
                  <a:lnTo>
                    <a:pt x="138" y="622"/>
                  </a:lnTo>
                  <a:lnTo>
                    <a:pt x="138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1362E3E6-B706-4474-AB31-1B083023C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25438" cy="219075"/>
            </a:xfrm>
            <a:custGeom>
              <a:avLst/>
              <a:gdLst>
                <a:gd name="T0" fmla="*/ 0 w 205"/>
                <a:gd name="T1" fmla="*/ 0 h 138"/>
                <a:gd name="T2" fmla="*/ 137 w 205"/>
                <a:gd name="T3" fmla="*/ 138 h 138"/>
                <a:gd name="T4" fmla="*/ 205 w 205"/>
                <a:gd name="T5" fmla="*/ 138 h 138"/>
                <a:gd name="T6" fmla="*/ 68 w 205"/>
                <a:gd name="T7" fmla="*/ 0 h 138"/>
                <a:gd name="T8" fmla="*/ 0 w 205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38">
                  <a:moveTo>
                    <a:pt x="0" y="0"/>
                  </a:moveTo>
                  <a:lnTo>
                    <a:pt x="137" y="138"/>
                  </a:lnTo>
                  <a:lnTo>
                    <a:pt x="205" y="138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EB90B5C9-1015-45A2-A4DC-65A2EC618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3587750"/>
              <a:ext cx="219075" cy="330200"/>
            </a:xfrm>
            <a:custGeom>
              <a:avLst/>
              <a:gdLst>
                <a:gd name="T0" fmla="*/ 0 w 138"/>
                <a:gd name="T1" fmla="*/ 0 h 208"/>
                <a:gd name="T2" fmla="*/ 0 w 138"/>
                <a:gd name="T3" fmla="*/ 70 h 208"/>
                <a:gd name="T4" fmla="*/ 138 w 138"/>
                <a:gd name="T5" fmla="*/ 208 h 208"/>
                <a:gd name="T6" fmla="*/ 138 w 138"/>
                <a:gd name="T7" fmla="*/ 140 h 208"/>
                <a:gd name="T8" fmla="*/ 0 w 1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08">
                  <a:moveTo>
                    <a:pt x="0" y="0"/>
                  </a:moveTo>
                  <a:lnTo>
                    <a:pt x="0" y="70"/>
                  </a:lnTo>
                  <a:lnTo>
                    <a:pt x="138" y="208"/>
                  </a:lnTo>
                  <a:lnTo>
                    <a:pt x="13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id="{D5068DF5-E9DA-49EE-A6D1-8F3BD2F47F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9901" y="3257550"/>
              <a:ext cx="2224088" cy="666750"/>
            </a:xfrm>
            <a:custGeom>
              <a:avLst/>
              <a:gdLst>
                <a:gd name="T0" fmla="*/ 70 w 623"/>
                <a:gd name="T1" fmla="*/ 84 h 186"/>
                <a:gd name="T2" fmla="*/ 56 w 623"/>
                <a:gd name="T3" fmla="*/ 31 h 186"/>
                <a:gd name="T4" fmla="*/ 523 w 623"/>
                <a:gd name="T5" fmla="*/ 48 h 186"/>
                <a:gd name="T6" fmla="*/ 543 w 623"/>
                <a:gd name="T7" fmla="*/ 122 h 186"/>
                <a:gd name="T8" fmla="*/ 327 w 623"/>
                <a:gd name="T9" fmla="*/ 47 h 186"/>
                <a:gd name="T10" fmla="*/ 239 w 623"/>
                <a:gd name="T11" fmla="*/ 130 h 186"/>
                <a:gd name="T12" fmla="*/ 385 w 623"/>
                <a:gd name="T13" fmla="*/ 132 h 186"/>
                <a:gd name="T14" fmla="*/ 398 w 623"/>
                <a:gd name="T15" fmla="*/ 125 h 186"/>
                <a:gd name="T16" fmla="*/ 347 w 623"/>
                <a:gd name="T17" fmla="*/ 120 h 186"/>
                <a:gd name="T18" fmla="*/ 501 w 623"/>
                <a:gd name="T19" fmla="*/ 86 h 186"/>
                <a:gd name="T20" fmla="*/ 432 w 623"/>
                <a:gd name="T21" fmla="*/ 42 h 186"/>
                <a:gd name="T22" fmla="*/ 214 w 623"/>
                <a:gd name="T23" fmla="*/ 130 h 186"/>
                <a:gd name="T24" fmla="*/ 201 w 623"/>
                <a:gd name="T25" fmla="*/ 49 h 186"/>
                <a:gd name="T26" fmla="*/ 102 w 623"/>
                <a:gd name="T27" fmla="*/ 182 h 186"/>
                <a:gd name="T28" fmla="*/ 115 w 623"/>
                <a:gd name="T29" fmla="*/ 179 h 186"/>
                <a:gd name="T30" fmla="*/ 151 w 623"/>
                <a:gd name="T31" fmla="*/ 166 h 186"/>
                <a:gd name="T32" fmla="*/ 143 w 623"/>
                <a:gd name="T33" fmla="*/ 180 h 186"/>
                <a:gd name="T34" fmla="*/ 171 w 623"/>
                <a:gd name="T35" fmla="*/ 168 h 186"/>
                <a:gd name="T36" fmla="*/ 166 w 623"/>
                <a:gd name="T37" fmla="*/ 184 h 186"/>
                <a:gd name="T38" fmla="*/ 27 w 623"/>
                <a:gd name="T39" fmla="*/ 155 h 186"/>
                <a:gd name="T40" fmla="*/ 17 w 623"/>
                <a:gd name="T41" fmla="*/ 178 h 186"/>
                <a:gd name="T42" fmla="*/ 32 w 623"/>
                <a:gd name="T43" fmla="*/ 154 h 186"/>
                <a:gd name="T44" fmla="*/ 86 w 623"/>
                <a:gd name="T45" fmla="*/ 158 h 186"/>
                <a:gd name="T46" fmla="*/ 71 w 623"/>
                <a:gd name="T47" fmla="*/ 158 h 186"/>
                <a:gd name="T48" fmla="*/ 94 w 623"/>
                <a:gd name="T49" fmla="*/ 158 h 186"/>
                <a:gd name="T50" fmla="*/ 243 w 623"/>
                <a:gd name="T51" fmla="*/ 162 h 186"/>
                <a:gd name="T52" fmla="*/ 246 w 623"/>
                <a:gd name="T53" fmla="*/ 172 h 186"/>
                <a:gd name="T54" fmla="*/ 370 w 623"/>
                <a:gd name="T55" fmla="*/ 173 h 186"/>
                <a:gd name="T56" fmla="*/ 371 w 623"/>
                <a:gd name="T57" fmla="*/ 158 h 186"/>
                <a:gd name="T58" fmla="*/ 356 w 623"/>
                <a:gd name="T59" fmla="*/ 185 h 186"/>
                <a:gd name="T60" fmla="*/ 496 w 623"/>
                <a:gd name="T61" fmla="*/ 172 h 186"/>
                <a:gd name="T62" fmla="*/ 499 w 623"/>
                <a:gd name="T63" fmla="*/ 162 h 186"/>
                <a:gd name="T64" fmla="*/ 487 w 623"/>
                <a:gd name="T65" fmla="*/ 182 h 186"/>
                <a:gd name="T66" fmla="*/ 405 w 623"/>
                <a:gd name="T67" fmla="*/ 158 h 186"/>
                <a:gd name="T68" fmla="*/ 419 w 623"/>
                <a:gd name="T69" fmla="*/ 185 h 186"/>
                <a:gd name="T70" fmla="*/ 347 w 623"/>
                <a:gd name="T71" fmla="*/ 153 h 186"/>
                <a:gd name="T72" fmla="*/ 334 w 623"/>
                <a:gd name="T73" fmla="*/ 185 h 186"/>
                <a:gd name="T74" fmla="*/ 401 w 623"/>
                <a:gd name="T75" fmla="*/ 184 h 186"/>
                <a:gd name="T76" fmla="*/ 385 w 623"/>
                <a:gd name="T77" fmla="*/ 160 h 186"/>
                <a:gd name="T78" fmla="*/ 376 w 623"/>
                <a:gd name="T79" fmla="*/ 185 h 186"/>
                <a:gd name="T80" fmla="*/ 402 w 623"/>
                <a:gd name="T81" fmla="*/ 184 h 186"/>
                <a:gd name="T82" fmla="*/ 468 w 623"/>
                <a:gd name="T83" fmla="*/ 154 h 186"/>
                <a:gd name="T84" fmla="*/ 444 w 623"/>
                <a:gd name="T85" fmla="*/ 154 h 186"/>
                <a:gd name="T86" fmla="*/ 451 w 623"/>
                <a:gd name="T87" fmla="*/ 173 h 186"/>
                <a:gd name="T88" fmla="*/ 533 w 623"/>
                <a:gd name="T89" fmla="*/ 184 h 186"/>
                <a:gd name="T90" fmla="*/ 508 w 623"/>
                <a:gd name="T91" fmla="*/ 184 h 186"/>
                <a:gd name="T92" fmla="*/ 532 w 623"/>
                <a:gd name="T93" fmla="*/ 185 h 186"/>
                <a:gd name="T94" fmla="*/ 546 w 623"/>
                <a:gd name="T95" fmla="*/ 184 h 186"/>
                <a:gd name="T96" fmla="*/ 542 w 623"/>
                <a:gd name="T97" fmla="*/ 170 h 186"/>
                <a:gd name="T98" fmla="*/ 536 w 623"/>
                <a:gd name="T99" fmla="*/ 159 h 186"/>
                <a:gd name="T100" fmla="*/ 552 w 623"/>
                <a:gd name="T101" fmla="*/ 180 h 186"/>
                <a:gd name="T102" fmla="*/ 255 w 623"/>
                <a:gd name="T103" fmla="*/ 184 h 186"/>
                <a:gd name="T104" fmla="*/ 257 w 623"/>
                <a:gd name="T105" fmla="*/ 173 h 186"/>
                <a:gd name="T106" fmla="*/ 304 w 623"/>
                <a:gd name="T107" fmla="*/ 158 h 186"/>
                <a:gd name="T108" fmla="*/ 282 w 623"/>
                <a:gd name="T109" fmla="*/ 185 h 186"/>
                <a:gd name="T110" fmla="*/ 585 w 623"/>
                <a:gd name="T111" fmla="*/ 1 h 186"/>
                <a:gd name="T112" fmla="*/ 570 w 623"/>
                <a:gd name="T113" fmla="*/ 27 h 186"/>
                <a:gd name="T114" fmla="*/ 585 w 623"/>
                <a:gd name="T115" fmla="*/ 1 h 186"/>
                <a:gd name="T116" fmla="*/ 588 w 623"/>
                <a:gd name="T117" fmla="*/ 28 h 186"/>
                <a:gd name="T118" fmla="*/ 615 w 623"/>
                <a:gd name="T119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6">
                  <a:moveTo>
                    <a:pt x="147" y="132"/>
                  </a:moveTo>
                  <a:cubicBezTo>
                    <a:pt x="174" y="132"/>
                    <a:pt x="193" y="111"/>
                    <a:pt x="193" y="87"/>
                  </a:cubicBezTo>
                  <a:cubicBezTo>
                    <a:pt x="193" y="61"/>
                    <a:pt x="173" y="46"/>
                    <a:pt x="148" y="46"/>
                  </a:cubicBezTo>
                  <a:cubicBezTo>
                    <a:pt x="116" y="46"/>
                    <a:pt x="102" y="71"/>
                    <a:pt x="102" y="88"/>
                  </a:cubicBezTo>
                  <a:cubicBezTo>
                    <a:pt x="102" y="108"/>
                    <a:pt x="116" y="132"/>
                    <a:pt x="147" y="132"/>
                  </a:cubicBezTo>
                  <a:close/>
                  <a:moveTo>
                    <a:pt x="147" y="50"/>
                  </a:moveTo>
                  <a:cubicBezTo>
                    <a:pt x="165" y="50"/>
                    <a:pt x="181" y="63"/>
                    <a:pt x="181" y="90"/>
                  </a:cubicBezTo>
                  <a:cubicBezTo>
                    <a:pt x="181" y="122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2"/>
                    <a:pt x="128" y="50"/>
                    <a:pt x="147" y="50"/>
                  </a:cubicBezTo>
                  <a:close/>
                  <a:moveTo>
                    <a:pt x="94" y="82"/>
                  </a:moveTo>
                  <a:cubicBezTo>
                    <a:pt x="90" y="82"/>
                    <a:pt x="82" y="82"/>
                    <a:pt x="81" y="82"/>
                  </a:cubicBezTo>
                  <a:cubicBezTo>
                    <a:pt x="81" y="82"/>
                    <a:pt x="73" y="82"/>
                    <a:pt x="67" y="82"/>
                  </a:cubicBezTo>
                  <a:cubicBezTo>
                    <a:pt x="65" y="82"/>
                    <a:pt x="65" y="82"/>
                    <a:pt x="65" y="83"/>
                  </a:cubicBezTo>
                  <a:cubicBezTo>
                    <a:pt x="65" y="83"/>
                    <a:pt x="65" y="84"/>
                    <a:pt x="66" y="84"/>
                  </a:cubicBezTo>
                  <a:cubicBezTo>
                    <a:pt x="67" y="84"/>
                    <a:pt x="69" y="84"/>
                    <a:pt x="70" y="84"/>
                  </a:cubicBezTo>
                  <a:cubicBezTo>
                    <a:pt x="75" y="85"/>
                    <a:pt x="76" y="87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3"/>
                    <a:pt x="73" y="124"/>
                  </a:cubicBezTo>
                  <a:cubicBezTo>
                    <a:pt x="70" y="126"/>
                    <a:pt x="63" y="126"/>
                    <a:pt x="59" y="126"/>
                  </a:cubicBezTo>
                  <a:cubicBezTo>
                    <a:pt x="47" y="126"/>
                    <a:pt x="35" y="123"/>
                    <a:pt x="25" y="113"/>
                  </a:cubicBezTo>
                  <a:cubicBezTo>
                    <a:pt x="20" y="108"/>
                    <a:pt x="11" y="95"/>
                    <a:pt x="11" y="77"/>
                  </a:cubicBezTo>
                  <a:cubicBezTo>
                    <a:pt x="11" y="62"/>
                    <a:pt x="16" y="50"/>
                    <a:pt x="24" y="44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6"/>
                  </a:cubicBezTo>
                  <a:cubicBezTo>
                    <a:pt x="84" y="49"/>
                    <a:pt x="85" y="53"/>
                    <a:pt x="85" y="54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7" y="56"/>
                    <a:pt x="87" y="56"/>
                    <a:pt x="87" y="54"/>
                  </a:cubicBezTo>
                  <a:cubicBezTo>
                    <a:pt x="87" y="41"/>
                    <a:pt x="88" y="37"/>
                    <a:pt x="88" y="35"/>
                  </a:cubicBezTo>
                  <a:cubicBezTo>
                    <a:pt x="88" y="35"/>
                    <a:pt x="87" y="34"/>
                    <a:pt x="86" y="34"/>
                  </a:cubicBezTo>
                  <a:cubicBezTo>
                    <a:pt x="83" y="34"/>
                    <a:pt x="78" y="33"/>
                    <a:pt x="76" y="33"/>
                  </a:cubicBezTo>
                  <a:cubicBezTo>
                    <a:pt x="73" y="32"/>
                    <a:pt x="64" y="31"/>
                    <a:pt x="56" y="31"/>
                  </a:cubicBezTo>
                  <a:cubicBezTo>
                    <a:pt x="46" y="31"/>
                    <a:pt x="33" y="32"/>
                    <a:pt x="22" y="39"/>
                  </a:cubicBezTo>
                  <a:cubicBezTo>
                    <a:pt x="10" y="46"/>
                    <a:pt x="0" y="61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1"/>
                    <a:pt x="48" y="132"/>
                    <a:pt x="58" y="132"/>
                  </a:cubicBezTo>
                  <a:cubicBezTo>
                    <a:pt x="65" y="132"/>
                    <a:pt x="77" y="131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7"/>
                    <a:pt x="88" y="85"/>
                    <a:pt x="92" y="84"/>
                  </a:cubicBezTo>
                  <a:cubicBezTo>
                    <a:pt x="94" y="84"/>
                    <a:pt x="94" y="84"/>
                    <a:pt x="95" y="84"/>
                  </a:cubicBezTo>
                  <a:cubicBezTo>
                    <a:pt x="96" y="84"/>
                    <a:pt x="96" y="83"/>
                    <a:pt x="96" y="83"/>
                  </a:cubicBezTo>
                  <a:cubicBezTo>
                    <a:pt x="96" y="82"/>
                    <a:pt x="96" y="82"/>
                    <a:pt x="94" y="82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9"/>
                    <a:pt x="524" y="49"/>
                  </a:cubicBezTo>
                  <a:cubicBezTo>
                    <a:pt x="525" y="49"/>
                    <a:pt x="527" y="49"/>
                    <a:pt x="528" y="49"/>
                  </a:cubicBezTo>
                  <a:cubicBezTo>
                    <a:pt x="532" y="50"/>
                    <a:pt x="532" y="51"/>
                    <a:pt x="532" y="55"/>
                  </a:cubicBezTo>
                  <a:cubicBezTo>
                    <a:pt x="533" y="59"/>
                    <a:pt x="533" y="62"/>
                    <a:pt x="533" y="79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9"/>
                    <a:pt x="533" y="118"/>
                    <a:pt x="532" y="122"/>
                  </a:cubicBezTo>
                  <a:cubicBezTo>
                    <a:pt x="532" y="125"/>
                    <a:pt x="531" y="127"/>
                    <a:pt x="529" y="128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9"/>
                    <a:pt x="525" y="129"/>
                  </a:cubicBezTo>
                  <a:cubicBezTo>
                    <a:pt x="525" y="130"/>
                    <a:pt x="525" y="130"/>
                    <a:pt x="526" y="130"/>
                  </a:cubicBezTo>
                  <a:cubicBezTo>
                    <a:pt x="530" y="130"/>
                    <a:pt x="537" y="130"/>
                    <a:pt x="538" y="130"/>
                  </a:cubicBezTo>
                  <a:cubicBezTo>
                    <a:pt x="538" y="130"/>
                    <a:pt x="546" y="130"/>
                    <a:pt x="552" y="130"/>
                  </a:cubicBezTo>
                  <a:cubicBezTo>
                    <a:pt x="553" y="130"/>
                    <a:pt x="554" y="130"/>
                    <a:pt x="554" y="129"/>
                  </a:cubicBezTo>
                  <a:cubicBezTo>
                    <a:pt x="554" y="129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8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8"/>
                    <a:pt x="543" y="109"/>
                    <a:pt x="543" y="98"/>
                  </a:cubicBezTo>
                  <a:cubicBezTo>
                    <a:pt x="543" y="54"/>
                    <a:pt x="543" y="54"/>
                    <a:pt x="543" y="54"/>
                  </a:cubicBezTo>
                  <a:cubicBezTo>
                    <a:pt x="543" y="52"/>
                    <a:pt x="543" y="52"/>
                    <a:pt x="544" y="51"/>
                  </a:cubicBezTo>
                  <a:cubicBezTo>
                    <a:pt x="545" y="51"/>
                    <a:pt x="548" y="51"/>
                    <a:pt x="550" y="51"/>
                  </a:cubicBezTo>
                  <a:cubicBezTo>
                    <a:pt x="553" y="51"/>
                    <a:pt x="559" y="50"/>
                    <a:pt x="565" y="56"/>
                  </a:cubicBezTo>
                  <a:cubicBezTo>
                    <a:pt x="571" y="62"/>
                    <a:pt x="572" y="69"/>
                    <a:pt x="572" y="73"/>
                  </a:cubicBezTo>
                  <a:cubicBezTo>
                    <a:pt x="572" y="83"/>
                    <a:pt x="563" y="90"/>
                    <a:pt x="551" y="90"/>
                  </a:cubicBezTo>
                  <a:cubicBezTo>
                    <a:pt x="548" y="90"/>
                    <a:pt x="548" y="91"/>
                    <a:pt x="548" y="92"/>
                  </a:cubicBezTo>
                  <a:cubicBezTo>
                    <a:pt x="548" y="92"/>
                    <a:pt x="548" y="93"/>
                    <a:pt x="549" y="93"/>
                  </a:cubicBezTo>
                  <a:cubicBezTo>
                    <a:pt x="550" y="93"/>
                    <a:pt x="552" y="93"/>
                    <a:pt x="552" y="93"/>
                  </a:cubicBezTo>
                  <a:cubicBezTo>
                    <a:pt x="570" y="93"/>
                    <a:pt x="582" y="82"/>
                    <a:pt x="582" y="66"/>
                  </a:cubicBezTo>
                  <a:cubicBezTo>
                    <a:pt x="582" y="61"/>
                    <a:pt x="578" y="56"/>
                    <a:pt x="576" y="53"/>
                  </a:cubicBezTo>
                  <a:cubicBezTo>
                    <a:pt x="574" y="52"/>
                    <a:pt x="569" y="47"/>
                    <a:pt x="554" y="47"/>
                  </a:cubicBezTo>
                  <a:close/>
                  <a:moveTo>
                    <a:pt x="328" y="49"/>
                  </a:moveTo>
                  <a:cubicBezTo>
                    <a:pt x="328" y="49"/>
                    <a:pt x="329" y="48"/>
                    <a:pt x="329" y="48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8"/>
                  </a:cubicBezTo>
                  <a:cubicBezTo>
                    <a:pt x="303" y="48"/>
                    <a:pt x="303" y="49"/>
                    <a:pt x="304" y="49"/>
                  </a:cubicBezTo>
                  <a:cubicBezTo>
                    <a:pt x="305" y="49"/>
                    <a:pt x="307" y="49"/>
                    <a:pt x="310" y="49"/>
                  </a:cubicBezTo>
                  <a:cubicBezTo>
                    <a:pt x="313" y="50"/>
                    <a:pt x="314" y="53"/>
                    <a:pt x="314" y="60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1" y="68"/>
                    <a:pt x="254" y="51"/>
                    <a:pt x="252" y="49"/>
                  </a:cubicBezTo>
                  <a:cubicBezTo>
                    <a:pt x="251" y="48"/>
                    <a:pt x="249" y="46"/>
                    <a:pt x="248" y="46"/>
                  </a:cubicBezTo>
                  <a:cubicBezTo>
                    <a:pt x="247" y="46"/>
                    <a:pt x="246" y="47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7"/>
                    <a:pt x="243" y="128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9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30"/>
                    <a:pt x="250" y="130"/>
                  </a:cubicBezTo>
                  <a:cubicBezTo>
                    <a:pt x="251" y="130"/>
                    <a:pt x="256" y="130"/>
                    <a:pt x="262" y="130"/>
                  </a:cubicBezTo>
                  <a:cubicBezTo>
                    <a:pt x="264" y="130"/>
                    <a:pt x="264" y="130"/>
                    <a:pt x="264" y="129"/>
                  </a:cubicBezTo>
                  <a:cubicBezTo>
                    <a:pt x="264" y="129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8"/>
                  </a:cubicBezTo>
                  <a:cubicBezTo>
                    <a:pt x="255" y="127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6" y="67"/>
                    <a:pt x="268" y="81"/>
                    <a:pt x="281" y="95"/>
                  </a:cubicBezTo>
                  <a:cubicBezTo>
                    <a:pt x="294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1" y="131"/>
                    <a:pt x="321" y="130"/>
                    <a:pt x="321" y="123"/>
                  </a:cubicBezTo>
                  <a:cubicBezTo>
                    <a:pt x="321" y="59"/>
                    <a:pt x="321" y="59"/>
                    <a:pt x="321" y="59"/>
                  </a:cubicBezTo>
                  <a:cubicBezTo>
                    <a:pt x="321" y="52"/>
                    <a:pt x="321" y="50"/>
                    <a:pt x="325" y="49"/>
                  </a:cubicBezTo>
                  <a:cubicBezTo>
                    <a:pt x="326" y="49"/>
                    <a:pt x="327" y="49"/>
                    <a:pt x="328" y="49"/>
                  </a:cubicBezTo>
                  <a:close/>
                  <a:moveTo>
                    <a:pt x="347" y="120"/>
                  </a:moveTo>
                  <a:cubicBezTo>
                    <a:pt x="360" y="131"/>
                    <a:pt x="376" y="132"/>
                    <a:pt x="385" y="132"/>
                  </a:cubicBezTo>
                  <a:cubicBezTo>
                    <a:pt x="391" y="132"/>
                    <a:pt x="402" y="130"/>
                    <a:pt x="409" y="127"/>
                  </a:cubicBezTo>
                  <a:cubicBezTo>
                    <a:pt x="410" y="126"/>
                    <a:pt x="411" y="126"/>
                    <a:pt x="411" y="121"/>
                  </a:cubicBezTo>
                  <a:cubicBezTo>
                    <a:pt x="411" y="108"/>
                    <a:pt x="411" y="108"/>
                    <a:pt x="411" y="108"/>
                  </a:cubicBezTo>
                  <a:cubicBezTo>
                    <a:pt x="411" y="104"/>
                    <a:pt x="411" y="101"/>
                    <a:pt x="411" y="97"/>
                  </a:cubicBezTo>
                  <a:cubicBezTo>
                    <a:pt x="411" y="93"/>
                    <a:pt x="412" y="92"/>
                    <a:pt x="415" y="91"/>
                  </a:cubicBezTo>
                  <a:cubicBezTo>
                    <a:pt x="416" y="91"/>
                    <a:pt x="417" y="91"/>
                    <a:pt x="418" y="91"/>
                  </a:cubicBezTo>
                  <a:cubicBezTo>
                    <a:pt x="418" y="91"/>
                    <a:pt x="419" y="90"/>
                    <a:pt x="419" y="90"/>
                  </a:cubicBezTo>
                  <a:cubicBezTo>
                    <a:pt x="419" y="89"/>
                    <a:pt x="418" y="89"/>
                    <a:pt x="417" y="89"/>
                  </a:cubicBezTo>
                  <a:cubicBezTo>
                    <a:pt x="413" y="89"/>
                    <a:pt x="406" y="89"/>
                    <a:pt x="406" y="89"/>
                  </a:cubicBezTo>
                  <a:cubicBezTo>
                    <a:pt x="405" y="89"/>
                    <a:pt x="397" y="89"/>
                    <a:pt x="392" y="89"/>
                  </a:cubicBezTo>
                  <a:cubicBezTo>
                    <a:pt x="391" y="89"/>
                    <a:pt x="390" y="89"/>
                    <a:pt x="390" y="90"/>
                  </a:cubicBezTo>
                  <a:cubicBezTo>
                    <a:pt x="390" y="90"/>
                    <a:pt x="391" y="91"/>
                    <a:pt x="391" y="91"/>
                  </a:cubicBezTo>
                  <a:cubicBezTo>
                    <a:pt x="392" y="91"/>
                    <a:pt x="394" y="91"/>
                    <a:pt x="395" y="91"/>
                  </a:cubicBezTo>
                  <a:cubicBezTo>
                    <a:pt x="400" y="92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4"/>
                    <a:pt x="398" y="125"/>
                  </a:cubicBezTo>
                  <a:cubicBezTo>
                    <a:pt x="395" y="126"/>
                    <a:pt x="390" y="127"/>
                    <a:pt x="386" y="127"/>
                  </a:cubicBezTo>
                  <a:cubicBezTo>
                    <a:pt x="375" y="127"/>
                    <a:pt x="366" y="123"/>
                    <a:pt x="356" y="115"/>
                  </a:cubicBezTo>
                  <a:cubicBezTo>
                    <a:pt x="352" y="111"/>
                    <a:pt x="344" y="100"/>
                    <a:pt x="344" y="85"/>
                  </a:cubicBezTo>
                  <a:cubicBezTo>
                    <a:pt x="344" y="72"/>
                    <a:pt x="349" y="62"/>
                    <a:pt x="356" y="57"/>
                  </a:cubicBezTo>
                  <a:cubicBezTo>
                    <a:pt x="364" y="50"/>
                    <a:pt x="373" y="50"/>
                    <a:pt x="379" y="50"/>
                  </a:cubicBezTo>
                  <a:cubicBezTo>
                    <a:pt x="394" y="50"/>
                    <a:pt x="403" y="54"/>
                    <a:pt x="406" y="58"/>
                  </a:cubicBezTo>
                  <a:cubicBezTo>
                    <a:pt x="408" y="61"/>
                    <a:pt x="408" y="64"/>
                    <a:pt x="408" y="66"/>
                  </a:cubicBezTo>
                  <a:cubicBezTo>
                    <a:pt x="408" y="67"/>
                    <a:pt x="408" y="67"/>
                    <a:pt x="409" y="67"/>
                  </a:cubicBezTo>
                  <a:cubicBezTo>
                    <a:pt x="410" y="67"/>
                    <a:pt x="410" y="67"/>
                    <a:pt x="410" y="65"/>
                  </a:cubicBezTo>
                  <a:cubicBezTo>
                    <a:pt x="410" y="54"/>
                    <a:pt x="411" y="51"/>
                    <a:pt x="411" y="50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8"/>
                    <a:pt x="400" y="47"/>
                  </a:cubicBezTo>
                  <a:cubicBezTo>
                    <a:pt x="398" y="47"/>
                    <a:pt x="390" y="46"/>
                    <a:pt x="383" y="46"/>
                  </a:cubicBezTo>
                  <a:cubicBezTo>
                    <a:pt x="374" y="46"/>
                    <a:pt x="363" y="46"/>
                    <a:pt x="353" y="53"/>
                  </a:cubicBezTo>
                  <a:cubicBezTo>
                    <a:pt x="343" y="59"/>
                    <a:pt x="334" y="71"/>
                    <a:pt x="334" y="89"/>
                  </a:cubicBezTo>
                  <a:cubicBezTo>
                    <a:pt x="334" y="102"/>
                    <a:pt x="340" y="114"/>
                    <a:pt x="347" y="120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8"/>
                    <a:pt x="509" y="84"/>
                  </a:cubicBezTo>
                  <a:cubicBezTo>
                    <a:pt x="509" y="70"/>
                    <a:pt x="509" y="70"/>
                    <a:pt x="509" y="70"/>
                  </a:cubicBezTo>
                  <a:cubicBezTo>
                    <a:pt x="509" y="50"/>
                    <a:pt x="509" y="46"/>
                    <a:pt x="509" y="42"/>
                  </a:cubicBezTo>
                  <a:cubicBezTo>
                    <a:pt x="509" y="38"/>
                    <a:pt x="510" y="35"/>
                    <a:pt x="514" y="35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3"/>
                    <a:pt x="518" y="32"/>
                    <a:pt x="516" y="32"/>
                  </a:cubicBezTo>
                  <a:cubicBezTo>
                    <a:pt x="512" y="32"/>
                    <a:pt x="506" y="33"/>
                    <a:pt x="505" y="33"/>
                  </a:cubicBezTo>
                  <a:cubicBezTo>
                    <a:pt x="504" y="33"/>
                    <a:pt x="497" y="32"/>
                    <a:pt x="492" y="32"/>
                  </a:cubicBezTo>
                  <a:cubicBezTo>
                    <a:pt x="490" y="32"/>
                    <a:pt x="489" y="33"/>
                    <a:pt x="489" y="33"/>
                  </a:cubicBezTo>
                  <a:cubicBezTo>
                    <a:pt x="489" y="34"/>
                    <a:pt x="490" y="34"/>
                    <a:pt x="491" y="34"/>
                  </a:cubicBezTo>
                  <a:cubicBezTo>
                    <a:pt x="492" y="34"/>
                    <a:pt x="494" y="34"/>
                    <a:pt x="495" y="35"/>
                  </a:cubicBezTo>
                  <a:cubicBezTo>
                    <a:pt x="499" y="36"/>
                    <a:pt x="500" y="38"/>
                    <a:pt x="500" y="42"/>
                  </a:cubicBezTo>
                  <a:cubicBezTo>
                    <a:pt x="501" y="46"/>
                    <a:pt x="501" y="50"/>
                    <a:pt x="501" y="70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8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6"/>
                    <a:pt x="453" y="120"/>
                  </a:cubicBezTo>
                  <a:cubicBezTo>
                    <a:pt x="448" y="115"/>
                    <a:pt x="444" y="107"/>
                    <a:pt x="444" y="88"/>
                  </a:cubicBezTo>
                  <a:cubicBezTo>
                    <a:pt x="444" y="70"/>
                    <a:pt x="444" y="70"/>
                    <a:pt x="444" y="70"/>
                  </a:cubicBezTo>
                  <a:cubicBezTo>
                    <a:pt x="444" y="50"/>
                    <a:pt x="444" y="46"/>
                    <a:pt x="444" y="42"/>
                  </a:cubicBezTo>
                  <a:cubicBezTo>
                    <a:pt x="444" y="38"/>
                    <a:pt x="445" y="35"/>
                    <a:pt x="449" y="35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3" y="34"/>
                    <a:pt x="453" y="34"/>
                    <a:pt x="453" y="33"/>
                  </a:cubicBezTo>
                  <a:cubicBezTo>
                    <a:pt x="453" y="33"/>
                    <a:pt x="452" y="32"/>
                    <a:pt x="451" y="32"/>
                  </a:cubicBezTo>
                  <a:cubicBezTo>
                    <a:pt x="447" y="32"/>
                    <a:pt x="439" y="33"/>
                    <a:pt x="438" y="33"/>
                  </a:cubicBezTo>
                  <a:cubicBezTo>
                    <a:pt x="437" y="33"/>
                    <a:pt x="429" y="32"/>
                    <a:pt x="423" y="32"/>
                  </a:cubicBezTo>
                  <a:cubicBezTo>
                    <a:pt x="422" y="32"/>
                    <a:pt x="421" y="33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5"/>
                  </a:cubicBezTo>
                  <a:cubicBezTo>
                    <a:pt x="431" y="36"/>
                    <a:pt x="432" y="38"/>
                    <a:pt x="432" y="42"/>
                  </a:cubicBezTo>
                  <a:cubicBezTo>
                    <a:pt x="432" y="46"/>
                    <a:pt x="432" y="50"/>
                    <a:pt x="432" y="70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2" y="108"/>
                    <a:pt x="437" y="117"/>
                    <a:pt x="444" y="123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1"/>
                    <a:pt x="497" y="122"/>
                  </a:cubicBezTo>
                  <a:close/>
                  <a:moveTo>
                    <a:pt x="201" y="49"/>
                  </a:moveTo>
                  <a:cubicBezTo>
                    <a:pt x="202" y="49"/>
                    <a:pt x="203" y="49"/>
                    <a:pt x="205" y="49"/>
                  </a:cubicBezTo>
                  <a:cubicBezTo>
                    <a:pt x="207" y="50"/>
                    <a:pt x="208" y="51"/>
                    <a:pt x="208" y="55"/>
                  </a:cubicBezTo>
                  <a:cubicBezTo>
                    <a:pt x="209" y="59"/>
                    <a:pt x="209" y="62"/>
                    <a:pt x="209" y="79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9"/>
                    <a:pt x="208" y="118"/>
                    <a:pt x="208" y="122"/>
                  </a:cubicBezTo>
                  <a:cubicBezTo>
                    <a:pt x="208" y="125"/>
                    <a:pt x="207" y="127"/>
                    <a:pt x="205" y="128"/>
                  </a:cubicBezTo>
                  <a:cubicBezTo>
                    <a:pt x="204" y="128"/>
                    <a:pt x="203" y="128"/>
                    <a:pt x="201" y="128"/>
                  </a:cubicBezTo>
                  <a:cubicBezTo>
                    <a:pt x="201" y="128"/>
                    <a:pt x="201" y="129"/>
                    <a:pt x="201" y="129"/>
                  </a:cubicBezTo>
                  <a:cubicBezTo>
                    <a:pt x="201" y="130"/>
                    <a:pt x="201" y="130"/>
                    <a:pt x="202" y="130"/>
                  </a:cubicBezTo>
                  <a:cubicBezTo>
                    <a:pt x="206" y="130"/>
                    <a:pt x="213" y="130"/>
                    <a:pt x="214" y="130"/>
                  </a:cubicBezTo>
                  <a:cubicBezTo>
                    <a:pt x="214" y="130"/>
                    <a:pt x="222" y="130"/>
                    <a:pt x="228" y="130"/>
                  </a:cubicBezTo>
                  <a:cubicBezTo>
                    <a:pt x="229" y="130"/>
                    <a:pt x="230" y="130"/>
                    <a:pt x="230" y="129"/>
                  </a:cubicBezTo>
                  <a:cubicBezTo>
                    <a:pt x="230" y="129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8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8"/>
                    <a:pt x="219" y="109"/>
                    <a:pt x="219" y="98"/>
                  </a:cubicBezTo>
                  <a:cubicBezTo>
                    <a:pt x="219" y="79"/>
                    <a:pt x="219" y="79"/>
                    <a:pt x="219" y="79"/>
                  </a:cubicBezTo>
                  <a:cubicBezTo>
                    <a:pt x="219" y="62"/>
                    <a:pt x="219" y="59"/>
                    <a:pt x="219" y="55"/>
                  </a:cubicBezTo>
                  <a:cubicBezTo>
                    <a:pt x="219" y="51"/>
                    <a:pt x="220" y="50"/>
                    <a:pt x="223" y="49"/>
                  </a:cubicBezTo>
                  <a:cubicBezTo>
                    <a:pt x="224" y="49"/>
                    <a:pt x="225" y="49"/>
                    <a:pt x="226" y="49"/>
                  </a:cubicBezTo>
                  <a:cubicBezTo>
                    <a:pt x="226" y="49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2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9"/>
                    <a:pt x="201" y="49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4"/>
                    <a:pt x="121" y="182"/>
                  </a:cubicBezTo>
                  <a:cubicBezTo>
                    <a:pt x="119" y="180"/>
                    <a:pt x="116" y="176"/>
                    <a:pt x="113" y="173"/>
                  </a:cubicBezTo>
                  <a:cubicBezTo>
                    <a:pt x="117" y="170"/>
                    <a:pt x="118" y="167"/>
                    <a:pt x="118" y="164"/>
                  </a:cubicBezTo>
                  <a:cubicBezTo>
                    <a:pt x="118" y="162"/>
                    <a:pt x="116" y="160"/>
                    <a:pt x="115" y="159"/>
                  </a:cubicBezTo>
                  <a:cubicBezTo>
                    <a:pt x="114" y="158"/>
                    <a:pt x="111" y="158"/>
                    <a:pt x="109" y="158"/>
                  </a:cubicBezTo>
                  <a:cubicBezTo>
                    <a:pt x="107" y="158"/>
                    <a:pt x="104" y="158"/>
                    <a:pt x="104" y="158"/>
                  </a:cubicBezTo>
                  <a:cubicBezTo>
                    <a:pt x="104" y="158"/>
                    <a:pt x="101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9"/>
                    <a:pt x="99" y="159"/>
                  </a:cubicBezTo>
                  <a:cubicBezTo>
                    <a:pt x="100" y="159"/>
                    <a:pt x="100" y="159"/>
                    <a:pt x="101" y="159"/>
                  </a:cubicBezTo>
                  <a:cubicBezTo>
                    <a:pt x="102" y="159"/>
                    <a:pt x="102" y="159"/>
                    <a:pt x="102" y="161"/>
                  </a:cubicBezTo>
                  <a:cubicBezTo>
                    <a:pt x="102" y="162"/>
                    <a:pt x="102" y="163"/>
                    <a:pt x="102" y="168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8"/>
                    <a:pt x="102" y="181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100" y="185"/>
                    <a:pt x="100" y="185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1" y="185"/>
                    <a:pt x="104" y="185"/>
                    <a:pt x="104" y="185"/>
                  </a:cubicBezTo>
                  <a:cubicBezTo>
                    <a:pt x="104" y="185"/>
                    <a:pt x="106" y="185"/>
                    <a:pt x="108" y="185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5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1"/>
                    <a:pt x="105" y="178"/>
                    <a:pt x="105" y="175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5" y="174"/>
                    <a:pt x="105" y="173"/>
                    <a:pt x="106" y="173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2" y="175"/>
                    <a:pt x="113" y="177"/>
                    <a:pt x="115" y="179"/>
                  </a:cubicBezTo>
                  <a:cubicBezTo>
                    <a:pt x="117" y="182"/>
                    <a:pt x="118" y="183"/>
                    <a:pt x="120" y="184"/>
                  </a:cubicBezTo>
                  <a:cubicBezTo>
                    <a:pt x="121" y="185"/>
                    <a:pt x="122" y="185"/>
                    <a:pt x="124" y="185"/>
                  </a:cubicBezTo>
                  <a:cubicBezTo>
                    <a:pt x="126" y="185"/>
                    <a:pt x="126" y="185"/>
                    <a:pt x="126" y="185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5"/>
                    <a:pt x="127" y="184"/>
                    <a:pt x="127" y="184"/>
                  </a:cubicBezTo>
                  <a:close/>
                  <a:moveTo>
                    <a:pt x="112" y="172"/>
                  </a:moveTo>
                  <a:cubicBezTo>
                    <a:pt x="112" y="172"/>
                    <a:pt x="111" y="172"/>
                    <a:pt x="110" y="172"/>
                  </a:cubicBezTo>
                  <a:cubicBezTo>
                    <a:pt x="108" y="172"/>
                    <a:pt x="106" y="172"/>
                    <a:pt x="106" y="172"/>
                  </a:cubicBezTo>
                  <a:cubicBezTo>
                    <a:pt x="105" y="172"/>
                    <a:pt x="105" y="172"/>
                    <a:pt x="105" y="171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5" y="160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2"/>
                    <a:pt x="115" y="166"/>
                  </a:cubicBezTo>
                  <a:cubicBezTo>
                    <a:pt x="115" y="169"/>
                    <a:pt x="114" y="171"/>
                    <a:pt x="112" y="172"/>
                  </a:cubicBezTo>
                  <a:close/>
                  <a:moveTo>
                    <a:pt x="152" y="167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46" y="163"/>
                    <a:pt x="145" y="161"/>
                    <a:pt x="145" y="159"/>
                  </a:cubicBezTo>
                  <a:cubicBezTo>
                    <a:pt x="145" y="156"/>
                    <a:pt x="148" y="154"/>
                    <a:pt x="151" y="154"/>
                  </a:cubicBezTo>
                  <a:cubicBezTo>
                    <a:pt x="154" y="154"/>
                    <a:pt x="156" y="156"/>
                    <a:pt x="156" y="156"/>
                  </a:cubicBezTo>
                  <a:cubicBezTo>
                    <a:pt x="156" y="157"/>
                    <a:pt x="156" y="158"/>
                    <a:pt x="156" y="158"/>
                  </a:cubicBezTo>
                  <a:cubicBezTo>
                    <a:pt x="156" y="159"/>
                    <a:pt x="156" y="159"/>
                    <a:pt x="157" y="159"/>
                  </a:cubicBezTo>
                  <a:cubicBezTo>
                    <a:pt x="157" y="159"/>
                    <a:pt x="157" y="159"/>
                    <a:pt x="157" y="158"/>
                  </a:cubicBezTo>
                  <a:cubicBezTo>
                    <a:pt x="157" y="155"/>
                    <a:pt x="157" y="154"/>
                    <a:pt x="157" y="154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3"/>
                    <a:pt x="153" y="153"/>
                    <a:pt x="151" y="153"/>
                  </a:cubicBezTo>
                  <a:cubicBezTo>
                    <a:pt x="146" y="153"/>
                    <a:pt x="143" y="156"/>
                    <a:pt x="143" y="160"/>
                  </a:cubicBezTo>
                  <a:cubicBezTo>
                    <a:pt x="143" y="163"/>
                    <a:pt x="144" y="166"/>
                    <a:pt x="148" y="169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4" y="174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3"/>
                    <a:pt x="143" y="180"/>
                  </a:cubicBezTo>
                  <a:cubicBezTo>
                    <a:pt x="143" y="179"/>
                    <a:pt x="143" y="179"/>
                    <a:pt x="143" y="178"/>
                  </a:cubicBezTo>
                  <a:cubicBezTo>
                    <a:pt x="143" y="178"/>
                    <a:pt x="142" y="178"/>
                    <a:pt x="142" y="178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2" y="179"/>
                    <a:pt x="142" y="181"/>
                    <a:pt x="142" y="183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85"/>
                    <a:pt x="146" y="186"/>
                    <a:pt x="148" y="186"/>
                  </a:cubicBezTo>
                  <a:cubicBezTo>
                    <a:pt x="150" y="186"/>
                    <a:pt x="152" y="185"/>
                    <a:pt x="154" y="184"/>
                  </a:cubicBezTo>
                  <a:cubicBezTo>
                    <a:pt x="157" y="182"/>
                    <a:pt x="158" y="179"/>
                    <a:pt x="158" y="177"/>
                  </a:cubicBezTo>
                  <a:cubicBezTo>
                    <a:pt x="158" y="173"/>
                    <a:pt x="157" y="171"/>
                    <a:pt x="152" y="167"/>
                  </a:cubicBezTo>
                  <a:close/>
                  <a:moveTo>
                    <a:pt x="183" y="180"/>
                  </a:moveTo>
                  <a:cubicBezTo>
                    <a:pt x="182" y="180"/>
                    <a:pt x="182" y="180"/>
                    <a:pt x="182" y="180"/>
                  </a:cubicBezTo>
                  <a:cubicBezTo>
                    <a:pt x="182" y="181"/>
                    <a:pt x="182" y="182"/>
                    <a:pt x="181" y="182"/>
                  </a:cubicBezTo>
                  <a:cubicBezTo>
                    <a:pt x="181" y="183"/>
                    <a:pt x="179" y="184"/>
                    <a:pt x="177" y="184"/>
                  </a:cubicBezTo>
                  <a:cubicBezTo>
                    <a:pt x="174" y="184"/>
                    <a:pt x="173" y="183"/>
                    <a:pt x="172" y="183"/>
                  </a:cubicBezTo>
                  <a:cubicBezTo>
                    <a:pt x="171" y="182"/>
                    <a:pt x="171" y="180"/>
                    <a:pt x="171" y="175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3"/>
                    <a:pt x="171" y="162"/>
                    <a:pt x="171" y="161"/>
                  </a:cubicBezTo>
                  <a:cubicBezTo>
                    <a:pt x="171" y="159"/>
                    <a:pt x="172" y="159"/>
                    <a:pt x="173" y="159"/>
                  </a:cubicBezTo>
                  <a:cubicBezTo>
                    <a:pt x="173" y="159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3" y="158"/>
                    <a:pt x="170" y="158"/>
                    <a:pt x="170" y="158"/>
                  </a:cubicBezTo>
                  <a:cubicBezTo>
                    <a:pt x="169" y="158"/>
                    <a:pt x="167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5" y="159"/>
                    <a:pt x="165" y="159"/>
                  </a:cubicBezTo>
                  <a:cubicBezTo>
                    <a:pt x="165" y="159"/>
                    <a:pt x="166" y="159"/>
                    <a:pt x="166" y="159"/>
                  </a:cubicBezTo>
                  <a:cubicBezTo>
                    <a:pt x="168" y="159"/>
                    <a:pt x="168" y="159"/>
                    <a:pt x="168" y="161"/>
                  </a:cubicBezTo>
                  <a:cubicBezTo>
                    <a:pt x="168" y="162"/>
                    <a:pt x="168" y="163"/>
                    <a:pt x="168" y="168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8" y="178"/>
                    <a:pt x="168" y="181"/>
                    <a:pt x="168" y="182"/>
                  </a:cubicBezTo>
                  <a:cubicBezTo>
                    <a:pt x="168" y="183"/>
                    <a:pt x="168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5"/>
                    <a:pt x="165" y="185"/>
                  </a:cubicBezTo>
                  <a:cubicBezTo>
                    <a:pt x="165" y="185"/>
                    <a:pt x="166" y="185"/>
                    <a:pt x="166" y="185"/>
                  </a:cubicBezTo>
                  <a:cubicBezTo>
                    <a:pt x="167" y="185"/>
                    <a:pt x="167" y="185"/>
                    <a:pt x="168" y="185"/>
                  </a:cubicBezTo>
                  <a:cubicBezTo>
                    <a:pt x="169" y="185"/>
                    <a:pt x="169" y="185"/>
                    <a:pt x="170" y="185"/>
                  </a:cubicBezTo>
                  <a:cubicBezTo>
                    <a:pt x="171" y="185"/>
                    <a:pt x="172" y="185"/>
                    <a:pt x="174" y="185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5"/>
                    <a:pt x="182" y="184"/>
                  </a:cubicBezTo>
                  <a:cubicBezTo>
                    <a:pt x="183" y="183"/>
                    <a:pt x="183" y="181"/>
                    <a:pt x="183" y="180"/>
                  </a:cubicBezTo>
                  <a:cubicBezTo>
                    <a:pt x="183" y="180"/>
                    <a:pt x="183" y="180"/>
                    <a:pt x="183" y="180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30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4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6"/>
                    <a:pt x="27" y="156"/>
                    <a:pt x="27" y="157"/>
                  </a:cubicBezTo>
                  <a:cubicBezTo>
                    <a:pt x="26" y="159"/>
                    <a:pt x="20" y="168"/>
                    <a:pt x="20" y="170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6"/>
                    <a:pt x="11" y="155"/>
                    <a:pt x="11" y="155"/>
                  </a:cubicBezTo>
                  <a:cubicBezTo>
                    <a:pt x="11" y="154"/>
                    <a:pt x="12" y="154"/>
                    <a:pt x="12" y="154"/>
                  </a:cubicBezTo>
                  <a:cubicBezTo>
                    <a:pt x="12" y="154"/>
                    <a:pt x="13" y="154"/>
                    <a:pt x="13" y="153"/>
                  </a:cubicBezTo>
                  <a:cubicBezTo>
                    <a:pt x="13" y="153"/>
                    <a:pt x="13" y="153"/>
                    <a:pt x="12" y="153"/>
                  </a:cubicBezTo>
                  <a:cubicBezTo>
                    <a:pt x="10" y="153"/>
                    <a:pt x="9" y="153"/>
                    <a:pt x="9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5" y="154"/>
                    <a:pt x="5" y="154"/>
                    <a:pt x="6" y="154"/>
                  </a:cubicBezTo>
                  <a:cubicBezTo>
                    <a:pt x="7" y="155"/>
                    <a:pt x="8" y="156"/>
                    <a:pt x="9" y="158"/>
                  </a:cubicBezTo>
                  <a:cubicBezTo>
                    <a:pt x="10" y="160"/>
                    <a:pt x="16" y="169"/>
                    <a:pt x="16" y="170"/>
                  </a:cubicBezTo>
                  <a:cubicBezTo>
                    <a:pt x="17" y="171"/>
                    <a:pt x="17" y="172"/>
                    <a:pt x="17" y="174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80"/>
                    <a:pt x="17" y="182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5"/>
                  </a:cubicBezTo>
                  <a:cubicBezTo>
                    <a:pt x="14" y="185"/>
                    <a:pt x="14" y="185"/>
                    <a:pt x="15" y="185"/>
                  </a:cubicBezTo>
                  <a:cubicBezTo>
                    <a:pt x="16" y="185"/>
                    <a:pt x="19" y="185"/>
                    <a:pt x="19" y="185"/>
                  </a:cubicBezTo>
                  <a:cubicBezTo>
                    <a:pt x="19" y="185"/>
                    <a:pt x="22" y="185"/>
                    <a:pt x="24" y="185"/>
                  </a:cubicBezTo>
                  <a:cubicBezTo>
                    <a:pt x="25" y="185"/>
                    <a:pt x="25" y="185"/>
                    <a:pt x="25" y="185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2"/>
                  </a:cubicBezTo>
                  <a:cubicBezTo>
                    <a:pt x="21" y="180"/>
                    <a:pt x="21" y="178"/>
                    <a:pt x="21" y="178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3"/>
                    <a:pt x="21" y="171"/>
                    <a:pt x="21" y="170"/>
                  </a:cubicBezTo>
                  <a:cubicBezTo>
                    <a:pt x="22" y="168"/>
                    <a:pt x="28" y="158"/>
                    <a:pt x="29" y="157"/>
                  </a:cubicBezTo>
                  <a:cubicBezTo>
                    <a:pt x="30" y="155"/>
                    <a:pt x="31" y="155"/>
                    <a:pt x="32" y="154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4" y="154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6"/>
                    <a:pt x="33" y="171"/>
                  </a:cubicBezTo>
                  <a:cubicBezTo>
                    <a:pt x="33" y="178"/>
                    <a:pt x="38" y="185"/>
                    <a:pt x="48" y="185"/>
                  </a:cubicBezTo>
                  <a:cubicBezTo>
                    <a:pt x="57" y="185"/>
                    <a:pt x="63" y="179"/>
                    <a:pt x="63" y="171"/>
                  </a:cubicBezTo>
                  <a:cubicBezTo>
                    <a:pt x="63" y="163"/>
                    <a:pt x="56" y="157"/>
                    <a:pt x="48" y="157"/>
                  </a:cubicBezTo>
                  <a:close/>
                  <a:moveTo>
                    <a:pt x="49" y="184"/>
                  </a:moveTo>
                  <a:cubicBezTo>
                    <a:pt x="42" y="184"/>
                    <a:pt x="37" y="179"/>
                    <a:pt x="37" y="170"/>
                  </a:cubicBezTo>
                  <a:cubicBezTo>
                    <a:pt x="37" y="163"/>
                    <a:pt x="42" y="159"/>
                    <a:pt x="48" y="159"/>
                  </a:cubicBezTo>
                  <a:cubicBezTo>
                    <a:pt x="54" y="159"/>
                    <a:pt x="59" y="163"/>
                    <a:pt x="59" y="172"/>
                  </a:cubicBezTo>
                  <a:cubicBezTo>
                    <a:pt x="59" y="182"/>
                    <a:pt x="52" y="184"/>
                    <a:pt x="49" y="184"/>
                  </a:cubicBezTo>
                  <a:close/>
                  <a:moveTo>
                    <a:pt x="94" y="158"/>
                  </a:moveTo>
                  <a:cubicBezTo>
                    <a:pt x="92" y="158"/>
                    <a:pt x="91" y="158"/>
                    <a:pt x="90" y="158"/>
                  </a:cubicBezTo>
                  <a:cubicBezTo>
                    <a:pt x="90" y="158"/>
                    <a:pt x="88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6" y="159"/>
                    <a:pt x="86" y="159"/>
                  </a:cubicBezTo>
                  <a:cubicBezTo>
                    <a:pt x="86" y="159"/>
                    <a:pt x="87" y="159"/>
                    <a:pt x="87" y="159"/>
                  </a:cubicBezTo>
                  <a:cubicBezTo>
                    <a:pt x="89" y="159"/>
                    <a:pt x="89" y="159"/>
                    <a:pt x="89" y="161"/>
                  </a:cubicBezTo>
                  <a:cubicBezTo>
                    <a:pt x="89" y="162"/>
                    <a:pt x="89" y="163"/>
                    <a:pt x="89" y="168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3"/>
                    <a:pt x="83" y="184"/>
                    <a:pt x="81" y="184"/>
                  </a:cubicBezTo>
                  <a:cubicBezTo>
                    <a:pt x="79" y="184"/>
                    <a:pt x="77" y="184"/>
                    <a:pt x="76" y="182"/>
                  </a:cubicBezTo>
                  <a:cubicBezTo>
                    <a:pt x="74" y="181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3"/>
                    <a:pt x="73" y="162"/>
                    <a:pt x="73" y="161"/>
                  </a:cubicBezTo>
                  <a:cubicBezTo>
                    <a:pt x="73" y="159"/>
                    <a:pt x="73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6" y="158"/>
                    <a:pt x="76" y="158"/>
                  </a:cubicBezTo>
                  <a:cubicBezTo>
                    <a:pt x="76" y="158"/>
                    <a:pt x="75" y="158"/>
                    <a:pt x="75" y="158"/>
                  </a:cubicBezTo>
                  <a:cubicBezTo>
                    <a:pt x="74" y="158"/>
                    <a:pt x="72" y="158"/>
                    <a:pt x="71" y="158"/>
                  </a:cubicBezTo>
                  <a:cubicBezTo>
                    <a:pt x="71" y="158"/>
                    <a:pt x="69" y="158"/>
                    <a:pt x="67" y="158"/>
                  </a:cubicBezTo>
                  <a:cubicBezTo>
                    <a:pt x="67" y="158"/>
                    <a:pt x="66" y="158"/>
                    <a:pt x="66" y="158"/>
                  </a:cubicBezTo>
                  <a:cubicBezTo>
                    <a:pt x="66" y="158"/>
                    <a:pt x="67" y="159"/>
                    <a:pt x="67" y="159"/>
                  </a:cubicBezTo>
                  <a:cubicBezTo>
                    <a:pt x="67" y="159"/>
                    <a:pt x="68" y="159"/>
                    <a:pt x="68" y="159"/>
                  </a:cubicBezTo>
                  <a:cubicBezTo>
                    <a:pt x="69" y="159"/>
                    <a:pt x="69" y="159"/>
                    <a:pt x="69" y="161"/>
                  </a:cubicBezTo>
                  <a:cubicBezTo>
                    <a:pt x="69" y="162"/>
                    <a:pt x="69" y="163"/>
                    <a:pt x="69" y="168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9" y="179"/>
                    <a:pt x="71" y="181"/>
                    <a:pt x="73" y="183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3"/>
                  </a:cubicBezTo>
                  <a:cubicBezTo>
                    <a:pt x="91" y="180"/>
                    <a:pt x="92" y="176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3"/>
                    <a:pt x="92" y="162"/>
                    <a:pt x="92" y="161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3" y="159"/>
                    <a:pt x="94" y="159"/>
                    <a:pt x="94" y="159"/>
                  </a:cubicBezTo>
                  <a:cubicBezTo>
                    <a:pt x="94" y="159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lose/>
                  <a:moveTo>
                    <a:pt x="246" y="172"/>
                  </a:moveTo>
                  <a:cubicBezTo>
                    <a:pt x="245" y="172"/>
                    <a:pt x="243" y="172"/>
                    <a:pt x="243" y="172"/>
                  </a:cubicBezTo>
                  <a:cubicBezTo>
                    <a:pt x="242" y="172"/>
                    <a:pt x="240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3"/>
                    <a:pt x="241" y="173"/>
                    <a:pt x="241" y="176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3"/>
                    <a:pt x="241" y="183"/>
                    <a:pt x="240" y="183"/>
                  </a:cubicBezTo>
                  <a:cubicBezTo>
                    <a:pt x="239" y="184"/>
                    <a:pt x="237" y="184"/>
                    <a:pt x="236" y="184"/>
                  </a:cubicBezTo>
                  <a:cubicBezTo>
                    <a:pt x="233" y="184"/>
                    <a:pt x="230" y="183"/>
                    <a:pt x="227" y="180"/>
                  </a:cubicBezTo>
                  <a:cubicBezTo>
                    <a:pt x="225" y="179"/>
                    <a:pt x="223" y="175"/>
                    <a:pt x="223" y="170"/>
                  </a:cubicBezTo>
                  <a:cubicBezTo>
                    <a:pt x="223" y="166"/>
                    <a:pt x="224" y="163"/>
                    <a:pt x="226" y="161"/>
                  </a:cubicBezTo>
                  <a:cubicBezTo>
                    <a:pt x="229" y="159"/>
                    <a:pt x="232" y="159"/>
                    <a:pt x="234" y="159"/>
                  </a:cubicBezTo>
                  <a:cubicBezTo>
                    <a:pt x="239" y="159"/>
                    <a:pt x="242" y="160"/>
                    <a:pt x="243" y="162"/>
                  </a:cubicBezTo>
                  <a:cubicBezTo>
                    <a:pt x="243" y="162"/>
                    <a:pt x="243" y="164"/>
                    <a:pt x="243" y="164"/>
                  </a:cubicBezTo>
                  <a:cubicBezTo>
                    <a:pt x="243" y="164"/>
                    <a:pt x="244" y="165"/>
                    <a:pt x="244" y="165"/>
                  </a:cubicBezTo>
                  <a:cubicBezTo>
                    <a:pt x="244" y="165"/>
                    <a:pt x="244" y="164"/>
                    <a:pt x="244" y="164"/>
                  </a:cubicBezTo>
                  <a:cubicBezTo>
                    <a:pt x="244" y="160"/>
                    <a:pt x="244" y="159"/>
                    <a:pt x="244" y="159"/>
                  </a:cubicBezTo>
                  <a:cubicBezTo>
                    <a:pt x="244" y="159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8"/>
                    <a:pt x="238" y="157"/>
                    <a:pt x="235" y="157"/>
                  </a:cubicBezTo>
                  <a:cubicBezTo>
                    <a:pt x="232" y="157"/>
                    <a:pt x="229" y="158"/>
                    <a:pt x="225" y="160"/>
                  </a:cubicBezTo>
                  <a:cubicBezTo>
                    <a:pt x="222" y="162"/>
                    <a:pt x="219" y="166"/>
                    <a:pt x="219" y="171"/>
                  </a:cubicBezTo>
                  <a:cubicBezTo>
                    <a:pt x="219" y="176"/>
                    <a:pt x="221" y="180"/>
                    <a:pt x="224" y="182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4"/>
                  </a:cubicBezTo>
                  <a:cubicBezTo>
                    <a:pt x="244" y="184"/>
                    <a:pt x="244" y="184"/>
                    <a:pt x="244" y="182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3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2"/>
                    <a:pt x="247" y="172"/>
                  </a:cubicBezTo>
                  <a:cubicBezTo>
                    <a:pt x="247" y="172"/>
                    <a:pt x="247" y="172"/>
                    <a:pt x="246" y="172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1"/>
                  </a:cubicBezTo>
                  <a:cubicBezTo>
                    <a:pt x="371" y="182"/>
                    <a:pt x="371" y="183"/>
                    <a:pt x="370" y="183"/>
                  </a:cubicBezTo>
                  <a:cubicBezTo>
                    <a:pt x="369" y="184"/>
                    <a:pt x="367" y="184"/>
                    <a:pt x="366" y="184"/>
                  </a:cubicBezTo>
                  <a:cubicBezTo>
                    <a:pt x="363" y="184"/>
                    <a:pt x="362" y="183"/>
                    <a:pt x="362" y="181"/>
                  </a:cubicBezTo>
                  <a:cubicBezTo>
                    <a:pt x="362" y="180"/>
                    <a:pt x="362" y="176"/>
                    <a:pt x="362" y="175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2"/>
                  </a:cubicBezTo>
                  <a:cubicBezTo>
                    <a:pt x="369" y="172"/>
                    <a:pt x="369" y="172"/>
                    <a:pt x="370" y="173"/>
                  </a:cubicBezTo>
                  <a:cubicBezTo>
                    <a:pt x="370" y="173"/>
                    <a:pt x="370" y="173"/>
                    <a:pt x="370" y="174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4"/>
                    <a:pt x="370" y="173"/>
                  </a:cubicBezTo>
                  <a:cubicBezTo>
                    <a:pt x="370" y="173"/>
                    <a:pt x="370" y="172"/>
                    <a:pt x="370" y="171"/>
                  </a:cubicBezTo>
                  <a:cubicBezTo>
                    <a:pt x="371" y="170"/>
                    <a:pt x="371" y="169"/>
                    <a:pt x="371" y="169"/>
                  </a:cubicBezTo>
                  <a:cubicBezTo>
                    <a:pt x="371" y="169"/>
                    <a:pt x="371" y="169"/>
                    <a:pt x="371" y="169"/>
                  </a:cubicBezTo>
                  <a:cubicBezTo>
                    <a:pt x="370" y="169"/>
                    <a:pt x="370" y="169"/>
                    <a:pt x="370" y="169"/>
                  </a:cubicBezTo>
                  <a:cubicBezTo>
                    <a:pt x="370" y="170"/>
                    <a:pt x="369" y="170"/>
                    <a:pt x="368" y="170"/>
                  </a:cubicBezTo>
                  <a:cubicBezTo>
                    <a:pt x="367" y="170"/>
                    <a:pt x="362" y="170"/>
                    <a:pt x="362" y="170"/>
                  </a:cubicBezTo>
                  <a:cubicBezTo>
                    <a:pt x="362" y="170"/>
                    <a:pt x="362" y="170"/>
                    <a:pt x="362" y="170"/>
                  </a:cubicBezTo>
                  <a:cubicBezTo>
                    <a:pt x="362" y="160"/>
                    <a:pt x="362" y="160"/>
                    <a:pt x="362" y="160"/>
                  </a:cubicBezTo>
                  <a:cubicBezTo>
                    <a:pt x="362" y="160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60"/>
                  </a:cubicBezTo>
                  <a:cubicBezTo>
                    <a:pt x="369" y="160"/>
                    <a:pt x="370" y="160"/>
                    <a:pt x="370" y="161"/>
                  </a:cubicBezTo>
                  <a:cubicBezTo>
                    <a:pt x="370" y="161"/>
                    <a:pt x="370" y="162"/>
                    <a:pt x="370" y="162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2"/>
                    <a:pt x="371" y="160"/>
                    <a:pt x="371" y="160"/>
                  </a:cubicBezTo>
                  <a:cubicBezTo>
                    <a:pt x="371" y="159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0" y="158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8" y="158"/>
                    <a:pt x="356" y="158"/>
                  </a:cubicBezTo>
                  <a:cubicBezTo>
                    <a:pt x="355" y="158"/>
                    <a:pt x="355" y="158"/>
                    <a:pt x="355" y="158"/>
                  </a:cubicBezTo>
                  <a:cubicBezTo>
                    <a:pt x="355" y="158"/>
                    <a:pt x="355" y="159"/>
                    <a:pt x="356" y="159"/>
                  </a:cubicBezTo>
                  <a:cubicBezTo>
                    <a:pt x="356" y="159"/>
                    <a:pt x="357" y="159"/>
                    <a:pt x="357" y="159"/>
                  </a:cubicBezTo>
                  <a:cubicBezTo>
                    <a:pt x="358" y="159"/>
                    <a:pt x="358" y="159"/>
                    <a:pt x="358" y="161"/>
                  </a:cubicBezTo>
                  <a:cubicBezTo>
                    <a:pt x="358" y="162"/>
                    <a:pt x="358" y="163"/>
                    <a:pt x="358" y="168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8"/>
                    <a:pt x="358" y="181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5"/>
                    <a:pt x="356" y="185"/>
                  </a:cubicBezTo>
                  <a:cubicBezTo>
                    <a:pt x="356" y="185"/>
                    <a:pt x="356" y="185"/>
                    <a:pt x="356" y="185"/>
                  </a:cubicBezTo>
                  <a:cubicBezTo>
                    <a:pt x="357" y="185"/>
                    <a:pt x="358" y="185"/>
                    <a:pt x="359" y="185"/>
                  </a:cubicBezTo>
                  <a:cubicBezTo>
                    <a:pt x="359" y="185"/>
                    <a:pt x="360" y="185"/>
                    <a:pt x="360" y="185"/>
                  </a:cubicBezTo>
                  <a:cubicBezTo>
                    <a:pt x="361" y="185"/>
                    <a:pt x="362" y="185"/>
                    <a:pt x="363" y="185"/>
                  </a:cubicBezTo>
                  <a:cubicBezTo>
                    <a:pt x="365" y="185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1"/>
                    <a:pt x="372" y="181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1"/>
                  </a:cubicBezTo>
                  <a:cubicBezTo>
                    <a:pt x="500" y="182"/>
                    <a:pt x="500" y="183"/>
                    <a:pt x="499" y="183"/>
                  </a:cubicBezTo>
                  <a:cubicBezTo>
                    <a:pt x="498" y="184"/>
                    <a:pt x="496" y="184"/>
                    <a:pt x="495" y="184"/>
                  </a:cubicBezTo>
                  <a:cubicBezTo>
                    <a:pt x="491" y="184"/>
                    <a:pt x="491" y="183"/>
                    <a:pt x="491" y="181"/>
                  </a:cubicBezTo>
                  <a:cubicBezTo>
                    <a:pt x="490" y="180"/>
                    <a:pt x="491" y="176"/>
                    <a:pt x="491" y="175"/>
                  </a:cubicBezTo>
                  <a:cubicBezTo>
                    <a:pt x="491" y="172"/>
                    <a:pt x="491" y="172"/>
                    <a:pt x="491" y="172"/>
                  </a:cubicBezTo>
                  <a:cubicBezTo>
                    <a:pt x="491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2"/>
                  </a:cubicBezTo>
                  <a:cubicBezTo>
                    <a:pt x="498" y="172"/>
                    <a:pt x="498" y="172"/>
                    <a:pt x="498" y="173"/>
                  </a:cubicBezTo>
                  <a:cubicBezTo>
                    <a:pt x="498" y="173"/>
                    <a:pt x="498" y="173"/>
                    <a:pt x="498" y="174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4"/>
                    <a:pt x="499" y="173"/>
                  </a:cubicBezTo>
                  <a:cubicBezTo>
                    <a:pt x="499" y="173"/>
                    <a:pt x="499" y="172"/>
                    <a:pt x="499" y="171"/>
                  </a:cubicBezTo>
                  <a:cubicBezTo>
                    <a:pt x="499" y="170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8" y="170"/>
                    <a:pt x="498" y="170"/>
                    <a:pt x="497" y="170"/>
                  </a:cubicBezTo>
                  <a:cubicBezTo>
                    <a:pt x="496" y="170"/>
                    <a:pt x="491" y="170"/>
                    <a:pt x="491" y="170"/>
                  </a:cubicBezTo>
                  <a:cubicBezTo>
                    <a:pt x="491" y="170"/>
                    <a:pt x="491" y="170"/>
                    <a:pt x="491" y="170"/>
                  </a:cubicBezTo>
                  <a:cubicBezTo>
                    <a:pt x="491" y="160"/>
                    <a:pt x="491" y="160"/>
                    <a:pt x="491" y="160"/>
                  </a:cubicBezTo>
                  <a:cubicBezTo>
                    <a:pt x="491" y="160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60"/>
                  </a:cubicBezTo>
                  <a:cubicBezTo>
                    <a:pt x="498" y="160"/>
                    <a:pt x="498" y="160"/>
                    <a:pt x="499" y="161"/>
                  </a:cubicBezTo>
                  <a:cubicBezTo>
                    <a:pt x="499" y="161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500" y="162"/>
                  </a:cubicBezTo>
                  <a:cubicBezTo>
                    <a:pt x="500" y="162"/>
                    <a:pt x="500" y="160"/>
                    <a:pt x="500" y="160"/>
                  </a:cubicBezTo>
                  <a:cubicBezTo>
                    <a:pt x="500" y="159"/>
                    <a:pt x="500" y="158"/>
                    <a:pt x="500" y="158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8"/>
                    <a:pt x="500" y="158"/>
                    <a:pt x="499" y="158"/>
                  </a:cubicBezTo>
                  <a:cubicBezTo>
                    <a:pt x="499" y="158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8"/>
                    <a:pt x="485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4" y="158"/>
                    <a:pt x="484" y="159"/>
                    <a:pt x="484" y="159"/>
                  </a:cubicBezTo>
                  <a:cubicBezTo>
                    <a:pt x="485" y="159"/>
                    <a:pt x="485" y="159"/>
                    <a:pt x="486" y="159"/>
                  </a:cubicBezTo>
                  <a:cubicBezTo>
                    <a:pt x="487" y="159"/>
                    <a:pt x="487" y="159"/>
                    <a:pt x="487" y="161"/>
                  </a:cubicBezTo>
                  <a:cubicBezTo>
                    <a:pt x="487" y="162"/>
                    <a:pt x="487" y="163"/>
                    <a:pt x="487" y="168"/>
                  </a:cubicBezTo>
                  <a:cubicBezTo>
                    <a:pt x="487" y="175"/>
                    <a:pt x="487" y="175"/>
                    <a:pt x="487" y="175"/>
                  </a:cubicBezTo>
                  <a:cubicBezTo>
                    <a:pt x="487" y="178"/>
                    <a:pt x="487" y="181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5"/>
                    <a:pt x="485" y="185"/>
                  </a:cubicBezTo>
                  <a:cubicBezTo>
                    <a:pt x="485" y="185"/>
                    <a:pt x="485" y="185"/>
                    <a:pt x="485" y="185"/>
                  </a:cubicBezTo>
                  <a:cubicBezTo>
                    <a:pt x="486" y="185"/>
                    <a:pt x="487" y="185"/>
                    <a:pt x="487" y="185"/>
                  </a:cubicBezTo>
                  <a:cubicBezTo>
                    <a:pt x="488" y="185"/>
                    <a:pt x="489" y="185"/>
                    <a:pt x="489" y="185"/>
                  </a:cubicBezTo>
                  <a:cubicBezTo>
                    <a:pt x="489" y="185"/>
                    <a:pt x="490" y="185"/>
                    <a:pt x="492" y="185"/>
                  </a:cubicBezTo>
                  <a:cubicBezTo>
                    <a:pt x="493" y="185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1"/>
                    <a:pt x="501" y="181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8"/>
                  </a:moveTo>
                  <a:cubicBezTo>
                    <a:pt x="425" y="158"/>
                    <a:pt x="425" y="158"/>
                    <a:pt x="424" y="158"/>
                  </a:cubicBezTo>
                  <a:cubicBezTo>
                    <a:pt x="424" y="158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8"/>
                  </a:cubicBezTo>
                  <a:cubicBezTo>
                    <a:pt x="404" y="158"/>
                    <a:pt x="403" y="157"/>
                    <a:pt x="403" y="157"/>
                  </a:cubicBezTo>
                  <a:cubicBezTo>
                    <a:pt x="403" y="157"/>
                    <a:pt x="403" y="158"/>
                    <a:pt x="403" y="158"/>
                  </a:cubicBezTo>
                  <a:cubicBezTo>
                    <a:pt x="403" y="158"/>
                    <a:pt x="402" y="162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2"/>
                  </a:cubicBezTo>
                  <a:cubicBezTo>
                    <a:pt x="403" y="162"/>
                    <a:pt x="403" y="161"/>
                    <a:pt x="403" y="161"/>
                  </a:cubicBezTo>
                  <a:cubicBezTo>
                    <a:pt x="404" y="160"/>
                    <a:pt x="405" y="160"/>
                    <a:pt x="407" y="160"/>
                  </a:cubicBezTo>
                  <a:cubicBezTo>
                    <a:pt x="412" y="160"/>
                    <a:pt x="412" y="160"/>
                    <a:pt x="412" y="160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8"/>
                    <a:pt x="412" y="181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5"/>
                    <a:pt x="410" y="185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1" y="185"/>
                    <a:pt x="414" y="185"/>
                    <a:pt x="414" y="185"/>
                  </a:cubicBezTo>
                  <a:cubicBezTo>
                    <a:pt x="414" y="185"/>
                    <a:pt x="417" y="185"/>
                    <a:pt x="419" y="185"/>
                  </a:cubicBezTo>
                  <a:cubicBezTo>
                    <a:pt x="419" y="185"/>
                    <a:pt x="419" y="185"/>
                    <a:pt x="419" y="185"/>
                  </a:cubicBezTo>
                  <a:cubicBezTo>
                    <a:pt x="419" y="185"/>
                    <a:pt x="419" y="184"/>
                    <a:pt x="419" y="184"/>
                  </a:cubicBezTo>
                  <a:cubicBezTo>
                    <a:pt x="419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1"/>
                    <a:pt x="416" y="178"/>
                    <a:pt x="416" y="175"/>
                  </a:cubicBezTo>
                  <a:cubicBezTo>
                    <a:pt x="416" y="160"/>
                    <a:pt x="416" y="160"/>
                    <a:pt x="416" y="160"/>
                  </a:cubicBezTo>
                  <a:cubicBezTo>
                    <a:pt x="420" y="160"/>
                    <a:pt x="420" y="160"/>
                    <a:pt x="420" y="160"/>
                  </a:cubicBezTo>
                  <a:cubicBezTo>
                    <a:pt x="424" y="160"/>
                    <a:pt x="425" y="161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3"/>
                    <a:pt x="425" y="163"/>
                    <a:pt x="425" y="163"/>
                  </a:cubicBezTo>
                  <a:cubicBezTo>
                    <a:pt x="425" y="163"/>
                    <a:pt x="425" y="162"/>
                    <a:pt x="425" y="162"/>
                  </a:cubicBezTo>
                  <a:cubicBezTo>
                    <a:pt x="425" y="162"/>
                    <a:pt x="425" y="159"/>
                    <a:pt x="425" y="158"/>
                  </a:cubicBezTo>
                  <a:cubicBezTo>
                    <a:pt x="425" y="158"/>
                    <a:pt x="425" y="158"/>
                    <a:pt x="425" y="158"/>
                  </a:cubicBezTo>
                  <a:close/>
                  <a:moveTo>
                    <a:pt x="351" y="153"/>
                  </a:moveTo>
                  <a:cubicBezTo>
                    <a:pt x="351" y="153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3"/>
                    <a:pt x="326" y="15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26" y="154"/>
                    <a:pt x="325" y="157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6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3"/>
                    <a:pt x="337" y="173"/>
                    <a:pt x="337" y="173"/>
                  </a:cubicBezTo>
                  <a:cubicBezTo>
                    <a:pt x="337" y="177"/>
                    <a:pt x="337" y="180"/>
                    <a:pt x="336" y="182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5"/>
                  </a:cubicBezTo>
                  <a:cubicBezTo>
                    <a:pt x="334" y="185"/>
                    <a:pt x="334" y="185"/>
                    <a:pt x="334" y="185"/>
                  </a:cubicBezTo>
                  <a:cubicBezTo>
                    <a:pt x="336" y="185"/>
                    <a:pt x="338" y="185"/>
                    <a:pt x="338" y="185"/>
                  </a:cubicBezTo>
                  <a:cubicBezTo>
                    <a:pt x="339" y="185"/>
                    <a:pt x="341" y="185"/>
                    <a:pt x="344" y="185"/>
                  </a:cubicBezTo>
                  <a:cubicBezTo>
                    <a:pt x="344" y="185"/>
                    <a:pt x="344" y="185"/>
                    <a:pt x="344" y="185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2"/>
                  </a:cubicBezTo>
                  <a:cubicBezTo>
                    <a:pt x="340" y="180"/>
                    <a:pt x="340" y="177"/>
                    <a:pt x="340" y="173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9"/>
                    <a:pt x="351" y="159"/>
                  </a:cubicBezTo>
                  <a:cubicBezTo>
                    <a:pt x="351" y="159"/>
                    <a:pt x="351" y="158"/>
                    <a:pt x="351" y="158"/>
                  </a:cubicBezTo>
                  <a:cubicBezTo>
                    <a:pt x="351" y="158"/>
                    <a:pt x="351" y="155"/>
                    <a:pt x="351" y="153"/>
                  </a:cubicBezTo>
                  <a:cubicBezTo>
                    <a:pt x="351" y="153"/>
                    <a:pt x="351" y="153"/>
                    <a:pt x="351" y="153"/>
                  </a:cubicBezTo>
                  <a:close/>
                  <a:moveTo>
                    <a:pt x="401" y="184"/>
                  </a:moveTo>
                  <a:cubicBezTo>
                    <a:pt x="399" y="184"/>
                    <a:pt x="399" y="183"/>
                    <a:pt x="398" y="183"/>
                  </a:cubicBezTo>
                  <a:cubicBezTo>
                    <a:pt x="398" y="182"/>
                    <a:pt x="391" y="171"/>
                    <a:pt x="391" y="170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8" y="160"/>
                    <a:pt x="398" y="159"/>
                    <a:pt x="399" y="159"/>
                  </a:cubicBezTo>
                  <a:cubicBezTo>
                    <a:pt x="400" y="159"/>
                    <a:pt x="400" y="159"/>
                    <a:pt x="401" y="159"/>
                  </a:cubicBezTo>
                  <a:cubicBezTo>
                    <a:pt x="401" y="159"/>
                    <a:pt x="401" y="158"/>
                    <a:pt x="401" y="158"/>
                  </a:cubicBezTo>
                  <a:cubicBezTo>
                    <a:pt x="401" y="158"/>
                    <a:pt x="401" y="158"/>
                    <a:pt x="400" y="158"/>
                  </a:cubicBezTo>
                  <a:cubicBezTo>
                    <a:pt x="399" y="158"/>
                    <a:pt x="398" y="158"/>
                    <a:pt x="397" y="158"/>
                  </a:cubicBezTo>
                  <a:cubicBezTo>
                    <a:pt x="397" y="158"/>
                    <a:pt x="395" y="158"/>
                    <a:pt x="394" y="158"/>
                  </a:cubicBezTo>
                  <a:cubicBezTo>
                    <a:pt x="394" y="158"/>
                    <a:pt x="393" y="158"/>
                    <a:pt x="393" y="158"/>
                  </a:cubicBezTo>
                  <a:cubicBezTo>
                    <a:pt x="393" y="158"/>
                    <a:pt x="393" y="159"/>
                    <a:pt x="394" y="159"/>
                  </a:cubicBezTo>
                  <a:cubicBezTo>
                    <a:pt x="394" y="159"/>
                    <a:pt x="394" y="159"/>
                    <a:pt x="395" y="159"/>
                  </a:cubicBezTo>
                  <a:cubicBezTo>
                    <a:pt x="395" y="159"/>
                    <a:pt x="395" y="159"/>
                    <a:pt x="395" y="159"/>
                  </a:cubicBezTo>
                  <a:cubicBezTo>
                    <a:pt x="395" y="160"/>
                    <a:pt x="395" y="160"/>
                    <a:pt x="395" y="160"/>
                  </a:cubicBezTo>
                  <a:cubicBezTo>
                    <a:pt x="395" y="161"/>
                    <a:pt x="391" y="167"/>
                    <a:pt x="390" y="169"/>
                  </a:cubicBezTo>
                  <a:cubicBezTo>
                    <a:pt x="388" y="166"/>
                    <a:pt x="386" y="163"/>
                    <a:pt x="385" y="160"/>
                  </a:cubicBezTo>
                  <a:cubicBezTo>
                    <a:pt x="385" y="160"/>
                    <a:pt x="384" y="159"/>
                    <a:pt x="384" y="159"/>
                  </a:cubicBezTo>
                  <a:cubicBezTo>
                    <a:pt x="384" y="159"/>
                    <a:pt x="385" y="159"/>
                    <a:pt x="385" y="159"/>
                  </a:cubicBezTo>
                  <a:cubicBezTo>
                    <a:pt x="385" y="159"/>
                    <a:pt x="386" y="159"/>
                    <a:pt x="386" y="159"/>
                  </a:cubicBezTo>
                  <a:cubicBezTo>
                    <a:pt x="386" y="159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4" y="158"/>
                    <a:pt x="382" y="158"/>
                    <a:pt x="382" y="158"/>
                  </a:cubicBezTo>
                  <a:cubicBezTo>
                    <a:pt x="382" y="158"/>
                    <a:pt x="379" y="158"/>
                    <a:pt x="378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7" y="159"/>
                    <a:pt x="377" y="159"/>
                  </a:cubicBezTo>
                  <a:cubicBezTo>
                    <a:pt x="378" y="159"/>
                    <a:pt x="378" y="159"/>
                    <a:pt x="379" y="159"/>
                  </a:cubicBezTo>
                  <a:cubicBezTo>
                    <a:pt x="380" y="159"/>
                    <a:pt x="381" y="160"/>
                    <a:pt x="382" y="162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4"/>
                    <a:pt x="378" y="184"/>
                  </a:cubicBezTo>
                  <a:cubicBezTo>
                    <a:pt x="377" y="184"/>
                    <a:pt x="377" y="184"/>
                    <a:pt x="377" y="184"/>
                  </a:cubicBezTo>
                  <a:cubicBezTo>
                    <a:pt x="376" y="184"/>
                    <a:pt x="376" y="185"/>
                    <a:pt x="376" y="185"/>
                  </a:cubicBezTo>
                  <a:cubicBezTo>
                    <a:pt x="376" y="185"/>
                    <a:pt x="376" y="185"/>
                    <a:pt x="377" y="185"/>
                  </a:cubicBezTo>
                  <a:cubicBezTo>
                    <a:pt x="378" y="185"/>
                    <a:pt x="380" y="185"/>
                    <a:pt x="380" y="185"/>
                  </a:cubicBezTo>
                  <a:cubicBezTo>
                    <a:pt x="380" y="185"/>
                    <a:pt x="383" y="185"/>
                    <a:pt x="384" y="185"/>
                  </a:cubicBezTo>
                  <a:cubicBezTo>
                    <a:pt x="384" y="185"/>
                    <a:pt x="384" y="185"/>
                    <a:pt x="384" y="185"/>
                  </a:cubicBezTo>
                  <a:cubicBezTo>
                    <a:pt x="384" y="185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4"/>
                  </a:cubicBezTo>
                  <a:cubicBezTo>
                    <a:pt x="382" y="183"/>
                    <a:pt x="383" y="183"/>
                    <a:pt x="383" y="182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91" y="176"/>
                    <a:pt x="393" y="180"/>
                    <a:pt x="395" y="183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5"/>
                  </a:cubicBezTo>
                  <a:cubicBezTo>
                    <a:pt x="394" y="185"/>
                    <a:pt x="395" y="185"/>
                    <a:pt x="396" y="185"/>
                  </a:cubicBezTo>
                  <a:cubicBezTo>
                    <a:pt x="398" y="185"/>
                    <a:pt x="399" y="185"/>
                    <a:pt x="402" y="185"/>
                  </a:cubicBezTo>
                  <a:cubicBezTo>
                    <a:pt x="402" y="185"/>
                    <a:pt x="402" y="185"/>
                    <a:pt x="402" y="185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2"/>
                  </a:cubicBezTo>
                  <a:cubicBezTo>
                    <a:pt x="473" y="180"/>
                    <a:pt x="473" y="177"/>
                    <a:pt x="473" y="173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9"/>
                    <a:pt x="473" y="158"/>
                    <a:pt x="473" y="156"/>
                  </a:cubicBezTo>
                  <a:cubicBezTo>
                    <a:pt x="473" y="155"/>
                    <a:pt x="474" y="154"/>
                    <a:pt x="475" y="154"/>
                  </a:cubicBezTo>
                  <a:cubicBezTo>
                    <a:pt x="475" y="154"/>
                    <a:pt x="476" y="154"/>
                    <a:pt x="476" y="154"/>
                  </a:cubicBezTo>
                  <a:cubicBezTo>
                    <a:pt x="476" y="154"/>
                    <a:pt x="476" y="154"/>
                    <a:pt x="476" y="154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9" y="153"/>
                    <a:pt x="467" y="153"/>
                  </a:cubicBezTo>
                  <a:cubicBezTo>
                    <a:pt x="466" y="153"/>
                    <a:pt x="466" y="153"/>
                    <a:pt x="466" y="154"/>
                  </a:cubicBezTo>
                  <a:cubicBezTo>
                    <a:pt x="466" y="154"/>
                    <a:pt x="466" y="154"/>
                    <a:pt x="466" y="154"/>
                  </a:cubicBezTo>
                  <a:cubicBezTo>
                    <a:pt x="467" y="154"/>
                    <a:pt x="467" y="154"/>
                    <a:pt x="468" y="154"/>
                  </a:cubicBezTo>
                  <a:cubicBezTo>
                    <a:pt x="469" y="154"/>
                    <a:pt x="469" y="155"/>
                    <a:pt x="470" y="156"/>
                  </a:cubicBezTo>
                  <a:cubicBezTo>
                    <a:pt x="470" y="158"/>
                    <a:pt x="470" y="159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7"/>
                    <a:pt x="469" y="167"/>
                  </a:cubicBezTo>
                  <a:cubicBezTo>
                    <a:pt x="452" y="167"/>
                    <a:pt x="452" y="167"/>
                    <a:pt x="452" y="167"/>
                  </a:cubicBezTo>
                  <a:cubicBezTo>
                    <a:pt x="451" y="167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9"/>
                    <a:pt x="451" y="158"/>
                    <a:pt x="451" y="156"/>
                  </a:cubicBezTo>
                  <a:cubicBezTo>
                    <a:pt x="451" y="155"/>
                    <a:pt x="452" y="154"/>
                    <a:pt x="453" y="154"/>
                  </a:cubicBezTo>
                  <a:cubicBezTo>
                    <a:pt x="453" y="154"/>
                    <a:pt x="454" y="154"/>
                    <a:pt x="454" y="154"/>
                  </a:cubicBezTo>
                  <a:cubicBezTo>
                    <a:pt x="454" y="154"/>
                    <a:pt x="454" y="154"/>
                    <a:pt x="454" y="154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5" y="154"/>
                    <a:pt x="446" y="154"/>
                    <a:pt x="446" y="154"/>
                  </a:cubicBezTo>
                  <a:cubicBezTo>
                    <a:pt x="447" y="154"/>
                    <a:pt x="448" y="155"/>
                    <a:pt x="448" y="156"/>
                  </a:cubicBezTo>
                  <a:cubicBezTo>
                    <a:pt x="448" y="158"/>
                    <a:pt x="448" y="159"/>
                    <a:pt x="448" y="165"/>
                  </a:cubicBezTo>
                  <a:cubicBezTo>
                    <a:pt x="448" y="173"/>
                    <a:pt x="448" y="173"/>
                    <a:pt x="448" y="173"/>
                  </a:cubicBezTo>
                  <a:cubicBezTo>
                    <a:pt x="448" y="177"/>
                    <a:pt x="448" y="180"/>
                    <a:pt x="448" y="182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7" y="185"/>
                    <a:pt x="449" y="185"/>
                    <a:pt x="450" y="185"/>
                  </a:cubicBezTo>
                  <a:cubicBezTo>
                    <a:pt x="450" y="185"/>
                    <a:pt x="452" y="185"/>
                    <a:pt x="455" y="185"/>
                  </a:cubicBezTo>
                  <a:cubicBezTo>
                    <a:pt x="455" y="185"/>
                    <a:pt x="455" y="185"/>
                    <a:pt x="455" y="185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2" y="182"/>
                  </a:cubicBezTo>
                  <a:cubicBezTo>
                    <a:pt x="451" y="180"/>
                    <a:pt x="451" y="177"/>
                    <a:pt x="451" y="173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3"/>
                    <a:pt x="470" y="173"/>
                    <a:pt x="470" y="173"/>
                  </a:cubicBezTo>
                  <a:cubicBezTo>
                    <a:pt x="470" y="177"/>
                    <a:pt x="470" y="180"/>
                    <a:pt x="469" y="182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5"/>
                  </a:cubicBezTo>
                  <a:cubicBezTo>
                    <a:pt x="467" y="185"/>
                    <a:pt x="467" y="185"/>
                    <a:pt x="467" y="185"/>
                  </a:cubicBezTo>
                  <a:cubicBezTo>
                    <a:pt x="469" y="185"/>
                    <a:pt x="471" y="185"/>
                    <a:pt x="471" y="185"/>
                  </a:cubicBezTo>
                  <a:cubicBezTo>
                    <a:pt x="472" y="185"/>
                    <a:pt x="474" y="185"/>
                    <a:pt x="477" y="185"/>
                  </a:cubicBezTo>
                  <a:cubicBezTo>
                    <a:pt x="477" y="185"/>
                    <a:pt x="477" y="185"/>
                    <a:pt x="477" y="185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4"/>
                    <a:pt x="529" y="182"/>
                  </a:cubicBezTo>
                  <a:cubicBezTo>
                    <a:pt x="527" y="180"/>
                    <a:pt x="525" y="176"/>
                    <a:pt x="522" y="173"/>
                  </a:cubicBezTo>
                  <a:cubicBezTo>
                    <a:pt x="525" y="170"/>
                    <a:pt x="526" y="167"/>
                    <a:pt x="526" y="164"/>
                  </a:cubicBezTo>
                  <a:cubicBezTo>
                    <a:pt x="526" y="162"/>
                    <a:pt x="525" y="160"/>
                    <a:pt x="524" y="159"/>
                  </a:cubicBezTo>
                  <a:cubicBezTo>
                    <a:pt x="522" y="158"/>
                    <a:pt x="519" y="158"/>
                    <a:pt x="517" y="158"/>
                  </a:cubicBezTo>
                  <a:cubicBezTo>
                    <a:pt x="516" y="158"/>
                    <a:pt x="512" y="158"/>
                    <a:pt x="512" y="158"/>
                  </a:cubicBezTo>
                  <a:cubicBezTo>
                    <a:pt x="512" y="158"/>
                    <a:pt x="509" y="158"/>
                    <a:pt x="508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9"/>
                    <a:pt x="507" y="159"/>
                  </a:cubicBezTo>
                  <a:cubicBezTo>
                    <a:pt x="508" y="159"/>
                    <a:pt x="508" y="159"/>
                    <a:pt x="509" y="159"/>
                  </a:cubicBezTo>
                  <a:cubicBezTo>
                    <a:pt x="510" y="159"/>
                    <a:pt x="510" y="159"/>
                    <a:pt x="510" y="161"/>
                  </a:cubicBezTo>
                  <a:cubicBezTo>
                    <a:pt x="510" y="162"/>
                    <a:pt x="510" y="163"/>
                    <a:pt x="510" y="168"/>
                  </a:cubicBezTo>
                  <a:cubicBezTo>
                    <a:pt x="510" y="175"/>
                    <a:pt x="510" y="175"/>
                    <a:pt x="510" y="175"/>
                  </a:cubicBezTo>
                  <a:cubicBezTo>
                    <a:pt x="510" y="178"/>
                    <a:pt x="510" y="181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5"/>
                    <a:pt x="508" y="185"/>
                  </a:cubicBezTo>
                  <a:cubicBezTo>
                    <a:pt x="508" y="185"/>
                    <a:pt x="508" y="185"/>
                    <a:pt x="508" y="185"/>
                  </a:cubicBezTo>
                  <a:cubicBezTo>
                    <a:pt x="509" y="185"/>
                    <a:pt x="512" y="185"/>
                    <a:pt x="512" y="185"/>
                  </a:cubicBezTo>
                  <a:cubicBezTo>
                    <a:pt x="512" y="185"/>
                    <a:pt x="514" y="185"/>
                    <a:pt x="516" y="185"/>
                  </a:cubicBezTo>
                  <a:cubicBezTo>
                    <a:pt x="517" y="185"/>
                    <a:pt x="517" y="185"/>
                    <a:pt x="517" y="185"/>
                  </a:cubicBezTo>
                  <a:cubicBezTo>
                    <a:pt x="517" y="185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1"/>
                    <a:pt x="513" y="178"/>
                    <a:pt x="513" y="175"/>
                  </a:cubicBezTo>
                  <a:cubicBezTo>
                    <a:pt x="513" y="174"/>
                    <a:pt x="513" y="174"/>
                    <a:pt x="513" y="174"/>
                  </a:cubicBezTo>
                  <a:cubicBezTo>
                    <a:pt x="513" y="174"/>
                    <a:pt x="514" y="173"/>
                    <a:pt x="514" y="173"/>
                  </a:cubicBezTo>
                  <a:cubicBezTo>
                    <a:pt x="518" y="174"/>
                    <a:pt x="518" y="174"/>
                    <a:pt x="518" y="174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5"/>
                    <a:pt x="521" y="177"/>
                    <a:pt x="523" y="179"/>
                  </a:cubicBezTo>
                  <a:cubicBezTo>
                    <a:pt x="525" y="182"/>
                    <a:pt x="526" y="183"/>
                    <a:pt x="528" y="184"/>
                  </a:cubicBezTo>
                  <a:cubicBezTo>
                    <a:pt x="529" y="185"/>
                    <a:pt x="530" y="185"/>
                    <a:pt x="532" y="185"/>
                  </a:cubicBezTo>
                  <a:cubicBezTo>
                    <a:pt x="534" y="185"/>
                    <a:pt x="534" y="185"/>
                    <a:pt x="534" y="185"/>
                  </a:cubicBezTo>
                  <a:cubicBezTo>
                    <a:pt x="535" y="185"/>
                    <a:pt x="535" y="185"/>
                    <a:pt x="535" y="185"/>
                  </a:cubicBezTo>
                  <a:cubicBezTo>
                    <a:pt x="535" y="185"/>
                    <a:pt x="535" y="184"/>
                    <a:pt x="535" y="184"/>
                  </a:cubicBezTo>
                  <a:close/>
                  <a:moveTo>
                    <a:pt x="521" y="172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2"/>
                  </a:cubicBezTo>
                  <a:cubicBezTo>
                    <a:pt x="514" y="172"/>
                    <a:pt x="513" y="172"/>
                    <a:pt x="513" y="171"/>
                  </a:cubicBezTo>
                  <a:cubicBezTo>
                    <a:pt x="513" y="160"/>
                    <a:pt x="513" y="160"/>
                    <a:pt x="513" y="160"/>
                  </a:cubicBezTo>
                  <a:cubicBezTo>
                    <a:pt x="513" y="160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2"/>
                    <a:pt x="523" y="166"/>
                  </a:cubicBezTo>
                  <a:cubicBezTo>
                    <a:pt x="523" y="169"/>
                    <a:pt x="522" y="171"/>
                    <a:pt x="521" y="172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1"/>
                  </a:cubicBezTo>
                  <a:cubicBezTo>
                    <a:pt x="551" y="182"/>
                    <a:pt x="551" y="183"/>
                    <a:pt x="550" y="183"/>
                  </a:cubicBezTo>
                  <a:cubicBezTo>
                    <a:pt x="549" y="184"/>
                    <a:pt x="547" y="184"/>
                    <a:pt x="546" y="184"/>
                  </a:cubicBezTo>
                  <a:cubicBezTo>
                    <a:pt x="543" y="184"/>
                    <a:pt x="542" y="183"/>
                    <a:pt x="542" y="181"/>
                  </a:cubicBezTo>
                  <a:cubicBezTo>
                    <a:pt x="542" y="180"/>
                    <a:pt x="542" y="176"/>
                    <a:pt x="542" y="175"/>
                  </a:cubicBezTo>
                  <a:cubicBezTo>
                    <a:pt x="542" y="172"/>
                    <a:pt x="542" y="172"/>
                    <a:pt x="542" y="172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2"/>
                  </a:cubicBezTo>
                  <a:cubicBezTo>
                    <a:pt x="549" y="172"/>
                    <a:pt x="549" y="172"/>
                    <a:pt x="550" y="173"/>
                  </a:cubicBezTo>
                  <a:cubicBezTo>
                    <a:pt x="550" y="173"/>
                    <a:pt x="550" y="173"/>
                    <a:pt x="550" y="174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4"/>
                    <a:pt x="550" y="173"/>
                  </a:cubicBezTo>
                  <a:cubicBezTo>
                    <a:pt x="550" y="173"/>
                    <a:pt x="550" y="172"/>
                    <a:pt x="551" y="171"/>
                  </a:cubicBezTo>
                  <a:cubicBezTo>
                    <a:pt x="551" y="170"/>
                    <a:pt x="551" y="169"/>
                    <a:pt x="551" y="169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0" y="169"/>
                    <a:pt x="550" y="169"/>
                    <a:pt x="550" y="169"/>
                  </a:cubicBezTo>
                  <a:cubicBezTo>
                    <a:pt x="550" y="170"/>
                    <a:pt x="549" y="170"/>
                    <a:pt x="548" y="170"/>
                  </a:cubicBezTo>
                  <a:cubicBezTo>
                    <a:pt x="547" y="170"/>
                    <a:pt x="543" y="170"/>
                    <a:pt x="542" y="170"/>
                  </a:cubicBezTo>
                  <a:cubicBezTo>
                    <a:pt x="542" y="170"/>
                    <a:pt x="542" y="170"/>
                    <a:pt x="542" y="17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60"/>
                    <a:pt x="542" y="159"/>
                    <a:pt x="542" y="159"/>
                  </a:cubicBezTo>
                  <a:cubicBezTo>
                    <a:pt x="543" y="159"/>
                    <a:pt x="547" y="159"/>
                    <a:pt x="547" y="160"/>
                  </a:cubicBezTo>
                  <a:cubicBezTo>
                    <a:pt x="549" y="160"/>
                    <a:pt x="550" y="160"/>
                    <a:pt x="550" y="161"/>
                  </a:cubicBezTo>
                  <a:cubicBezTo>
                    <a:pt x="550" y="161"/>
                    <a:pt x="550" y="162"/>
                    <a:pt x="550" y="162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2"/>
                    <a:pt x="551" y="160"/>
                    <a:pt x="551" y="160"/>
                  </a:cubicBezTo>
                  <a:cubicBezTo>
                    <a:pt x="551" y="159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0" y="158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8"/>
                    <a:pt x="536" y="158"/>
                  </a:cubicBezTo>
                  <a:cubicBezTo>
                    <a:pt x="536" y="158"/>
                    <a:pt x="535" y="158"/>
                    <a:pt x="535" y="158"/>
                  </a:cubicBezTo>
                  <a:cubicBezTo>
                    <a:pt x="535" y="158"/>
                    <a:pt x="536" y="159"/>
                    <a:pt x="536" y="159"/>
                  </a:cubicBezTo>
                  <a:cubicBezTo>
                    <a:pt x="536" y="159"/>
                    <a:pt x="537" y="159"/>
                    <a:pt x="537" y="159"/>
                  </a:cubicBezTo>
                  <a:cubicBezTo>
                    <a:pt x="538" y="159"/>
                    <a:pt x="538" y="159"/>
                    <a:pt x="538" y="161"/>
                  </a:cubicBezTo>
                  <a:cubicBezTo>
                    <a:pt x="539" y="162"/>
                    <a:pt x="539" y="163"/>
                    <a:pt x="539" y="168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39" y="178"/>
                    <a:pt x="539" y="181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5"/>
                    <a:pt x="536" y="185"/>
                  </a:cubicBezTo>
                  <a:cubicBezTo>
                    <a:pt x="536" y="185"/>
                    <a:pt x="536" y="185"/>
                    <a:pt x="537" y="185"/>
                  </a:cubicBezTo>
                  <a:cubicBezTo>
                    <a:pt x="537" y="185"/>
                    <a:pt x="538" y="185"/>
                    <a:pt x="539" y="185"/>
                  </a:cubicBezTo>
                  <a:cubicBezTo>
                    <a:pt x="539" y="185"/>
                    <a:pt x="540" y="185"/>
                    <a:pt x="540" y="185"/>
                  </a:cubicBezTo>
                  <a:cubicBezTo>
                    <a:pt x="541" y="185"/>
                    <a:pt x="542" y="185"/>
                    <a:pt x="543" y="185"/>
                  </a:cubicBezTo>
                  <a:cubicBezTo>
                    <a:pt x="545" y="185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1"/>
                    <a:pt x="552" y="181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4"/>
                    <a:pt x="273" y="183"/>
                    <a:pt x="272" y="180"/>
                  </a:cubicBezTo>
                  <a:cubicBezTo>
                    <a:pt x="269" y="175"/>
                    <a:pt x="263" y="160"/>
                    <a:pt x="263" y="159"/>
                  </a:cubicBezTo>
                  <a:cubicBezTo>
                    <a:pt x="262" y="158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9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3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5"/>
                  </a:cubicBezTo>
                  <a:cubicBezTo>
                    <a:pt x="248" y="185"/>
                    <a:pt x="248" y="185"/>
                    <a:pt x="248" y="185"/>
                  </a:cubicBezTo>
                  <a:cubicBezTo>
                    <a:pt x="250" y="185"/>
                    <a:pt x="252" y="185"/>
                    <a:pt x="252" y="185"/>
                  </a:cubicBezTo>
                  <a:cubicBezTo>
                    <a:pt x="253" y="185"/>
                    <a:pt x="255" y="185"/>
                    <a:pt x="256" y="185"/>
                  </a:cubicBezTo>
                  <a:cubicBezTo>
                    <a:pt x="256" y="185"/>
                    <a:pt x="256" y="185"/>
                    <a:pt x="256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3"/>
                    <a:pt x="254" y="182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5"/>
                  </a:cubicBezTo>
                  <a:cubicBezTo>
                    <a:pt x="269" y="185"/>
                    <a:pt x="269" y="185"/>
                    <a:pt x="270" y="185"/>
                  </a:cubicBezTo>
                  <a:cubicBezTo>
                    <a:pt x="273" y="185"/>
                    <a:pt x="275" y="185"/>
                    <a:pt x="276" y="185"/>
                  </a:cubicBezTo>
                  <a:cubicBezTo>
                    <a:pt x="276" y="185"/>
                    <a:pt x="277" y="185"/>
                    <a:pt x="277" y="185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4"/>
                  </a:moveTo>
                  <a:cubicBezTo>
                    <a:pt x="258" y="174"/>
                    <a:pt x="258" y="174"/>
                    <a:pt x="258" y="174"/>
                  </a:cubicBezTo>
                  <a:cubicBezTo>
                    <a:pt x="257" y="174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3"/>
                    <a:pt x="261" y="163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4"/>
                    <a:pt x="265" y="174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6"/>
                    <a:pt x="185" y="171"/>
                  </a:cubicBezTo>
                  <a:cubicBezTo>
                    <a:pt x="185" y="178"/>
                    <a:pt x="190" y="185"/>
                    <a:pt x="200" y="185"/>
                  </a:cubicBezTo>
                  <a:cubicBezTo>
                    <a:pt x="209" y="185"/>
                    <a:pt x="215" y="179"/>
                    <a:pt x="215" y="171"/>
                  </a:cubicBezTo>
                  <a:cubicBezTo>
                    <a:pt x="215" y="163"/>
                    <a:pt x="208" y="157"/>
                    <a:pt x="200" y="157"/>
                  </a:cubicBezTo>
                  <a:close/>
                  <a:moveTo>
                    <a:pt x="201" y="184"/>
                  </a:moveTo>
                  <a:cubicBezTo>
                    <a:pt x="194" y="184"/>
                    <a:pt x="189" y="179"/>
                    <a:pt x="189" y="170"/>
                  </a:cubicBezTo>
                  <a:cubicBezTo>
                    <a:pt x="189" y="163"/>
                    <a:pt x="194" y="159"/>
                    <a:pt x="200" y="159"/>
                  </a:cubicBezTo>
                  <a:cubicBezTo>
                    <a:pt x="206" y="159"/>
                    <a:pt x="211" y="163"/>
                    <a:pt x="211" y="172"/>
                  </a:cubicBezTo>
                  <a:cubicBezTo>
                    <a:pt x="211" y="182"/>
                    <a:pt x="204" y="184"/>
                    <a:pt x="201" y="184"/>
                  </a:cubicBezTo>
                  <a:close/>
                  <a:moveTo>
                    <a:pt x="307" y="158"/>
                  </a:moveTo>
                  <a:cubicBezTo>
                    <a:pt x="306" y="158"/>
                    <a:pt x="304" y="158"/>
                    <a:pt x="304" y="158"/>
                  </a:cubicBezTo>
                  <a:cubicBezTo>
                    <a:pt x="303" y="158"/>
                    <a:pt x="302" y="158"/>
                    <a:pt x="300" y="158"/>
                  </a:cubicBezTo>
                  <a:cubicBezTo>
                    <a:pt x="300" y="158"/>
                    <a:pt x="299" y="158"/>
                    <a:pt x="299" y="158"/>
                  </a:cubicBezTo>
                  <a:cubicBezTo>
                    <a:pt x="299" y="158"/>
                    <a:pt x="299" y="159"/>
                    <a:pt x="300" y="159"/>
                  </a:cubicBezTo>
                  <a:cubicBezTo>
                    <a:pt x="300" y="159"/>
                    <a:pt x="301" y="159"/>
                    <a:pt x="301" y="159"/>
                  </a:cubicBezTo>
                  <a:cubicBezTo>
                    <a:pt x="303" y="159"/>
                    <a:pt x="303" y="160"/>
                    <a:pt x="303" y="162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2" y="179"/>
                    <a:pt x="298" y="174"/>
                    <a:pt x="294" y="171"/>
                  </a:cubicBezTo>
                  <a:cubicBezTo>
                    <a:pt x="289" y="165"/>
                    <a:pt x="283" y="159"/>
                    <a:pt x="283" y="159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8"/>
                    <a:pt x="281" y="159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3"/>
                    <a:pt x="281" y="184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5"/>
                  </a:cubicBezTo>
                  <a:cubicBezTo>
                    <a:pt x="278" y="185"/>
                    <a:pt x="278" y="185"/>
                    <a:pt x="279" y="185"/>
                  </a:cubicBezTo>
                  <a:cubicBezTo>
                    <a:pt x="280" y="185"/>
                    <a:pt x="282" y="185"/>
                    <a:pt x="282" y="185"/>
                  </a:cubicBezTo>
                  <a:cubicBezTo>
                    <a:pt x="282" y="185"/>
                    <a:pt x="284" y="185"/>
                    <a:pt x="286" y="185"/>
                  </a:cubicBezTo>
                  <a:cubicBezTo>
                    <a:pt x="286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4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9"/>
                    <a:pt x="292" y="173"/>
                  </a:cubicBezTo>
                  <a:cubicBezTo>
                    <a:pt x="296" y="177"/>
                    <a:pt x="302" y="183"/>
                    <a:pt x="302" y="183"/>
                  </a:cubicBezTo>
                  <a:cubicBezTo>
                    <a:pt x="304" y="185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3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0"/>
                    <a:pt x="305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8" y="159"/>
                    <a:pt x="308" y="158"/>
                    <a:pt x="308" y="158"/>
                  </a:cubicBezTo>
                  <a:cubicBezTo>
                    <a:pt x="308" y="158"/>
                    <a:pt x="307" y="158"/>
                    <a:pt x="307" y="158"/>
                  </a:cubicBezTo>
                  <a:close/>
                  <a:moveTo>
                    <a:pt x="585" y="1"/>
                  </a:moveTo>
                  <a:cubicBezTo>
                    <a:pt x="585" y="1"/>
                    <a:pt x="584" y="1"/>
                    <a:pt x="584" y="1"/>
                  </a:cubicBezTo>
                  <a:cubicBezTo>
                    <a:pt x="583" y="1"/>
                    <a:pt x="583" y="1"/>
                    <a:pt x="581" y="1"/>
                  </a:cubicBezTo>
                  <a:cubicBezTo>
                    <a:pt x="568" y="1"/>
                    <a:pt x="568" y="1"/>
                    <a:pt x="568" y="1"/>
                  </a:cubicBezTo>
                  <a:cubicBezTo>
                    <a:pt x="568" y="1"/>
                    <a:pt x="566" y="1"/>
                    <a:pt x="565" y="1"/>
                  </a:cubicBezTo>
                  <a:cubicBezTo>
                    <a:pt x="564" y="1"/>
                    <a:pt x="564" y="0"/>
                    <a:pt x="564" y="0"/>
                  </a:cubicBezTo>
                  <a:cubicBezTo>
                    <a:pt x="564" y="0"/>
                    <a:pt x="564" y="1"/>
                    <a:pt x="563" y="1"/>
                  </a:cubicBezTo>
                  <a:cubicBezTo>
                    <a:pt x="563" y="1"/>
                    <a:pt x="563" y="4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4"/>
                    <a:pt x="563" y="4"/>
                    <a:pt x="564" y="4"/>
                  </a:cubicBezTo>
                  <a:cubicBezTo>
                    <a:pt x="564" y="3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1"/>
                    <a:pt x="573" y="23"/>
                    <a:pt x="572" y="25"/>
                  </a:cubicBezTo>
                  <a:cubicBezTo>
                    <a:pt x="572" y="26"/>
                    <a:pt x="572" y="27"/>
                    <a:pt x="571" y="27"/>
                  </a:cubicBezTo>
                  <a:cubicBezTo>
                    <a:pt x="571" y="27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8"/>
                    <a:pt x="571" y="28"/>
                  </a:cubicBezTo>
                  <a:cubicBezTo>
                    <a:pt x="572" y="28"/>
                    <a:pt x="574" y="27"/>
                    <a:pt x="574" y="27"/>
                  </a:cubicBezTo>
                  <a:cubicBezTo>
                    <a:pt x="574" y="27"/>
                    <a:pt x="577" y="28"/>
                    <a:pt x="578" y="28"/>
                  </a:cubicBezTo>
                  <a:cubicBezTo>
                    <a:pt x="579" y="28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7"/>
                    <a:pt x="577" y="27"/>
                  </a:cubicBezTo>
                  <a:cubicBezTo>
                    <a:pt x="576" y="27"/>
                    <a:pt x="576" y="26"/>
                    <a:pt x="576" y="25"/>
                  </a:cubicBezTo>
                  <a:cubicBezTo>
                    <a:pt x="576" y="23"/>
                    <a:pt x="576" y="21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5"/>
                    <a:pt x="584" y="5"/>
                    <a:pt x="584" y="5"/>
                  </a:cubicBezTo>
                  <a:cubicBezTo>
                    <a:pt x="584" y="5"/>
                    <a:pt x="585" y="5"/>
                    <a:pt x="585" y="5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1"/>
                    <a:pt x="585" y="1"/>
                    <a:pt x="585" y="1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7"/>
                  </a:cubicBezTo>
                  <a:cubicBezTo>
                    <a:pt x="619" y="26"/>
                    <a:pt x="618" y="24"/>
                    <a:pt x="618" y="23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1"/>
                    <a:pt x="616" y="0"/>
                    <a:pt x="615" y="0"/>
                  </a:cubicBezTo>
                  <a:cubicBezTo>
                    <a:pt x="615" y="0"/>
                    <a:pt x="615" y="1"/>
                    <a:pt x="615" y="1"/>
                  </a:cubicBezTo>
                  <a:cubicBezTo>
                    <a:pt x="605" y="23"/>
                    <a:pt x="605" y="23"/>
                    <a:pt x="605" y="23"/>
                  </a:cubicBezTo>
                  <a:cubicBezTo>
                    <a:pt x="594" y="1"/>
                    <a:pt x="594" y="1"/>
                    <a:pt x="594" y="1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1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7"/>
                    <a:pt x="589" y="27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8"/>
                    <a:pt x="588" y="28"/>
                  </a:cubicBezTo>
                  <a:cubicBezTo>
                    <a:pt x="589" y="28"/>
                    <a:pt x="591" y="27"/>
                    <a:pt x="591" y="27"/>
                  </a:cubicBezTo>
                  <a:cubicBezTo>
                    <a:pt x="591" y="27"/>
                    <a:pt x="593" y="28"/>
                    <a:pt x="594" y="28"/>
                  </a:cubicBezTo>
                  <a:cubicBezTo>
                    <a:pt x="595" y="28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7"/>
                  </a:cubicBezTo>
                  <a:cubicBezTo>
                    <a:pt x="593" y="27"/>
                    <a:pt x="592" y="26"/>
                    <a:pt x="592" y="26"/>
                  </a:cubicBezTo>
                  <a:cubicBezTo>
                    <a:pt x="592" y="25"/>
                    <a:pt x="592" y="25"/>
                    <a:pt x="592" y="24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9"/>
                    <a:pt x="598" y="17"/>
                    <a:pt x="599" y="18"/>
                  </a:cubicBezTo>
                  <a:cubicBezTo>
                    <a:pt x="599" y="18"/>
                    <a:pt x="602" y="24"/>
                    <a:pt x="603" y="26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6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6" y="26"/>
                    <a:pt x="615" y="27"/>
                    <a:pt x="615" y="27"/>
                  </a:cubicBezTo>
                  <a:cubicBezTo>
                    <a:pt x="615" y="27"/>
                    <a:pt x="615" y="27"/>
                    <a:pt x="615" y="27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8"/>
                    <a:pt x="622" y="28"/>
                  </a:cubicBezTo>
                  <a:cubicBezTo>
                    <a:pt x="622" y="28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FAE2BAE-6385-49CE-8834-DEE8718E404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37" b="33037"/>
          <a:stretch>
            <a:fillRect/>
          </a:stretch>
        </p:blipFill>
        <p:spPr>
          <a:xfrm>
            <a:off x="1" y="1881808"/>
            <a:ext cx="12191999" cy="2756453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4022725" y="1581150"/>
            <a:ext cx="41465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1057639" y="5140530"/>
            <a:ext cx="1569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FIRST STEP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577227" y="5539536"/>
            <a:ext cx="2530484" cy="52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Lorem ipsum dolor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EADDD6-8D66-4090-959D-FBAE10D000CE}"/>
              </a:ext>
            </a:extLst>
          </p:cNvPr>
          <p:cNvSpPr/>
          <p:nvPr/>
        </p:nvSpPr>
        <p:spPr>
          <a:xfrm>
            <a:off x="0" y="1881808"/>
            <a:ext cx="12192000" cy="2756452"/>
          </a:xfrm>
          <a:prstGeom prst="rect">
            <a:avLst/>
          </a:prstGeom>
          <a:solidFill>
            <a:schemeClr val="bg2">
              <a:lumMod val="1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F6F14E9-5509-4B29-869E-764563C78142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2258727"/>
            <a:ext cx="2008539" cy="2002615"/>
          </a:xfrm>
          <a:custGeom>
            <a:avLst/>
            <a:gdLst>
              <a:gd name="T0" fmla="*/ 265 w 531"/>
              <a:gd name="T1" fmla="*/ 531 h 531"/>
              <a:gd name="T2" fmla="*/ 0 w 531"/>
              <a:gd name="T3" fmla="*/ 265 h 531"/>
              <a:gd name="T4" fmla="*/ 265 w 531"/>
              <a:gd name="T5" fmla="*/ 0 h 531"/>
              <a:gd name="T6" fmla="*/ 531 w 531"/>
              <a:gd name="T7" fmla="*/ 265 h 531"/>
              <a:gd name="T8" fmla="*/ 265 w 531"/>
              <a:gd name="T9" fmla="*/ 531 h 531"/>
              <a:gd name="T10" fmla="*/ 265 w 531"/>
              <a:gd name="T11" fmla="*/ 56 h 531"/>
              <a:gd name="T12" fmla="*/ 56 w 531"/>
              <a:gd name="T13" fmla="*/ 265 h 531"/>
              <a:gd name="T14" fmla="*/ 265 w 531"/>
              <a:gd name="T15" fmla="*/ 475 h 531"/>
              <a:gd name="T16" fmla="*/ 475 w 531"/>
              <a:gd name="T17" fmla="*/ 265 h 531"/>
              <a:gd name="T18" fmla="*/ 265 w 531"/>
              <a:gd name="T19" fmla="*/ 56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1" h="531">
                <a:moveTo>
                  <a:pt x="265" y="531"/>
                </a:moveTo>
                <a:cubicBezTo>
                  <a:pt x="119" y="531"/>
                  <a:pt x="0" y="412"/>
                  <a:pt x="0" y="265"/>
                </a:cubicBezTo>
                <a:cubicBezTo>
                  <a:pt x="0" y="119"/>
                  <a:pt x="119" y="0"/>
                  <a:pt x="265" y="0"/>
                </a:cubicBezTo>
                <a:cubicBezTo>
                  <a:pt x="412" y="0"/>
                  <a:pt x="531" y="119"/>
                  <a:pt x="531" y="265"/>
                </a:cubicBezTo>
                <a:cubicBezTo>
                  <a:pt x="531" y="412"/>
                  <a:pt x="412" y="531"/>
                  <a:pt x="265" y="531"/>
                </a:cubicBezTo>
                <a:close/>
                <a:moveTo>
                  <a:pt x="265" y="56"/>
                </a:moveTo>
                <a:cubicBezTo>
                  <a:pt x="150" y="56"/>
                  <a:pt x="56" y="150"/>
                  <a:pt x="56" y="265"/>
                </a:cubicBezTo>
                <a:cubicBezTo>
                  <a:pt x="56" y="381"/>
                  <a:pt x="150" y="475"/>
                  <a:pt x="265" y="475"/>
                </a:cubicBezTo>
                <a:cubicBezTo>
                  <a:pt x="381" y="475"/>
                  <a:pt x="475" y="381"/>
                  <a:pt x="475" y="265"/>
                </a:cubicBezTo>
                <a:cubicBezTo>
                  <a:pt x="475" y="150"/>
                  <a:pt x="381" y="56"/>
                  <a:pt x="265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">
            <a:extLst>
              <a:ext uri="{FF2B5EF4-FFF2-40B4-BE49-F238E27FC236}">
                <a16:creationId xmlns:a16="http://schemas.microsoft.com/office/drawing/2014/main" id="{60458C38-347D-44A8-A4B5-F7AB48D7E6CD}"/>
              </a:ext>
            </a:extLst>
          </p:cNvPr>
          <p:cNvSpPr>
            <a:spLocks noEditPoints="1"/>
          </p:cNvSpPr>
          <p:nvPr/>
        </p:nvSpPr>
        <p:spPr bwMode="auto">
          <a:xfrm>
            <a:off x="5091731" y="2266867"/>
            <a:ext cx="2008539" cy="2002615"/>
          </a:xfrm>
          <a:custGeom>
            <a:avLst/>
            <a:gdLst>
              <a:gd name="T0" fmla="*/ 265 w 531"/>
              <a:gd name="T1" fmla="*/ 531 h 531"/>
              <a:gd name="T2" fmla="*/ 0 w 531"/>
              <a:gd name="T3" fmla="*/ 265 h 531"/>
              <a:gd name="T4" fmla="*/ 265 w 531"/>
              <a:gd name="T5" fmla="*/ 0 h 531"/>
              <a:gd name="T6" fmla="*/ 531 w 531"/>
              <a:gd name="T7" fmla="*/ 265 h 531"/>
              <a:gd name="T8" fmla="*/ 265 w 531"/>
              <a:gd name="T9" fmla="*/ 531 h 531"/>
              <a:gd name="T10" fmla="*/ 265 w 531"/>
              <a:gd name="T11" fmla="*/ 56 h 531"/>
              <a:gd name="T12" fmla="*/ 56 w 531"/>
              <a:gd name="T13" fmla="*/ 265 h 531"/>
              <a:gd name="T14" fmla="*/ 265 w 531"/>
              <a:gd name="T15" fmla="*/ 475 h 531"/>
              <a:gd name="T16" fmla="*/ 475 w 531"/>
              <a:gd name="T17" fmla="*/ 265 h 531"/>
              <a:gd name="T18" fmla="*/ 265 w 531"/>
              <a:gd name="T19" fmla="*/ 56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1" h="531">
                <a:moveTo>
                  <a:pt x="265" y="531"/>
                </a:moveTo>
                <a:cubicBezTo>
                  <a:pt x="119" y="531"/>
                  <a:pt x="0" y="412"/>
                  <a:pt x="0" y="265"/>
                </a:cubicBezTo>
                <a:cubicBezTo>
                  <a:pt x="0" y="119"/>
                  <a:pt x="119" y="0"/>
                  <a:pt x="265" y="0"/>
                </a:cubicBezTo>
                <a:cubicBezTo>
                  <a:pt x="412" y="0"/>
                  <a:pt x="531" y="119"/>
                  <a:pt x="531" y="265"/>
                </a:cubicBezTo>
                <a:cubicBezTo>
                  <a:pt x="531" y="412"/>
                  <a:pt x="412" y="531"/>
                  <a:pt x="265" y="531"/>
                </a:cubicBezTo>
                <a:close/>
                <a:moveTo>
                  <a:pt x="265" y="56"/>
                </a:moveTo>
                <a:cubicBezTo>
                  <a:pt x="150" y="56"/>
                  <a:pt x="56" y="150"/>
                  <a:pt x="56" y="265"/>
                </a:cubicBezTo>
                <a:cubicBezTo>
                  <a:pt x="56" y="381"/>
                  <a:pt x="150" y="475"/>
                  <a:pt x="265" y="475"/>
                </a:cubicBezTo>
                <a:cubicBezTo>
                  <a:pt x="381" y="475"/>
                  <a:pt x="475" y="381"/>
                  <a:pt x="475" y="265"/>
                </a:cubicBezTo>
                <a:cubicBezTo>
                  <a:pt x="475" y="150"/>
                  <a:pt x="381" y="56"/>
                  <a:pt x="265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FCE8F7C8-4AD0-4CE4-97B0-BA8D5B00A09A}"/>
              </a:ext>
            </a:extLst>
          </p:cNvPr>
          <p:cNvSpPr>
            <a:spLocks noEditPoints="1"/>
          </p:cNvSpPr>
          <p:nvPr/>
        </p:nvSpPr>
        <p:spPr bwMode="auto">
          <a:xfrm>
            <a:off x="9345261" y="2391782"/>
            <a:ext cx="2008539" cy="2002615"/>
          </a:xfrm>
          <a:custGeom>
            <a:avLst/>
            <a:gdLst>
              <a:gd name="T0" fmla="*/ 265 w 531"/>
              <a:gd name="T1" fmla="*/ 531 h 531"/>
              <a:gd name="T2" fmla="*/ 0 w 531"/>
              <a:gd name="T3" fmla="*/ 265 h 531"/>
              <a:gd name="T4" fmla="*/ 265 w 531"/>
              <a:gd name="T5" fmla="*/ 0 h 531"/>
              <a:gd name="T6" fmla="*/ 531 w 531"/>
              <a:gd name="T7" fmla="*/ 265 h 531"/>
              <a:gd name="T8" fmla="*/ 265 w 531"/>
              <a:gd name="T9" fmla="*/ 531 h 531"/>
              <a:gd name="T10" fmla="*/ 265 w 531"/>
              <a:gd name="T11" fmla="*/ 56 h 531"/>
              <a:gd name="T12" fmla="*/ 56 w 531"/>
              <a:gd name="T13" fmla="*/ 265 h 531"/>
              <a:gd name="T14" fmla="*/ 265 w 531"/>
              <a:gd name="T15" fmla="*/ 475 h 531"/>
              <a:gd name="T16" fmla="*/ 475 w 531"/>
              <a:gd name="T17" fmla="*/ 265 h 531"/>
              <a:gd name="T18" fmla="*/ 265 w 531"/>
              <a:gd name="T19" fmla="*/ 56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1" h="531">
                <a:moveTo>
                  <a:pt x="265" y="531"/>
                </a:moveTo>
                <a:cubicBezTo>
                  <a:pt x="119" y="531"/>
                  <a:pt x="0" y="412"/>
                  <a:pt x="0" y="265"/>
                </a:cubicBezTo>
                <a:cubicBezTo>
                  <a:pt x="0" y="119"/>
                  <a:pt x="119" y="0"/>
                  <a:pt x="265" y="0"/>
                </a:cubicBezTo>
                <a:cubicBezTo>
                  <a:pt x="412" y="0"/>
                  <a:pt x="531" y="119"/>
                  <a:pt x="531" y="265"/>
                </a:cubicBezTo>
                <a:cubicBezTo>
                  <a:pt x="531" y="412"/>
                  <a:pt x="412" y="531"/>
                  <a:pt x="265" y="531"/>
                </a:cubicBezTo>
                <a:close/>
                <a:moveTo>
                  <a:pt x="265" y="56"/>
                </a:moveTo>
                <a:cubicBezTo>
                  <a:pt x="150" y="56"/>
                  <a:pt x="56" y="150"/>
                  <a:pt x="56" y="265"/>
                </a:cubicBezTo>
                <a:cubicBezTo>
                  <a:pt x="56" y="381"/>
                  <a:pt x="150" y="475"/>
                  <a:pt x="265" y="475"/>
                </a:cubicBezTo>
                <a:cubicBezTo>
                  <a:pt x="381" y="475"/>
                  <a:pt x="475" y="381"/>
                  <a:pt x="475" y="265"/>
                </a:cubicBezTo>
                <a:cubicBezTo>
                  <a:pt x="475" y="150"/>
                  <a:pt x="381" y="56"/>
                  <a:pt x="265" y="5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B5F7F38-40E6-48EF-87BA-127771276CBB}"/>
              </a:ext>
            </a:extLst>
          </p:cNvPr>
          <p:cNvSpPr txBox="1"/>
          <p:nvPr/>
        </p:nvSpPr>
        <p:spPr>
          <a:xfrm>
            <a:off x="1232869" y="2906091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253C827-8EBB-441D-B7D5-D29F0F1AB653}"/>
              </a:ext>
            </a:extLst>
          </p:cNvPr>
          <p:cNvSpPr txBox="1"/>
          <p:nvPr/>
        </p:nvSpPr>
        <p:spPr>
          <a:xfrm>
            <a:off x="5486400" y="2914231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40%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E552993-38B9-4CD8-92E5-C925CC626832}"/>
              </a:ext>
            </a:extLst>
          </p:cNvPr>
          <p:cNvSpPr txBox="1"/>
          <p:nvPr/>
        </p:nvSpPr>
        <p:spPr>
          <a:xfrm>
            <a:off x="9739930" y="303914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60%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1FB3702-B1C9-4147-AAA2-EA341DD5EDAF}"/>
              </a:ext>
            </a:extLst>
          </p:cNvPr>
          <p:cNvSpPr/>
          <p:nvPr/>
        </p:nvSpPr>
        <p:spPr>
          <a:xfrm>
            <a:off x="5250255" y="5140530"/>
            <a:ext cx="16914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SECND STEP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F3B34F7-9E6A-47A0-820A-80CE60975FBB}"/>
              </a:ext>
            </a:extLst>
          </p:cNvPr>
          <p:cNvSpPr/>
          <p:nvPr/>
        </p:nvSpPr>
        <p:spPr>
          <a:xfrm>
            <a:off x="4830758" y="5539536"/>
            <a:ext cx="2530484" cy="52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Lorem ipsum dolor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4446D02-ADDB-403F-8951-6BD9008E1C4E}"/>
              </a:ext>
            </a:extLst>
          </p:cNvPr>
          <p:cNvSpPr/>
          <p:nvPr/>
        </p:nvSpPr>
        <p:spPr>
          <a:xfrm>
            <a:off x="9515007" y="5140530"/>
            <a:ext cx="16193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THIRD STEP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2179152-D7A1-4415-A89E-8243103FB5EC}"/>
              </a:ext>
            </a:extLst>
          </p:cNvPr>
          <p:cNvSpPr/>
          <p:nvPr/>
        </p:nvSpPr>
        <p:spPr>
          <a:xfrm>
            <a:off x="9084289" y="5539536"/>
            <a:ext cx="2530484" cy="52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Lorem ipsum dolor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Rectangle 870"/>
          <p:cNvSpPr/>
          <p:nvPr/>
        </p:nvSpPr>
        <p:spPr>
          <a:xfrm>
            <a:off x="1" y="1"/>
            <a:ext cx="54718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A550D92-2212-43FC-8408-3B82F4622B95}"/>
              </a:ext>
            </a:extLst>
          </p:cNvPr>
          <p:cNvGrpSpPr/>
          <p:nvPr/>
        </p:nvGrpSpPr>
        <p:grpSpPr>
          <a:xfrm>
            <a:off x="433254" y="3077029"/>
            <a:ext cx="4380009" cy="2150980"/>
            <a:chOff x="-4945063" y="1270000"/>
            <a:chExt cx="3028950" cy="1487488"/>
          </a:xfrm>
          <a:solidFill>
            <a:schemeClr val="bg1"/>
          </a:solidFill>
        </p:grpSpPr>
        <p:sp>
          <p:nvSpPr>
            <p:cNvPr id="20" name="Freeform 182">
              <a:extLst>
                <a:ext uri="{FF2B5EF4-FFF2-40B4-BE49-F238E27FC236}">
                  <a16:creationId xmlns:a16="http://schemas.microsoft.com/office/drawing/2014/main" id="{A1CCBC39-1D01-4913-A7E6-5DABD621E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374900"/>
              <a:ext cx="104775" cy="107950"/>
            </a:xfrm>
            <a:custGeom>
              <a:avLst/>
              <a:gdLst>
                <a:gd name="T0" fmla="*/ 11 w 29"/>
                <a:gd name="T1" fmla="*/ 29 h 30"/>
                <a:gd name="T2" fmla="*/ 12 w 29"/>
                <a:gd name="T3" fmla="*/ 28 h 30"/>
                <a:gd name="T4" fmla="*/ 13 w 29"/>
                <a:gd name="T5" fmla="*/ 29 h 30"/>
                <a:gd name="T6" fmla="*/ 16 w 29"/>
                <a:gd name="T7" fmla="*/ 29 h 30"/>
                <a:gd name="T8" fmla="*/ 18 w 29"/>
                <a:gd name="T9" fmla="*/ 28 h 30"/>
                <a:gd name="T10" fmla="*/ 18 w 29"/>
                <a:gd name="T11" fmla="*/ 13 h 30"/>
                <a:gd name="T12" fmla="*/ 20 w 29"/>
                <a:gd name="T13" fmla="*/ 12 h 30"/>
                <a:gd name="T14" fmla="*/ 20 w 29"/>
                <a:gd name="T15" fmla="*/ 4 h 30"/>
                <a:gd name="T16" fmla="*/ 22 w 29"/>
                <a:gd name="T17" fmla="*/ 3 h 30"/>
                <a:gd name="T18" fmla="*/ 25 w 29"/>
                <a:gd name="T19" fmla="*/ 3 h 30"/>
                <a:gd name="T20" fmla="*/ 26 w 29"/>
                <a:gd name="T21" fmla="*/ 4 h 30"/>
                <a:gd name="T22" fmla="*/ 28 w 29"/>
                <a:gd name="T23" fmla="*/ 3 h 30"/>
                <a:gd name="T24" fmla="*/ 29 w 29"/>
                <a:gd name="T25" fmla="*/ 2 h 30"/>
                <a:gd name="T26" fmla="*/ 29 w 29"/>
                <a:gd name="T27" fmla="*/ 2 h 30"/>
                <a:gd name="T28" fmla="*/ 24 w 29"/>
                <a:gd name="T29" fmla="*/ 2 h 30"/>
                <a:gd name="T30" fmla="*/ 21 w 29"/>
                <a:gd name="T31" fmla="*/ 2 h 30"/>
                <a:gd name="T32" fmla="*/ 15 w 29"/>
                <a:gd name="T33" fmla="*/ 2 h 30"/>
                <a:gd name="T34" fmla="*/ 15 w 29"/>
                <a:gd name="T35" fmla="*/ 1 h 30"/>
                <a:gd name="T36" fmla="*/ 7 w 29"/>
                <a:gd name="T37" fmla="*/ 1 h 30"/>
                <a:gd name="T38" fmla="*/ 4 w 29"/>
                <a:gd name="T39" fmla="*/ 1 h 30"/>
                <a:gd name="T40" fmla="*/ 2 w 29"/>
                <a:gd name="T41" fmla="*/ 1 h 30"/>
                <a:gd name="T42" fmla="*/ 1 w 29"/>
                <a:gd name="T43" fmla="*/ 0 h 30"/>
                <a:gd name="T44" fmla="*/ 0 w 29"/>
                <a:gd name="T45" fmla="*/ 1 h 30"/>
                <a:gd name="T46" fmla="*/ 0 w 29"/>
                <a:gd name="T47" fmla="*/ 1 h 30"/>
                <a:gd name="T48" fmla="*/ 1 w 29"/>
                <a:gd name="T49" fmla="*/ 4 h 30"/>
                <a:gd name="T50" fmla="*/ 3 w 29"/>
                <a:gd name="T51" fmla="*/ 9 h 30"/>
                <a:gd name="T52" fmla="*/ 6 w 29"/>
                <a:gd name="T53" fmla="*/ 14 h 30"/>
                <a:gd name="T54" fmla="*/ 6 w 29"/>
                <a:gd name="T55" fmla="*/ 18 h 30"/>
                <a:gd name="T56" fmla="*/ 7 w 29"/>
                <a:gd name="T57" fmla="*/ 21 h 30"/>
                <a:gd name="T58" fmla="*/ 8 w 29"/>
                <a:gd name="T59" fmla="*/ 27 h 30"/>
                <a:gd name="T60" fmla="*/ 10 w 29"/>
                <a:gd name="T61" fmla="*/ 29 h 30"/>
                <a:gd name="T62" fmla="*/ 11 w 29"/>
                <a:gd name="T6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30">
                  <a:moveTo>
                    <a:pt x="11" y="29"/>
                  </a:moveTo>
                  <a:cubicBezTo>
                    <a:pt x="11" y="28"/>
                    <a:pt x="11" y="27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4" y="29"/>
                    <a:pt x="16" y="30"/>
                    <a:pt x="16" y="29"/>
                  </a:cubicBezTo>
                  <a:cubicBezTo>
                    <a:pt x="16" y="29"/>
                    <a:pt x="18" y="29"/>
                    <a:pt x="18" y="28"/>
                  </a:cubicBezTo>
                  <a:cubicBezTo>
                    <a:pt x="18" y="27"/>
                    <a:pt x="18" y="13"/>
                    <a:pt x="18" y="13"/>
                  </a:cubicBezTo>
                  <a:cubicBezTo>
                    <a:pt x="18" y="12"/>
                    <a:pt x="20" y="13"/>
                    <a:pt x="20" y="12"/>
                  </a:cubicBezTo>
                  <a:cubicBezTo>
                    <a:pt x="20" y="11"/>
                    <a:pt x="20" y="4"/>
                    <a:pt x="20" y="4"/>
                  </a:cubicBezTo>
                  <a:cubicBezTo>
                    <a:pt x="20" y="4"/>
                    <a:pt x="22" y="4"/>
                    <a:pt x="22" y="3"/>
                  </a:cubicBezTo>
                  <a:cubicBezTo>
                    <a:pt x="23" y="3"/>
                    <a:pt x="24" y="2"/>
                    <a:pt x="25" y="3"/>
                  </a:cubicBezTo>
                  <a:cubicBezTo>
                    <a:pt x="25" y="3"/>
                    <a:pt x="26" y="4"/>
                    <a:pt x="26" y="4"/>
                  </a:cubicBezTo>
                  <a:cubicBezTo>
                    <a:pt x="26" y="3"/>
                    <a:pt x="27" y="3"/>
                    <a:pt x="28" y="3"/>
                  </a:cubicBezTo>
                  <a:cubicBezTo>
                    <a:pt x="28" y="3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5" y="2"/>
                    <a:pt x="24" y="2"/>
                  </a:cubicBezTo>
                  <a:cubicBezTo>
                    <a:pt x="23" y="2"/>
                    <a:pt x="21" y="3"/>
                    <a:pt x="21" y="2"/>
                  </a:cubicBezTo>
                  <a:cubicBezTo>
                    <a:pt x="20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7" y="1"/>
                    <a:pt x="7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7"/>
                    <a:pt x="3" y="9"/>
                  </a:cubicBezTo>
                  <a:cubicBezTo>
                    <a:pt x="4" y="11"/>
                    <a:pt x="5" y="12"/>
                    <a:pt x="6" y="14"/>
                  </a:cubicBezTo>
                  <a:cubicBezTo>
                    <a:pt x="6" y="15"/>
                    <a:pt x="5" y="17"/>
                    <a:pt x="6" y="18"/>
                  </a:cubicBezTo>
                  <a:cubicBezTo>
                    <a:pt x="6" y="18"/>
                    <a:pt x="6" y="20"/>
                    <a:pt x="7" y="21"/>
                  </a:cubicBezTo>
                  <a:cubicBezTo>
                    <a:pt x="7" y="23"/>
                    <a:pt x="7" y="26"/>
                    <a:pt x="8" y="27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0" y="29"/>
                    <a:pt x="11" y="29"/>
                    <a:pt x="11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3">
              <a:extLst>
                <a:ext uri="{FF2B5EF4-FFF2-40B4-BE49-F238E27FC236}">
                  <a16:creationId xmlns:a16="http://schemas.microsoft.com/office/drawing/2014/main" id="{03BE17BE-776B-4CA8-8627-607C8255D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17875" y="2365375"/>
              <a:ext cx="68262" cy="57150"/>
            </a:xfrm>
            <a:custGeom>
              <a:avLst/>
              <a:gdLst>
                <a:gd name="T0" fmla="*/ 13 w 19"/>
                <a:gd name="T1" fmla="*/ 1 h 16"/>
                <a:gd name="T2" fmla="*/ 12 w 19"/>
                <a:gd name="T3" fmla="*/ 0 h 16"/>
                <a:gd name="T4" fmla="*/ 10 w 19"/>
                <a:gd name="T5" fmla="*/ 0 h 16"/>
                <a:gd name="T6" fmla="*/ 9 w 19"/>
                <a:gd name="T7" fmla="*/ 1 h 16"/>
                <a:gd name="T8" fmla="*/ 7 w 19"/>
                <a:gd name="T9" fmla="*/ 3 h 16"/>
                <a:gd name="T10" fmla="*/ 4 w 19"/>
                <a:gd name="T11" fmla="*/ 6 h 16"/>
                <a:gd name="T12" fmla="*/ 1 w 19"/>
                <a:gd name="T13" fmla="*/ 5 h 16"/>
                <a:gd name="T14" fmla="*/ 0 w 19"/>
                <a:gd name="T15" fmla="*/ 5 h 16"/>
                <a:gd name="T16" fmla="*/ 2 w 19"/>
                <a:gd name="T17" fmla="*/ 7 h 16"/>
                <a:gd name="T18" fmla="*/ 3 w 19"/>
                <a:gd name="T19" fmla="*/ 9 h 16"/>
                <a:gd name="T20" fmla="*/ 5 w 19"/>
                <a:gd name="T21" fmla="*/ 11 h 16"/>
                <a:gd name="T22" fmla="*/ 6 w 19"/>
                <a:gd name="T23" fmla="*/ 13 h 16"/>
                <a:gd name="T24" fmla="*/ 8 w 19"/>
                <a:gd name="T25" fmla="*/ 14 h 16"/>
                <a:gd name="T26" fmla="*/ 9 w 19"/>
                <a:gd name="T27" fmla="*/ 15 h 16"/>
                <a:gd name="T28" fmla="*/ 12 w 19"/>
                <a:gd name="T29" fmla="*/ 16 h 16"/>
                <a:gd name="T30" fmla="*/ 14 w 19"/>
                <a:gd name="T31" fmla="*/ 16 h 16"/>
                <a:gd name="T32" fmla="*/ 17 w 19"/>
                <a:gd name="T33" fmla="*/ 14 h 16"/>
                <a:gd name="T34" fmla="*/ 17 w 19"/>
                <a:gd name="T35" fmla="*/ 12 h 16"/>
                <a:gd name="T36" fmla="*/ 18 w 19"/>
                <a:gd name="T37" fmla="*/ 10 h 16"/>
                <a:gd name="T38" fmla="*/ 18 w 19"/>
                <a:gd name="T39" fmla="*/ 8 h 16"/>
                <a:gd name="T40" fmla="*/ 18 w 19"/>
                <a:gd name="T41" fmla="*/ 6 h 16"/>
                <a:gd name="T42" fmla="*/ 18 w 19"/>
                <a:gd name="T43" fmla="*/ 2 h 16"/>
                <a:gd name="T44" fmla="*/ 16 w 19"/>
                <a:gd name="T45" fmla="*/ 2 h 16"/>
                <a:gd name="T46" fmla="*/ 13 w 19"/>
                <a:gd name="T4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16">
                  <a:moveTo>
                    <a:pt x="13" y="1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ubicBezTo>
                    <a:pt x="6" y="3"/>
                    <a:pt x="5" y="5"/>
                    <a:pt x="4" y="6"/>
                  </a:cubicBezTo>
                  <a:cubicBezTo>
                    <a:pt x="4" y="6"/>
                    <a:pt x="2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2" y="7"/>
                    <a:pt x="2" y="9"/>
                    <a:pt x="3" y="9"/>
                  </a:cubicBezTo>
                  <a:cubicBezTo>
                    <a:pt x="4" y="10"/>
                    <a:pt x="5" y="11"/>
                    <a:pt x="5" y="11"/>
                  </a:cubicBezTo>
                  <a:cubicBezTo>
                    <a:pt x="5" y="11"/>
                    <a:pt x="6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9" y="16"/>
                    <a:pt x="11" y="15"/>
                    <a:pt x="12" y="16"/>
                  </a:cubicBezTo>
                  <a:cubicBezTo>
                    <a:pt x="12" y="16"/>
                    <a:pt x="14" y="16"/>
                    <a:pt x="14" y="16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8" y="11"/>
                    <a:pt x="19" y="10"/>
                    <a:pt x="18" y="10"/>
                  </a:cubicBezTo>
                  <a:cubicBezTo>
                    <a:pt x="18" y="10"/>
                    <a:pt x="18" y="9"/>
                    <a:pt x="18" y="8"/>
                  </a:cubicBezTo>
                  <a:cubicBezTo>
                    <a:pt x="17" y="7"/>
                    <a:pt x="18" y="7"/>
                    <a:pt x="18" y="6"/>
                  </a:cubicBezTo>
                  <a:cubicBezTo>
                    <a:pt x="18" y="5"/>
                    <a:pt x="18" y="3"/>
                    <a:pt x="18" y="2"/>
                  </a:cubicBezTo>
                  <a:cubicBezTo>
                    <a:pt x="18" y="2"/>
                    <a:pt x="16" y="2"/>
                    <a:pt x="16" y="2"/>
                  </a:cubicBezTo>
                  <a:cubicBezTo>
                    <a:pt x="15" y="1"/>
                    <a:pt x="13" y="1"/>
                    <a:pt x="1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4">
              <a:extLst>
                <a:ext uri="{FF2B5EF4-FFF2-40B4-BE49-F238E27FC236}">
                  <a16:creationId xmlns:a16="http://schemas.microsoft.com/office/drawing/2014/main" id="{9456EAAA-D70C-47FA-88E6-6DC96A6E7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7563" y="2382838"/>
              <a:ext cx="71437" cy="82550"/>
            </a:xfrm>
            <a:custGeom>
              <a:avLst/>
              <a:gdLst>
                <a:gd name="T0" fmla="*/ 19 w 20"/>
                <a:gd name="T1" fmla="*/ 9 h 23"/>
                <a:gd name="T2" fmla="*/ 17 w 20"/>
                <a:gd name="T3" fmla="*/ 8 h 23"/>
                <a:gd name="T4" fmla="*/ 16 w 20"/>
                <a:gd name="T5" fmla="*/ 6 h 23"/>
                <a:gd name="T6" fmla="*/ 14 w 20"/>
                <a:gd name="T7" fmla="*/ 4 h 23"/>
                <a:gd name="T8" fmla="*/ 13 w 20"/>
                <a:gd name="T9" fmla="*/ 2 h 23"/>
                <a:gd name="T10" fmla="*/ 11 w 20"/>
                <a:gd name="T11" fmla="*/ 0 h 23"/>
                <a:gd name="T12" fmla="*/ 10 w 20"/>
                <a:gd name="T13" fmla="*/ 1 h 23"/>
                <a:gd name="T14" fmla="*/ 8 w 20"/>
                <a:gd name="T15" fmla="*/ 2 h 23"/>
                <a:gd name="T16" fmla="*/ 7 w 20"/>
                <a:gd name="T17" fmla="*/ 1 h 23"/>
                <a:gd name="T18" fmla="*/ 4 w 20"/>
                <a:gd name="T19" fmla="*/ 1 h 23"/>
                <a:gd name="T20" fmla="*/ 2 w 20"/>
                <a:gd name="T21" fmla="*/ 2 h 23"/>
                <a:gd name="T22" fmla="*/ 2 w 20"/>
                <a:gd name="T23" fmla="*/ 10 h 23"/>
                <a:gd name="T24" fmla="*/ 0 w 20"/>
                <a:gd name="T25" fmla="*/ 11 h 23"/>
                <a:gd name="T26" fmla="*/ 0 w 20"/>
                <a:gd name="T27" fmla="*/ 17 h 23"/>
                <a:gd name="T28" fmla="*/ 1 w 20"/>
                <a:gd name="T29" fmla="*/ 18 h 23"/>
                <a:gd name="T30" fmla="*/ 1 w 20"/>
                <a:gd name="T31" fmla="*/ 21 h 23"/>
                <a:gd name="T32" fmla="*/ 1 w 20"/>
                <a:gd name="T33" fmla="*/ 21 h 23"/>
                <a:gd name="T34" fmla="*/ 1 w 20"/>
                <a:gd name="T35" fmla="*/ 22 h 23"/>
                <a:gd name="T36" fmla="*/ 4 w 20"/>
                <a:gd name="T37" fmla="*/ 22 h 23"/>
                <a:gd name="T38" fmla="*/ 6 w 20"/>
                <a:gd name="T39" fmla="*/ 20 h 23"/>
                <a:gd name="T40" fmla="*/ 7 w 20"/>
                <a:gd name="T41" fmla="*/ 19 h 23"/>
                <a:gd name="T42" fmla="*/ 10 w 20"/>
                <a:gd name="T43" fmla="*/ 19 h 23"/>
                <a:gd name="T44" fmla="*/ 12 w 20"/>
                <a:gd name="T45" fmla="*/ 18 h 23"/>
                <a:gd name="T46" fmla="*/ 13 w 20"/>
                <a:gd name="T47" fmla="*/ 17 h 23"/>
                <a:gd name="T48" fmla="*/ 15 w 20"/>
                <a:gd name="T49" fmla="*/ 15 h 23"/>
                <a:gd name="T50" fmla="*/ 16 w 20"/>
                <a:gd name="T51" fmla="*/ 14 h 23"/>
                <a:gd name="T52" fmla="*/ 18 w 20"/>
                <a:gd name="T53" fmla="*/ 12 h 23"/>
                <a:gd name="T54" fmla="*/ 20 w 20"/>
                <a:gd name="T55" fmla="*/ 11 h 23"/>
                <a:gd name="T56" fmla="*/ 20 w 20"/>
                <a:gd name="T57" fmla="*/ 10 h 23"/>
                <a:gd name="T58" fmla="*/ 20 w 20"/>
                <a:gd name="T59" fmla="*/ 10 h 23"/>
                <a:gd name="T60" fmla="*/ 19 w 20"/>
                <a:gd name="T6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23">
                  <a:moveTo>
                    <a:pt x="19" y="9"/>
                  </a:moveTo>
                  <a:cubicBezTo>
                    <a:pt x="18" y="9"/>
                    <a:pt x="17" y="8"/>
                    <a:pt x="17" y="8"/>
                  </a:cubicBezTo>
                  <a:cubicBezTo>
                    <a:pt x="17" y="7"/>
                    <a:pt x="16" y="6"/>
                    <a:pt x="16" y="6"/>
                  </a:cubicBezTo>
                  <a:cubicBezTo>
                    <a:pt x="16" y="6"/>
                    <a:pt x="15" y="5"/>
                    <a:pt x="14" y="4"/>
                  </a:cubicBezTo>
                  <a:cubicBezTo>
                    <a:pt x="13" y="4"/>
                    <a:pt x="13" y="2"/>
                    <a:pt x="13" y="2"/>
                  </a:cubicBezTo>
                  <a:cubicBezTo>
                    <a:pt x="12" y="2"/>
                    <a:pt x="12" y="1"/>
                    <a:pt x="11" y="0"/>
                  </a:cubicBezTo>
                  <a:cubicBezTo>
                    <a:pt x="11" y="0"/>
                    <a:pt x="10" y="1"/>
                    <a:pt x="10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7" y="1"/>
                    <a:pt x="7" y="1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2" y="9"/>
                    <a:pt x="2" y="10"/>
                  </a:cubicBezTo>
                  <a:cubicBezTo>
                    <a:pt x="2" y="11"/>
                    <a:pt x="0" y="10"/>
                    <a:pt x="0" y="11"/>
                  </a:cubicBezTo>
                  <a:cubicBezTo>
                    <a:pt x="0" y="11"/>
                    <a:pt x="0" y="14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9"/>
                    <a:pt x="2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3"/>
                    <a:pt x="4" y="22"/>
                  </a:cubicBezTo>
                  <a:cubicBezTo>
                    <a:pt x="4" y="22"/>
                    <a:pt x="6" y="20"/>
                    <a:pt x="6" y="20"/>
                  </a:cubicBezTo>
                  <a:cubicBezTo>
                    <a:pt x="6" y="19"/>
                    <a:pt x="6" y="18"/>
                    <a:pt x="7" y="19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3" y="17"/>
                    <a:pt x="12" y="17"/>
                    <a:pt x="13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5"/>
                    <a:pt x="16" y="14"/>
                    <a:pt x="16" y="14"/>
                  </a:cubicBezTo>
                  <a:cubicBezTo>
                    <a:pt x="17" y="14"/>
                    <a:pt x="18" y="13"/>
                    <a:pt x="18" y="12"/>
                  </a:cubicBezTo>
                  <a:cubicBezTo>
                    <a:pt x="18" y="12"/>
                    <a:pt x="19" y="12"/>
                    <a:pt x="20" y="11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5">
              <a:extLst>
                <a:ext uri="{FF2B5EF4-FFF2-40B4-BE49-F238E27FC236}">
                  <a16:creationId xmlns:a16="http://schemas.microsoft.com/office/drawing/2014/main" id="{C3888E07-33DE-4F03-8011-818D949C0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1838" y="2454275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6">
              <a:extLst>
                <a:ext uri="{FF2B5EF4-FFF2-40B4-BE49-F238E27FC236}">
                  <a16:creationId xmlns:a16="http://schemas.microsoft.com/office/drawing/2014/main" id="{8DEBC848-ED1F-462B-9BC1-490A287D2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2476500"/>
              <a:ext cx="17462" cy="22225"/>
            </a:xfrm>
            <a:custGeom>
              <a:avLst/>
              <a:gdLst>
                <a:gd name="T0" fmla="*/ 3 w 5"/>
                <a:gd name="T1" fmla="*/ 1 h 6"/>
                <a:gd name="T2" fmla="*/ 1 w 5"/>
                <a:gd name="T3" fmla="*/ 2 h 6"/>
                <a:gd name="T4" fmla="*/ 0 w 5"/>
                <a:gd name="T5" fmla="*/ 4 h 6"/>
                <a:gd name="T6" fmla="*/ 1 w 5"/>
                <a:gd name="T7" fmla="*/ 6 h 6"/>
                <a:gd name="T8" fmla="*/ 2 w 5"/>
                <a:gd name="T9" fmla="*/ 6 h 6"/>
                <a:gd name="T10" fmla="*/ 3 w 5"/>
                <a:gd name="T11" fmla="*/ 5 h 6"/>
                <a:gd name="T12" fmla="*/ 4 w 5"/>
                <a:gd name="T13" fmla="*/ 4 h 6"/>
                <a:gd name="T14" fmla="*/ 5 w 5"/>
                <a:gd name="T15" fmla="*/ 3 h 6"/>
                <a:gd name="T16" fmla="*/ 3 w 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1" y="2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4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7">
              <a:extLst>
                <a:ext uri="{FF2B5EF4-FFF2-40B4-BE49-F238E27FC236}">
                  <a16:creationId xmlns:a16="http://schemas.microsoft.com/office/drawing/2014/main" id="{3E7DAC5A-5382-47BF-A15A-5155674BF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87725" y="2419350"/>
              <a:ext cx="134937" cy="119063"/>
            </a:xfrm>
            <a:custGeom>
              <a:avLst/>
              <a:gdLst>
                <a:gd name="T0" fmla="*/ 35 w 37"/>
                <a:gd name="T1" fmla="*/ 13 h 33"/>
                <a:gd name="T2" fmla="*/ 35 w 37"/>
                <a:gd name="T3" fmla="*/ 12 h 33"/>
                <a:gd name="T4" fmla="*/ 35 w 37"/>
                <a:gd name="T5" fmla="*/ 13 h 33"/>
                <a:gd name="T6" fmla="*/ 33 w 37"/>
                <a:gd name="T7" fmla="*/ 13 h 33"/>
                <a:gd name="T8" fmla="*/ 32 w 37"/>
                <a:gd name="T9" fmla="*/ 11 h 33"/>
                <a:gd name="T10" fmla="*/ 34 w 37"/>
                <a:gd name="T11" fmla="*/ 10 h 33"/>
                <a:gd name="T12" fmla="*/ 35 w 37"/>
                <a:gd name="T13" fmla="*/ 10 h 33"/>
                <a:gd name="T14" fmla="*/ 35 w 37"/>
                <a:gd name="T15" fmla="*/ 10 h 33"/>
                <a:gd name="T16" fmla="*/ 35 w 37"/>
                <a:gd name="T17" fmla="*/ 6 h 33"/>
                <a:gd name="T18" fmla="*/ 33 w 37"/>
                <a:gd name="T19" fmla="*/ 1 h 33"/>
                <a:gd name="T20" fmla="*/ 31 w 37"/>
                <a:gd name="T21" fmla="*/ 1 h 33"/>
                <a:gd name="T22" fmla="*/ 28 w 37"/>
                <a:gd name="T23" fmla="*/ 0 h 33"/>
                <a:gd name="T24" fmla="*/ 28 w 37"/>
                <a:gd name="T25" fmla="*/ 1 h 33"/>
                <a:gd name="T26" fmla="*/ 26 w 37"/>
                <a:gd name="T27" fmla="*/ 2 h 33"/>
                <a:gd name="T28" fmla="*/ 24 w 37"/>
                <a:gd name="T29" fmla="*/ 4 h 33"/>
                <a:gd name="T30" fmla="*/ 23 w 37"/>
                <a:gd name="T31" fmla="*/ 5 h 33"/>
                <a:gd name="T32" fmla="*/ 21 w 37"/>
                <a:gd name="T33" fmla="*/ 7 h 33"/>
                <a:gd name="T34" fmla="*/ 20 w 37"/>
                <a:gd name="T35" fmla="*/ 8 h 33"/>
                <a:gd name="T36" fmla="*/ 18 w 37"/>
                <a:gd name="T37" fmla="*/ 9 h 33"/>
                <a:gd name="T38" fmla="*/ 15 w 37"/>
                <a:gd name="T39" fmla="*/ 9 h 33"/>
                <a:gd name="T40" fmla="*/ 14 w 37"/>
                <a:gd name="T41" fmla="*/ 10 h 33"/>
                <a:gd name="T42" fmla="*/ 12 w 37"/>
                <a:gd name="T43" fmla="*/ 12 h 33"/>
                <a:gd name="T44" fmla="*/ 9 w 37"/>
                <a:gd name="T45" fmla="*/ 12 h 33"/>
                <a:gd name="T46" fmla="*/ 9 w 37"/>
                <a:gd name="T47" fmla="*/ 11 h 33"/>
                <a:gd name="T48" fmla="*/ 9 w 37"/>
                <a:gd name="T49" fmla="*/ 11 h 33"/>
                <a:gd name="T50" fmla="*/ 9 w 37"/>
                <a:gd name="T51" fmla="*/ 8 h 33"/>
                <a:gd name="T52" fmla="*/ 8 w 37"/>
                <a:gd name="T53" fmla="*/ 7 h 33"/>
                <a:gd name="T54" fmla="*/ 8 w 37"/>
                <a:gd name="T55" fmla="*/ 16 h 33"/>
                <a:gd name="T56" fmla="*/ 6 w 37"/>
                <a:gd name="T57" fmla="*/ 17 h 33"/>
                <a:gd name="T58" fmla="*/ 3 w 37"/>
                <a:gd name="T59" fmla="*/ 17 h 33"/>
                <a:gd name="T60" fmla="*/ 2 w 37"/>
                <a:gd name="T61" fmla="*/ 16 h 33"/>
                <a:gd name="T62" fmla="*/ 1 w 37"/>
                <a:gd name="T63" fmla="*/ 17 h 33"/>
                <a:gd name="T64" fmla="*/ 0 w 37"/>
                <a:gd name="T65" fmla="*/ 17 h 33"/>
                <a:gd name="T66" fmla="*/ 1 w 37"/>
                <a:gd name="T67" fmla="*/ 20 h 33"/>
                <a:gd name="T68" fmla="*/ 4 w 37"/>
                <a:gd name="T69" fmla="*/ 25 h 33"/>
                <a:gd name="T70" fmla="*/ 4 w 37"/>
                <a:gd name="T71" fmla="*/ 27 h 33"/>
                <a:gd name="T72" fmla="*/ 4 w 37"/>
                <a:gd name="T73" fmla="*/ 29 h 33"/>
                <a:gd name="T74" fmla="*/ 4 w 37"/>
                <a:gd name="T75" fmla="*/ 31 h 33"/>
                <a:gd name="T76" fmla="*/ 5 w 37"/>
                <a:gd name="T77" fmla="*/ 32 h 33"/>
                <a:gd name="T78" fmla="*/ 7 w 37"/>
                <a:gd name="T79" fmla="*/ 33 h 33"/>
                <a:gd name="T80" fmla="*/ 8 w 37"/>
                <a:gd name="T81" fmla="*/ 33 h 33"/>
                <a:gd name="T82" fmla="*/ 11 w 37"/>
                <a:gd name="T83" fmla="*/ 32 h 33"/>
                <a:gd name="T84" fmla="*/ 13 w 37"/>
                <a:gd name="T85" fmla="*/ 31 h 33"/>
                <a:gd name="T86" fmla="*/ 17 w 37"/>
                <a:gd name="T87" fmla="*/ 31 h 33"/>
                <a:gd name="T88" fmla="*/ 19 w 37"/>
                <a:gd name="T89" fmla="*/ 31 h 33"/>
                <a:gd name="T90" fmla="*/ 20 w 37"/>
                <a:gd name="T91" fmla="*/ 30 h 33"/>
                <a:gd name="T92" fmla="*/ 22 w 37"/>
                <a:gd name="T93" fmla="*/ 30 h 33"/>
                <a:gd name="T94" fmla="*/ 27 w 37"/>
                <a:gd name="T95" fmla="*/ 27 h 33"/>
                <a:gd name="T96" fmla="*/ 32 w 37"/>
                <a:gd name="T97" fmla="*/ 20 h 33"/>
                <a:gd name="T98" fmla="*/ 36 w 37"/>
                <a:gd name="T99" fmla="*/ 16 h 33"/>
                <a:gd name="T100" fmla="*/ 37 w 37"/>
                <a:gd name="T101" fmla="*/ 12 h 33"/>
                <a:gd name="T102" fmla="*/ 35 w 37"/>
                <a:gd name="T103" fmla="*/ 13 h 33"/>
                <a:gd name="T104" fmla="*/ 28 w 37"/>
                <a:gd name="T105" fmla="*/ 20 h 33"/>
                <a:gd name="T106" fmla="*/ 27 w 37"/>
                <a:gd name="T107" fmla="*/ 21 h 33"/>
                <a:gd name="T108" fmla="*/ 26 w 37"/>
                <a:gd name="T109" fmla="*/ 22 h 33"/>
                <a:gd name="T110" fmla="*/ 25 w 37"/>
                <a:gd name="T111" fmla="*/ 22 h 33"/>
                <a:gd name="T112" fmla="*/ 24 w 37"/>
                <a:gd name="T113" fmla="*/ 20 h 33"/>
                <a:gd name="T114" fmla="*/ 25 w 37"/>
                <a:gd name="T115" fmla="*/ 18 h 33"/>
                <a:gd name="T116" fmla="*/ 27 w 37"/>
                <a:gd name="T117" fmla="*/ 17 h 33"/>
                <a:gd name="T118" fmla="*/ 29 w 37"/>
                <a:gd name="T119" fmla="*/ 19 h 33"/>
                <a:gd name="T120" fmla="*/ 28 w 37"/>
                <a:gd name="T121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" h="33">
                  <a:moveTo>
                    <a:pt x="35" y="13"/>
                  </a:moveTo>
                  <a:cubicBezTo>
                    <a:pt x="35" y="13"/>
                    <a:pt x="35" y="12"/>
                    <a:pt x="35" y="12"/>
                  </a:cubicBezTo>
                  <a:cubicBezTo>
                    <a:pt x="35" y="12"/>
                    <a:pt x="35" y="13"/>
                    <a:pt x="35" y="13"/>
                  </a:cubicBezTo>
                  <a:cubicBezTo>
                    <a:pt x="35" y="13"/>
                    <a:pt x="34" y="13"/>
                    <a:pt x="33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1"/>
                    <a:pt x="33" y="10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6"/>
                    <a:pt x="35" y="6"/>
                  </a:cubicBezTo>
                  <a:cubicBezTo>
                    <a:pt x="34" y="5"/>
                    <a:pt x="33" y="2"/>
                    <a:pt x="33" y="1"/>
                  </a:cubicBezTo>
                  <a:cubicBezTo>
                    <a:pt x="33" y="1"/>
                    <a:pt x="31" y="1"/>
                    <a:pt x="31" y="1"/>
                  </a:cubicBezTo>
                  <a:cubicBezTo>
                    <a:pt x="30" y="0"/>
                    <a:pt x="28" y="1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6" y="3"/>
                    <a:pt x="25" y="4"/>
                    <a:pt x="24" y="4"/>
                  </a:cubicBezTo>
                  <a:cubicBezTo>
                    <a:pt x="24" y="4"/>
                    <a:pt x="23" y="5"/>
                    <a:pt x="23" y="5"/>
                  </a:cubicBezTo>
                  <a:cubicBezTo>
                    <a:pt x="23" y="6"/>
                    <a:pt x="22" y="7"/>
                    <a:pt x="21" y="7"/>
                  </a:cubicBezTo>
                  <a:cubicBezTo>
                    <a:pt x="20" y="7"/>
                    <a:pt x="21" y="7"/>
                    <a:pt x="20" y="8"/>
                  </a:cubicBezTo>
                  <a:cubicBezTo>
                    <a:pt x="20" y="9"/>
                    <a:pt x="20" y="9"/>
                    <a:pt x="18" y="9"/>
                  </a:cubicBezTo>
                  <a:cubicBezTo>
                    <a:pt x="17" y="9"/>
                    <a:pt x="17" y="9"/>
                    <a:pt x="15" y="9"/>
                  </a:cubicBezTo>
                  <a:cubicBezTo>
                    <a:pt x="14" y="8"/>
                    <a:pt x="14" y="9"/>
                    <a:pt x="14" y="10"/>
                  </a:cubicBezTo>
                  <a:cubicBezTo>
                    <a:pt x="14" y="10"/>
                    <a:pt x="12" y="12"/>
                    <a:pt x="12" y="12"/>
                  </a:cubicBezTo>
                  <a:cubicBezTo>
                    <a:pt x="11" y="13"/>
                    <a:pt x="10" y="12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9" y="9"/>
                    <a:pt x="9" y="8"/>
                  </a:cubicBezTo>
                  <a:cubicBezTo>
                    <a:pt x="9" y="8"/>
                    <a:pt x="8" y="8"/>
                    <a:pt x="8" y="7"/>
                  </a:cubicBezTo>
                  <a:cubicBezTo>
                    <a:pt x="8" y="11"/>
                    <a:pt x="8" y="15"/>
                    <a:pt x="8" y="16"/>
                  </a:cubicBezTo>
                  <a:cubicBezTo>
                    <a:pt x="8" y="17"/>
                    <a:pt x="6" y="17"/>
                    <a:pt x="6" y="17"/>
                  </a:cubicBezTo>
                  <a:cubicBezTo>
                    <a:pt x="6" y="18"/>
                    <a:pt x="4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1" y="15"/>
                    <a:pt x="1" y="16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2" y="22"/>
                    <a:pt x="3" y="24"/>
                    <a:pt x="4" y="25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3" y="27"/>
                    <a:pt x="3" y="28"/>
                    <a:pt x="4" y="29"/>
                  </a:cubicBezTo>
                  <a:cubicBezTo>
                    <a:pt x="4" y="30"/>
                    <a:pt x="4" y="31"/>
                    <a:pt x="4" y="31"/>
                  </a:cubicBezTo>
                  <a:cubicBezTo>
                    <a:pt x="5" y="31"/>
                    <a:pt x="5" y="32"/>
                    <a:pt x="5" y="32"/>
                  </a:cubicBezTo>
                  <a:cubicBezTo>
                    <a:pt x="6" y="32"/>
                    <a:pt x="6" y="32"/>
                    <a:pt x="7" y="33"/>
                  </a:cubicBezTo>
                  <a:cubicBezTo>
                    <a:pt x="7" y="33"/>
                    <a:pt x="8" y="33"/>
                    <a:pt x="8" y="33"/>
                  </a:cubicBezTo>
                  <a:cubicBezTo>
                    <a:pt x="8" y="32"/>
                    <a:pt x="10" y="32"/>
                    <a:pt x="11" y="32"/>
                  </a:cubicBezTo>
                  <a:cubicBezTo>
                    <a:pt x="12" y="32"/>
                    <a:pt x="12" y="31"/>
                    <a:pt x="13" y="31"/>
                  </a:cubicBezTo>
                  <a:cubicBezTo>
                    <a:pt x="14" y="31"/>
                    <a:pt x="16" y="31"/>
                    <a:pt x="17" y="31"/>
                  </a:cubicBezTo>
                  <a:cubicBezTo>
                    <a:pt x="18" y="31"/>
                    <a:pt x="18" y="31"/>
                    <a:pt x="19" y="31"/>
                  </a:cubicBezTo>
                  <a:cubicBezTo>
                    <a:pt x="19" y="30"/>
                    <a:pt x="20" y="31"/>
                    <a:pt x="20" y="30"/>
                  </a:cubicBezTo>
                  <a:cubicBezTo>
                    <a:pt x="20" y="30"/>
                    <a:pt x="21" y="30"/>
                    <a:pt x="22" y="30"/>
                  </a:cubicBezTo>
                  <a:cubicBezTo>
                    <a:pt x="23" y="30"/>
                    <a:pt x="25" y="28"/>
                    <a:pt x="27" y="27"/>
                  </a:cubicBezTo>
                  <a:cubicBezTo>
                    <a:pt x="29" y="25"/>
                    <a:pt x="32" y="22"/>
                    <a:pt x="32" y="20"/>
                  </a:cubicBezTo>
                  <a:cubicBezTo>
                    <a:pt x="33" y="18"/>
                    <a:pt x="35" y="17"/>
                    <a:pt x="36" y="16"/>
                  </a:cubicBezTo>
                  <a:cubicBezTo>
                    <a:pt x="36" y="16"/>
                    <a:pt x="37" y="14"/>
                    <a:pt x="37" y="12"/>
                  </a:cubicBezTo>
                  <a:cubicBezTo>
                    <a:pt x="36" y="12"/>
                    <a:pt x="35" y="13"/>
                    <a:pt x="35" y="13"/>
                  </a:cubicBezTo>
                  <a:close/>
                  <a:moveTo>
                    <a:pt x="28" y="20"/>
                  </a:moveTo>
                  <a:cubicBezTo>
                    <a:pt x="28" y="21"/>
                    <a:pt x="27" y="20"/>
                    <a:pt x="27" y="21"/>
                  </a:cubicBezTo>
                  <a:cubicBezTo>
                    <a:pt x="26" y="21"/>
                    <a:pt x="26" y="22"/>
                    <a:pt x="26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5" y="18"/>
                    <a:pt x="25" y="18"/>
                  </a:cubicBezTo>
                  <a:cubicBezTo>
                    <a:pt x="25" y="17"/>
                    <a:pt x="27" y="16"/>
                    <a:pt x="27" y="17"/>
                  </a:cubicBezTo>
                  <a:cubicBezTo>
                    <a:pt x="28" y="17"/>
                    <a:pt x="29" y="18"/>
                    <a:pt x="29" y="19"/>
                  </a:cubicBezTo>
                  <a:cubicBezTo>
                    <a:pt x="29" y="19"/>
                    <a:pt x="28" y="20"/>
                    <a:pt x="28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8">
              <a:extLst>
                <a:ext uri="{FF2B5EF4-FFF2-40B4-BE49-F238E27FC236}">
                  <a16:creationId xmlns:a16="http://schemas.microsoft.com/office/drawing/2014/main" id="{4A8C771D-084A-4CEF-8DB6-2DFECF888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281238"/>
              <a:ext cx="96837" cy="104775"/>
            </a:xfrm>
            <a:custGeom>
              <a:avLst/>
              <a:gdLst>
                <a:gd name="T0" fmla="*/ 1 w 27"/>
                <a:gd name="T1" fmla="*/ 26 h 29"/>
                <a:gd name="T2" fmla="*/ 2 w 27"/>
                <a:gd name="T3" fmla="*/ 27 h 29"/>
                <a:gd name="T4" fmla="*/ 4 w 27"/>
                <a:gd name="T5" fmla="*/ 27 h 29"/>
                <a:gd name="T6" fmla="*/ 7 w 27"/>
                <a:gd name="T7" fmla="*/ 27 h 29"/>
                <a:gd name="T8" fmla="*/ 15 w 27"/>
                <a:gd name="T9" fmla="*/ 27 h 29"/>
                <a:gd name="T10" fmla="*/ 15 w 27"/>
                <a:gd name="T11" fmla="*/ 28 h 29"/>
                <a:gd name="T12" fmla="*/ 21 w 27"/>
                <a:gd name="T13" fmla="*/ 28 h 29"/>
                <a:gd name="T14" fmla="*/ 24 w 27"/>
                <a:gd name="T15" fmla="*/ 28 h 29"/>
                <a:gd name="T16" fmla="*/ 25 w 27"/>
                <a:gd name="T17" fmla="*/ 28 h 29"/>
                <a:gd name="T18" fmla="*/ 22 w 27"/>
                <a:gd name="T19" fmla="*/ 24 h 29"/>
                <a:gd name="T20" fmla="*/ 22 w 27"/>
                <a:gd name="T21" fmla="*/ 17 h 29"/>
                <a:gd name="T22" fmla="*/ 26 w 27"/>
                <a:gd name="T23" fmla="*/ 17 h 29"/>
                <a:gd name="T24" fmla="*/ 26 w 27"/>
                <a:gd name="T25" fmla="*/ 16 h 29"/>
                <a:gd name="T26" fmla="*/ 27 w 27"/>
                <a:gd name="T27" fmla="*/ 11 h 29"/>
                <a:gd name="T28" fmla="*/ 26 w 27"/>
                <a:gd name="T29" fmla="*/ 11 h 29"/>
                <a:gd name="T30" fmla="*/ 24 w 27"/>
                <a:gd name="T31" fmla="*/ 12 h 29"/>
                <a:gd name="T32" fmla="*/ 23 w 27"/>
                <a:gd name="T33" fmla="*/ 12 h 29"/>
                <a:gd name="T34" fmla="*/ 23 w 27"/>
                <a:gd name="T35" fmla="*/ 10 h 29"/>
                <a:gd name="T36" fmla="*/ 22 w 27"/>
                <a:gd name="T37" fmla="*/ 9 h 29"/>
                <a:gd name="T38" fmla="*/ 22 w 27"/>
                <a:gd name="T39" fmla="*/ 5 h 29"/>
                <a:gd name="T40" fmla="*/ 22 w 27"/>
                <a:gd name="T41" fmla="*/ 3 h 29"/>
                <a:gd name="T42" fmla="*/ 20 w 27"/>
                <a:gd name="T43" fmla="*/ 3 h 29"/>
                <a:gd name="T44" fmla="*/ 19 w 27"/>
                <a:gd name="T45" fmla="*/ 3 h 29"/>
                <a:gd name="T46" fmla="*/ 17 w 27"/>
                <a:gd name="T47" fmla="*/ 3 h 29"/>
                <a:gd name="T48" fmla="*/ 16 w 27"/>
                <a:gd name="T49" fmla="*/ 5 h 29"/>
                <a:gd name="T50" fmla="*/ 14 w 27"/>
                <a:gd name="T51" fmla="*/ 5 h 29"/>
                <a:gd name="T52" fmla="*/ 12 w 27"/>
                <a:gd name="T53" fmla="*/ 4 h 29"/>
                <a:gd name="T54" fmla="*/ 11 w 27"/>
                <a:gd name="T55" fmla="*/ 2 h 29"/>
                <a:gd name="T56" fmla="*/ 10 w 27"/>
                <a:gd name="T57" fmla="*/ 0 h 29"/>
                <a:gd name="T58" fmla="*/ 3 w 27"/>
                <a:gd name="T59" fmla="*/ 0 h 29"/>
                <a:gd name="T60" fmla="*/ 1 w 27"/>
                <a:gd name="T61" fmla="*/ 1 h 29"/>
                <a:gd name="T62" fmla="*/ 3 w 27"/>
                <a:gd name="T63" fmla="*/ 5 h 29"/>
                <a:gd name="T64" fmla="*/ 3 w 27"/>
                <a:gd name="T65" fmla="*/ 8 h 29"/>
                <a:gd name="T66" fmla="*/ 5 w 27"/>
                <a:gd name="T67" fmla="*/ 13 h 29"/>
                <a:gd name="T68" fmla="*/ 3 w 27"/>
                <a:gd name="T69" fmla="*/ 16 h 29"/>
                <a:gd name="T70" fmla="*/ 1 w 27"/>
                <a:gd name="T71" fmla="*/ 21 h 29"/>
                <a:gd name="T72" fmla="*/ 0 w 27"/>
                <a:gd name="T73" fmla="*/ 24 h 29"/>
                <a:gd name="T74" fmla="*/ 0 w 27"/>
                <a:gd name="T75" fmla="*/ 27 h 29"/>
                <a:gd name="T76" fmla="*/ 0 w 27"/>
                <a:gd name="T77" fmla="*/ 27 h 29"/>
                <a:gd name="T78" fmla="*/ 0 w 27"/>
                <a:gd name="T79" fmla="*/ 27 h 29"/>
                <a:gd name="T80" fmla="*/ 1 w 27"/>
                <a:gd name="T81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" h="29">
                  <a:moveTo>
                    <a:pt x="1" y="26"/>
                  </a:moveTo>
                  <a:cubicBezTo>
                    <a:pt x="2" y="26"/>
                    <a:pt x="1" y="27"/>
                    <a:pt x="2" y="27"/>
                  </a:cubicBezTo>
                  <a:cubicBezTo>
                    <a:pt x="3" y="26"/>
                    <a:pt x="4" y="26"/>
                    <a:pt x="4" y="27"/>
                  </a:cubicBezTo>
                  <a:cubicBezTo>
                    <a:pt x="5" y="27"/>
                    <a:pt x="6" y="27"/>
                    <a:pt x="7" y="27"/>
                  </a:cubicBezTo>
                  <a:cubicBezTo>
                    <a:pt x="7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20" y="28"/>
                    <a:pt x="21" y="28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6" y="11"/>
                  </a:cubicBezTo>
                  <a:cubicBezTo>
                    <a:pt x="26" y="12"/>
                    <a:pt x="25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10"/>
                    <a:pt x="22" y="9"/>
                    <a:pt x="22" y="9"/>
                  </a:cubicBezTo>
                  <a:cubicBezTo>
                    <a:pt x="21" y="8"/>
                    <a:pt x="22" y="6"/>
                    <a:pt x="22" y="5"/>
                  </a:cubicBezTo>
                  <a:cubicBezTo>
                    <a:pt x="22" y="5"/>
                    <a:pt x="22" y="4"/>
                    <a:pt x="22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2"/>
                    <a:pt x="17" y="3"/>
                  </a:cubicBezTo>
                  <a:cubicBezTo>
                    <a:pt x="17" y="3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5"/>
                    <a:pt x="12" y="5"/>
                    <a:pt x="12" y="4"/>
                  </a:cubicBezTo>
                  <a:cubicBezTo>
                    <a:pt x="11" y="2"/>
                    <a:pt x="10" y="3"/>
                    <a:pt x="11" y="2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0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2" y="2"/>
                    <a:pt x="3" y="5"/>
                    <a:pt x="3" y="5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3" y="9"/>
                    <a:pt x="4" y="11"/>
                    <a:pt x="5" y="13"/>
                  </a:cubicBezTo>
                  <a:cubicBezTo>
                    <a:pt x="5" y="14"/>
                    <a:pt x="4" y="15"/>
                    <a:pt x="3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1" y="26"/>
                    <a:pt x="1" y="2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9">
              <a:extLst>
                <a:ext uri="{FF2B5EF4-FFF2-40B4-BE49-F238E27FC236}">
                  <a16:creationId xmlns:a16="http://schemas.microsoft.com/office/drawing/2014/main" id="{4551F2BE-141C-4D5E-8AD6-D3D4541F7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300288"/>
              <a:ext cx="96837" cy="85725"/>
            </a:xfrm>
            <a:custGeom>
              <a:avLst/>
              <a:gdLst>
                <a:gd name="T0" fmla="*/ 21 w 27"/>
                <a:gd name="T1" fmla="*/ 1 h 24"/>
                <a:gd name="T2" fmla="*/ 19 w 27"/>
                <a:gd name="T3" fmla="*/ 0 h 24"/>
                <a:gd name="T4" fmla="*/ 16 w 27"/>
                <a:gd name="T5" fmla="*/ 1 h 24"/>
                <a:gd name="T6" fmla="*/ 16 w 27"/>
                <a:gd name="T7" fmla="*/ 2 h 24"/>
                <a:gd name="T8" fmla="*/ 15 w 27"/>
                <a:gd name="T9" fmla="*/ 3 h 24"/>
                <a:gd name="T10" fmla="*/ 15 w 27"/>
                <a:gd name="T11" fmla="*/ 6 h 24"/>
                <a:gd name="T12" fmla="*/ 15 w 27"/>
                <a:gd name="T13" fmla="*/ 8 h 24"/>
                <a:gd name="T14" fmla="*/ 16 w 27"/>
                <a:gd name="T15" fmla="*/ 10 h 24"/>
                <a:gd name="T16" fmla="*/ 18 w 27"/>
                <a:gd name="T17" fmla="*/ 10 h 24"/>
                <a:gd name="T18" fmla="*/ 18 w 27"/>
                <a:gd name="T19" fmla="*/ 11 h 24"/>
                <a:gd name="T20" fmla="*/ 18 w 27"/>
                <a:gd name="T21" fmla="*/ 12 h 24"/>
                <a:gd name="T22" fmla="*/ 16 w 27"/>
                <a:gd name="T23" fmla="*/ 12 h 24"/>
                <a:gd name="T24" fmla="*/ 15 w 27"/>
                <a:gd name="T25" fmla="*/ 10 h 24"/>
                <a:gd name="T26" fmla="*/ 13 w 27"/>
                <a:gd name="T27" fmla="*/ 10 h 24"/>
                <a:gd name="T28" fmla="*/ 12 w 27"/>
                <a:gd name="T29" fmla="*/ 8 h 24"/>
                <a:gd name="T30" fmla="*/ 11 w 27"/>
                <a:gd name="T31" fmla="*/ 9 h 24"/>
                <a:gd name="T32" fmla="*/ 10 w 27"/>
                <a:gd name="T33" fmla="*/ 9 h 24"/>
                <a:gd name="T34" fmla="*/ 8 w 27"/>
                <a:gd name="T35" fmla="*/ 9 h 24"/>
                <a:gd name="T36" fmla="*/ 8 w 27"/>
                <a:gd name="T37" fmla="*/ 7 h 24"/>
                <a:gd name="T38" fmla="*/ 6 w 27"/>
                <a:gd name="T39" fmla="*/ 8 h 24"/>
                <a:gd name="T40" fmla="*/ 6 w 27"/>
                <a:gd name="T41" fmla="*/ 7 h 24"/>
                <a:gd name="T42" fmla="*/ 5 w 27"/>
                <a:gd name="T43" fmla="*/ 6 h 24"/>
                <a:gd name="T44" fmla="*/ 4 w 27"/>
                <a:gd name="T45" fmla="*/ 11 h 24"/>
                <a:gd name="T46" fmla="*/ 4 w 27"/>
                <a:gd name="T47" fmla="*/ 12 h 24"/>
                <a:gd name="T48" fmla="*/ 0 w 27"/>
                <a:gd name="T49" fmla="*/ 12 h 24"/>
                <a:gd name="T50" fmla="*/ 0 w 27"/>
                <a:gd name="T51" fmla="*/ 19 h 24"/>
                <a:gd name="T52" fmla="*/ 3 w 27"/>
                <a:gd name="T53" fmla="*/ 23 h 24"/>
                <a:gd name="T54" fmla="*/ 7 w 27"/>
                <a:gd name="T55" fmla="*/ 23 h 24"/>
                <a:gd name="T56" fmla="*/ 7 w 27"/>
                <a:gd name="T57" fmla="*/ 23 h 24"/>
                <a:gd name="T58" fmla="*/ 8 w 27"/>
                <a:gd name="T59" fmla="*/ 23 h 24"/>
                <a:gd name="T60" fmla="*/ 11 w 27"/>
                <a:gd name="T61" fmla="*/ 24 h 24"/>
                <a:gd name="T62" fmla="*/ 14 w 27"/>
                <a:gd name="T63" fmla="*/ 21 h 24"/>
                <a:gd name="T64" fmla="*/ 16 w 27"/>
                <a:gd name="T65" fmla="*/ 19 h 24"/>
                <a:gd name="T66" fmla="*/ 17 w 27"/>
                <a:gd name="T67" fmla="*/ 18 h 24"/>
                <a:gd name="T68" fmla="*/ 19 w 27"/>
                <a:gd name="T69" fmla="*/ 18 h 24"/>
                <a:gd name="T70" fmla="*/ 19 w 27"/>
                <a:gd name="T71" fmla="*/ 18 h 24"/>
                <a:gd name="T72" fmla="*/ 19 w 27"/>
                <a:gd name="T73" fmla="*/ 16 h 24"/>
                <a:gd name="T74" fmla="*/ 25 w 27"/>
                <a:gd name="T75" fmla="*/ 14 h 24"/>
                <a:gd name="T76" fmla="*/ 25 w 27"/>
                <a:gd name="T77" fmla="*/ 13 h 24"/>
                <a:gd name="T78" fmla="*/ 25 w 27"/>
                <a:gd name="T79" fmla="*/ 11 h 24"/>
                <a:gd name="T80" fmla="*/ 26 w 27"/>
                <a:gd name="T81" fmla="*/ 10 h 24"/>
                <a:gd name="T82" fmla="*/ 26 w 27"/>
                <a:gd name="T83" fmla="*/ 6 h 24"/>
                <a:gd name="T84" fmla="*/ 27 w 27"/>
                <a:gd name="T85" fmla="*/ 6 h 24"/>
                <a:gd name="T86" fmla="*/ 26 w 27"/>
                <a:gd name="T87" fmla="*/ 3 h 24"/>
                <a:gd name="T88" fmla="*/ 23 w 27"/>
                <a:gd name="T89" fmla="*/ 2 h 24"/>
                <a:gd name="T90" fmla="*/ 21 w 27"/>
                <a:gd name="T9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" h="24">
                  <a:moveTo>
                    <a:pt x="21" y="1"/>
                  </a:moveTo>
                  <a:cubicBezTo>
                    <a:pt x="20" y="1"/>
                    <a:pt x="20" y="1"/>
                    <a:pt x="19" y="0"/>
                  </a:cubicBezTo>
                  <a:cubicBezTo>
                    <a:pt x="19" y="1"/>
                    <a:pt x="17" y="1"/>
                    <a:pt x="16" y="1"/>
                  </a:cubicBezTo>
                  <a:cubicBezTo>
                    <a:pt x="15" y="1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5" y="5"/>
                    <a:pt x="15" y="6"/>
                  </a:cubicBezTo>
                  <a:cubicBezTo>
                    <a:pt x="15" y="7"/>
                    <a:pt x="14" y="8"/>
                    <a:pt x="15" y="8"/>
                  </a:cubicBezTo>
                  <a:cubicBezTo>
                    <a:pt x="15" y="8"/>
                    <a:pt x="15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7" y="13"/>
                    <a:pt x="16" y="12"/>
                  </a:cubicBezTo>
                  <a:cubicBezTo>
                    <a:pt x="15" y="12"/>
                    <a:pt x="15" y="11"/>
                    <a:pt x="15" y="10"/>
                  </a:cubicBezTo>
                  <a:cubicBezTo>
                    <a:pt x="15" y="10"/>
                    <a:pt x="14" y="10"/>
                    <a:pt x="13" y="10"/>
                  </a:cubicBezTo>
                  <a:cubicBezTo>
                    <a:pt x="13" y="10"/>
                    <a:pt x="12" y="9"/>
                    <a:pt x="12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8"/>
                    <a:pt x="8" y="9"/>
                  </a:cubicBezTo>
                  <a:cubicBezTo>
                    <a:pt x="8" y="9"/>
                    <a:pt x="7" y="8"/>
                    <a:pt x="8" y="7"/>
                  </a:cubicBezTo>
                  <a:cubicBezTo>
                    <a:pt x="8" y="7"/>
                    <a:pt x="7" y="7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7" y="22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11" y="24"/>
                    <a:pt x="11" y="24"/>
                  </a:cubicBezTo>
                  <a:cubicBezTo>
                    <a:pt x="12" y="23"/>
                    <a:pt x="13" y="21"/>
                    <a:pt x="14" y="21"/>
                  </a:cubicBezTo>
                  <a:cubicBezTo>
                    <a:pt x="15" y="21"/>
                    <a:pt x="16" y="20"/>
                    <a:pt x="16" y="19"/>
                  </a:cubicBezTo>
                  <a:cubicBezTo>
                    <a:pt x="16" y="19"/>
                    <a:pt x="16" y="18"/>
                    <a:pt x="17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5" y="14"/>
                    <a:pt x="25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1"/>
                    <a:pt x="25" y="11"/>
                  </a:cubicBezTo>
                  <a:cubicBezTo>
                    <a:pt x="25" y="10"/>
                    <a:pt x="27" y="11"/>
                    <a:pt x="26" y="10"/>
                  </a:cubicBezTo>
                  <a:cubicBezTo>
                    <a:pt x="26" y="10"/>
                    <a:pt x="26" y="7"/>
                    <a:pt x="26" y="6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6" y="4"/>
                    <a:pt x="26" y="3"/>
                  </a:cubicBezTo>
                  <a:cubicBezTo>
                    <a:pt x="26" y="3"/>
                    <a:pt x="23" y="2"/>
                    <a:pt x="23" y="2"/>
                  </a:cubicBezTo>
                  <a:cubicBezTo>
                    <a:pt x="22" y="2"/>
                    <a:pt x="21" y="1"/>
                    <a:pt x="2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0">
              <a:extLst>
                <a:ext uri="{FF2B5EF4-FFF2-40B4-BE49-F238E27FC236}">
                  <a16:creationId xmlns:a16="http://schemas.microsoft.com/office/drawing/2014/main" id="{E44E6A59-95AD-4AFC-AA13-BABA8D73D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41550"/>
              <a:ext cx="17462" cy="15875"/>
            </a:xfrm>
            <a:custGeom>
              <a:avLst/>
              <a:gdLst>
                <a:gd name="T0" fmla="*/ 4 w 5"/>
                <a:gd name="T1" fmla="*/ 0 h 4"/>
                <a:gd name="T2" fmla="*/ 2 w 5"/>
                <a:gd name="T3" fmla="*/ 0 h 4"/>
                <a:gd name="T4" fmla="*/ 1 w 5"/>
                <a:gd name="T5" fmla="*/ 0 h 4"/>
                <a:gd name="T6" fmla="*/ 1 w 5"/>
                <a:gd name="T7" fmla="*/ 0 h 4"/>
                <a:gd name="T8" fmla="*/ 1 w 5"/>
                <a:gd name="T9" fmla="*/ 2 h 4"/>
                <a:gd name="T10" fmla="*/ 0 w 5"/>
                <a:gd name="T11" fmla="*/ 3 h 4"/>
                <a:gd name="T12" fmla="*/ 0 w 5"/>
                <a:gd name="T13" fmla="*/ 3 h 4"/>
                <a:gd name="T14" fmla="*/ 1 w 5"/>
                <a:gd name="T15" fmla="*/ 3 h 4"/>
                <a:gd name="T16" fmla="*/ 2 w 5"/>
                <a:gd name="T17" fmla="*/ 3 h 4"/>
                <a:gd name="T18" fmla="*/ 4 w 5"/>
                <a:gd name="T19" fmla="*/ 2 h 4"/>
                <a:gd name="T20" fmla="*/ 4 w 5"/>
                <a:gd name="T21" fmla="*/ 1 h 4"/>
                <a:gd name="T22" fmla="*/ 4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4" y="3"/>
                    <a:pt x="4" y="2"/>
                  </a:cubicBezTo>
                  <a:cubicBezTo>
                    <a:pt x="5" y="1"/>
                    <a:pt x="4" y="1"/>
                    <a:pt x="4" y="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1">
              <a:extLst>
                <a:ext uri="{FF2B5EF4-FFF2-40B4-BE49-F238E27FC236}">
                  <a16:creationId xmlns:a16="http://schemas.microsoft.com/office/drawing/2014/main" id="{3711656F-06F7-4AC8-B270-F9E3A7C57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84525" y="2127250"/>
              <a:ext cx="85725" cy="119063"/>
            </a:xfrm>
            <a:custGeom>
              <a:avLst/>
              <a:gdLst>
                <a:gd name="T0" fmla="*/ 6 w 24"/>
                <a:gd name="T1" fmla="*/ 6 h 33"/>
                <a:gd name="T2" fmla="*/ 7 w 24"/>
                <a:gd name="T3" fmla="*/ 8 h 33"/>
                <a:gd name="T4" fmla="*/ 12 w 24"/>
                <a:gd name="T5" fmla="*/ 9 h 33"/>
                <a:gd name="T6" fmla="*/ 15 w 24"/>
                <a:gd name="T7" fmla="*/ 10 h 33"/>
                <a:gd name="T8" fmla="*/ 16 w 24"/>
                <a:gd name="T9" fmla="*/ 11 h 33"/>
                <a:gd name="T10" fmla="*/ 10 w 24"/>
                <a:gd name="T11" fmla="*/ 17 h 33"/>
                <a:gd name="T12" fmla="*/ 7 w 24"/>
                <a:gd name="T13" fmla="*/ 17 h 33"/>
                <a:gd name="T14" fmla="*/ 4 w 24"/>
                <a:gd name="T15" fmla="*/ 19 h 33"/>
                <a:gd name="T16" fmla="*/ 2 w 24"/>
                <a:gd name="T17" fmla="*/ 19 h 33"/>
                <a:gd name="T18" fmla="*/ 1 w 24"/>
                <a:gd name="T19" fmla="*/ 21 h 33"/>
                <a:gd name="T20" fmla="*/ 0 w 24"/>
                <a:gd name="T21" fmla="*/ 23 h 33"/>
                <a:gd name="T22" fmla="*/ 0 w 24"/>
                <a:gd name="T23" fmla="*/ 31 h 33"/>
                <a:gd name="T24" fmla="*/ 1 w 24"/>
                <a:gd name="T25" fmla="*/ 33 h 33"/>
                <a:gd name="T26" fmla="*/ 6 w 24"/>
                <a:gd name="T27" fmla="*/ 27 h 33"/>
                <a:gd name="T28" fmla="*/ 10 w 24"/>
                <a:gd name="T29" fmla="*/ 24 h 33"/>
                <a:gd name="T30" fmla="*/ 16 w 24"/>
                <a:gd name="T31" fmla="*/ 18 h 33"/>
                <a:gd name="T32" fmla="*/ 19 w 24"/>
                <a:gd name="T33" fmla="*/ 14 h 33"/>
                <a:gd name="T34" fmla="*/ 21 w 24"/>
                <a:gd name="T35" fmla="*/ 11 h 33"/>
                <a:gd name="T36" fmla="*/ 23 w 24"/>
                <a:gd name="T37" fmla="*/ 6 h 33"/>
                <a:gd name="T38" fmla="*/ 24 w 24"/>
                <a:gd name="T39" fmla="*/ 2 h 33"/>
                <a:gd name="T40" fmla="*/ 22 w 24"/>
                <a:gd name="T41" fmla="*/ 1 h 33"/>
                <a:gd name="T42" fmla="*/ 17 w 24"/>
                <a:gd name="T43" fmla="*/ 3 h 33"/>
                <a:gd name="T44" fmla="*/ 14 w 24"/>
                <a:gd name="T45" fmla="*/ 3 h 33"/>
                <a:gd name="T46" fmla="*/ 11 w 24"/>
                <a:gd name="T47" fmla="*/ 4 h 33"/>
                <a:gd name="T48" fmla="*/ 7 w 24"/>
                <a:gd name="T49" fmla="*/ 4 h 33"/>
                <a:gd name="T50" fmla="*/ 5 w 24"/>
                <a:gd name="T51" fmla="*/ 2 h 33"/>
                <a:gd name="T52" fmla="*/ 4 w 24"/>
                <a:gd name="T53" fmla="*/ 4 h 33"/>
                <a:gd name="T54" fmla="*/ 6 w 24"/>
                <a:gd name="T5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33">
                  <a:moveTo>
                    <a:pt x="6" y="6"/>
                  </a:moveTo>
                  <a:cubicBezTo>
                    <a:pt x="6" y="7"/>
                    <a:pt x="7" y="8"/>
                    <a:pt x="7" y="8"/>
                  </a:cubicBezTo>
                  <a:cubicBezTo>
                    <a:pt x="8" y="8"/>
                    <a:pt x="10" y="9"/>
                    <a:pt x="12" y="9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5" y="11"/>
                    <a:pt x="10" y="16"/>
                    <a:pt x="10" y="17"/>
                  </a:cubicBezTo>
                  <a:cubicBezTo>
                    <a:pt x="9" y="18"/>
                    <a:pt x="9" y="17"/>
                    <a:pt x="7" y="17"/>
                  </a:cubicBezTo>
                  <a:cubicBezTo>
                    <a:pt x="6" y="17"/>
                    <a:pt x="4" y="19"/>
                    <a:pt x="4" y="19"/>
                  </a:cubicBezTo>
                  <a:cubicBezTo>
                    <a:pt x="4" y="19"/>
                    <a:pt x="3" y="19"/>
                    <a:pt x="2" y="19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" y="31"/>
                    <a:pt x="5" y="29"/>
                    <a:pt x="6" y="27"/>
                  </a:cubicBezTo>
                  <a:cubicBezTo>
                    <a:pt x="8" y="25"/>
                    <a:pt x="9" y="25"/>
                    <a:pt x="10" y="24"/>
                  </a:cubicBezTo>
                  <a:cubicBezTo>
                    <a:pt x="12" y="24"/>
                    <a:pt x="14" y="21"/>
                    <a:pt x="16" y="18"/>
                  </a:cubicBezTo>
                  <a:cubicBezTo>
                    <a:pt x="17" y="17"/>
                    <a:pt x="19" y="15"/>
                    <a:pt x="19" y="14"/>
                  </a:cubicBezTo>
                  <a:cubicBezTo>
                    <a:pt x="19" y="13"/>
                    <a:pt x="20" y="12"/>
                    <a:pt x="21" y="11"/>
                  </a:cubicBezTo>
                  <a:cubicBezTo>
                    <a:pt x="22" y="10"/>
                    <a:pt x="23" y="7"/>
                    <a:pt x="23" y="6"/>
                  </a:cubicBezTo>
                  <a:cubicBezTo>
                    <a:pt x="23" y="5"/>
                    <a:pt x="24" y="3"/>
                    <a:pt x="24" y="2"/>
                  </a:cubicBezTo>
                  <a:cubicBezTo>
                    <a:pt x="24" y="0"/>
                    <a:pt x="23" y="0"/>
                    <a:pt x="22" y="1"/>
                  </a:cubicBezTo>
                  <a:cubicBezTo>
                    <a:pt x="22" y="2"/>
                    <a:pt x="19" y="3"/>
                    <a:pt x="17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0" y="5"/>
                    <a:pt x="7" y="5"/>
                    <a:pt x="7" y="4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5"/>
                    <a:pt x="5" y="6"/>
                    <a:pt x="6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2">
              <a:extLst>
                <a:ext uri="{FF2B5EF4-FFF2-40B4-BE49-F238E27FC236}">
                  <a16:creationId xmlns:a16="http://schemas.microsoft.com/office/drawing/2014/main" id="{37588E4C-43DD-4417-A49C-DEFC353BF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2200" y="1914525"/>
              <a:ext cx="100012" cy="79375"/>
            </a:xfrm>
            <a:custGeom>
              <a:avLst/>
              <a:gdLst>
                <a:gd name="T0" fmla="*/ 10 w 28"/>
                <a:gd name="T1" fmla="*/ 22 h 22"/>
                <a:gd name="T2" fmla="*/ 10 w 28"/>
                <a:gd name="T3" fmla="*/ 19 h 22"/>
                <a:gd name="T4" fmla="*/ 14 w 28"/>
                <a:gd name="T5" fmla="*/ 17 h 22"/>
                <a:gd name="T6" fmla="*/ 15 w 28"/>
                <a:gd name="T7" fmla="*/ 16 h 22"/>
                <a:gd name="T8" fmla="*/ 17 w 28"/>
                <a:gd name="T9" fmla="*/ 16 h 22"/>
                <a:gd name="T10" fmla="*/ 19 w 28"/>
                <a:gd name="T11" fmla="*/ 15 h 22"/>
                <a:gd name="T12" fmla="*/ 20 w 28"/>
                <a:gd name="T13" fmla="*/ 14 h 22"/>
                <a:gd name="T14" fmla="*/ 21 w 28"/>
                <a:gd name="T15" fmla="*/ 13 h 22"/>
                <a:gd name="T16" fmla="*/ 22 w 28"/>
                <a:gd name="T17" fmla="*/ 12 h 22"/>
                <a:gd name="T18" fmla="*/ 22 w 28"/>
                <a:gd name="T19" fmla="*/ 11 h 22"/>
                <a:gd name="T20" fmla="*/ 24 w 28"/>
                <a:gd name="T21" fmla="*/ 10 h 22"/>
                <a:gd name="T22" fmla="*/ 27 w 28"/>
                <a:gd name="T23" fmla="*/ 10 h 22"/>
                <a:gd name="T24" fmla="*/ 28 w 28"/>
                <a:gd name="T25" fmla="*/ 9 h 22"/>
                <a:gd name="T26" fmla="*/ 27 w 28"/>
                <a:gd name="T27" fmla="*/ 8 h 22"/>
                <a:gd name="T28" fmla="*/ 27 w 28"/>
                <a:gd name="T29" fmla="*/ 6 h 22"/>
                <a:gd name="T30" fmla="*/ 26 w 28"/>
                <a:gd name="T31" fmla="*/ 3 h 22"/>
                <a:gd name="T32" fmla="*/ 26 w 28"/>
                <a:gd name="T33" fmla="*/ 3 h 22"/>
                <a:gd name="T34" fmla="*/ 23 w 28"/>
                <a:gd name="T35" fmla="*/ 2 h 22"/>
                <a:gd name="T36" fmla="*/ 19 w 28"/>
                <a:gd name="T37" fmla="*/ 1 h 22"/>
                <a:gd name="T38" fmla="*/ 17 w 28"/>
                <a:gd name="T39" fmla="*/ 0 h 22"/>
                <a:gd name="T40" fmla="*/ 14 w 28"/>
                <a:gd name="T41" fmla="*/ 5 h 22"/>
                <a:gd name="T42" fmla="*/ 11 w 28"/>
                <a:gd name="T43" fmla="*/ 7 h 22"/>
                <a:gd name="T44" fmla="*/ 9 w 28"/>
                <a:gd name="T45" fmla="*/ 9 h 22"/>
                <a:gd name="T46" fmla="*/ 8 w 28"/>
                <a:gd name="T47" fmla="*/ 11 h 22"/>
                <a:gd name="T48" fmla="*/ 8 w 28"/>
                <a:gd name="T49" fmla="*/ 15 h 22"/>
                <a:gd name="T50" fmla="*/ 5 w 28"/>
                <a:gd name="T51" fmla="*/ 18 h 22"/>
                <a:gd name="T52" fmla="*/ 2 w 28"/>
                <a:gd name="T53" fmla="*/ 21 h 22"/>
                <a:gd name="T54" fmla="*/ 0 w 28"/>
                <a:gd name="T55" fmla="*/ 22 h 22"/>
                <a:gd name="T56" fmla="*/ 8 w 28"/>
                <a:gd name="T57" fmla="*/ 22 h 22"/>
                <a:gd name="T58" fmla="*/ 10 w 28"/>
                <a:gd name="T5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22">
                  <a:moveTo>
                    <a:pt x="10" y="22"/>
                  </a:moveTo>
                  <a:cubicBezTo>
                    <a:pt x="10" y="21"/>
                    <a:pt x="10" y="19"/>
                    <a:pt x="10" y="19"/>
                  </a:cubicBezTo>
                  <a:cubicBezTo>
                    <a:pt x="10" y="19"/>
                    <a:pt x="13" y="17"/>
                    <a:pt x="14" y="17"/>
                  </a:cubicBezTo>
                  <a:cubicBezTo>
                    <a:pt x="14" y="17"/>
                    <a:pt x="15" y="17"/>
                    <a:pt x="15" y="16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8" y="16"/>
                    <a:pt x="19" y="15"/>
                    <a:pt x="19" y="15"/>
                  </a:cubicBezTo>
                  <a:cubicBezTo>
                    <a:pt x="19" y="14"/>
                    <a:pt x="20" y="14"/>
                    <a:pt x="20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2" y="13"/>
                    <a:pt x="22" y="13"/>
                    <a:pt x="22" y="1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4" y="11"/>
                    <a:pt x="24" y="10"/>
                  </a:cubicBezTo>
                  <a:cubicBezTo>
                    <a:pt x="24" y="10"/>
                    <a:pt x="27" y="10"/>
                    <a:pt x="27" y="10"/>
                  </a:cubicBezTo>
                  <a:cubicBezTo>
                    <a:pt x="28" y="10"/>
                    <a:pt x="28" y="10"/>
                    <a:pt x="28" y="9"/>
                  </a:cubicBezTo>
                  <a:cubicBezTo>
                    <a:pt x="28" y="9"/>
                    <a:pt x="27" y="8"/>
                    <a:pt x="27" y="8"/>
                  </a:cubicBezTo>
                  <a:cubicBezTo>
                    <a:pt x="26" y="8"/>
                    <a:pt x="27" y="7"/>
                    <a:pt x="27" y="6"/>
                  </a:cubicBezTo>
                  <a:cubicBezTo>
                    <a:pt x="27" y="5"/>
                    <a:pt x="27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4" y="2"/>
                    <a:pt x="23" y="2"/>
                  </a:cubicBezTo>
                  <a:cubicBezTo>
                    <a:pt x="22" y="2"/>
                    <a:pt x="20" y="2"/>
                    <a:pt x="19" y="1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1"/>
                    <a:pt x="15" y="4"/>
                    <a:pt x="14" y="5"/>
                  </a:cubicBezTo>
                  <a:cubicBezTo>
                    <a:pt x="14" y="6"/>
                    <a:pt x="12" y="7"/>
                    <a:pt x="11" y="7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8" y="9"/>
                    <a:pt x="9" y="10"/>
                    <a:pt x="8" y="11"/>
                  </a:cubicBezTo>
                  <a:cubicBezTo>
                    <a:pt x="7" y="12"/>
                    <a:pt x="7" y="14"/>
                    <a:pt x="8" y="15"/>
                  </a:cubicBezTo>
                  <a:cubicBezTo>
                    <a:pt x="8" y="15"/>
                    <a:pt x="6" y="18"/>
                    <a:pt x="5" y="18"/>
                  </a:cubicBezTo>
                  <a:cubicBezTo>
                    <a:pt x="4" y="19"/>
                    <a:pt x="3" y="20"/>
                    <a:pt x="2" y="21"/>
                  </a:cubicBezTo>
                  <a:cubicBezTo>
                    <a:pt x="1" y="21"/>
                    <a:pt x="0" y="21"/>
                    <a:pt x="0" y="22"/>
                  </a:cubicBezTo>
                  <a:cubicBezTo>
                    <a:pt x="3" y="22"/>
                    <a:pt x="7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3">
              <a:extLst>
                <a:ext uri="{FF2B5EF4-FFF2-40B4-BE49-F238E27FC236}">
                  <a16:creationId xmlns:a16="http://schemas.microsoft.com/office/drawing/2014/main" id="{7F5867D6-716D-4486-A4E3-9891E43CD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9163" y="1900238"/>
              <a:ext cx="36512" cy="68263"/>
            </a:xfrm>
            <a:custGeom>
              <a:avLst/>
              <a:gdLst>
                <a:gd name="T0" fmla="*/ 2 w 10"/>
                <a:gd name="T1" fmla="*/ 5 h 19"/>
                <a:gd name="T2" fmla="*/ 2 w 10"/>
                <a:gd name="T3" fmla="*/ 7 h 19"/>
                <a:gd name="T4" fmla="*/ 0 w 10"/>
                <a:gd name="T5" fmla="*/ 9 h 19"/>
                <a:gd name="T6" fmla="*/ 1 w 10"/>
                <a:gd name="T7" fmla="*/ 11 h 19"/>
                <a:gd name="T8" fmla="*/ 2 w 10"/>
                <a:gd name="T9" fmla="*/ 13 h 19"/>
                <a:gd name="T10" fmla="*/ 4 w 10"/>
                <a:gd name="T11" fmla="*/ 14 h 19"/>
                <a:gd name="T12" fmla="*/ 5 w 10"/>
                <a:gd name="T13" fmla="*/ 18 h 19"/>
                <a:gd name="T14" fmla="*/ 5 w 10"/>
                <a:gd name="T15" fmla="*/ 19 h 19"/>
                <a:gd name="T16" fmla="*/ 6 w 10"/>
                <a:gd name="T17" fmla="*/ 18 h 19"/>
                <a:gd name="T18" fmla="*/ 6 w 10"/>
                <a:gd name="T19" fmla="*/ 16 h 19"/>
                <a:gd name="T20" fmla="*/ 7 w 10"/>
                <a:gd name="T21" fmla="*/ 15 h 19"/>
                <a:gd name="T22" fmla="*/ 8 w 10"/>
                <a:gd name="T23" fmla="*/ 14 h 19"/>
                <a:gd name="T24" fmla="*/ 9 w 10"/>
                <a:gd name="T25" fmla="*/ 13 h 19"/>
                <a:gd name="T26" fmla="*/ 10 w 10"/>
                <a:gd name="T27" fmla="*/ 12 h 19"/>
                <a:gd name="T28" fmla="*/ 9 w 10"/>
                <a:gd name="T29" fmla="*/ 11 h 19"/>
                <a:gd name="T30" fmla="*/ 8 w 10"/>
                <a:gd name="T31" fmla="*/ 10 h 19"/>
                <a:gd name="T32" fmla="*/ 6 w 10"/>
                <a:gd name="T33" fmla="*/ 9 h 19"/>
                <a:gd name="T34" fmla="*/ 8 w 10"/>
                <a:gd name="T35" fmla="*/ 7 h 19"/>
                <a:gd name="T36" fmla="*/ 8 w 10"/>
                <a:gd name="T37" fmla="*/ 4 h 19"/>
                <a:gd name="T38" fmla="*/ 8 w 10"/>
                <a:gd name="T39" fmla="*/ 2 h 19"/>
                <a:gd name="T40" fmla="*/ 8 w 10"/>
                <a:gd name="T41" fmla="*/ 2 h 19"/>
                <a:gd name="T42" fmla="*/ 7 w 10"/>
                <a:gd name="T43" fmla="*/ 1 h 19"/>
                <a:gd name="T44" fmla="*/ 4 w 10"/>
                <a:gd name="T45" fmla="*/ 1 h 19"/>
                <a:gd name="T46" fmla="*/ 2 w 10"/>
                <a:gd name="T47" fmla="*/ 1 h 19"/>
                <a:gd name="T48" fmla="*/ 2 w 10"/>
                <a:gd name="T4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19">
                  <a:moveTo>
                    <a:pt x="2" y="5"/>
                  </a:moveTo>
                  <a:cubicBezTo>
                    <a:pt x="3" y="6"/>
                    <a:pt x="2" y="7"/>
                    <a:pt x="2" y="7"/>
                  </a:cubicBezTo>
                  <a:cubicBezTo>
                    <a:pt x="1" y="8"/>
                    <a:pt x="1" y="9"/>
                    <a:pt x="0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3" y="14"/>
                    <a:pt x="4" y="14"/>
                  </a:cubicBezTo>
                  <a:cubicBezTo>
                    <a:pt x="4" y="15"/>
                    <a:pt x="5" y="17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19"/>
                    <a:pt x="6" y="18"/>
                  </a:cubicBezTo>
                  <a:cubicBezTo>
                    <a:pt x="6" y="18"/>
                    <a:pt x="7" y="17"/>
                    <a:pt x="6" y="16"/>
                  </a:cubicBezTo>
                  <a:cubicBezTo>
                    <a:pt x="6" y="16"/>
                    <a:pt x="6" y="16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9" y="13"/>
                    <a:pt x="9" y="14"/>
                    <a:pt x="9" y="13"/>
                  </a:cubicBezTo>
                  <a:cubicBezTo>
                    <a:pt x="9" y="13"/>
                    <a:pt x="9" y="12"/>
                    <a:pt x="10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10"/>
                  </a:cubicBezTo>
                  <a:cubicBezTo>
                    <a:pt x="7" y="10"/>
                    <a:pt x="6" y="10"/>
                    <a:pt x="6" y="9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7"/>
                    <a:pt x="9" y="5"/>
                    <a:pt x="8" y="4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9" y="2"/>
                    <a:pt x="8" y="1"/>
                    <a:pt x="8" y="2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0"/>
                    <a:pt x="4" y="0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3"/>
                    <a:pt x="2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4">
              <a:extLst>
                <a:ext uri="{FF2B5EF4-FFF2-40B4-BE49-F238E27FC236}">
                  <a16:creationId xmlns:a16="http://schemas.microsoft.com/office/drawing/2014/main" id="{6FF05482-90BC-41FA-B170-5A80F6926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1903413"/>
              <a:ext cx="177800" cy="165100"/>
            </a:xfrm>
            <a:custGeom>
              <a:avLst/>
              <a:gdLst>
                <a:gd name="T0" fmla="*/ 17 w 49"/>
                <a:gd name="T1" fmla="*/ 9 h 46"/>
                <a:gd name="T2" fmla="*/ 17 w 49"/>
                <a:gd name="T3" fmla="*/ 11 h 46"/>
                <a:gd name="T4" fmla="*/ 18 w 49"/>
                <a:gd name="T5" fmla="*/ 12 h 46"/>
                <a:gd name="T6" fmla="*/ 17 w 49"/>
                <a:gd name="T7" fmla="*/ 13 h 46"/>
                <a:gd name="T8" fmla="*/ 14 w 49"/>
                <a:gd name="T9" fmla="*/ 13 h 46"/>
                <a:gd name="T10" fmla="*/ 12 w 49"/>
                <a:gd name="T11" fmla="*/ 14 h 46"/>
                <a:gd name="T12" fmla="*/ 12 w 49"/>
                <a:gd name="T13" fmla="*/ 15 h 46"/>
                <a:gd name="T14" fmla="*/ 11 w 49"/>
                <a:gd name="T15" fmla="*/ 16 h 46"/>
                <a:gd name="T16" fmla="*/ 10 w 49"/>
                <a:gd name="T17" fmla="*/ 17 h 46"/>
                <a:gd name="T18" fmla="*/ 9 w 49"/>
                <a:gd name="T19" fmla="*/ 18 h 46"/>
                <a:gd name="T20" fmla="*/ 7 w 49"/>
                <a:gd name="T21" fmla="*/ 19 h 46"/>
                <a:gd name="T22" fmla="*/ 5 w 49"/>
                <a:gd name="T23" fmla="*/ 19 h 46"/>
                <a:gd name="T24" fmla="*/ 4 w 49"/>
                <a:gd name="T25" fmla="*/ 20 h 46"/>
                <a:gd name="T26" fmla="*/ 0 w 49"/>
                <a:gd name="T27" fmla="*/ 22 h 46"/>
                <a:gd name="T28" fmla="*/ 0 w 49"/>
                <a:gd name="T29" fmla="*/ 25 h 46"/>
                <a:gd name="T30" fmla="*/ 1 w 49"/>
                <a:gd name="T31" fmla="*/ 26 h 46"/>
                <a:gd name="T32" fmla="*/ 23 w 49"/>
                <a:gd name="T33" fmla="*/ 41 h 46"/>
                <a:gd name="T34" fmla="*/ 25 w 49"/>
                <a:gd name="T35" fmla="*/ 43 h 46"/>
                <a:gd name="T36" fmla="*/ 27 w 49"/>
                <a:gd name="T37" fmla="*/ 44 h 46"/>
                <a:gd name="T38" fmla="*/ 28 w 49"/>
                <a:gd name="T39" fmla="*/ 46 h 46"/>
                <a:gd name="T40" fmla="*/ 31 w 49"/>
                <a:gd name="T41" fmla="*/ 46 h 46"/>
                <a:gd name="T42" fmla="*/ 34 w 49"/>
                <a:gd name="T43" fmla="*/ 45 h 46"/>
                <a:gd name="T44" fmla="*/ 39 w 49"/>
                <a:gd name="T45" fmla="*/ 41 h 46"/>
                <a:gd name="T46" fmla="*/ 48 w 49"/>
                <a:gd name="T47" fmla="*/ 35 h 46"/>
                <a:gd name="T48" fmla="*/ 49 w 49"/>
                <a:gd name="T49" fmla="*/ 35 h 46"/>
                <a:gd name="T50" fmla="*/ 47 w 49"/>
                <a:gd name="T51" fmla="*/ 33 h 46"/>
                <a:gd name="T52" fmla="*/ 46 w 49"/>
                <a:gd name="T53" fmla="*/ 33 h 46"/>
                <a:gd name="T54" fmla="*/ 44 w 49"/>
                <a:gd name="T55" fmla="*/ 32 h 46"/>
                <a:gd name="T56" fmla="*/ 44 w 49"/>
                <a:gd name="T57" fmla="*/ 30 h 46"/>
                <a:gd name="T58" fmla="*/ 43 w 49"/>
                <a:gd name="T59" fmla="*/ 28 h 46"/>
                <a:gd name="T60" fmla="*/ 44 w 49"/>
                <a:gd name="T61" fmla="*/ 27 h 46"/>
                <a:gd name="T62" fmla="*/ 43 w 49"/>
                <a:gd name="T63" fmla="*/ 26 h 46"/>
                <a:gd name="T64" fmla="*/ 43 w 49"/>
                <a:gd name="T65" fmla="*/ 25 h 46"/>
                <a:gd name="T66" fmla="*/ 44 w 49"/>
                <a:gd name="T67" fmla="*/ 23 h 46"/>
                <a:gd name="T68" fmla="*/ 44 w 49"/>
                <a:gd name="T69" fmla="*/ 21 h 46"/>
                <a:gd name="T70" fmla="*/ 43 w 49"/>
                <a:gd name="T71" fmla="*/ 19 h 46"/>
                <a:gd name="T72" fmla="*/ 43 w 49"/>
                <a:gd name="T73" fmla="*/ 18 h 46"/>
                <a:gd name="T74" fmla="*/ 43 w 49"/>
                <a:gd name="T75" fmla="*/ 17 h 46"/>
                <a:gd name="T76" fmla="*/ 42 w 49"/>
                <a:gd name="T77" fmla="*/ 13 h 46"/>
                <a:gd name="T78" fmla="*/ 40 w 49"/>
                <a:gd name="T79" fmla="*/ 12 h 46"/>
                <a:gd name="T80" fmla="*/ 39 w 49"/>
                <a:gd name="T81" fmla="*/ 10 h 46"/>
                <a:gd name="T82" fmla="*/ 38 w 49"/>
                <a:gd name="T83" fmla="*/ 8 h 46"/>
                <a:gd name="T84" fmla="*/ 40 w 49"/>
                <a:gd name="T85" fmla="*/ 6 h 46"/>
                <a:gd name="T86" fmla="*/ 40 w 49"/>
                <a:gd name="T87" fmla="*/ 4 h 46"/>
                <a:gd name="T88" fmla="*/ 40 w 49"/>
                <a:gd name="T89" fmla="*/ 0 h 46"/>
                <a:gd name="T90" fmla="*/ 38 w 49"/>
                <a:gd name="T91" fmla="*/ 0 h 46"/>
                <a:gd name="T92" fmla="*/ 36 w 49"/>
                <a:gd name="T93" fmla="*/ 0 h 46"/>
                <a:gd name="T94" fmla="*/ 32 w 49"/>
                <a:gd name="T95" fmla="*/ 1 h 46"/>
                <a:gd name="T96" fmla="*/ 24 w 49"/>
                <a:gd name="T97" fmla="*/ 1 h 46"/>
                <a:gd name="T98" fmla="*/ 20 w 49"/>
                <a:gd name="T99" fmla="*/ 3 h 46"/>
                <a:gd name="T100" fmla="*/ 17 w 49"/>
                <a:gd name="T101" fmla="*/ 5 h 46"/>
                <a:gd name="T102" fmla="*/ 16 w 49"/>
                <a:gd name="T103" fmla="*/ 6 h 46"/>
                <a:gd name="T104" fmla="*/ 16 w 49"/>
                <a:gd name="T105" fmla="*/ 6 h 46"/>
                <a:gd name="T106" fmla="*/ 17 w 49"/>
                <a:gd name="T107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" h="46">
                  <a:moveTo>
                    <a:pt x="17" y="9"/>
                  </a:moveTo>
                  <a:cubicBezTo>
                    <a:pt x="17" y="10"/>
                    <a:pt x="16" y="11"/>
                    <a:pt x="17" y="11"/>
                  </a:cubicBezTo>
                  <a:cubicBezTo>
                    <a:pt x="17" y="11"/>
                    <a:pt x="18" y="12"/>
                    <a:pt x="18" y="12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4" y="13"/>
                    <a:pt x="14" y="13"/>
                  </a:cubicBezTo>
                  <a:cubicBezTo>
                    <a:pt x="14" y="14"/>
                    <a:pt x="13" y="14"/>
                    <a:pt x="12" y="14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10" y="17"/>
                    <a:pt x="9" y="17"/>
                    <a:pt x="9" y="18"/>
                  </a:cubicBezTo>
                  <a:cubicBezTo>
                    <a:pt x="9" y="18"/>
                    <a:pt x="8" y="19"/>
                    <a:pt x="7" y="19"/>
                  </a:cubicBezTo>
                  <a:cubicBezTo>
                    <a:pt x="7" y="19"/>
                    <a:pt x="5" y="19"/>
                    <a:pt x="5" y="19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4"/>
                    <a:pt x="0" y="25"/>
                  </a:cubicBezTo>
                  <a:cubicBezTo>
                    <a:pt x="0" y="26"/>
                    <a:pt x="0" y="26"/>
                    <a:pt x="1" y="26"/>
                  </a:cubicBezTo>
                  <a:cubicBezTo>
                    <a:pt x="2" y="27"/>
                    <a:pt x="23" y="40"/>
                    <a:pt x="23" y="41"/>
                  </a:cubicBezTo>
                  <a:cubicBezTo>
                    <a:pt x="24" y="42"/>
                    <a:pt x="25" y="43"/>
                    <a:pt x="25" y="43"/>
                  </a:cubicBezTo>
                  <a:cubicBezTo>
                    <a:pt x="25" y="43"/>
                    <a:pt x="26" y="43"/>
                    <a:pt x="27" y="44"/>
                  </a:cubicBezTo>
                  <a:cubicBezTo>
                    <a:pt x="28" y="44"/>
                    <a:pt x="28" y="46"/>
                    <a:pt x="28" y="46"/>
                  </a:cubicBezTo>
                  <a:cubicBezTo>
                    <a:pt x="28" y="46"/>
                    <a:pt x="30" y="46"/>
                    <a:pt x="31" y="46"/>
                  </a:cubicBezTo>
                  <a:cubicBezTo>
                    <a:pt x="31" y="46"/>
                    <a:pt x="34" y="45"/>
                    <a:pt x="34" y="45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9" y="35"/>
                  </a:cubicBezTo>
                  <a:cubicBezTo>
                    <a:pt x="48" y="34"/>
                    <a:pt x="48" y="33"/>
                    <a:pt x="47" y="33"/>
                  </a:cubicBezTo>
                  <a:cubicBezTo>
                    <a:pt x="47" y="33"/>
                    <a:pt x="46" y="33"/>
                    <a:pt x="46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3" y="29"/>
                    <a:pt x="43" y="29"/>
                    <a:pt x="43" y="28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4" y="27"/>
                    <a:pt x="43" y="26"/>
                    <a:pt x="43" y="26"/>
                  </a:cubicBezTo>
                  <a:cubicBezTo>
                    <a:pt x="43" y="26"/>
                    <a:pt x="43" y="25"/>
                    <a:pt x="43" y="25"/>
                  </a:cubicBezTo>
                  <a:cubicBezTo>
                    <a:pt x="44" y="24"/>
                    <a:pt x="44" y="24"/>
                    <a:pt x="44" y="23"/>
                  </a:cubicBezTo>
                  <a:cubicBezTo>
                    <a:pt x="43" y="22"/>
                    <a:pt x="44" y="22"/>
                    <a:pt x="44" y="21"/>
                  </a:cubicBezTo>
                  <a:cubicBezTo>
                    <a:pt x="43" y="20"/>
                    <a:pt x="42" y="19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7"/>
                  </a:cubicBezTo>
                  <a:cubicBezTo>
                    <a:pt x="43" y="16"/>
                    <a:pt x="42" y="14"/>
                    <a:pt x="42" y="13"/>
                  </a:cubicBezTo>
                  <a:cubicBezTo>
                    <a:pt x="41" y="13"/>
                    <a:pt x="40" y="12"/>
                    <a:pt x="40" y="12"/>
                  </a:cubicBezTo>
                  <a:cubicBezTo>
                    <a:pt x="40" y="12"/>
                    <a:pt x="40" y="11"/>
                    <a:pt x="39" y="10"/>
                  </a:cubicBezTo>
                  <a:cubicBezTo>
                    <a:pt x="38" y="10"/>
                    <a:pt x="38" y="8"/>
                    <a:pt x="38" y="8"/>
                  </a:cubicBezTo>
                  <a:cubicBezTo>
                    <a:pt x="39" y="8"/>
                    <a:pt x="39" y="7"/>
                    <a:pt x="40" y="6"/>
                  </a:cubicBezTo>
                  <a:cubicBezTo>
                    <a:pt x="40" y="6"/>
                    <a:pt x="41" y="5"/>
                    <a:pt x="40" y="4"/>
                  </a:cubicBezTo>
                  <a:cubicBezTo>
                    <a:pt x="40" y="3"/>
                    <a:pt x="40" y="2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6" y="0"/>
                    <a:pt x="36" y="0"/>
                  </a:cubicBezTo>
                  <a:cubicBezTo>
                    <a:pt x="35" y="0"/>
                    <a:pt x="33" y="1"/>
                    <a:pt x="32" y="1"/>
                  </a:cubicBezTo>
                  <a:cubicBezTo>
                    <a:pt x="32" y="0"/>
                    <a:pt x="26" y="1"/>
                    <a:pt x="24" y="1"/>
                  </a:cubicBezTo>
                  <a:cubicBezTo>
                    <a:pt x="22" y="1"/>
                    <a:pt x="21" y="3"/>
                    <a:pt x="20" y="3"/>
                  </a:cubicBezTo>
                  <a:cubicBezTo>
                    <a:pt x="19" y="3"/>
                    <a:pt x="17" y="4"/>
                    <a:pt x="17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5">
              <a:extLst>
                <a:ext uri="{FF2B5EF4-FFF2-40B4-BE49-F238E27FC236}">
                  <a16:creationId xmlns:a16="http://schemas.microsoft.com/office/drawing/2014/main" id="{4B82939F-2406-44A3-BFDC-2C055231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1943100"/>
              <a:ext cx="130175" cy="122238"/>
            </a:xfrm>
            <a:custGeom>
              <a:avLst/>
              <a:gdLst>
                <a:gd name="T0" fmla="*/ 4 w 36"/>
                <a:gd name="T1" fmla="*/ 2 h 34"/>
                <a:gd name="T2" fmla="*/ 3 w 36"/>
                <a:gd name="T3" fmla="*/ 3 h 34"/>
                <a:gd name="T4" fmla="*/ 2 w 36"/>
                <a:gd name="T5" fmla="*/ 4 h 34"/>
                <a:gd name="T6" fmla="*/ 2 w 36"/>
                <a:gd name="T7" fmla="*/ 6 h 34"/>
                <a:gd name="T8" fmla="*/ 1 w 36"/>
                <a:gd name="T9" fmla="*/ 8 h 34"/>
                <a:gd name="T10" fmla="*/ 2 w 36"/>
                <a:gd name="T11" fmla="*/ 10 h 34"/>
                <a:gd name="T12" fmla="*/ 2 w 36"/>
                <a:gd name="T13" fmla="*/ 12 h 34"/>
                <a:gd name="T14" fmla="*/ 1 w 36"/>
                <a:gd name="T15" fmla="*/ 14 h 34"/>
                <a:gd name="T16" fmla="*/ 1 w 36"/>
                <a:gd name="T17" fmla="*/ 15 h 34"/>
                <a:gd name="T18" fmla="*/ 2 w 36"/>
                <a:gd name="T19" fmla="*/ 16 h 34"/>
                <a:gd name="T20" fmla="*/ 1 w 36"/>
                <a:gd name="T21" fmla="*/ 17 h 34"/>
                <a:gd name="T22" fmla="*/ 2 w 36"/>
                <a:gd name="T23" fmla="*/ 19 h 34"/>
                <a:gd name="T24" fmla="*/ 2 w 36"/>
                <a:gd name="T25" fmla="*/ 21 h 34"/>
                <a:gd name="T26" fmla="*/ 4 w 36"/>
                <a:gd name="T27" fmla="*/ 22 h 34"/>
                <a:gd name="T28" fmla="*/ 5 w 36"/>
                <a:gd name="T29" fmla="*/ 22 h 34"/>
                <a:gd name="T30" fmla="*/ 7 w 36"/>
                <a:gd name="T31" fmla="*/ 24 h 34"/>
                <a:gd name="T32" fmla="*/ 10 w 36"/>
                <a:gd name="T33" fmla="*/ 25 h 34"/>
                <a:gd name="T34" fmla="*/ 11 w 36"/>
                <a:gd name="T35" fmla="*/ 26 h 34"/>
                <a:gd name="T36" fmla="*/ 15 w 36"/>
                <a:gd name="T37" fmla="*/ 24 h 34"/>
                <a:gd name="T38" fmla="*/ 33 w 36"/>
                <a:gd name="T39" fmla="*/ 34 h 34"/>
                <a:gd name="T40" fmla="*/ 33 w 36"/>
                <a:gd name="T41" fmla="*/ 32 h 34"/>
                <a:gd name="T42" fmla="*/ 35 w 36"/>
                <a:gd name="T43" fmla="*/ 32 h 34"/>
                <a:gd name="T44" fmla="*/ 35 w 36"/>
                <a:gd name="T45" fmla="*/ 10 h 34"/>
                <a:gd name="T46" fmla="*/ 35 w 36"/>
                <a:gd name="T47" fmla="*/ 6 h 34"/>
                <a:gd name="T48" fmla="*/ 35 w 36"/>
                <a:gd name="T49" fmla="*/ 3 h 34"/>
                <a:gd name="T50" fmla="*/ 36 w 36"/>
                <a:gd name="T51" fmla="*/ 3 h 34"/>
                <a:gd name="T52" fmla="*/ 36 w 36"/>
                <a:gd name="T53" fmla="*/ 3 h 34"/>
                <a:gd name="T54" fmla="*/ 33 w 36"/>
                <a:gd name="T55" fmla="*/ 2 h 34"/>
                <a:gd name="T56" fmla="*/ 29 w 36"/>
                <a:gd name="T57" fmla="*/ 0 h 34"/>
                <a:gd name="T58" fmla="*/ 24 w 36"/>
                <a:gd name="T59" fmla="*/ 3 h 34"/>
                <a:gd name="T60" fmla="*/ 24 w 36"/>
                <a:gd name="T61" fmla="*/ 6 h 34"/>
                <a:gd name="T62" fmla="*/ 21 w 36"/>
                <a:gd name="T63" fmla="*/ 6 h 34"/>
                <a:gd name="T64" fmla="*/ 16 w 36"/>
                <a:gd name="T65" fmla="*/ 4 h 34"/>
                <a:gd name="T66" fmla="*/ 14 w 36"/>
                <a:gd name="T67" fmla="*/ 2 h 34"/>
                <a:gd name="T68" fmla="*/ 12 w 36"/>
                <a:gd name="T69" fmla="*/ 1 h 34"/>
                <a:gd name="T70" fmla="*/ 8 w 36"/>
                <a:gd name="T71" fmla="*/ 0 h 34"/>
                <a:gd name="T72" fmla="*/ 6 w 36"/>
                <a:gd name="T73" fmla="*/ 0 h 34"/>
                <a:gd name="T74" fmla="*/ 5 w 36"/>
                <a:gd name="T75" fmla="*/ 1 h 34"/>
                <a:gd name="T76" fmla="*/ 4 w 36"/>
                <a:gd name="T7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" h="34">
                  <a:moveTo>
                    <a:pt x="4" y="2"/>
                  </a:moveTo>
                  <a:cubicBezTo>
                    <a:pt x="4" y="2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8"/>
                    <a:pt x="1" y="9"/>
                    <a:pt x="2" y="10"/>
                  </a:cubicBezTo>
                  <a:cubicBezTo>
                    <a:pt x="2" y="11"/>
                    <a:pt x="1" y="11"/>
                    <a:pt x="2" y="12"/>
                  </a:cubicBezTo>
                  <a:cubicBezTo>
                    <a:pt x="2" y="13"/>
                    <a:pt x="2" y="13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2" y="16"/>
                    <a:pt x="2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1" y="18"/>
                    <a:pt x="1" y="18"/>
                    <a:pt x="2" y="19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3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3"/>
                    <a:pt x="7" y="24"/>
                  </a:cubicBezTo>
                  <a:cubicBezTo>
                    <a:pt x="7" y="24"/>
                    <a:pt x="9" y="24"/>
                    <a:pt x="10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11"/>
                    <a:pt x="35" y="10"/>
                  </a:cubicBezTo>
                  <a:cubicBezTo>
                    <a:pt x="35" y="8"/>
                    <a:pt x="34" y="7"/>
                    <a:pt x="35" y="6"/>
                  </a:cubicBezTo>
                  <a:cubicBezTo>
                    <a:pt x="36" y="5"/>
                    <a:pt x="35" y="5"/>
                    <a:pt x="35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5" y="2"/>
                    <a:pt x="35" y="2"/>
                    <a:pt x="33" y="2"/>
                  </a:cubicBezTo>
                  <a:cubicBezTo>
                    <a:pt x="30" y="1"/>
                    <a:pt x="31" y="0"/>
                    <a:pt x="29" y="0"/>
                  </a:cubicBezTo>
                  <a:cubicBezTo>
                    <a:pt x="27" y="0"/>
                    <a:pt x="24" y="2"/>
                    <a:pt x="24" y="3"/>
                  </a:cubicBezTo>
                  <a:cubicBezTo>
                    <a:pt x="24" y="4"/>
                    <a:pt x="25" y="5"/>
                    <a:pt x="24" y="6"/>
                  </a:cubicBezTo>
                  <a:cubicBezTo>
                    <a:pt x="23" y="7"/>
                    <a:pt x="22" y="7"/>
                    <a:pt x="21" y="6"/>
                  </a:cubicBezTo>
                  <a:cubicBezTo>
                    <a:pt x="19" y="5"/>
                    <a:pt x="18" y="4"/>
                    <a:pt x="16" y="4"/>
                  </a:cubicBezTo>
                  <a:cubicBezTo>
                    <a:pt x="15" y="4"/>
                    <a:pt x="14" y="3"/>
                    <a:pt x="14" y="2"/>
                  </a:cubicBezTo>
                  <a:cubicBezTo>
                    <a:pt x="14" y="2"/>
                    <a:pt x="14" y="1"/>
                    <a:pt x="12" y="1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1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6">
              <a:extLst>
                <a:ext uri="{FF2B5EF4-FFF2-40B4-BE49-F238E27FC236}">
                  <a16:creationId xmlns:a16="http://schemas.microsoft.com/office/drawing/2014/main" id="{DF5AF261-0E08-419B-91EC-7F90D4CDE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12963"/>
              <a:ext cx="22225" cy="6350"/>
            </a:xfrm>
            <a:custGeom>
              <a:avLst/>
              <a:gdLst>
                <a:gd name="T0" fmla="*/ 3 w 6"/>
                <a:gd name="T1" fmla="*/ 1 h 2"/>
                <a:gd name="T2" fmla="*/ 5 w 6"/>
                <a:gd name="T3" fmla="*/ 2 h 2"/>
                <a:gd name="T4" fmla="*/ 6 w 6"/>
                <a:gd name="T5" fmla="*/ 2 h 2"/>
                <a:gd name="T6" fmla="*/ 5 w 6"/>
                <a:gd name="T7" fmla="*/ 1 h 2"/>
                <a:gd name="T8" fmla="*/ 3 w 6"/>
                <a:gd name="T9" fmla="*/ 0 h 2"/>
                <a:gd name="T10" fmla="*/ 0 w 6"/>
                <a:gd name="T11" fmla="*/ 1 h 2"/>
                <a:gd name="T12" fmla="*/ 0 w 6"/>
                <a:gd name="T13" fmla="*/ 2 h 2"/>
                <a:gd name="T14" fmla="*/ 0 w 6"/>
                <a:gd name="T15" fmla="*/ 2 h 2"/>
                <a:gd name="T16" fmla="*/ 3 w 6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3" y="1"/>
                  </a:moveTo>
                  <a:cubicBezTo>
                    <a:pt x="3" y="1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7">
              <a:extLst>
                <a:ext uri="{FF2B5EF4-FFF2-40B4-BE49-F238E27FC236}">
                  <a16:creationId xmlns:a16="http://schemas.microsoft.com/office/drawing/2014/main" id="{A8334881-7D08-4F71-BEF8-636DA5C35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8713" y="2090738"/>
              <a:ext cx="50800" cy="36513"/>
            </a:xfrm>
            <a:custGeom>
              <a:avLst/>
              <a:gdLst>
                <a:gd name="T0" fmla="*/ 3 w 14"/>
                <a:gd name="T1" fmla="*/ 10 h 10"/>
                <a:gd name="T2" fmla="*/ 5 w 14"/>
                <a:gd name="T3" fmla="*/ 10 h 10"/>
                <a:gd name="T4" fmla="*/ 8 w 14"/>
                <a:gd name="T5" fmla="*/ 9 h 10"/>
                <a:gd name="T6" fmla="*/ 9 w 14"/>
                <a:gd name="T7" fmla="*/ 9 h 10"/>
                <a:gd name="T8" fmla="*/ 9 w 14"/>
                <a:gd name="T9" fmla="*/ 9 h 10"/>
                <a:gd name="T10" fmla="*/ 10 w 14"/>
                <a:gd name="T11" fmla="*/ 10 h 10"/>
                <a:gd name="T12" fmla="*/ 14 w 14"/>
                <a:gd name="T13" fmla="*/ 10 h 10"/>
                <a:gd name="T14" fmla="*/ 14 w 14"/>
                <a:gd name="T15" fmla="*/ 10 h 10"/>
                <a:gd name="T16" fmla="*/ 14 w 14"/>
                <a:gd name="T17" fmla="*/ 8 h 10"/>
                <a:gd name="T18" fmla="*/ 13 w 14"/>
                <a:gd name="T19" fmla="*/ 7 h 10"/>
                <a:gd name="T20" fmla="*/ 12 w 14"/>
                <a:gd name="T21" fmla="*/ 6 h 10"/>
                <a:gd name="T22" fmla="*/ 12 w 14"/>
                <a:gd name="T23" fmla="*/ 5 h 10"/>
                <a:gd name="T24" fmla="*/ 10 w 14"/>
                <a:gd name="T25" fmla="*/ 3 h 10"/>
                <a:gd name="T26" fmla="*/ 9 w 14"/>
                <a:gd name="T27" fmla="*/ 1 h 10"/>
                <a:gd name="T28" fmla="*/ 8 w 14"/>
                <a:gd name="T29" fmla="*/ 1 h 10"/>
                <a:gd name="T30" fmla="*/ 7 w 14"/>
                <a:gd name="T31" fmla="*/ 0 h 10"/>
                <a:gd name="T32" fmla="*/ 5 w 14"/>
                <a:gd name="T33" fmla="*/ 0 h 10"/>
                <a:gd name="T34" fmla="*/ 3 w 14"/>
                <a:gd name="T35" fmla="*/ 0 h 10"/>
                <a:gd name="T36" fmla="*/ 1 w 14"/>
                <a:gd name="T37" fmla="*/ 1 h 10"/>
                <a:gd name="T38" fmla="*/ 1 w 14"/>
                <a:gd name="T39" fmla="*/ 1 h 10"/>
                <a:gd name="T40" fmla="*/ 1 w 14"/>
                <a:gd name="T41" fmla="*/ 3 h 10"/>
                <a:gd name="T42" fmla="*/ 2 w 14"/>
                <a:gd name="T43" fmla="*/ 7 h 10"/>
                <a:gd name="T44" fmla="*/ 2 w 14"/>
                <a:gd name="T45" fmla="*/ 7 h 10"/>
                <a:gd name="T46" fmla="*/ 5 w 14"/>
                <a:gd name="T47" fmla="*/ 6 h 10"/>
                <a:gd name="T48" fmla="*/ 7 w 14"/>
                <a:gd name="T49" fmla="*/ 7 h 10"/>
                <a:gd name="T50" fmla="*/ 8 w 14"/>
                <a:gd name="T51" fmla="*/ 8 h 10"/>
                <a:gd name="T52" fmla="*/ 7 w 14"/>
                <a:gd name="T53" fmla="*/ 8 h 10"/>
                <a:gd name="T54" fmla="*/ 5 w 14"/>
                <a:gd name="T55" fmla="*/ 7 h 10"/>
                <a:gd name="T56" fmla="*/ 2 w 14"/>
                <a:gd name="T57" fmla="*/ 8 h 10"/>
                <a:gd name="T58" fmla="*/ 2 w 14"/>
                <a:gd name="T59" fmla="*/ 8 h 10"/>
                <a:gd name="T60" fmla="*/ 2 w 14"/>
                <a:gd name="T61" fmla="*/ 9 h 10"/>
                <a:gd name="T62" fmla="*/ 2 w 14"/>
                <a:gd name="T63" fmla="*/ 10 h 10"/>
                <a:gd name="T64" fmla="*/ 3 w 14"/>
                <a:gd name="T6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0">
                  <a:moveTo>
                    <a:pt x="3" y="10"/>
                  </a:moveTo>
                  <a:cubicBezTo>
                    <a:pt x="4" y="10"/>
                    <a:pt x="5" y="10"/>
                    <a:pt x="5" y="10"/>
                  </a:cubicBezTo>
                  <a:cubicBezTo>
                    <a:pt x="5" y="10"/>
                    <a:pt x="7" y="9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0" y="10"/>
                  </a:cubicBezTo>
                  <a:cubicBezTo>
                    <a:pt x="10" y="10"/>
                    <a:pt x="12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7"/>
                    <a:pt x="13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4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8"/>
                    <a:pt x="5" y="7"/>
                    <a:pt x="5" y="7"/>
                  </a:cubicBezTo>
                  <a:cubicBezTo>
                    <a:pt x="4" y="8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10"/>
                    <a:pt x="3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8">
              <a:extLst>
                <a:ext uri="{FF2B5EF4-FFF2-40B4-BE49-F238E27FC236}">
                  <a16:creationId xmlns:a16="http://schemas.microsoft.com/office/drawing/2014/main" id="{78BFCDC8-DFF5-4E84-A109-09C573A50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24075"/>
              <a:ext cx="25400" cy="14288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3 h 4"/>
                <a:gd name="T4" fmla="*/ 6 w 7"/>
                <a:gd name="T5" fmla="*/ 2 h 4"/>
                <a:gd name="T6" fmla="*/ 6 w 7"/>
                <a:gd name="T7" fmla="*/ 1 h 4"/>
                <a:gd name="T8" fmla="*/ 7 w 7"/>
                <a:gd name="T9" fmla="*/ 0 h 4"/>
                <a:gd name="T10" fmla="*/ 6 w 7"/>
                <a:gd name="T11" fmla="*/ 0 h 4"/>
                <a:gd name="T12" fmla="*/ 3 w 7"/>
                <a:gd name="T13" fmla="*/ 1 h 4"/>
                <a:gd name="T14" fmla="*/ 1 w 7"/>
                <a:gd name="T15" fmla="*/ 1 h 4"/>
                <a:gd name="T16" fmla="*/ 0 w 7"/>
                <a:gd name="T17" fmla="*/ 1 h 4"/>
                <a:gd name="T18" fmla="*/ 2 w 7"/>
                <a:gd name="T19" fmla="*/ 2 h 4"/>
                <a:gd name="T20" fmla="*/ 3 w 7"/>
                <a:gd name="T21" fmla="*/ 4 h 4"/>
                <a:gd name="T22" fmla="*/ 3 w 7"/>
                <a:gd name="T23" fmla="*/ 4 h 4"/>
                <a:gd name="T24" fmla="*/ 3 w 7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1"/>
                    <a:pt x="6" y="1"/>
                  </a:cubicBezTo>
                  <a:cubicBezTo>
                    <a:pt x="6" y="1"/>
                    <a:pt x="6" y="1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3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3"/>
                    <a:pt x="2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9">
              <a:extLst>
                <a:ext uri="{FF2B5EF4-FFF2-40B4-BE49-F238E27FC236}">
                  <a16:creationId xmlns:a16="http://schemas.microsoft.com/office/drawing/2014/main" id="{D80115B0-3921-4822-ACC4-041B1A679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2013" y="2138363"/>
              <a:ext cx="104775" cy="71438"/>
            </a:xfrm>
            <a:custGeom>
              <a:avLst/>
              <a:gdLst>
                <a:gd name="T0" fmla="*/ 26 w 29"/>
                <a:gd name="T1" fmla="*/ 11 h 20"/>
                <a:gd name="T2" fmla="*/ 25 w 29"/>
                <a:gd name="T3" fmla="*/ 10 h 20"/>
                <a:gd name="T4" fmla="*/ 24 w 29"/>
                <a:gd name="T5" fmla="*/ 8 h 20"/>
                <a:gd name="T6" fmla="*/ 23 w 29"/>
                <a:gd name="T7" fmla="*/ 7 h 20"/>
                <a:gd name="T8" fmla="*/ 21 w 29"/>
                <a:gd name="T9" fmla="*/ 6 h 20"/>
                <a:gd name="T10" fmla="*/ 21 w 29"/>
                <a:gd name="T11" fmla="*/ 5 h 20"/>
                <a:gd name="T12" fmla="*/ 20 w 29"/>
                <a:gd name="T13" fmla="*/ 5 h 20"/>
                <a:gd name="T14" fmla="*/ 20 w 29"/>
                <a:gd name="T15" fmla="*/ 4 h 20"/>
                <a:gd name="T16" fmla="*/ 20 w 29"/>
                <a:gd name="T17" fmla="*/ 2 h 20"/>
                <a:gd name="T18" fmla="*/ 18 w 29"/>
                <a:gd name="T19" fmla="*/ 0 h 20"/>
                <a:gd name="T20" fmla="*/ 18 w 29"/>
                <a:gd name="T21" fmla="*/ 0 h 20"/>
                <a:gd name="T22" fmla="*/ 16 w 29"/>
                <a:gd name="T23" fmla="*/ 1 h 20"/>
                <a:gd name="T24" fmla="*/ 16 w 29"/>
                <a:gd name="T25" fmla="*/ 2 h 20"/>
                <a:gd name="T26" fmla="*/ 13 w 29"/>
                <a:gd name="T27" fmla="*/ 4 h 20"/>
                <a:gd name="T28" fmla="*/ 10 w 29"/>
                <a:gd name="T29" fmla="*/ 5 h 20"/>
                <a:gd name="T30" fmla="*/ 10 w 29"/>
                <a:gd name="T31" fmla="*/ 6 h 20"/>
                <a:gd name="T32" fmla="*/ 8 w 29"/>
                <a:gd name="T33" fmla="*/ 7 h 20"/>
                <a:gd name="T34" fmla="*/ 5 w 29"/>
                <a:gd name="T35" fmla="*/ 8 h 20"/>
                <a:gd name="T36" fmla="*/ 4 w 29"/>
                <a:gd name="T37" fmla="*/ 8 h 20"/>
                <a:gd name="T38" fmla="*/ 2 w 29"/>
                <a:gd name="T39" fmla="*/ 8 h 20"/>
                <a:gd name="T40" fmla="*/ 2 w 29"/>
                <a:gd name="T41" fmla="*/ 8 h 20"/>
                <a:gd name="T42" fmla="*/ 1 w 29"/>
                <a:gd name="T43" fmla="*/ 10 h 20"/>
                <a:gd name="T44" fmla="*/ 0 w 29"/>
                <a:gd name="T45" fmla="*/ 12 h 20"/>
                <a:gd name="T46" fmla="*/ 0 w 29"/>
                <a:gd name="T47" fmla="*/ 14 h 20"/>
                <a:gd name="T48" fmla="*/ 1 w 29"/>
                <a:gd name="T49" fmla="*/ 16 h 20"/>
                <a:gd name="T50" fmla="*/ 1 w 29"/>
                <a:gd name="T51" fmla="*/ 17 h 20"/>
                <a:gd name="T52" fmla="*/ 2 w 29"/>
                <a:gd name="T53" fmla="*/ 18 h 20"/>
                <a:gd name="T54" fmla="*/ 3 w 29"/>
                <a:gd name="T55" fmla="*/ 19 h 20"/>
                <a:gd name="T56" fmla="*/ 4 w 29"/>
                <a:gd name="T57" fmla="*/ 20 h 20"/>
                <a:gd name="T58" fmla="*/ 4 w 29"/>
                <a:gd name="T59" fmla="*/ 20 h 20"/>
                <a:gd name="T60" fmla="*/ 4 w 29"/>
                <a:gd name="T61" fmla="*/ 18 h 20"/>
                <a:gd name="T62" fmla="*/ 6 w 29"/>
                <a:gd name="T63" fmla="*/ 18 h 20"/>
                <a:gd name="T64" fmla="*/ 7 w 29"/>
                <a:gd name="T65" fmla="*/ 17 h 20"/>
                <a:gd name="T66" fmla="*/ 9 w 29"/>
                <a:gd name="T67" fmla="*/ 18 h 20"/>
                <a:gd name="T68" fmla="*/ 9 w 29"/>
                <a:gd name="T69" fmla="*/ 16 h 20"/>
                <a:gd name="T70" fmla="*/ 11 w 29"/>
                <a:gd name="T71" fmla="*/ 14 h 20"/>
                <a:gd name="T72" fmla="*/ 13 w 29"/>
                <a:gd name="T73" fmla="*/ 15 h 20"/>
                <a:gd name="T74" fmla="*/ 17 w 29"/>
                <a:gd name="T75" fmla="*/ 16 h 20"/>
                <a:gd name="T76" fmla="*/ 18 w 29"/>
                <a:gd name="T77" fmla="*/ 15 h 20"/>
                <a:gd name="T78" fmla="*/ 20 w 29"/>
                <a:gd name="T79" fmla="*/ 15 h 20"/>
                <a:gd name="T80" fmla="*/ 22 w 29"/>
                <a:gd name="T81" fmla="*/ 14 h 20"/>
                <a:gd name="T82" fmla="*/ 24 w 29"/>
                <a:gd name="T83" fmla="*/ 14 h 20"/>
                <a:gd name="T84" fmla="*/ 27 w 29"/>
                <a:gd name="T85" fmla="*/ 14 h 20"/>
                <a:gd name="T86" fmla="*/ 29 w 29"/>
                <a:gd name="T87" fmla="*/ 14 h 20"/>
                <a:gd name="T88" fmla="*/ 28 w 29"/>
                <a:gd name="T89" fmla="*/ 12 h 20"/>
                <a:gd name="T90" fmla="*/ 26 w 29"/>
                <a:gd name="T9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0">
                  <a:moveTo>
                    <a:pt x="26" y="11"/>
                  </a:moveTo>
                  <a:cubicBezTo>
                    <a:pt x="26" y="11"/>
                    <a:pt x="26" y="10"/>
                    <a:pt x="25" y="10"/>
                  </a:cubicBezTo>
                  <a:cubicBezTo>
                    <a:pt x="25" y="9"/>
                    <a:pt x="24" y="9"/>
                    <a:pt x="24" y="8"/>
                  </a:cubicBezTo>
                  <a:cubicBezTo>
                    <a:pt x="24" y="8"/>
                    <a:pt x="24" y="8"/>
                    <a:pt x="23" y="7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5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20" y="2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2"/>
                    <a:pt x="14" y="3"/>
                    <a:pt x="13" y="4"/>
                  </a:cubicBezTo>
                  <a:cubicBezTo>
                    <a:pt x="13" y="5"/>
                    <a:pt x="11" y="4"/>
                    <a:pt x="10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9" y="6"/>
                    <a:pt x="8" y="7"/>
                    <a:pt x="8" y="7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4" y="7"/>
                    <a:pt x="4" y="8"/>
                  </a:cubicBezTo>
                  <a:cubicBezTo>
                    <a:pt x="3" y="9"/>
                    <a:pt x="3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1" y="9"/>
                    <a:pt x="1" y="10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2" y="18"/>
                  </a:cubicBezTo>
                  <a:cubicBezTo>
                    <a:pt x="2" y="18"/>
                    <a:pt x="3" y="19"/>
                    <a:pt x="3" y="19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8"/>
                    <a:pt x="4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4"/>
                    <a:pt x="11" y="14"/>
                  </a:cubicBezTo>
                  <a:cubicBezTo>
                    <a:pt x="12" y="14"/>
                    <a:pt x="13" y="15"/>
                    <a:pt x="13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8" y="15"/>
                    <a:pt x="18" y="15"/>
                  </a:cubicBezTo>
                  <a:cubicBezTo>
                    <a:pt x="18" y="14"/>
                    <a:pt x="19" y="15"/>
                    <a:pt x="20" y="15"/>
                  </a:cubicBezTo>
                  <a:cubicBezTo>
                    <a:pt x="20" y="14"/>
                    <a:pt x="21" y="14"/>
                    <a:pt x="22" y="14"/>
                  </a:cubicBezTo>
                  <a:cubicBezTo>
                    <a:pt x="23" y="14"/>
                    <a:pt x="24" y="15"/>
                    <a:pt x="24" y="14"/>
                  </a:cubicBezTo>
                  <a:cubicBezTo>
                    <a:pt x="25" y="13"/>
                    <a:pt x="27" y="14"/>
                    <a:pt x="2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6" y="12"/>
                    <a:pt x="26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0">
              <a:extLst>
                <a:ext uri="{FF2B5EF4-FFF2-40B4-BE49-F238E27FC236}">
                  <a16:creationId xmlns:a16="http://schemas.microsoft.com/office/drawing/2014/main" id="{A22388E1-10D6-476C-90C9-0571231D8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8850" y="2112963"/>
              <a:ext cx="96837" cy="82550"/>
            </a:xfrm>
            <a:custGeom>
              <a:avLst/>
              <a:gdLst>
                <a:gd name="T0" fmla="*/ 17 w 27"/>
                <a:gd name="T1" fmla="*/ 17 h 23"/>
                <a:gd name="T2" fmla="*/ 18 w 27"/>
                <a:gd name="T3" fmla="*/ 17 h 23"/>
                <a:gd name="T4" fmla="*/ 20 w 27"/>
                <a:gd name="T5" fmla="*/ 18 h 23"/>
                <a:gd name="T6" fmla="*/ 21 w 27"/>
                <a:gd name="T7" fmla="*/ 17 h 23"/>
                <a:gd name="T8" fmla="*/ 23 w 27"/>
                <a:gd name="T9" fmla="*/ 13 h 23"/>
                <a:gd name="T10" fmla="*/ 24 w 27"/>
                <a:gd name="T11" fmla="*/ 12 h 23"/>
                <a:gd name="T12" fmla="*/ 24 w 27"/>
                <a:gd name="T13" fmla="*/ 11 h 23"/>
                <a:gd name="T14" fmla="*/ 24 w 27"/>
                <a:gd name="T15" fmla="*/ 9 h 23"/>
                <a:gd name="T16" fmla="*/ 26 w 27"/>
                <a:gd name="T17" fmla="*/ 7 h 23"/>
                <a:gd name="T18" fmla="*/ 27 w 27"/>
                <a:gd name="T19" fmla="*/ 6 h 23"/>
                <a:gd name="T20" fmla="*/ 27 w 27"/>
                <a:gd name="T21" fmla="*/ 4 h 23"/>
                <a:gd name="T22" fmla="*/ 26 w 27"/>
                <a:gd name="T23" fmla="*/ 3 h 23"/>
                <a:gd name="T24" fmla="*/ 26 w 27"/>
                <a:gd name="T25" fmla="*/ 2 h 23"/>
                <a:gd name="T26" fmla="*/ 25 w 27"/>
                <a:gd name="T27" fmla="*/ 1 h 23"/>
                <a:gd name="T28" fmla="*/ 25 w 27"/>
                <a:gd name="T29" fmla="*/ 1 h 23"/>
                <a:gd name="T30" fmla="*/ 23 w 27"/>
                <a:gd name="T31" fmla="*/ 2 h 23"/>
                <a:gd name="T32" fmla="*/ 21 w 27"/>
                <a:gd name="T33" fmla="*/ 2 h 23"/>
                <a:gd name="T34" fmla="*/ 18 w 27"/>
                <a:gd name="T35" fmla="*/ 2 h 23"/>
                <a:gd name="T36" fmla="*/ 16 w 27"/>
                <a:gd name="T37" fmla="*/ 3 h 23"/>
                <a:gd name="T38" fmla="*/ 14 w 27"/>
                <a:gd name="T39" fmla="*/ 3 h 23"/>
                <a:gd name="T40" fmla="*/ 12 w 27"/>
                <a:gd name="T41" fmla="*/ 2 h 23"/>
                <a:gd name="T42" fmla="*/ 10 w 27"/>
                <a:gd name="T43" fmla="*/ 2 h 23"/>
                <a:gd name="T44" fmla="*/ 9 w 27"/>
                <a:gd name="T45" fmla="*/ 1 h 23"/>
                <a:gd name="T46" fmla="*/ 7 w 27"/>
                <a:gd name="T47" fmla="*/ 1 h 23"/>
                <a:gd name="T48" fmla="*/ 6 w 27"/>
                <a:gd name="T49" fmla="*/ 1 h 23"/>
                <a:gd name="T50" fmla="*/ 4 w 27"/>
                <a:gd name="T51" fmla="*/ 1 h 23"/>
                <a:gd name="T52" fmla="*/ 3 w 27"/>
                <a:gd name="T53" fmla="*/ 3 h 23"/>
                <a:gd name="T54" fmla="*/ 2 w 27"/>
                <a:gd name="T55" fmla="*/ 5 h 23"/>
                <a:gd name="T56" fmla="*/ 2 w 27"/>
                <a:gd name="T57" fmla="*/ 5 h 23"/>
                <a:gd name="T58" fmla="*/ 2 w 27"/>
                <a:gd name="T59" fmla="*/ 7 h 23"/>
                <a:gd name="T60" fmla="*/ 2 w 27"/>
                <a:gd name="T61" fmla="*/ 10 h 23"/>
                <a:gd name="T62" fmla="*/ 1 w 27"/>
                <a:gd name="T63" fmla="*/ 11 h 23"/>
                <a:gd name="T64" fmla="*/ 0 w 27"/>
                <a:gd name="T65" fmla="*/ 13 h 23"/>
                <a:gd name="T66" fmla="*/ 0 w 27"/>
                <a:gd name="T67" fmla="*/ 16 h 23"/>
                <a:gd name="T68" fmla="*/ 1 w 27"/>
                <a:gd name="T69" fmla="*/ 17 h 23"/>
                <a:gd name="T70" fmla="*/ 1 w 27"/>
                <a:gd name="T71" fmla="*/ 18 h 23"/>
                <a:gd name="T72" fmla="*/ 4 w 27"/>
                <a:gd name="T73" fmla="*/ 18 h 23"/>
                <a:gd name="T74" fmla="*/ 6 w 27"/>
                <a:gd name="T75" fmla="*/ 21 h 23"/>
                <a:gd name="T76" fmla="*/ 8 w 27"/>
                <a:gd name="T77" fmla="*/ 23 h 23"/>
                <a:gd name="T78" fmla="*/ 10 w 27"/>
                <a:gd name="T79" fmla="*/ 22 h 23"/>
                <a:gd name="T80" fmla="*/ 13 w 27"/>
                <a:gd name="T81" fmla="*/ 22 h 23"/>
                <a:gd name="T82" fmla="*/ 13 w 27"/>
                <a:gd name="T83" fmla="*/ 22 h 23"/>
                <a:gd name="T84" fmla="*/ 14 w 27"/>
                <a:gd name="T85" fmla="*/ 19 h 23"/>
                <a:gd name="T86" fmla="*/ 17 w 27"/>
                <a:gd name="T8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" h="23">
                  <a:moveTo>
                    <a:pt x="17" y="17"/>
                  </a:moveTo>
                  <a:cubicBezTo>
                    <a:pt x="17" y="17"/>
                    <a:pt x="18" y="17"/>
                    <a:pt x="18" y="17"/>
                  </a:cubicBez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1" y="16"/>
                    <a:pt x="23" y="14"/>
                    <a:pt x="23" y="13"/>
                  </a:cubicBezTo>
                  <a:cubicBezTo>
                    <a:pt x="23" y="13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5" y="9"/>
                    <a:pt x="24" y="9"/>
                  </a:cubicBezTo>
                  <a:cubicBezTo>
                    <a:pt x="24" y="9"/>
                    <a:pt x="26" y="7"/>
                    <a:pt x="26" y="7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7" y="4"/>
                    <a:pt x="26" y="4"/>
                    <a:pt x="26" y="3"/>
                  </a:cubicBezTo>
                  <a:cubicBezTo>
                    <a:pt x="26" y="3"/>
                    <a:pt x="26" y="3"/>
                    <a:pt x="26" y="2"/>
                  </a:cubicBezTo>
                  <a:cubicBezTo>
                    <a:pt x="26" y="2"/>
                    <a:pt x="26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1" y="2"/>
                    <a:pt x="19" y="2"/>
                    <a:pt x="18" y="2"/>
                  </a:cubicBezTo>
                  <a:cubicBezTo>
                    <a:pt x="17" y="2"/>
                    <a:pt x="17" y="2"/>
                    <a:pt x="16" y="3"/>
                  </a:cubicBezTo>
                  <a:cubicBezTo>
                    <a:pt x="16" y="3"/>
                    <a:pt x="14" y="3"/>
                    <a:pt x="14" y="3"/>
                  </a:cubicBezTo>
                  <a:cubicBezTo>
                    <a:pt x="14" y="3"/>
                    <a:pt x="13" y="2"/>
                    <a:pt x="12" y="2"/>
                  </a:cubicBezTo>
                  <a:cubicBezTo>
                    <a:pt x="12" y="2"/>
                    <a:pt x="11" y="2"/>
                    <a:pt x="10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0"/>
                    <a:pt x="6" y="1"/>
                    <a:pt x="6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9"/>
                    <a:pt x="2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5" y="19"/>
                    <a:pt x="6" y="20"/>
                    <a:pt x="6" y="21"/>
                  </a:cubicBezTo>
                  <a:cubicBezTo>
                    <a:pt x="6" y="21"/>
                    <a:pt x="7" y="22"/>
                    <a:pt x="8" y="23"/>
                  </a:cubicBezTo>
                  <a:cubicBezTo>
                    <a:pt x="8" y="23"/>
                    <a:pt x="9" y="22"/>
                    <a:pt x="10" y="22"/>
                  </a:cubicBezTo>
                  <a:cubicBezTo>
                    <a:pt x="11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19"/>
                    <a:pt x="14" y="19"/>
                  </a:cubicBezTo>
                  <a:cubicBezTo>
                    <a:pt x="14" y="19"/>
                    <a:pt x="17" y="17"/>
                    <a:pt x="17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1">
              <a:extLst>
                <a:ext uri="{FF2B5EF4-FFF2-40B4-BE49-F238E27FC236}">
                  <a16:creationId xmlns:a16="http://schemas.microsoft.com/office/drawing/2014/main" id="{4AC17FC0-ADD0-42C5-9331-ABDEAA198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7900" y="2127250"/>
              <a:ext cx="25400" cy="50800"/>
            </a:xfrm>
            <a:custGeom>
              <a:avLst/>
              <a:gdLst>
                <a:gd name="T0" fmla="*/ 5 w 7"/>
                <a:gd name="T1" fmla="*/ 9 h 14"/>
                <a:gd name="T2" fmla="*/ 6 w 7"/>
                <a:gd name="T3" fmla="*/ 7 h 14"/>
                <a:gd name="T4" fmla="*/ 7 w 7"/>
                <a:gd name="T5" fmla="*/ 6 h 14"/>
                <a:gd name="T6" fmla="*/ 7 w 7"/>
                <a:gd name="T7" fmla="*/ 3 h 14"/>
                <a:gd name="T8" fmla="*/ 7 w 7"/>
                <a:gd name="T9" fmla="*/ 1 h 14"/>
                <a:gd name="T10" fmla="*/ 6 w 7"/>
                <a:gd name="T11" fmla="*/ 1 h 14"/>
                <a:gd name="T12" fmla="*/ 5 w 7"/>
                <a:gd name="T13" fmla="*/ 0 h 14"/>
                <a:gd name="T14" fmla="*/ 5 w 7"/>
                <a:gd name="T15" fmla="*/ 1 h 14"/>
                <a:gd name="T16" fmla="*/ 4 w 7"/>
                <a:gd name="T17" fmla="*/ 2 h 14"/>
                <a:gd name="T18" fmla="*/ 2 w 7"/>
                <a:gd name="T19" fmla="*/ 2 h 14"/>
                <a:gd name="T20" fmla="*/ 1 w 7"/>
                <a:gd name="T21" fmla="*/ 3 h 14"/>
                <a:gd name="T22" fmla="*/ 0 w 7"/>
                <a:gd name="T23" fmla="*/ 3 h 14"/>
                <a:gd name="T24" fmla="*/ 2 w 7"/>
                <a:gd name="T25" fmla="*/ 5 h 14"/>
                <a:gd name="T26" fmla="*/ 2 w 7"/>
                <a:gd name="T27" fmla="*/ 7 h 14"/>
                <a:gd name="T28" fmla="*/ 2 w 7"/>
                <a:gd name="T29" fmla="*/ 10 h 14"/>
                <a:gd name="T30" fmla="*/ 3 w 7"/>
                <a:gd name="T31" fmla="*/ 14 h 14"/>
                <a:gd name="T32" fmla="*/ 4 w 7"/>
                <a:gd name="T33" fmla="*/ 14 h 14"/>
                <a:gd name="T34" fmla="*/ 6 w 7"/>
                <a:gd name="T35" fmla="*/ 13 h 14"/>
                <a:gd name="T36" fmla="*/ 5 w 7"/>
                <a:gd name="T37" fmla="*/ 12 h 14"/>
                <a:gd name="T38" fmla="*/ 5 w 7"/>
                <a:gd name="T3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4">
                  <a:moveTo>
                    <a:pt x="5" y="9"/>
                  </a:moveTo>
                  <a:cubicBezTo>
                    <a:pt x="5" y="8"/>
                    <a:pt x="6" y="7"/>
                    <a:pt x="6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7" y="5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6" y="0"/>
                    <a:pt x="5" y="0"/>
                  </a:cubicBezTo>
                  <a:cubicBezTo>
                    <a:pt x="5" y="0"/>
                    <a:pt x="4" y="0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3"/>
                    <a:pt x="6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1"/>
                    <a:pt x="5" y="10"/>
                    <a:pt x="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2">
              <a:extLst>
                <a:ext uri="{FF2B5EF4-FFF2-40B4-BE49-F238E27FC236}">
                  <a16:creationId xmlns:a16="http://schemas.microsoft.com/office/drawing/2014/main" id="{920340B4-3780-4A76-815B-2366667B4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4250" y="2138363"/>
              <a:ext cx="17462" cy="42863"/>
            </a:xfrm>
            <a:custGeom>
              <a:avLst/>
              <a:gdLst>
                <a:gd name="T0" fmla="*/ 4 w 5"/>
                <a:gd name="T1" fmla="*/ 4 h 12"/>
                <a:gd name="T2" fmla="*/ 4 w 5"/>
                <a:gd name="T3" fmla="*/ 2 h 12"/>
                <a:gd name="T4" fmla="*/ 2 w 5"/>
                <a:gd name="T5" fmla="*/ 0 h 12"/>
                <a:gd name="T6" fmla="*/ 1 w 5"/>
                <a:gd name="T7" fmla="*/ 0 h 12"/>
                <a:gd name="T8" fmla="*/ 0 w 5"/>
                <a:gd name="T9" fmla="*/ 0 h 12"/>
                <a:gd name="T10" fmla="*/ 1 w 5"/>
                <a:gd name="T11" fmla="*/ 1 h 12"/>
                <a:gd name="T12" fmla="*/ 1 w 5"/>
                <a:gd name="T13" fmla="*/ 3 h 12"/>
                <a:gd name="T14" fmla="*/ 1 w 5"/>
                <a:gd name="T15" fmla="*/ 6 h 12"/>
                <a:gd name="T16" fmla="*/ 2 w 5"/>
                <a:gd name="T17" fmla="*/ 9 h 12"/>
                <a:gd name="T18" fmla="*/ 3 w 5"/>
                <a:gd name="T19" fmla="*/ 12 h 12"/>
                <a:gd name="T20" fmla="*/ 3 w 5"/>
                <a:gd name="T21" fmla="*/ 12 h 12"/>
                <a:gd name="T22" fmla="*/ 5 w 5"/>
                <a:gd name="T23" fmla="*/ 11 h 12"/>
                <a:gd name="T24" fmla="*/ 4 w 5"/>
                <a:gd name="T25" fmla="*/ 7 h 12"/>
                <a:gd name="T26" fmla="*/ 4 w 5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2">
                  <a:moveTo>
                    <a:pt x="4" y="4"/>
                  </a:moveTo>
                  <a:cubicBezTo>
                    <a:pt x="4" y="4"/>
                    <a:pt x="5" y="3"/>
                    <a:pt x="4" y="2"/>
                  </a:cubicBezTo>
                  <a:cubicBezTo>
                    <a:pt x="3" y="2"/>
                    <a:pt x="2" y="2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10"/>
                    <a:pt x="2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0"/>
                    <a:pt x="4" y="8"/>
                    <a:pt x="4" y="7"/>
                  </a:cubicBezTo>
                  <a:cubicBezTo>
                    <a:pt x="4" y="6"/>
                    <a:pt x="4" y="5"/>
                    <a:pt x="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3">
              <a:extLst>
                <a:ext uri="{FF2B5EF4-FFF2-40B4-BE49-F238E27FC236}">
                  <a16:creationId xmlns:a16="http://schemas.microsoft.com/office/drawing/2014/main" id="{570FB2CA-38D4-4175-8125-64112B90D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2813" y="2119313"/>
              <a:ext cx="65087" cy="98425"/>
            </a:xfrm>
            <a:custGeom>
              <a:avLst/>
              <a:gdLst>
                <a:gd name="T0" fmla="*/ 8 w 18"/>
                <a:gd name="T1" fmla="*/ 26 h 27"/>
                <a:gd name="T2" fmla="*/ 14 w 18"/>
                <a:gd name="T3" fmla="*/ 26 h 27"/>
                <a:gd name="T4" fmla="*/ 17 w 18"/>
                <a:gd name="T5" fmla="*/ 27 h 27"/>
                <a:gd name="T6" fmla="*/ 18 w 18"/>
                <a:gd name="T7" fmla="*/ 25 h 27"/>
                <a:gd name="T8" fmla="*/ 17 w 18"/>
                <a:gd name="T9" fmla="*/ 24 h 27"/>
                <a:gd name="T10" fmla="*/ 16 w 18"/>
                <a:gd name="T11" fmla="*/ 23 h 27"/>
                <a:gd name="T12" fmla="*/ 15 w 18"/>
                <a:gd name="T13" fmla="*/ 22 h 27"/>
                <a:gd name="T14" fmla="*/ 15 w 18"/>
                <a:gd name="T15" fmla="*/ 21 h 27"/>
                <a:gd name="T16" fmla="*/ 14 w 18"/>
                <a:gd name="T17" fmla="*/ 19 h 27"/>
                <a:gd name="T18" fmla="*/ 14 w 18"/>
                <a:gd name="T19" fmla="*/ 17 h 27"/>
                <a:gd name="T20" fmla="*/ 15 w 18"/>
                <a:gd name="T21" fmla="*/ 15 h 27"/>
                <a:gd name="T22" fmla="*/ 16 w 18"/>
                <a:gd name="T23" fmla="*/ 13 h 27"/>
                <a:gd name="T24" fmla="*/ 16 w 18"/>
                <a:gd name="T25" fmla="*/ 12 h 27"/>
                <a:gd name="T26" fmla="*/ 14 w 18"/>
                <a:gd name="T27" fmla="*/ 10 h 27"/>
                <a:gd name="T28" fmla="*/ 13 w 18"/>
                <a:gd name="T29" fmla="*/ 8 h 27"/>
                <a:gd name="T30" fmla="*/ 15 w 18"/>
                <a:gd name="T31" fmla="*/ 8 h 27"/>
                <a:gd name="T32" fmla="*/ 16 w 18"/>
                <a:gd name="T33" fmla="*/ 7 h 27"/>
                <a:gd name="T34" fmla="*/ 15 w 18"/>
                <a:gd name="T35" fmla="*/ 4 h 27"/>
                <a:gd name="T36" fmla="*/ 15 w 18"/>
                <a:gd name="T37" fmla="*/ 2 h 27"/>
                <a:gd name="T38" fmla="*/ 13 w 18"/>
                <a:gd name="T39" fmla="*/ 0 h 27"/>
                <a:gd name="T40" fmla="*/ 13 w 18"/>
                <a:gd name="T41" fmla="*/ 0 h 27"/>
                <a:gd name="T42" fmla="*/ 13 w 18"/>
                <a:gd name="T43" fmla="*/ 1 h 27"/>
                <a:gd name="T44" fmla="*/ 14 w 18"/>
                <a:gd name="T45" fmla="*/ 2 h 27"/>
                <a:gd name="T46" fmla="*/ 14 w 18"/>
                <a:gd name="T47" fmla="*/ 4 h 27"/>
                <a:gd name="T48" fmla="*/ 13 w 18"/>
                <a:gd name="T49" fmla="*/ 5 h 27"/>
                <a:gd name="T50" fmla="*/ 11 w 18"/>
                <a:gd name="T51" fmla="*/ 7 h 27"/>
                <a:gd name="T52" fmla="*/ 11 w 18"/>
                <a:gd name="T53" fmla="*/ 9 h 27"/>
                <a:gd name="T54" fmla="*/ 11 w 18"/>
                <a:gd name="T55" fmla="*/ 10 h 27"/>
                <a:gd name="T56" fmla="*/ 10 w 18"/>
                <a:gd name="T57" fmla="*/ 11 h 27"/>
                <a:gd name="T58" fmla="*/ 8 w 18"/>
                <a:gd name="T59" fmla="*/ 15 h 27"/>
                <a:gd name="T60" fmla="*/ 7 w 18"/>
                <a:gd name="T61" fmla="*/ 16 h 27"/>
                <a:gd name="T62" fmla="*/ 5 w 18"/>
                <a:gd name="T63" fmla="*/ 15 h 27"/>
                <a:gd name="T64" fmla="*/ 4 w 18"/>
                <a:gd name="T65" fmla="*/ 15 h 27"/>
                <a:gd name="T66" fmla="*/ 1 w 18"/>
                <a:gd name="T67" fmla="*/ 17 h 27"/>
                <a:gd name="T68" fmla="*/ 0 w 18"/>
                <a:gd name="T69" fmla="*/ 20 h 27"/>
                <a:gd name="T70" fmla="*/ 1 w 18"/>
                <a:gd name="T71" fmla="*/ 21 h 27"/>
                <a:gd name="T72" fmla="*/ 3 w 18"/>
                <a:gd name="T73" fmla="*/ 22 h 27"/>
                <a:gd name="T74" fmla="*/ 4 w 18"/>
                <a:gd name="T75" fmla="*/ 24 h 27"/>
                <a:gd name="T76" fmla="*/ 3 w 18"/>
                <a:gd name="T77" fmla="*/ 26 h 27"/>
                <a:gd name="T78" fmla="*/ 7 w 18"/>
                <a:gd name="T79" fmla="*/ 26 h 27"/>
                <a:gd name="T80" fmla="*/ 8 w 18"/>
                <a:gd name="T81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27">
                  <a:moveTo>
                    <a:pt x="8" y="26"/>
                  </a:moveTo>
                  <a:cubicBezTo>
                    <a:pt x="8" y="26"/>
                    <a:pt x="13" y="26"/>
                    <a:pt x="14" y="26"/>
                  </a:cubicBezTo>
                  <a:cubicBezTo>
                    <a:pt x="15" y="26"/>
                    <a:pt x="17" y="27"/>
                    <a:pt x="17" y="27"/>
                  </a:cubicBezTo>
                  <a:cubicBezTo>
                    <a:pt x="17" y="27"/>
                    <a:pt x="17" y="26"/>
                    <a:pt x="18" y="25"/>
                  </a:cubicBezTo>
                  <a:cubicBezTo>
                    <a:pt x="18" y="25"/>
                    <a:pt x="17" y="25"/>
                    <a:pt x="17" y="24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4"/>
                    <a:pt x="16" y="14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5" y="11"/>
                    <a:pt x="15" y="10"/>
                    <a:pt x="14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4" y="8"/>
                    <a:pt x="15" y="8"/>
                  </a:cubicBezTo>
                  <a:cubicBezTo>
                    <a:pt x="16" y="8"/>
                    <a:pt x="16" y="8"/>
                    <a:pt x="16" y="7"/>
                  </a:cubicBezTo>
                  <a:cubicBezTo>
                    <a:pt x="16" y="7"/>
                    <a:pt x="15" y="6"/>
                    <a:pt x="15" y="4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5" y="2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4" y="4"/>
                    <a:pt x="13" y="4"/>
                    <a:pt x="13" y="5"/>
                  </a:cubicBezTo>
                  <a:cubicBezTo>
                    <a:pt x="13" y="5"/>
                    <a:pt x="11" y="7"/>
                    <a:pt x="11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1" y="10"/>
                    <a:pt x="10" y="11"/>
                    <a:pt x="10" y="11"/>
                  </a:cubicBezTo>
                  <a:cubicBezTo>
                    <a:pt x="10" y="12"/>
                    <a:pt x="8" y="14"/>
                    <a:pt x="8" y="15"/>
                  </a:cubicBezTo>
                  <a:cubicBezTo>
                    <a:pt x="7" y="16"/>
                    <a:pt x="7" y="17"/>
                    <a:pt x="7" y="16"/>
                  </a:cubicBezTo>
                  <a:cubicBezTo>
                    <a:pt x="7" y="15"/>
                    <a:pt x="6" y="14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5"/>
                    <a:pt x="1" y="17"/>
                    <a:pt x="1" y="17"/>
                  </a:cubicBezTo>
                  <a:cubicBezTo>
                    <a:pt x="1" y="17"/>
                    <a:pt x="1" y="19"/>
                    <a:pt x="0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2" y="22"/>
                    <a:pt x="3" y="21"/>
                    <a:pt x="3" y="22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4" y="24"/>
                    <a:pt x="3" y="25"/>
                    <a:pt x="3" y="26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8" y="2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4">
              <a:extLst>
                <a:ext uri="{FF2B5EF4-FFF2-40B4-BE49-F238E27FC236}">
                  <a16:creationId xmlns:a16="http://schemas.microsoft.com/office/drawing/2014/main" id="{3ED285FA-5CCC-4BFA-A4E4-383EBCBC1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2141538"/>
              <a:ext cx="53975" cy="53975"/>
            </a:xfrm>
            <a:custGeom>
              <a:avLst/>
              <a:gdLst>
                <a:gd name="T0" fmla="*/ 14 w 15"/>
                <a:gd name="T1" fmla="*/ 12 h 15"/>
                <a:gd name="T2" fmla="*/ 13 w 15"/>
                <a:gd name="T3" fmla="*/ 10 h 15"/>
                <a:gd name="T4" fmla="*/ 14 w 15"/>
                <a:gd name="T5" fmla="*/ 7 h 15"/>
                <a:gd name="T6" fmla="*/ 15 w 15"/>
                <a:gd name="T7" fmla="*/ 6 h 15"/>
                <a:gd name="T8" fmla="*/ 14 w 15"/>
                <a:gd name="T9" fmla="*/ 2 h 15"/>
                <a:gd name="T10" fmla="*/ 13 w 15"/>
                <a:gd name="T11" fmla="*/ 2 h 15"/>
                <a:gd name="T12" fmla="*/ 11 w 15"/>
                <a:gd name="T13" fmla="*/ 2 h 15"/>
                <a:gd name="T14" fmla="*/ 9 w 15"/>
                <a:gd name="T15" fmla="*/ 1 h 15"/>
                <a:gd name="T16" fmla="*/ 7 w 15"/>
                <a:gd name="T17" fmla="*/ 1 h 15"/>
                <a:gd name="T18" fmla="*/ 6 w 15"/>
                <a:gd name="T19" fmla="*/ 0 h 15"/>
                <a:gd name="T20" fmla="*/ 5 w 15"/>
                <a:gd name="T21" fmla="*/ 1 h 15"/>
                <a:gd name="T22" fmla="*/ 4 w 15"/>
                <a:gd name="T23" fmla="*/ 1 h 15"/>
                <a:gd name="T24" fmla="*/ 2 w 15"/>
                <a:gd name="T25" fmla="*/ 1 h 15"/>
                <a:gd name="T26" fmla="*/ 2 w 15"/>
                <a:gd name="T27" fmla="*/ 1 h 15"/>
                <a:gd name="T28" fmla="*/ 2 w 15"/>
                <a:gd name="T29" fmla="*/ 3 h 15"/>
                <a:gd name="T30" fmla="*/ 2 w 15"/>
                <a:gd name="T31" fmla="*/ 4 h 15"/>
                <a:gd name="T32" fmla="*/ 2 w 15"/>
                <a:gd name="T33" fmla="*/ 5 h 15"/>
                <a:gd name="T34" fmla="*/ 1 w 15"/>
                <a:gd name="T35" fmla="*/ 6 h 15"/>
                <a:gd name="T36" fmla="*/ 2 w 15"/>
                <a:gd name="T37" fmla="*/ 7 h 15"/>
                <a:gd name="T38" fmla="*/ 1 w 15"/>
                <a:gd name="T39" fmla="*/ 8 h 15"/>
                <a:gd name="T40" fmla="*/ 1 w 15"/>
                <a:gd name="T41" fmla="*/ 10 h 15"/>
                <a:gd name="T42" fmla="*/ 1 w 15"/>
                <a:gd name="T43" fmla="*/ 11 h 15"/>
                <a:gd name="T44" fmla="*/ 3 w 15"/>
                <a:gd name="T45" fmla="*/ 12 h 15"/>
                <a:gd name="T46" fmla="*/ 3 w 15"/>
                <a:gd name="T47" fmla="*/ 15 h 15"/>
                <a:gd name="T48" fmla="*/ 9 w 15"/>
                <a:gd name="T49" fmla="*/ 13 h 15"/>
                <a:gd name="T50" fmla="*/ 14 w 15"/>
                <a:gd name="T51" fmla="*/ 13 h 15"/>
                <a:gd name="T52" fmla="*/ 14 w 15"/>
                <a:gd name="T5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5">
                  <a:moveTo>
                    <a:pt x="14" y="12"/>
                  </a:moveTo>
                  <a:cubicBezTo>
                    <a:pt x="14" y="12"/>
                    <a:pt x="13" y="10"/>
                    <a:pt x="13" y="10"/>
                  </a:cubicBezTo>
                  <a:cubicBezTo>
                    <a:pt x="13" y="9"/>
                    <a:pt x="14" y="8"/>
                    <a:pt x="14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1" y="2"/>
                    <a:pt x="11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1"/>
                    <a:pt x="8" y="0"/>
                    <a:pt x="7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4" y="2"/>
                    <a:pt x="4" y="1"/>
                  </a:cubicBezTo>
                  <a:cubicBezTo>
                    <a:pt x="3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3" y="5"/>
                    <a:pt x="2" y="5"/>
                  </a:cubicBezTo>
                  <a:cubicBezTo>
                    <a:pt x="2" y="6"/>
                    <a:pt x="2" y="5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0" y="10"/>
                    <a:pt x="1" y="10"/>
                    <a:pt x="1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3"/>
                    <a:pt x="3" y="13"/>
                    <a:pt x="3" y="15"/>
                  </a:cubicBezTo>
                  <a:cubicBezTo>
                    <a:pt x="4" y="15"/>
                    <a:pt x="6" y="14"/>
                    <a:pt x="9" y="13"/>
                  </a:cubicBezTo>
                  <a:cubicBezTo>
                    <a:pt x="11" y="13"/>
                    <a:pt x="13" y="13"/>
                    <a:pt x="14" y="13"/>
                  </a:cubicBezTo>
                  <a:cubicBezTo>
                    <a:pt x="14" y="13"/>
                    <a:pt x="14" y="12"/>
                    <a:pt x="14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06">
              <a:extLst>
                <a:ext uri="{FF2B5EF4-FFF2-40B4-BE49-F238E27FC236}">
                  <a16:creationId xmlns:a16="http://schemas.microsoft.com/office/drawing/2014/main" id="{D5DCDE96-0DD2-47EE-B700-FCE3C2C0A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49650" y="2138363"/>
              <a:ext cx="36512" cy="53975"/>
            </a:xfrm>
            <a:custGeom>
              <a:avLst/>
              <a:gdLst>
                <a:gd name="T0" fmla="*/ 8 w 10"/>
                <a:gd name="T1" fmla="*/ 6 h 15"/>
                <a:gd name="T2" fmla="*/ 8 w 10"/>
                <a:gd name="T3" fmla="*/ 3 h 15"/>
                <a:gd name="T4" fmla="*/ 8 w 10"/>
                <a:gd name="T5" fmla="*/ 1 h 15"/>
                <a:gd name="T6" fmla="*/ 7 w 10"/>
                <a:gd name="T7" fmla="*/ 0 h 15"/>
                <a:gd name="T8" fmla="*/ 7 w 10"/>
                <a:gd name="T9" fmla="*/ 1 h 15"/>
                <a:gd name="T10" fmla="*/ 1 w 10"/>
                <a:gd name="T11" fmla="*/ 0 h 15"/>
                <a:gd name="T12" fmla="*/ 1 w 10"/>
                <a:gd name="T13" fmla="*/ 3 h 15"/>
                <a:gd name="T14" fmla="*/ 1 w 10"/>
                <a:gd name="T15" fmla="*/ 3 h 15"/>
                <a:gd name="T16" fmla="*/ 2 w 10"/>
                <a:gd name="T17" fmla="*/ 7 h 15"/>
                <a:gd name="T18" fmla="*/ 1 w 10"/>
                <a:gd name="T19" fmla="*/ 8 h 15"/>
                <a:gd name="T20" fmla="*/ 0 w 10"/>
                <a:gd name="T21" fmla="*/ 11 h 15"/>
                <a:gd name="T22" fmla="*/ 1 w 10"/>
                <a:gd name="T23" fmla="*/ 13 h 15"/>
                <a:gd name="T24" fmla="*/ 1 w 10"/>
                <a:gd name="T25" fmla="*/ 14 h 15"/>
                <a:gd name="T26" fmla="*/ 3 w 10"/>
                <a:gd name="T27" fmla="*/ 15 h 15"/>
                <a:gd name="T28" fmla="*/ 7 w 10"/>
                <a:gd name="T29" fmla="*/ 13 h 15"/>
                <a:gd name="T30" fmla="*/ 10 w 10"/>
                <a:gd name="T31" fmla="*/ 12 h 15"/>
                <a:gd name="T32" fmla="*/ 9 w 10"/>
                <a:gd name="T33" fmla="*/ 9 h 15"/>
                <a:gd name="T34" fmla="*/ 8 w 10"/>
                <a:gd name="T3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5"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6" y="0"/>
                    <a:pt x="1" y="0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7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6" y="14"/>
                    <a:pt x="7" y="13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9" y="8"/>
                    <a:pt x="9" y="7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7">
              <a:extLst>
                <a:ext uri="{FF2B5EF4-FFF2-40B4-BE49-F238E27FC236}">
                  <a16:creationId xmlns:a16="http://schemas.microsoft.com/office/drawing/2014/main" id="{D9D54C01-6154-48AD-AD76-0CAD3B960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1250" y="2124075"/>
              <a:ext cx="65087" cy="49213"/>
            </a:xfrm>
            <a:custGeom>
              <a:avLst/>
              <a:gdLst>
                <a:gd name="T0" fmla="*/ 6 w 18"/>
                <a:gd name="T1" fmla="*/ 7 h 14"/>
                <a:gd name="T2" fmla="*/ 7 w 18"/>
                <a:gd name="T3" fmla="*/ 7 h 14"/>
                <a:gd name="T4" fmla="*/ 9 w 18"/>
                <a:gd name="T5" fmla="*/ 7 h 14"/>
                <a:gd name="T6" fmla="*/ 11 w 18"/>
                <a:gd name="T7" fmla="*/ 9 h 14"/>
                <a:gd name="T8" fmla="*/ 11 w 18"/>
                <a:gd name="T9" fmla="*/ 10 h 14"/>
                <a:gd name="T10" fmla="*/ 11 w 18"/>
                <a:gd name="T11" fmla="*/ 10 h 14"/>
                <a:gd name="T12" fmla="*/ 13 w 18"/>
                <a:gd name="T13" fmla="*/ 10 h 14"/>
                <a:gd name="T14" fmla="*/ 13 w 18"/>
                <a:gd name="T15" fmla="*/ 12 h 14"/>
                <a:gd name="T16" fmla="*/ 15 w 18"/>
                <a:gd name="T17" fmla="*/ 13 h 14"/>
                <a:gd name="T18" fmla="*/ 15 w 18"/>
                <a:gd name="T19" fmla="*/ 12 h 14"/>
                <a:gd name="T20" fmla="*/ 16 w 18"/>
                <a:gd name="T21" fmla="*/ 13 h 14"/>
                <a:gd name="T22" fmla="*/ 17 w 18"/>
                <a:gd name="T23" fmla="*/ 12 h 14"/>
                <a:gd name="T24" fmla="*/ 16 w 18"/>
                <a:gd name="T25" fmla="*/ 11 h 14"/>
                <a:gd name="T26" fmla="*/ 17 w 18"/>
                <a:gd name="T27" fmla="*/ 10 h 14"/>
                <a:gd name="T28" fmla="*/ 17 w 18"/>
                <a:gd name="T29" fmla="*/ 9 h 14"/>
                <a:gd name="T30" fmla="*/ 17 w 18"/>
                <a:gd name="T31" fmla="*/ 8 h 14"/>
                <a:gd name="T32" fmla="*/ 17 w 18"/>
                <a:gd name="T33" fmla="*/ 6 h 14"/>
                <a:gd name="T34" fmla="*/ 16 w 18"/>
                <a:gd name="T35" fmla="*/ 6 h 14"/>
                <a:gd name="T36" fmla="*/ 16 w 18"/>
                <a:gd name="T37" fmla="*/ 4 h 14"/>
                <a:gd name="T38" fmla="*/ 16 w 18"/>
                <a:gd name="T39" fmla="*/ 4 h 14"/>
                <a:gd name="T40" fmla="*/ 15 w 18"/>
                <a:gd name="T41" fmla="*/ 2 h 14"/>
                <a:gd name="T42" fmla="*/ 14 w 18"/>
                <a:gd name="T43" fmla="*/ 1 h 14"/>
                <a:gd name="T44" fmla="*/ 12 w 18"/>
                <a:gd name="T45" fmla="*/ 2 h 14"/>
                <a:gd name="T46" fmla="*/ 11 w 18"/>
                <a:gd name="T47" fmla="*/ 2 h 14"/>
                <a:gd name="T48" fmla="*/ 9 w 18"/>
                <a:gd name="T49" fmla="*/ 2 h 14"/>
                <a:gd name="T50" fmla="*/ 9 w 18"/>
                <a:gd name="T51" fmla="*/ 1 h 14"/>
                <a:gd name="T52" fmla="*/ 9 w 18"/>
                <a:gd name="T53" fmla="*/ 1 h 14"/>
                <a:gd name="T54" fmla="*/ 9 w 18"/>
                <a:gd name="T55" fmla="*/ 1 h 14"/>
                <a:gd name="T56" fmla="*/ 5 w 18"/>
                <a:gd name="T57" fmla="*/ 1 h 14"/>
                <a:gd name="T58" fmla="*/ 4 w 18"/>
                <a:gd name="T59" fmla="*/ 0 h 14"/>
                <a:gd name="T60" fmla="*/ 3 w 18"/>
                <a:gd name="T61" fmla="*/ 1 h 14"/>
                <a:gd name="T62" fmla="*/ 3 w 18"/>
                <a:gd name="T63" fmla="*/ 2 h 14"/>
                <a:gd name="T64" fmla="*/ 2 w 18"/>
                <a:gd name="T65" fmla="*/ 3 h 14"/>
                <a:gd name="T66" fmla="*/ 0 w 18"/>
                <a:gd name="T67" fmla="*/ 4 h 14"/>
                <a:gd name="T68" fmla="*/ 0 w 18"/>
                <a:gd name="T69" fmla="*/ 4 h 14"/>
                <a:gd name="T70" fmla="*/ 2 w 18"/>
                <a:gd name="T71" fmla="*/ 6 h 14"/>
                <a:gd name="T72" fmla="*/ 4 w 18"/>
                <a:gd name="T73" fmla="*/ 9 h 14"/>
                <a:gd name="T74" fmla="*/ 6 w 18"/>
                <a:gd name="T7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" h="14">
                  <a:moveTo>
                    <a:pt x="6" y="7"/>
                  </a:move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11" y="8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10"/>
                    <a:pt x="14" y="11"/>
                    <a:pt x="13" y="12"/>
                  </a:cubicBezTo>
                  <a:cubicBezTo>
                    <a:pt x="13" y="13"/>
                    <a:pt x="14" y="14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6" y="11"/>
                    <a:pt x="16" y="11"/>
                  </a:cubicBezTo>
                  <a:cubicBezTo>
                    <a:pt x="17" y="10"/>
                    <a:pt x="17" y="11"/>
                    <a:pt x="17" y="10"/>
                  </a:cubicBezTo>
                  <a:cubicBezTo>
                    <a:pt x="18" y="10"/>
                    <a:pt x="17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7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3" y="2"/>
                    <a:pt x="12" y="2"/>
                  </a:cubicBezTo>
                  <a:cubicBezTo>
                    <a:pt x="12" y="2"/>
                    <a:pt x="11" y="1"/>
                    <a:pt x="11" y="2"/>
                  </a:cubicBezTo>
                  <a:cubicBezTo>
                    <a:pt x="11" y="2"/>
                    <a:pt x="10" y="1"/>
                    <a:pt x="9" y="2"/>
                  </a:cubicBezTo>
                  <a:cubicBezTo>
                    <a:pt x="9" y="3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5" y="8"/>
                    <a:pt x="6" y="8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8">
              <a:extLst>
                <a:ext uri="{FF2B5EF4-FFF2-40B4-BE49-F238E27FC236}">
                  <a16:creationId xmlns:a16="http://schemas.microsoft.com/office/drawing/2014/main" id="{D15E7AB2-19B9-4DDF-B796-5B8EDC90A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2675" y="2159000"/>
              <a:ext cx="36512" cy="36513"/>
            </a:xfrm>
            <a:custGeom>
              <a:avLst/>
              <a:gdLst>
                <a:gd name="T0" fmla="*/ 8 w 10"/>
                <a:gd name="T1" fmla="*/ 6 h 10"/>
                <a:gd name="T2" fmla="*/ 8 w 10"/>
                <a:gd name="T3" fmla="*/ 5 h 10"/>
                <a:gd name="T4" fmla="*/ 8 w 10"/>
                <a:gd name="T5" fmla="*/ 3 h 10"/>
                <a:gd name="T6" fmla="*/ 8 w 10"/>
                <a:gd name="T7" fmla="*/ 3 h 10"/>
                <a:gd name="T8" fmla="*/ 7 w 10"/>
                <a:gd name="T9" fmla="*/ 2 h 10"/>
                <a:gd name="T10" fmla="*/ 7 w 10"/>
                <a:gd name="T11" fmla="*/ 3 h 10"/>
                <a:gd name="T12" fmla="*/ 5 w 10"/>
                <a:gd name="T13" fmla="*/ 2 h 10"/>
                <a:gd name="T14" fmla="*/ 5 w 10"/>
                <a:gd name="T15" fmla="*/ 0 h 10"/>
                <a:gd name="T16" fmla="*/ 3 w 10"/>
                <a:gd name="T17" fmla="*/ 0 h 10"/>
                <a:gd name="T18" fmla="*/ 3 w 10"/>
                <a:gd name="T19" fmla="*/ 2 h 10"/>
                <a:gd name="T20" fmla="*/ 1 w 10"/>
                <a:gd name="T21" fmla="*/ 3 h 10"/>
                <a:gd name="T22" fmla="*/ 0 w 10"/>
                <a:gd name="T23" fmla="*/ 4 h 10"/>
                <a:gd name="T24" fmla="*/ 4 w 10"/>
                <a:gd name="T25" fmla="*/ 6 h 10"/>
                <a:gd name="T26" fmla="*/ 9 w 10"/>
                <a:gd name="T27" fmla="*/ 9 h 10"/>
                <a:gd name="T28" fmla="*/ 10 w 10"/>
                <a:gd name="T29" fmla="*/ 10 h 10"/>
                <a:gd name="T30" fmla="*/ 10 w 10"/>
                <a:gd name="T31" fmla="*/ 7 h 10"/>
                <a:gd name="T32" fmla="*/ 8 w 10"/>
                <a:gd name="T3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0">
                  <a:moveTo>
                    <a:pt x="8" y="6"/>
                  </a:moveTo>
                  <a:cubicBezTo>
                    <a:pt x="8" y="5"/>
                    <a:pt x="7" y="5"/>
                    <a:pt x="8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6" y="4"/>
                    <a:pt x="5" y="3"/>
                    <a:pt x="5" y="2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5"/>
                    <a:pt x="3" y="5"/>
                    <a:pt x="4" y="6"/>
                  </a:cubicBezTo>
                  <a:cubicBezTo>
                    <a:pt x="5" y="7"/>
                    <a:pt x="8" y="9"/>
                    <a:pt x="9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6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9">
              <a:extLst>
                <a:ext uri="{FF2B5EF4-FFF2-40B4-BE49-F238E27FC236}">
                  <a16:creationId xmlns:a16="http://schemas.microsoft.com/office/drawing/2014/main" id="{6DECCC87-09B6-4762-96B1-AFCD8412D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6963" y="2147888"/>
              <a:ext cx="25400" cy="25400"/>
            </a:xfrm>
            <a:custGeom>
              <a:avLst/>
              <a:gdLst>
                <a:gd name="T0" fmla="*/ 7 w 7"/>
                <a:gd name="T1" fmla="*/ 5 h 7"/>
                <a:gd name="T2" fmla="*/ 7 w 7"/>
                <a:gd name="T3" fmla="*/ 3 h 7"/>
                <a:gd name="T4" fmla="*/ 7 w 7"/>
                <a:gd name="T5" fmla="*/ 2 h 7"/>
                <a:gd name="T6" fmla="*/ 5 w 7"/>
                <a:gd name="T7" fmla="*/ 0 h 7"/>
                <a:gd name="T8" fmla="*/ 3 w 7"/>
                <a:gd name="T9" fmla="*/ 0 h 7"/>
                <a:gd name="T10" fmla="*/ 2 w 7"/>
                <a:gd name="T11" fmla="*/ 0 h 7"/>
                <a:gd name="T12" fmla="*/ 0 w 7"/>
                <a:gd name="T13" fmla="*/ 2 h 7"/>
                <a:gd name="T14" fmla="*/ 1 w 7"/>
                <a:gd name="T15" fmla="*/ 3 h 7"/>
                <a:gd name="T16" fmla="*/ 3 w 7"/>
                <a:gd name="T17" fmla="*/ 6 h 7"/>
                <a:gd name="T18" fmla="*/ 4 w 7"/>
                <a:gd name="T19" fmla="*/ 7 h 7"/>
                <a:gd name="T20" fmla="*/ 5 w 7"/>
                <a:gd name="T21" fmla="*/ 6 h 7"/>
                <a:gd name="T22" fmla="*/ 7 w 7"/>
                <a:gd name="T2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5"/>
                    <a:pt x="2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0">
              <a:extLst>
                <a:ext uri="{FF2B5EF4-FFF2-40B4-BE49-F238E27FC236}">
                  <a16:creationId xmlns:a16="http://schemas.microsoft.com/office/drawing/2014/main" id="{2433D2A0-F643-45B8-95CF-EBFF534BD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68262" cy="53975"/>
            </a:xfrm>
            <a:custGeom>
              <a:avLst/>
              <a:gdLst>
                <a:gd name="T0" fmla="*/ 9 w 19"/>
                <a:gd name="T1" fmla="*/ 12 h 15"/>
                <a:gd name="T2" fmla="*/ 11 w 19"/>
                <a:gd name="T3" fmla="*/ 10 h 15"/>
                <a:gd name="T4" fmla="*/ 11 w 19"/>
                <a:gd name="T5" fmla="*/ 4 h 15"/>
                <a:gd name="T6" fmla="*/ 19 w 19"/>
                <a:gd name="T7" fmla="*/ 4 h 15"/>
                <a:gd name="T8" fmla="*/ 19 w 19"/>
                <a:gd name="T9" fmla="*/ 0 h 15"/>
                <a:gd name="T10" fmla="*/ 17 w 19"/>
                <a:gd name="T11" fmla="*/ 0 h 15"/>
                <a:gd name="T12" fmla="*/ 9 w 19"/>
                <a:gd name="T13" fmla="*/ 0 h 15"/>
                <a:gd name="T14" fmla="*/ 8 w 19"/>
                <a:gd name="T15" fmla="*/ 2 h 15"/>
                <a:gd name="T16" fmla="*/ 4 w 19"/>
                <a:gd name="T17" fmla="*/ 6 h 15"/>
                <a:gd name="T18" fmla="*/ 0 w 19"/>
                <a:gd name="T19" fmla="*/ 13 h 15"/>
                <a:gd name="T20" fmla="*/ 0 w 19"/>
                <a:gd name="T21" fmla="*/ 15 h 15"/>
                <a:gd name="T22" fmla="*/ 9 w 19"/>
                <a:gd name="T23" fmla="*/ 15 h 15"/>
                <a:gd name="T24" fmla="*/ 9 w 19"/>
                <a:gd name="T2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5">
                  <a:moveTo>
                    <a:pt x="9" y="12"/>
                  </a:moveTo>
                  <a:cubicBezTo>
                    <a:pt x="9" y="11"/>
                    <a:pt x="11" y="11"/>
                    <a:pt x="11" y="10"/>
                  </a:cubicBezTo>
                  <a:cubicBezTo>
                    <a:pt x="11" y="9"/>
                    <a:pt x="11" y="4"/>
                    <a:pt x="11" y="4"/>
                  </a:cubicBezTo>
                  <a:cubicBezTo>
                    <a:pt x="11" y="4"/>
                    <a:pt x="19" y="4"/>
                    <a:pt x="19" y="4"/>
                  </a:cubicBezTo>
                  <a:cubicBezTo>
                    <a:pt x="19" y="4"/>
                    <a:pt x="19" y="2"/>
                    <a:pt x="19" y="0"/>
                  </a:cubicBezTo>
                  <a:cubicBezTo>
                    <a:pt x="19" y="0"/>
                    <a:pt x="19" y="0"/>
                    <a:pt x="17" y="0"/>
                  </a:cubicBezTo>
                  <a:cubicBezTo>
                    <a:pt x="16" y="0"/>
                    <a:pt x="12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7" y="3"/>
                    <a:pt x="5" y="4"/>
                    <a:pt x="4" y="6"/>
                  </a:cubicBezTo>
                  <a:cubicBezTo>
                    <a:pt x="4" y="7"/>
                    <a:pt x="2" y="10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2"/>
                    <a:pt x="9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1">
              <a:extLst>
                <a:ext uri="{FF2B5EF4-FFF2-40B4-BE49-F238E27FC236}">
                  <a16:creationId xmlns:a16="http://schemas.microsoft.com/office/drawing/2014/main" id="{651F2451-FA8A-4B93-87B0-7FB11642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101600" cy="111125"/>
            </a:xfrm>
            <a:custGeom>
              <a:avLst/>
              <a:gdLst>
                <a:gd name="T0" fmla="*/ 2 w 28"/>
                <a:gd name="T1" fmla="*/ 27 h 31"/>
                <a:gd name="T2" fmla="*/ 4 w 28"/>
                <a:gd name="T3" fmla="*/ 27 h 31"/>
                <a:gd name="T4" fmla="*/ 6 w 28"/>
                <a:gd name="T5" fmla="*/ 27 h 31"/>
                <a:gd name="T6" fmla="*/ 7 w 28"/>
                <a:gd name="T7" fmla="*/ 28 h 31"/>
                <a:gd name="T8" fmla="*/ 8 w 28"/>
                <a:gd name="T9" fmla="*/ 28 h 31"/>
                <a:gd name="T10" fmla="*/ 9 w 28"/>
                <a:gd name="T11" fmla="*/ 30 h 31"/>
                <a:gd name="T12" fmla="*/ 11 w 28"/>
                <a:gd name="T13" fmla="*/ 31 h 31"/>
                <a:gd name="T14" fmla="*/ 12 w 28"/>
                <a:gd name="T15" fmla="*/ 31 h 31"/>
                <a:gd name="T16" fmla="*/ 13 w 28"/>
                <a:gd name="T17" fmla="*/ 30 h 31"/>
                <a:gd name="T18" fmla="*/ 14 w 28"/>
                <a:gd name="T19" fmla="*/ 30 h 31"/>
                <a:gd name="T20" fmla="*/ 16 w 28"/>
                <a:gd name="T21" fmla="*/ 30 h 31"/>
                <a:gd name="T22" fmla="*/ 17 w 28"/>
                <a:gd name="T23" fmla="*/ 30 h 31"/>
                <a:gd name="T24" fmla="*/ 27 w 28"/>
                <a:gd name="T25" fmla="*/ 29 h 31"/>
                <a:gd name="T26" fmla="*/ 27 w 28"/>
                <a:gd name="T27" fmla="*/ 27 h 31"/>
                <a:gd name="T28" fmla="*/ 26 w 28"/>
                <a:gd name="T29" fmla="*/ 27 h 31"/>
                <a:gd name="T30" fmla="*/ 24 w 28"/>
                <a:gd name="T31" fmla="*/ 6 h 31"/>
                <a:gd name="T32" fmla="*/ 28 w 28"/>
                <a:gd name="T33" fmla="*/ 6 h 31"/>
                <a:gd name="T34" fmla="*/ 20 w 28"/>
                <a:gd name="T35" fmla="*/ 1 h 31"/>
                <a:gd name="T36" fmla="*/ 19 w 28"/>
                <a:gd name="T37" fmla="*/ 0 h 31"/>
                <a:gd name="T38" fmla="*/ 19 w 28"/>
                <a:gd name="T39" fmla="*/ 4 h 31"/>
                <a:gd name="T40" fmla="*/ 11 w 28"/>
                <a:gd name="T41" fmla="*/ 4 h 31"/>
                <a:gd name="T42" fmla="*/ 11 w 28"/>
                <a:gd name="T43" fmla="*/ 10 h 31"/>
                <a:gd name="T44" fmla="*/ 9 w 28"/>
                <a:gd name="T45" fmla="*/ 12 h 31"/>
                <a:gd name="T46" fmla="*/ 9 w 28"/>
                <a:gd name="T47" fmla="*/ 15 h 31"/>
                <a:gd name="T48" fmla="*/ 0 w 28"/>
                <a:gd name="T49" fmla="*/ 15 h 31"/>
                <a:gd name="T50" fmla="*/ 1 w 28"/>
                <a:gd name="T51" fmla="*/ 18 h 31"/>
                <a:gd name="T52" fmla="*/ 2 w 28"/>
                <a:gd name="T53" fmla="*/ 22 h 31"/>
                <a:gd name="T54" fmla="*/ 1 w 28"/>
                <a:gd name="T55" fmla="*/ 26 h 31"/>
                <a:gd name="T56" fmla="*/ 0 w 28"/>
                <a:gd name="T57" fmla="*/ 28 h 31"/>
                <a:gd name="T58" fmla="*/ 0 w 28"/>
                <a:gd name="T59" fmla="*/ 28 h 31"/>
                <a:gd name="T60" fmla="*/ 2 w 28"/>
                <a:gd name="T61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" h="31">
                  <a:moveTo>
                    <a:pt x="2" y="27"/>
                  </a:moveTo>
                  <a:cubicBezTo>
                    <a:pt x="3" y="27"/>
                    <a:pt x="4" y="27"/>
                    <a:pt x="4" y="27"/>
                  </a:cubicBezTo>
                  <a:cubicBezTo>
                    <a:pt x="4" y="27"/>
                    <a:pt x="5" y="27"/>
                    <a:pt x="6" y="27"/>
                  </a:cubicBezTo>
                  <a:cubicBezTo>
                    <a:pt x="6" y="27"/>
                    <a:pt x="7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30"/>
                    <a:pt x="9" y="30"/>
                  </a:cubicBezTo>
                  <a:cubicBezTo>
                    <a:pt x="10" y="30"/>
                    <a:pt x="10" y="31"/>
                    <a:pt x="11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2" y="30"/>
                    <a:pt x="12" y="29"/>
                    <a:pt x="13" y="30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30"/>
                    <a:pt x="15" y="30"/>
                    <a:pt x="16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26" y="30"/>
                    <a:pt x="27" y="29"/>
                  </a:cubicBezTo>
                  <a:cubicBezTo>
                    <a:pt x="27" y="29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4" y="3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2"/>
                    <a:pt x="19" y="4"/>
                    <a:pt x="19" y="4"/>
                  </a:cubicBezTo>
                  <a:cubicBezTo>
                    <a:pt x="19" y="4"/>
                    <a:pt x="11" y="4"/>
                    <a:pt x="11" y="4"/>
                  </a:cubicBezTo>
                  <a:cubicBezTo>
                    <a:pt x="11" y="4"/>
                    <a:pt x="11" y="9"/>
                    <a:pt x="11" y="10"/>
                  </a:cubicBezTo>
                  <a:cubicBezTo>
                    <a:pt x="11" y="11"/>
                    <a:pt x="9" y="11"/>
                    <a:pt x="9" y="12"/>
                  </a:cubicBezTo>
                  <a:cubicBezTo>
                    <a:pt x="9" y="12"/>
                    <a:pt x="9" y="15"/>
                    <a:pt x="9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7"/>
                    <a:pt x="1" y="18"/>
                  </a:cubicBezTo>
                  <a:cubicBezTo>
                    <a:pt x="2" y="19"/>
                    <a:pt x="0" y="20"/>
                    <a:pt x="2" y="22"/>
                  </a:cubicBezTo>
                  <a:cubicBezTo>
                    <a:pt x="3" y="23"/>
                    <a:pt x="1" y="25"/>
                    <a:pt x="1" y="26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7"/>
                    <a:pt x="2" y="2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2">
              <a:extLst>
                <a:ext uri="{FF2B5EF4-FFF2-40B4-BE49-F238E27FC236}">
                  <a16:creationId xmlns:a16="http://schemas.microsoft.com/office/drawing/2014/main" id="{0F8E59EE-8E4F-4616-9B51-5AC6B06D1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5850" y="2014538"/>
              <a:ext cx="138112" cy="133350"/>
            </a:xfrm>
            <a:custGeom>
              <a:avLst/>
              <a:gdLst>
                <a:gd name="T0" fmla="*/ 36 w 38"/>
                <a:gd name="T1" fmla="*/ 15 h 37"/>
                <a:gd name="T2" fmla="*/ 35 w 38"/>
                <a:gd name="T3" fmla="*/ 13 h 37"/>
                <a:gd name="T4" fmla="*/ 33 w 38"/>
                <a:gd name="T5" fmla="*/ 12 h 37"/>
                <a:gd name="T6" fmla="*/ 31 w 38"/>
                <a:gd name="T7" fmla="*/ 10 h 37"/>
                <a:gd name="T8" fmla="*/ 17 w 38"/>
                <a:gd name="T9" fmla="*/ 0 h 37"/>
                <a:gd name="T10" fmla="*/ 13 w 38"/>
                <a:gd name="T11" fmla="*/ 0 h 37"/>
                <a:gd name="T12" fmla="*/ 15 w 38"/>
                <a:gd name="T13" fmla="*/ 21 h 37"/>
                <a:gd name="T14" fmla="*/ 16 w 38"/>
                <a:gd name="T15" fmla="*/ 21 h 37"/>
                <a:gd name="T16" fmla="*/ 16 w 38"/>
                <a:gd name="T17" fmla="*/ 23 h 37"/>
                <a:gd name="T18" fmla="*/ 6 w 38"/>
                <a:gd name="T19" fmla="*/ 24 h 37"/>
                <a:gd name="T20" fmla="*/ 5 w 38"/>
                <a:gd name="T21" fmla="*/ 24 h 37"/>
                <a:gd name="T22" fmla="*/ 3 w 38"/>
                <a:gd name="T23" fmla="*/ 24 h 37"/>
                <a:gd name="T24" fmla="*/ 2 w 38"/>
                <a:gd name="T25" fmla="*/ 24 h 37"/>
                <a:gd name="T26" fmla="*/ 1 w 38"/>
                <a:gd name="T27" fmla="*/ 25 h 37"/>
                <a:gd name="T28" fmla="*/ 0 w 38"/>
                <a:gd name="T29" fmla="*/ 25 h 37"/>
                <a:gd name="T30" fmla="*/ 0 w 38"/>
                <a:gd name="T31" fmla="*/ 26 h 37"/>
                <a:gd name="T32" fmla="*/ 0 w 38"/>
                <a:gd name="T33" fmla="*/ 27 h 37"/>
                <a:gd name="T34" fmla="*/ 1 w 38"/>
                <a:gd name="T35" fmla="*/ 28 h 37"/>
                <a:gd name="T36" fmla="*/ 2 w 38"/>
                <a:gd name="T37" fmla="*/ 29 h 37"/>
                <a:gd name="T38" fmla="*/ 2 w 38"/>
                <a:gd name="T39" fmla="*/ 31 h 37"/>
                <a:gd name="T40" fmla="*/ 2 w 38"/>
                <a:gd name="T41" fmla="*/ 32 h 37"/>
                <a:gd name="T42" fmla="*/ 4 w 38"/>
                <a:gd name="T43" fmla="*/ 32 h 37"/>
                <a:gd name="T44" fmla="*/ 5 w 38"/>
                <a:gd name="T45" fmla="*/ 32 h 37"/>
                <a:gd name="T46" fmla="*/ 7 w 38"/>
                <a:gd name="T47" fmla="*/ 31 h 37"/>
                <a:gd name="T48" fmla="*/ 8 w 38"/>
                <a:gd name="T49" fmla="*/ 32 h 37"/>
                <a:gd name="T50" fmla="*/ 9 w 38"/>
                <a:gd name="T51" fmla="*/ 34 h 37"/>
                <a:gd name="T52" fmla="*/ 9 w 38"/>
                <a:gd name="T53" fmla="*/ 34 h 37"/>
                <a:gd name="T54" fmla="*/ 9 w 38"/>
                <a:gd name="T55" fmla="*/ 36 h 37"/>
                <a:gd name="T56" fmla="*/ 10 w 38"/>
                <a:gd name="T57" fmla="*/ 36 h 37"/>
                <a:gd name="T58" fmla="*/ 12 w 38"/>
                <a:gd name="T59" fmla="*/ 36 h 37"/>
                <a:gd name="T60" fmla="*/ 13 w 38"/>
                <a:gd name="T61" fmla="*/ 36 h 37"/>
                <a:gd name="T62" fmla="*/ 14 w 38"/>
                <a:gd name="T63" fmla="*/ 35 h 37"/>
                <a:gd name="T64" fmla="*/ 15 w 38"/>
                <a:gd name="T65" fmla="*/ 36 h 37"/>
                <a:gd name="T66" fmla="*/ 16 w 38"/>
                <a:gd name="T67" fmla="*/ 36 h 37"/>
                <a:gd name="T68" fmla="*/ 16 w 38"/>
                <a:gd name="T69" fmla="*/ 34 h 37"/>
                <a:gd name="T70" fmla="*/ 16 w 38"/>
                <a:gd name="T71" fmla="*/ 32 h 37"/>
                <a:gd name="T72" fmla="*/ 18 w 38"/>
                <a:gd name="T73" fmla="*/ 31 h 37"/>
                <a:gd name="T74" fmla="*/ 19 w 38"/>
                <a:gd name="T75" fmla="*/ 30 h 37"/>
                <a:gd name="T76" fmla="*/ 19 w 38"/>
                <a:gd name="T77" fmla="*/ 28 h 37"/>
                <a:gd name="T78" fmla="*/ 21 w 38"/>
                <a:gd name="T79" fmla="*/ 28 h 37"/>
                <a:gd name="T80" fmla="*/ 22 w 38"/>
                <a:gd name="T81" fmla="*/ 27 h 37"/>
                <a:gd name="T82" fmla="*/ 23 w 38"/>
                <a:gd name="T83" fmla="*/ 27 h 37"/>
                <a:gd name="T84" fmla="*/ 24 w 38"/>
                <a:gd name="T85" fmla="*/ 26 h 37"/>
                <a:gd name="T86" fmla="*/ 26 w 38"/>
                <a:gd name="T87" fmla="*/ 25 h 37"/>
                <a:gd name="T88" fmla="*/ 28 w 38"/>
                <a:gd name="T89" fmla="*/ 25 h 37"/>
                <a:gd name="T90" fmla="*/ 31 w 38"/>
                <a:gd name="T91" fmla="*/ 25 h 37"/>
                <a:gd name="T92" fmla="*/ 32 w 38"/>
                <a:gd name="T93" fmla="*/ 24 h 37"/>
                <a:gd name="T94" fmla="*/ 36 w 38"/>
                <a:gd name="T95" fmla="*/ 24 h 37"/>
                <a:gd name="T96" fmla="*/ 37 w 38"/>
                <a:gd name="T97" fmla="*/ 23 h 37"/>
                <a:gd name="T98" fmla="*/ 38 w 38"/>
                <a:gd name="T99" fmla="*/ 21 h 37"/>
                <a:gd name="T100" fmla="*/ 38 w 38"/>
                <a:gd name="T101" fmla="*/ 15 h 37"/>
                <a:gd name="T102" fmla="*/ 36 w 38"/>
                <a:gd name="T103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37">
                  <a:moveTo>
                    <a:pt x="36" y="15"/>
                  </a:moveTo>
                  <a:cubicBezTo>
                    <a:pt x="36" y="15"/>
                    <a:pt x="36" y="13"/>
                    <a:pt x="35" y="13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1"/>
                    <a:pt x="31" y="10"/>
                  </a:cubicBezTo>
                  <a:cubicBezTo>
                    <a:pt x="31" y="10"/>
                    <a:pt x="23" y="4"/>
                    <a:pt x="1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3"/>
                    <a:pt x="16" y="23"/>
                  </a:cubicBezTo>
                  <a:cubicBezTo>
                    <a:pt x="15" y="24"/>
                    <a:pt x="6" y="24"/>
                    <a:pt x="6" y="24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4" y="24"/>
                    <a:pt x="4" y="24"/>
                    <a:pt x="3" y="24"/>
                  </a:cubicBezTo>
                  <a:cubicBezTo>
                    <a:pt x="3" y="24"/>
                    <a:pt x="3" y="25"/>
                    <a:pt x="2" y="24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8"/>
                    <a:pt x="1" y="28"/>
                  </a:cubicBezTo>
                  <a:cubicBezTo>
                    <a:pt x="1" y="28"/>
                    <a:pt x="2" y="29"/>
                    <a:pt x="2" y="29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2" y="31"/>
                    <a:pt x="2" y="33"/>
                    <a:pt x="2" y="32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1"/>
                    <a:pt x="5" y="32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8" y="33"/>
                    <a:pt x="9" y="33"/>
                    <a:pt x="9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12" y="37"/>
                    <a:pt x="13" y="36"/>
                    <a:pt x="13" y="36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6"/>
                    <a:pt x="16" y="36"/>
                  </a:cubicBezTo>
                  <a:cubicBezTo>
                    <a:pt x="16" y="35"/>
                    <a:pt x="16" y="34"/>
                    <a:pt x="16" y="34"/>
                  </a:cubicBezTo>
                  <a:cubicBezTo>
                    <a:pt x="16" y="33"/>
                    <a:pt x="16" y="32"/>
                    <a:pt x="16" y="32"/>
                  </a:cubicBezTo>
                  <a:cubicBezTo>
                    <a:pt x="16" y="32"/>
                    <a:pt x="18" y="32"/>
                    <a:pt x="18" y="31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9" y="30"/>
                    <a:pt x="19" y="28"/>
                    <a:pt x="19" y="28"/>
                  </a:cubicBezTo>
                  <a:cubicBezTo>
                    <a:pt x="20" y="29"/>
                    <a:pt x="21" y="29"/>
                    <a:pt x="21" y="28"/>
                  </a:cubicBezTo>
                  <a:cubicBezTo>
                    <a:pt x="21" y="28"/>
                    <a:pt x="22" y="28"/>
                    <a:pt x="22" y="27"/>
                  </a:cubicBezTo>
                  <a:cubicBezTo>
                    <a:pt x="22" y="26"/>
                    <a:pt x="22" y="27"/>
                    <a:pt x="23" y="27"/>
                  </a:cubicBezTo>
                  <a:cubicBezTo>
                    <a:pt x="23" y="27"/>
                    <a:pt x="24" y="27"/>
                    <a:pt x="24" y="26"/>
                  </a:cubicBezTo>
                  <a:cubicBezTo>
                    <a:pt x="24" y="26"/>
                    <a:pt x="25" y="26"/>
                    <a:pt x="26" y="25"/>
                  </a:cubicBezTo>
                  <a:cubicBezTo>
                    <a:pt x="27" y="25"/>
                    <a:pt x="27" y="24"/>
                    <a:pt x="28" y="25"/>
                  </a:cubicBezTo>
                  <a:cubicBezTo>
                    <a:pt x="28" y="25"/>
                    <a:pt x="30" y="25"/>
                    <a:pt x="31" y="25"/>
                  </a:cubicBezTo>
                  <a:cubicBezTo>
                    <a:pt x="31" y="25"/>
                    <a:pt x="32" y="24"/>
                    <a:pt x="32" y="24"/>
                  </a:cubicBezTo>
                  <a:cubicBezTo>
                    <a:pt x="33" y="24"/>
                    <a:pt x="35" y="24"/>
                    <a:pt x="36" y="24"/>
                  </a:cubicBezTo>
                  <a:cubicBezTo>
                    <a:pt x="37" y="24"/>
                    <a:pt x="37" y="23"/>
                    <a:pt x="37" y="23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17"/>
                    <a:pt x="38" y="15"/>
                  </a:cubicBezTo>
                  <a:cubicBezTo>
                    <a:pt x="38" y="15"/>
                    <a:pt x="36" y="15"/>
                    <a:pt x="36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13">
              <a:extLst>
                <a:ext uri="{FF2B5EF4-FFF2-40B4-BE49-F238E27FC236}">
                  <a16:creationId xmlns:a16="http://schemas.microsoft.com/office/drawing/2014/main" id="{CAFD78C5-FA93-4E8E-9B4D-535B15879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67113" y="2101850"/>
              <a:ext cx="68262" cy="50800"/>
            </a:xfrm>
            <a:custGeom>
              <a:avLst/>
              <a:gdLst>
                <a:gd name="T0" fmla="*/ 19 w 19"/>
                <a:gd name="T1" fmla="*/ 8 h 14"/>
                <a:gd name="T2" fmla="*/ 18 w 19"/>
                <a:gd name="T3" fmla="*/ 8 h 14"/>
                <a:gd name="T4" fmla="*/ 17 w 19"/>
                <a:gd name="T5" fmla="*/ 6 h 14"/>
                <a:gd name="T6" fmla="*/ 16 w 19"/>
                <a:gd name="T7" fmla="*/ 6 h 14"/>
                <a:gd name="T8" fmla="*/ 15 w 19"/>
                <a:gd name="T9" fmla="*/ 6 h 14"/>
                <a:gd name="T10" fmla="*/ 15 w 19"/>
                <a:gd name="T11" fmla="*/ 5 h 14"/>
                <a:gd name="T12" fmla="*/ 14 w 19"/>
                <a:gd name="T13" fmla="*/ 3 h 14"/>
                <a:gd name="T14" fmla="*/ 13 w 19"/>
                <a:gd name="T15" fmla="*/ 2 h 14"/>
                <a:gd name="T16" fmla="*/ 13 w 19"/>
                <a:gd name="T17" fmla="*/ 1 h 14"/>
                <a:gd name="T18" fmla="*/ 12 w 19"/>
                <a:gd name="T19" fmla="*/ 1 h 14"/>
                <a:gd name="T20" fmla="*/ 10 w 19"/>
                <a:gd name="T21" fmla="*/ 1 h 14"/>
                <a:gd name="T22" fmla="*/ 8 w 19"/>
                <a:gd name="T23" fmla="*/ 2 h 14"/>
                <a:gd name="T24" fmla="*/ 7 w 19"/>
                <a:gd name="T25" fmla="*/ 3 h 14"/>
                <a:gd name="T26" fmla="*/ 6 w 19"/>
                <a:gd name="T27" fmla="*/ 3 h 14"/>
                <a:gd name="T28" fmla="*/ 5 w 19"/>
                <a:gd name="T29" fmla="*/ 4 h 14"/>
                <a:gd name="T30" fmla="*/ 3 w 19"/>
                <a:gd name="T31" fmla="*/ 4 h 14"/>
                <a:gd name="T32" fmla="*/ 3 w 19"/>
                <a:gd name="T33" fmla="*/ 6 h 14"/>
                <a:gd name="T34" fmla="*/ 2 w 19"/>
                <a:gd name="T35" fmla="*/ 7 h 14"/>
                <a:gd name="T36" fmla="*/ 0 w 19"/>
                <a:gd name="T37" fmla="*/ 8 h 14"/>
                <a:gd name="T38" fmla="*/ 0 w 19"/>
                <a:gd name="T39" fmla="*/ 10 h 14"/>
                <a:gd name="T40" fmla="*/ 0 w 19"/>
                <a:gd name="T41" fmla="*/ 12 h 14"/>
                <a:gd name="T42" fmla="*/ 1 w 19"/>
                <a:gd name="T43" fmla="*/ 12 h 14"/>
                <a:gd name="T44" fmla="*/ 3 w 19"/>
                <a:gd name="T45" fmla="*/ 13 h 14"/>
                <a:gd name="T46" fmla="*/ 5 w 19"/>
                <a:gd name="T47" fmla="*/ 13 h 14"/>
                <a:gd name="T48" fmla="*/ 6 w 19"/>
                <a:gd name="T49" fmla="*/ 13 h 14"/>
                <a:gd name="T50" fmla="*/ 6 w 19"/>
                <a:gd name="T51" fmla="*/ 10 h 14"/>
                <a:gd name="T52" fmla="*/ 12 w 19"/>
                <a:gd name="T53" fmla="*/ 11 h 14"/>
                <a:gd name="T54" fmla="*/ 13 w 19"/>
                <a:gd name="T55" fmla="*/ 10 h 14"/>
                <a:gd name="T56" fmla="*/ 15 w 19"/>
                <a:gd name="T57" fmla="*/ 10 h 14"/>
                <a:gd name="T58" fmla="*/ 16 w 19"/>
                <a:gd name="T59" fmla="*/ 9 h 14"/>
                <a:gd name="T60" fmla="*/ 18 w 19"/>
                <a:gd name="T61" fmla="*/ 9 h 14"/>
                <a:gd name="T62" fmla="*/ 19 w 19"/>
                <a:gd name="T63" fmla="*/ 8 h 14"/>
                <a:gd name="T64" fmla="*/ 19 w 19"/>
                <a:gd name="T6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14">
                  <a:moveTo>
                    <a:pt x="19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8" y="6"/>
                    <a:pt x="17" y="6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4"/>
                    <a:pt x="14" y="4"/>
                    <a:pt x="14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2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4"/>
                    <a:pt x="3" y="6"/>
                    <a:pt x="3" y="6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" y="13"/>
                    <a:pt x="2" y="14"/>
                    <a:pt x="3" y="13"/>
                  </a:cubicBezTo>
                  <a:cubicBezTo>
                    <a:pt x="3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6" y="10"/>
                    <a:pt x="11" y="10"/>
                    <a:pt x="12" y="11"/>
                  </a:cubicBezTo>
                  <a:cubicBezTo>
                    <a:pt x="12" y="11"/>
                    <a:pt x="12" y="10"/>
                    <a:pt x="13" y="10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8" y="9"/>
                    <a:pt x="18" y="9"/>
                  </a:cubicBezTo>
                  <a:cubicBezTo>
                    <a:pt x="18" y="9"/>
                    <a:pt x="19" y="9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14">
              <a:extLst>
                <a:ext uri="{FF2B5EF4-FFF2-40B4-BE49-F238E27FC236}">
                  <a16:creationId xmlns:a16="http://schemas.microsoft.com/office/drawing/2014/main" id="{0C0C3EBE-08F8-493F-A4CD-F584B2F74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1075" y="2030413"/>
              <a:ext cx="130175" cy="100013"/>
            </a:xfrm>
            <a:custGeom>
              <a:avLst/>
              <a:gdLst>
                <a:gd name="T0" fmla="*/ 34 w 36"/>
                <a:gd name="T1" fmla="*/ 4 h 28"/>
                <a:gd name="T2" fmla="*/ 34 w 36"/>
                <a:gd name="T3" fmla="*/ 1 h 28"/>
                <a:gd name="T4" fmla="*/ 32 w 36"/>
                <a:gd name="T5" fmla="*/ 2 h 28"/>
                <a:gd name="T6" fmla="*/ 31 w 36"/>
                <a:gd name="T7" fmla="*/ 1 h 28"/>
                <a:gd name="T8" fmla="*/ 27 w 36"/>
                <a:gd name="T9" fmla="*/ 0 h 28"/>
                <a:gd name="T10" fmla="*/ 18 w 36"/>
                <a:gd name="T11" fmla="*/ 6 h 28"/>
                <a:gd name="T12" fmla="*/ 13 w 36"/>
                <a:gd name="T13" fmla="*/ 10 h 28"/>
                <a:gd name="T14" fmla="*/ 10 w 36"/>
                <a:gd name="T15" fmla="*/ 11 h 28"/>
                <a:gd name="T16" fmla="*/ 9 w 36"/>
                <a:gd name="T17" fmla="*/ 11 h 28"/>
                <a:gd name="T18" fmla="*/ 9 w 36"/>
                <a:gd name="T19" fmla="*/ 17 h 28"/>
                <a:gd name="T20" fmla="*/ 8 w 36"/>
                <a:gd name="T21" fmla="*/ 19 h 28"/>
                <a:gd name="T22" fmla="*/ 7 w 36"/>
                <a:gd name="T23" fmla="*/ 20 h 28"/>
                <a:gd name="T24" fmla="*/ 3 w 36"/>
                <a:gd name="T25" fmla="*/ 20 h 28"/>
                <a:gd name="T26" fmla="*/ 2 w 36"/>
                <a:gd name="T27" fmla="*/ 21 h 28"/>
                <a:gd name="T28" fmla="*/ 0 w 36"/>
                <a:gd name="T29" fmla="*/ 21 h 28"/>
                <a:gd name="T30" fmla="*/ 0 w 36"/>
                <a:gd name="T31" fmla="*/ 22 h 28"/>
                <a:gd name="T32" fmla="*/ 1 w 36"/>
                <a:gd name="T33" fmla="*/ 23 h 28"/>
                <a:gd name="T34" fmla="*/ 2 w 36"/>
                <a:gd name="T35" fmla="*/ 25 h 28"/>
                <a:gd name="T36" fmla="*/ 2 w 36"/>
                <a:gd name="T37" fmla="*/ 26 h 28"/>
                <a:gd name="T38" fmla="*/ 3 w 36"/>
                <a:gd name="T39" fmla="*/ 26 h 28"/>
                <a:gd name="T40" fmla="*/ 4 w 36"/>
                <a:gd name="T41" fmla="*/ 26 h 28"/>
                <a:gd name="T42" fmla="*/ 5 w 36"/>
                <a:gd name="T43" fmla="*/ 28 h 28"/>
                <a:gd name="T44" fmla="*/ 6 w 36"/>
                <a:gd name="T45" fmla="*/ 28 h 28"/>
                <a:gd name="T46" fmla="*/ 6 w 36"/>
                <a:gd name="T47" fmla="*/ 27 h 28"/>
                <a:gd name="T48" fmla="*/ 7 w 36"/>
                <a:gd name="T49" fmla="*/ 28 h 28"/>
                <a:gd name="T50" fmla="*/ 8 w 36"/>
                <a:gd name="T51" fmla="*/ 28 h 28"/>
                <a:gd name="T52" fmla="*/ 9 w 36"/>
                <a:gd name="T53" fmla="*/ 26 h 28"/>
                <a:gd name="T54" fmla="*/ 10 w 36"/>
                <a:gd name="T55" fmla="*/ 24 h 28"/>
                <a:gd name="T56" fmla="*/ 12 w 36"/>
                <a:gd name="T57" fmla="*/ 24 h 28"/>
                <a:gd name="T58" fmla="*/ 13 w 36"/>
                <a:gd name="T59" fmla="*/ 24 h 28"/>
                <a:gd name="T60" fmla="*/ 15 w 36"/>
                <a:gd name="T61" fmla="*/ 24 h 28"/>
                <a:gd name="T62" fmla="*/ 16 w 36"/>
                <a:gd name="T63" fmla="*/ 25 h 28"/>
                <a:gd name="T64" fmla="*/ 18 w 36"/>
                <a:gd name="T65" fmla="*/ 25 h 28"/>
                <a:gd name="T66" fmla="*/ 20 w 36"/>
                <a:gd name="T67" fmla="*/ 26 h 28"/>
                <a:gd name="T68" fmla="*/ 22 w 36"/>
                <a:gd name="T69" fmla="*/ 26 h 28"/>
                <a:gd name="T70" fmla="*/ 24 w 36"/>
                <a:gd name="T71" fmla="*/ 25 h 28"/>
                <a:gd name="T72" fmla="*/ 27 w 36"/>
                <a:gd name="T73" fmla="*/ 25 h 28"/>
                <a:gd name="T74" fmla="*/ 29 w 36"/>
                <a:gd name="T75" fmla="*/ 25 h 28"/>
                <a:gd name="T76" fmla="*/ 31 w 36"/>
                <a:gd name="T77" fmla="*/ 24 h 28"/>
                <a:gd name="T78" fmla="*/ 31 w 36"/>
                <a:gd name="T79" fmla="*/ 24 h 28"/>
                <a:gd name="T80" fmla="*/ 31 w 36"/>
                <a:gd name="T81" fmla="*/ 23 h 28"/>
                <a:gd name="T82" fmla="*/ 31 w 36"/>
                <a:gd name="T83" fmla="*/ 21 h 28"/>
                <a:gd name="T84" fmla="*/ 35 w 36"/>
                <a:gd name="T85" fmla="*/ 16 h 28"/>
                <a:gd name="T86" fmla="*/ 35 w 36"/>
                <a:gd name="T87" fmla="*/ 11 h 28"/>
                <a:gd name="T88" fmla="*/ 36 w 36"/>
                <a:gd name="T89" fmla="*/ 8 h 28"/>
                <a:gd name="T90" fmla="*/ 35 w 36"/>
                <a:gd name="T91" fmla="*/ 6 h 28"/>
                <a:gd name="T92" fmla="*/ 34 w 36"/>
                <a:gd name="T9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" h="28">
                  <a:moveTo>
                    <a:pt x="34" y="4"/>
                  </a:moveTo>
                  <a:cubicBezTo>
                    <a:pt x="34" y="4"/>
                    <a:pt x="34" y="2"/>
                    <a:pt x="34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1"/>
                    <a:pt x="31" y="1"/>
                  </a:cubicBezTo>
                  <a:cubicBezTo>
                    <a:pt x="30" y="0"/>
                    <a:pt x="27" y="0"/>
                    <a:pt x="27" y="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3"/>
                    <a:pt x="9" y="17"/>
                    <a:pt x="9" y="17"/>
                  </a:cubicBezTo>
                  <a:cubicBezTo>
                    <a:pt x="9" y="17"/>
                    <a:pt x="9" y="18"/>
                    <a:pt x="8" y="19"/>
                  </a:cubicBezTo>
                  <a:cubicBezTo>
                    <a:pt x="8" y="19"/>
                    <a:pt x="8" y="20"/>
                    <a:pt x="7" y="20"/>
                  </a:cubicBezTo>
                  <a:cubicBezTo>
                    <a:pt x="6" y="20"/>
                    <a:pt x="4" y="20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2" y="24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7"/>
                    <a:pt x="4" y="26"/>
                    <a:pt x="4" y="26"/>
                  </a:cubicBezTo>
                  <a:cubicBezTo>
                    <a:pt x="5" y="26"/>
                    <a:pt x="4" y="28"/>
                    <a:pt x="5" y="28"/>
                  </a:cubicBezTo>
                  <a:cubicBezTo>
                    <a:pt x="5" y="28"/>
                    <a:pt x="5" y="28"/>
                    <a:pt x="6" y="28"/>
                  </a:cubicBezTo>
                  <a:cubicBezTo>
                    <a:pt x="5" y="27"/>
                    <a:pt x="6" y="27"/>
                    <a:pt x="6" y="27"/>
                  </a:cubicBezTo>
                  <a:cubicBezTo>
                    <a:pt x="7" y="27"/>
                    <a:pt x="6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7"/>
                    <a:pt x="9" y="26"/>
                    <a:pt x="9" y="26"/>
                  </a:cubicBezTo>
                  <a:cubicBezTo>
                    <a:pt x="9" y="26"/>
                    <a:pt x="9" y="24"/>
                    <a:pt x="10" y="24"/>
                  </a:cubicBezTo>
                  <a:cubicBezTo>
                    <a:pt x="10" y="24"/>
                    <a:pt x="11" y="24"/>
                    <a:pt x="12" y="24"/>
                  </a:cubicBezTo>
                  <a:cubicBezTo>
                    <a:pt x="12" y="24"/>
                    <a:pt x="13" y="23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5" y="25"/>
                    <a:pt x="16" y="26"/>
                    <a:pt x="16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2" y="26"/>
                    <a:pt x="22" y="26"/>
                  </a:cubicBezTo>
                  <a:cubicBezTo>
                    <a:pt x="23" y="25"/>
                    <a:pt x="23" y="25"/>
                    <a:pt x="24" y="25"/>
                  </a:cubicBezTo>
                  <a:cubicBezTo>
                    <a:pt x="25" y="25"/>
                    <a:pt x="27" y="25"/>
                    <a:pt x="27" y="25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5"/>
                    <a:pt x="30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1"/>
                  </a:cubicBezTo>
                  <a:cubicBezTo>
                    <a:pt x="32" y="20"/>
                    <a:pt x="35" y="16"/>
                    <a:pt x="35" y="16"/>
                  </a:cubicBezTo>
                  <a:cubicBezTo>
                    <a:pt x="35" y="16"/>
                    <a:pt x="35" y="11"/>
                    <a:pt x="35" y="11"/>
                  </a:cubicBezTo>
                  <a:cubicBezTo>
                    <a:pt x="35" y="10"/>
                    <a:pt x="35" y="9"/>
                    <a:pt x="36" y="8"/>
                  </a:cubicBezTo>
                  <a:cubicBezTo>
                    <a:pt x="36" y="7"/>
                    <a:pt x="35" y="7"/>
                    <a:pt x="35" y="6"/>
                  </a:cubicBezTo>
                  <a:cubicBezTo>
                    <a:pt x="35" y="5"/>
                    <a:pt x="34" y="5"/>
                    <a:pt x="3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5">
              <a:extLst>
                <a:ext uri="{FF2B5EF4-FFF2-40B4-BE49-F238E27FC236}">
                  <a16:creationId xmlns:a16="http://schemas.microsoft.com/office/drawing/2014/main" id="{EB64FB16-3F6F-4370-9FBA-C7B5A0794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2030413"/>
              <a:ext cx="82550" cy="139700"/>
            </a:xfrm>
            <a:custGeom>
              <a:avLst/>
              <a:gdLst>
                <a:gd name="T0" fmla="*/ 23 w 23"/>
                <a:gd name="T1" fmla="*/ 10 h 39"/>
                <a:gd name="T2" fmla="*/ 5 w 23"/>
                <a:gd name="T3" fmla="*/ 0 h 39"/>
                <a:gd name="T4" fmla="*/ 3 w 23"/>
                <a:gd name="T5" fmla="*/ 1 h 39"/>
                <a:gd name="T6" fmla="*/ 3 w 23"/>
                <a:gd name="T7" fmla="*/ 4 h 39"/>
                <a:gd name="T8" fmla="*/ 4 w 23"/>
                <a:gd name="T9" fmla="*/ 6 h 39"/>
                <a:gd name="T10" fmla="*/ 5 w 23"/>
                <a:gd name="T11" fmla="*/ 8 h 39"/>
                <a:gd name="T12" fmla="*/ 4 w 23"/>
                <a:gd name="T13" fmla="*/ 11 h 39"/>
                <a:gd name="T14" fmla="*/ 4 w 23"/>
                <a:gd name="T15" fmla="*/ 16 h 39"/>
                <a:gd name="T16" fmla="*/ 0 w 23"/>
                <a:gd name="T17" fmla="*/ 21 h 39"/>
                <a:gd name="T18" fmla="*/ 0 w 23"/>
                <a:gd name="T19" fmla="*/ 23 h 39"/>
                <a:gd name="T20" fmla="*/ 0 w 23"/>
                <a:gd name="T21" fmla="*/ 24 h 39"/>
                <a:gd name="T22" fmla="*/ 0 w 23"/>
                <a:gd name="T23" fmla="*/ 24 h 39"/>
                <a:gd name="T24" fmla="*/ 1 w 23"/>
                <a:gd name="T25" fmla="*/ 25 h 39"/>
                <a:gd name="T26" fmla="*/ 3 w 23"/>
                <a:gd name="T27" fmla="*/ 27 h 39"/>
                <a:gd name="T28" fmla="*/ 3 w 23"/>
                <a:gd name="T29" fmla="*/ 29 h 39"/>
                <a:gd name="T30" fmla="*/ 4 w 23"/>
                <a:gd name="T31" fmla="*/ 32 h 39"/>
                <a:gd name="T32" fmla="*/ 3 w 23"/>
                <a:gd name="T33" fmla="*/ 33 h 39"/>
                <a:gd name="T34" fmla="*/ 1 w 23"/>
                <a:gd name="T35" fmla="*/ 33 h 39"/>
                <a:gd name="T36" fmla="*/ 2 w 23"/>
                <a:gd name="T37" fmla="*/ 35 h 39"/>
                <a:gd name="T38" fmla="*/ 4 w 23"/>
                <a:gd name="T39" fmla="*/ 37 h 39"/>
                <a:gd name="T40" fmla="*/ 4 w 23"/>
                <a:gd name="T41" fmla="*/ 38 h 39"/>
                <a:gd name="T42" fmla="*/ 6 w 23"/>
                <a:gd name="T43" fmla="*/ 38 h 39"/>
                <a:gd name="T44" fmla="*/ 7 w 23"/>
                <a:gd name="T45" fmla="*/ 38 h 39"/>
                <a:gd name="T46" fmla="*/ 10 w 23"/>
                <a:gd name="T47" fmla="*/ 37 h 39"/>
                <a:gd name="T48" fmla="*/ 12 w 23"/>
                <a:gd name="T49" fmla="*/ 36 h 39"/>
                <a:gd name="T50" fmla="*/ 12 w 23"/>
                <a:gd name="T51" fmla="*/ 35 h 39"/>
                <a:gd name="T52" fmla="*/ 15 w 23"/>
                <a:gd name="T53" fmla="*/ 34 h 39"/>
                <a:gd name="T54" fmla="*/ 18 w 23"/>
                <a:gd name="T55" fmla="*/ 32 h 39"/>
                <a:gd name="T56" fmla="*/ 18 w 23"/>
                <a:gd name="T57" fmla="*/ 31 h 39"/>
                <a:gd name="T58" fmla="*/ 20 w 23"/>
                <a:gd name="T59" fmla="*/ 30 h 39"/>
                <a:gd name="T60" fmla="*/ 20 w 23"/>
                <a:gd name="T61" fmla="*/ 30 h 39"/>
                <a:gd name="T62" fmla="*/ 20 w 23"/>
                <a:gd name="T63" fmla="*/ 30 h 39"/>
                <a:gd name="T64" fmla="*/ 21 w 23"/>
                <a:gd name="T65" fmla="*/ 29 h 39"/>
                <a:gd name="T66" fmla="*/ 19 w 23"/>
                <a:gd name="T67" fmla="*/ 28 h 39"/>
                <a:gd name="T68" fmla="*/ 19 w 23"/>
                <a:gd name="T69" fmla="*/ 26 h 39"/>
                <a:gd name="T70" fmla="*/ 19 w 23"/>
                <a:gd name="T71" fmla="*/ 25 h 39"/>
                <a:gd name="T72" fmla="*/ 19 w 23"/>
                <a:gd name="T73" fmla="*/ 23 h 39"/>
                <a:gd name="T74" fmla="*/ 20 w 23"/>
                <a:gd name="T75" fmla="*/ 21 h 39"/>
                <a:gd name="T76" fmla="*/ 21 w 23"/>
                <a:gd name="T77" fmla="*/ 20 h 39"/>
                <a:gd name="T78" fmla="*/ 23 w 23"/>
                <a:gd name="T79" fmla="*/ 18 h 39"/>
                <a:gd name="T80" fmla="*/ 23 w 23"/>
                <a:gd name="T81" fmla="*/ 16 h 39"/>
                <a:gd name="T82" fmla="*/ 23 w 23"/>
                <a:gd name="T8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" h="39">
                  <a:moveTo>
                    <a:pt x="23" y="1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4"/>
                    <a:pt x="3" y="4"/>
                  </a:cubicBezTo>
                  <a:cubicBezTo>
                    <a:pt x="3" y="5"/>
                    <a:pt x="4" y="5"/>
                    <a:pt x="4" y="6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1"/>
                    <a:pt x="4" y="16"/>
                    <a:pt x="4" y="16"/>
                  </a:cubicBezTo>
                  <a:cubicBezTo>
                    <a:pt x="4" y="16"/>
                    <a:pt x="1" y="20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3" y="27"/>
                    <a:pt x="3" y="27"/>
                  </a:cubicBezTo>
                  <a:cubicBezTo>
                    <a:pt x="3" y="28"/>
                    <a:pt x="3" y="28"/>
                    <a:pt x="3" y="29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3"/>
                    <a:pt x="4" y="33"/>
                    <a:pt x="3" y="33"/>
                  </a:cubicBezTo>
                  <a:cubicBezTo>
                    <a:pt x="2" y="33"/>
                    <a:pt x="1" y="33"/>
                    <a:pt x="1" y="33"/>
                  </a:cubicBezTo>
                  <a:cubicBezTo>
                    <a:pt x="1" y="33"/>
                    <a:pt x="1" y="34"/>
                    <a:pt x="2" y="35"/>
                  </a:cubicBezTo>
                  <a:cubicBezTo>
                    <a:pt x="3" y="35"/>
                    <a:pt x="3" y="36"/>
                    <a:pt x="4" y="37"/>
                  </a:cubicBezTo>
                  <a:cubicBezTo>
                    <a:pt x="4" y="37"/>
                    <a:pt x="4" y="38"/>
                    <a:pt x="4" y="38"/>
                  </a:cubicBezTo>
                  <a:cubicBezTo>
                    <a:pt x="5" y="39"/>
                    <a:pt x="5" y="39"/>
                    <a:pt x="6" y="38"/>
                  </a:cubicBezTo>
                  <a:cubicBezTo>
                    <a:pt x="6" y="37"/>
                    <a:pt x="7" y="39"/>
                    <a:pt x="7" y="38"/>
                  </a:cubicBezTo>
                  <a:cubicBezTo>
                    <a:pt x="8" y="37"/>
                    <a:pt x="9" y="37"/>
                    <a:pt x="10" y="37"/>
                  </a:cubicBezTo>
                  <a:cubicBezTo>
                    <a:pt x="10" y="37"/>
                    <a:pt x="11" y="36"/>
                    <a:pt x="12" y="36"/>
                  </a:cubicBezTo>
                  <a:cubicBezTo>
                    <a:pt x="12" y="36"/>
                    <a:pt x="11" y="35"/>
                    <a:pt x="12" y="35"/>
                  </a:cubicBezTo>
                  <a:cubicBezTo>
                    <a:pt x="13" y="34"/>
                    <a:pt x="15" y="35"/>
                    <a:pt x="15" y="34"/>
                  </a:cubicBezTo>
                  <a:cubicBezTo>
                    <a:pt x="16" y="33"/>
                    <a:pt x="17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19" y="28"/>
                    <a:pt x="19" y="28"/>
                  </a:cubicBezTo>
                  <a:cubicBezTo>
                    <a:pt x="19" y="27"/>
                    <a:pt x="20" y="26"/>
                    <a:pt x="19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9" y="24"/>
                    <a:pt x="18" y="23"/>
                    <a:pt x="19" y="23"/>
                  </a:cubicBezTo>
                  <a:cubicBezTo>
                    <a:pt x="20" y="23"/>
                    <a:pt x="19" y="21"/>
                    <a:pt x="20" y="21"/>
                  </a:cubicBezTo>
                  <a:cubicBezTo>
                    <a:pt x="21" y="21"/>
                    <a:pt x="21" y="20"/>
                    <a:pt x="21" y="20"/>
                  </a:cubicBezTo>
                  <a:cubicBezTo>
                    <a:pt x="21" y="19"/>
                    <a:pt x="22" y="18"/>
                    <a:pt x="23" y="18"/>
                  </a:cubicBezTo>
                  <a:cubicBezTo>
                    <a:pt x="23" y="18"/>
                    <a:pt x="23" y="16"/>
                    <a:pt x="23" y="16"/>
                  </a:cubicBezTo>
                  <a:lnTo>
                    <a:pt x="23" y="1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6">
              <a:extLst>
                <a:ext uri="{FF2B5EF4-FFF2-40B4-BE49-F238E27FC236}">
                  <a16:creationId xmlns:a16="http://schemas.microsoft.com/office/drawing/2014/main" id="{F5CF860F-2164-4BAF-A8F7-BAA301469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2638" y="1954213"/>
              <a:ext cx="95250" cy="90488"/>
            </a:xfrm>
            <a:custGeom>
              <a:avLst/>
              <a:gdLst>
                <a:gd name="T0" fmla="*/ 24 w 26"/>
                <a:gd name="T1" fmla="*/ 5 h 25"/>
                <a:gd name="T2" fmla="*/ 23 w 26"/>
                <a:gd name="T3" fmla="*/ 1 h 25"/>
                <a:gd name="T4" fmla="*/ 22 w 26"/>
                <a:gd name="T5" fmla="*/ 1 h 25"/>
                <a:gd name="T6" fmla="*/ 20 w 26"/>
                <a:gd name="T7" fmla="*/ 1 h 25"/>
                <a:gd name="T8" fmla="*/ 17 w 26"/>
                <a:gd name="T9" fmla="*/ 1 h 25"/>
                <a:gd name="T10" fmla="*/ 12 w 26"/>
                <a:gd name="T11" fmla="*/ 1 h 25"/>
                <a:gd name="T12" fmla="*/ 9 w 26"/>
                <a:gd name="T13" fmla="*/ 2 h 25"/>
                <a:gd name="T14" fmla="*/ 5 w 26"/>
                <a:gd name="T15" fmla="*/ 0 h 25"/>
                <a:gd name="T16" fmla="*/ 2 w 26"/>
                <a:gd name="T17" fmla="*/ 0 h 25"/>
                <a:gd name="T18" fmla="*/ 1 w 26"/>
                <a:gd name="T19" fmla="*/ 0 h 25"/>
                <a:gd name="T20" fmla="*/ 1 w 26"/>
                <a:gd name="T21" fmla="*/ 3 h 25"/>
                <a:gd name="T22" fmla="*/ 1 w 26"/>
                <a:gd name="T23" fmla="*/ 7 h 25"/>
                <a:gd name="T24" fmla="*/ 1 w 26"/>
                <a:gd name="T25" fmla="*/ 24 h 25"/>
                <a:gd name="T26" fmla="*/ 15 w 26"/>
                <a:gd name="T27" fmla="*/ 24 h 25"/>
                <a:gd name="T28" fmla="*/ 16 w 26"/>
                <a:gd name="T29" fmla="*/ 24 h 25"/>
                <a:gd name="T30" fmla="*/ 17 w 26"/>
                <a:gd name="T31" fmla="*/ 24 h 25"/>
                <a:gd name="T32" fmla="*/ 20 w 26"/>
                <a:gd name="T33" fmla="*/ 24 h 25"/>
                <a:gd name="T34" fmla="*/ 22 w 26"/>
                <a:gd name="T35" fmla="*/ 25 h 25"/>
                <a:gd name="T36" fmla="*/ 23 w 26"/>
                <a:gd name="T37" fmla="*/ 24 h 25"/>
                <a:gd name="T38" fmla="*/ 24 w 26"/>
                <a:gd name="T39" fmla="*/ 22 h 25"/>
                <a:gd name="T40" fmla="*/ 26 w 26"/>
                <a:gd name="T41" fmla="*/ 21 h 25"/>
                <a:gd name="T42" fmla="*/ 26 w 26"/>
                <a:gd name="T43" fmla="*/ 21 h 25"/>
                <a:gd name="T44" fmla="*/ 26 w 26"/>
                <a:gd name="T45" fmla="*/ 20 h 25"/>
                <a:gd name="T46" fmla="*/ 25 w 26"/>
                <a:gd name="T47" fmla="*/ 18 h 25"/>
                <a:gd name="T48" fmla="*/ 22 w 26"/>
                <a:gd name="T49" fmla="*/ 13 h 25"/>
                <a:gd name="T50" fmla="*/ 21 w 26"/>
                <a:gd name="T51" fmla="*/ 11 h 25"/>
                <a:gd name="T52" fmla="*/ 20 w 26"/>
                <a:gd name="T53" fmla="*/ 8 h 25"/>
                <a:gd name="T54" fmla="*/ 18 w 26"/>
                <a:gd name="T55" fmla="*/ 4 h 25"/>
                <a:gd name="T56" fmla="*/ 20 w 26"/>
                <a:gd name="T57" fmla="*/ 7 h 25"/>
                <a:gd name="T58" fmla="*/ 22 w 26"/>
                <a:gd name="T59" fmla="*/ 10 h 25"/>
                <a:gd name="T60" fmla="*/ 24 w 26"/>
                <a:gd name="T61" fmla="*/ 7 h 25"/>
                <a:gd name="T62" fmla="*/ 24 w 26"/>
                <a:gd name="T63" fmla="*/ 7 h 25"/>
                <a:gd name="T64" fmla="*/ 24 w 26"/>
                <a:gd name="T65" fmla="*/ 6 h 25"/>
                <a:gd name="T66" fmla="*/ 24 w 26"/>
                <a:gd name="T67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5">
                  <a:moveTo>
                    <a:pt x="24" y="5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6" y="0"/>
                    <a:pt x="13" y="1"/>
                    <a:pt x="12" y="1"/>
                  </a:cubicBezTo>
                  <a:cubicBezTo>
                    <a:pt x="12" y="2"/>
                    <a:pt x="10" y="2"/>
                    <a:pt x="9" y="2"/>
                  </a:cubicBezTo>
                  <a:cubicBezTo>
                    <a:pt x="8" y="1"/>
                    <a:pt x="7" y="1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4"/>
                    <a:pt x="1" y="5"/>
                    <a:pt x="1" y="7"/>
                  </a:cubicBezTo>
                  <a:cubicBezTo>
                    <a:pt x="1" y="8"/>
                    <a:pt x="1" y="18"/>
                    <a:pt x="1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6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5"/>
                    <a:pt x="22" y="25"/>
                  </a:cubicBezTo>
                  <a:cubicBezTo>
                    <a:pt x="22" y="25"/>
                    <a:pt x="22" y="24"/>
                    <a:pt x="23" y="24"/>
                  </a:cubicBezTo>
                  <a:cubicBezTo>
                    <a:pt x="24" y="24"/>
                    <a:pt x="24" y="22"/>
                    <a:pt x="24" y="22"/>
                  </a:cubicBezTo>
                  <a:cubicBezTo>
                    <a:pt x="25" y="22"/>
                    <a:pt x="25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0"/>
                  </a:cubicBezTo>
                  <a:cubicBezTo>
                    <a:pt x="26" y="19"/>
                    <a:pt x="25" y="19"/>
                    <a:pt x="25" y="18"/>
                  </a:cubicBezTo>
                  <a:cubicBezTo>
                    <a:pt x="24" y="16"/>
                    <a:pt x="22" y="14"/>
                    <a:pt x="22" y="13"/>
                  </a:cubicBezTo>
                  <a:cubicBezTo>
                    <a:pt x="22" y="12"/>
                    <a:pt x="21" y="12"/>
                    <a:pt x="21" y="11"/>
                  </a:cubicBezTo>
                  <a:cubicBezTo>
                    <a:pt x="21" y="10"/>
                    <a:pt x="21" y="10"/>
                    <a:pt x="20" y="8"/>
                  </a:cubicBezTo>
                  <a:cubicBezTo>
                    <a:pt x="18" y="7"/>
                    <a:pt x="18" y="4"/>
                    <a:pt x="18" y="4"/>
                  </a:cubicBezTo>
                  <a:cubicBezTo>
                    <a:pt x="19" y="4"/>
                    <a:pt x="20" y="6"/>
                    <a:pt x="20" y="7"/>
                  </a:cubicBezTo>
                  <a:cubicBezTo>
                    <a:pt x="20" y="8"/>
                    <a:pt x="22" y="10"/>
                    <a:pt x="22" y="10"/>
                  </a:cubicBezTo>
                  <a:cubicBezTo>
                    <a:pt x="23" y="10"/>
                    <a:pt x="23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5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7">
              <a:extLst>
                <a:ext uri="{FF2B5EF4-FFF2-40B4-BE49-F238E27FC236}">
                  <a16:creationId xmlns:a16="http://schemas.microsoft.com/office/drawing/2014/main" id="{E2556DA6-5177-4B30-B008-2DF7E7813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8050" y="2212975"/>
              <a:ext cx="46037" cy="50800"/>
            </a:xfrm>
            <a:custGeom>
              <a:avLst/>
              <a:gdLst>
                <a:gd name="T0" fmla="*/ 6 w 13"/>
                <a:gd name="T1" fmla="*/ 13 h 14"/>
                <a:gd name="T2" fmla="*/ 7 w 13"/>
                <a:gd name="T3" fmla="*/ 12 h 14"/>
                <a:gd name="T4" fmla="*/ 8 w 13"/>
                <a:gd name="T5" fmla="*/ 11 h 14"/>
                <a:gd name="T6" fmla="*/ 9 w 13"/>
                <a:gd name="T7" fmla="*/ 9 h 14"/>
                <a:gd name="T8" fmla="*/ 10 w 13"/>
                <a:gd name="T9" fmla="*/ 11 h 14"/>
                <a:gd name="T10" fmla="*/ 12 w 13"/>
                <a:gd name="T11" fmla="*/ 11 h 14"/>
                <a:gd name="T12" fmla="*/ 13 w 13"/>
                <a:gd name="T13" fmla="*/ 8 h 14"/>
                <a:gd name="T14" fmla="*/ 12 w 13"/>
                <a:gd name="T15" fmla="*/ 6 h 14"/>
                <a:gd name="T16" fmla="*/ 12 w 13"/>
                <a:gd name="T17" fmla="*/ 4 h 14"/>
                <a:gd name="T18" fmla="*/ 12 w 13"/>
                <a:gd name="T19" fmla="*/ 2 h 14"/>
                <a:gd name="T20" fmla="*/ 10 w 13"/>
                <a:gd name="T21" fmla="*/ 2 h 14"/>
                <a:gd name="T22" fmla="*/ 10 w 13"/>
                <a:gd name="T23" fmla="*/ 0 h 14"/>
                <a:gd name="T24" fmla="*/ 7 w 13"/>
                <a:gd name="T25" fmla="*/ 0 h 14"/>
                <a:gd name="T26" fmla="*/ 6 w 13"/>
                <a:gd name="T27" fmla="*/ 0 h 14"/>
                <a:gd name="T28" fmla="*/ 6 w 13"/>
                <a:gd name="T29" fmla="*/ 3 h 14"/>
                <a:gd name="T30" fmla="*/ 3 w 13"/>
                <a:gd name="T31" fmla="*/ 3 h 14"/>
                <a:gd name="T32" fmla="*/ 2 w 13"/>
                <a:gd name="T33" fmla="*/ 3 h 14"/>
                <a:gd name="T34" fmla="*/ 2 w 13"/>
                <a:gd name="T35" fmla="*/ 3 h 14"/>
                <a:gd name="T36" fmla="*/ 2 w 13"/>
                <a:gd name="T37" fmla="*/ 5 h 14"/>
                <a:gd name="T38" fmla="*/ 1 w 13"/>
                <a:gd name="T39" fmla="*/ 6 h 14"/>
                <a:gd name="T40" fmla="*/ 0 w 13"/>
                <a:gd name="T41" fmla="*/ 7 h 14"/>
                <a:gd name="T42" fmla="*/ 1 w 13"/>
                <a:gd name="T43" fmla="*/ 9 h 14"/>
                <a:gd name="T44" fmla="*/ 3 w 13"/>
                <a:gd name="T45" fmla="*/ 11 h 14"/>
                <a:gd name="T46" fmla="*/ 5 w 13"/>
                <a:gd name="T47" fmla="*/ 14 h 14"/>
                <a:gd name="T48" fmla="*/ 6 w 13"/>
                <a:gd name="T4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4">
                  <a:moveTo>
                    <a:pt x="6" y="13"/>
                  </a:moveTo>
                  <a:cubicBezTo>
                    <a:pt x="8" y="13"/>
                    <a:pt x="7" y="13"/>
                    <a:pt x="7" y="12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9" y="11"/>
                    <a:pt x="9" y="9"/>
                    <a:pt x="9" y="9"/>
                  </a:cubicBezTo>
                  <a:cubicBezTo>
                    <a:pt x="10" y="9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3" y="11"/>
                    <a:pt x="13" y="9"/>
                    <a:pt x="13" y="8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2" y="5"/>
                    <a:pt x="11" y="4"/>
                    <a:pt x="12" y="4"/>
                  </a:cubicBezTo>
                  <a:cubicBezTo>
                    <a:pt x="13" y="4"/>
                    <a:pt x="13" y="3"/>
                    <a:pt x="12" y="2"/>
                  </a:cubicBezTo>
                  <a:cubicBezTo>
                    <a:pt x="11" y="2"/>
                    <a:pt x="10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3"/>
                    <a:pt x="6" y="3"/>
                  </a:cubicBezTo>
                  <a:cubicBezTo>
                    <a:pt x="6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1" y="5"/>
                    <a:pt x="1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7"/>
                    <a:pt x="1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4" y="13"/>
                    <a:pt x="4" y="13"/>
                    <a:pt x="5" y="14"/>
                  </a:cubicBezTo>
                  <a:cubicBezTo>
                    <a:pt x="6" y="14"/>
                    <a:pt x="6" y="13"/>
                    <a:pt x="6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18">
              <a:extLst>
                <a:ext uri="{FF2B5EF4-FFF2-40B4-BE49-F238E27FC236}">
                  <a16:creationId xmlns:a16="http://schemas.microsoft.com/office/drawing/2014/main" id="{84710A98-0541-41E8-8920-0DED08347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2212975"/>
              <a:ext cx="17462" cy="11113"/>
            </a:xfrm>
            <a:custGeom>
              <a:avLst/>
              <a:gdLst>
                <a:gd name="T0" fmla="*/ 5 w 5"/>
                <a:gd name="T1" fmla="*/ 3 h 3"/>
                <a:gd name="T2" fmla="*/ 5 w 5"/>
                <a:gd name="T3" fmla="*/ 0 h 3"/>
                <a:gd name="T4" fmla="*/ 5 w 5"/>
                <a:gd name="T5" fmla="*/ 0 h 3"/>
                <a:gd name="T6" fmla="*/ 1 w 5"/>
                <a:gd name="T7" fmla="*/ 0 h 3"/>
                <a:gd name="T8" fmla="*/ 1 w 5"/>
                <a:gd name="T9" fmla="*/ 0 h 3"/>
                <a:gd name="T10" fmla="*/ 1 w 5"/>
                <a:gd name="T11" fmla="*/ 1 h 3"/>
                <a:gd name="T12" fmla="*/ 1 w 5"/>
                <a:gd name="T13" fmla="*/ 2 h 3"/>
                <a:gd name="T14" fmla="*/ 1 w 5"/>
                <a:gd name="T15" fmla="*/ 3 h 3"/>
                <a:gd name="T16" fmla="*/ 2 w 5"/>
                <a:gd name="T17" fmla="*/ 3 h 3"/>
                <a:gd name="T18" fmla="*/ 5 w 5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cubicBezTo>
                    <a:pt x="5" y="3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19">
              <a:extLst>
                <a:ext uri="{FF2B5EF4-FFF2-40B4-BE49-F238E27FC236}">
                  <a16:creationId xmlns:a16="http://schemas.microsoft.com/office/drawing/2014/main" id="{381D6542-4EEA-45D5-8CF8-DDCE6853A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0588" y="2198688"/>
              <a:ext cx="61912" cy="76200"/>
            </a:xfrm>
            <a:custGeom>
              <a:avLst/>
              <a:gdLst>
                <a:gd name="T0" fmla="*/ 5 w 17"/>
                <a:gd name="T1" fmla="*/ 20 h 21"/>
                <a:gd name="T2" fmla="*/ 6 w 17"/>
                <a:gd name="T3" fmla="*/ 20 h 21"/>
                <a:gd name="T4" fmla="*/ 8 w 17"/>
                <a:gd name="T5" fmla="*/ 20 h 21"/>
                <a:gd name="T6" fmla="*/ 9 w 17"/>
                <a:gd name="T7" fmla="*/ 20 h 21"/>
                <a:gd name="T8" fmla="*/ 11 w 17"/>
                <a:gd name="T9" fmla="*/ 18 h 21"/>
                <a:gd name="T10" fmla="*/ 11 w 17"/>
                <a:gd name="T11" fmla="*/ 17 h 21"/>
                <a:gd name="T12" fmla="*/ 12 w 17"/>
                <a:gd name="T13" fmla="*/ 13 h 21"/>
                <a:gd name="T14" fmla="*/ 14 w 17"/>
                <a:gd name="T15" fmla="*/ 10 h 21"/>
                <a:gd name="T16" fmla="*/ 15 w 17"/>
                <a:gd name="T17" fmla="*/ 5 h 21"/>
                <a:gd name="T18" fmla="*/ 16 w 17"/>
                <a:gd name="T19" fmla="*/ 3 h 21"/>
                <a:gd name="T20" fmla="*/ 17 w 17"/>
                <a:gd name="T21" fmla="*/ 1 h 21"/>
                <a:gd name="T22" fmla="*/ 17 w 17"/>
                <a:gd name="T23" fmla="*/ 1 h 21"/>
                <a:gd name="T24" fmla="*/ 15 w 17"/>
                <a:gd name="T25" fmla="*/ 0 h 21"/>
                <a:gd name="T26" fmla="*/ 14 w 17"/>
                <a:gd name="T27" fmla="*/ 1 h 21"/>
                <a:gd name="T28" fmla="*/ 12 w 17"/>
                <a:gd name="T29" fmla="*/ 1 h 21"/>
                <a:gd name="T30" fmla="*/ 12 w 17"/>
                <a:gd name="T31" fmla="*/ 3 h 21"/>
                <a:gd name="T32" fmla="*/ 11 w 17"/>
                <a:gd name="T33" fmla="*/ 5 h 21"/>
                <a:gd name="T34" fmla="*/ 8 w 17"/>
                <a:gd name="T35" fmla="*/ 4 h 21"/>
                <a:gd name="T36" fmla="*/ 5 w 17"/>
                <a:gd name="T37" fmla="*/ 4 h 21"/>
                <a:gd name="T38" fmla="*/ 5 w 17"/>
                <a:gd name="T39" fmla="*/ 6 h 21"/>
                <a:gd name="T40" fmla="*/ 7 w 17"/>
                <a:gd name="T41" fmla="*/ 6 h 21"/>
                <a:gd name="T42" fmla="*/ 7 w 17"/>
                <a:gd name="T43" fmla="*/ 8 h 21"/>
                <a:gd name="T44" fmla="*/ 7 w 17"/>
                <a:gd name="T45" fmla="*/ 10 h 21"/>
                <a:gd name="T46" fmla="*/ 8 w 17"/>
                <a:gd name="T47" fmla="*/ 12 h 21"/>
                <a:gd name="T48" fmla="*/ 7 w 17"/>
                <a:gd name="T49" fmla="*/ 15 h 21"/>
                <a:gd name="T50" fmla="*/ 5 w 17"/>
                <a:gd name="T51" fmla="*/ 15 h 21"/>
                <a:gd name="T52" fmla="*/ 4 w 17"/>
                <a:gd name="T53" fmla="*/ 13 h 21"/>
                <a:gd name="T54" fmla="*/ 3 w 17"/>
                <a:gd name="T55" fmla="*/ 15 h 21"/>
                <a:gd name="T56" fmla="*/ 2 w 17"/>
                <a:gd name="T57" fmla="*/ 16 h 21"/>
                <a:gd name="T58" fmla="*/ 1 w 17"/>
                <a:gd name="T59" fmla="*/ 17 h 21"/>
                <a:gd name="T60" fmla="*/ 0 w 17"/>
                <a:gd name="T61" fmla="*/ 18 h 21"/>
                <a:gd name="T62" fmla="*/ 1 w 17"/>
                <a:gd name="T63" fmla="*/ 18 h 21"/>
                <a:gd name="T64" fmla="*/ 3 w 17"/>
                <a:gd name="T65" fmla="*/ 21 h 21"/>
                <a:gd name="T66" fmla="*/ 5 w 17"/>
                <a:gd name="T6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21">
                  <a:moveTo>
                    <a:pt x="5" y="20"/>
                  </a:moveTo>
                  <a:cubicBezTo>
                    <a:pt x="5" y="20"/>
                    <a:pt x="5" y="21"/>
                    <a:pt x="6" y="20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8" y="21"/>
                    <a:pt x="8" y="21"/>
                    <a:pt x="9" y="20"/>
                  </a:cubicBezTo>
                  <a:cubicBezTo>
                    <a:pt x="10" y="19"/>
                    <a:pt x="11" y="20"/>
                    <a:pt x="11" y="18"/>
                  </a:cubicBezTo>
                  <a:cubicBezTo>
                    <a:pt x="11" y="17"/>
                    <a:pt x="11" y="18"/>
                    <a:pt x="11" y="17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2"/>
                    <a:pt x="14" y="11"/>
                    <a:pt x="14" y="10"/>
                  </a:cubicBezTo>
                  <a:cubicBezTo>
                    <a:pt x="14" y="9"/>
                    <a:pt x="15" y="7"/>
                    <a:pt x="15" y="5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ubicBezTo>
                    <a:pt x="11" y="3"/>
                    <a:pt x="11" y="5"/>
                    <a:pt x="11" y="5"/>
                  </a:cubicBezTo>
                  <a:cubicBezTo>
                    <a:pt x="11" y="5"/>
                    <a:pt x="9" y="4"/>
                    <a:pt x="8" y="4"/>
                  </a:cubicBezTo>
                  <a:cubicBezTo>
                    <a:pt x="8" y="4"/>
                    <a:pt x="6" y="4"/>
                    <a:pt x="5" y="4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6" y="8"/>
                    <a:pt x="7" y="9"/>
                    <a:pt x="7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3"/>
                    <a:pt x="8" y="15"/>
                    <a:pt x="7" y="15"/>
                  </a:cubicBezTo>
                  <a:cubicBezTo>
                    <a:pt x="6" y="15"/>
                    <a:pt x="6" y="15"/>
                    <a:pt x="5" y="15"/>
                  </a:cubicBezTo>
                  <a:cubicBezTo>
                    <a:pt x="5" y="15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2" y="15"/>
                    <a:pt x="1" y="14"/>
                    <a:pt x="2" y="16"/>
                  </a:cubicBezTo>
                  <a:cubicBezTo>
                    <a:pt x="2" y="17"/>
                    <a:pt x="3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0" y="18"/>
                    <a:pt x="0" y="18"/>
                    <a:pt x="1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4" y="20"/>
                    <a:pt x="5" y="20"/>
                    <a:pt x="5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20">
              <a:extLst>
                <a:ext uri="{FF2B5EF4-FFF2-40B4-BE49-F238E27FC236}">
                  <a16:creationId xmlns:a16="http://schemas.microsoft.com/office/drawing/2014/main" id="{5CB90582-F822-4060-8795-9028DA942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030413"/>
              <a:ext cx="136525" cy="171450"/>
            </a:xfrm>
            <a:custGeom>
              <a:avLst/>
              <a:gdLst>
                <a:gd name="T0" fmla="*/ 29 w 38"/>
                <a:gd name="T1" fmla="*/ 3 h 48"/>
                <a:gd name="T2" fmla="*/ 26 w 38"/>
                <a:gd name="T3" fmla="*/ 3 h 48"/>
                <a:gd name="T4" fmla="*/ 22 w 38"/>
                <a:gd name="T5" fmla="*/ 3 h 48"/>
                <a:gd name="T6" fmla="*/ 7 w 38"/>
                <a:gd name="T7" fmla="*/ 3 h 48"/>
                <a:gd name="T8" fmla="*/ 5 w 38"/>
                <a:gd name="T9" fmla="*/ 8 h 48"/>
                <a:gd name="T10" fmla="*/ 5 w 38"/>
                <a:gd name="T11" fmla="*/ 18 h 48"/>
                <a:gd name="T12" fmla="*/ 2 w 38"/>
                <a:gd name="T13" fmla="*/ 21 h 48"/>
                <a:gd name="T14" fmla="*/ 1 w 38"/>
                <a:gd name="T15" fmla="*/ 25 h 48"/>
                <a:gd name="T16" fmla="*/ 1 w 38"/>
                <a:gd name="T17" fmla="*/ 28 h 48"/>
                <a:gd name="T18" fmla="*/ 2 w 38"/>
                <a:gd name="T19" fmla="*/ 30 h 48"/>
                <a:gd name="T20" fmla="*/ 4 w 38"/>
                <a:gd name="T21" fmla="*/ 34 h 48"/>
                <a:gd name="T22" fmla="*/ 5 w 38"/>
                <a:gd name="T23" fmla="*/ 35 h 48"/>
                <a:gd name="T24" fmla="*/ 7 w 38"/>
                <a:gd name="T25" fmla="*/ 37 h 48"/>
                <a:gd name="T26" fmla="*/ 9 w 38"/>
                <a:gd name="T27" fmla="*/ 40 h 48"/>
                <a:gd name="T28" fmla="*/ 12 w 38"/>
                <a:gd name="T29" fmla="*/ 42 h 48"/>
                <a:gd name="T30" fmla="*/ 13 w 38"/>
                <a:gd name="T31" fmla="*/ 44 h 48"/>
                <a:gd name="T32" fmla="*/ 16 w 38"/>
                <a:gd name="T33" fmla="*/ 45 h 48"/>
                <a:gd name="T34" fmla="*/ 18 w 38"/>
                <a:gd name="T35" fmla="*/ 45 h 48"/>
                <a:gd name="T36" fmla="*/ 22 w 38"/>
                <a:gd name="T37" fmla="*/ 47 h 48"/>
                <a:gd name="T38" fmla="*/ 25 w 38"/>
                <a:gd name="T39" fmla="*/ 47 h 48"/>
                <a:gd name="T40" fmla="*/ 28 w 38"/>
                <a:gd name="T41" fmla="*/ 46 h 48"/>
                <a:gd name="T42" fmla="*/ 30 w 38"/>
                <a:gd name="T43" fmla="*/ 44 h 48"/>
                <a:gd name="T44" fmla="*/ 32 w 38"/>
                <a:gd name="T45" fmla="*/ 45 h 48"/>
                <a:gd name="T46" fmla="*/ 30 w 38"/>
                <a:gd name="T47" fmla="*/ 41 h 48"/>
                <a:gd name="T48" fmla="*/ 26 w 38"/>
                <a:gd name="T49" fmla="*/ 37 h 48"/>
                <a:gd name="T50" fmla="*/ 28 w 38"/>
                <a:gd name="T51" fmla="*/ 36 h 48"/>
                <a:gd name="T52" fmla="*/ 29 w 38"/>
                <a:gd name="T53" fmla="*/ 31 h 48"/>
                <a:gd name="T54" fmla="*/ 31 w 38"/>
                <a:gd name="T55" fmla="*/ 28 h 48"/>
                <a:gd name="T56" fmla="*/ 33 w 38"/>
                <a:gd name="T57" fmla="*/ 25 h 48"/>
                <a:gd name="T58" fmla="*/ 34 w 38"/>
                <a:gd name="T59" fmla="*/ 19 h 48"/>
                <a:gd name="T60" fmla="*/ 36 w 38"/>
                <a:gd name="T61" fmla="*/ 15 h 48"/>
                <a:gd name="T62" fmla="*/ 37 w 38"/>
                <a:gd name="T63" fmla="*/ 12 h 48"/>
                <a:gd name="T64" fmla="*/ 35 w 38"/>
                <a:gd name="T65" fmla="*/ 4 h 48"/>
                <a:gd name="T66" fmla="*/ 32 w 38"/>
                <a:gd name="T67" fmla="*/ 0 h 48"/>
                <a:gd name="T68" fmla="*/ 30 w 38"/>
                <a:gd name="T6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48">
                  <a:moveTo>
                    <a:pt x="30" y="1"/>
                  </a:moveTo>
                  <a:cubicBezTo>
                    <a:pt x="30" y="1"/>
                    <a:pt x="30" y="3"/>
                    <a:pt x="29" y="3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4"/>
                    <a:pt x="26" y="3"/>
                    <a:pt x="26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6"/>
                    <a:pt x="7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8"/>
                    <a:pt x="5" y="18"/>
                  </a:cubicBezTo>
                  <a:cubicBezTo>
                    <a:pt x="4" y="18"/>
                    <a:pt x="3" y="19"/>
                    <a:pt x="3" y="20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1" y="21"/>
                    <a:pt x="2" y="23"/>
                    <a:pt x="1" y="23"/>
                  </a:cubicBezTo>
                  <a:cubicBezTo>
                    <a:pt x="0" y="23"/>
                    <a:pt x="1" y="24"/>
                    <a:pt x="1" y="25"/>
                  </a:cubicBezTo>
                  <a:cubicBezTo>
                    <a:pt x="0" y="25"/>
                    <a:pt x="0" y="26"/>
                    <a:pt x="1" y="26"/>
                  </a:cubicBezTo>
                  <a:cubicBezTo>
                    <a:pt x="2" y="26"/>
                    <a:pt x="1" y="27"/>
                    <a:pt x="1" y="28"/>
                  </a:cubicBezTo>
                  <a:cubicBezTo>
                    <a:pt x="1" y="28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4" y="32"/>
                    <a:pt x="4" y="32"/>
                  </a:cubicBezTo>
                  <a:cubicBezTo>
                    <a:pt x="4" y="33"/>
                    <a:pt x="5" y="34"/>
                    <a:pt x="4" y="34"/>
                  </a:cubicBezTo>
                  <a:cubicBezTo>
                    <a:pt x="3" y="35"/>
                    <a:pt x="4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6" y="36"/>
                    <a:pt x="7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10" y="40"/>
                    <a:pt x="10" y="41"/>
                    <a:pt x="10" y="41"/>
                  </a:cubicBezTo>
                  <a:cubicBezTo>
                    <a:pt x="10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5" y="46"/>
                    <a:pt x="16" y="45"/>
                  </a:cubicBezTo>
                  <a:cubicBezTo>
                    <a:pt x="16" y="45"/>
                    <a:pt x="17" y="46"/>
                    <a:pt x="17" y="46"/>
                  </a:cubicBezTo>
                  <a:cubicBezTo>
                    <a:pt x="17" y="46"/>
                    <a:pt x="18" y="45"/>
                    <a:pt x="18" y="45"/>
                  </a:cubicBezTo>
                  <a:cubicBezTo>
                    <a:pt x="18" y="45"/>
                    <a:pt x="20" y="46"/>
                    <a:pt x="21" y="48"/>
                  </a:cubicBezTo>
                  <a:cubicBezTo>
                    <a:pt x="21" y="47"/>
                    <a:pt x="22" y="47"/>
                    <a:pt x="22" y="47"/>
                  </a:cubicBezTo>
                  <a:cubicBezTo>
                    <a:pt x="23" y="47"/>
                    <a:pt x="24" y="48"/>
                    <a:pt x="24" y="48"/>
                  </a:cubicBezTo>
                  <a:cubicBezTo>
                    <a:pt x="24" y="47"/>
                    <a:pt x="25" y="47"/>
                    <a:pt x="25" y="47"/>
                  </a:cubicBezTo>
                  <a:cubicBezTo>
                    <a:pt x="26" y="47"/>
                    <a:pt x="27" y="47"/>
                    <a:pt x="27" y="47"/>
                  </a:cubicBezTo>
                  <a:cubicBezTo>
                    <a:pt x="27" y="47"/>
                    <a:pt x="27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5"/>
                    <a:pt x="29" y="45"/>
                    <a:pt x="30" y="44"/>
                  </a:cubicBezTo>
                  <a:cubicBezTo>
                    <a:pt x="30" y="44"/>
                    <a:pt x="31" y="44"/>
                    <a:pt x="31" y="45"/>
                  </a:cubicBezTo>
                  <a:cubicBezTo>
                    <a:pt x="31" y="45"/>
                    <a:pt x="32" y="45"/>
                    <a:pt x="32" y="45"/>
                  </a:cubicBezTo>
                  <a:cubicBezTo>
                    <a:pt x="32" y="44"/>
                    <a:pt x="32" y="43"/>
                    <a:pt x="32" y="43"/>
                  </a:cubicBezTo>
                  <a:cubicBezTo>
                    <a:pt x="31" y="43"/>
                    <a:pt x="30" y="42"/>
                    <a:pt x="30" y="41"/>
                  </a:cubicBezTo>
                  <a:cubicBezTo>
                    <a:pt x="29" y="40"/>
                    <a:pt x="28" y="39"/>
                    <a:pt x="28" y="39"/>
                  </a:cubicBezTo>
                  <a:cubicBezTo>
                    <a:pt x="27" y="38"/>
                    <a:pt x="26" y="38"/>
                    <a:pt x="26" y="37"/>
                  </a:cubicBezTo>
                  <a:cubicBezTo>
                    <a:pt x="25" y="37"/>
                    <a:pt x="26" y="37"/>
                    <a:pt x="26" y="36"/>
                  </a:cubicBezTo>
                  <a:cubicBezTo>
                    <a:pt x="26" y="35"/>
                    <a:pt x="28" y="36"/>
                    <a:pt x="28" y="36"/>
                  </a:cubicBezTo>
                  <a:cubicBezTo>
                    <a:pt x="28" y="36"/>
                    <a:pt x="28" y="34"/>
                    <a:pt x="28" y="33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28" y="31"/>
                    <a:pt x="29" y="30"/>
                    <a:pt x="30" y="30"/>
                  </a:cubicBezTo>
                  <a:cubicBezTo>
                    <a:pt x="30" y="30"/>
                    <a:pt x="30" y="28"/>
                    <a:pt x="31" y="28"/>
                  </a:cubicBezTo>
                  <a:cubicBezTo>
                    <a:pt x="31" y="27"/>
                    <a:pt x="32" y="26"/>
                    <a:pt x="32" y="26"/>
                  </a:cubicBezTo>
                  <a:cubicBezTo>
                    <a:pt x="32" y="26"/>
                    <a:pt x="33" y="25"/>
                    <a:pt x="33" y="25"/>
                  </a:cubicBezTo>
                  <a:cubicBezTo>
                    <a:pt x="33" y="24"/>
                    <a:pt x="34" y="23"/>
                    <a:pt x="34" y="22"/>
                  </a:cubicBezTo>
                  <a:cubicBezTo>
                    <a:pt x="34" y="21"/>
                    <a:pt x="33" y="20"/>
                    <a:pt x="34" y="19"/>
                  </a:cubicBezTo>
                  <a:cubicBezTo>
                    <a:pt x="35" y="18"/>
                    <a:pt x="35" y="17"/>
                    <a:pt x="35" y="17"/>
                  </a:cubicBezTo>
                  <a:cubicBezTo>
                    <a:pt x="35" y="16"/>
                    <a:pt x="36" y="16"/>
                    <a:pt x="36" y="15"/>
                  </a:cubicBezTo>
                  <a:cubicBezTo>
                    <a:pt x="37" y="15"/>
                    <a:pt x="38" y="15"/>
                    <a:pt x="38" y="13"/>
                  </a:cubicBezTo>
                  <a:cubicBezTo>
                    <a:pt x="38" y="13"/>
                    <a:pt x="37" y="12"/>
                    <a:pt x="37" y="12"/>
                  </a:cubicBezTo>
                  <a:cubicBezTo>
                    <a:pt x="36" y="12"/>
                    <a:pt x="36" y="10"/>
                    <a:pt x="36" y="8"/>
                  </a:cubicBezTo>
                  <a:cubicBezTo>
                    <a:pt x="36" y="6"/>
                    <a:pt x="35" y="5"/>
                    <a:pt x="35" y="4"/>
                  </a:cubicBezTo>
                  <a:cubicBezTo>
                    <a:pt x="35" y="4"/>
                    <a:pt x="34" y="3"/>
                    <a:pt x="33" y="2"/>
                  </a:cubicBezTo>
                  <a:cubicBezTo>
                    <a:pt x="32" y="2"/>
                    <a:pt x="32" y="1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1" y="1"/>
                    <a:pt x="3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21">
              <a:extLst>
                <a:ext uri="{FF2B5EF4-FFF2-40B4-BE49-F238E27FC236}">
                  <a16:creationId xmlns:a16="http://schemas.microsoft.com/office/drawing/2014/main" id="{7DF40FAF-3FEF-455D-AA27-4504AED2B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78175" y="2124075"/>
              <a:ext cx="14287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0 w 4"/>
                <a:gd name="T5" fmla="*/ 4 h 4"/>
                <a:gd name="T6" fmla="*/ 1 w 4"/>
                <a:gd name="T7" fmla="*/ 4 h 4"/>
                <a:gd name="T8" fmla="*/ 3 w 4"/>
                <a:gd name="T9" fmla="*/ 4 h 4"/>
                <a:gd name="T10" fmla="*/ 3 w 4"/>
                <a:gd name="T11" fmla="*/ 3 h 4"/>
                <a:gd name="T12" fmla="*/ 2 w 4"/>
                <a:gd name="T13" fmla="*/ 3 h 4"/>
                <a:gd name="T14" fmla="*/ 4 w 4"/>
                <a:gd name="T15" fmla="*/ 2 h 4"/>
                <a:gd name="T16" fmla="*/ 3 w 4"/>
                <a:gd name="T17" fmla="*/ 0 h 4"/>
                <a:gd name="T18" fmla="*/ 3 w 4"/>
                <a:gd name="T19" fmla="*/ 0 h 4"/>
                <a:gd name="T20" fmla="*/ 2 w 4"/>
                <a:gd name="T21" fmla="*/ 1 h 4"/>
                <a:gd name="T22" fmla="*/ 1 w 4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2">
              <a:extLst>
                <a:ext uri="{FF2B5EF4-FFF2-40B4-BE49-F238E27FC236}">
                  <a16:creationId xmlns:a16="http://schemas.microsoft.com/office/drawing/2014/main" id="{B6C46077-72DE-4A1C-807E-4E889CA5D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4213" y="2076450"/>
              <a:ext cx="57150" cy="50800"/>
            </a:xfrm>
            <a:custGeom>
              <a:avLst/>
              <a:gdLst>
                <a:gd name="T0" fmla="*/ 3 w 16"/>
                <a:gd name="T1" fmla="*/ 2 h 14"/>
                <a:gd name="T2" fmla="*/ 2 w 16"/>
                <a:gd name="T3" fmla="*/ 4 h 14"/>
                <a:gd name="T4" fmla="*/ 1 w 16"/>
                <a:gd name="T5" fmla="*/ 6 h 14"/>
                <a:gd name="T6" fmla="*/ 1 w 16"/>
                <a:gd name="T7" fmla="*/ 9 h 14"/>
                <a:gd name="T8" fmla="*/ 3 w 16"/>
                <a:gd name="T9" fmla="*/ 9 h 14"/>
                <a:gd name="T10" fmla="*/ 4 w 16"/>
                <a:gd name="T11" fmla="*/ 8 h 14"/>
                <a:gd name="T12" fmla="*/ 5 w 16"/>
                <a:gd name="T13" fmla="*/ 8 h 14"/>
                <a:gd name="T14" fmla="*/ 6 w 16"/>
                <a:gd name="T15" fmla="*/ 9 h 14"/>
                <a:gd name="T16" fmla="*/ 7 w 16"/>
                <a:gd name="T17" fmla="*/ 9 h 14"/>
                <a:gd name="T18" fmla="*/ 9 w 16"/>
                <a:gd name="T19" fmla="*/ 9 h 14"/>
                <a:gd name="T20" fmla="*/ 14 w 16"/>
                <a:gd name="T21" fmla="*/ 14 h 14"/>
                <a:gd name="T22" fmla="*/ 14 w 16"/>
                <a:gd name="T23" fmla="*/ 14 h 14"/>
                <a:gd name="T24" fmla="*/ 15 w 16"/>
                <a:gd name="T25" fmla="*/ 14 h 14"/>
                <a:gd name="T26" fmla="*/ 16 w 16"/>
                <a:gd name="T27" fmla="*/ 13 h 14"/>
                <a:gd name="T28" fmla="*/ 14 w 16"/>
                <a:gd name="T29" fmla="*/ 10 h 14"/>
                <a:gd name="T30" fmla="*/ 10 w 16"/>
                <a:gd name="T31" fmla="*/ 8 h 14"/>
                <a:gd name="T32" fmla="*/ 8 w 16"/>
                <a:gd name="T33" fmla="*/ 6 h 14"/>
                <a:gd name="T34" fmla="*/ 7 w 16"/>
                <a:gd name="T35" fmla="*/ 3 h 14"/>
                <a:gd name="T36" fmla="*/ 5 w 16"/>
                <a:gd name="T37" fmla="*/ 0 h 14"/>
                <a:gd name="T38" fmla="*/ 3 w 16"/>
                <a:gd name="T3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14">
                  <a:moveTo>
                    <a:pt x="3" y="2"/>
                  </a:move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5"/>
                    <a:pt x="1" y="6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10"/>
                    <a:pt x="3" y="9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9" y="9"/>
                    <a:pt x="9" y="9"/>
                  </a:cubicBezTo>
                  <a:cubicBezTo>
                    <a:pt x="10" y="9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5" y="12"/>
                    <a:pt x="14" y="10"/>
                  </a:cubicBezTo>
                  <a:cubicBezTo>
                    <a:pt x="12" y="9"/>
                    <a:pt x="11" y="8"/>
                    <a:pt x="10" y="8"/>
                  </a:cubicBezTo>
                  <a:cubicBezTo>
                    <a:pt x="9" y="8"/>
                    <a:pt x="9" y="6"/>
                    <a:pt x="8" y="6"/>
                  </a:cubicBezTo>
                  <a:cubicBezTo>
                    <a:pt x="8" y="6"/>
                    <a:pt x="7" y="4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5" y="2"/>
                    <a:pt x="4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23">
              <a:extLst>
                <a:ext uri="{FF2B5EF4-FFF2-40B4-BE49-F238E27FC236}">
                  <a16:creationId xmlns:a16="http://schemas.microsoft.com/office/drawing/2014/main" id="{73ADD2C0-EB74-4DCE-9769-423922274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105025"/>
              <a:ext cx="125412" cy="96838"/>
            </a:xfrm>
            <a:custGeom>
              <a:avLst/>
              <a:gdLst>
                <a:gd name="T0" fmla="*/ 3 w 35"/>
                <a:gd name="T1" fmla="*/ 18 h 27"/>
                <a:gd name="T2" fmla="*/ 5 w 35"/>
                <a:gd name="T3" fmla="*/ 20 h 27"/>
                <a:gd name="T4" fmla="*/ 7 w 35"/>
                <a:gd name="T5" fmla="*/ 22 h 27"/>
                <a:gd name="T6" fmla="*/ 7 w 35"/>
                <a:gd name="T7" fmla="*/ 24 h 27"/>
                <a:gd name="T8" fmla="*/ 8 w 35"/>
                <a:gd name="T9" fmla="*/ 24 h 27"/>
                <a:gd name="T10" fmla="*/ 10 w 35"/>
                <a:gd name="T11" fmla="*/ 25 h 27"/>
                <a:gd name="T12" fmla="*/ 13 w 35"/>
                <a:gd name="T13" fmla="*/ 26 h 27"/>
                <a:gd name="T14" fmla="*/ 15 w 35"/>
                <a:gd name="T15" fmla="*/ 27 h 27"/>
                <a:gd name="T16" fmla="*/ 17 w 35"/>
                <a:gd name="T17" fmla="*/ 26 h 27"/>
                <a:gd name="T18" fmla="*/ 19 w 35"/>
                <a:gd name="T19" fmla="*/ 25 h 27"/>
                <a:gd name="T20" fmla="*/ 20 w 35"/>
                <a:gd name="T21" fmla="*/ 26 h 27"/>
                <a:gd name="T22" fmla="*/ 21 w 35"/>
                <a:gd name="T23" fmla="*/ 25 h 27"/>
                <a:gd name="T24" fmla="*/ 23 w 35"/>
                <a:gd name="T25" fmla="*/ 25 h 27"/>
                <a:gd name="T26" fmla="*/ 26 w 35"/>
                <a:gd name="T27" fmla="*/ 23 h 27"/>
                <a:gd name="T28" fmla="*/ 29 w 35"/>
                <a:gd name="T29" fmla="*/ 23 h 27"/>
                <a:gd name="T30" fmla="*/ 35 w 35"/>
                <a:gd name="T31" fmla="*/ 17 h 27"/>
                <a:gd name="T32" fmla="*/ 34 w 35"/>
                <a:gd name="T33" fmla="*/ 16 h 27"/>
                <a:gd name="T34" fmla="*/ 31 w 35"/>
                <a:gd name="T35" fmla="*/ 15 h 27"/>
                <a:gd name="T36" fmla="*/ 26 w 35"/>
                <a:gd name="T37" fmla="*/ 14 h 27"/>
                <a:gd name="T38" fmla="*/ 25 w 35"/>
                <a:gd name="T39" fmla="*/ 12 h 27"/>
                <a:gd name="T40" fmla="*/ 23 w 35"/>
                <a:gd name="T41" fmla="*/ 10 h 27"/>
                <a:gd name="T42" fmla="*/ 24 w 35"/>
                <a:gd name="T43" fmla="*/ 9 h 27"/>
                <a:gd name="T44" fmla="*/ 22 w 35"/>
                <a:gd name="T45" fmla="*/ 9 h 27"/>
                <a:gd name="T46" fmla="*/ 21 w 35"/>
                <a:gd name="T47" fmla="*/ 9 h 27"/>
                <a:gd name="T48" fmla="*/ 21 w 35"/>
                <a:gd name="T49" fmla="*/ 7 h 27"/>
                <a:gd name="T50" fmla="*/ 22 w 35"/>
                <a:gd name="T51" fmla="*/ 6 h 27"/>
                <a:gd name="T52" fmla="*/ 17 w 35"/>
                <a:gd name="T53" fmla="*/ 1 h 27"/>
                <a:gd name="T54" fmla="*/ 15 w 35"/>
                <a:gd name="T55" fmla="*/ 1 h 27"/>
                <a:gd name="T56" fmla="*/ 14 w 35"/>
                <a:gd name="T57" fmla="*/ 1 h 27"/>
                <a:gd name="T58" fmla="*/ 13 w 35"/>
                <a:gd name="T59" fmla="*/ 0 h 27"/>
                <a:gd name="T60" fmla="*/ 12 w 35"/>
                <a:gd name="T61" fmla="*/ 0 h 27"/>
                <a:gd name="T62" fmla="*/ 11 w 35"/>
                <a:gd name="T63" fmla="*/ 1 h 27"/>
                <a:gd name="T64" fmla="*/ 9 w 35"/>
                <a:gd name="T65" fmla="*/ 1 h 27"/>
                <a:gd name="T66" fmla="*/ 9 w 35"/>
                <a:gd name="T67" fmla="*/ 1 h 27"/>
                <a:gd name="T68" fmla="*/ 8 w 35"/>
                <a:gd name="T69" fmla="*/ 4 h 27"/>
                <a:gd name="T70" fmla="*/ 7 w 35"/>
                <a:gd name="T71" fmla="*/ 5 h 27"/>
                <a:gd name="T72" fmla="*/ 6 w 35"/>
                <a:gd name="T73" fmla="*/ 7 h 27"/>
                <a:gd name="T74" fmla="*/ 5 w 35"/>
                <a:gd name="T75" fmla="*/ 9 h 27"/>
                <a:gd name="T76" fmla="*/ 4 w 35"/>
                <a:gd name="T77" fmla="*/ 10 h 27"/>
                <a:gd name="T78" fmla="*/ 3 w 35"/>
                <a:gd name="T79" fmla="*/ 12 h 27"/>
                <a:gd name="T80" fmla="*/ 3 w 35"/>
                <a:gd name="T81" fmla="*/ 15 h 27"/>
                <a:gd name="T82" fmla="*/ 1 w 35"/>
                <a:gd name="T83" fmla="*/ 15 h 27"/>
                <a:gd name="T84" fmla="*/ 1 w 35"/>
                <a:gd name="T85" fmla="*/ 16 h 27"/>
                <a:gd name="T86" fmla="*/ 3 w 35"/>
                <a:gd name="T8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" h="27">
                  <a:moveTo>
                    <a:pt x="3" y="18"/>
                  </a:moveTo>
                  <a:cubicBezTo>
                    <a:pt x="3" y="18"/>
                    <a:pt x="4" y="19"/>
                    <a:pt x="5" y="20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7" y="22"/>
                    <a:pt x="7" y="23"/>
                    <a:pt x="7" y="24"/>
                  </a:cubicBezTo>
                  <a:cubicBezTo>
                    <a:pt x="7" y="24"/>
                    <a:pt x="7" y="24"/>
                    <a:pt x="8" y="24"/>
                  </a:cubicBezTo>
                  <a:cubicBezTo>
                    <a:pt x="8" y="25"/>
                    <a:pt x="9" y="24"/>
                    <a:pt x="10" y="25"/>
                  </a:cubicBezTo>
                  <a:cubicBezTo>
                    <a:pt x="10" y="25"/>
                    <a:pt x="12" y="26"/>
                    <a:pt x="13" y="26"/>
                  </a:cubicBezTo>
                  <a:cubicBezTo>
                    <a:pt x="13" y="26"/>
                    <a:pt x="15" y="27"/>
                    <a:pt x="15" y="27"/>
                  </a:cubicBezTo>
                  <a:cubicBezTo>
                    <a:pt x="16" y="27"/>
                    <a:pt x="16" y="26"/>
                    <a:pt x="17" y="26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2" y="25"/>
                    <a:pt x="23" y="25"/>
                    <a:pt x="23" y="25"/>
                  </a:cubicBezTo>
                  <a:cubicBezTo>
                    <a:pt x="23" y="25"/>
                    <a:pt x="25" y="23"/>
                    <a:pt x="26" y="23"/>
                  </a:cubicBezTo>
                  <a:cubicBezTo>
                    <a:pt x="28" y="23"/>
                    <a:pt x="28" y="24"/>
                    <a:pt x="29" y="23"/>
                  </a:cubicBezTo>
                  <a:cubicBezTo>
                    <a:pt x="29" y="22"/>
                    <a:pt x="34" y="17"/>
                    <a:pt x="35" y="17"/>
                  </a:cubicBezTo>
                  <a:cubicBezTo>
                    <a:pt x="35" y="16"/>
                    <a:pt x="35" y="16"/>
                    <a:pt x="34" y="16"/>
                  </a:cubicBezTo>
                  <a:cubicBezTo>
                    <a:pt x="34" y="16"/>
                    <a:pt x="33" y="16"/>
                    <a:pt x="31" y="15"/>
                  </a:cubicBezTo>
                  <a:cubicBezTo>
                    <a:pt x="29" y="15"/>
                    <a:pt x="27" y="14"/>
                    <a:pt x="26" y="14"/>
                  </a:cubicBezTo>
                  <a:cubicBezTo>
                    <a:pt x="26" y="14"/>
                    <a:pt x="25" y="13"/>
                    <a:pt x="25" y="12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3" y="10"/>
                    <a:pt x="23" y="10"/>
                    <a:pt x="24" y="9"/>
                  </a:cubicBezTo>
                  <a:cubicBezTo>
                    <a:pt x="23" y="9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1" y="8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18" y="1"/>
                    <a:pt x="17" y="1"/>
                  </a:cubicBezTo>
                  <a:cubicBezTo>
                    <a:pt x="17" y="1"/>
                    <a:pt x="15" y="1"/>
                    <a:pt x="15" y="1"/>
                  </a:cubicBezTo>
                  <a:cubicBezTo>
                    <a:pt x="15" y="1"/>
                    <a:pt x="15" y="0"/>
                    <a:pt x="14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2"/>
                    <a:pt x="11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3"/>
                    <a:pt x="8" y="4"/>
                  </a:cubicBezTo>
                  <a:cubicBezTo>
                    <a:pt x="8" y="4"/>
                    <a:pt x="7" y="5"/>
                    <a:pt x="7" y="5"/>
                  </a:cubicBezTo>
                  <a:cubicBezTo>
                    <a:pt x="7" y="5"/>
                    <a:pt x="6" y="6"/>
                    <a:pt x="6" y="7"/>
                  </a:cubicBezTo>
                  <a:cubicBezTo>
                    <a:pt x="5" y="7"/>
                    <a:pt x="5" y="9"/>
                    <a:pt x="5" y="9"/>
                  </a:cubicBezTo>
                  <a:cubicBezTo>
                    <a:pt x="4" y="9"/>
                    <a:pt x="3" y="10"/>
                    <a:pt x="4" y="10"/>
                  </a:cubicBezTo>
                  <a:cubicBezTo>
                    <a:pt x="4" y="10"/>
                    <a:pt x="3" y="11"/>
                    <a:pt x="3" y="12"/>
                  </a:cubicBezTo>
                  <a:cubicBezTo>
                    <a:pt x="3" y="13"/>
                    <a:pt x="3" y="15"/>
                    <a:pt x="3" y="15"/>
                  </a:cubicBezTo>
                  <a:cubicBezTo>
                    <a:pt x="3" y="15"/>
                    <a:pt x="1" y="14"/>
                    <a:pt x="1" y="15"/>
                  </a:cubicBezTo>
                  <a:cubicBezTo>
                    <a:pt x="1" y="16"/>
                    <a:pt x="0" y="16"/>
                    <a:pt x="1" y="16"/>
                  </a:cubicBezTo>
                  <a:cubicBezTo>
                    <a:pt x="1" y="17"/>
                    <a:pt x="2" y="17"/>
                    <a:pt x="3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4">
              <a:extLst>
                <a:ext uri="{FF2B5EF4-FFF2-40B4-BE49-F238E27FC236}">
                  <a16:creationId xmlns:a16="http://schemas.microsoft.com/office/drawing/2014/main" id="{D2C67B08-C119-4F6F-9FFB-47D0FBC19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25638"/>
              <a:ext cx="11112" cy="1428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0 h 4"/>
                <a:gd name="T4" fmla="*/ 2 w 3"/>
                <a:gd name="T5" fmla="*/ 0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25">
              <a:extLst>
                <a:ext uri="{FF2B5EF4-FFF2-40B4-BE49-F238E27FC236}">
                  <a16:creationId xmlns:a16="http://schemas.microsoft.com/office/drawing/2014/main" id="{67F40E57-CFAE-414E-879F-4E215325D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7388" y="1903413"/>
              <a:ext cx="57150" cy="42863"/>
            </a:xfrm>
            <a:custGeom>
              <a:avLst/>
              <a:gdLst>
                <a:gd name="T0" fmla="*/ 2 w 16"/>
                <a:gd name="T1" fmla="*/ 8 h 12"/>
                <a:gd name="T2" fmla="*/ 0 w 16"/>
                <a:gd name="T3" fmla="*/ 10 h 12"/>
                <a:gd name="T4" fmla="*/ 0 w 16"/>
                <a:gd name="T5" fmla="*/ 10 h 12"/>
                <a:gd name="T6" fmla="*/ 0 w 16"/>
                <a:gd name="T7" fmla="*/ 11 h 12"/>
                <a:gd name="T8" fmla="*/ 2 w 16"/>
                <a:gd name="T9" fmla="*/ 12 h 12"/>
                <a:gd name="T10" fmla="*/ 4 w 16"/>
                <a:gd name="T11" fmla="*/ 11 h 12"/>
                <a:gd name="T12" fmla="*/ 12 w 16"/>
                <a:gd name="T13" fmla="*/ 7 h 12"/>
                <a:gd name="T14" fmla="*/ 13 w 16"/>
                <a:gd name="T15" fmla="*/ 6 h 12"/>
                <a:gd name="T16" fmla="*/ 13 w 16"/>
                <a:gd name="T17" fmla="*/ 4 h 12"/>
                <a:gd name="T18" fmla="*/ 13 w 16"/>
                <a:gd name="T19" fmla="*/ 2 h 12"/>
                <a:gd name="T20" fmla="*/ 14 w 16"/>
                <a:gd name="T21" fmla="*/ 1 h 12"/>
                <a:gd name="T22" fmla="*/ 16 w 16"/>
                <a:gd name="T23" fmla="*/ 0 h 12"/>
                <a:gd name="T24" fmla="*/ 15 w 16"/>
                <a:gd name="T25" fmla="*/ 0 h 12"/>
                <a:gd name="T26" fmla="*/ 12 w 16"/>
                <a:gd name="T27" fmla="*/ 0 h 12"/>
                <a:gd name="T28" fmla="*/ 9 w 16"/>
                <a:gd name="T29" fmla="*/ 1 h 12"/>
                <a:gd name="T30" fmla="*/ 7 w 16"/>
                <a:gd name="T31" fmla="*/ 1 h 12"/>
                <a:gd name="T32" fmla="*/ 5 w 16"/>
                <a:gd name="T33" fmla="*/ 1 h 12"/>
                <a:gd name="T34" fmla="*/ 3 w 16"/>
                <a:gd name="T35" fmla="*/ 1 h 12"/>
                <a:gd name="T36" fmla="*/ 2 w 16"/>
                <a:gd name="T37" fmla="*/ 2 h 12"/>
                <a:gd name="T38" fmla="*/ 1 w 16"/>
                <a:gd name="T39" fmla="*/ 3 h 12"/>
                <a:gd name="T40" fmla="*/ 1 w 16"/>
                <a:gd name="T41" fmla="*/ 4 h 12"/>
                <a:gd name="T42" fmla="*/ 1 w 16"/>
                <a:gd name="T43" fmla="*/ 6 h 12"/>
                <a:gd name="T44" fmla="*/ 2 w 16"/>
                <a:gd name="T4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2">
                  <a:moveTo>
                    <a:pt x="2" y="8"/>
                  </a:moveTo>
                  <a:cubicBezTo>
                    <a:pt x="1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4" y="11"/>
                    <a:pt x="4" y="11"/>
                  </a:cubicBezTo>
                  <a:cubicBezTo>
                    <a:pt x="5" y="11"/>
                    <a:pt x="12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3"/>
                    <a:pt x="13" y="3"/>
                    <a:pt x="13" y="2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11" y="0"/>
                    <a:pt x="11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1" y="4"/>
                    <a:pt x="0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7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6">
              <a:extLst>
                <a:ext uri="{FF2B5EF4-FFF2-40B4-BE49-F238E27FC236}">
                  <a16:creationId xmlns:a16="http://schemas.microsoft.com/office/drawing/2014/main" id="{5CC5180A-FDDF-4360-B6F2-03B9361C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3325" y="1892300"/>
              <a:ext cx="33337" cy="39688"/>
            </a:xfrm>
            <a:custGeom>
              <a:avLst/>
              <a:gdLst>
                <a:gd name="T0" fmla="*/ 2 w 9"/>
                <a:gd name="T1" fmla="*/ 1 h 11"/>
                <a:gd name="T2" fmla="*/ 1 w 9"/>
                <a:gd name="T3" fmla="*/ 2 h 11"/>
                <a:gd name="T4" fmla="*/ 2 w 9"/>
                <a:gd name="T5" fmla="*/ 3 h 11"/>
                <a:gd name="T6" fmla="*/ 1 w 9"/>
                <a:gd name="T7" fmla="*/ 4 h 11"/>
                <a:gd name="T8" fmla="*/ 1 w 9"/>
                <a:gd name="T9" fmla="*/ 6 h 11"/>
                <a:gd name="T10" fmla="*/ 1 w 9"/>
                <a:gd name="T11" fmla="*/ 9 h 11"/>
                <a:gd name="T12" fmla="*/ 1 w 9"/>
                <a:gd name="T13" fmla="*/ 10 h 11"/>
                <a:gd name="T14" fmla="*/ 5 w 9"/>
                <a:gd name="T15" fmla="*/ 9 h 11"/>
                <a:gd name="T16" fmla="*/ 8 w 9"/>
                <a:gd name="T17" fmla="*/ 8 h 11"/>
                <a:gd name="T18" fmla="*/ 9 w 9"/>
                <a:gd name="T19" fmla="*/ 7 h 11"/>
                <a:gd name="T20" fmla="*/ 8 w 9"/>
                <a:gd name="T21" fmla="*/ 4 h 11"/>
                <a:gd name="T22" fmla="*/ 6 w 9"/>
                <a:gd name="T23" fmla="*/ 0 h 11"/>
                <a:gd name="T24" fmla="*/ 4 w 9"/>
                <a:gd name="T25" fmla="*/ 0 h 11"/>
                <a:gd name="T26" fmla="*/ 2 w 9"/>
                <a:gd name="T2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1">
                  <a:moveTo>
                    <a:pt x="2" y="1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0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4" y="10"/>
                    <a:pt x="5" y="9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9" y="7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3"/>
                    <a:pt x="7" y="1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7">
              <a:extLst>
                <a:ext uri="{FF2B5EF4-FFF2-40B4-BE49-F238E27FC236}">
                  <a16:creationId xmlns:a16="http://schemas.microsoft.com/office/drawing/2014/main" id="{EF8E078D-5C56-46EB-8B6A-A863FF68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2005013"/>
              <a:ext cx="36512" cy="46038"/>
            </a:xfrm>
            <a:custGeom>
              <a:avLst/>
              <a:gdLst>
                <a:gd name="T0" fmla="*/ 10 w 10"/>
                <a:gd name="T1" fmla="*/ 11 h 13"/>
                <a:gd name="T2" fmla="*/ 9 w 10"/>
                <a:gd name="T3" fmla="*/ 7 h 13"/>
                <a:gd name="T4" fmla="*/ 7 w 10"/>
                <a:gd name="T5" fmla="*/ 9 h 13"/>
                <a:gd name="T6" fmla="*/ 7 w 10"/>
                <a:gd name="T7" fmla="*/ 6 h 13"/>
                <a:gd name="T8" fmla="*/ 9 w 10"/>
                <a:gd name="T9" fmla="*/ 4 h 13"/>
                <a:gd name="T10" fmla="*/ 8 w 10"/>
                <a:gd name="T11" fmla="*/ 3 h 13"/>
                <a:gd name="T12" fmla="*/ 5 w 10"/>
                <a:gd name="T13" fmla="*/ 3 h 13"/>
                <a:gd name="T14" fmla="*/ 4 w 10"/>
                <a:gd name="T15" fmla="*/ 2 h 13"/>
                <a:gd name="T16" fmla="*/ 2 w 10"/>
                <a:gd name="T17" fmla="*/ 1 h 13"/>
                <a:gd name="T18" fmla="*/ 0 w 10"/>
                <a:gd name="T19" fmla="*/ 1 h 13"/>
                <a:gd name="T20" fmla="*/ 2 w 10"/>
                <a:gd name="T21" fmla="*/ 3 h 13"/>
                <a:gd name="T22" fmla="*/ 1 w 10"/>
                <a:gd name="T23" fmla="*/ 4 h 13"/>
                <a:gd name="T24" fmla="*/ 1 w 10"/>
                <a:gd name="T25" fmla="*/ 7 h 13"/>
                <a:gd name="T26" fmla="*/ 2 w 10"/>
                <a:gd name="T27" fmla="*/ 12 h 13"/>
                <a:gd name="T28" fmla="*/ 4 w 10"/>
                <a:gd name="T29" fmla="*/ 11 h 13"/>
                <a:gd name="T30" fmla="*/ 5 w 10"/>
                <a:gd name="T31" fmla="*/ 10 h 13"/>
                <a:gd name="T32" fmla="*/ 7 w 10"/>
                <a:gd name="T33" fmla="*/ 9 h 13"/>
                <a:gd name="T34" fmla="*/ 8 w 10"/>
                <a:gd name="T35" fmla="*/ 12 h 13"/>
                <a:gd name="T36" fmla="*/ 8 w 10"/>
                <a:gd name="T37" fmla="*/ 13 h 13"/>
                <a:gd name="T38" fmla="*/ 9 w 10"/>
                <a:gd name="T39" fmla="*/ 13 h 13"/>
                <a:gd name="T40" fmla="*/ 10 w 10"/>
                <a:gd name="T4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13">
                  <a:moveTo>
                    <a:pt x="10" y="11"/>
                  </a:moveTo>
                  <a:cubicBezTo>
                    <a:pt x="10" y="9"/>
                    <a:pt x="9" y="7"/>
                    <a:pt x="9" y="7"/>
                  </a:cubicBezTo>
                  <a:cubicBezTo>
                    <a:pt x="9" y="7"/>
                    <a:pt x="8" y="9"/>
                    <a:pt x="7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8" y="6"/>
                    <a:pt x="9" y="4"/>
                    <a:pt x="9" y="4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3"/>
                    <a:pt x="5" y="3"/>
                    <a:pt x="5" y="3"/>
                  </a:cubicBezTo>
                  <a:cubicBezTo>
                    <a:pt x="5" y="3"/>
                    <a:pt x="4" y="3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0" y="2"/>
                    <a:pt x="2" y="2"/>
                    <a:pt x="2" y="3"/>
                  </a:cubicBezTo>
                  <a:cubicBezTo>
                    <a:pt x="2" y="4"/>
                    <a:pt x="1" y="3"/>
                    <a:pt x="1" y="4"/>
                  </a:cubicBezTo>
                  <a:cubicBezTo>
                    <a:pt x="1" y="4"/>
                    <a:pt x="1" y="6"/>
                    <a:pt x="1" y="7"/>
                  </a:cubicBezTo>
                  <a:cubicBezTo>
                    <a:pt x="2" y="8"/>
                    <a:pt x="2" y="10"/>
                    <a:pt x="2" y="12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8" y="11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8">
              <a:extLst>
                <a:ext uri="{FF2B5EF4-FFF2-40B4-BE49-F238E27FC236}">
                  <a16:creationId xmlns:a16="http://schemas.microsoft.com/office/drawing/2014/main" id="{8568E770-6881-43DC-A8ED-1DEC65B4C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49575" y="1917700"/>
              <a:ext cx="234950" cy="249238"/>
            </a:xfrm>
            <a:custGeom>
              <a:avLst/>
              <a:gdLst>
                <a:gd name="T0" fmla="*/ 46 w 65"/>
                <a:gd name="T1" fmla="*/ 28 h 69"/>
                <a:gd name="T2" fmla="*/ 45 w 65"/>
                <a:gd name="T3" fmla="*/ 25 h 69"/>
                <a:gd name="T4" fmla="*/ 49 w 65"/>
                <a:gd name="T5" fmla="*/ 26 h 69"/>
                <a:gd name="T6" fmla="*/ 53 w 65"/>
                <a:gd name="T7" fmla="*/ 27 h 69"/>
                <a:gd name="T8" fmla="*/ 52 w 65"/>
                <a:gd name="T9" fmla="*/ 30 h 69"/>
                <a:gd name="T10" fmla="*/ 54 w 65"/>
                <a:gd name="T11" fmla="*/ 31 h 69"/>
                <a:gd name="T12" fmla="*/ 55 w 65"/>
                <a:gd name="T13" fmla="*/ 35 h 69"/>
                <a:gd name="T14" fmla="*/ 56 w 65"/>
                <a:gd name="T15" fmla="*/ 30 h 69"/>
                <a:gd name="T16" fmla="*/ 59 w 65"/>
                <a:gd name="T17" fmla="*/ 27 h 69"/>
                <a:gd name="T18" fmla="*/ 61 w 65"/>
                <a:gd name="T19" fmla="*/ 23 h 69"/>
                <a:gd name="T20" fmla="*/ 64 w 65"/>
                <a:gd name="T21" fmla="*/ 22 h 69"/>
                <a:gd name="T22" fmla="*/ 65 w 65"/>
                <a:gd name="T23" fmla="*/ 19 h 69"/>
                <a:gd name="T24" fmla="*/ 62 w 65"/>
                <a:gd name="T25" fmla="*/ 17 h 69"/>
                <a:gd name="T26" fmla="*/ 58 w 65"/>
                <a:gd name="T27" fmla="*/ 17 h 69"/>
                <a:gd name="T28" fmla="*/ 55 w 65"/>
                <a:gd name="T29" fmla="*/ 19 h 69"/>
                <a:gd name="T30" fmla="*/ 53 w 65"/>
                <a:gd name="T31" fmla="*/ 21 h 69"/>
                <a:gd name="T32" fmla="*/ 51 w 65"/>
                <a:gd name="T33" fmla="*/ 23 h 69"/>
                <a:gd name="T34" fmla="*/ 47 w 65"/>
                <a:gd name="T35" fmla="*/ 23 h 69"/>
                <a:gd name="T36" fmla="*/ 46 w 65"/>
                <a:gd name="T37" fmla="*/ 20 h 69"/>
                <a:gd name="T38" fmla="*/ 45 w 65"/>
                <a:gd name="T39" fmla="*/ 23 h 69"/>
                <a:gd name="T40" fmla="*/ 38 w 65"/>
                <a:gd name="T41" fmla="*/ 23 h 69"/>
                <a:gd name="T42" fmla="*/ 34 w 65"/>
                <a:gd name="T43" fmla="*/ 22 h 69"/>
                <a:gd name="T44" fmla="*/ 31 w 65"/>
                <a:gd name="T45" fmla="*/ 20 h 69"/>
                <a:gd name="T46" fmla="*/ 28 w 65"/>
                <a:gd name="T47" fmla="*/ 18 h 69"/>
                <a:gd name="T48" fmla="*/ 29 w 65"/>
                <a:gd name="T49" fmla="*/ 15 h 69"/>
                <a:gd name="T50" fmla="*/ 27 w 65"/>
                <a:gd name="T51" fmla="*/ 12 h 69"/>
                <a:gd name="T52" fmla="*/ 24 w 65"/>
                <a:gd name="T53" fmla="*/ 9 h 69"/>
                <a:gd name="T54" fmla="*/ 26 w 65"/>
                <a:gd name="T55" fmla="*/ 7 h 69"/>
                <a:gd name="T56" fmla="*/ 24 w 65"/>
                <a:gd name="T57" fmla="*/ 3 h 69"/>
                <a:gd name="T58" fmla="*/ 22 w 65"/>
                <a:gd name="T59" fmla="*/ 0 h 69"/>
                <a:gd name="T60" fmla="*/ 20 w 65"/>
                <a:gd name="T61" fmla="*/ 2 h 69"/>
                <a:gd name="T62" fmla="*/ 15 w 65"/>
                <a:gd name="T63" fmla="*/ 2 h 69"/>
                <a:gd name="T64" fmla="*/ 14 w 65"/>
                <a:gd name="T65" fmla="*/ 6 h 69"/>
                <a:gd name="T66" fmla="*/ 16 w 65"/>
                <a:gd name="T67" fmla="*/ 9 h 69"/>
                <a:gd name="T68" fmla="*/ 15 w 65"/>
                <a:gd name="T69" fmla="*/ 13 h 69"/>
                <a:gd name="T70" fmla="*/ 12 w 65"/>
                <a:gd name="T71" fmla="*/ 15 h 69"/>
                <a:gd name="T72" fmla="*/ 9 w 65"/>
                <a:gd name="T73" fmla="*/ 19 h 69"/>
                <a:gd name="T74" fmla="*/ 6 w 65"/>
                <a:gd name="T75" fmla="*/ 21 h 69"/>
                <a:gd name="T76" fmla="*/ 3 w 65"/>
                <a:gd name="T77" fmla="*/ 23 h 69"/>
                <a:gd name="T78" fmla="*/ 5 w 65"/>
                <a:gd name="T79" fmla="*/ 27 h 69"/>
                <a:gd name="T80" fmla="*/ 4 w 65"/>
                <a:gd name="T81" fmla="*/ 29 h 69"/>
                <a:gd name="T82" fmla="*/ 0 w 65"/>
                <a:gd name="T83" fmla="*/ 31 h 69"/>
                <a:gd name="T84" fmla="*/ 2 w 65"/>
                <a:gd name="T85" fmla="*/ 33 h 69"/>
                <a:gd name="T86" fmla="*/ 1 w 65"/>
                <a:gd name="T87" fmla="*/ 34 h 69"/>
                <a:gd name="T88" fmla="*/ 9 w 65"/>
                <a:gd name="T89" fmla="*/ 36 h 69"/>
                <a:gd name="T90" fmla="*/ 10 w 65"/>
                <a:gd name="T91" fmla="*/ 37 h 69"/>
                <a:gd name="T92" fmla="*/ 11 w 65"/>
                <a:gd name="T93" fmla="*/ 43 h 69"/>
                <a:gd name="T94" fmla="*/ 14 w 65"/>
                <a:gd name="T95" fmla="*/ 53 h 69"/>
                <a:gd name="T96" fmla="*/ 18 w 65"/>
                <a:gd name="T97" fmla="*/ 64 h 69"/>
                <a:gd name="T98" fmla="*/ 23 w 65"/>
                <a:gd name="T99" fmla="*/ 67 h 69"/>
                <a:gd name="T100" fmla="*/ 26 w 65"/>
                <a:gd name="T101" fmla="*/ 63 h 69"/>
                <a:gd name="T102" fmla="*/ 27 w 65"/>
                <a:gd name="T103" fmla="*/ 59 h 69"/>
                <a:gd name="T104" fmla="*/ 28 w 65"/>
                <a:gd name="T105" fmla="*/ 52 h 69"/>
                <a:gd name="T106" fmla="*/ 31 w 65"/>
                <a:gd name="T107" fmla="*/ 48 h 69"/>
                <a:gd name="T108" fmla="*/ 38 w 65"/>
                <a:gd name="T109" fmla="*/ 42 h 69"/>
                <a:gd name="T110" fmla="*/ 42 w 65"/>
                <a:gd name="T111" fmla="*/ 37 h 69"/>
                <a:gd name="T112" fmla="*/ 47 w 65"/>
                <a:gd name="T113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" h="69">
                  <a:moveTo>
                    <a:pt x="46" y="31"/>
                  </a:moveTo>
                  <a:cubicBezTo>
                    <a:pt x="46" y="30"/>
                    <a:pt x="46" y="28"/>
                    <a:pt x="46" y="28"/>
                  </a:cubicBezTo>
                  <a:cubicBezTo>
                    <a:pt x="46" y="27"/>
                    <a:pt x="47" y="28"/>
                    <a:pt x="47" y="27"/>
                  </a:cubicBezTo>
                  <a:cubicBezTo>
                    <a:pt x="47" y="26"/>
                    <a:pt x="45" y="26"/>
                    <a:pt x="45" y="25"/>
                  </a:cubicBezTo>
                  <a:cubicBezTo>
                    <a:pt x="46" y="24"/>
                    <a:pt x="46" y="25"/>
                    <a:pt x="47" y="25"/>
                  </a:cubicBezTo>
                  <a:cubicBezTo>
                    <a:pt x="48" y="25"/>
                    <a:pt x="49" y="25"/>
                    <a:pt x="49" y="26"/>
                  </a:cubicBezTo>
                  <a:cubicBezTo>
                    <a:pt x="49" y="27"/>
                    <a:pt x="50" y="27"/>
                    <a:pt x="50" y="27"/>
                  </a:cubicBezTo>
                  <a:cubicBezTo>
                    <a:pt x="50" y="27"/>
                    <a:pt x="52" y="27"/>
                    <a:pt x="53" y="27"/>
                  </a:cubicBezTo>
                  <a:cubicBezTo>
                    <a:pt x="53" y="27"/>
                    <a:pt x="54" y="27"/>
                    <a:pt x="54" y="28"/>
                  </a:cubicBezTo>
                  <a:cubicBezTo>
                    <a:pt x="54" y="28"/>
                    <a:pt x="53" y="30"/>
                    <a:pt x="52" y="30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3" y="33"/>
                    <a:pt x="54" y="31"/>
                    <a:pt x="54" y="31"/>
                  </a:cubicBezTo>
                  <a:cubicBezTo>
                    <a:pt x="54" y="31"/>
                    <a:pt x="55" y="33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5"/>
                    <a:pt x="56" y="33"/>
                    <a:pt x="56" y="32"/>
                  </a:cubicBezTo>
                  <a:cubicBezTo>
                    <a:pt x="56" y="32"/>
                    <a:pt x="56" y="30"/>
                    <a:pt x="56" y="30"/>
                  </a:cubicBezTo>
                  <a:cubicBezTo>
                    <a:pt x="57" y="30"/>
                    <a:pt x="58" y="31"/>
                    <a:pt x="58" y="30"/>
                  </a:cubicBezTo>
                  <a:cubicBezTo>
                    <a:pt x="58" y="30"/>
                    <a:pt x="59" y="28"/>
                    <a:pt x="59" y="27"/>
                  </a:cubicBezTo>
                  <a:cubicBezTo>
                    <a:pt x="59" y="27"/>
                    <a:pt x="60" y="26"/>
                    <a:pt x="60" y="25"/>
                  </a:cubicBezTo>
                  <a:cubicBezTo>
                    <a:pt x="60" y="24"/>
                    <a:pt x="61" y="23"/>
                    <a:pt x="61" y="23"/>
                  </a:cubicBezTo>
                  <a:cubicBezTo>
                    <a:pt x="62" y="22"/>
                    <a:pt x="63" y="21"/>
                    <a:pt x="63" y="22"/>
                  </a:cubicBezTo>
                  <a:cubicBezTo>
                    <a:pt x="63" y="22"/>
                    <a:pt x="65" y="23"/>
                    <a:pt x="64" y="22"/>
                  </a:cubicBezTo>
                  <a:cubicBezTo>
                    <a:pt x="64" y="21"/>
                    <a:pt x="64" y="21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3" y="19"/>
                    <a:pt x="63" y="19"/>
                  </a:cubicBezTo>
                  <a:cubicBezTo>
                    <a:pt x="63" y="18"/>
                    <a:pt x="62" y="17"/>
                    <a:pt x="62" y="17"/>
                  </a:cubicBezTo>
                  <a:cubicBezTo>
                    <a:pt x="62" y="17"/>
                    <a:pt x="62" y="17"/>
                    <a:pt x="61" y="17"/>
                  </a:cubicBezTo>
                  <a:cubicBezTo>
                    <a:pt x="61" y="18"/>
                    <a:pt x="60" y="17"/>
                    <a:pt x="58" y="17"/>
                  </a:cubicBezTo>
                  <a:cubicBezTo>
                    <a:pt x="57" y="18"/>
                    <a:pt x="57" y="19"/>
                    <a:pt x="56" y="19"/>
                  </a:cubicBezTo>
                  <a:cubicBezTo>
                    <a:pt x="56" y="18"/>
                    <a:pt x="56" y="19"/>
                    <a:pt x="55" y="19"/>
                  </a:cubicBezTo>
                  <a:cubicBezTo>
                    <a:pt x="55" y="20"/>
                    <a:pt x="55" y="20"/>
                    <a:pt x="54" y="20"/>
                  </a:cubicBezTo>
                  <a:cubicBezTo>
                    <a:pt x="54" y="20"/>
                    <a:pt x="53" y="21"/>
                    <a:pt x="53" y="21"/>
                  </a:cubicBezTo>
                  <a:cubicBezTo>
                    <a:pt x="53" y="21"/>
                    <a:pt x="54" y="22"/>
                    <a:pt x="53" y="23"/>
                  </a:cubicBezTo>
                  <a:cubicBezTo>
                    <a:pt x="53" y="24"/>
                    <a:pt x="52" y="23"/>
                    <a:pt x="51" y="23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3"/>
                    <a:pt x="48" y="23"/>
                    <a:pt x="47" y="23"/>
                  </a:cubicBezTo>
                  <a:cubicBezTo>
                    <a:pt x="47" y="23"/>
                    <a:pt x="46" y="22"/>
                    <a:pt x="47" y="21"/>
                  </a:cubicBezTo>
                  <a:cubicBezTo>
                    <a:pt x="47" y="20"/>
                    <a:pt x="46" y="19"/>
                    <a:pt x="46" y="20"/>
                  </a:cubicBezTo>
                  <a:cubicBezTo>
                    <a:pt x="45" y="20"/>
                    <a:pt x="45" y="20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4" y="24"/>
                    <a:pt x="41" y="24"/>
                    <a:pt x="41" y="24"/>
                  </a:cubicBezTo>
                  <a:cubicBezTo>
                    <a:pt x="40" y="23"/>
                    <a:pt x="38" y="23"/>
                    <a:pt x="38" y="23"/>
                  </a:cubicBezTo>
                  <a:cubicBezTo>
                    <a:pt x="38" y="22"/>
                    <a:pt x="37" y="21"/>
                    <a:pt x="36" y="21"/>
                  </a:cubicBezTo>
                  <a:cubicBezTo>
                    <a:pt x="36" y="21"/>
                    <a:pt x="35" y="22"/>
                    <a:pt x="34" y="22"/>
                  </a:cubicBezTo>
                  <a:cubicBezTo>
                    <a:pt x="34" y="21"/>
                    <a:pt x="33" y="21"/>
                    <a:pt x="32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31" y="19"/>
                    <a:pt x="29" y="19"/>
                    <a:pt x="29" y="19"/>
                  </a:cubicBezTo>
                  <a:cubicBezTo>
                    <a:pt x="29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9" y="15"/>
                    <a:pt x="29" y="15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7" y="12"/>
                    <a:pt x="27" y="12"/>
                  </a:cubicBezTo>
                  <a:cubicBezTo>
                    <a:pt x="26" y="12"/>
                    <a:pt x="25" y="11"/>
                    <a:pt x="25" y="11"/>
                  </a:cubicBezTo>
                  <a:cubicBezTo>
                    <a:pt x="24" y="11"/>
                    <a:pt x="24" y="10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9"/>
                    <a:pt x="26" y="8"/>
                    <a:pt x="26" y="7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2"/>
                    <a:pt x="20" y="2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2"/>
                    <a:pt x="15" y="2"/>
                  </a:cubicBezTo>
                  <a:cubicBezTo>
                    <a:pt x="14" y="2"/>
                    <a:pt x="13" y="4"/>
                    <a:pt x="13" y="4"/>
                  </a:cubicBezTo>
                  <a:cubicBezTo>
                    <a:pt x="14" y="4"/>
                    <a:pt x="14" y="6"/>
                    <a:pt x="14" y="6"/>
                  </a:cubicBezTo>
                  <a:cubicBezTo>
                    <a:pt x="14" y="6"/>
                    <a:pt x="14" y="8"/>
                    <a:pt x="15" y="8"/>
                  </a:cubicBezTo>
                  <a:cubicBezTo>
                    <a:pt x="16" y="8"/>
                    <a:pt x="17" y="9"/>
                    <a:pt x="16" y="9"/>
                  </a:cubicBezTo>
                  <a:cubicBezTo>
                    <a:pt x="15" y="9"/>
                    <a:pt x="15" y="10"/>
                    <a:pt x="15" y="11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4" y="13"/>
                    <a:pt x="13" y="13"/>
                    <a:pt x="13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2" y="15"/>
                    <a:pt x="11" y="17"/>
                    <a:pt x="11" y="18"/>
                  </a:cubicBezTo>
                  <a:cubicBezTo>
                    <a:pt x="11" y="18"/>
                    <a:pt x="9" y="18"/>
                    <a:pt x="9" y="19"/>
                  </a:cubicBezTo>
                  <a:cubicBezTo>
                    <a:pt x="9" y="20"/>
                    <a:pt x="8" y="21"/>
                    <a:pt x="8" y="20"/>
                  </a:cubicBezTo>
                  <a:cubicBezTo>
                    <a:pt x="8" y="20"/>
                    <a:pt x="7" y="20"/>
                    <a:pt x="6" y="21"/>
                  </a:cubicBezTo>
                  <a:cubicBezTo>
                    <a:pt x="6" y="21"/>
                    <a:pt x="5" y="20"/>
                    <a:pt x="5" y="20"/>
                  </a:cubicBezTo>
                  <a:cubicBezTo>
                    <a:pt x="4" y="21"/>
                    <a:pt x="3" y="22"/>
                    <a:pt x="3" y="23"/>
                  </a:cubicBezTo>
                  <a:cubicBezTo>
                    <a:pt x="3" y="23"/>
                    <a:pt x="4" y="23"/>
                    <a:pt x="4" y="24"/>
                  </a:cubicBezTo>
                  <a:cubicBezTo>
                    <a:pt x="4" y="25"/>
                    <a:pt x="5" y="26"/>
                    <a:pt x="5" y="27"/>
                  </a:cubicBezTo>
                  <a:cubicBezTo>
                    <a:pt x="6" y="27"/>
                    <a:pt x="7" y="28"/>
                    <a:pt x="6" y="29"/>
                  </a:cubicBezTo>
                  <a:cubicBezTo>
                    <a:pt x="6" y="29"/>
                    <a:pt x="5" y="29"/>
                    <a:pt x="4" y="29"/>
                  </a:cubicBezTo>
                  <a:cubicBezTo>
                    <a:pt x="4" y="29"/>
                    <a:pt x="4" y="30"/>
                    <a:pt x="2" y="29"/>
                  </a:cubicBezTo>
                  <a:cubicBezTo>
                    <a:pt x="1" y="29"/>
                    <a:pt x="1" y="30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3" y="33"/>
                    <a:pt x="5" y="32"/>
                    <a:pt x="5" y="33"/>
                  </a:cubicBezTo>
                  <a:cubicBezTo>
                    <a:pt x="5" y="34"/>
                    <a:pt x="2" y="34"/>
                    <a:pt x="1" y="34"/>
                  </a:cubicBezTo>
                  <a:cubicBezTo>
                    <a:pt x="1" y="34"/>
                    <a:pt x="5" y="38"/>
                    <a:pt x="6" y="38"/>
                  </a:cubicBezTo>
                  <a:cubicBezTo>
                    <a:pt x="8" y="38"/>
                    <a:pt x="9" y="36"/>
                    <a:pt x="9" y="36"/>
                  </a:cubicBezTo>
                  <a:cubicBezTo>
                    <a:pt x="8" y="35"/>
                    <a:pt x="9" y="34"/>
                    <a:pt x="10" y="35"/>
                  </a:cubicBezTo>
                  <a:cubicBezTo>
                    <a:pt x="10" y="35"/>
                    <a:pt x="10" y="37"/>
                    <a:pt x="10" y="37"/>
                  </a:cubicBezTo>
                  <a:cubicBezTo>
                    <a:pt x="11" y="37"/>
                    <a:pt x="11" y="38"/>
                    <a:pt x="10" y="39"/>
                  </a:cubicBezTo>
                  <a:cubicBezTo>
                    <a:pt x="10" y="40"/>
                    <a:pt x="11" y="42"/>
                    <a:pt x="11" y="43"/>
                  </a:cubicBezTo>
                  <a:cubicBezTo>
                    <a:pt x="11" y="44"/>
                    <a:pt x="11" y="46"/>
                    <a:pt x="12" y="47"/>
                  </a:cubicBezTo>
                  <a:cubicBezTo>
                    <a:pt x="12" y="49"/>
                    <a:pt x="13" y="52"/>
                    <a:pt x="14" y="53"/>
                  </a:cubicBezTo>
                  <a:cubicBezTo>
                    <a:pt x="15" y="55"/>
                    <a:pt x="15" y="59"/>
                    <a:pt x="16" y="59"/>
                  </a:cubicBezTo>
                  <a:cubicBezTo>
                    <a:pt x="17" y="60"/>
                    <a:pt x="18" y="63"/>
                    <a:pt x="18" y="64"/>
                  </a:cubicBezTo>
                  <a:cubicBezTo>
                    <a:pt x="18" y="66"/>
                    <a:pt x="20" y="68"/>
                    <a:pt x="21" y="68"/>
                  </a:cubicBezTo>
                  <a:cubicBezTo>
                    <a:pt x="21" y="69"/>
                    <a:pt x="22" y="68"/>
                    <a:pt x="23" y="67"/>
                  </a:cubicBezTo>
                  <a:cubicBezTo>
                    <a:pt x="23" y="66"/>
                    <a:pt x="25" y="66"/>
                    <a:pt x="25" y="65"/>
                  </a:cubicBezTo>
                  <a:cubicBezTo>
                    <a:pt x="25" y="64"/>
                    <a:pt x="25" y="63"/>
                    <a:pt x="26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1"/>
                    <a:pt x="26" y="59"/>
                    <a:pt x="27" y="59"/>
                  </a:cubicBezTo>
                  <a:cubicBezTo>
                    <a:pt x="28" y="58"/>
                    <a:pt x="28" y="56"/>
                    <a:pt x="27" y="55"/>
                  </a:cubicBezTo>
                  <a:cubicBezTo>
                    <a:pt x="27" y="54"/>
                    <a:pt x="27" y="53"/>
                    <a:pt x="28" y="52"/>
                  </a:cubicBezTo>
                  <a:cubicBezTo>
                    <a:pt x="28" y="51"/>
                    <a:pt x="28" y="50"/>
                    <a:pt x="28" y="50"/>
                  </a:cubicBezTo>
                  <a:cubicBezTo>
                    <a:pt x="29" y="50"/>
                    <a:pt x="30" y="49"/>
                    <a:pt x="31" y="48"/>
                  </a:cubicBezTo>
                  <a:cubicBezTo>
                    <a:pt x="31" y="47"/>
                    <a:pt x="34" y="46"/>
                    <a:pt x="34" y="46"/>
                  </a:cubicBezTo>
                  <a:cubicBezTo>
                    <a:pt x="35" y="45"/>
                    <a:pt x="37" y="43"/>
                    <a:pt x="38" y="42"/>
                  </a:cubicBezTo>
                  <a:cubicBezTo>
                    <a:pt x="39" y="41"/>
                    <a:pt x="41" y="40"/>
                    <a:pt x="42" y="39"/>
                  </a:cubicBezTo>
                  <a:cubicBezTo>
                    <a:pt x="42" y="38"/>
                    <a:pt x="42" y="38"/>
                    <a:pt x="42" y="37"/>
                  </a:cubicBezTo>
                  <a:cubicBezTo>
                    <a:pt x="42" y="36"/>
                    <a:pt x="45" y="36"/>
                    <a:pt x="46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4"/>
                    <a:pt x="47" y="32"/>
                    <a:pt x="46" y="3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9">
              <a:extLst>
                <a:ext uri="{FF2B5EF4-FFF2-40B4-BE49-F238E27FC236}">
                  <a16:creationId xmlns:a16="http://schemas.microsoft.com/office/drawing/2014/main" id="{F0C8E01D-73D9-475C-87A0-59C069069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1747838"/>
              <a:ext cx="263525" cy="112713"/>
            </a:xfrm>
            <a:custGeom>
              <a:avLst/>
              <a:gdLst>
                <a:gd name="T0" fmla="*/ 67 w 73"/>
                <a:gd name="T1" fmla="*/ 13 h 31"/>
                <a:gd name="T2" fmla="*/ 63 w 73"/>
                <a:gd name="T3" fmla="*/ 13 h 31"/>
                <a:gd name="T4" fmla="*/ 63 w 73"/>
                <a:gd name="T5" fmla="*/ 10 h 31"/>
                <a:gd name="T6" fmla="*/ 63 w 73"/>
                <a:gd name="T7" fmla="*/ 7 h 31"/>
                <a:gd name="T8" fmla="*/ 59 w 73"/>
                <a:gd name="T9" fmla="*/ 6 h 31"/>
                <a:gd name="T10" fmla="*/ 55 w 73"/>
                <a:gd name="T11" fmla="*/ 8 h 31"/>
                <a:gd name="T12" fmla="*/ 49 w 73"/>
                <a:gd name="T13" fmla="*/ 9 h 31"/>
                <a:gd name="T14" fmla="*/ 45 w 73"/>
                <a:gd name="T15" fmla="*/ 7 h 31"/>
                <a:gd name="T16" fmla="*/ 41 w 73"/>
                <a:gd name="T17" fmla="*/ 5 h 31"/>
                <a:gd name="T18" fmla="*/ 37 w 73"/>
                <a:gd name="T19" fmla="*/ 5 h 31"/>
                <a:gd name="T20" fmla="*/ 33 w 73"/>
                <a:gd name="T21" fmla="*/ 5 h 31"/>
                <a:gd name="T22" fmla="*/ 31 w 73"/>
                <a:gd name="T23" fmla="*/ 2 h 31"/>
                <a:gd name="T24" fmla="*/ 27 w 73"/>
                <a:gd name="T25" fmla="*/ 1 h 31"/>
                <a:gd name="T26" fmla="*/ 24 w 73"/>
                <a:gd name="T27" fmla="*/ 0 h 31"/>
                <a:gd name="T28" fmla="*/ 22 w 73"/>
                <a:gd name="T29" fmla="*/ 2 h 31"/>
                <a:gd name="T30" fmla="*/ 22 w 73"/>
                <a:gd name="T31" fmla="*/ 5 h 31"/>
                <a:gd name="T32" fmla="*/ 20 w 73"/>
                <a:gd name="T33" fmla="*/ 7 h 31"/>
                <a:gd name="T34" fmla="*/ 16 w 73"/>
                <a:gd name="T35" fmla="*/ 7 h 31"/>
                <a:gd name="T36" fmla="*/ 14 w 73"/>
                <a:gd name="T37" fmla="*/ 5 h 31"/>
                <a:gd name="T38" fmla="*/ 9 w 73"/>
                <a:gd name="T39" fmla="*/ 4 h 31"/>
                <a:gd name="T40" fmla="*/ 6 w 73"/>
                <a:gd name="T41" fmla="*/ 6 h 31"/>
                <a:gd name="T42" fmla="*/ 2 w 73"/>
                <a:gd name="T43" fmla="*/ 8 h 31"/>
                <a:gd name="T44" fmla="*/ 0 w 73"/>
                <a:gd name="T45" fmla="*/ 9 h 31"/>
                <a:gd name="T46" fmla="*/ 1 w 73"/>
                <a:gd name="T47" fmla="*/ 11 h 31"/>
                <a:gd name="T48" fmla="*/ 6 w 73"/>
                <a:gd name="T49" fmla="*/ 14 h 31"/>
                <a:gd name="T50" fmla="*/ 7 w 73"/>
                <a:gd name="T51" fmla="*/ 18 h 31"/>
                <a:gd name="T52" fmla="*/ 11 w 73"/>
                <a:gd name="T53" fmla="*/ 21 h 31"/>
                <a:gd name="T54" fmla="*/ 15 w 73"/>
                <a:gd name="T55" fmla="*/ 23 h 31"/>
                <a:gd name="T56" fmla="*/ 18 w 73"/>
                <a:gd name="T57" fmla="*/ 28 h 31"/>
                <a:gd name="T58" fmla="*/ 26 w 73"/>
                <a:gd name="T59" fmla="*/ 28 h 31"/>
                <a:gd name="T60" fmla="*/ 33 w 73"/>
                <a:gd name="T61" fmla="*/ 30 h 31"/>
                <a:gd name="T62" fmla="*/ 37 w 73"/>
                <a:gd name="T63" fmla="*/ 31 h 31"/>
                <a:gd name="T64" fmla="*/ 46 w 73"/>
                <a:gd name="T65" fmla="*/ 29 h 31"/>
                <a:gd name="T66" fmla="*/ 54 w 73"/>
                <a:gd name="T67" fmla="*/ 25 h 31"/>
                <a:gd name="T68" fmla="*/ 55 w 73"/>
                <a:gd name="T69" fmla="*/ 21 h 31"/>
                <a:gd name="T70" fmla="*/ 62 w 73"/>
                <a:gd name="T71" fmla="*/ 20 h 31"/>
                <a:gd name="T72" fmla="*/ 67 w 73"/>
                <a:gd name="T73" fmla="*/ 17 h 31"/>
                <a:gd name="T74" fmla="*/ 73 w 73"/>
                <a:gd name="T7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31">
                  <a:moveTo>
                    <a:pt x="70" y="13"/>
                  </a:moveTo>
                  <a:cubicBezTo>
                    <a:pt x="69" y="12"/>
                    <a:pt x="68" y="13"/>
                    <a:pt x="67" y="13"/>
                  </a:cubicBezTo>
                  <a:cubicBezTo>
                    <a:pt x="67" y="14"/>
                    <a:pt x="67" y="13"/>
                    <a:pt x="65" y="13"/>
                  </a:cubicBezTo>
                  <a:cubicBezTo>
                    <a:pt x="64" y="13"/>
                    <a:pt x="64" y="14"/>
                    <a:pt x="63" y="13"/>
                  </a:cubicBezTo>
                  <a:cubicBezTo>
                    <a:pt x="62" y="12"/>
                    <a:pt x="63" y="12"/>
                    <a:pt x="63" y="12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6"/>
                    <a:pt x="64" y="6"/>
                    <a:pt x="63" y="7"/>
                  </a:cubicBezTo>
                  <a:cubicBezTo>
                    <a:pt x="63" y="7"/>
                    <a:pt x="62" y="7"/>
                    <a:pt x="61" y="6"/>
                  </a:cubicBezTo>
                  <a:cubicBezTo>
                    <a:pt x="61" y="6"/>
                    <a:pt x="59" y="6"/>
                    <a:pt x="59" y="6"/>
                  </a:cubicBezTo>
                  <a:cubicBezTo>
                    <a:pt x="58" y="6"/>
                    <a:pt x="57" y="7"/>
                    <a:pt x="57" y="7"/>
                  </a:cubicBezTo>
                  <a:cubicBezTo>
                    <a:pt x="57" y="8"/>
                    <a:pt x="55" y="8"/>
                    <a:pt x="55" y="8"/>
                  </a:cubicBezTo>
                  <a:cubicBezTo>
                    <a:pt x="54" y="8"/>
                    <a:pt x="52" y="8"/>
                    <a:pt x="52" y="9"/>
                  </a:cubicBezTo>
                  <a:cubicBezTo>
                    <a:pt x="52" y="9"/>
                    <a:pt x="49" y="9"/>
                    <a:pt x="49" y="9"/>
                  </a:cubicBezTo>
                  <a:cubicBezTo>
                    <a:pt x="48" y="8"/>
                    <a:pt x="46" y="9"/>
                    <a:pt x="46" y="8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5" y="6"/>
                    <a:pt x="43" y="6"/>
                    <a:pt x="43" y="6"/>
                  </a:cubicBezTo>
                  <a:cubicBezTo>
                    <a:pt x="42" y="6"/>
                    <a:pt x="41" y="5"/>
                    <a:pt x="41" y="5"/>
                  </a:cubicBezTo>
                  <a:cubicBezTo>
                    <a:pt x="41" y="6"/>
                    <a:pt x="39" y="5"/>
                    <a:pt x="39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5"/>
                    <a:pt x="35" y="6"/>
                    <a:pt x="35" y="6"/>
                  </a:cubicBezTo>
                  <a:cubicBezTo>
                    <a:pt x="34" y="6"/>
                    <a:pt x="33" y="5"/>
                    <a:pt x="33" y="5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31" y="4"/>
                    <a:pt x="31" y="3"/>
                    <a:pt x="31" y="2"/>
                  </a:cubicBezTo>
                  <a:cubicBezTo>
                    <a:pt x="31" y="2"/>
                    <a:pt x="29" y="2"/>
                    <a:pt x="29" y="2"/>
                  </a:cubicBezTo>
                  <a:cubicBezTo>
                    <a:pt x="28" y="1"/>
                    <a:pt x="28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2" y="1"/>
                    <a:pt x="22" y="2"/>
                  </a:cubicBezTo>
                  <a:cubicBezTo>
                    <a:pt x="22" y="2"/>
                    <a:pt x="21" y="2"/>
                    <a:pt x="21" y="3"/>
                  </a:cubicBezTo>
                  <a:cubicBezTo>
                    <a:pt x="21" y="3"/>
                    <a:pt x="21" y="4"/>
                    <a:pt x="22" y="5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2" y="6"/>
                    <a:pt x="20" y="6"/>
                    <a:pt x="20" y="7"/>
                  </a:cubicBezTo>
                  <a:cubicBezTo>
                    <a:pt x="20" y="7"/>
                    <a:pt x="19" y="7"/>
                    <a:pt x="18" y="6"/>
                  </a:cubicBezTo>
                  <a:cubicBezTo>
                    <a:pt x="17" y="6"/>
                    <a:pt x="17" y="6"/>
                    <a:pt x="16" y="7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4" y="6"/>
                    <a:pt x="14" y="4"/>
                    <a:pt x="14" y="5"/>
                  </a:cubicBezTo>
                  <a:cubicBezTo>
                    <a:pt x="13" y="5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8"/>
                    <a:pt x="2" y="8"/>
                    <a:pt x="2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6" y="15"/>
                    <a:pt x="6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7" y="21"/>
                    <a:pt x="10" y="21"/>
                    <a:pt x="11" y="21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4" y="22"/>
                    <a:pt x="14" y="23"/>
                    <a:pt x="15" y="23"/>
                  </a:cubicBezTo>
                  <a:cubicBezTo>
                    <a:pt x="15" y="23"/>
                    <a:pt x="16" y="24"/>
                    <a:pt x="16" y="25"/>
                  </a:cubicBezTo>
                  <a:cubicBezTo>
                    <a:pt x="17" y="27"/>
                    <a:pt x="18" y="27"/>
                    <a:pt x="18" y="28"/>
                  </a:cubicBezTo>
                  <a:cubicBezTo>
                    <a:pt x="18" y="28"/>
                    <a:pt x="20" y="28"/>
                    <a:pt x="21" y="28"/>
                  </a:cubicBezTo>
                  <a:cubicBezTo>
                    <a:pt x="22" y="28"/>
                    <a:pt x="25" y="28"/>
                    <a:pt x="26" y="28"/>
                  </a:cubicBezTo>
                  <a:cubicBezTo>
                    <a:pt x="27" y="28"/>
                    <a:pt x="29" y="28"/>
                    <a:pt x="30" y="29"/>
                  </a:cubicBezTo>
                  <a:cubicBezTo>
                    <a:pt x="32" y="30"/>
                    <a:pt x="32" y="29"/>
                    <a:pt x="33" y="30"/>
                  </a:cubicBezTo>
                  <a:cubicBezTo>
                    <a:pt x="34" y="30"/>
                    <a:pt x="34" y="30"/>
                    <a:pt x="35" y="30"/>
                  </a:cubicBezTo>
                  <a:cubicBezTo>
                    <a:pt x="36" y="30"/>
                    <a:pt x="36" y="31"/>
                    <a:pt x="37" y="31"/>
                  </a:cubicBezTo>
                  <a:cubicBezTo>
                    <a:pt x="38" y="31"/>
                    <a:pt x="39" y="30"/>
                    <a:pt x="41" y="29"/>
                  </a:cubicBezTo>
                  <a:cubicBezTo>
                    <a:pt x="43" y="28"/>
                    <a:pt x="45" y="29"/>
                    <a:pt x="46" y="29"/>
                  </a:cubicBezTo>
                  <a:cubicBezTo>
                    <a:pt x="48" y="29"/>
                    <a:pt x="49" y="28"/>
                    <a:pt x="51" y="27"/>
                  </a:cubicBezTo>
                  <a:cubicBezTo>
                    <a:pt x="52" y="26"/>
                    <a:pt x="53" y="26"/>
                    <a:pt x="54" y="25"/>
                  </a:cubicBezTo>
                  <a:cubicBezTo>
                    <a:pt x="54" y="24"/>
                    <a:pt x="52" y="23"/>
                    <a:pt x="53" y="22"/>
                  </a:cubicBezTo>
                  <a:cubicBezTo>
                    <a:pt x="54" y="21"/>
                    <a:pt x="55" y="21"/>
                    <a:pt x="55" y="21"/>
                  </a:cubicBezTo>
                  <a:cubicBezTo>
                    <a:pt x="56" y="22"/>
                    <a:pt x="57" y="22"/>
                    <a:pt x="59" y="21"/>
                  </a:cubicBezTo>
                  <a:cubicBezTo>
                    <a:pt x="60" y="20"/>
                    <a:pt x="61" y="20"/>
                    <a:pt x="62" y="20"/>
                  </a:cubicBezTo>
                  <a:cubicBezTo>
                    <a:pt x="64" y="20"/>
                    <a:pt x="64" y="19"/>
                    <a:pt x="64" y="18"/>
                  </a:cubicBezTo>
                  <a:cubicBezTo>
                    <a:pt x="65" y="17"/>
                    <a:pt x="66" y="17"/>
                    <a:pt x="67" y="17"/>
                  </a:cubicBezTo>
                  <a:cubicBezTo>
                    <a:pt x="68" y="17"/>
                    <a:pt x="69" y="16"/>
                    <a:pt x="70" y="16"/>
                  </a:cubicBezTo>
                  <a:cubicBezTo>
                    <a:pt x="71" y="17"/>
                    <a:pt x="73" y="17"/>
                    <a:pt x="73" y="16"/>
                  </a:cubicBezTo>
                  <a:cubicBezTo>
                    <a:pt x="73" y="15"/>
                    <a:pt x="70" y="14"/>
                    <a:pt x="70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30">
              <a:extLst>
                <a:ext uri="{FF2B5EF4-FFF2-40B4-BE49-F238E27FC236}">
                  <a16:creationId xmlns:a16="http://schemas.microsoft.com/office/drawing/2014/main" id="{EE89379B-4947-4DFF-B3AC-DD121DA08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46275"/>
              <a:ext cx="4762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0 h 3"/>
                <a:gd name="T8" fmla="*/ 1 w 1"/>
                <a:gd name="T9" fmla="*/ 0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31">
              <a:extLst>
                <a:ext uri="{FF2B5EF4-FFF2-40B4-BE49-F238E27FC236}">
                  <a16:creationId xmlns:a16="http://schemas.microsoft.com/office/drawing/2014/main" id="{95646FBE-692E-4285-96CC-53AA91879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8500" y="1939925"/>
              <a:ext cx="11112" cy="34925"/>
            </a:xfrm>
            <a:custGeom>
              <a:avLst/>
              <a:gdLst>
                <a:gd name="T0" fmla="*/ 1 w 3"/>
                <a:gd name="T1" fmla="*/ 9 h 10"/>
                <a:gd name="T2" fmla="*/ 1 w 3"/>
                <a:gd name="T3" fmla="*/ 10 h 10"/>
                <a:gd name="T4" fmla="*/ 2 w 3"/>
                <a:gd name="T5" fmla="*/ 6 h 10"/>
                <a:gd name="T6" fmla="*/ 2 w 3"/>
                <a:gd name="T7" fmla="*/ 5 h 10"/>
                <a:gd name="T8" fmla="*/ 2 w 3"/>
                <a:gd name="T9" fmla="*/ 4 h 10"/>
                <a:gd name="T10" fmla="*/ 2 w 3"/>
                <a:gd name="T11" fmla="*/ 2 h 10"/>
                <a:gd name="T12" fmla="*/ 3 w 3"/>
                <a:gd name="T13" fmla="*/ 2 h 10"/>
                <a:gd name="T14" fmla="*/ 3 w 3"/>
                <a:gd name="T15" fmla="*/ 0 h 10"/>
                <a:gd name="T16" fmla="*/ 2 w 3"/>
                <a:gd name="T17" fmla="*/ 0 h 10"/>
                <a:gd name="T18" fmla="*/ 1 w 3"/>
                <a:gd name="T19" fmla="*/ 1 h 10"/>
                <a:gd name="T20" fmla="*/ 0 w 3"/>
                <a:gd name="T21" fmla="*/ 5 h 10"/>
                <a:gd name="T22" fmla="*/ 1 w 3"/>
                <a:gd name="T2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0">
                  <a:moveTo>
                    <a:pt x="1" y="9"/>
                  </a:moveTo>
                  <a:cubicBezTo>
                    <a:pt x="1" y="9"/>
                    <a:pt x="1" y="9"/>
                    <a:pt x="1" y="10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32">
              <a:extLst>
                <a:ext uri="{FF2B5EF4-FFF2-40B4-BE49-F238E27FC236}">
                  <a16:creationId xmlns:a16="http://schemas.microsoft.com/office/drawing/2014/main" id="{86F86AC9-C26E-4DF4-A1B5-A09BE5E8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39925"/>
              <a:ext cx="36512" cy="39688"/>
            </a:xfrm>
            <a:custGeom>
              <a:avLst/>
              <a:gdLst>
                <a:gd name="T0" fmla="*/ 9 w 10"/>
                <a:gd name="T1" fmla="*/ 0 h 11"/>
                <a:gd name="T2" fmla="*/ 6 w 10"/>
                <a:gd name="T3" fmla="*/ 1 h 11"/>
                <a:gd name="T4" fmla="*/ 4 w 10"/>
                <a:gd name="T5" fmla="*/ 2 h 11"/>
                <a:gd name="T6" fmla="*/ 2 w 10"/>
                <a:gd name="T7" fmla="*/ 1 h 11"/>
                <a:gd name="T8" fmla="*/ 2 w 10"/>
                <a:gd name="T9" fmla="*/ 0 h 11"/>
                <a:gd name="T10" fmla="*/ 2 w 10"/>
                <a:gd name="T11" fmla="*/ 0 h 11"/>
                <a:gd name="T12" fmla="*/ 2 w 10"/>
                <a:gd name="T13" fmla="*/ 2 h 11"/>
                <a:gd name="T14" fmla="*/ 1 w 10"/>
                <a:gd name="T15" fmla="*/ 6 h 11"/>
                <a:gd name="T16" fmla="*/ 0 w 10"/>
                <a:gd name="T17" fmla="*/ 10 h 11"/>
                <a:gd name="T18" fmla="*/ 2 w 10"/>
                <a:gd name="T19" fmla="*/ 10 h 11"/>
                <a:gd name="T20" fmla="*/ 4 w 10"/>
                <a:gd name="T21" fmla="*/ 9 h 11"/>
                <a:gd name="T22" fmla="*/ 6 w 10"/>
                <a:gd name="T23" fmla="*/ 8 h 11"/>
                <a:gd name="T24" fmla="*/ 7 w 10"/>
                <a:gd name="T25" fmla="*/ 7 h 11"/>
                <a:gd name="T26" fmla="*/ 5 w 10"/>
                <a:gd name="T27" fmla="*/ 5 h 11"/>
                <a:gd name="T28" fmla="*/ 8 w 10"/>
                <a:gd name="T29" fmla="*/ 4 h 11"/>
                <a:gd name="T30" fmla="*/ 10 w 10"/>
                <a:gd name="T31" fmla="*/ 3 h 11"/>
                <a:gd name="T32" fmla="*/ 10 w 10"/>
                <a:gd name="T33" fmla="*/ 3 h 11"/>
                <a:gd name="T34" fmla="*/ 10 w 10"/>
                <a:gd name="T35" fmla="*/ 1 h 11"/>
                <a:gd name="T36" fmla="*/ 9 w 1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6" y="1"/>
                    <a:pt x="4" y="2"/>
                    <a:pt x="4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6"/>
                    <a:pt x="1" y="6"/>
                  </a:cubicBezTo>
                  <a:cubicBezTo>
                    <a:pt x="1" y="7"/>
                    <a:pt x="1" y="8"/>
                    <a:pt x="0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3" y="11"/>
                    <a:pt x="4" y="10"/>
                    <a:pt x="4" y="9"/>
                  </a:cubicBezTo>
                  <a:cubicBezTo>
                    <a:pt x="4" y="9"/>
                    <a:pt x="5" y="8"/>
                    <a:pt x="6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6" y="5"/>
                    <a:pt x="5" y="5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10" y="4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33">
              <a:extLst>
                <a:ext uri="{FF2B5EF4-FFF2-40B4-BE49-F238E27FC236}">
                  <a16:creationId xmlns:a16="http://schemas.microsoft.com/office/drawing/2014/main" id="{DD1086EA-AE47-470D-AE7C-4FA6F11CA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38463" y="1843088"/>
              <a:ext cx="90487" cy="38100"/>
            </a:xfrm>
            <a:custGeom>
              <a:avLst/>
              <a:gdLst>
                <a:gd name="T0" fmla="*/ 23 w 25"/>
                <a:gd name="T1" fmla="*/ 2 h 11"/>
                <a:gd name="T2" fmla="*/ 21 w 25"/>
                <a:gd name="T3" fmla="*/ 2 h 11"/>
                <a:gd name="T4" fmla="*/ 15 w 25"/>
                <a:gd name="T5" fmla="*/ 1 h 11"/>
                <a:gd name="T6" fmla="*/ 12 w 25"/>
                <a:gd name="T7" fmla="*/ 0 h 11"/>
                <a:gd name="T8" fmla="*/ 9 w 25"/>
                <a:gd name="T9" fmla="*/ 1 h 11"/>
                <a:gd name="T10" fmla="*/ 7 w 25"/>
                <a:gd name="T11" fmla="*/ 2 h 11"/>
                <a:gd name="T12" fmla="*/ 4 w 25"/>
                <a:gd name="T13" fmla="*/ 2 h 11"/>
                <a:gd name="T14" fmla="*/ 3 w 25"/>
                <a:gd name="T15" fmla="*/ 3 h 11"/>
                <a:gd name="T16" fmla="*/ 2 w 25"/>
                <a:gd name="T17" fmla="*/ 5 h 11"/>
                <a:gd name="T18" fmla="*/ 3 w 25"/>
                <a:gd name="T19" fmla="*/ 5 h 11"/>
                <a:gd name="T20" fmla="*/ 5 w 25"/>
                <a:gd name="T21" fmla="*/ 5 h 11"/>
                <a:gd name="T22" fmla="*/ 8 w 25"/>
                <a:gd name="T23" fmla="*/ 7 h 11"/>
                <a:gd name="T24" fmla="*/ 7 w 25"/>
                <a:gd name="T25" fmla="*/ 8 h 11"/>
                <a:gd name="T26" fmla="*/ 5 w 25"/>
                <a:gd name="T27" fmla="*/ 8 h 11"/>
                <a:gd name="T28" fmla="*/ 1 w 25"/>
                <a:gd name="T29" fmla="*/ 9 h 11"/>
                <a:gd name="T30" fmla="*/ 0 w 25"/>
                <a:gd name="T31" fmla="*/ 10 h 11"/>
                <a:gd name="T32" fmla="*/ 3 w 25"/>
                <a:gd name="T33" fmla="*/ 10 h 11"/>
                <a:gd name="T34" fmla="*/ 5 w 25"/>
                <a:gd name="T35" fmla="*/ 11 h 11"/>
                <a:gd name="T36" fmla="*/ 7 w 25"/>
                <a:gd name="T37" fmla="*/ 11 h 11"/>
                <a:gd name="T38" fmla="*/ 10 w 25"/>
                <a:gd name="T39" fmla="*/ 11 h 11"/>
                <a:gd name="T40" fmla="*/ 10 w 25"/>
                <a:gd name="T41" fmla="*/ 10 h 11"/>
                <a:gd name="T42" fmla="*/ 11 w 25"/>
                <a:gd name="T43" fmla="*/ 9 h 11"/>
                <a:gd name="T44" fmla="*/ 13 w 25"/>
                <a:gd name="T45" fmla="*/ 8 h 11"/>
                <a:gd name="T46" fmla="*/ 14 w 25"/>
                <a:gd name="T47" fmla="*/ 8 h 11"/>
                <a:gd name="T48" fmla="*/ 16 w 25"/>
                <a:gd name="T49" fmla="*/ 8 h 11"/>
                <a:gd name="T50" fmla="*/ 17 w 25"/>
                <a:gd name="T51" fmla="*/ 7 h 11"/>
                <a:gd name="T52" fmla="*/ 19 w 25"/>
                <a:gd name="T53" fmla="*/ 7 h 11"/>
                <a:gd name="T54" fmla="*/ 21 w 25"/>
                <a:gd name="T55" fmla="*/ 6 h 11"/>
                <a:gd name="T56" fmla="*/ 23 w 25"/>
                <a:gd name="T57" fmla="*/ 5 h 11"/>
                <a:gd name="T58" fmla="*/ 25 w 25"/>
                <a:gd name="T59" fmla="*/ 4 h 11"/>
                <a:gd name="T60" fmla="*/ 25 w 25"/>
                <a:gd name="T61" fmla="*/ 3 h 11"/>
                <a:gd name="T62" fmla="*/ 23 w 25"/>
                <a:gd name="T6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11">
                  <a:moveTo>
                    <a:pt x="23" y="2"/>
                  </a:moveTo>
                  <a:cubicBezTo>
                    <a:pt x="22" y="1"/>
                    <a:pt x="22" y="2"/>
                    <a:pt x="21" y="2"/>
                  </a:cubicBezTo>
                  <a:cubicBezTo>
                    <a:pt x="20" y="1"/>
                    <a:pt x="16" y="1"/>
                    <a:pt x="15" y="1"/>
                  </a:cubicBezTo>
                  <a:cubicBezTo>
                    <a:pt x="14" y="2"/>
                    <a:pt x="12" y="1"/>
                    <a:pt x="12" y="0"/>
                  </a:cubicBezTo>
                  <a:cubicBezTo>
                    <a:pt x="11" y="0"/>
                    <a:pt x="9" y="0"/>
                    <a:pt x="9" y="1"/>
                  </a:cubicBezTo>
                  <a:cubicBezTo>
                    <a:pt x="9" y="2"/>
                    <a:pt x="9" y="2"/>
                    <a:pt x="7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9" y="8"/>
                    <a:pt x="7" y="7"/>
                    <a:pt x="7" y="8"/>
                  </a:cubicBezTo>
                  <a:cubicBezTo>
                    <a:pt x="6" y="9"/>
                    <a:pt x="5" y="8"/>
                    <a:pt x="5" y="8"/>
                  </a:cubicBezTo>
                  <a:cubicBezTo>
                    <a:pt x="4" y="9"/>
                    <a:pt x="2" y="9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2" y="10"/>
                    <a:pt x="3" y="10"/>
                  </a:cubicBezTo>
                  <a:cubicBezTo>
                    <a:pt x="4" y="11"/>
                    <a:pt x="5" y="10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2" y="9"/>
                    <a:pt x="12" y="8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5" y="8"/>
                    <a:pt x="15" y="9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8" y="6"/>
                    <a:pt x="18" y="6"/>
                    <a:pt x="19" y="7"/>
                  </a:cubicBezTo>
                  <a:cubicBezTo>
                    <a:pt x="20" y="7"/>
                    <a:pt x="21" y="6"/>
                    <a:pt x="21" y="6"/>
                  </a:cubicBezTo>
                  <a:cubicBezTo>
                    <a:pt x="21" y="5"/>
                    <a:pt x="22" y="5"/>
                    <a:pt x="23" y="5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2"/>
                    <a:pt x="24" y="3"/>
                    <a:pt x="2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34">
              <a:extLst>
                <a:ext uri="{FF2B5EF4-FFF2-40B4-BE49-F238E27FC236}">
                  <a16:creationId xmlns:a16="http://schemas.microsoft.com/office/drawing/2014/main" id="{B0C6785A-5B3B-4160-812D-F3B1846E0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2463" y="1838325"/>
              <a:ext cx="58737" cy="25400"/>
            </a:xfrm>
            <a:custGeom>
              <a:avLst/>
              <a:gdLst>
                <a:gd name="T0" fmla="*/ 6 w 16"/>
                <a:gd name="T1" fmla="*/ 5 h 7"/>
                <a:gd name="T2" fmla="*/ 8 w 16"/>
                <a:gd name="T3" fmla="*/ 7 h 7"/>
                <a:gd name="T4" fmla="*/ 8 w 16"/>
                <a:gd name="T5" fmla="*/ 7 h 7"/>
                <a:gd name="T6" fmla="*/ 10 w 16"/>
                <a:gd name="T7" fmla="*/ 6 h 7"/>
                <a:gd name="T8" fmla="*/ 12 w 16"/>
                <a:gd name="T9" fmla="*/ 7 h 7"/>
                <a:gd name="T10" fmla="*/ 12 w 16"/>
                <a:gd name="T11" fmla="*/ 6 h 7"/>
                <a:gd name="T12" fmla="*/ 14 w 16"/>
                <a:gd name="T13" fmla="*/ 7 h 7"/>
                <a:gd name="T14" fmla="*/ 16 w 16"/>
                <a:gd name="T15" fmla="*/ 7 h 7"/>
                <a:gd name="T16" fmla="*/ 15 w 16"/>
                <a:gd name="T17" fmla="*/ 6 h 7"/>
                <a:gd name="T18" fmla="*/ 15 w 16"/>
                <a:gd name="T19" fmla="*/ 5 h 7"/>
                <a:gd name="T20" fmla="*/ 14 w 16"/>
                <a:gd name="T21" fmla="*/ 4 h 7"/>
                <a:gd name="T22" fmla="*/ 13 w 16"/>
                <a:gd name="T23" fmla="*/ 3 h 7"/>
                <a:gd name="T24" fmla="*/ 12 w 16"/>
                <a:gd name="T25" fmla="*/ 2 h 7"/>
                <a:gd name="T26" fmla="*/ 10 w 16"/>
                <a:gd name="T27" fmla="*/ 3 h 7"/>
                <a:gd name="T28" fmla="*/ 9 w 16"/>
                <a:gd name="T29" fmla="*/ 2 h 7"/>
                <a:gd name="T30" fmla="*/ 7 w 16"/>
                <a:gd name="T31" fmla="*/ 1 h 7"/>
                <a:gd name="T32" fmla="*/ 4 w 16"/>
                <a:gd name="T33" fmla="*/ 1 h 7"/>
                <a:gd name="T34" fmla="*/ 1 w 16"/>
                <a:gd name="T35" fmla="*/ 0 h 7"/>
                <a:gd name="T36" fmla="*/ 0 w 16"/>
                <a:gd name="T37" fmla="*/ 0 h 7"/>
                <a:gd name="T38" fmla="*/ 4 w 16"/>
                <a:gd name="T39" fmla="*/ 2 h 7"/>
                <a:gd name="T40" fmla="*/ 4 w 16"/>
                <a:gd name="T41" fmla="*/ 5 h 7"/>
                <a:gd name="T42" fmla="*/ 4 w 16"/>
                <a:gd name="T43" fmla="*/ 6 h 7"/>
                <a:gd name="T44" fmla="*/ 6 w 16"/>
                <a:gd name="T4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7">
                  <a:moveTo>
                    <a:pt x="6" y="5"/>
                  </a:moveTo>
                  <a:cubicBezTo>
                    <a:pt x="7" y="5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10" y="7"/>
                    <a:pt x="10" y="6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6"/>
                    <a:pt x="14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0" y="3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4" y="4"/>
                    <a:pt x="5" y="3"/>
                    <a:pt x="4" y="5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6" y="6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35">
              <a:extLst>
                <a:ext uri="{FF2B5EF4-FFF2-40B4-BE49-F238E27FC236}">
                  <a16:creationId xmlns:a16="http://schemas.microsoft.com/office/drawing/2014/main" id="{188A814E-848E-46A6-82ED-829F1C482D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08350" y="1852613"/>
              <a:ext cx="155575" cy="61913"/>
            </a:xfrm>
            <a:custGeom>
              <a:avLst/>
              <a:gdLst>
                <a:gd name="T0" fmla="*/ 42 w 43"/>
                <a:gd name="T1" fmla="*/ 12 h 17"/>
                <a:gd name="T2" fmla="*/ 42 w 43"/>
                <a:gd name="T3" fmla="*/ 9 h 17"/>
                <a:gd name="T4" fmla="*/ 42 w 43"/>
                <a:gd name="T5" fmla="*/ 8 h 17"/>
                <a:gd name="T6" fmla="*/ 43 w 43"/>
                <a:gd name="T7" fmla="*/ 6 h 17"/>
                <a:gd name="T8" fmla="*/ 42 w 43"/>
                <a:gd name="T9" fmla="*/ 6 h 17"/>
                <a:gd name="T10" fmla="*/ 41 w 43"/>
                <a:gd name="T11" fmla="*/ 5 h 17"/>
                <a:gd name="T12" fmla="*/ 40 w 43"/>
                <a:gd name="T13" fmla="*/ 3 h 17"/>
                <a:gd name="T14" fmla="*/ 38 w 43"/>
                <a:gd name="T15" fmla="*/ 1 h 17"/>
                <a:gd name="T16" fmla="*/ 36 w 43"/>
                <a:gd name="T17" fmla="*/ 2 h 17"/>
                <a:gd name="T18" fmla="*/ 32 w 43"/>
                <a:gd name="T19" fmla="*/ 3 h 17"/>
                <a:gd name="T20" fmla="*/ 28 w 43"/>
                <a:gd name="T21" fmla="*/ 3 h 17"/>
                <a:gd name="T22" fmla="*/ 25 w 43"/>
                <a:gd name="T23" fmla="*/ 2 h 17"/>
                <a:gd name="T24" fmla="*/ 23 w 43"/>
                <a:gd name="T25" fmla="*/ 1 h 17"/>
                <a:gd name="T26" fmla="*/ 19 w 43"/>
                <a:gd name="T27" fmla="*/ 0 h 17"/>
                <a:gd name="T28" fmla="*/ 12 w 43"/>
                <a:gd name="T29" fmla="*/ 2 h 17"/>
                <a:gd name="T30" fmla="*/ 7 w 43"/>
                <a:gd name="T31" fmla="*/ 3 h 17"/>
                <a:gd name="T32" fmla="*/ 6 w 43"/>
                <a:gd name="T33" fmla="*/ 5 h 17"/>
                <a:gd name="T34" fmla="*/ 1 w 43"/>
                <a:gd name="T35" fmla="*/ 5 h 17"/>
                <a:gd name="T36" fmla="*/ 1 w 43"/>
                <a:gd name="T37" fmla="*/ 7 h 17"/>
                <a:gd name="T38" fmla="*/ 2 w 43"/>
                <a:gd name="T39" fmla="*/ 7 h 17"/>
                <a:gd name="T40" fmla="*/ 2 w 43"/>
                <a:gd name="T41" fmla="*/ 9 h 17"/>
                <a:gd name="T42" fmla="*/ 2 w 43"/>
                <a:gd name="T43" fmla="*/ 11 h 17"/>
                <a:gd name="T44" fmla="*/ 2 w 43"/>
                <a:gd name="T45" fmla="*/ 12 h 17"/>
                <a:gd name="T46" fmla="*/ 3 w 43"/>
                <a:gd name="T47" fmla="*/ 13 h 17"/>
                <a:gd name="T48" fmla="*/ 5 w 43"/>
                <a:gd name="T49" fmla="*/ 14 h 17"/>
                <a:gd name="T50" fmla="*/ 6 w 43"/>
                <a:gd name="T51" fmla="*/ 14 h 17"/>
                <a:gd name="T52" fmla="*/ 7 w 43"/>
                <a:gd name="T53" fmla="*/ 16 h 17"/>
                <a:gd name="T54" fmla="*/ 10 w 43"/>
                <a:gd name="T55" fmla="*/ 15 h 17"/>
                <a:gd name="T56" fmla="*/ 12 w 43"/>
                <a:gd name="T57" fmla="*/ 14 h 17"/>
                <a:gd name="T58" fmla="*/ 15 w 43"/>
                <a:gd name="T59" fmla="*/ 16 h 17"/>
                <a:gd name="T60" fmla="*/ 18 w 43"/>
                <a:gd name="T61" fmla="*/ 16 h 17"/>
                <a:gd name="T62" fmla="*/ 20 w 43"/>
                <a:gd name="T63" fmla="*/ 15 h 17"/>
                <a:gd name="T64" fmla="*/ 22 w 43"/>
                <a:gd name="T65" fmla="*/ 15 h 17"/>
                <a:gd name="T66" fmla="*/ 23 w 43"/>
                <a:gd name="T67" fmla="*/ 15 h 17"/>
                <a:gd name="T68" fmla="*/ 23 w 43"/>
                <a:gd name="T69" fmla="*/ 16 h 17"/>
                <a:gd name="T70" fmla="*/ 23 w 43"/>
                <a:gd name="T71" fmla="*/ 17 h 17"/>
                <a:gd name="T72" fmla="*/ 24 w 43"/>
                <a:gd name="T73" fmla="*/ 16 h 17"/>
                <a:gd name="T74" fmla="*/ 25 w 43"/>
                <a:gd name="T75" fmla="*/ 15 h 17"/>
                <a:gd name="T76" fmla="*/ 27 w 43"/>
                <a:gd name="T77" fmla="*/ 15 h 17"/>
                <a:gd name="T78" fmla="*/ 29 w 43"/>
                <a:gd name="T79" fmla="*/ 15 h 17"/>
                <a:gd name="T80" fmla="*/ 31 w 43"/>
                <a:gd name="T81" fmla="*/ 15 h 17"/>
                <a:gd name="T82" fmla="*/ 34 w 43"/>
                <a:gd name="T83" fmla="*/ 14 h 17"/>
                <a:gd name="T84" fmla="*/ 37 w 43"/>
                <a:gd name="T85" fmla="*/ 14 h 17"/>
                <a:gd name="T86" fmla="*/ 38 w 43"/>
                <a:gd name="T87" fmla="*/ 14 h 17"/>
                <a:gd name="T88" fmla="*/ 39 w 43"/>
                <a:gd name="T89" fmla="*/ 13 h 17"/>
                <a:gd name="T90" fmla="*/ 41 w 43"/>
                <a:gd name="T91" fmla="*/ 13 h 17"/>
                <a:gd name="T92" fmla="*/ 43 w 43"/>
                <a:gd name="T93" fmla="*/ 14 h 17"/>
                <a:gd name="T94" fmla="*/ 42 w 43"/>
                <a:gd name="T95" fmla="*/ 12 h 17"/>
                <a:gd name="T96" fmla="*/ 4 w 43"/>
                <a:gd name="T97" fmla="*/ 3 h 17"/>
                <a:gd name="T98" fmla="*/ 7 w 43"/>
                <a:gd name="T99" fmla="*/ 3 h 17"/>
                <a:gd name="T100" fmla="*/ 5 w 43"/>
                <a:gd name="T101" fmla="*/ 1 h 17"/>
                <a:gd name="T102" fmla="*/ 4 w 43"/>
                <a:gd name="T103" fmla="*/ 0 h 17"/>
                <a:gd name="T104" fmla="*/ 3 w 43"/>
                <a:gd name="T105" fmla="*/ 0 h 17"/>
                <a:gd name="T106" fmla="*/ 1 w 43"/>
                <a:gd name="T107" fmla="*/ 0 h 17"/>
                <a:gd name="T108" fmla="*/ 1 w 43"/>
                <a:gd name="T109" fmla="*/ 2 h 17"/>
                <a:gd name="T110" fmla="*/ 1 w 43"/>
                <a:gd name="T111" fmla="*/ 3 h 17"/>
                <a:gd name="T112" fmla="*/ 0 w 43"/>
                <a:gd name="T113" fmla="*/ 4 h 17"/>
                <a:gd name="T114" fmla="*/ 1 w 43"/>
                <a:gd name="T115" fmla="*/ 4 h 17"/>
                <a:gd name="T116" fmla="*/ 4 w 43"/>
                <a:gd name="T11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17">
                  <a:moveTo>
                    <a:pt x="42" y="12"/>
                  </a:moveTo>
                  <a:cubicBezTo>
                    <a:pt x="42" y="12"/>
                    <a:pt x="42" y="10"/>
                    <a:pt x="42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3" y="8"/>
                    <a:pt x="42" y="6"/>
                    <a:pt x="43" y="6"/>
                  </a:cubicBezTo>
                  <a:cubicBezTo>
                    <a:pt x="43" y="6"/>
                    <a:pt x="42" y="6"/>
                    <a:pt x="42" y="6"/>
                  </a:cubicBezTo>
                  <a:cubicBezTo>
                    <a:pt x="42" y="5"/>
                    <a:pt x="41" y="6"/>
                    <a:pt x="41" y="5"/>
                  </a:cubicBezTo>
                  <a:cubicBezTo>
                    <a:pt x="40" y="4"/>
                    <a:pt x="41" y="4"/>
                    <a:pt x="40" y="3"/>
                  </a:cubicBezTo>
                  <a:cubicBezTo>
                    <a:pt x="39" y="2"/>
                    <a:pt x="39" y="1"/>
                    <a:pt x="38" y="1"/>
                  </a:cubicBezTo>
                  <a:cubicBezTo>
                    <a:pt x="38" y="2"/>
                    <a:pt x="37" y="2"/>
                    <a:pt x="36" y="2"/>
                  </a:cubicBezTo>
                  <a:cubicBezTo>
                    <a:pt x="35" y="3"/>
                    <a:pt x="32" y="3"/>
                    <a:pt x="32" y="3"/>
                  </a:cubicBezTo>
                  <a:cubicBezTo>
                    <a:pt x="31" y="3"/>
                    <a:pt x="29" y="3"/>
                    <a:pt x="28" y="3"/>
                  </a:cubicBezTo>
                  <a:cubicBezTo>
                    <a:pt x="26" y="3"/>
                    <a:pt x="26" y="2"/>
                    <a:pt x="25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2" y="1"/>
                    <a:pt x="22" y="1"/>
                    <a:pt x="19" y="0"/>
                  </a:cubicBezTo>
                  <a:cubicBezTo>
                    <a:pt x="16" y="0"/>
                    <a:pt x="13" y="2"/>
                    <a:pt x="12" y="2"/>
                  </a:cubicBezTo>
                  <a:cubicBezTo>
                    <a:pt x="11" y="3"/>
                    <a:pt x="7" y="3"/>
                    <a:pt x="7" y="3"/>
                  </a:cubicBezTo>
                  <a:cubicBezTo>
                    <a:pt x="7" y="3"/>
                    <a:pt x="7" y="4"/>
                    <a:pt x="6" y="5"/>
                  </a:cubicBezTo>
                  <a:cubicBezTo>
                    <a:pt x="5" y="5"/>
                    <a:pt x="2" y="5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" y="8"/>
                    <a:pt x="2" y="9"/>
                    <a:pt x="2" y="9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1" y="12"/>
                    <a:pt x="3" y="13"/>
                    <a:pt x="3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5"/>
                    <a:pt x="6" y="14"/>
                  </a:cubicBezTo>
                  <a:cubicBezTo>
                    <a:pt x="6" y="14"/>
                    <a:pt x="7" y="15"/>
                    <a:pt x="7" y="16"/>
                  </a:cubicBezTo>
                  <a:cubicBezTo>
                    <a:pt x="8" y="17"/>
                    <a:pt x="10" y="16"/>
                    <a:pt x="10" y="15"/>
                  </a:cubicBezTo>
                  <a:cubicBezTo>
                    <a:pt x="10" y="15"/>
                    <a:pt x="11" y="14"/>
                    <a:pt x="12" y="14"/>
                  </a:cubicBezTo>
                  <a:cubicBezTo>
                    <a:pt x="13" y="15"/>
                    <a:pt x="15" y="16"/>
                    <a:pt x="15" y="16"/>
                  </a:cubicBezTo>
                  <a:cubicBezTo>
                    <a:pt x="16" y="17"/>
                    <a:pt x="17" y="16"/>
                    <a:pt x="18" y="16"/>
                  </a:cubicBezTo>
                  <a:cubicBezTo>
                    <a:pt x="18" y="16"/>
                    <a:pt x="19" y="15"/>
                    <a:pt x="20" y="15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22" y="15"/>
                    <a:pt x="23" y="14"/>
                    <a:pt x="23" y="15"/>
                  </a:cubicBezTo>
                  <a:cubicBezTo>
                    <a:pt x="24" y="15"/>
                    <a:pt x="22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5" y="15"/>
                    <a:pt x="26" y="15"/>
                    <a:pt x="27" y="15"/>
                  </a:cubicBezTo>
                  <a:cubicBezTo>
                    <a:pt x="28" y="15"/>
                    <a:pt x="28" y="14"/>
                    <a:pt x="29" y="15"/>
                  </a:cubicBezTo>
                  <a:cubicBezTo>
                    <a:pt x="29" y="15"/>
                    <a:pt x="30" y="15"/>
                    <a:pt x="31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40" y="13"/>
                    <a:pt x="40" y="14"/>
                    <a:pt x="41" y="13"/>
                  </a:cubicBezTo>
                  <a:cubicBezTo>
                    <a:pt x="41" y="13"/>
                    <a:pt x="43" y="15"/>
                    <a:pt x="43" y="14"/>
                  </a:cubicBezTo>
                  <a:cubicBezTo>
                    <a:pt x="43" y="14"/>
                    <a:pt x="43" y="12"/>
                    <a:pt x="42" y="12"/>
                  </a:cubicBezTo>
                  <a:close/>
                  <a:moveTo>
                    <a:pt x="4" y="3"/>
                  </a:moveTo>
                  <a:cubicBezTo>
                    <a:pt x="4" y="3"/>
                    <a:pt x="6" y="3"/>
                    <a:pt x="7" y="3"/>
                  </a:cubicBezTo>
                  <a:cubicBezTo>
                    <a:pt x="7" y="2"/>
                    <a:pt x="6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4" y="0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36">
              <a:extLst>
                <a:ext uri="{FF2B5EF4-FFF2-40B4-BE49-F238E27FC236}">
                  <a16:creationId xmlns:a16="http://schemas.microsoft.com/office/drawing/2014/main" id="{42611159-48D6-4DB5-B655-42ED9CC9F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67025" y="1914525"/>
              <a:ext cx="19050" cy="22225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2 h 6"/>
                <a:gd name="T4" fmla="*/ 0 w 5"/>
                <a:gd name="T5" fmla="*/ 3 h 6"/>
                <a:gd name="T6" fmla="*/ 1 w 5"/>
                <a:gd name="T7" fmla="*/ 4 h 6"/>
                <a:gd name="T8" fmla="*/ 2 w 5"/>
                <a:gd name="T9" fmla="*/ 6 h 6"/>
                <a:gd name="T10" fmla="*/ 3 w 5"/>
                <a:gd name="T11" fmla="*/ 5 h 6"/>
                <a:gd name="T12" fmla="*/ 5 w 5"/>
                <a:gd name="T13" fmla="*/ 3 h 6"/>
                <a:gd name="T14" fmla="*/ 2 w 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5" y="3"/>
                    <a:pt x="5" y="3"/>
                  </a:cubicBezTo>
                  <a:cubicBezTo>
                    <a:pt x="5" y="2"/>
                    <a:pt x="3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37">
              <a:extLst>
                <a:ext uri="{FF2B5EF4-FFF2-40B4-BE49-F238E27FC236}">
                  <a16:creationId xmlns:a16="http://schemas.microsoft.com/office/drawing/2014/main" id="{51779ABD-A075-4EAE-888F-39D14571E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87613" y="1846263"/>
              <a:ext cx="58737" cy="53975"/>
            </a:xfrm>
            <a:custGeom>
              <a:avLst/>
              <a:gdLst>
                <a:gd name="T0" fmla="*/ 15 w 16"/>
                <a:gd name="T1" fmla="*/ 1 h 15"/>
                <a:gd name="T2" fmla="*/ 13 w 16"/>
                <a:gd name="T3" fmla="*/ 0 h 15"/>
                <a:gd name="T4" fmla="*/ 12 w 16"/>
                <a:gd name="T5" fmla="*/ 2 h 15"/>
                <a:gd name="T6" fmla="*/ 10 w 16"/>
                <a:gd name="T7" fmla="*/ 3 h 15"/>
                <a:gd name="T8" fmla="*/ 9 w 16"/>
                <a:gd name="T9" fmla="*/ 4 h 15"/>
                <a:gd name="T10" fmla="*/ 8 w 16"/>
                <a:gd name="T11" fmla="*/ 4 h 15"/>
                <a:gd name="T12" fmla="*/ 6 w 16"/>
                <a:gd name="T13" fmla="*/ 4 h 15"/>
                <a:gd name="T14" fmla="*/ 5 w 16"/>
                <a:gd name="T15" fmla="*/ 5 h 15"/>
                <a:gd name="T16" fmla="*/ 0 w 16"/>
                <a:gd name="T17" fmla="*/ 8 h 15"/>
                <a:gd name="T18" fmla="*/ 0 w 16"/>
                <a:gd name="T19" fmla="*/ 9 h 15"/>
                <a:gd name="T20" fmla="*/ 2 w 16"/>
                <a:gd name="T21" fmla="*/ 10 h 15"/>
                <a:gd name="T22" fmla="*/ 1 w 16"/>
                <a:gd name="T23" fmla="*/ 13 h 15"/>
                <a:gd name="T24" fmla="*/ 1 w 16"/>
                <a:gd name="T25" fmla="*/ 14 h 15"/>
                <a:gd name="T26" fmla="*/ 3 w 16"/>
                <a:gd name="T27" fmla="*/ 15 h 15"/>
                <a:gd name="T28" fmla="*/ 4 w 16"/>
                <a:gd name="T29" fmla="*/ 14 h 15"/>
                <a:gd name="T30" fmla="*/ 5 w 16"/>
                <a:gd name="T31" fmla="*/ 15 h 15"/>
                <a:gd name="T32" fmla="*/ 6 w 16"/>
                <a:gd name="T33" fmla="*/ 14 h 15"/>
                <a:gd name="T34" fmla="*/ 8 w 16"/>
                <a:gd name="T35" fmla="*/ 13 h 15"/>
                <a:gd name="T36" fmla="*/ 10 w 16"/>
                <a:gd name="T37" fmla="*/ 13 h 15"/>
                <a:gd name="T38" fmla="*/ 7 w 16"/>
                <a:gd name="T39" fmla="*/ 11 h 15"/>
                <a:gd name="T40" fmla="*/ 8 w 16"/>
                <a:gd name="T41" fmla="*/ 9 h 15"/>
                <a:gd name="T42" fmla="*/ 12 w 16"/>
                <a:gd name="T43" fmla="*/ 6 h 15"/>
                <a:gd name="T44" fmla="*/ 13 w 16"/>
                <a:gd name="T45" fmla="*/ 3 h 15"/>
                <a:gd name="T46" fmla="*/ 16 w 16"/>
                <a:gd name="T47" fmla="*/ 1 h 15"/>
                <a:gd name="T48" fmla="*/ 15 w 16"/>
                <a:gd name="T4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5">
                  <a:moveTo>
                    <a:pt x="15" y="1"/>
                  </a:moveTo>
                  <a:cubicBezTo>
                    <a:pt x="14" y="1"/>
                    <a:pt x="14" y="0"/>
                    <a:pt x="13" y="0"/>
                  </a:cubicBezTo>
                  <a:cubicBezTo>
                    <a:pt x="12" y="0"/>
                    <a:pt x="12" y="2"/>
                    <a:pt x="12" y="2"/>
                  </a:cubicBezTo>
                  <a:cubicBezTo>
                    <a:pt x="11" y="2"/>
                    <a:pt x="11" y="3"/>
                    <a:pt x="10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4" y="6"/>
                    <a:pt x="1" y="7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3" y="11"/>
                    <a:pt x="2" y="12"/>
                    <a:pt x="1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9" y="12"/>
                    <a:pt x="8" y="11"/>
                    <a:pt x="7" y="11"/>
                  </a:cubicBezTo>
                  <a:cubicBezTo>
                    <a:pt x="7" y="10"/>
                    <a:pt x="7" y="9"/>
                    <a:pt x="8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6"/>
                    <a:pt x="12" y="4"/>
                    <a:pt x="13" y="3"/>
                  </a:cubicBezTo>
                  <a:cubicBezTo>
                    <a:pt x="13" y="3"/>
                    <a:pt x="14" y="2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38">
              <a:extLst>
                <a:ext uri="{FF2B5EF4-FFF2-40B4-BE49-F238E27FC236}">
                  <a16:creationId xmlns:a16="http://schemas.microsoft.com/office/drawing/2014/main" id="{C86BDD46-8652-4D41-A40D-8AEDAD4C2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47975" y="1968500"/>
              <a:ext cx="60325" cy="36513"/>
            </a:xfrm>
            <a:custGeom>
              <a:avLst/>
              <a:gdLst>
                <a:gd name="T0" fmla="*/ 17 w 17"/>
                <a:gd name="T1" fmla="*/ 7 h 10"/>
                <a:gd name="T2" fmla="*/ 17 w 17"/>
                <a:gd name="T3" fmla="*/ 6 h 10"/>
                <a:gd name="T4" fmla="*/ 14 w 17"/>
                <a:gd name="T5" fmla="*/ 6 h 10"/>
                <a:gd name="T6" fmla="*/ 9 w 17"/>
                <a:gd name="T7" fmla="*/ 4 h 10"/>
                <a:gd name="T8" fmla="*/ 4 w 17"/>
                <a:gd name="T9" fmla="*/ 1 h 10"/>
                <a:gd name="T10" fmla="*/ 2 w 17"/>
                <a:gd name="T11" fmla="*/ 0 h 10"/>
                <a:gd name="T12" fmla="*/ 1 w 17"/>
                <a:gd name="T13" fmla="*/ 1 h 10"/>
                <a:gd name="T14" fmla="*/ 0 w 17"/>
                <a:gd name="T15" fmla="*/ 2 h 10"/>
                <a:gd name="T16" fmla="*/ 0 w 17"/>
                <a:gd name="T17" fmla="*/ 4 h 10"/>
                <a:gd name="T18" fmla="*/ 1 w 17"/>
                <a:gd name="T19" fmla="*/ 5 h 10"/>
                <a:gd name="T20" fmla="*/ 3 w 17"/>
                <a:gd name="T21" fmla="*/ 6 h 10"/>
                <a:gd name="T22" fmla="*/ 4 w 17"/>
                <a:gd name="T23" fmla="*/ 7 h 10"/>
                <a:gd name="T24" fmla="*/ 6 w 17"/>
                <a:gd name="T25" fmla="*/ 8 h 10"/>
                <a:gd name="T26" fmla="*/ 8 w 17"/>
                <a:gd name="T27" fmla="*/ 7 h 10"/>
                <a:gd name="T28" fmla="*/ 10 w 17"/>
                <a:gd name="T29" fmla="*/ 9 h 10"/>
                <a:gd name="T30" fmla="*/ 13 w 17"/>
                <a:gd name="T31" fmla="*/ 10 h 10"/>
                <a:gd name="T32" fmla="*/ 17 w 17"/>
                <a:gd name="T33" fmla="*/ 9 h 10"/>
                <a:gd name="T34" fmla="*/ 17 w 17"/>
                <a:gd name="T35" fmla="*/ 7 h 10"/>
                <a:gd name="T36" fmla="*/ 17 w 17"/>
                <a:gd name="T3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7" y="7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7"/>
                    <a:pt x="14" y="6"/>
                    <a:pt x="14" y="6"/>
                  </a:cubicBezTo>
                  <a:cubicBezTo>
                    <a:pt x="13" y="6"/>
                    <a:pt x="10" y="5"/>
                    <a:pt x="9" y="4"/>
                  </a:cubicBezTo>
                  <a:cubicBezTo>
                    <a:pt x="8" y="3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1" y="5"/>
                    <a:pt x="3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7" y="8"/>
                    <a:pt x="8" y="7"/>
                    <a:pt x="8" y="7"/>
                  </a:cubicBezTo>
                  <a:cubicBezTo>
                    <a:pt x="9" y="7"/>
                    <a:pt x="10" y="8"/>
                    <a:pt x="10" y="9"/>
                  </a:cubicBezTo>
                  <a:cubicBezTo>
                    <a:pt x="10" y="9"/>
                    <a:pt x="12" y="9"/>
                    <a:pt x="13" y="10"/>
                  </a:cubicBezTo>
                  <a:cubicBezTo>
                    <a:pt x="13" y="10"/>
                    <a:pt x="16" y="10"/>
                    <a:pt x="17" y="9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39">
              <a:extLst>
                <a:ext uri="{FF2B5EF4-FFF2-40B4-BE49-F238E27FC236}">
                  <a16:creationId xmlns:a16="http://schemas.microsoft.com/office/drawing/2014/main" id="{BFEA1471-CB78-4BF9-8A89-DF0252CB6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59075" y="1985963"/>
              <a:ext cx="73025" cy="158750"/>
            </a:xfrm>
            <a:custGeom>
              <a:avLst/>
              <a:gdLst>
                <a:gd name="T0" fmla="*/ 17 w 20"/>
                <a:gd name="T1" fmla="*/ 40 h 44"/>
                <a:gd name="T2" fmla="*/ 16 w 20"/>
                <a:gd name="T3" fmla="*/ 38 h 44"/>
                <a:gd name="T4" fmla="*/ 15 w 20"/>
                <a:gd name="T5" fmla="*/ 35 h 44"/>
                <a:gd name="T6" fmla="*/ 14 w 20"/>
                <a:gd name="T7" fmla="*/ 32 h 44"/>
                <a:gd name="T8" fmla="*/ 14 w 20"/>
                <a:gd name="T9" fmla="*/ 31 h 44"/>
                <a:gd name="T10" fmla="*/ 15 w 20"/>
                <a:gd name="T11" fmla="*/ 30 h 44"/>
                <a:gd name="T12" fmla="*/ 14 w 20"/>
                <a:gd name="T13" fmla="*/ 28 h 44"/>
                <a:gd name="T14" fmla="*/ 12 w 20"/>
                <a:gd name="T15" fmla="*/ 26 h 44"/>
                <a:gd name="T16" fmla="*/ 13 w 20"/>
                <a:gd name="T17" fmla="*/ 22 h 44"/>
                <a:gd name="T18" fmla="*/ 14 w 20"/>
                <a:gd name="T19" fmla="*/ 22 h 44"/>
                <a:gd name="T20" fmla="*/ 16 w 20"/>
                <a:gd name="T21" fmla="*/ 21 h 44"/>
                <a:gd name="T22" fmla="*/ 18 w 20"/>
                <a:gd name="T23" fmla="*/ 20 h 44"/>
                <a:gd name="T24" fmla="*/ 19 w 20"/>
                <a:gd name="T25" fmla="*/ 19 h 44"/>
                <a:gd name="T26" fmla="*/ 20 w 20"/>
                <a:gd name="T27" fmla="*/ 17 h 44"/>
                <a:gd name="T28" fmla="*/ 20 w 20"/>
                <a:gd name="T29" fmla="*/ 17 h 44"/>
                <a:gd name="T30" fmla="*/ 19 w 20"/>
                <a:gd name="T31" fmla="*/ 17 h 44"/>
                <a:gd name="T32" fmla="*/ 18 w 20"/>
                <a:gd name="T33" fmla="*/ 16 h 44"/>
                <a:gd name="T34" fmla="*/ 17 w 20"/>
                <a:gd name="T35" fmla="*/ 16 h 44"/>
                <a:gd name="T36" fmla="*/ 17 w 20"/>
                <a:gd name="T37" fmla="*/ 14 h 44"/>
                <a:gd name="T38" fmla="*/ 16 w 20"/>
                <a:gd name="T39" fmla="*/ 13 h 44"/>
                <a:gd name="T40" fmla="*/ 15 w 20"/>
                <a:gd name="T41" fmla="*/ 11 h 44"/>
                <a:gd name="T42" fmla="*/ 13 w 20"/>
                <a:gd name="T43" fmla="*/ 11 h 44"/>
                <a:gd name="T44" fmla="*/ 12 w 20"/>
                <a:gd name="T45" fmla="*/ 10 h 44"/>
                <a:gd name="T46" fmla="*/ 14 w 20"/>
                <a:gd name="T47" fmla="*/ 7 h 44"/>
                <a:gd name="T48" fmla="*/ 15 w 20"/>
                <a:gd name="T49" fmla="*/ 3 h 44"/>
                <a:gd name="T50" fmla="*/ 14 w 20"/>
                <a:gd name="T51" fmla="*/ 2 h 44"/>
                <a:gd name="T52" fmla="*/ 13 w 20"/>
                <a:gd name="T53" fmla="*/ 1 h 44"/>
                <a:gd name="T54" fmla="*/ 12 w 20"/>
                <a:gd name="T55" fmla="*/ 0 h 44"/>
                <a:gd name="T56" fmla="*/ 12 w 20"/>
                <a:gd name="T57" fmla="*/ 0 h 44"/>
                <a:gd name="T58" fmla="*/ 12 w 20"/>
                <a:gd name="T59" fmla="*/ 0 h 44"/>
                <a:gd name="T60" fmla="*/ 11 w 20"/>
                <a:gd name="T61" fmla="*/ 1 h 44"/>
                <a:gd name="T62" fmla="*/ 11 w 20"/>
                <a:gd name="T63" fmla="*/ 3 h 44"/>
                <a:gd name="T64" fmla="*/ 10 w 20"/>
                <a:gd name="T65" fmla="*/ 3 h 44"/>
                <a:gd name="T66" fmla="*/ 8 w 20"/>
                <a:gd name="T67" fmla="*/ 4 h 44"/>
                <a:gd name="T68" fmla="*/ 7 w 20"/>
                <a:gd name="T69" fmla="*/ 6 h 44"/>
                <a:gd name="T70" fmla="*/ 6 w 20"/>
                <a:gd name="T71" fmla="*/ 8 h 44"/>
                <a:gd name="T72" fmla="*/ 5 w 20"/>
                <a:gd name="T73" fmla="*/ 11 h 44"/>
                <a:gd name="T74" fmla="*/ 3 w 20"/>
                <a:gd name="T75" fmla="*/ 11 h 44"/>
                <a:gd name="T76" fmla="*/ 3 w 20"/>
                <a:gd name="T77" fmla="*/ 13 h 44"/>
                <a:gd name="T78" fmla="*/ 2 w 20"/>
                <a:gd name="T79" fmla="*/ 16 h 44"/>
                <a:gd name="T80" fmla="*/ 1 w 20"/>
                <a:gd name="T81" fmla="*/ 18 h 44"/>
                <a:gd name="T82" fmla="*/ 0 w 20"/>
                <a:gd name="T83" fmla="*/ 18 h 44"/>
                <a:gd name="T84" fmla="*/ 3 w 20"/>
                <a:gd name="T85" fmla="*/ 21 h 44"/>
                <a:gd name="T86" fmla="*/ 5 w 20"/>
                <a:gd name="T87" fmla="*/ 25 h 44"/>
                <a:gd name="T88" fmla="*/ 5 w 20"/>
                <a:gd name="T89" fmla="*/ 29 h 44"/>
                <a:gd name="T90" fmla="*/ 6 w 20"/>
                <a:gd name="T91" fmla="*/ 30 h 44"/>
                <a:gd name="T92" fmla="*/ 8 w 20"/>
                <a:gd name="T93" fmla="*/ 30 h 44"/>
                <a:gd name="T94" fmla="*/ 10 w 20"/>
                <a:gd name="T95" fmla="*/ 28 h 44"/>
                <a:gd name="T96" fmla="*/ 11 w 20"/>
                <a:gd name="T97" fmla="*/ 29 h 44"/>
                <a:gd name="T98" fmla="*/ 12 w 20"/>
                <a:gd name="T99" fmla="*/ 31 h 44"/>
                <a:gd name="T100" fmla="*/ 13 w 20"/>
                <a:gd name="T101" fmla="*/ 36 h 44"/>
                <a:gd name="T102" fmla="*/ 14 w 20"/>
                <a:gd name="T103" fmla="*/ 40 h 44"/>
                <a:gd name="T104" fmla="*/ 15 w 20"/>
                <a:gd name="T105" fmla="*/ 43 h 44"/>
                <a:gd name="T106" fmla="*/ 15 w 20"/>
                <a:gd name="T107" fmla="*/ 43 h 44"/>
                <a:gd name="T108" fmla="*/ 17 w 20"/>
                <a:gd name="T10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" h="44">
                  <a:moveTo>
                    <a:pt x="17" y="40"/>
                  </a:moveTo>
                  <a:cubicBezTo>
                    <a:pt x="17" y="39"/>
                    <a:pt x="16" y="39"/>
                    <a:pt x="16" y="38"/>
                  </a:cubicBezTo>
                  <a:cubicBezTo>
                    <a:pt x="16" y="37"/>
                    <a:pt x="16" y="36"/>
                    <a:pt x="15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5" y="32"/>
                    <a:pt x="14" y="31"/>
                    <a:pt x="14" y="31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4" y="29"/>
                    <a:pt x="15" y="28"/>
                    <a:pt x="14" y="28"/>
                  </a:cubicBezTo>
                  <a:cubicBezTo>
                    <a:pt x="14" y="28"/>
                    <a:pt x="12" y="27"/>
                    <a:pt x="12" y="26"/>
                  </a:cubicBezTo>
                  <a:cubicBezTo>
                    <a:pt x="12" y="26"/>
                    <a:pt x="13" y="23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5" y="22"/>
                    <a:pt x="16" y="21"/>
                  </a:cubicBezTo>
                  <a:cubicBezTo>
                    <a:pt x="16" y="20"/>
                    <a:pt x="18" y="20"/>
                    <a:pt x="18" y="20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8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8" y="18"/>
                    <a:pt x="18" y="17"/>
                    <a:pt x="18" y="16"/>
                  </a:cubicBezTo>
                  <a:cubicBezTo>
                    <a:pt x="18" y="16"/>
                    <a:pt x="17" y="16"/>
                    <a:pt x="17" y="16"/>
                  </a:cubicBezTo>
                  <a:cubicBezTo>
                    <a:pt x="16" y="16"/>
                    <a:pt x="16" y="15"/>
                    <a:pt x="17" y="14"/>
                  </a:cubicBezTo>
                  <a:cubicBezTo>
                    <a:pt x="17" y="14"/>
                    <a:pt x="16" y="13"/>
                    <a:pt x="16" y="13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1"/>
                    <a:pt x="14" y="11"/>
                    <a:pt x="13" y="11"/>
                  </a:cubicBezTo>
                  <a:cubicBezTo>
                    <a:pt x="12" y="11"/>
                    <a:pt x="13" y="10"/>
                    <a:pt x="12" y="10"/>
                  </a:cubicBezTo>
                  <a:cubicBezTo>
                    <a:pt x="12" y="9"/>
                    <a:pt x="13" y="8"/>
                    <a:pt x="14" y="7"/>
                  </a:cubicBezTo>
                  <a:cubicBezTo>
                    <a:pt x="15" y="6"/>
                    <a:pt x="15" y="4"/>
                    <a:pt x="15" y="3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2" y="4"/>
                    <a:pt x="10" y="3"/>
                    <a:pt x="10" y="3"/>
                  </a:cubicBezTo>
                  <a:cubicBezTo>
                    <a:pt x="10" y="2"/>
                    <a:pt x="9" y="3"/>
                    <a:pt x="8" y="4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7"/>
                    <a:pt x="6" y="8"/>
                    <a:pt x="6" y="8"/>
                  </a:cubicBezTo>
                  <a:cubicBezTo>
                    <a:pt x="6" y="9"/>
                    <a:pt x="5" y="11"/>
                    <a:pt x="5" y="11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3" y="13"/>
                    <a:pt x="3" y="13"/>
                  </a:cubicBezTo>
                  <a:cubicBezTo>
                    <a:pt x="3" y="14"/>
                    <a:pt x="3" y="16"/>
                    <a:pt x="2" y="16"/>
                  </a:cubicBezTo>
                  <a:cubicBezTo>
                    <a:pt x="2" y="16"/>
                    <a:pt x="1" y="18"/>
                    <a:pt x="1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4" y="21"/>
                    <a:pt x="5" y="24"/>
                    <a:pt x="5" y="25"/>
                  </a:cubicBezTo>
                  <a:cubicBezTo>
                    <a:pt x="6" y="27"/>
                    <a:pt x="5" y="28"/>
                    <a:pt x="5" y="29"/>
                  </a:cubicBezTo>
                  <a:cubicBezTo>
                    <a:pt x="4" y="30"/>
                    <a:pt x="5" y="30"/>
                    <a:pt x="6" y="30"/>
                  </a:cubicBezTo>
                  <a:cubicBezTo>
                    <a:pt x="7" y="31"/>
                    <a:pt x="8" y="31"/>
                    <a:pt x="8" y="30"/>
                  </a:cubicBezTo>
                  <a:cubicBezTo>
                    <a:pt x="9" y="29"/>
                    <a:pt x="10" y="29"/>
                    <a:pt x="10" y="28"/>
                  </a:cubicBezTo>
                  <a:cubicBezTo>
                    <a:pt x="10" y="27"/>
                    <a:pt x="11" y="28"/>
                    <a:pt x="11" y="29"/>
                  </a:cubicBezTo>
                  <a:cubicBezTo>
                    <a:pt x="12" y="29"/>
                    <a:pt x="12" y="30"/>
                    <a:pt x="12" y="31"/>
                  </a:cubicBezTo>
                  <a:cubicBezTo>
                    <a:pt x="12" y="32"/>
                    <a:pt x="12" y="35"/>
                    <a:pt x="13" y="36"/>
                  </a:cubicBezTo>
                  <a:cubicBezTo>
                    <a:pt x="14" y="37"/>
                    <a:pt x="15" y="39"/>
                    <a:pt x="14" y="40"/>
                  </a:cubicBezTo>
                  <a:cubicBezTo>
                    <a:pt x="14" y="41"/>
                    <a:pt x="15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7" y="40"/>
                    <a:pt x="17" y="4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40">
              <a:extLst>
                <a:ext uri="{FF2B5EF4-FFF2-40B4-BE49-F238E27FC236}">
                  <a16:creationId xmlns:a16="http://schemas.microsoft.com/office/drawing/2014/main" id="{2C881109-6316-46A0-B684-3B1EC8F84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9713" y="1985963"/>
              <a:ext cx="25400" cy="19050"/>
            </a:xfrm>
            <a:custGeom>
              <a:avLst/>
              <a:gdLst>
                <a:gd name="T0" fmla="*/ 6 w 7"/>
                <a:gd name="T1" fmla="*/ 2 h 5"/>
                <a:gd name="T2" fmla="*/ 4 w 7"/>
                <a:gd name="T3" fmla="*/ 1 h 5"/>
                <a:gd name="T4" fmla="*/ 2 w 7"/>
                <a:gd name="T5" fmla="*/ 1 h 5"/>
                <a:gd name="T6" fmla="*/ 0 w 7"/>
                <a:gd name="T7" fmla="*/ 2 h 5"/>
                <a:gd name="T8" fmla="*/ 0 w 7"/>
                <a:gd name="T9" fmla="*/ 3 h 5"/>
                <a:gd name="T10" fmla="*/ 0 w 7"/>
                <a:gd name="T11" fmla="*/ 4 h 5"/>
                <a:gd name="T12" fmla="*/ 2 w 7"/>
                <a:gd name="T13" fmla="*/ 4 h 5"/>
                <a:gd name="T14" fmla="*/ 4 w 7"/>
                <a:gd name="T15" fmla="*/ 4 h 5"/>
                <a:gd name="T16" fmla="*/ 6 w 7"/>
                <a:gd name="T17" fmla="*/ 4 h 5"/>
                <a:gd name="T18" fmla="*/ 6 w 7"/>
                <a:gd name="T19" fmla="*/ 2 h 5"/>
                <a:gd name="T20" fmla="*/ 6 w 7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5" y="0"/>
                    <a:pt x="5" y="2"/>
                    <a:pt x="4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5" y="4"/>
                    <a:pt x="6" y="5"/>
                    <a:pt x="6" y="4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41">
              <a:extLst>
                <a:ext uri="{FF2B5EF4-FFF2-40B4-BE49-F238E27FC236}">
                  <a16:creationId xmlns:a16="http://schemas.microsoft.com/office/drawing/2014/main" id="{AED2CDF7-6370-4EC0-B78F-E25793B5C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033588"/>
              <a:ext cx="60325" cy="125413"/>
            </a:xfrm>
            <a:custGeom>
              <a:avLst/>
              <a:gdLst>
                <a:gd name="T0" fmla="*/ 13 w 17"/>
                <a:gd name="T1" fmla="*/ 4 h 35"/>
                <a:gd name="T2" fmla="*/ 10 w 17"/>
                <a:gd name="T3" fmla="*/ 2 h 35"/>
                <a:gd name="T4" fmla="*/ 10 w 17"/>
                <a:gd name="T5" fmla="*/ 1 h 35"/>
                <a:gd name="T6" fmla="*/ 8 w 17"/>
                <a:gd name="T7" fmla="*/ 0 h 35"/>
                <a:gd name="T8" fmla="*/ 6 w 17"/>
                <a:gd name="T9" fmla="*/ 1 h 35"/>
                <a:gd name="T10" fmla="*/ 4 w 17"/>
                <a:gd name="T11" fmla="*/ 1 h 35"/>
                <a:gd name="T12" fmla="*/ 2 w 17"/>
                <a:gd name="T13" fmla="*/ 1 h 35"/>
                <a:gd name="T14" fmla="*/ 1 w 17"/>
                <a:gd name="T15" fmla="*/ 2 h 35"/>
                <a:gd name="T16" fmla="*/ 0 w 17"/>
                <a:gd name="T17" fmla="*/ 2 h 35"/>
                <a:gd name="T18" fmla="*/ 1 w 17"/>
                <a:gd name="T19" fmla="*/ 3 h 35"/>
                <a:gd name="T20" fmla="*/ 2 w 17"/>
                <a:gd name="T21" fmla="*/ 5 h 35"/>
                <a:gd name="T22" fmla="*/ 4 w 17"/>
                <a:gd name="T23" fmla="*/ 6 h 35"/>
                <a:gd name="T24" fmla="*/ 5 w 17"/>
                <a:gd name="T25" fmla="*/ 6 h 35"/>
                <a:gd name="T26" fmla="*/ 6 w 17"/>
                <a:gd name="T27" fmla="*/ 8 h 35"/>
                <a:gd name="T28" fmla="*/ 4 w 17"/>
                <a:gd name="T29" fmla="*/ 9 h 35"/>
                <a:gd name="T30" fmla="*/ 7 w 17"/>
                <a:gd name="T31" fmla="*/ 11 h 35"/>
                <a:gd name="T32" fmla="*/ 8 w 17"/>
                <a:gd name="T33" fmla="*/ 14 h 35"/>
                <a:gd name="T34" fmla="*/ 10 w 17"/>
                <a:gd name="T35" fmla="*/ 16 h 35"/>
                <a:gd name="T36" fmla="*/ 12 w 17"/>
                <a:gd name="T37" fmla="*/ 18 h 35"/>
                <a:gd name="T38" fmla="*/ 12 w 17"/>
                <a:gd name="T39" fmla="*/ 20 h 35"/>
                <a:gd name="T40" fmla="*/ 13 w 17"/>
                <a:gd name="T41" fmla="*/ 24 h 35"/>
                <a:gd name="T42" fmla="*/ 11 w 17"/>
                <a:gd name="T43" fmla="*/ 27 h 35"/>
                <a:gd name="T44" fmla="*/ 9 w 17"/>
                <a:gd name="T45" fmla="*/ 28 h 35"/>
                <a:gd name="T46" fmla="*/ 9 w 17"/>
                <a:gd name="T47" fmla="*/ 30 h 35"/>
                <a:gd name="T48" fmla="*/ 7 w 17"/>
                <a:gd name="T49" fmla="*/ 30 h 35"/>
                <a:gd name="T50" fmla="*/ 5 w 17"/>
                <a:gd name="T51" fmla="*/ 31 h 35"/>
                <a:gd name="T52" fmla="*/ 6 w 17"/>
                <a:gd name="T53" fmla="*/ 32 h 35"/>
                <a:gd name="T54" fmla="*/ 6 w 17"/>
                <a:gd name="T55" fmla="*/ 34 h 35"/>
                <a:gd name="T56" fmla="*/ 7 w 17"/>
                <a:gd name="T57" fmla="*/ 35 h 35"/>
                <a:gd name="T58" fmla="*/ 9 w 17"/>
                <a:gd name="T59" fmla="*/ 33 h 35"/>
                <a:gd name="T60" fmla="*/ 10 w 17"/>
                <a:gd name="T61" fmla="*/ 32 h 35"/>
                <a:gd name="T62" fmla="*/ 10 w 17"/>
                <a:gd name="T63" fmla="*/ 31 h 35"/>
                <a:gd name="T64" fmla="*/ 12 w 17"/>
                <a:gd name="T65" fmla="*/ 31 h 35"/>
                <a:gd name="T66" fmla="*/ 15 w 17"/>
                <a:gd name="T67" fmla="*/ 29 h 35"/>
                <a:gd name="T68" fmla="*/ 17 w 17"/>
                <a:gd name="T69" fmla="*/ 26 h 35"/>
                <a:gd name="T70" fmla="*/ 16 w 17"/>
                <a:gd name="T71" fmla="*/ 21 h 35"/>
                <a:gd name="T72" fmla="*/ 14 w 17"/>
                <a:gd name="T73" fmla="*/ 17 h 35"/>
                <a:gd name="T74" fmla="*/ 10 w 17"/>
                <a:gd name="T75" fmla="*/ 14 h 35"/>
                <a:gd name="T76" fmla="*/ 9 w 17"/>
                <a:gd name="T77" fmla="*/ 12 h 35"/>
                <a:gd name="T78" fmla="*/ 8 w 17"/>
                <a:gd name="T79" fmla="*/ 9 h 35"/>
                <a:gd name="T80" fmla="*/ 10 w 17"/>
                <a:gd name="T81" fmla="*/ 7 h 35"/>
                <a:gd name="T82" fmla="*/ 11 w 17"/>
                <a:gd name="T83" fmla="*/ 6 h 35"/>
                <a:gd name="T84" fmla="*/ 13 w 17"/>
                <a:gd name="T85" fmla="*/ 5 h 35"/>
                <a:gd name="T86" fmla="*/ 13 w 17"/>
                <a:gd name="T87" fmla="*/ 4 h 35"/>
                <a:gd name="T88" fmla="*/ 13 w 17"/>
                <a:gd name="T8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" h="35">
                  <a:moveTo>
                    <a:pt x="13" y="4"/>
                  </a:moveTo>
                  <a:cubicBezTo>
                    <a:pt x="12" y="4"/>
                    <a:pt x="10" y="3"/>
                    <a:pt x="10" y="2"/>
                  </a:cubicBezTo>
                  <a:cubicBezTo>
                    <a:pt x="10" y="2"/>
                    <a:pt x="11" y="1"/>
                    <a:pt x="10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4" y="6"/>
                    <a:pt x="5" y="5"/>
                    <a:pt x="5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4" y="10"/>
                    <a:pt x="7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8" y="14"/>
                    <a:pt x="10" y="15"/>
                    <a:pt x="10" y="16"/>
                  </a:cubicBezTo>
                  <a:cubicBezTo>
                    <a:pt x="10" y="17"/>
                    <a:pt x="11" y="17"/>
                    <a:pt x="12" y="18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2" y="21"/>
                    <a:pt x="12" y="23"/>
                    <a:pt x="13" y="24"/>
                  </a:cubicBezTo>
                  <a:cubicBezTo>
                    <a:pt x="14" y="25"/>
                    <a:pt x="12" y="26"/>
                    <a:pt x="11" y="27"/>
                  </a:cubicBezTo>
                  <a:cubicBezTo>
                    <a:pt x="11" y="27"/>
                    <a:pt x="11" y="28"/>
                    <a:pt x="9" y="28"/>
                  </a:cubicBezTo>
                  <a:cubicBezTo>
                    <a:pt x="8" y="28"/>
                    <a:pt x="10" y="29"/>
                    <a:pt x="9" y="30"/>
                  </a:cubicBezTo>
                  <a:cubicBezTo>
                    <a:pt x="9" y="31"/>
                    <a:pt x="7" y="29"/>
                    <a:pt x="7" y="30"/>
                  </a:cubicBezTo>
                  <a:cubicBezTo>
                    <a:pt x="7" y="30"/>
                    <a:pt x="6" y="31"/>
                    <a:pt x="5" y="31"/>
                  </a:cubicBezTo>
                  <a:cubicBezTo>
                    <a:pt x="6" y="31"/>
                    <a:pt x="6" y="32"/>
                    <a:pt x="6" y="32"/>
                  </a:cubicBezTo>
                  <a:cubicBezTo>
                    <a:pt x="7" y="32"/>
                    <a:pt x="6" y="33"/>
                    <a:pt x="6" y="34"/>
                  </a:cubicBezTo>
                  <a:cubicBezTo>
                    <a:pt x="6" y="35"/>
                    <a:pt x="7" y="35"/>
                    <a:pt x="7" y="35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4" y="30"/>
                    <a:pt x="15" y="29"/>
                  </a:cubicBezTo>
                  <a:cubicBezTo>
                    <a:pt x="16" y="29"/>
                    <a:pt x="16" y="28"/>
                    <a:pt x="17" y="26"/>
                  </a:cubicBezTo>
                  <a:cubicBezTo>
                    <a:pt x="17" y="24"/>
                    <a:pt x="16" y="22"/>
                    <a:pt x="16" y="21"/>
                  </a:cubicBezTo>
                  <a:cubicBezTo>
                    <a:pt x="16" y="20"/>
                    <a:pt x="14" y="17"/>
                    <a:pt x="14" y="17"/>
                  </a:cubicBezTo>
                  <a:cubicBezTo>
                    <a:pt x="13" y="17"/>
                    <a:pt x="11" y="15"/>
                    <a:pt x="10" y="14"/>
                  </a:cubicBezTo>
                  <a:cubicBezTo>
                    <a:pt x="10" y="14"/>
                    <a:pt x="10" y="13"/>
                    <a:pt x="9" y="12"/>
                  </a:cubicBezTo>
                  <a:cubicBezTo>
                    <a:pt x="8" y="12"/>
                    <a:pt x="8" y="10"/>
                    <a:pt x="8" y="9"/>
                  </a:cubicBezTo>
                  <a:cubicBezTo>
                    <a:pt x="9" y="8"/>
                    <a:pt x="10" y="8"/>
                    <a:pt x="10" y="7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42">
              <a:extLst>
                <a:ext uri="{FF2B5EF4-FFF2-40B4-BE49-F238E27FC236}">
                  <a16:creationId xmlns:a16="http://schemas.microsoft.com/office/drawing/2014/main" id="{CB741102-EEAF-4E54-9DE2-25D04C9CE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108200"/>
              <a:ext cx="50800" cy="36513"/>
            </a:xfrm>
            <a:custGeom>
              <a:avLst/>
              <a:gdLst>
                <a:gd name="T0" fmla="*/ 7 w 14"/>
                <a:gd name="T1" fmla="*/ 9 h 10"/>
                <a:gd name="T2" fmla="*/ 9 w 14"/>
                <a:gd name="T3" fmla="*/ 9 h 10"/>
                <a:gd name="T4" fmla="*/ 9 w 14"/>
                <a:gd name="T5" fmla="*/ 7 h 10"/>
                <a:gd name="T6" fmla="*/ 11 w 14"/>
                <a:gd name="T7" fmla="*/ 6 h 10"/>
                <a:gd name="T8" fmla="*/ 13 w 14"/>
                <a:gd name="T9" fmla="*/ 3 h 10"/>
                <a:gd name="T10" fmla="*/ 12 w 14"/>
                <a:gd name="T11" fmla="*/ 0 h 10"/>
                <a:gd name="T12" fmla="*/ 11 w 14"/>
                <a:gd name="T13" fmla="*/ 0 h 10"/>
                <a:gd name="T14" fmla="*/ 9 w 14"/>
                <a:gd name="T15" fmla="*/ 1 h 10"/>
                <a:gd name="T16" fmla="*/ 8 w 14"/>
                <a:gd name="T17" fmla="*/ 2 h 10"/>
                <a:gd name="T18" fmla="*/ 7 w 14"/>
                <a:gd name="T19" fmla="*/ 1 h 10"/>
                <a:gd name="T20" fmla="*/ 4 w 14"/>
                <a:gd name="T21" fmla="*/ 1 h 10"/>
                <a:gd name="T22" fmla="*/ 1 w 14"/>
                <a:gd name="T23" fmla="*/ 2 h 10"/>
                <a:gd name="T24" fmla="*/ 1 w 14"/>
                <a:gd name="T25" fmla="*/ 4 h 10"/>
                <a:gd name="T26" fmla="*/ 1 w 14"/>
                <a:gd name="T27" fmla="*/ 6 h 10"/>
                <a:gd name="T28" fmla="*/ 1 w 14"/>
                <a:gd name="T29" fmla="*/ 6 h 10"/>
                <a:gd name="T30" fmla="*/ 2 w 14"/>
                <a:gd name="T31" fmla="*/ 8 h 10"/>
                <a:gd name="T32" fmla="*/ 3 w 14"/>
                <a:gd name="T33" fmla="*/ 8 h 10"/>
                <a:gd name="T34" fmla="*/ 3 w 14"/>
                <a:gd name="T35" fmla="*/ 10 h 10"/>
                <a:gd name="T36" fmla="*/ 5 w 14"/>
                <a:gd name="T37" fmla="*/ 10 h 10"/>
                <a:gd name="T38" fmla="*/ 5 w 14"/>
                <a:gd name="T39" fmla="*/ 10 h 10"/>
                <a:gd name="T40" fmla="*/ 7 w 14"/>
                <a:gd name="T41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0">
                  <a:moveTo>
                    <a:pt x="7" y="9"/>
                  </a:moveTo>
                  <a:cubicBezTo>
                    <a:pt x="7" y="8"/>
                    <a:pt x="9" y="10"/>
                    <a:pt x="9" y="9"/>
                  </a:cubicBezTo>
                  <a:cubicBezTo>
                    <a:pt x="10" y="8"/>
                    <a:pt x="8" y="7"/>
                    <a:pt x="9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5"/>
                    <a:pt x="14" y="4"/>
                    <a:pt x="13" y="3"/>
                  </a:cubicBezTo>
                  <a:cubicBezTo>
                    <a:pt x="12" y="2"/>
                    <a:pt x="12" y="1"/>
                    <a:pt x="12" y="0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9"/>
                    <a:pt x="3" y="8"/>
                    <a:pt x="3" y="8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4" y="10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3">
              <a:extLst>
                <a:ext uri="{FF2B5EF4-FFF2-40B4-BE49-F238E27FC236}">
                  <a16:creationId xmlns:a16="http://schemas.microsoft.com/office/drawing/2014/main" id="{93AC2750-54D9-45F7-9B3E-564956C7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3988" y="2039938"/>
              <a:ext cx="61912" cy="76200"/>
            </a:xfrm>
            <a:custGeom>
              <a:avLst/>
              <a:gdLst>
                <a:gd name="T0" fmla="*/ 12 w 17"/>
                <a:gd name="T1" fmla="*/ 9 h 21"/>
                <a:gd name="T2" fmla="*/ 9 w 17"/>
                <a:gd name="T3" fmla="*/ 7 h 21"/>
                <a:gd name="T4" fmla="*/ 11 w 17"/>
                <a:gd name="T5" fmla="*/ 6 h 21"/>
                <a:gd name="T6" fmla="*/ 10 w 17"/>
                <a:gd name="T7" fmla="*/ 4 h 21"/>
                <a:gd name="T8" fmla="*/ 9 w 17"/>
                <a:gd name="T9" fmla="*/ 4 h 21"/>
                <a:gd name="T10" fmla="*/ 7 w 17"/>
                <a:gd name="T11" fmla="*/ 3 h 21"/>
                <a:gd name="T12" fmla="*/ 6 w 17"/>
                <a:gd name="T13" fmla="*/ 1 h 21"/>
                <a:gd name="T14" fmla="*/ 5 w 17"/>
                <a:gd name="T15" fmla="*/ 0 h 21"/>
                <a:gd name="T16" fmla="*/ 4 w 17"/>
                <a:gd name="T17" fmla="*/ 0 h 21"/>
                <a:gd name="T18" fmla="*/ 4 w 17"/>
                <a:gd name="T19" fmla="*/ 1 h 21"/>
                <a:gd name="T20" fmla="*/ 3 w 17"/>
                <a:gd name="T21" fmla="*/ 3 h 21"/>
                <a:gd name="T22" fmla="*/ 2 w 17"/>
                <a:gd name="T23" fmla="*/ 2 h 21"/>
                <a:gd name="T24" fmla="*/ 1 w 17"/>
                <a:gd name="T25" fmla="*/ 4 h 21"/>
                <a:gd name="T26" fmla="*/ 0 w 17"/>
                <a:gd name="T27" fmla="*/ 5 h 21"/>
                <a:gd name="T28" fmla="*/ 1 w 17"/>
                <a:gd name="T29" fmla="*/ 5 h 21"/>
                <a:gd name="T30" fmla="*/ 1 w 17"/>
                <a:gd name="T31" fmla="*/ 7 h 21"/>
                <a:gd name="T32" fmla="*/ 3 w 17"/>
                <a:gd name="T33" fmla="*/ 7 h 21"/>
                <a:gd name="T34" fmla="*/ 2 w 17"/>
                <a:gd name="T35" fmla="*/ 10 h 21"/>
                <a:gd name="T36" fmla="*/ 2 w 17"/>
                <a:gd name="T37" fmla="*/ 12 h 21"/>
                <a:gd name="T38" fmla="*/ 4 w 17"/>
                <a:gd name="T39" fmla="*/ 11 h 21"/>
                <a:gd name="T40" fmla="*/ 6 w 17"/>
                <a:gd name="T41" fmla="*/ 11 h 21"/>
                <a:gd name="T42" fmla="*/ 7 w 17"/>
                <a:gd name="T43" fmla="*/ 10 h 21"/>
                <a:gd name="T44" fmla="*/ 9 w 17"/>
                <a:gd name="T45" fmla="*/ 10 h 21"/>
                <a:gd name="T46" fmla="*/ 11 w 17"/>
                <a:gd name="T47" fmla="*/ 12 h 21"/>
                <a:gd name="T48" fmla="*/ 11 w 17"/>
                <a:gd name="T49" fmla="*/ 15 h 21"/>
                <a:gd name="T50" fmla="*/ 13 w 17"/>
                <a:gd name="T51" fmla="*/ 17 h 21"/>
                <a:gd name="T52" fmla="*/ 12 w 17"/>
                <a:gd name="T53" fmla="*/ 20 h 21"/>
                <a:gd name="T54" fmla="*/ 13 w 17"/>
                <a:gd name="T55" fmla="*/ 21 h 21"/>
                <a:gd name="T56" fmla="*/ 14 w 17"/>
                <a:gd name="T57" fmla="*/ 20 h 21"/>
                <a:gd name="T58" fmla="*/ 16 w 17"/>
                <a:gd name="T59" fmla="*/ 19 h 21"/>
                <a:gd name="T60" fmla="*/ 17 w 17"/>
                <a:gd name="T61" fmla="*/ 19 h 21"/>
                <a:gd name="T62" fmla="*/ 17 w 17"/>
                <a:gd name="T63" fmla="*/ 18 h 21"/>
                <a:gd name="T64" fmla="*/ 17 w 17"/>
                <a:gd name="T65" fmla="*/ 16 h 21"/>
                <a:gd name="T66" fmla="*/ 15 w 17"/>
                <a:gd name="T67" fmla="*/ 14 h 21"/>
                <a:gd name="T68" fmla="*/ 13 w 17"/>
                <a:gd name="T69" fmla="*/ 12 h 21"/>
                <a:gd name="T70" fmla="*/ 12 w 17"/>
                <a:gd name="T7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1">
                  <a:moveTo>
                    <a:pt x="12" y="9"/>
                  </a:moveTo>
                  <a:cubicBezTo>
                    <a:pt x="12" y="9"/>
                    <a:pt x="9" y="8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5"/>
                    <a:pt x="11" y="5"/>
                    <a:pt x="10" y="4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1"/>
                    <a:pt x="4" y="1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8"/>
                    <a:pt x="2" y="6"/>
                    <a:pt x="3" y="7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3"/>
                    <a:pt x="3" y="11"/>
                    <a:pt x="4" y="11"/>
                  </a:cubicBezTo>
                  <a:cubicBezTo>
                    <a:pt x="5" y="10"/>
                    <a:pt x="5" y="10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10"/>
                    <a:pt x="9" y="10"/>
                    <a:pt x="9" y="10"/>
                  </a:cubicBezTo>
                  <a:cubicBezTo>
                    <a:pt x="10" y="11"/>
                    <a:pt x="10" y="12"/>
                    <a:pt x="11" y="12"/>
                  </a:cubicBezTo>
                  <a:cubicBezTo>
                    <a:pt x="12" y="12"/>
                    <a:pt x="10" y="15"/>
                    <a:pt x="11" y="15"/>
                  </a:cubicBezTo>
                  <a:cubicBezTo>
                    <a:pt x="12" y="15"/>
                    <a:pt x="13" y="16"/>
                    <a:pt x="13" y="17"/>
                  </a:cubicBezTo>
                  <a:cubicBezTo>
                    <a:pt x="13" y="18"/>
                    <a:pt x="13" y="19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3" y="21"/>
                    <a:pt x="14" y="21"/>
                    <a:pt x="14" y="20"/>
                  </a:cubicBezTo>
                  <a:cubicBezTo>
                    <a:pt x="14" y="19"/>
                    <a:pt x="15" y="19"/>
                    <a:pt x="16" y="19"/>
                  </a:cubicBezTo>
                  <a:cubicBezTo>
                    <a:pt x="16" y="20"/>
                    <a:pt x="17" y="20"/>
                    <a:pt x="17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6" y="15"/>
                    <a:pt x="15" y="15"/>
                    <a:pt x="15" y="14"/>
                  </a:cubicBezTo>
                  <a:cubicBezTo>
                    <a:pt x="15" y="13"/>
                    <a:pt x="13" y="12"/>
                    <a:pt x="13" y="12"/>
                  </a:cubicBezTo>
                  <a:cubicBezTo>
                    <a:pt x="13" y="11"/>
                    <a:pt x="12" y="10"/>
                    <a:pt x="12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44">
              <a:extLst>
                <a:ext uri="{FF2B5EF4-FFF2-40B4-BE49-F238E27FC236}">
                  <a16:creationId xmlns:a16="http://schemas.microsoft.com/office/drawing/2014/main" id="{FD371645-4311-48AD-9305-B5045F694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4625" y="2058988"/>
              <a:ext cx="68262" cy="125413"/>
            </a:xfrm>
            <a:custGeom>
              <a:avLst/>
              <a:gdLst>
                <a:gd name="T0" fmla="*/ 12 w 19"/>
                <a:gd name="T1" fmla="*/ 18 h 35"/>
                <a:gd name="T2" fmla="*/ 12 w 19"/>
                <a:gd name="T3" fmla="*/ 16 h 35"/>
                <a:gd name="T4" fmla="*/ 15 w 19"/>
                <a:gd name="T5" fmla="*/ 15 h 35"/>
                <a:gd name="T6" fmla="*/ 18 w 19"/>
                <a:gd name="T7" fmla="*/ 15 h 35"/>
                <a:gd name="T8" fmla="*/ 18 w 19"/>
                <a:gd name="T9" fmla="*/ 15 h 35"/>
                <a:gd name="T10" fmla="*/ 19 w 19"/>
                <a:gd name="T11" fmla="*/ 12 h 35"/>
                <a:gd name="T12" fmla="*/ 17 w 19"/>
                <a:gd name="T13" fmla="*/ 10 h 35"/>
                <a:gd name="T14" fmla="*/ 17 w 19"/>
                <a:gd name="T15" fmla="*/ 7 h 35"/>
                <a:gd name="T16" fmla="*/ 15 w 19"/>
                <a:gd name="T17" fmla="*/ 5 h 35"/>
                <a:gd name="T18" fmla="*/ 13 w 19"/>
                <a:gd name="T19" fmla="*/ 5 h 35"/>
                <a:gd name="T20" fmla="*/ 12 w 19"/>
                <a:gd name="T21" fmla="*/ 6 h 35"/>
                <a:gd name="T22" fmla="*/ 10 w 19"/>
                <a:gd name="T23" fmla="*/ 6 h 35"/>
                <a:gd name="T24" fmla="*/ 8 w 19"/>
                <a:gd name="T25" fmla="*/ 7 h 35"/>
                <a:gd name="T26" fmla="*/ 8 w 19"/>
                <a:gd name="T27" fmla="*/ 5 h 35"/>
                <a:gd name="T28" fmla="*/ 9 w 19"/>
                <a:gd name="T29" fmla="*/ 2 h 35"/>
                <a:gd name="T30" fmla="*/ 7 w 19"/>
                <a:gd name="T31" fmla="*/ 2 h 35"/>
                <a:gd name="T32" fmla="*/ 7 w 19"/>
                <a:gd name="T33" fmla="*/ 0 h 35"/>
                <a:gd name="T34" fmla="*/ 6 w 19"/>
                <a:gd name="T35" fmla="*/ 0 h 35"/>
                <a:gd name="T36" fmla="*/ 6 w 19"/>
                <a:gd name="T37" fmla="*/ 0 h 35"/>
                <a:gd name="T38" fmla="*/ 4 w 19"/>
                <a:gd name="T39" fmla="*/ 1 h 35"/>
                <a:gd name="T40" fmla="*/ 2 w 19"/>
                <a:gd name="T41" fmla="*/ 2 h 35"/>
                <a:gd name="T42" fmla="*/ 1 w 19"/>
                <a:gd name="T43" fmla="*/ 2 h 35"/>
                <a:gd name="T44" fmla="*/ 0 w 19"/>
                <a:gd name="T45" fmla="*/ 6 h 35"/>
                <a:gd name="T46" fmla="*/ 2 w 19"/>
                <a:gd name="T47" fmla="*/ 8 h 35"/>
                <a:gd name="T48" fmla="*/ 3 w 19"/>
                <a:gd name="T49" fmla="*/ 10 h 35"/>
                <a:gd name="T50" fmla="*/ 2 w 19"/>
                <a:gd name="T51" fmla="*/ 11 h 35"/>
                <a:gd name="T52" fmla="*/ 2 w 19"/>
                <a:gd name="T53" fmla="*/ 12 h 35"/>
                <a:gd name="T54" fmla="*/ 3 w 19"/>
                <a:gd name="T55" fmla="*/ 15 h 35"/>
                <a:gd name="T56" fmla="*/ 4 w 19"/>
                <a:gd name="T57" fmla="*/ 18 h 35"/>
                <a:gd name="T58" fmla="*/ 5 w 19"/>
                <a:gd name="T59" fmla="*/ 20 h 35"/>
                <a:gd name="T60" fmla="*/ 3 w 19"/>
                <a:gd name="T61" fmla="*/ 23 h 35"/>
                <a:gd name="T62" fmla="*/ 2 w 19"/>
                <a:gd name="T63" fmla="*/ 27 h 35"/>
                <a:gd name="T64" fmla="*/ 2 w 19"/>
                <a:gd name="T65" fmla="*/ 29 h 35"/>
                <a:gd name="T66" fmla="*/ 5 w 19"/>
                <a:gd name="T67" fmla="*/ 32 h 35"/>
                <a:gd name="T68" fmla="*/ 6 w 19"/>
                <a:gd name="T69" fmla="*/ 33 h 35"/>
                <a:gd name="T70" fmla="*/ 7 w 19"/>
                <a:gd name="T71" fmla="*/ 33 h 35"/>
                <a:gd name="T72" fmla="*/ 8 w 19"/>
                <a:gd name="T73" fmla="*/ 34 h 35"/>
                <a:gd name="T74" fmla="*/ 10 w 19"/>
                <a:gd name="T75" fmla="*/ 35 h 35"/>
                <a:gd name="T76" fmla="*/ 11 w 19"/>
                <a:gd name="T77" fmla="*/ 34 h 35"/>
                <a:gd name="T78" fmla="*/ 8 w 19"/>
                <a:gd name="T79" fmla="*/ 32 h 35"/>
                <a:gd name="T80" fmla="*/ 7 w 19"/>
                <a:gd name="T81" fmla="*/ 30 h 35"/>
                <a:gd name="T82" fmla="*/ 6 w 19"/>
                <a:gd name="T83" fmla="*/ 27 h 35"/>
                <a:gd name="T84" fmla="*/ 4 w 19"/>
                <a:gd name="T85" fmla="*/ 26 h 35"/>
                <a:gd name="T86" fmla="*/ 4 w 19"/>
                <a:gd name="T87" fmla="*/ 23 h 35"/>
                <a:gd name="T88" fmla="*/ 6 w 19"/>
                <a:gd name="T89" fmla="*/ 18 h 35"/>
                <a:gd name="T90" fmla="*/ 8 w 19"/>
                <a:gd name="T91" fmla="*/ 17 h 35"/>
                <a:gd name="T92" fmla="*/ 9 w 19"/>
                <a:gd name="T93" fmla="*/ 19 h 35"/>
                <a:gd name="T94" fmla="*/ 12 w 19"/>
                <a:gd name="T95" fmla="*/ 20 h 35"/>
                <a:gd name="T96" fmla="*/ 12 w 19"/>
                <a:gd name="T97" fmla="*/ 20 h 35"/>
                <a:gd name="T98" fmla="*/ 12 w 19"/>
                <a:gd name="T99" fmla="*/ 20 h 35"/>
                <a:gd name="T100" fmla="*/ 12 w 19"/>
                <a:gd name="T101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" h="35">
                  <a:moveTo>
                    <a:pt x="12" y="18"/>
                  </a:moveTo>
                  <a:cubicBezTo>
                    <a:pt x="12" y="17"/>
                    <a:pt x="11" y="17"/>
                    <a:pt x="12" y="16"/>
                  </a:cubicBezTo>
                  <a:cubicBezTo>
                    <a:pt x="13" y="15"/>
                    <a:pt x="14" y="14"/>
                    <a:pt x="15" y="15"/>
                  </a:cubicBezTo>
                  <a:cubicBezTo>
                    <a:pt x="16" y="15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19" y="11"/>
                    <a:pt x="18" y="10"/>
                    <a:pt x="17" y="10"/>
                  </a:cubicBezTo>
                  <a:cubicBezTo>
                    <a:pt x="16" y="10"/>
                    <a:pt x="18" y="7"/>
                    <a:pt x="17" y="7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5"/>
                    <a:pt x="13" y="5"/>
                    <a:pt x="13" y="5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5"/>
                    <a:pt x="11" y="5"/>
                    <a:pt x="10" y="6"/>
                  </a:cubicBezTo>
                  <a:cubicBezTo>
                    <a:pt x="9" y="6"/>
                    <a:pt x="8" y="8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9" y="3"/>
                    <a:pt x="9" y="2"/>
                  </a:cubicBezTo>
                  <a:cubicBezTo>
                    <a:pt x="8" y="1"/>
                    <a:pt x="7" y="3"/>
                    <a:pt x="7" y="2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0" y="6"/>
                    <a:pt x="0" y="6"/>
                  </a:cubicBezTo>
                  <a:cubicBezTo>
                    <a:pt x="0" y="7"/>
                    <a:pt x="2" y="8"/>
                    <a:pt x="2" y="8"/>
                  </a:cubicBezTo>
                  <a:cubicBezTo>
                    <a:pt x="3" y="8"/>
                    <a:pt x="2" y="9"/>
                    <a:pt x="3" y="10"/>
                  </a:cubicBezTo>
                  <a:cubicBezTo>
                    <a:pt x="3" y="10"/>
                    <a:pt x="3" y="11"/>
                    <a:pt x="2" y="11"/>
                  </a:cubicBezTo>
                  <a:cubicBezTo>
                    <a:pt x="2" y="11"/>
                    <a:pt x="3" y="12"/>
                    <a:pt x="2" y="12"/>
                  </a:cubicBezTo>
                  <a:cubicBezTo>
                    <a:pt x="2" y="13"/>
                    <a:pt x="2" y="14"/>
                    <a:pt x="3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4" y="19"/>
                    <a:pt x="5" y="19"/>
                    <a:pt x="5" y="20"/>
                  </a:cubicBezTo>
                  <a:cubicBezTo>
                    <a:pt x="5" y="20"/>
                    <a:pt x="3" y="24"/>
                    <a:pt x="3" y="23"/>
                  </a:cubicBezTo>
                  <a:cubicBezTo>
                    <a:pt x="2" y="24"/>
                    <a:pt x="2" y="26"/>
                    <a:pt x="2" y="27"/>
                  </a:cubicBezTo>
                  <a:cubicBezTo>
                    <a:pt x="2" y="28"/>
                    <a:pt x="1" y="29"/>
                    <a:pt x="2" y="29"/>
                  </a:cubicBezTo>
                  <a:cubicBezTo>
                    <a:pt x="3" y="29"/>
                    <a:pt x="4" y="30"/>
                    <a:pt x="5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8" y="33"/>
                    <a:pt x="8" y="34"/>
                    <a:pt x="8" y="34"/>
                  </a:cubicBezTo>
                  <a:cubicBezTo>
                    <a:pt x="8" y="35"/>
                    <a:pt x="10" y="35"/>
                    <a:pt x="10" y="35"/>
                  </a:cubicBezTo>
                  <a:cubicBezTo>
                    <a:pt x="10" y="35"/>
                    <a:pt x="10" y="34"/>
                    <a:pt x="11" y="34"/>
                  </a:cubicBezTo>
                  <a:cubicBezTo>
                    <a:pt x="10" y="33"/>
                    <a:pt x="9" y="32"/>
                    <a:pt x="8" y="32"/>
                  </a:cubicBezTo>
                  <a:cubicBezTo>
                    <a:pt x="7" y="32"/>
                    <a:pt x="6" y="30"/>
                    <a:pt x="7" y="30"/>
                  </a:cubicBezTo>
                  <a:cubicBezTo>
                    <a:pt x="7" y="29"/>
                    <a:pt x="6" y="28"/>
                    <a:pt x="6" y="27"/>
                  </a:cubicBezTo>
                  <a:cubicBezTo>
                    <a:pt x="6" y="27"/>
                    <a:pt x="5" y="27"/>
                    <a:pt x="4" y="26"/>
                  </a:cubicBezTo>
                  <a:cubicBezTo>
                    <a:pt x="3" y="26"/>
                    <a:pt x="4" y="24"/>
                    <a:pt x="4" y="23"/>
                  </a:cubicBezTo>
                  <a:cubicBezTo>
                    <a:pt x="5" y="22"/>
                    <a:pt x="6" y="19"/>
                    <a:pt x="6" y="18"/>
                  </a:cubicBezTo>
                  <a:cubicBezTo>
                    <a:pt x="5" y="17"/>
                    <a:pt x="7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1" y="19"/>
                    <a:pt x="11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45">
              <a:extLst>
                <a:ext uri="{FF2B5EF4-FFF2-40B4-BE49-F238E27FC236}">
                  <a16:creationId xmlns:a16="http://schemas.microsoft.com/office/drawing/2014/main" id="{7A8E973E-B98B-41E4-9191-9DBA703C7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5188" y="1712913"/>
              <a:ext cx="82550" cy="65088"/>
            </a:xfrm>
            <a:custGeom>
              <a:avLst/>
              <a:gdLst>
                <a:gd name="T0" fmla="*/ 1 w 23"/>
                <a:gd name="T1" fmla="*/ 4 h 18"/>
                <a:gd name="T2" fmla="*/ 1 w 23"/>
                <a:gd name="T3" fmla="*/ 6 h 18"/>
                <a:gd name="T4" fmla="*/ 1 w 23"/>
                <a:gd name="T5" fmla="*/ 7 h 18"/>
                <a:gd name="T6" fmla="*/ 1 w 23"/>
                <a:gd name="T7" fmla="*/ 9 h 18"/>
                <a:gd name="T8" fmla="*/ 2 w 23"/>
                <a:gd name="T9" fmla="*/ 10 h 18"/>
                <a:gd name="T10" fmla="*/ 2 w 23"/>
                <a:gd name="T11" fmla="*/ 12 h 18"/>
                <a:gd name="T12" fmla="*/ 2 w 23"/>
                <a:gd name="T13" fmla="*/ 13 h 18"/>
                <a:gd name="T14" fmla="*/ 4 w 23"/>
                <a:gd name="T15" fmla="*/ 13 h 18"/>
                <a:gd name="T16" fmla="*/ 5 w 23"/>
                <a:gd name="T17" fmla="*/ 15 h 18"/>
                <a:gd name="T18" fmla="*/ 6 w 23"/>
                <a:gd name="T19" fmla="*/ 15 h 18"/>
                <a:gd name="T20" fmla="*/ 8 w 23"/>
                <a:gd name="T21" fmla="*/ 15 h 18"/>
                <a:gd name="T22" fmla="*/ 8 w 23"/>
                <a:gd name="T23" fmla="*/ 16 h 18"/>
                <a:gd name="T24" fmla="*/ 10 w 23"/>
                <a:gd name="T25" fmla="*/ 16 h 18"/>
                <a:gd name="T26" fmla="*/ 11 w 23"/>
                <a:gd name="T27" fmla="*/ 17 h 18"/>
                <a:gd name="T28" fmla="*/ 12 w 23"/>
                <a:gd name="T29" fmla="*/ 17 h 18"/>
                <a:gd name="T30" fmla="*/ 14 w 23"/>
                <a:gd name="T31" fmla="*/ 18 h 18"/>
                <a:gd name="T32" fmla="*/ 16 w 23"/>
                <a:gd name="T33" fmla="*/ 18 h 18"/>
                <a:gd name="T34" fmla="*/ 18 w 23"/>
                <a:gd name="T35" fmla="*/ 18 h 18"/>
                <a:gd name="T36" fmla="*/ 19 w 23"/>
                <a:gd name="T37" fmla="*/ 18 h 18"/>
                <a:gd name="T38" fmla="*/ 19 w 23"/>
                <a:gd name="T39" fmla="*/ 17 h 18"/>
                <a:gd name="T40" fmla="*/ 21 w 23"/>
                <a:gd name="T41" fmla="*/ 15 h 18"/>
                <a:gd name="T42" fmla="*/ 22 w 23"/>
                <a:gd name="T43" fmla="*/ 14 h 18"/>
                <a:gd name="T44" fmla="*/ 22 w 23"/>
                <a:gd name="T45" fmla="*/ 12 h 18"/>
                <a:gd name="T46" fmla="*/ 21 w 23"/>
                <a:gd name="T47" fmla="*/ 10 h 18"/>
                <a:gd name="T48" fmla="*/ 21 w 23"/>
                <a:gd name="T49" fmla="*/ 8 h 18"/>
                <a:gd name="T50" fmla="*/ 22 w 23"/>
                <a:gd name="T51" fmla="*/ 7 h 18"/>
                <a:gd name="T52" fmla="*/ 22 w 23"/>
                <a:gd name="T53" fmla="*/ 5 h 18"/>
                <a:gd name="T54" fmla="*/ 21 w 23"/>
                <a:gd name="T55" fmla="*/ 3 h 18"/>
                <a:gd name="T56" fmla="*/ 20 w 23"/>
                <a:gd name="T57" fmla="*/ 2 h 18"/>
                <a:gd name="T58" fmla="*/ 20 w 23"/>
                <a:gd name="T59" fmla="*/ 2 h 18"/>
                <a:gd name="T60" fmla="*/ 14 w 23"/>
                <a:gd name="T61" fmla="*/ 2 h 18"/>
                <a:gd name="T62" fmla="*/ 12 w 23"/>
                <a:gd name="T63" fmla="*/ 1 h 18"/>
                <a:gd name="T64" fmla="*/ 11 w 23"/>
                <a:gd name="T65" fmla="*/ 2 h 18"/>
                <a:gd name="T66" fmla="*/ 10 w 23"/>
                <a:gd name="T67" fmla="*/ 1 h 18"/>
                <a:gd name="T68" fmla="*/ 5 w 23"/>
                <a:gd name="T69" fmla="*/ 2 h 18"/>
                <a:gd name="T70" fmla="*/ 1 w 23"/>
                <a:gd name="T71" fmla="*/ 3 h 18"/>
                <a:gd name="T72" fmla="*/ 1 w 23"/>
                <a:gd name="T73" fmla="*/ 4 h 18"/>
                <a:gd name="T74" fmla="*/ 1 w 23"/>
                <a:gd name="T7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18">
                  <a:moveTo>
                    <a:pt x="1" y="4"/>
                  </a:moveTo>
                  <a:cubicBezTo>
                    <a:pt x="1" y="4"/>
                    <a:pt x="1" y="6"/>
                    <a:pt x="1" y="6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5"/>
                    <a:pt x="6" y="16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9" y="16"/>
                    <a:pt x="10" y="16"/>
                  </a:cubicBezTo>
                  <a:cubicBezTo>
                    <a:pt x="10" y="16"/>
                    <a:pt x="10" y="17"/>
                    <a:pt x="11" y="17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3" y="18"/>
                    <a:pt x="14" y="18"/>
                    <a:pt x="14" y="18"/>
                  </a:cubicBezTo>
                  <a:cubicBezTo>
                    <a:pt x="15" y="17"/>
                    <a:pt x="15" y="18"/>
                    <a:pt x="16" y="18"/>
                  </a:cubicBezTo>
                  <a:cubicBezTo>
                    <a:pt x="17" y="18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19" y="17"/>
                    <a:pt x="19" y="17"/>
                  </a:cubicBezTo>
                  <a:cubicBezTo>
                    <a:pt x="19" y="17"/>
                    <a:pt x="21" y="15"/>
                    <a:pt x="21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3"/>
                    <a:pt x="22" y="12"/>
                    <a:pt x="22" y="12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2" y="9"/>
                    <a:pt x="21" y="9"/>
                    <a:pt x="21" y="8"/>
                  </a:cubicBezTo>
                  <a:cubicBezTo>
                    <a:pt x="21" y="8"/>
                    <a:pt x="21" y="7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2" y="3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2"/>
                    <a:pt x="14" y="2"/>
                    <a:pt x="14" y="2"/>
                  </a:cubicBezTo>
                  <a:cubicBezTo>
                    <a:pt x="13" y="2"/>
                    <a:pt x="13" y="2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0"/>
                    <a:pt x="6" y="1"/>
                    <a:pt x="5" y="2"/>
                  </a:cubicBezTo>
                  <a:cubicBezTo>
                    <a:pt x="4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46">
              <a:extLst>
                <a:ext uri="{FF2B5EF4-FFF2-40B4-BE49-F238E27FC236}">
                  <a16:creationId xmlns:a16="http://schemas.microsoft.com/office/drawing/2014/main" id="{C835CBDE-A5C1-4659-B846-FDCF6387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94075" y="1820863"/>
              <a:ext cx="31750" cy="28575"/>
            </a:xfrm>
            <a:custGeom>
              <a:avLst/>
              <a:gdLst>
                <a:gd name="T0" fmla="*/ 7 w 9"/>
                <a:gd name="T1" fmla="*/ 7 h 8"/>
                <a:gd name="T2" fmla="*/ 9 w 9"/>
                <a:gd name="T3" fmla="*/ 5 h 8"/>
                <a:gd name="T4" fmla="*/ 9 w 9"/>
                <a:gd name="T5" fmla="*/ 2 h 8"/>
                <a:gd name="T6" fmla="*/ 7 w 9"/>
                <a:gd name="T7" fmla="*/ 0 h 8"/>
                <a:gd name="T8" fmla="*/ 3 w 9"/>
                <a:gd name="T9" fmla="*/ 0 h 8"/>
                <a:gd name="T10" fmla="*/ 2 w 9"/>
                <a:gd name="T11" fmla="*/ 0 h 8"/>
                <a:gd name="T12" fmla="*/ 1 w 9"/>
                <a:gd name="T13" fmla="*/ 1 h 8"/>
                <a:gd name="T14" fmla="*/ 2 w 9"/>
                <a:gd name="T15" fmla="*/ 3 h 8"/>
                <a:gd name="T16" fmla="*/ 4 w 9"/>
                <a:gd name="T17" fmla="*/ 5 h 8"/>
                <a:gd name="T18" fmla="*/ 5 w 9"/>
                <a:gd name="T19" fmla="*/ 7 h 8"/>
                <a:gd name="T20" fmla="*/ 7 w 9"/>
                <a:gd name="T21" fmla="*/ 8 h 8"/>
                <a:gd name="T22" fmla="*/ 7 w 9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8">
                  <a:moveTo>
                    <a:pt x="7" y="7"/>
                  </a:moveTo>
                  <a:cubicBezTo>
                    <a:pt x="7" y="7"/>
                    <a:pt x="8" y="5"/>
                    <a:pt x="9" y="5"/>
                  </a:cubicBezTo>
                  <a:cubicBezTo>
                    <a:pt x="9" y="5"/>
                    <a:pt x="9" y="3"/>
                    <a:pt x="9" y="2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3" y="0"/>
                    <a:pt x="2" y="1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2"/>
                    <a:pt x="2" y="2"/>
                    <a:pt x="2" y="3"/>
                  </a:cubicBezTo>
                  <a:cubicBezTo>
                    <a:pt x="2" y="3"/>
                    <a:pt x="4" y="5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6" y="7"/>
                    <a:pt x="6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47">
              <a:extLst>
                <a:ext uri="{FF2B5EF4-FFF2-40B4-BE49-F238E27FC236}">
                  <a16:creationId xmlns:a16="http://schemas.microsoft.com/office/drawing/2014/main" id="{E44527FE-859B-441D-876D-1AC438FFE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1806575"/>
              <a:ext cx="46037" cy="39688"/>
            </a:xfrm>
            <a:custGeom>
              <a:avLst/>
              <a:gdLst>
                <a:gd name="T0" fmla="*/ 8 w 13"/>
                <a:gd name="T1" fmla="*/ 9 h 11"/>
                <a:gd name="T2" fmla="*/ 6 w 13"/>
                <a:gd name="T3" fmla="*/ 7 h 11"/>
                <a:gd name="T4" fmla="*/ 5 w 13"/>
                <a:gd name="T5" fmla="*/ 5 h 11"/>
                <a:gd name="T6" fmla="*/ 6 w 13"/>
                <a:gd name="T7" fmla="*/ 4 h 11"/>
                <a:gd name="T8" fmla="*/ 7 w 13"/>
                <a:gd name="T9" fmla="*/ 4 h 11"/>
                <a:gd name="T10" fmla="*/ 11 w 13"/>
                <a:gd name="T11" fmla="*/ 4 h 11"/>
                <a:gd name="T12" fmla="*/ 13 w 13"/>
                <a:gd name="T13" fmla="*/ 6 h 11"/>
                <a:gd name="T14" fmla="*/ 13 w 13"/>
                <a:gd name="T15" fmla="*/ 5 h 11"/>
                <a:gd name="T16" fmla="*/ 12 w 13"/>
                <a:gd name="T17" fmla="*/ 3 h 11"/>
                <a:gd name="T18" fmla="*/ 11 w 13"/>
                <a:gd name="T19" fmla="*/ 2 h 11"/>
                <a:gd name="T20" fmla="*/ 11 w 13"/>
                <a:gd name="T21" fmla="*/ 2 h 11"/>
                <a:gd name="T22" fmla="*/ 8 w 13"/>
                <a:gd name="T23" fmla="*/ 2 h 11"/>
                <a:gd name="T24" fmla="*/ 6 w 13"/>
                <a:gd name="T25" fmla="*/ 0 h 11"/>
                <a:gd name="T26" fmla="*/ 5 w 13"/>
                <a:gd name="T27" fmla="*/ 1 h 11"/>
                <a:gd name="T28" fmla="*/ 4 w 13"/>
                <a:gd name="T29" fmla="*/ 2 h 11"/>
                <a:gd name="T30" fmla="*/ 3 w 13"/>
                <a:gd name="T31" fmla="*/ 3 h 11"/>
                <a:gd name="T32" fmla="*/ 2 w 13"/>
                <a:gd name="T33" fmla="*/ 3 h 11"/>
                <a:gd name="T34" fmla="*/ 0 w 13"/>
                <a:gd name="T35" fmla="*/ 4 h 11"/>
                <a:gd name="T36" fmla="*/ 1 w 13"/>
                <a:gd name="T37" fmla="*/ 5 h 11"/>
                <a:gd name="T38" fmla="*/ 3 w 13"/>
                <a:gd name="T39" fmla="*/ 5 h 11"/>
                <a:gd name="T40" fmla="*/ 5 w 13"/>
                <a:gd name="T41" fmla="*/ 9 h 11"/>
                <a:gd name="T42" fmla="*/ 6 w 13"/>
                <a:gd name="T43" fmla="*/ 10 h 11"/>
                <a:gd name="T44" fmla="*/ 8 w 13"/>
                <a:gd name="T45" fmla="*/ 11 h 11"/>
                <a:gd name="T46" fmla="*/ 9 w 13"/>
                <a:gd name="T47" fmla="*/ 11 h 11"/>
                <a:gd name="T48" fmla="*/ 8 w 13"/>
                <a:gd name="T4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1">
                  <a:moveTo>
                    <a:pt x="8" y="9"/>
                  </a:moveTo>
                  <a:cubicBezTo>
                    <a:pt x="8" y="9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8" y="4"/>
                    <a:pt x="11" y="4"/>
                    <a:pt x="11" y="4"/>
                  </a:cubicBezTo>
                  <a:cubicBezTo>
                    <a:pt x="11" y="4"/>
                    <a:pt x="12" y="5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3" y="4"/>
                    <a:pt x="12" y="3"/>
                  </a:cubicBezTo>
                  <a:cubicBezTo>
                    <a:pt x="12" y="3"/>
                    <a:pt x="11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5"/>
                    <a:pt x="3" y="4"/>
                    <a:pt x="3" y="5"/>
                  </a:cubicBezTo>
                  <a:cubicBezTo>
                    <a:pt x="3" y="6"/>
                    <a:pt x="4" y="8"/>
                    <a:pt x="5" y="9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48">
              <a:extLst>
                <a:ext uri="{FF2B5EF4-FFF2-40B4-BE49-F238E27FC236}">
                  <a16:creationId xmlns:a16="http://schemas.microsoft.com/office/drawing/2014/main" id="{2196211D-5EA7-451F-A4AB-C5231BC12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5500" y="1849438"/>
              <a:ext cx="17462" cy="28575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6 h 8"/>
                <a:gd name="T4" fmla="*/ 5 w 5"/>
                <a:gd name="T5" fmla="*/ 5 h 8"/>
                <a:gd name="T6" fmla="*/ 5 w 5"/>
                <a:gd name="T7" fmla="*/ 5 h 8"/>
                <a:gd name="T8" fmla="*/ 3 w 5"/>
                <a:gd name="T9" fmla="*/ 3 h 8"/>
                <a:gd name="T10" fmla="*/ 4 w 5"/>
                <a:gd name="T11" fmla="*/ 1 h 8"/>
                <a:gd name="T12" fmla="*/ 2 w 5"/>
                <a:gd name="T13" fmla="*/ 0 h 8"/>
                <a:gd name="T14" fmla="*/ 0 w 5"/>
                <a:gd name="T15" fmla="*/ 1 h 8"/>
                <a:gd name="T16" fmla="*/ 1 w 5"/>
                <a:gd name="T17" fmla="*/ 3 h 8"/>
                <a:gd name="T18" fmla="*/ 1 w 5"/>
                <a:gd name="T19" fmla="*/ 6 h 8"/>
                <a:gd name="T20" fmla="*/ 3 w 5"/>
                <a:gd name="T21" fmla="*/ 8 h 8"/>
                <a:gd name="T22" fmla="*/ 3 w 5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cubicBezTo>
                    <a:pt x="4" y="7"/>
                    <a:pt x="3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4"/>
                    <a:pt x="3" y="3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3"/>
                    <a:pt x="0" y="6"/>
                    <a:pt x="1" y="6"/>
                  </a:cubicBezTo>
                  <a:cubicBezTo>
                    <a:pt x="2" y="7"/>
                    <a:pt x="2" y="8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49">
              <a:extLst>
                <a:ext uri="{FF2B5EF4-FFF2-40B4-BE49-F238E27FC236}">
                  <a16:creationId xmlns:a16="http://schemas.microsoft.com/office/drawing/2014/main" id="{A175F822-8B6E-4DD3-8D93-0EEA79C48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700" y="1781175"/>
              <a:ext cx="61912" cy="28575"/>
            </a:xfrm>
            <a:custGeom>
              <a:avLst/>
              <a:gdLst>
                <a:gd name="T0" fmla="*/ 14 w 17"/>
                <a:gd name="T1" fmla="*/ 0 h 8"/>
                <a:gd name="T2" fmla="*/ 12 w 17"/>
                <a:gd name="T3" fmla="*/ 0 h 8"/>
                <a:gd name="T4" fmla="*/ 12 w 17"/>
                <a:gd name="T5" fmla="*/ 1 h 8"/>
                <a:gd name="T6" fmla="*/ 10 w 17"/>
                <a:gd name="T7" fmla="*/ 1 h 8"/>
                <a:gd name="T8" fmla="*/ 9 w 17"/>
                <a:gd name="T9" fmla="*/ 2 h 8"/>
                <a:gd name="T10" fmla="*/ 8 w 17"/>
                <a:gd name="T11" fmla="*/ 3 h 8"/>
                <a:gd name="T12" fmla="*/ 7 w 17"/>
                <a:gd name="T13" fmla="*/ 4 h 8"/>
                <a:gd name="T14" fmla="*/ 4 w 17"/>
                <a:gd name="T15" fmla="*/ 4 h 8"/>
                <a:gd name="T16" fmla="*/ 3 w 17"/>
                <a:gd name="T17" fmla="*/ 4 h 8"/>
                <a:gd name="T18" fmla="*/ 2 w 17"/>
                <a:gd name="T19" fmla="*/ 5 h 8"/>
                <a:gd name="T20" fmla="*/ 0 w 17"/>
                <a:gd name="T21" fmla="*/ 4 h 8"/>
                <a:gd name="T22" fmla="*/ 0 w 17"/>
                <a:gd name="T23" fmla="*/ 6 h 8"/>
                <a:gd name="T24" fmla="*/ 1 w 17"/>
                <a:gd name="T25" fmla="*/ 6 h 8"/>
                <a:gd name="T26" fmla="*/ 3 w 17"/>
                <a:gd name="T27" fmla="*/ 6 h 8"/>
                <a:gd name="T28" fmla="*/ 4 w 17"/>
                <a:gd name="T29" fmla="*/ 6 h 8"/>
                <a:gd name="T30" fmla="*/ 6 w 17"/>
                <a:gd name="T31" fmla="*/ 6 h 8"/>
                <a:gd name="T32" fmla="*/ 6 w 17"/>
                <a:gd name="T33" fmla="*/ 7 h 8"/>
                <a:gd name="T34" fmla="*/ 9 w 17"/>
                <a:gd name="T35" fmla="*/ 7 h 8"/>
                <a:gd name="T36" fmla="*/ 11 w 17"/>
                <a:gd name="T37" fmla="*/ 8 h 8"/>
                <a:gd name="T38" fmla="*/ 13 w 17"/>
                <a:gd name="T39" fmla="*/ 7 h 8"/>
                <a:gd name="T40" fmla="*/ 15 w 17"/>
                <a:gd name="T41" fmla="*/ 6 h 8"/>
                <a:gd name="T42" fmla="*/ 15 w 17"/>
                <a:gd name="T43" fmla="*/ 6 h 8"/>
                <a:gd name="T44" fmla="*/ 15 w 17"/>
                <a:gd name="T45" fmla="*/ 6 h 8"/>
                <a:gd name="T46" fmla="*/ 15 w 17"/>
                <a:gd name="T47" fmla="*/ 5 h 8"/>
                <a:gd name="T48" fmla="*/ 16 w 17"/>
                <a:gd name="T49" fmla="*/ 4 h 8"/>
                <a:gd name="T50" fmla="*/ 17 w 17"/>
                <a:gd name="T51" fmla="*/ 3 h 8"/>
                <a:gd name="T52" fmla="*/ 17 w 17"/>
                <a:gd name="T53" fmla="*/ 3 h 8"/>
                <a:gd name="T54" fmla="*/ 16 w 17"/>
                <a:gd name="T55" fmla="*/ 1 h 8"/>
                <a:gd name="T56" fmla="*/ 14 w 17"/>
                <a:gd name="T5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" h="8">
                  <a:moveTo>
                    <a:pt x="14" y="0"/>
                  </a:moveTo>
                  <a:cubicBezTo>
                    <a:pt x="14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7" y="2"/>
                    <a:pt x="8" y="3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4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4" y="6"/>
                    <a:pt x="4" y="6"/>
                  </a:cubicBezTo>
                  <a:cubicBezTo>
                    <a:pt x="4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9" y="7"/>
                    <a:pt x="11" y="8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6" y="4"/>
                    <a:pt x="15" y="4"/>
                    <a:pt x="16" y="4"/>
                  </a:cubicBezTo>
                  <a:cubicBezTo>
                    <a:pt x="16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6" y="1"/>
                    <a:pt x="16" y="1"/>
                  </a:cubicBezTo>
                  <a:cubicBezTo>
                    <a:pt x="16" y="1"/>
                    <a:pt x="15" y="1"/>
                    <a:pt x="1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50">
              <a:extLst>
                <a:ext uri="{FF2B5EF4-FFF2-40B4-BE49-F238E27FC236}">
                  <a16:creationId xmlns:a16="http://schemas.microsoft.com/office/drawing/2014/main" id="{C26C3E5D-8571-4E6A-A20A-25BEC1317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7725" y="1784350"/>
              <a:ext cx="55562" cy="28575"/>
            </a:xfrm>
            <a:custGeom>
              <a:avLst/>
              <a:gdLst>
                <a:gd name="T0" fmla="*/ 14 w 15"/>
                <a:gd name="T1" fmla="*/ 1 h 8"/>
                <a:gd name="T2" fmla="*/ 14 w 15"/>
                <a:gd name="T3" fmla="*/ 1 h 8"/>
                <a:gd name="T4" fmla="*/ 12 w 15"/>
                <a:gd name="T5" fmla="*/ 1 h 8"/>
                <a:gd name="T6" fmla="*/ 10 w 15"/>
                <a:gd name="T7" fmla="*/ 0 h 8"/>
                <a:gd name="T8" fmla="*/ 8 w 15"/>
                <a:gd name="T9" fmla="*/ 1 h 8"/>
                <a:gd name="T10" fmla="*/ 6 w 15"/>
                <a:gd name="T11" fmla="*/ 2 h 8"/>
                <a:gd name="T12" fmla="*/ 2 w 15"/>
                <a:gd name="T13" fmla="*/ 2 h 8"/>
                <a:gd name="T14" fmla="*/ 2 w 15"/>
                <a:gd name="T15" fmla="*/ 2 h 8"/>
                <a:gd name="T16" fmla="*/ 2 w 15"/>
                <a:gd name="T17" fmla="*/ 2 h 8"/>
                <a:gd name="T18" fmla="*/ 1 w 15"/>
                <a:gd name="T19" fmla="*/ 3 h 8"/>
                <a:gd name="T20" fmla="*/ 0 w 15"/>
                <a:gd name="T21" fmla="*/ 4 h 8"/>
                <a:gd name="T22" fmla="*/ 0 w 15"/>
                <a:gd name="T23" fmla="*/ 5 h 8"/>
                <a:gd name="T24" fmla="*/ 0 w 15"/>
                <a:gd name="T25" fmla="*/ 5 h 8"/>
                <a:gd name="T26" fmla="*/ 0 w 15"/>
                <a:gd name="T27" fmla="*/ 6 h 8"/>
                <a:gd name="T28" fmla="*/ 0 w 15"/>
                <a:gd name="T29" fmla="*/ 6 h 8"/>
                <a:gd name="T30" fmla="*/ 2 w 15"/>
                <a:gd name="T31" fmla="*/ 8 h 8"/>
                <a:gd name="T32" fmla="*/ 5 w 15"/>
                <a:gd name="T33" fmla="*/ 8 h 8"/>
                <a:gd name="T34" fmla="*/ 8 w 15"/>
                <a:gd name="T35" fmla="*/ 7 h 8"/>
                <a:gd name="T36" fmla="*/ 9 w 15"/>
                <a:gd name="T37" fmla="*/ 7 h 8"/>
                <a:gd name="T38" fmla="*/ 9 w 15"/>
                <a:gd name="T39" fmla="*/ 8 h 8"/>
                <a:gd name="T40" fmla="*/ 11 w 15"/>
                <a:gd name="T41" fmla="*/ 7 h 8"/>
                <a:gd name="T42" fmla="*/ 13 w 15"/>
                <a:gd name="T43" fmla="*/ 3 h 8"/>
                <a:gd name="T44" fmla="*/ 14 w 15"/>
                <a:gd name="T45" fmla="*/ 2 h 8"/>
                <a:gd name="T46" fmla="*/ 14 w 15"/>
                <a:gd name="T4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8"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0"/>
                    <a:pt x="10" y="0"/>
                    <a:pt x="10" y="0"/>
                  </a:cubicBezTo>
                  <a:cubicBezTo>
                    <a:pt x="10" y="0"/>
                    <a:pt x="8" y="1"/>
                    <a:pt x="8" y="1"/>
                  </a:cubicBezTo>
                  <a:cubicBezTo>
                    <a:pt x="8" y="1"/>
                    <a:pt x="6" y="1"/>
                    <a:pt x="6" y="2"/>
                  </a:cubicBezTo>
                  <a:cubicBezTo>
                    <a:pt x="6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1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2" y="7"/>
                    <a:pt x="2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8"/>
                    <a:pt x="8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2" y="6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2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51">
              <a:extLst>
                <a:ext uri="{FF2B5EF4-FFF2-40B4-BE49-F238E27FC236}">
                  <a16:creationId xmlns:a16="http://schemas.microsoft.com/office/drawing/2014/main" id="{96F830E4-96AF-421B-A927-C03372123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1758950"/>
              <a:ext cx="53975" cy="25400"/>
            </a:xfrm>
            <a:custGeom>
              <a:avLst/>
              <a:gdLst>
                <a:gd name="T0" fmla="*/ 14 w 15"/>
                <a:gd name="T1" fmla="*/ 3 h 7"/>
                <a:gd name="T2" fmla="*/ 12 w 15"/>
                <a:gd name="T3" fmla="*/ 3 h 7"/>
                <a:gd name="T4" fmla="*/ 12 w 15"/>
                <a:gd name="T5" fmla="*/ 2 h 7"/>
                <a:gd name="T6" fmla="*/ 10 w 15"/>
                <a:gd name="T7" fmla="*/ 2 h 7"/>
                <a:gd name="T8" fmla="*/ 9 w 15"/>
                <a:gd name="T9" fmla="*/ 2 h 7"/>
                <a:gd name="T10" fmla="*/ 8 w 15"/>
                <a:gd name="T11" fmla="*/ 0 h 7"/>
                <a:gd name="T12" fmla="*/ 6 w 15"/>
                <a:gd name="T13" fmla="*/ 0 h 7"/>
                <a:gd name="T14" fmla="*/ 6 w 15"/>
                <a:gd name="T15" fmla="*/ 0 h 7"/>
                <a:gd name="T16" fmla="*/ 5 w 15"/>
                <a:gd name="T17" fmla="*/ 0 h 7"/>
                <a:gd name="T18" fmla="*/ 3 w 15"/>
                <a:gd name="T19" fmla="*/ 1 h 7"/>
                <a:gd name="T20" fmla="*/ 1 w 15"/>
                <a:gd name="T21" fmla="*/ 2 h 7"/>
                <a:gd name="T22" fmla="*/ 1 w 15"/>
                <a:gd name="T23" fmla="*/ 3 h 7"/>
                <a:gd name="T24" fmla="*/ 1 w 15"/>
                <a:gd name="T25" fmla="*/ 5 h 7"/>
                <a:gd name="T26" fmla="*/ 4 w 15"/>
                <a:gd name="T27" fmla="*/ 7 h 7"/>
                <a:gd name="T28" fmla="*/ 4 w 15"/>
                <a:gd name="T29" fmla="*/ 7 h 7"/>
                <a:gd name="T30" fmla="*/ 6 w 15"/>
                <a:gd name="T31" fmla="*/ 7 h 7"/>
                <a:gd name="T32" fmla="*/ 6 w 15"/>
                <a:gd name="T33" fmla="*/ 6 h 7"/>
                <a:gd name="T34" fmla="*/ 8 w 15"/>
                <a:gd name="T35" fmla="*/ 6 h 7"/>
                <a:gd name="T36" fmla="*/ 10 w 15"/>
                <a:gd name="T37" fmla="*/ 7 h 7"/>
                <a:gd name="T38" fmla="*/ 10 w 15"/>
                <a:gd name="T39" fmla="*/ 7 h 7"/>
                <a:gd name="T40" fmla="*/ 11 w 15"/>
                <a:gd name="T41" fmla="*/ 6 h 7"/>
                <a:gd name="T42" fmla="*/ 13 w 15"/>
                <a:gd name="T43" fmla="*/ 5 h 7"/>
                <a:gd name="T44" fmla="*/ 15 w 15"/>
                <a:gd name="T45" fmla="*/ 4 h 7"/>
                <a:gd name="T46" fmla="*/ 14 w 15"/>
                <a:gd name="T4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">
                  <a:moveTo>
                    <a:pt x="14" y="3"/>
                  </a:moveTo>
                  <a:cubicBezTo>
                    <a:pt x="13" y="3"/>
                    <a:pt x="12" y="3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5"/>
                    <a:pt x="1" y="5"/>
                  </a:cubicBezTo>
                  <a:cubicBezTo>
                    <a:pt x="2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4" y="4"/>
                    <a:pt x="14" y="3"/>
                    <a:pt x="1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52">
              <a:extLst>
                <a:ext uri="{FF2B5EF4-FFF2-40B4-BE49-F238E27FC236}">
                  <a16:creationId xmlns:a16="http://schemas.microsoft.com/office/drawing/2014/main" id="{07F3E7D0-865E-4221-9BD4-79EF507E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2963" y="1773238"/>
              <a:ext cx="46037" cy="22225"/>
            </a:xfrm>
            <a:custGeom>
              <a:avLst/>
              <a:gdLst>
                <a:gd name="T0" fmla="*/ 10 w 13"/>
                <a:gd name="T1" fmla="*/ 1 h 6"/>
                <a:gd name="T2" fmla="*/ 8 w 13"/>
                <a:gd name="T3" fmla="*/ 1 h 6"/>
                <a:gd name="T4" fmla="*/ 6 w 13"/>
                <a:gd name="T5" fmla="*/ 0 h 6"/>
                <a:gd name="T6" fmla="*/ 5 w 13"/>
                <a:gd name="T7" fmla="*/ 0 h 6"/>
                <a:gd name="T8" fmla="*/ 5 w 13"/>
                <a:gd name="T9" fmla="*/ 0 h 6"/>
                <a:gd name="T10" fmla="*/ 3 w 13"/>
                <a:gd name="T11" fmla="*/ 1 h 6"/>
                <a:gd name="T12" fmla="*/ 1 w 13"/>
                <a:gd name="T13" fmla="*/ 2 h 6"/>
                <a:gd name="T14" fmla="*/ 0 w 13"/>
                <a:gd name="T15" fmla="*/ 3 h 6"/>
                <a:gd name="T16" fmla="*/ 1 w 13"/>
                <a:gd name="T17" fmla="*/ 5 h 6"/>
                <a:gd name="T18" fmla="*/ 5 w 13"/>
                <a:gd name="T19" fmla="*/ 5 h 6"/>
                <a:gd name="T20" fmla="*/ 7 w 13"/>
                <a:gd name="T21" fmla="*/ 4 h 6"/>
                <a:gd name="T22" fmla="*/ 9 w 13"/>
                <a:gd name="T23" fmla="*/ 3 h 6"/>
                <a:gd name="T24" fmla="*/ 11 w 13"/>
                <a:gd name="T25" fmla="*/ 4 h 6"/>
                <a:gd name="T26" fmla="*/ 13 w 13"/>
                <a:gd name="T27" fmla="*/ 4 h 6"/>
                <a:gd name="T28" fmla="*/ 12 w 13"/>
                <a:gd name="T29" fmla="*/ 3 h 6"/>
                <a:gd name="T30" fmla="*/ 13 w 13"/>
                <a:gd name="T31" fmla="*/ 2 h 6"/>
                <a:gd name="T32" fmla="*/ 13 w 13"/>
                <a:gd name="T33" fmla="*/ 1 h 6"/>
                <a:gd name="T34" fmla="*/ 12 w 13"/>
                <a:gd name="T35" fmla="*/ 1 h 6"/>
                <a:gd name="T36" fmla="*/ 10 w 13"/>
                <a:gd name="T3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">
                  <a:moveTo>
                    <a:pt x="10" y="1"/>
                  </a:moveTo>
                  <a:cubicBezTo>
                    <a:pt x="9" y="1"/>
                    <a:pt x="9" y="0"/>
                    <a:pt x="8" y="1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6"/>
                    <a:pt x="5" y="6"/>
                    <a:pt x="5" y="5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9" y="3"/>
                    <a:pt x="9" y="3"/>
                  </a:cubicBezTo>
                  <a:cubicBezTo>
                    <a:pt x="9" y="3"/>
                    <a:pt x="11" y="3"/>
                    <a:pt x="11" y="4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53">
              <a:extLst>
                <a:ext uri="{FF2B5EF4-FFF2-40B4-BE49-F238E27FC236}">
                  <a16:creationId xmlns:a16="http://schemas.microsoft.com/office/drawing/2014/main" id="{89249DD5-96D4-491F-9B1B-5D3ECB06A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25" y="1852613"/>
              <a:ext cx="28575" cy="50800"/>
            </a:xfrm>
            <a:custGeom>
              <a:avLst/>
              <a:gdLst>
                <a:gd name="T0" fmla="*/ 6 w 8"/>
                <a:gd name="T1" fmla="*/ 12 h 14"/>
                <a:gd name="T2" fmla="*/ 5 w 8"/>
                <a:gd name="T3" fmla="*/ 10 h 14"/>
                <a:gd name="T4" fmla="*/ 6 w 8"/>
                <a:gd name="T5" fmla="*/ 9 h 14"/>
                <a:gd name="T6" fmla="*/ 5 w 8"/>
                <a:gd name="T7" fmla="*/ 8 h 14"/>
                <a:gd name="T8" fmla="*/ 6 w 8"/>
                <a:gd name="T9" fmla="*/ 7 h 14"/>
                <a:gd name="T10" fmla="*/ 6 w 8"/>
                <a:gd name="T11" fmla="*/ 5 h 14"/>
                <a:gd name="T12" fmla="*/ 6 w 8"/>
                <a:gd name="T13" fmla="*/ 3 h 14"/>
                <a:gd name="T14" fmla="*/ 8 w 8"/>
                <a:gd name="T15" fmla="*/ 2 h 14"/>
                <a:gd name="T16" fmla="*/ 7 w 8"/>
                <a:gd name="T17" fmla="*/ 1 h 14"/>
                <a:gd name="T18" fmla="*/ 6 w 8"/>
                <a:gd name="T19" fmla="*/ 1 h 14"/>
                <a:gd name="T20" fmla="*/ 5 w 8"/>
                <a:gd name="T21" fmla="*/ 1 h 14"/>
                <a:gd name="T22" fmla="*/ 3 w 8"/>
                <a:gd name="T23" fmla="*/ 0 h 14"/>
                <a:gd name="T24" fmla="*/ 3 w 8"/>
                <a:gd name="T25" fmla="*/ 0 h 14"/>
                <a:gd name="T26" fmla="*/ 2 w 8"/>
                <a:gd name="T27" fmla="*/ 1 h 14"/>
                <a:gd name="T28" fmla="*/ 2 w 8"/>
                <a:gd name="T29" fmla="*/ 2 h 14"/>
                <a:gd name="T30" fmla="*/ 1 w 8"/>
                <a:gd name="T31" fmla="*/ 8 h 14"/>
                <a:gd name="T32" fmla="*/ 1 w 8"/>
                <a:gd name="T33" fmla="*/ 10 h 14"/>
                <a:gd name="T34" fmla="*/ 2 w 8"/>
                <a:gd name="T35" fmla="*/ 14 h 14"/>
                <a:gd name="T36" fmla="*/ 3 w 8"/>
                <a:gd name="T37" fmla="*/ 14 h 14"/>
                <a:gd name="T38" fmla="*/ 5 w 8"/>
                <a:gd name="T39" fmla="*/ 14 h 14"/>
                <a:gd name="T40" fmla="*/ 5 w 8"/>
                <a:gd name="T41" fmla="*/ 13 h 14"/>
                <a:gd name="T42" fmla="*/ 6 w 8"/>
                <a:gd name="T4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4">
                  <a:moveTo>
                    <a:pt x="6" y="12"/>
                  </a:moveTo>
                  <a:cubicBezTo>
                    <a:pt x="7" y="11"/>
                    <a:pt x="6" y="11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6" y="6"/>
                    <a:pt x="6" y="5"/>
                  </a:cubicBezTo>
                  <a:cubicBezTo>
                    <a:pt x="7" y="5"/>
                    <a:pt x="6" y="4"/>
                    <a:pt x="6" y="3"/>
                  </a:cubicBezTo>
                  <a:cubicBezTo>
                    <a:pt x="6" y="3"/>
                    <a:pt x="7" y="3"/>
                    <a:pt x="8" y="2"/>
                  </a:cubicBezTo>
                  <a:cubicBezTo>
                    <a:pt x="8" y="1"/>
                    <a:pt x="7" y="2"/>
                    <a:pt x="7" y="1"/>
                  </a:cubicBezTo>
                  <a:cubicBezTo>
                    <a:pt x="7" y="1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7"/>
                    <a:pt x="1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2" y="10"/>
                    <a:pt x="2" y="13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5" y="14"/>
                    <a:pt x="5" y="13"/>
                    <a:pt x="5" y="13"/>
                  </a:cubicBezTo>
                  <a:cubicBezTo>
                    <a:pt x="5" y="13"/>
                    <a:pt x="5" y="12"/>
                    <a:pt x="6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54">
              <a:extLst>
                <a:ext uri="{FF2B5EF4-FFF2-40B4-BE49-F238E27FC236}">
                  <a16:creationId xmlns:a16="http://schemas.microsoft.com/office/drawing/2014/main" id="{9A347B9F-B0A8-4491-B7B7-06A500320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5675" y="1730375"/>
              <a:ext cx="33337" cy="28575"/>
            </a:xfrm>
            <a:custGeom>
              <a:avLst/>
              <a:gdLst>
                <a:gd name="T0" fmla="*/ 3 w 9"/>
                <a:gd name="T1" fmla="*/ 6 h 8"/>
                <a:gd name="T2" fmla="*/ 5 w 9"/>
                <a:gd name="T3" fmla="*/ 7 h 8"/>
                <a:gd name="T4" fmla="*/ 6 w 9"/>
                <a:gd name="T5" fmla="*/ 8 h 8"/>
                <a:gd name="T6" fmla="*/ 7 w 9"/>
                <a:gd name="T7" fmla="*/ 8 h 8"/>
                <a:gd name="T8" fmla="*/ 7 w 9"/>
                <a:gd name="T9" fmla="*/ 7 h 8"/>
                <a:gd name="T10" fmla="*/ 7 w 9"/>
                <a:gd name="T11" fmla="*/ 5 h 8"/>
                <a:gd name="T12" fmla="*/ 8 w 9"/>
                <a:gd name="T13" fmla="*/ 5 h 8"/>
                <a:gd name="T14" fmla="*/ 9 w 9"/>
                <a:gd name="T15" fmla="*/ 4 h 8"/>
                <a:gd name="T16" fmla="*/ 8 w 9"/>
                <a:gd name="T17" fmla="*/ 3 h 8"/>
                <a:gd name="T18" fmla="*/ 9 w 9"/>
                <a:gd name="T19" fmla="*/ 2 h 8"/>
                <a:gd name="T20" fmla="*/ 9 w 9"/>
                <a:gd name="T21" fmla="*/ 0 h 8"/>
                <a:gd name="T22" fmla="*/ 9 w 9"/>
                <a:gd name="T23" fmla="*/ 0 h 8"/>
                <a:gd name="T24" fmla="*/ 6 w 9"/>
                <a:gd name="T25" fmla="*/ 0 h 8"/>
                <a:gd name="T26" fmla="*/ 5 w 9"/>
                <a:gd name="T27" fmla="*/ 2 h 8"/>
                <a:gd name="T28" fmla="*/ 4 w 9"/>
                <a:gd name="T29" fmla="*/ 2 h 8"/>
                <a:gd name="T30" fmla="*/ 3 w 9"/>
                <a:gd name="T31" fmla="*/ 3 h 8"/>
                <a:gd name="T32" fmla="*/ 2 w 9"/>
                <a:gd name="T33" fmla="*/ 5 h 8"/>
                <a:gd name="T34" fmla="*/ 0 w 9"/>
                <a:gd name="T35" fmla="*/ 7 h 8"/>
                <a:gd name="T36" fmla="*/ 0 w 9"/>
                <a:gd name="T37" fmla="*/ 7 h 8"/>
                <a:gd name="T38" fmla="*/ 1 w 9"/>
                <a:gd name="T39" fmla="*/ 7 h 8"/>
                <a:gd name="T40" fmla="*/ 3 w 9"/>
                <a:gd name="T4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8">
                  <a:moveTo>
                    <a:pt x="3" y="6"/>
                  </a:moveTo>
                  <a:cubicBezTo>
                    <a:pt x="3" y="6"/>
                    <a:pt x="4" y="6"/>
                    <a:pt x="5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9" y="1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2"/>
                    <a:pt x="4" y="3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1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7"/>
                    <a:pt x="3" y="7"/>
                    <a:pt x="3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55">
              <a:extLst>
                <a:ext uri="{FF2B5EF4-FFF2-40B4-BE49-F238E27FC236}">
                  <a16:creationId xmlns:a16="http://schemas.microsoft.com/office/drawing/2014/main" id="{E97254CA-FA43-456C-AEBA-10B4F36E8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3450" y="1766888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2 w 2"/>
                <a:gd name="T5" fmla="*/ 3 h 3"/>
                <a:gd name="T6" fmla="*/ 1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56">
              <a:extLst>
                <a:ext uri="{FF2B5EF4-FFF2-40B4-BE49-F238E27FC236}">
                  <a16:creationId xmlns:a16="http://schemas.microsoft.com/office/drawing/2014/main" id="{6A070B84-8854-4DD9-B85A-A4249B254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02025" y="1752600"/>
              <a:ext cx="31750" cy="25400"/>
            </a:xfrm>
            <a:custGeom>
              <a:avLst/>
              <a:gdLst>
                <a:gd name="T0" fmla="*/ 1 w 9"/>
                <a:gd name="T1" fmla="*/ 2 h 7"/>
                <a:gd name="T2" fmla="*/ 1 w 9"/>
                <a:gd name="T3" fmla="*/ 3 h 7"/>
                <a:gd name="T4" fmla="*/ 3 w 9"/>
                <a:gd name="T5" fmla="*/ 4 h 7"/>
                <a:gd name="T6" fmla="*/ 4 w 9"/>
                <a:gd name="T7" fmla="*/ 4 h 7"/>
                <a:gd name="T8" fmla="*/ 5 w 9"/>
                <a:gd name="T9" fmla="*/ 5 h 7"/>
                <a:gd name="T10" fmla="*/ 6 w 9"/>
                <a:gd name="T11" fmla="*/ 5 h 7"/>
                <a:gd name="T12" fmla="*/ 6 w 9"/>
                <a:gd name="T13" fmla="*/ 6 h 7"/>
                <a:gd name="T14" fmla="*/ 8 w 9"/>
                <a:gd name="T15" fmla="*/ 6 h 7"/>
                <a:gd name="T16" fmla="*/ 8 w 9"/>
                <a:gd name="T17" fmla="*/ 6 h 7"/>
                <a:gd name="T18" fmla="*/ 9 w 9"/>
                <a:gd name="T19" fmla="*/ 4 h 7"/>
                <a:gd name="T20" fmla="*/ 9 w 9"/>
                <a:gd name="T21" fmla="*/ 4 h 7"/>
                <a:gd name="T22" fmla="*/ 9 w 9"/>
                <a:gd name="T23" fmla="*/ 2 h 7"/>
                <a:gd name="T24" fmla="*/ 9 w 9"/>
                <a:gd name="T25" fmla="*/ 2 h 7"/>
                <a:gd name="T26" fmla="*/ 8 w 9"/>
                <a:gd name="T27" fmla="*/ 2 h 7"/>
                <a:gd name="T28" fmla="*/ 7 w 9"/>
                <a:gd name="T29" fmla="*/ 1 h 7"/>
                <a:gd name="T30" fmla="*/ 5 w 9"/>
                <a:gd name="T31" fmla="*/ 0 h 7"/>
                <a:gd name="T32" fmla="*/ 3 w 9"/>
                <a:gd name="T33" fmla="*/ 1 h 7"/>
                <a:gd name="T34" fmla="*/ 2 w 9"/>
                <a:gd name="T35" fmla="*/ 1 h 7"/>
                <a:gd name="T36" fmla="*/ 0 w 9"/>
                <a:gd name="T37" fmla="*/ 2 h 7"/>
                <a:gd name="T38" fmla="*/ 1 w 9"/>
                <a:gd name="T3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7"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4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7" y="6"/>
                    <a:pt x="7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57">
              <a:extLst>
                <a:ext uri="{FF2B5EF4-FFF2-40B4-BE49-F238E27FC236}">
                  <a16:creationId xmlns:a16="http://schemas.microsoft.com/office/drawing/2014/main" id="{A5968EF9-829E-49D9-BEF5-2DCC0B513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787525"/>
              <a:ext cx="76200" cy="476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8 h 13"/>
                <a:gd name="T4" fmla="*/ 18 w 21"/>
                <a:gd name="T5" fmla="*/ 8 h 13"/>
                <a:gd name="T6" fmla="*/ 18 w 21"/>
                <a:gd name="T7" fmla="*/ 6 h 13"/>
                <a:gd name="T8" fmla="*/ 16 w 21"/>
                <a:gd name="T9" fmla="*/ 2 h 13"/>
                <a:gd name="T10" fmla="*/ 15 w 21"/>
                <a:gd name="T11" fmla="*/ 0 h 13"/>
                <a:gd name="T12" fmla="*/ 14 w 21"/>
                <a:gd name="T13" fmla="*/ 0 h 13"/>
                <a:gd name="T14" fmla="*/ 12 w 21"/>
                <a:gd name="T15" fmla="*/ 1 h 13"/>
                <a:gd name="T16" fmla="*/ 11 w 21"/>
                <a:gd name="T17" fmla="*/ 1 h 13"/>
                <a:gd name="T18" fmla="*/ 10 w 21"/>
                <a:gd name="T19" fmla="*/ 1 h 13"/>
                <a:gd name="T20" fmla="*/ 9 w 21"/>
                <a:gd name="T21" fmla="*/ 1 h 13"/>
                <a:gd name="T22" fmla="*/ 7 w 21"/>
                <a:gd name="T23" fmla="*/ 1 h 13"/>
                <a:gd name="T24" fmla="*/ 6 w 21"/>
                <a:gd name="T25" fmla="*/ 1 h 13"/>
                <a:gd name="T26" fmla="*/ 5 w 21"/>
                <a:gd name="T27" fmla="*/ 1 h 13"/>
                <a:gd name="T28" fmla="*/ 4 w 21"/>
                <a:gd name="T29" fmla="*/ 2 h 13"/>
                <a:gd name="T30" fmla="*/ 2 w 21"/>
                <a:gd name="T31" fmla="*/ 6 h 13"/>
                <a:gd name="T32" fmla="*/ 0 w 21"/>
                <a:gd name="T33" fmla="*/ 7 h 13"/>
                <a:gd name="T34" fmla="*/ 1 w 21"/>
                <a:gd name="T35" fmla="*/ 8 h 13"/>
                <a:gd name="T36" fmla="*/ 2 w 21"/>
                <a:gd name="T37" fmla="*/ 9 h 13"/>
                <a:gd name="T38" fmla="*/ 2 w 21"/>
                <a:gd name="T39" fmla="*/ 10 h 13"/>
                <a:gd name="T40" fmla="*/ 5 w 21"/>
                <a:gd name="T41" fmla="*/ 11 h 13"/>
                <a:gd name="T42" fmla="*/ 5 w 21"/>
                <a:gd name="T43" fmla="*/ 12 h 13"/>
                <a:gd name="T44" fmla="*/ 6 w 21"/>
                <a:gd name="T45" fmla="*/ 13 h 13"/>
                <a:gd name="T46" fmla="*/ 9 w 21"/>
                <a:gd name="T47" fmla="*/ 13 h 13"/>
                <a:gd name="T48" fmla="*/ 11 w 21"/>
                <a:gd name="T49" fmla="*/ 13 h 13"/>
                <a:gd name="T50" fmla="*/ 13 w 21"/>
                <a:gd name="T51" fmla="*/ 13 h 13"/>
                <a:gd name="T52" fmla="*/ 16 w 21"/>
                <a:gd name="T53" fmla="*/ 12 h 13"/>
                <a:gd name="T54" fmla="*/ 18 w 21"/>
                <a:gd name="T55" fmla="*/ 13 h 13"/>
                <a:gd name="T56" fmla="*/ 19 w 21"/>
                <a:gd name="T57" fmla="*/ 13 h 13"/>
                <a:gd name="T58" fmla="*/ 19 w 21"/>
                <a:gd name="T59" fmla="*/ 12 h 13"/>
                <a:gd name="T60" fmla="*/ 20 w 21"/>
                <a:gd name="T61" fmla="*/ 10 h 13"/>
                <a:gd name="T62" fmla="*/ 21 w 21"/>
                <a:gd name="T63" fmla="*/ 9 h 13"/>
                <a:gd name="T64" fmla="*/ 21 w 21"/>
                <a:gd name="T65" fmla="*/ 9 h 13"/>
                <a:gd name="T66" fmla="*/ 20 w 21"/>
                <a:gd name="T67" fmla="*/ 8 h 13"/>
                <a:gd name="T68" fmla="*/ 19 w 21"/>
                <a:gd name="T6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9" y="9"/>
                    <a:pt x="18" y="9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6"/>
                    <a:pt x="18" y="6"/>
                  </a:cubicBezTo>
                  <a:cubicBezTo>
                    <a:pt x="18" y="5"/>
                    <a:pt x="17" y="3"/>
                    <a:pt x="16" y="2"/>
                  </a:cubicBezTo>
                  <a:cubicBezTo>
                    <a:pt x="16" y="2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0" y="2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5"/>
                    <a:pt x="2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3" y="9"/>
                    <a:pt x="2" y="10"/>
                    <a:pt x="2" y="10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8" y="13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3" y="12"/>
                    <a:pt x="15" y="12"/>
                    <a:pt x="16" y="12"/>
                  </a:cubicBezTo>
                  <a:cubicBezTo>
                    <a:pt x="16" y="12"/>
                    <a:pt x="17" y="12"/>
                    <a:pt x="18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1"/>
                    <a:pt x="19" y="10"/>
                    <a:pt x="20" y="10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8"/>
                    <a:pt x="20" y="8"/>
                  </a:cubicBezTo>
                  <a:cubicBezTo>
                    <a:pt x="20" y="8"/>
                    <a:pt x="19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58">
              <a:extLst>
                <a:ext uri="{FF2B5EF4-FFF2-40B4-BE49-F238E27FC236}">
                  <a16:creationId xmlns:a16="http://schemas.microsoft.com/office/drawing/2014/main" id="{33D13527-9EB6-499A-BE98-E68EF03B9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1784350"/>
              <a:ext cx="25400" cy="33338"/>
            </a:xfrm>
            <a:custGeom>
              <a:avLst/>
              <a:gdLst>
                <a:gd name="T0" fmla="*/ 5 w 7"/>
                <a:gd name="T1" fmla="*/ 3 h 9"/>
                <a:gd name="T2" fmla="*/ 3 w 7"/>
                <a:gd name="T3" fmla="*/ 1 h 9"/>
                <a:gd name="T4" fmla="*/ 2 w 7"/>
                <a:gd name="T5" fmla="*/ 0 h 9"/>
                <a:gd name="T6" fmla="*/ 0 w 7"/>
                <a:gd name="T7" fmla="*/ 1 h 9"/>
                <a:gd name="T8" fmla="*/ 1 w 7"/>
                <a:gd name="T9" fmla="*/ 3 h 9"/>
                <a:gd name="T10" fmla="*/ 3 w 7"/>
                <a:gd name="T11" fmla="*/ 7 h 9"/>
                <a:gd name="T12" fmla="*/ 3 w 7"/>
                <a:gd name="T13" fmla="*/ 9 h 9"/>
                <a:gd name="T14" fmla="*/ 5 w 7"/>
                <a:gd name="T15" fmla="*/ 7 h 9"/>
                <a:gd name="T16" fmla="*/ 6 w 7"/>
                <a:gd name="T17" fmla="*/ 6 h 9"/>
                <a:gd name="T18" fmla="*/ 7 w 7"/>
                <a:gd name="T19" fmla="*/ 6 h 9"/>
                <a:gd name="T20" fmla="*/ 7 w 7"/>
                <a:gd name="T21" fmla="*/ 5 h 9"/>
                <a:gd name="T22" fmla="*/ 5 w 7"/>
                <a:gd name="T2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9">
                  <a:moveTo>
                    <a:pt x="5" y="3"/>
                  </a:moveTo>
                  <a:cubicBezTo>
                    <a:pt x="5" y="2"/>
                    <a:pt x="4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4"/>
                    <a:pt x="3" y="6"/>
                    <a:pt x="3" y="7"/>
                  </a:cubicBezTo>
                  <a:cubicBezTo>
                    <a:pt x="3" y="7"/>
                    <a:pt x="3" y="9"/>
                    <a:pt x="3" y="9"/>
                  </a:cubicBezTo>
                  <a:cubicBezTo>
                    <a:pt x="4" y="9"/>
                    <a:pt x="5" y="8"/>
                    <a:pt x="5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6"/>
                    <a:pt x="7" y="7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6" y="5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59">
              <a:extLst>
                <a:ext uri="{FF2B5EF4-FFF2-40B4-BE49-F238E27FC236}">
                  <a16:creationId xmlns:a16="http://schemas.microsoft.com/office/drawing/2014/main" id="{25D834CF-E518-4029-8377-4ECE3D5A0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831975"/>
              <a:ext cx="53975" cy="28575"/>
            </a:xfrm>
            <a:custGeom>
              <a:avLst/>
              <a:gdLst>
                <a:gd name="T0" fmla="*/ 12 w 15"/>
                <a:gd name="T1" fmla="*/ 0 h 8"/>
                <a:gd name="T2" fmla="*/ 9 w 15"/>
                <a:gd name="T3" fmla="*/ 1 h 8"/>
                <a:gd name="T4" fmla="*/ 7 w 15"/>
                <a:gd name="T5" fmla="*/ 1 h 8"/>
                <a:gd name="T6" fmla="*/ 5 w 15"/>
                <a:gd name="T7" fmla="*/ 1 h 8"/>
                <a:gd name="T8" fmla="*/ 2 w 15"/>
                <a:gd name="T9" fmla="*/ 1 h 8"/>
                <a:gd name="T10" fmla="*/ 1 w 15"/>
                <a:gd name="T11" fmla="*/ 0 h 8"/>
                <a:gd name="T12" fmla="*/ 1 w 15"/>
                <a:gd name="T13" fmla="*/ 0 h 8"/>
                <a:gd name="T14" fmla="*/ 1 w 15"/>
                <a:gd name="T15" fmla="*/ 2 h 8"/>
                <a:gd name="T16" fmla="*/ 2 w 15"/>
                <a:gd name="T17" fmla="*/ 3 h 8"/>
                <a:gd name="T18" fmla="*/ 1 w 15"/>
                <a:gd name="T19" fmla="*/ 4 h 8"/>
                <a:gd name="T20" fmla="*/ 1 w 15"/>
                <a:gd name="T21" fmla="*/ 5 h 8"/>
                <a:gd name="T22" fmla="*/ 2 w 15"/>
                <a:gd name="T23" fmla="*/ 7 h 8"/>
                <a:gd name="T24" fmla="*/ 2 w 15"/>
                <a:gd name="T25" fmla="*/ 8 h 8"/>
                <a:gd name="T26" fmla="*/ 6 w 15"/>
                <a:gd name="T27" fmla="*/ 8 h 8"/>
                <a:gd name="T28" fmla="*/ 8 w 15"/>
                <a:gd name="T29" fmla="*/ 8 h 8"/>
                <a:gd name="T30" fmla="*/ 9 w 15"/>
                <a:gd name="T31" fmla="*/ 8 h 8"/>
                <a:gd name="T32" fmla="*/ 10 w 15"/>
                <a:gd name="T33" fmla="*/ 7 h 8"/>
                <a:gd name="T34" fmla="*/ 10 w 15"/>
                <a:gd name="T35" fmla="*/ 6 h 8"/>
                <a:gd name="T36" fmla="*/ 12 w 15"/>
                <a:gd name="T37" fmla="*/ 6 h 8"/>
                <a:gd name="T38" fmla="*/ 13 w 15"/>
                <a:gd name="T39" fmla="*/ 6 h 8"/>
                <a:gd name="T40" fmla="*/ 13 w 15"/>
                <a:gd name="T41" fmla="*/ 6 h 8"/>
                <a:gd name="T42" fmla="*/ 13 w 15"/>
                <a:gd name="T43" fmla="*/ 4 h 8"/>
                <a:gd name="T44" fmla="*/ 14 w 15"/>
                <a:gd name="T45" fmla="*/ 2 h 8"/>
                <a:gd name="T46" fmla="*/ 15 w 15"/>
                <a:gd name="T47" fmla="*/ 1 h 8"/>
                <a:gd name="T48" fmla="*/ 14 w 15"/>
                <a:gd name="T49" fmla="*/ 1 h 8"/>
                <a:gd name="T50" fmla="*/ 12 w 15"/>
                <a:gd name="T5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8">
                  <a:moveTo>
                    <a:pt x="12" y="0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3" y="8"/>
                    <a:pt x="5" y="7"/>
                    <a:pt x="6" y="8"/>
                  </a:cubicBezTo>
                  <a:cubicBezTo>
                    <a:pt x="6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10" y="6"/>
                    <a:pt x="12" y="6"/>
                    <a:pt x="12" y="6"/>
                  </a:cubicBezTo>
                  <a:cubicBezTo>
                    <a:pt x="13" y="7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4"/>
                    <a:pt x="13" y="4"/>
                  </a:cubicBezTo>
                  <a:cubicBezTo>
                    <a:pt x="13" y="4"/>
                    <a:pt x="14" y="2"/>
                    <a:pt x="14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2" y="0"/>
                    <a:pt x="1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60">
              <a:extLst>
                <a:ext uri="{FF2B5EF4-FFF2-40B4-BE49-F238E27FC236}">
                  <a16:creationId xmlns:a16="http://schemas.microsoft.com/office/drawing/2014/main" id="{A59072B1-4486-45E3-828A-5BFD9ADAF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849438"/>
              <a:ext cx="25400" cy="17463"/>
            </a:xfrm>
            <a:custGeom>
              <a:avLst/>
              <a:gdLst>
                <a:gd name="T0" fmla="*/ 2 w 7"/>
                <a:gd name="T1" fmla="*/ 5 h 5"/>
                <a:gd name="T2" fmla="*/ 2 w 7"/>
                <a:gd name="T3" fmla="*/ 5 h 5"/>
                <a:gd name="T4" fmla="*/ 2 w 7"/>
                <a:gd name="T5" fmla="*/ 4 h 5"/>
                <a:gd name="T6" fmla="*/ 2 w 7"/>
                <a:gd name="T7" fmla="*/ 4 h 5"/>
                <a:gd name="T8" fmla="*/ 2 w 7"/>
                <a:gd name="T9" fmla="*/ 4 h 5"/>
                <a:gd name="T10" fmla="*/ 2 w 7"/>
                <a:gd name="T11" fmla="*/ 4 h 5"/>
                <a:gd name="T12" fmla="*/ 3 w 7"/>
                <a:gd name="T13" fmla="*/ 4 h 5"/>
                <a:gd name="T14" fmla="*/ 3 w 7"/>
                <a:gd name="T15" fmla="*/ 4 h 5"/>
                <a:gd name="T16" fmla="*/ 3 w 7"/>
                <a:gd name="T17" fmla="*/ 4 h 5"/>
                <a:gd name="T18" fmla="*/ 3 w 7"/>
                <a:gd name="T19" fmla="*/ 4 h 5"/>
                <a:gd name="T20" fmla="*/ 3 w 7"/>
                <a:gd name="T21" fmla="*/ 4 h 5"/>
                <a:gd name="T22" fmla="*/ 4 w 7"/>
                <a:gd name="T23" fmla="*/ 4 h 5"/>
                <a:gd name="T24" fmla="*/ 6 w 7"/>
                <a:gd name="T25" fmla="*/ 3 h 5"/>
                <a:gd name="T26" fmla="*/ 6 w 7"/>
                <a:gd name="T27" fmla="*/ 3 h 5"/>
                <a:gd name="T28" fmla="*/ 6 w 7"/>
                <a:gd name="T29" fmla="*/ 2 h 5"/>
                <a:gd name="T30" fmla="*/ 5 w 7"/>
                <a:gd name="T31" fmla="*/ 0 h 5"/>
                <a:gd name="T32" fmla="*/ 5 w 7"/>
                <a:gd name="T33" fmla="*/ 0 h 5"/>
                <a:gd name="T34" fmla="*/ 5 w 7"/>
                <a:gd name="T35" fmla="*/ 0 h 5"/>
                <a:gd name="T36" fmla="*/ 5 w 7"/>
                <a:gd name="T37" fmla="*/ 0 h 5"/>
                <a:gd name="T38" fmla="*/ 1 w 7"/>
                <a:gd name="T39" fmla="*/ 1 h 5"/>
                <a:gd name="T40" fmla="*/ 1 w 7"/>
                <a:gd name="T41" fmla="*/ 1 h 5"/>
                <a:gd name="T42" fmla="*/ 0 w 7"/>
                <a:gd name="T43" fmla="*/ 3 h 5"/>
                <a:gd name="T44" fmla="*/ 2 w 7"/>
                <a:gd name="T4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1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61">
              <a:extLst>
                <a:ext uri="{FF2B5EF4-FFF2-40B4-BE49-F238E27FC236}">
                  <a16:creationId xmlns:a16="http://schemas.microsoft.com/office/drawing/2014/main" id="{D94F976F-C3C1-4E2D-949A-02411005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741488"/>
              <a:ext cx="152400" cy="85725"/>
            </a:xfrm>
            <a:custGeom>
              <a:avLst/>
              <a:gdLst>
                <a:gd name="T0" fmla="*/ 39 w 42"/>
                <a:gd name="T1" fmla="*/ 14 h 24"/>
                <a:gd name="T2" fmla="*/ 41 w 42"/>
                <a:gd name="T3" fmla="*/ 13 h 24"/>
                <a:gd name="T4" fmla="*/ 42 w 42"/>
                <a:gd name="T5" fmla="*/ 11 h 24"/>
                <a:gd name="T6" fmla="*/ 42 w 42"/>
                <a:gd name="T7" fmla="*/ 10 h 24"/>
                <a:gd name="T8" fmla="*/ 38 w 42"/>
                <a:gd name="T9" fmla="*/ 8 h 24"/>
                <a:gd name="T10" fmla="*/ 35 w 42"/>
                <a:gd name="T11" fmla="*/ 7 h 24"/>
                <a:gd name="T12" fmla="*/ 33 w 42"/>
                <a:gd name="T13" fmla="*/ 7 h 24"/>
                <a:gd name="T14" fmla="*/ 31 w 42"/>
                <a:gd name="T15" fmla="*/ 6 h 24"/>
                <a:gd name="T16" fmla="*/ 28 w 42"/>
                <a:gd name="T17" fmla="*/ 4 h 24"/>
                <a:gd name="T18" fmla="*/ 27 w 42"/>
                <a:gd name="T19" fmla="*/ 1 h 24"/>
                <a:gd name="T20" fmla="*/ 24 w 42"/>
                <a:gd name="T21" fmla="*/ 1 h 24"/>
                <a:gd name="T22" fmla="*/ 22 w 42"/>
                <a:gd name="T23" fmla="*/ 1 h 24"/>
                <a:gd name="T24" fmla="*/ 19 w 42"/>
                <a:gd name="T25" fmla="*/ 3 h 24"/>
                <a:gd name="T26" fmla="*/ 17 w 42"/>
                <a:gd name="T27" fmla="*/ 3 h 24"/>
                <a:gd name="T28" fmla="*/ 14 w 42"/>
                <a:gd name="T29" fmla="*/ 3 h 24"/>
                <a:gd name="T30" fmla="*/ 10 w 42"/>
                <a:gd name="T31" fmla="*/ 2 h 24"/>
                <a:gd name="T32" fmla="*/ 5 w 42"/>
                <a:gd name="T33" fmla="*/ 3 h 24"/>
                <a:gd name="T34" fmla="*/ 4 w 42"/>
                <a:gd name="T35" fmla="*/ 4 h 24"/>
                <a:gd name="T36" fmla="*/ 3 w 42"/>
                <a:gd name="T37" fmla="*/ 7 h 24"/>
                <a:gd name="T38" fmla="*/ 1 w 42"/>
                <a:gd name="T39" fmla="*/ 11 h 24"/>
                <a:gd name="T40" fmla="*/ 1 w 42"/>
                <a:gd name="T41" fmla="*/ 13 h 24"/>
                <a:gd name="T42" fmla="*/ 3 w 42"/>
                <a:gd name="T43" fmla="*/ 14 h 24"/>
                <a:gd name="T44" fmla="*/ 6 w 42"/>
                <a:gd name="T45" fmla="*/ 14 h 24"/>
                <a:gd name="T46" fmla="*/ 8 w 42"/>
                <a:gd name="T47" fmla="*/ 14 h 24"/>
                <a:gd name="T48" fmla="*/ 13 w 42"/>
                <a:gd name="T49" fmla="*/ 12 h 24"/>
                <a:gd name="T50" fmla="*/ 16 w 42"/>
                <a:gd name="T51" fmla="*/ 15 h 24"/>
                <a:gd name="T52" fmla="*/ 18 w 42"/>
                <a:gd name="T53" fmla="*/ 18 h 24"/>
                <a:gd name="T54" fmla="*/ 16 w 42"/>
                <a:gd name="T55" fmla="*/ 19 h 24"/>
                <a:gd name="T56" fmla="*/ 15 w 42"/>
                <a:gd name="T57" fmla="*/ 22 h 24"/>
                <a:gd name="T58" fmla="*/ 17 w 42"/>
                <a:gd name="T59" fmla="*/ 22 h 24"/>
                <a:gd name="T60" fmla="*/ 20 w 42"/>
                <a:gd name="T61" fmla="*/ 18 h 24"/>
                <a:gd name="T62" fmla="*/ 23 w 42"/>
                <a:gd name="T63" fmla="*/ 19 h 24"/>
                <a:gd name="T64" fmla="*/ 24 w 42"/>
                <a:gd name="T65" fmla="*/ 21 h 24"/>
                <a:gd name="T66" fmla="*/ 26 w 42"/>
                <a:gd name="T67" fmla="*/ 24 h 24"/>
                <a:gd name="T68" fmla="*/ 30 w 42"/>
                <a:gd name="T69" fmla="*/ 23 h 24"/>
                <a:gd name="T70" fmla="*/ 31 w 42"/>
                <a:gd name="T71" fmla="*/ 22 h 24"/>
                <a:gd name="T72" fmla="*/ 32 w 42"/>
                <a:gd name="T73" fmla="*/ 18 h 24"/>
                <a:gd name="T74" fmla="*/ 37 w 42"/>
                <a:gd name="T75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24">
                  <a:moveTo>
                    <a:pt x="37" y="15"/>
                  </a:moveTo>
                  <a:cubicBezTo>
                    <a:pt x="37" y="15"/>
                    <a:pt x="39" y="14"/>
                    <a:pt x="39" y="14"/>
                  </a:cubicBezTo>
                  <a:cubicBezTo>
                    <a:pt x="39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2" y="12"/>
                    <a:pt x="42" y="11"/>
                  </a:cubicBezTo>
                  <a:cubicBezTo>
                    <a:pt x="42" y="11"/>
                    <a:pt x="41" y="11"/>
                    <a:pt x="41" y="11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2" y="9"/>
                    <a:pt x="41" y="9"/>
                    <a:pt x="40" y="9"/>
                  </a:cubicBezTo>
                  <a:cubicBezTo>
                    <a:pt x="40" y="8"/>
                    <a:pt x="39" y="9"/>
                    <a:pt x="38" y="8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6" y="8"/>
                    <a:pt x="36" y="7"/>
                    <a:pt x="35" y="7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7"/>
                    <a:pt x="33" y="7"/>
                    <a:pt x="33" y="7"/>
                  </a:cubicBezTo>
                  <a:cubicBezTo>
                    <a:pt x="33" y="7"/>
                    <a:pt x="32" y="6"/>
                    <a:pt x="32" y="6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30" y="4"/>
                    <a:pt x="28" y="4"/>
                    <a:pt x="28" y="4"/>
                  </a:cubicBezTo>
                  <a:cubicBezTo>
                    <a:pt x="28" y="3"/>
                    <a:pt x="27" y="3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1"/>
                    <a:pt x="19" y="2"/>
                    <a:pt x="19" y="3"/>
                  </a:cubicBezTo>
                  <a:cubicBezTo>
                    <a:pt x="19" y="3"/>
                    <a:pt x="19" y="4"/>
                    <a:pt x="19" y="3"/>
                  </a:cubicBezTo>
                  <a:cubicBezTo>
                    <a:pt x="19" y="3"/>
                    <a:pt x="17" y="3"/>
                    <a:pt x="17" y="3"/>
                  </a:cubicBezTo>
                  <a:cubicBezTo>
                    <a:pt x="16" y="4"/>
                    <a:pt x="16" y="2"/>
                    <a:pt x="15" y="3"/>
                  </a:cubicBezTo>
                  <a:cubicBezTo>
                    <a:pt x="15" y="3"/>
                    <a:pt x="14" y="2"/>
                    <a:pt x="14" y="3"/>
                  </a:cubicBezTo>
                  <a:cubicBezTo>
                    <a:pt x="14" y="3"/>
                    <a:pt x="13" y="3"/>
                    <a:pt x="12" y="2"/>
                  </a:cubicBezTo>
                  <a:cubicBezTo>
                    <a:pt x="12" y="2"/>
                    <a:pt x="10" y="3"/>
                    <a:pt x="10" y="2"/>
                  </a:cubicBezTo>
                  <a:cubicBezTo>
                    <a:pt x="10" y="2"/>
                    <a:pt x="7" y="2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4" y="4"/>
                  </a:cubicBezTo>
                  <a:cubicBezTo>
                    <a:pt x="4" y="4"/>
                    <a:pt x="5" y="5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1" y="9"/>
                    <a:pt x="1" y="9"/>
                  </a:cubicBezTo>
                  <a:cubicBezTo>
                    <a:pt x="1" y="9"/>
                    <a:pt x="2" y="10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2" y="13"/>
                    <a:pt x="2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3" y="14"/>
                    <a:pt x="4" y="14"/>
                    <a:pt x="5" y="14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6" y="15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4"/>
                    <a:pt x="10" y="13"/>
                  </a:cubicBezTo>
                  <a:cubicBezTo>
                    <a:pt x="10" y="13"/>
                    <a:pt x="12" y="12"/>
                    <a:pt x="13" y="12"/>
                  </a:cubicBezTo>
                  <a:cubicBezTo>
                    <a:pt x="13" y="12"/>
                    <a:pt x="14" y="13"/>
                    <a:pt x="14" y="13"/>
                  </a:cubicBezTo>
                  <a:cubicBezTo>
                    <a:pt x="15" y="13"/>
                    <a:pt x="16" y="14"/>
                    <a:pt x="16" y="15"/>
                  </a:cubicBezTo>
                  <a:cubicBezTo>
                    <a:pt x="16" y="15"/>
                    <a:pt x="17" y="17"/>
                    <a:pt x="18" y="17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20"/>
                    <a:pt x="14" y="21"/>
                    <a:pt x="14" y="21"/>
                  </a:cubicBezTo>
                  <a:cubicBezTo>
                    <a:pt x="14" y="22"/>
                    <a:pt x="15" y="22"/>
                    <a:pt x="15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7" y="21"/>
                    <a:pt x="18" y="20"/>
                  </a:cubicBezTo>
                  <a:cubicBezTo>
                    <a:pt x="19" y="19"/>
                    <a:pt x="19" y="18"/>
                    <a:pt x="20" y="18"/>
                  </a:cubicBezTo>
                  <a:cubicBezTo>
                    <a:pt x="21" y="18"/>
                    <a:pt x="22" y="17"/>
                    <a:pt x="23" y="17"/>
                  </a:cubicBezTo>
                  <a:cubicBezTo>
                    <a:pt x="24" y="18"/>
                    <a:pt x="22" y="18"/>
                    <a:pt x="23" y="19"/>
                  </a:cubicBezTo>
                  <a:cubicBezTo>
                    <a:pt x="24" y="19"/>
                    <a:pt x="27" y="19"/>
                    <a:pt x="27" y="19"/>
                  </a:cubicBezTo>
                  <a:cubicBezTo>
                    <a:pt x="27" y="20"/>
                    <a:pt x="24" y="21"/>
                    <a:pt x="24" y="21"/>
                  </a:cubicBezTo>
                  <a:cubicBezTo>
                    <a:pt x="24" y="22"/>
                    <a:pt x="26" y="22"/>
                    <a:pt x="26" y="22"/>
                  </a:cubicBezTo>
                  <a:cubicBezTo>
                    <a:pt x="27" y="23"/>
                    <a:pt x="26" y="24"/>
                    <a:pt x="26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3"/>
                    <a:pt x="30" y="23"/>
                    <a:pt x="30" y="23"/>
                  </a:cubicBezTo>
                  <a:cubicBezTo>
                    <a:pt x="31" y="22"/>
                    <a:pt x="33" y="23"/>
                    <a:pt x="34" y="22"/>
                  </a:cubicBezTo>
                  <a:cubicBezTo>
                    <a:pt x="34" y="22"/>
                    <a:pt x="33" y="21"/>
                    <a:pt x="31" y="22"/>
                  </a:cubicBezTo>
                  <a:cubicBezTo>
                    <a:pt x="29" y="22"/>
                    <a:pt x="29" y="20"/>
                    <a:pt x="29" y="20"/>
                  </a:cubicBezTo>
                  <a:cubicBezTo>
                    <a:pt x="29" y="19"/>
                    <a:pt x="31" y="18"/>
                    <a:pt x="32" y="18"/>
                  </a:cubicBezTo>
                  <a:cubicBezTo>
                    <a:pt x="33" y="18"/>
                    <a:pt x="34" y="17"/>
                    <a:pt x="35" y="17"/>
                  </a:cubicBezTo>
                  <a:cubicBezTo>
                    <a:pt x="36" y="17"/>
                    <a:pt x="36" y="17"/>
                    <a:pt x="37" y="16"/>
                  </a:cubicBezTo>
                  <a:cubicBezTo>
                    <a:pt x="37" y="16"/>
                    <a:pt x="37" y="15"/>
                    <a:pt x="37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62">
              <a:extLst>
                <a:ext uri="{FF2B5EF4-FFF2-40B4-BE49-F238E27FC236}">
                  <a16:creationId xmlns:a16="http://schemas.microsoft.com/office/drawing/2014/main" id="{D169DF17-95A0-4013-B577-BF72114B8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8988" y="1698625"/>
              <a:ext cx="76200" cy="57150"/>
            </a:xfrm>
            <a:custGeom>
              <a:avLst/>
              <a:gdLst>
                <a:gd name="T0" fmla="*/ 20 w 21"/>
                <a:gd name="T1" fmla="*/ 8 h 16"/>
                <a:gd name="T2" fmla="*/ 19 w 21"/>
                <a:gd name="T3" fmla="*/ 6 h 16"/>
                <a:gd name="T4" fmla="*/ 18 w 21"/>
                <a:gd name="T5" fmla="*/ 5 h 16"/>
                <a:gd name="T6" fmla="*/ 17 w 21"/>
                <a:gd name="T7" fmla="*/ 3 h 16"/>
                <a:gd name="T8" fmla="*/ 17 w 21"/>
                <a:gd name="T9" fmla="*/ 2 h 16"/>
                <a:gd name="T10" fmla="*/ 15 w 21"/>
                <a:gd name="T11" fmla="*/ 1 h 16"/>
                <a:gd name="T12" fmla="*/ 14 w 21"/>
                <a:gd name="T13" fmla="*/ 1 h 16"/>
                <a:gd name="T14" fmla="*/ 13 w 21"/>
                <a:gd name="T15" fmla="*/ 1 h 16"/>
                <a:gd name="T16" fmla="*/ 11 w 21"/>
                <a:gd name="T17" fmla="*/ 0 h 16"/>
                <a:gd name="T18" fmla="*/ 11 w 21"/>
                <a:gd name="T19" fmla="*/ 0 h 16"/>
                <a:gd name="T20" fmla="*/ 11 w 21"/>
                <a:gd name="T21" fmla="*/ 0 h 16"/>
                <a:gd name="T22" fmla="*/ 10 w 21"/>
                <a:gd name="T23" fmla="*/ 1 h 16"/>
                <a:gd name="T24" fmla="*/ 8 w 21"/>
                <a:gd name="T25" fmla="*/ 1 h 16"/>
                <a:gd name="T26" fmla="*/ 7 w 21"/>
                <a:gd name="T27" fmla="*/ 3 h 16"/>
                <a:gd name="T28" fmla="*/ 7 w 21"/>
                <a:gd name="T29" fmla="*/ 3 h 16"/>
                <a:gd name="T30" fmla="*/ 6 w 21"/>
                <a:gd name="T31" fmla="*/ 4 h 16"/>
                <a:gd name="T32" fmla="*/ 5 w 21"/>
                <a:gd name="T33" fmla="*/ 5 h 16"/>
                <a:gd name="T34" fmla="*/ 5 w 21"/>
                <a:gd name="T35" fmla="*/ 6 h 16"/>
                <a:gd name="T36" fmla="*/ 3 w 21"/>
                <a:gd name="T37" fmla="*/ 7 h 16"/>
                <a:gd name="T38" fmla="*/ 2 w 21"/>
                <a:gd name="T39" fmla="*/ 7 h 16"/>
                <a:gd name="T40" fmla="*/ 0 w 21"/>
                <a:gd name="T41" fmla="*/ 7 h 16"/>
                <a:gd name="T42" fmla="*/ 0 w 21"/>
                <a:gd name="T43" fmla="*/ 7 h 16"/>
                <a:gd name="T44" fmla="*/ 1 w 21"/>
                <a:gd name="T45" fmla="*/ 9 h 16"/>
                <a:gd name="T46" fmla="*/ 1 w 21"/>
                <a:gd name="T47" fmla="*/ 11 h 16"/>
                <a:gd name="T48" fmla="*/ 0 w 21"/>
                <a:gd name="T49" fmla="*/ 12 h 16"/>
                <a:gd name="T50" fmla="*/ 0 w 21"/>
                <a:gd name="T51" fmla="*/ 14 h 16"/>
                <a:gd name="T52" fmla="*/ 0 w 21"/>
                <a:gd name="T53" fmla="*/ 15 h 16"/>
                <a:gd name="T54" fmla="*/ 2 w 21"/>
                <a:gd name="T55" fmla="*/ 15 h 16"/>
                <a:gd name="T56" fmla="*/ 3 w 21"/>
                <a:gd name="T57" fmla="*/ 14 h 16"/>
                <a:gd name="T58" fmla="*/ 7 w 21"/>
                <a:gd name="T59" fmla="*/ 14 h 16"/>
                <a:gd name="T60" fmla="*/ 9 w 21"/>
                <a:gd name="T61" fmla="*/ 14 h 16"/>
                <a:gd name="T62" fmla="*/ 11 w 21"/>
                <a:gd name="T63" fmla="*/ 15 h 16"/>
                <a:gd name="T64" fmla="*/ 12 w 21"/>
                <a:gd name="T65" fmla="*/ 15 h 16"/>
                <a:gd name="T66" fmla="*/ 14 w 21"/>
                <a:gd name="T67" fmla="*/ 15 h 16"/>
                <a:gd name="T68" fmla="*/ 16 w 21"/>
                <a:gd name="T69" fmla="*/ 15 h 16"/>
                <a:gd name="T70" fmla="*/ 16 w 21"/>
                <a:gd name="T71" fmla="*/ 15 h 16"/>
                <a:gd name="T72" fmla="*/ 18 w 21"/>
                <a:gd name="T73" fmla="*/ 13 h 16"/>
                <a:gd name="T74" fmla="*/ 19 w 21"/>
                <a:gd name="T75" fmla="*/ 13 h 16"/>
                <a:gd name="T76" fmla="*/ 19 w 21"/>
                <a:gd name="T77" fmla="*/ 12 h 16"/>
                <a:gd name="T78" fmla="*/ 19 w 21"/>
                <a:gd name="T79" fmla="*/ 10 h 16"/>
                <a:gd name="T80" fmla="*/ 20 w 21"/>
                <a:gd name="T81" fmla="*/ 10 h 16"/>
                <a:gd name="T82" fmla="*/ 21 w 21"/>
                <a:gd name="T83" fmla="*/ 9 h 16"/>
                <a:gd name="T84" fmla="*/ 20 w 21"/>
                <a:gd name="T8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16">
                  <a:moveTo>
                    <a:pt x="20" y="8"/>
                  </a:moveTo>
                  <a:cubicBezTo>
                    <a:pt x="20" y="8"/>
                    <a:pt x="19" y="7"/>
                    <a:pt x="19" y="6"/>
                  </a:cubicBezTo>
                  <a:cubicBezTo>
                    <a:pt x="18" y="6"/>
                    <a:pt x="18" y="5"/>
                    <a:pt x="18" y="5"/>
                  </a:cubicBezTo>
                  <a:cubicBezTo>
                    <a:pt x="17" y="5"/>
                    <a:pt x="17" y="4"/>
                    <a:pt x="17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4" y="1"/>
                    <a:pt x="14" y="2"/>
                    <a:pt x="14" y="1"/>
                  </a:cubicBezTo>
                  <a:cubicBezTo>
                    <a:pt x="14" y="1"/>
                    <a:pt x="13" y="0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8" y="3"/>
                    <a:pt x="7" y="3"/>
                  </a:cubicBezTo>
                  <a:cubicBezTo>
                    <a:pt x="7" y="3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1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4"/>
                    <a:pt x="7" y="14"/>
                  </a:cubicBezTo>
                  <a:cubicBezTo>
                    <a:pt x="7" y="15"/>
                    <a:pt x="9" y="14"/>
                    <a:pt x="9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3" y="14"/>
                    <a:pt x="13" y="16"/>
                    <a:pt x="14" y="15"/>
                  </a:cubicBezTo>
                  <a:cubicBezTo>
                    <a:pt x="14" y="15"/>
                    <a:pt x="16" y="15"/>
                    <a:pt x="16" y="15"/>
                  </a:cubicBezTo>
                  <a:cubicBezTo>
                    <a:pt x="16" y="16"/>
                    <a:pt x="16" y="15"/>
                    <a:pt x="16" y="15"/>
                  </a:cubicBezTo>
                  <a:cubicBezTo>
                    <a:pt x="16" y="14"/>
                    <a:pt x="18" y="13"/>
                    <a:pt x="18" y="13"/>
                  </a:cubicBezTo>
                  <a:cubicBezTo>
                    <a:pt x="18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2"/>
                  </a:cubicBezTo>
                  <a:cubicBezTo>
                    <a:pt x="19" y="11"/>
                    <a:pt x="18" y="10"/>
                    <a:pt x="19" y="10"/>
                  </a:cubicBezTo>
                  <a:cubicBezTo>
                    <a:pt x="19" y="9"/>
                    <a:pt x="20" y="10"/>
                    <a:pt x="20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8"/>
                    <a:pt x="20" y="8"/>
                    <a:pt x="20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63">
              <a:extLst>
                <a:ext uri="{FF2B5EF4-FFF2-40B4-BE49-F238E27FC236}">
                  <a16:creationId xmlns:a16="http://schemas.microsoft.com/office/drawing/2014/main" id="{EA9BE794-367C-4583-BA16-E75DF3EC9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76400"/>
              <a:ext cx="61912" cy="28575"/>
            </a:xfrm>
            <a:custGeom>
              <a:avLst/>
              <a:gdLst>
                <a:gd name="T0" fmla="*/ 6 w 17"/>
                <a:gd name="T1" fmla="*/ 5 h 8"/>
                <a:gd name="T2" fmla="*/ 9 w 17"/>
                <a:gd name="T3" fmla="*/ 5 h 8"/>
                <a:gd name="T4" fmla="*/ 10 w 17"/>
                <a:gd name="T5" fmla="*/ 6 h 8"/>
                <a:gd name="T6" fmla="*/ 12 w 17"/>
                <a:gd name="T7" fmla="*/ 7 h 8"/>
                <a:gd name="T8" fmla="*/ 14 w 17"/>
                <a:gd name="T9" fmla="*/ 8 h 8"/>
                <a:gd name="T10" fmla="*/ 14 w 17"/>
                <a:gd name="T11" fmla="*/ 7 h 8"/>
                <a:gd name="T12" fmla="*/ 16 w 17"/>
                <a:gd name="T13" fmla="*/ 7 h 8"/>
                <a:gd name="T14" fmla="*/ 17 w 17"/>
                <a:gd name="T15" fmla="*/ 6 h 8"/>
                <a:gd name="T16" fmla="*/ 17 w 17"/>
                <a:gd name="T17" fmla="*/ 6 h 8"/>
                <a:gd name="T18" fmla="*/ 17 w 17"/>
                <a:gd name="T19" fmla="*/ 5 h 8"/>
                <a:gd name="T20" fmla="*/ 16 w 17"/>
                <a:gd name="T21" fmla="*/ 3 h 8"/>
                <a:gd name="T22" fmla="*/ 16 w 17"/>
                <a:gd name="T23" fmla="*/ 2 h 8"/>
                <a:gd name="T24" fmla="*/ 15 w 17"/>
                <a:gd name="T25" fmla="*/ 1 h 8"/>
                <a:gd name="T26" fmla="*/ 13 w 17"/>
                <a:gd name="T27" fmla="*/ 1 h 8"/>
                <a:gd name="T28" fmla="*/ 11 w 17"/>
                <a:gd name="T29" fmla="*/ 0 h 8"/>
                <a:gd name="T30" fmla="*/ 8 w 17"/>
                <a:gd name="T31" fmla="*/ 0 h 8"/>
                <a:gd name="T32" fmla="*/ 8 w 17"/>
                <a:gd name="T33" fmla="*/ 2 h 8"/>
                <a:gd name="T34" fmla="*/ 6 w 17"/>
                <a:gd name="T35" fmla="*/ 3 h 8"/>
                <a:gd name="T36" fmla="*/ 4 w 17"/>
                <a:gd name="T37" fmla="*/ 1 h 8"/>
                <a:gd name="T38" fmla="*/ 2 w 17"/>
                <a:gd name="T39" fmla="*/ 2 h 8"/>
                <a:gd name="T40" fmla="*/ 1 w 17"/>
                <a:gd name="T41" fmla="*/ 4 h 8"/>
                <a:gd name="T42" fmla="*/ 1 w 17"/>
                <a:gd name="T43" fmla="*/ 6 h 8"/>
                <a:gd name="T44" fmla="*/ 1 w 17"/>
                <a:gd name="T45" fmla="*/ 6 h 8"/>
                <a:gd name="T46" fmla="*/ 3 w 17"/>
                <a:gd name="T47" fmla="*/ 5 h 8"/>
                <a:gd name="T48" fmla="*/ 6 w 17"/>
                <a:gd name="T4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8">
                  <a:moveTo>
                    <a:pt x="6" y="5"/>
                  </a:moveTo>
                  <a:cubicBezTo>
                    <a:pt x="7" y="5"/>
                    <a:pt x="8" y="6"/>
                    <a:pt x="9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1" y="6"/>
                    <a:pt x="12" y="7"/>
                    <a:pt x="12" y="7"/>
                  </a:cubicBezTo>
                  <a:cubicBezTo>
                    <a:pt x="13" y="7"/>
                    <a:pt x="13" y="8"/>
                    <a:pt x="14" y="8"/>
                  </a:cubicBezTo>
                  <a:cubicBezTo>
                    <a:pt x="14" y="8"/>
                    <a:pt x="14" y="8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7"/>
                    <a:pt x="16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5" y="2"/>
                    <a:pt x="15" y="1"/>
                  </a:cubicBezTo>
                  <a:cubicBezTo>
                    <a:pt x="15" y="1"/>
                    <a:pt x="13" y="1"/>
                    <a:pt x="13" y="1"/>
                  </a:cubicBezTo>
                  <a:cubicBezTo>
                    <a:pt x="13" y="1"/>
                    <a:pt x="11" y="0"/>
                    <a:pt x="11" y="0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4" y="1"/>
                    <a:pt x="4" y="1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2"/>
                    <a:pt x="2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3" y="5"/>
                  </a:cubicBezTo>
                  <a:cubicBezTo>
                    <a:pt x="3" y="5"/>
                    <a:pt x="5" y="5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64">
              <a:extLst>
                <a:ext uri="{FF2B5EF4-FFF2-40B4-BE49-F238E27FC236}">
                  <a16:creationId xmlns:a16="http://schemas.microsoft.com/office/drawing/2014/main" id="{0FA5A4B8-E8EF-44E6-ACFF-D9B34B518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93863"/>
              <a:ext cx="50800" cy="30163"/>
            </a:xfrm>
            <a:custGeom>
              <a:avLst/>
              <a:gdLst>
                <a:gd name="T0" fmla="*/ 2 w 14"/>
                <a:gd name="T1" fmla="*/ 4 h 8"/>
                <a:gd name="T2" fmla="*/ 3 w 14"/>
                <a:gd name="T3" fmla="*/ 5 h 8"/>
                <a:gd name="T4" fmla="*/ 5 w 14"/>
                <a:gd name="T5" fmla="*/ 5 h 8"/>
                <a:gd name="T6" fmla="*/ 5 w 14"/>
                <a:gd name="T7" fmla="*/ 7 h 8"/>
                <a:gd name="T8" fmla="*/ 6 w 14"/>
                <a:gd name="T9" fmla="*/ 8 h 8"/>
                <a:gd name="T10" fmla="*/ 8 w 14"/>
                <a:gd name="T11" fmla="*/ 8 h 8"/>
                <a:gd name="T12" fmla="*/ 9 w 14"/>
                <a:gd name="T13" fmla="*/ 8 h 8"/>
                <a:gd name="T14" fmla="*/ 11 w 14"/>
                <a:gd name="T15" fmla="*/ 7 h 8"/>
                <a:gd name="T16" fmla="*/ 11 w 14"/>
                <a:gd name="T17" fmla="*/ 6 h 8"/>
                <a:gd name="T18" fmla="*/ 12 w 14"/>
                <a:gd name="T19" fmla="*/ 5 h 8"/>
                <a:gd name="T20" fmla="*/ 13 w 14"/>
                <a:gd name="T21" fmla="*/ 4 h 8"/>
                <a:gd name="T22" fmla="*/ 13 w 14"/>
                <a:gd name="T23" fmla="*/ 4 h 8"/>
                <a:gd name="T24" fmla="*/ 14 w 14"/>
                <a:gd name="T25" fmla="*/ 3 h 8"/>
                <a:gd name="T26" fmla="*/ 12 w 14"/>
                <a:gd name="T27" fmla="*/ 2 h 8"/>
                <a:gd name="T28" fmla="*/ 10 w 14"/>
                <a:gd name="T29" fmla="*/ 1 h 8"/>
                <a:gd name="T30" fmla="*/ 9 w 14"/>
                <a:gd name="T31" fmla="*/ 0 h 8"/>
                <a:gd name="T32" fmla="*/ 6 w 14"/>
                <a:gd name="T33" fmla="*/ 0 h 8"/>
                <a:gd name="T34" fmla="*/ 3 w 14"/>
                <a:gd name="T35" fmla="*/ 0 h 8"/>
                <a:gd name="T36" fmla="*/ 1 w 14"/>
                <a:gd name="T37" fmla="*/ 1 h 8"/>
                <a:gd name="T38" fmla="*/ 0 w 14"/>
                <a:gd name="T39" fmla="*/ 3 h 8"/>
                <a:gd name="T40" fmla="*/ 1 w 14"/>
                <a:gd name="T41" fmla="*/ 4 h 8"/>
                <a:gd name="T42" fmla="*/ 2 w 14"/>
                <a:gd name="T4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8">
                  <a:moveTo>
                    <a:pt x="2" y="4"/>
                  </a:move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4" y="7"/>
                    <a:pt x="5" y="7"/>
                  </a:cubicBezTo>
                  <a:cubicBezTo>
                    <a:pt x="5" y="7"/>
                    <a:pt x="6" y="8"/>
                    <a:pt x="6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65">
              <a:extLst>
                <a:ext uri="{FF2B5EF4-FFF2-40B4-BE49-F238E27FC236}">
                  <a16:creationId xmlns:a16="http://schemas.microsoft.com/office/drawing/2014/main" id="{C2EFBBC5-E366-476B-93A2-6764E2808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95463"/>
              <a:ext cx="36512" cy="22225"/>
            </a:xfrm>
            <a:custGeom>
              <a:avLst/>
              <a:gdLst>
                <a:gd name="T0" fmla="*/ 9 w 10"/>
                <a:gd name="T1" fmla="*/ 2 h 6"/>
                <a:gd name="T2" fmla="*/ 8 w 10"/>
                <a:gd name="T3" fmla="*/ 2 h 6"/>
                <a:gd name="T4" fmla="*/ 8 w 10"/>
                <a:gd name="T5" fmla="*/ 1 h 6"/>
                <a:gd name="T6" fmla="*/ 7 w 10"/>
                <a:gd name="T7" fmla="*/ 0 h 6"/>
                <a:gd name="T8" fmla="*/ 5 w 10"/>
                <a:gd name="T9" fmla="*/ 0 h 6"/>
                <a:gd name="T10" fmla="*/ 3 w 10"/>
                <a:gd name="T11" fmla="*/ 0 h 6"/>
                <a:gd name="T12" fmla="*/ 3 w 10"/>
                <a:gd name="T13" fmla="*/ 0 h 6"/>
                <a:gd name="T14" fmla="*/ 2 w 10"/>
                <a:gd name="T15" fmla="*/ 1 h 6"/>
                <a:gd name="T16" fmla="*/ 0 w 10"/>
                <a:gd name="T17" fmla="*/ 3 h 6"/>
                <a:gd name="T18" fmla="*/ 0 w 10"/>
                <a:gd name="T19" fmla="*/ 4 h 6"/>
                <a:gd name="T20" fmla="*/ 1 w 10"/>
                <a:gd name="T21" fmla="*/ 4 h 6"/>
                <a:gd name="T22" fmla="*/ 2 w 10"/>
                <a:gd name="T23" fmla="*/ 5 h 6"/>
                <a:gd name="T24" fmla="*/ 2 w 10"/>
                <a:gd name="T25" fmla="*/ 5 h 6"/>
                <a:gd name="T26" fmla="*/ 4 w 10"/>
                <a:gd name="T27" fmla="*/ 5 h 6"/>
                <a:gd name="T28" fmla="*/ 5 w 10"/>
                <a:gd name="T29" fmla="*/ 4 h 6"/>
                <a:gd name="T30" fmla="*/ 6 w 10"/>
                <a:gd name="T31" fmla="*/ 5 h 6"/>
                <a:gd name="T32" fmla="*/ 7 w 10"/>
                <a:gd name="T33" fmla="*/ 4 h 6"/>
                <a:gd name="T34" fmla="*/ 8 w 10"/>
                <a:gd name="T35" fmla="*/ 4 h 6"/>
                <a:gd name="T36" fmla="*/ 9 w 10"/>
                <a:gd name="T37" fmla="*/ 4 h 6"/>
                <a:gd name="T38" fmla="*/ 10 w 10"/>
                <a:gd name="T39" fmla="*/ 3 h 6"/>
                <a:gd name="T40" fmla="*/ 10 w 10"/>
                <a:gd name="T41" fmla="*/ 3 h 6"/>
                <a:gd name="T42" fmla="*/ 10 w 10"/>
                <a:gd name="T43" fmla="*/ 2 h 6"/>
                <a:gd name="T44" fmla="*/ 9 w 10"/>
                <a:gd name="T4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6"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4"/>
                    <a:pt x="0" y="5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3"/>
                    <a:pt x="6" y="5"/>
                    <a:pt x="6" y="5"/>
                  </a:cubicBezTo>
                  <a:cubicBezTo>
                    <a:pt x="7" y="6"/>
                    <a:pt x="7" y="5"/>
                    <a:pt x="7" y="4"/>
                  </a:cubicBezTo>
                  <a:cubicBezTo>
                    <a:pt x="7" y="4"/>
                    <a:pt x="7" y="4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66">
              <a:extLst>
                <a:ext uri="{FF2B5EF4-FFF2-40B4-BE49-F238E27FC236}">
                  <a16:creationId xmlns:a16="http://schemas.microsoft.com/office/drawing/2014/main" id="{C738106D-1FAF-4332-9FBA-ECCECBBEE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16088"/>
              <a:ext cx="73025" cy="82550"/>
            </a:xfrm>
            <a:custGeom>
              <a:avLst/>
              <a:gdLst>
                <a:gd name="T0" fmla="*/ 2 w 20"/>
                <a:gd name="T1" fmla="*/ 6 h 23"/>
                <a:gd name="T2" fmla="*/ 1 w 20"/>
                <a:gd name="T3" fmla="*/ 7 h 23"/>
                <a:gd name="T4" fmla="*/ 2 w 20"/>
                <a:gd name="T5" fmla="*/ 8 h 23"/>
                <a:gd name="T6" fmla="*/ 1 w 20"/>
                <a:gd name="T7" fmla="*/ 9 h 23"/>
                <a:gd name="T8" fmla="*/ 0 w 20"/>
                <a:gd name="T9" fmla="*/ 9 h 23"/>
                <a:gd name="T10" fmla="*/ 0 w 20"/>
                <a:gd name="T11" fmla="*/ 11 h 23"/>
                <a:gd name="T12" fmla="*/ 0 w 20"/>
                <a:gd name="T13" fmla="*/ 12 h 23"/>
                <a:gd name="T14" fmla="*/ 0 w 20"/>
                <a:gd name="T15" fmla="*/ 14 h 23"/>
                <a:gd name="T16" fmla="*/ 0 w 20"/>
                <a:gd name="T17" fmla="*/ 15 h 23"/>
                <a:gd name="T18" fmla="*/ 1 w 20"/>
                <a:gd name="T19" fmla="*/ 17 h 23"/>
                <a:gd name="T20" fmla="*/ 1 w 20"/>
                <a:gd name="T21" fmla="*/ 17 h 23"/>
                <a:gd name="T22" fmla="*/ 3 w 20"/>
                <a:gd name="T23" fmla="*/ 18 h 23"/>
                <a:gd name="T24" fmla="*/ 4 w 20"/>
                <a:gd name="T25" fmla="*/ 18 h 23"/>
                <a:gd name="T26" fmla="*/ 4 w 20"/>
                <a:gd name="T27" fmla="*/ 19 h 23"/>
                <a:gd name="T28" fmla="*/ 3 w 20"/>
                <a:gd name="T29" fmla="*/ 21 h 23"/>
                <a:gd name="T30" fmla="*/ 3 w 20"/>
                <a:gd name="T31" fmla="*/ 22 h 23"/>
                <a:gd name="T32" fmla="*/ 5 w 20"/>
                <a:gd name="T33" fmla="*/ 22 h 23"/>
                <a:gd name="T34" fmla="*/ 7 w 20"/>
                <a:gd name="T35" fmla="*/ 22 h 23"/>
                <a:gd name="T36" fmla="*/ 8 w 20"/>
                <a:gd name="T37" fmla="*/ 23 h 23"/>
                <a:gd name="T38" fmla="*/ 8 w 20"/>
                <a:gd name="T39" fmla="*/ 22 h 23"/>
                <a:gd name="T40" fmla="*/ 10 w 20"/>
                <a:gd name="T41" fmla="*/ 23 h 23"/>
                <a:gd name="T42" fmla="*/ 11 w 20"/>
                <a:gd name="T43" fmla="*/ 22 h 23"/>
                <a:gd name="T44" fmla="*/ 12 w 20"/>
                <a:gd name="T45" fmla="*/ 22 h 23"/>
                <a:gd name="T46" fmla="*/ 15 w 20"/>
                <a:gd name="T47" fmla="*/ 22 h 23"/>
                <a:gd name="T48" fmla="*/ 16 w 20"/>
                <a:gd name="T49" fmla="*/ 21 h 23"/>
                <a:gd name="T50" fmla="*/ 17 w 20"/>
                <a:gd name="T51" fmla="*/ 20 h 23"/>
                <a:gd name="T52" fmla="*/ 18 w 20"/>
                <a:gd name="T53" fmla="*/ 19 h 23"/>
                <a:gd name="T54" fmla="*/ 15 w 20"/>
                <a:gd name="T55" fmla="*/ 17 h 23"/>
                <a:gd name="T56" fmla="*/ 15 w 20"/>
                <a:gd name="T57" fmla="*/ 15 h 23"/>
                <a:gd name="T58" fmla="*/ 15 w 20"/>
                <a:gd name="T59" fmla="*/ 14 h 23"/>
                <a:gd name="T60" fmla="*/ 17 w 20"/>
                <a:gd name="T61" fmla="*/ 13 h 23"/>
                <a:gd name="T62" fmla="*/ 19 w 20"/>
                <a:gd name="T63" fmla="*/ 12 h 23"/>
                <a:gd name="T64" fmla="*/ 20 w 20"/>
                <a:gd name="T65" fmla="*/ 12 h 23"/>
                <a:gd name="T66" fmla="*/ 20 w 20"/>
                <a:gd name="T67" fmla="*/ 11 h 23"/>
                <a:gd name="T68" fmla="*/ 20 w 20"/>
                <a:gd name="T69" fmla="*/ 9 h 23"/>
                <a:gd name="T70" fmla="*/ 19 w 20"/>
                <a:gd name="T71" fmla="*/ 8 h 23"/>
                <a:gd name="T72" fmla="*/ 19 w 20"/>
                <a:gd name="T73" fmla="*/ 6 h 23"/>
                <a:gd name="T74" fmla="*/ 19 w 20"/>
                <a:gd name="T75" fmla="*/ 5 h 23"/>
                <a:gd name="T76" fmla="*/ 19 w 20"/>
                <a:gd name="T77" fmla="*/ 3 h 23"/>
                <a:gd name="T78" fmla="*/ 19 w 20"/>
                <a:gd name="T79" fmla="*/ 3 h 23"/>
                <a:gd name="T80" fmla="*/ 18 w 20"/>
                <a:gd name="T81" fmla="*/ 2 h 23"/>
                <a:gd name="T82" fmla="*/ 17 w 20"/>
                <a:gd name="T83" fmla="*/ 2 h 23"/>
                <a:gd name="T84" fmla="*/ 17 w 20"/>
                <a:gd name="T85" fmla="*/ 0 h 23"/>
                <a:gd name="T86" fmla="*/ 15 w 20"/>
                <a:gd name="T87" fmla="*/ 1 h 23"/>
                <a:gd name="T88" fmla="*/ 13 w 20"/>
                <a:gd name="T89" fmla="*/ 2 h 23"/>
                <a:gd name="T90" fmla="*/ 11 w 20"/>
                <a:gd name="T91" fmla="*/ 2 h 23"/>
                <a:gd name="T92" fmla="*/ 11 w 20"/>
                <a:gd name="T93" fmla="*/ 1 h 23"/>
                <a:gd name="T94" fmla="*/ 9 w 20"/>
                <a:gd name="T95" fmla="*/ 0 h 23"/>
                <a:gd name="T96" fmla="*/ 9 w 20"/>
                <a:gd name="T97" fmla="*/ 0 h 23"/>
                <a:gd name="T98" fmla="*/ 8 w 20"/>
                <a:gd name="T99" fmla="*/ 0 h 23"/>
                <a:gd name="T100" fmla="*/ 6 w 20"/>
                <a:gd name="T101" fmla="*/ 0 h 23"/>
                <a:gd name="T102" fmla="*/ 6 w 20"/>
                <a:gd name="T103" fmla="*/ 1 h 23"/>
                <a:gd name="T104" fmla="*/ 7 w 20"/>
                <a:gd name="T105" fmla="*/ 3 h 23"/>
                <a:gd name="T106" fmla="*/ 6 w 20"/>
                <a:gd name="T107" fmla="*/ 4 h 23"/>
                <a:gd name="T108" fmla="*/ 4 w 20"/>
                <a:gd name="T109" fmla="*/ 3 h 23"/>
                <a:gd name="T110" fmla="*/ 2 w 20"/>
                <a:gd name="T111" fmla="*/ 4 h 23"/>
                <a:gd name="T112" fmla="*/ 2 w 20"/>
                <a:gd name="T113" fmla="*/ 4 h 23"/>
                <a:gd name="T114" fmla="*/ 2 w 20"/>
                <a:gd name="T115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" h="23">
                  <a:moveTo>
                    <a:pt x="2" y="6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2" y="8"/>
                    <a:pt x="1" y="8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5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2" y="18"/>
                    <a:pt x="3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8"/>
                    <a:pt x="4" y="19"/>
                  </a:cubicBezTo>
                  <a:cubicBezTo>
                    <a:pt x="4" y="19"/>
                    <a:pt x="3" y="20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3"/>
                    <a:pt x="10" y="23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3"/>
                    <a:pt x="12" y="23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2"/>
                    <a:pt x="16" y="22"/>
                    <a:pt x="16" y="21"/>
                  </a:cubicBezTo>
                  <a:cubicBezTo>
                    <a:pt x="15" y="20"/>
                    <a:pt x="16" y="20"/>
                    <a:pt x="17" y="20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8"/>
                    <a:pt x="16" y="17"/>
                    <a:pt x="15" y="17"/>
                  </a:cubicBezTo>
                  <a:cubicBezTo>
                    <a:pt x="15" y="17"/>
                    <a:pt x="15" y="15"/>
                    <a:pt x="15" y="15"/>
                  </a:cubicBezTo>
                  <a:cubicBezTo>
                    <a:pt x="14" y="15"/>
                    <a:pt x="14" y="14"/>
                    <a:pt x="15" y="14"/>
                  </a:cubicBezTo>
                  <a:cubicBezTo>
                    <a:pt x="15" y="14"/>
                    <a:pt x="16" y="13"/>
                    <a:pt x="17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9" y="5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6" y="2"/>
                    <a:pt x="18" y="1"/>
                    <a:pt x="17" y="0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2" y="3"/>
                    <a:pt x="11" y="2"/>
                    <a:pt x="11" y="2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2"/>
                    <a:pt x="7" y="3"/>
                  </a:cubicBezTo>
                  <a:cubicBezTo>
                    <a:pt x="7" y="4"/>
                    <a:pt x="6" y="3"/>
                    <a:pt x="6" y="4"/>
                  </a:cubicBezTo>
                  <a:cubicBezTo>
                    <a:pt x="6" y="4"/>
                    <a:pt x="4" y="4"/>
                    <a:pt x="4" y="3"/>
                  </a:cubicBezTo>
                  <a:cubicBezTo>
                    <a:pt x="4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67">
              <a:extLst>
                <a:ext uri="{FF2B5EF4-FFF2-40B4-BE49-F238E27FC236}">
                  <a16:creationId xmlns:a16="http://schemas.microsoft.com/office/drawing/2014/main" id="{4FF3A16C-BFB5-4941-A740-E59DCA480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8038" y="1511300"/>
              <a:ext cx="87312" cy="139700"/>
            </a:xfrm>
            <a:custGeom>
              <a:avLst/>
              <a:gdLst>
                <a:gd name="T0" fmla="*/ 20 w 24"/>
                <a:gd name="T1" fmla="*/ 33 h 39"/>
                <a:gd name="T2" fmla="*/ 24 w 24"/>
                <a:gd name="T3" fmla="*/ 30 h 39"/>
                <a:gd name="T4" fmla="*/ 23 w 24"/>
                <a:gd name="T5" fmla="*/ 28 h 39"/>
                <a:gd name="T6" fmla="*/ 20 w 24"/>
                <a:gd name="T7" fmla="*/ 25 h 39"/>
                <a:gd name="T8" fmla="*/ 22 w 24"/>
                <a:gd name="T9" fmla="*/ 24 h 39"/>
                <a:gd name="T10" fmla="*/ 20 w 24"/>
                <a:gd name="T11" fmla="*/ 23 h 39"/>
                <a:gd name="T12" fmla="*/ 21 w 24"/>
                <a:gd name="T13" fmla="*/ 22 h 39"/>
                <a:gd name="T14" fmla="*/ 20 w 24"/>
                <a:gd name="T15" fmla="*/ 21 h 39"/>
                <a:gd name="T16" fmla="*/ 20 w 24"/>
                <a:gd name="T17" fmla="*/ 20 h 39"/>
                <a:gd name="T18" fmla="*/ 20 w 24"/>
                <a:gd name="T19" fmla="*/ 18 h 39"/>
                <a:gd name="T20" fmla="*/ 21 w 24"/>
                <a:gd name="T21" fmla="*/ 17 h 39"/>
                <a:gd name="T22" fmla="*/ 18 w 24"/>
                <a:gd name="T23" fmla="*/ 14 h 39"/>
                <a:gd name="T24" fmla="*/ 19 w 24"/>
                <a:gd name="T25" fmla="*/ 12 h 39"/>
                <a:gd name="T26" fmla="*/ 20 w 24"/>
                <a:gd name="T27" fmla="*/ 10 h 39"/>
                <a:gd name="T28" fmla="*/ 19 w 24"/>
                <a:gd name="T29" fmla="*/ 9 h 39"/>
                <a:gd name="T30" fmla="*/ 17 w 24"/>
                <a:gd name="T31" fmla="*/ 8 h 39"/>
                <a:gd name="T32" fmla="*/ 17 w 24"/>
                <a:gd name="T33" fmla="*/ 7 h 39"/>
                <a:gd name="T34" fmla="*/ 17 w 24"/>
                <a:gd name="T35" fmla="*/ 5 h 39"/>
                <a:gd name="T36" fmla="*/ 18 w 24"/>
                <a:gd name="T37" fmla="*/ 5 h 39"/>
                <a:gd name="T38" fmla="*/ 19 w 24"/>
                <a:gd name="T39" fmla="*/ 4 h 39"/>
                <a:gd name="T40" fmla="*/ 19 w 24"/>
                <a:gd name="T41" fmla="*/ 3 h 39"/>
                <a:gd name="T42" fmla="*/ 16 w 24"/>
                <a:gd name="T43" fmla="*/ 1 h 39"/>
                <a:gd name="T44" fmla="*/ 14 w 24"/>
                <a:gd name="T45" fmla="*/ 1 h 39"/>
                <a:gd name="T46" fmla="*/ 12 w 24"/>
                <a:gd name="T47" fmla="*/ 1 h 39"/>
                <a:gd name="T48" fmla="*/ 11 w 24"/>
                <a:gd name="T49" fmla="*/ 3 h 39"/>
                <a:gd name="T50" fmla="*/ 10 w 24"/>
                <a:gd name="T51" fmla="*/ 5 h 39"/>
                <a:gd name="T52" fmla="*/ 9 w 24"/>
                <a:gd name="T53" fmla="*/ 6 h 39"/>
                <a:gd name="T54" fmla="*/ 8 w 24"/>
                <a:gd name="T55" fmla="*/ 6 h 39"/>
                <a:gd name="T56" fmla="*/ 6 w 24"/>
                <a:gd name="T57" fmla="*/ 6 h 39"/>
                <a:gd name="T58" fmla="*/ 4 w 24"/>
                <a:gd name="T59" fmla="*/ 6 h 39"/>
                <a:gd name="T60" fmla="*/ 1 w 24"/>
                <a:gd name="T61" fmla="*/ 4 h 39"/>
                <a:gd name="T62" fmla="*/ 0 w 24"/>
                <a:gd name="T63" fmla="*/ 5 h 39"/>
                <a:gd name="T64" fmla="*/ 2 w 24"/>
                <a:gd name="T65" fmla="*/ 7 h 39"/>
                <a:gd name="T66" fmla="*/ 5 w 24"/>
                <a:gd name="T67" fmla="*/ 9 h 39"/>
                <a:gd name="T68" fmla="*/ 6 w 24"/>
                <a:gd name="T69" fmla="*/ 11 h 39"/>
                <a:gd name="T70" fmla="*/ 6 w 24"/>
                <a:gd name="T71" fmla="*/ 13 h 39"/>
                <a:gd name="T72" fmla="*/ 6 w 24"/>
                <a:gd name="T73" fmla="*/ 15 h 39"/>
                <a:gd name="T74" fmla="*/ 6 w 24"/>
                <a:gd name="T75" fmla="*/ 16 h 39"/>
                <a:gd name="T76" fmla="*/ 7 w 24"/>
                <a:gd name="T77" fmla="*/ 18 h 39"/>
                <a:gd name="T78" fmla="*/ 9 w 24"/>
                <a:gd name="T79" fmla="*/ 18 h 39"/>
                <a:gd name="T80" fmla="*/ 9 w 24"/>
                <a:gd name="T81" fmla="*/ 20 h 39"/>
                <a:gd name="T82" fmla="*/ 9 w 24"/>
                <a:gd name="T83" fmla="*/ 21 h 39"/>
                <a:gd name="T84" fmla="*/ 8 w 24"/>
                <a:gd name="T85" fmla="*/ 22 h 39"/>
                <a:gd name="T86" fmla="*/ 5 w 24"/>
                <a:gd name="T87" fmla="*/ 24 h 39"/>
                <a:gd name="T88" fmla="*/ 4 w 24"/>
                <a:gd name="T89" fmla="*/ 25 h 39"/>
                <a:gd name="T90" fmla="*/ 3 w 24"/>
                <a:gd name="T91" fmla="*/ 27 h 39"/>
                <a:gd name="T92" fmla="*/ 1 w 24"/>
                <a:gd name="T93" fmla="*/ 27 h 39"/>
                <a:gd name="T94" fmla="*/ 0 w 24"/>
                <a:gd name="T95" fmla="*/ 29 h 39"/>
                <a:gd name="T96" fmla="*/ 0 w 24"/>
                <a:gd name="T97" fmla="*/ 30 h 39"/>
                <a:gd name="T98" fmla="*/ 0 w 24"/>
                <a:gd name="T99" fmla="*/ 32 h 39"/>
                <a:gd name="T100" fmla="*/ 1 w 24"/>
                <a:gd name="T101" fmla="*/ 34 h 39"/>
                <a:gd name="T102" fmla="*/ 0 w 24"/>
                <a:gd name="T103" fmla="*/ 37 h 39"/>
                <a:gd name="T104" fmla="*/ 2 w 24"/>
                <a:gd name="T105" fmla="*/ 38 h 39"/>
                <a:gd name="T106" fmla="*/ 4 w 24"/>
                <a:gd name="T107" fmla="*/ 38 h 39"/>
                <a:gd name="T108" fmla="*/ 6 w 24"/>
                <a:gd name="T109" fmla="*/ 39 h 39"/>
                <a:gd name="T110" fmla="*/ 14 w 24"/>
                <a:gd name="T111" fmla="*/ 37 h 39"/>
                <a:gd name="T112" fmla="*/ 16 w 24"/>
                <a:gd name="T113" fmla="*/ 37 h 39"/>
                <a:gd name="T114" fmla="*/ 17 w 24"/>
                <a:gd name="T115" fmla="*/ 36 h 39"/>
                <a:gd name="T116" fmla="*/ 20 w 24"/>
                <a:gd name="T1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" h="39">
                  <a:moveTo>
                    <a:pt x="20" y="33"/>
                  </a:moveTo>
                  <a:cubicBezTo>
                    <a:pt x="21" y="32"/>
                    <a:pt x="23" y="31"/>
                    <a:pt x="24" y="30"/>
                  </a:cubicBezTo>
                  <a:cubicBezTo>
                    <a:pt x="24" y="29"/>
                    <a:pt x="24" y="29"/>
                    <a:pt x="23" y="28"/>
                  </a:cubicBezTo>
                  <a:cubicBezTo>
                    <a:pt x="22" y="27"/>
                    <a:pt x="20" y="26"/>
                    <a:pt x="20" y="25"/>
                  </a:cubicBezTo>
                  <a:cubicBezTo>
                    <a:pt x="20" y="25"/>
                    <a:pt x="22" y="25"/>
                    <a:pt x="22" y="24"/>
                  </a:cubicBezTo>
                  <a:cubicBezTo>
                    <a:pt x="22" y="23"/>
                    <a:pt x="21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0" y="20"/>
                    <a:pt x="19" y="19"/>
                    <a:pt x="20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0" y="16"/>
                    <a:pt x="19" y="14"/>
                    <a:pt x="18" y="14"/>
                  </a:cubicBezTo>
                  <a:cubicBezTo>
                    <a:pt x="18" y="13"/>
                    <a:pt x="19" y="12"/>
                    <a:pt x="19" y="12"/>
                  </a:cubicBezTo>
                  <a:cubicBezTo>
                    <a:pt x="19" y="12"/>
                    <a:pt x="20" y="11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8" y="9"/>
                    <a:pt x="18" y="9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7" y="2"/>
                    <a:pt x="16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4" y="1"/>
                    <a:pt x="12" y="1"/>
                    <a:pt x="12" y="1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1" y="4"/>
                    <a:pt x="11" y="5"/>
                    <a:pt x="10" y="5"/>
                  </a:cubicBezTo>
                  <a:cubicBezTo>
                    <a:pt x="9" y="5"/>
                    <a:pt x="10" y="5"/>
                    <a:pt x="9" y="6"/>
                  </a:cubicBezTo>
                  <a:cubicBezTo>
                    <a:pt x="9" y="7"/>
                    <a:pt x="9" y="6"/>
                    <a:pt x="8" y="6"/>
                  </a:cubicBezTo>
                  <a:cubicBezTo>
                    <a:pt x="7" y="6"/>
                    <a:pt x="7" y="5"/>
                    <a:pt x="6" y="6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2" y="4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3" y="7"/>
                    <a:pt x="6" y="8"/>
                    <a:pt x="5" y="9"/>
                  </a:cubicBezTo>
                  <a:cubicBezTo>
                    <a:pt x="5" y="10"/>
                    <a:pt x="5" y="11"/>
                    <a:pt x="6" y="11"/>
                  </a:cubicBezTo>
                  <a:cubicBezTo>
                    <a:pt x="6" y="11"/>
                    <a:pt x="5" y="13"/>
                    <a:pt x="6" y="13"/>
                  </a:cubicBezTo>
                  <a:cubicBezTo>
                    <a:pt x="7" y="14"/>
                    <a:pt x="7" y="15"/>
                    <a:pt x="6" y="15"/>
                  </a:cubicBezTo>
                  <a:cubicBezTo>
                    <a:pt x="5" y="15"/>
                    <a:pt x="6" y="16"/>
                    <a:pt x="6" y="16"/>
                  </a:cubicBezTo>
                  <a:cubicBezTo>
                    <a:pt x="7" y="17"/>
                    <a:pt x="7" y="17"/>
                    <a:pt x="7" y="18"/>
                  </a:cubicBezTo>
                  <a:cubicBezTo>
                    <a:pt x="7" y="18"/>
                    <a:pt x="8" y="18"/>
                    <a:pt x="9" y="18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7" y="23"/>
                    <a:pt x="6" y="24"/>
                    <a:pt x="5" y="24"/>
                  </a:cubicBezTo>
                  <a:cubicBezTo>
                    <a:pt x="5" y="24"/>
                    <a:pt x="5" y="25"/>
                    <a:pt x="4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2" y="27"/>
                    <a:pt x="1" y="27"/>
                  </a:cubicBezTo>
                  <a:cubicBezTo>
                    <a:pt x="0" y="27"/>
                    <a:pt x="1" y="29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1" y="31"/>
                    <a:pt x="0" y="31"/>
                    <a:pt x="0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3" y="38"/>
                    <a:pt x="3" y="39"/>
                    <a:pt x="4" y="38"/>
                  </a:cubicBezTo>
                  <a:cubicBezTo>
                    <a:pt x="4" y="38"/>
                    <a:pt x="4" y="39"/>
                    <a:pt x="6" y="39"/>
                  </a:cubicBezTo>
                  <a:cubicBezTo>
                    <a:pt x="8" y="39"/>
                    <a:pt x="12" y="37"/>
                    <a:pt x="14" y="37"/>
                  </a:cubicBezTo>
                  <a:cubicBezTo>
                    <a:pt x="14" y="37"/>
                    <a:pt x="15" y="37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8" y="35"/>
                    <a:pt x="20" y="34"/>
                    <a:pt x="20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68">
              <a:extLst>
                <a:ext uri="{FF2B5EF4-FFF2-40B4-BE49-F238E27FC236}">
                  <a16:creationId xmlns:a16="http://schemas.microsoft.com/office/drawing/2014/main" id="{0B6E210E-D3A6-49A1-9E07-73ED42D35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51038"/>
              <a:ext cx="177800" cy="139700"/>
            </a:xfrm>
            <a:custGeom>
              <a:avLst/>
              <a:gdLst>
                <a:gd name="T0" fmla="*/ 29 w 49"/>
                <a:gd name="T1" fmla="*/ 8 h 39"/>
                <a:gd name="T2" fmla="*/ 25 w 49"/>
                <a:gd name="T3" fmla="*/ 8 h 39"/>
                <a:gd name="T4" fmla="*/ 22 w 49"/>
                <a:gd name="T5" fmla="*/ 7 h 39"/>
                <a:gd name="T6" fmla="*/ 17 w 49"/>
                <a:gd name="T7" fmla="*/ 3 h 39"/>
                <a:gd name="T8" fmla="*/ 12 w 49"/>
                <a:gd name="T9" fmla="*/ 0 h 39"/>
                <a:gd name="T10" fmla="*/ 10 w 49"/>
                <a:gd name="T11" fmla="*/ 0 h 39"/>
                <a:gd name="T12" fmla="*/ 8 w 49"/>
                <a:gd name="T13" fmla="*/ 1 h 39"/>
                <a:gd name="T14" fmla="*/ 5 w 49"/>
                <a:gd name="T15" fmla="*/ 2 h 39"/>
                <a:gd name="T16" fmla="*/ 7 w 49"/>
                <a:gd name="T17" fmla="*/ 4 h 39"/>
                <a:gd name="T18" fmla="*/ 6 w 49"/>
                <a:gd name="T19" fmla="*/ 5 h 39"/>
                <a:gd name="T20" fmla="*/ 4 w 49"/>
                <a:gd name="T21" fmla="*/ 6 h 39"/>
                <a:gd name="T22" fmla="*/ 2 w 49"/>
                <a:gd name="T23" fmla="*/ 7 h 39"/>
                <a:gd name="T24" fmla="*/ 0 w 49"/>
                <a:gd name="T25" fmla="*/ 6 h 39"/>
                <a:gd name="T26" fmla="*/ 0 w 49"/>
                <a:gd name="T27" fmla="*/ 7 h 39"/>
                <a:gd name="T28" fmla="*/ 0 w 49"/>
                <a:gd name="T29" fmla="*/ 8 h 39"/>
                <a:gd name="T30" fmla="*/ 0 w 49"/>
                <a:gd name="T31" fmla="*/ 10 h 39"/>
                <a:gd name="T32" fmla="*/ 2 w 49"/>
                <a:gd name="T33" fmla="*/ 13 h 39"/>
                <a:gd name="T34" fmla="*/ 5 w 49"/>
                <a:gd name="T35" fmla="*/ 18 h 39"/>
                <a:gd name="T36" fmla="*/ 7 w 49"/>
                <a:gd name="T37" fmla="*/ 20 h 39"/>
                <a:gd name="T38" fmla="*/ 9 w 49"/>
                <a:gd name="T39" fmla="*/ 23 h 39"/>
                <a:gd name="T40" fmla="*/ 10 w 49"/>
                <a:gd name="T41" fmla="*/ 26 h 39"/>
                <a:gd name="T42" fmla="*/ 12 w 49"/>
                <a:gd name="T43" fmla="*/ 30 h 39"/>
                <a:gd name="T44" fmla="*/ 14 w 49"/>
                <a:gd name="T45" fmla="*/ 33 h 39"/>
                <a:gd name="T46" fmla="*/ 17 w 49"/>
                <a:gd name="T47" fmla="*/ 36 h 39"/>
                <a:gd name="T48" fmla="*/ 17 w 49"/>
                <a:gd name="T49" fmla="*/ 38 h 39"/>
                <a:gd name="T50" fmla="*/ 18 w 49"/>
                <a:gd name="T51" fmla="*/ 39 h 39"/>
                <a:gd name="T52" fmla="*/ 19 w 49"/>
                <a:gd name="T53" fmla="*/ 39 h 39"/>
                <a:gd name="T54" fmla="*/ 19 w 49"/>
                <a:gd name="T55" fmla="*/ 37 h 39"/>
                <a:gd name="T56" fmla="*/ 20 w 49"/>
                <a:gd name="T57" fmla="*/ 37 h 39"/>
                <a:gd name="T58" fmla="*/ 22 w 49"/>
                <a:gd name="T59" fmla="*/ 37 h 39"/>
                <a:gd name="T60" fmla="*/ 25 w 49"/>
                <a:gd name="T61" fmla="*/ 37 h 39"/>
                <a:gd name="T62" fmla="*/ 28 w 49"/>
                <a:gd name="T63" fmla="*/ 38 h 39"/>
                <a:gd name="T64" fmla="*/ 30 w 49"/>
                <a:gd name="T65" fmla="*/ 37 h 39"/>
                <a:gd name="T66" fmla="*/ 33 w 49"/>
                <a:gd name="T67" fmla="*/ 34 h 39"/>
                <a:gd name="T68" fmla="*/ 38 w 49"/>
                <a:gd name="T69" fmla="*/ 34 h 39"/>
                <a:gd name="T70" fmla="*/ 47 w 49"/>
                <a:gd name="T71" fmla="*/ 31 h 39"/>
                <a:gd name="T72" fmla="*/ 49 w 49"/>
                <a:gd name="T73" fmla="*/ 26 h 39"/>
                <a:gd name="T74" fmla="*/ 48 w 49"/>
                <a:gd name="T75" fmla="*/ 24 h 39"/>
                <a:gd name="T76" fmla="*/ 42 w 49"/>
                <a:gd name="T77" fmla="*/ 23 h 39"/>
                <a:gd name="T78" fmla="*/ 40 w 49"/>
                <a:gd name="T79" fmla="*/ 21 h 39"/>
                <a:gd name="T80" fmla="*/ 39 w 49"/>
                <a:gd name="T81" fmla="*/ 19 h 39"/>
                <a:gd name="T82" fmla="*/ 37 w 49"/>
                <a:gd name="T83" fmla="*/ 18 h 39"/>
                <a:gd name="T84" fmla="*/ 36 w 49"/>
                <a:gd name="T85" fmla="*/ 16 h 39"/>
                <a:gd name="T86" fmla="*/ 35 w 49"/>
                <a:gd name="T87" fmla="*/ 13 h 39"/>
                <a:gd name="T88" fmla="*/ 32 w 49"/>
                <a:gd name="T89" fmla="*/ 10 h 39"/>
                <a:gd name="T90" fmla="*/ 32 w 49"/>
                <a:gd name="T91" fmla="*/ 9 h 39"/>
                <a:gd name="T92" fmla="*/ 30 w 49"/>
                <a:gd name="T93" fmla="*/ 9 h 39"/>
                <a:gd name="T94" fmla="*/ 29 w 49"/>
                <a:gd name="T95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" h="39">
                  <a:moveTo>
                    <a:pt x="29" y="8"/>
                  </a:moveTo>
                  <a:cubicBezTo>
                    <a:pt x="29" y="8"/>
                    <a:pt x="25" y="8"/>
                    <a:pt x="25" y="8"/>
                  </a:cubicBezTo>
                  <a:cubicBezTo>
                    <a:pt x="24" y="8"/>
                    <a:pt x="23" y="8"/>
                    <a:pt x="22" y="7"/>
                  </a:cubicBezTo>
                  <a:cubicBezTo>
                    <a:pt x="21" y="6"/>
                    <a:pt x="17" y="3"/>
                    <a:pt x="17" y="3"/>
                  </a:cubicBezTo>
                  <a:cubicBezTo>
                    <a:pt x="16" y="2"/>
                    <a:pt x="13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9" y="0"/>
                    <a:pt x="10" y="1"/>
                    <a:pt x="8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6" y="2"/>
                    <a:pt x="8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4" y="7"/>
                    <a:pt x="3" y="8"/>
                    <a:pt x="2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1"/>
                    <a:pt x="1" y="11"/>
                    <a:pt x="2" y="13"/>
                  </a:cubicBezTo>
                  <a:cubicBezTo>
                    <a:pt x="3" y="14"/>
                    <a:pt x="5" y="17"/>
                    <a:pt x="5" y="18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9" y="21"/>
                    <a:pt x="9" y="23"/>
                    <a:pt x="9" y="23"/>
                  </a:cubicBezTo>
                  <a:cubicBezTo>
                    <a:pt x="10" y="24"/>
                    <a:pt x="10" y="24"/>
                    <a:pt x="10" y="26"/>
                  </a:cubicBezTo>
                  <a:cubicBezTo>
                    <a:pt x="10" y="27"/>
                    <a:pt x="11" y="29"/>
                    <a:pt x="12" y="30"/>
                  </a:cubicBezTo>
                  <a:cubicBezTo>
                    <a:pt x="13" y="30"/>
                    <a:pt x="14" y="31"/>
                    <a:pt x="14" y="33"/>
                  </a:cubicBezTo>
                  <a:cubicBezTo>
                    <a:pt x="15" y="34"/>
                    <a:pt x="16" y="35"/>
                    <a:pt x="17" y="36"/>
                  </a:cubicBezTo>
                  <a:cubicBezTo>
                    <a:pt x="17" y="37"/>
                    <a:pt x="17" y="37"/>
                    <a:pt x="17" y="38"/>
                  </a:cubicBezTo>
                  <a:cubicBezTo>
                    <a:pt x="18" y="38"/>
                    <a:pt x="18" y="39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8"/>
                    <a:pt x="19" y="38"/>
                    <a:pt x="19" y="37"/>
                  </a:cubicBezTo>
                  <a:cubicBezTo>
                    <a:pt x="19" y="37"/>
                    <a:pt x="20" y="37"/>
                    <a:pt x="20" y="37"/>
                  </a:cubicBezTo>
                  <a:cubicBezTo>
                    <a:pt x="21" y="36"/>
                    <a:pt x="21" y="37"/>
                    <a:pt x="22" y="37"/>
                  </a:cubicBezTo>
                  <a:cubicBezTo>
                    <a:pt x="23" y="37"/>
                    <a:pt x="25" y="37"/>
                    <a:pt x="25" y="37"/>
                  </a:cubicBezTo>
                  <a:cubicBezTo>
                    <a:pt x="25" y="37"/>
                    <a:pt x="27" y="37"/>
                    <a:pt x="28" y="38"/>
                  </a:cubicBezTo>
                  <a:cubicBezTo>
                    <a:pt x="29" y="38"/>
                    <a:pt x="29" y="38"/>
                    <a:pt x="30" y="37"/>
                  </a:cubicBezTo>
                  <a:cubicBezTo>
                    <a:pt x="30" y="36"/>
                    <a:pt x="33" y="34"/>
                    <a:pt x="33" y="34"/>
                  </a:cubicBezTo>
                  <a:cubicBezTo>
                    <a:pt x="34" y="34"/>
                    <a:pt x="37" y="34"/>
                    <a:pt x="38" y="34"/>
                  </a:cubicBezTo>
                  <a:cubicBezTo>
                    <a:pt x="39" y="33"/>
                    <a:pt x="47" y="31"/>
                    <a:pt x="47" y="31"/>
                  </a:cubicBezTo>
                  <a:cubicBezTo>
                    <a:pt x="47" y="30"/>
                    <a:pt x="49" y="26"/>
                    <a:pt x="49" y="26"/>
                  </a:cubicBezTo>
                  <a:cubicBezTo>
                    <a:pt x="49" y="25"/>
                    <a:pt x="48" y="24"/>
                    <a:pt x="48" y="24"/>
                  </a:cubicBezTo>
                  <a:cubicBezTo>
                    <a:pt x="47" y="24"/>
                    <a:pt x="42" y="24"/>
                    <a:pt x="42" y="23"/>
                  </a:cubicBezTo>
                  <a:cubicBezTo>
                    <a:pt x="41" y="23"/>
                    <a:pt x="40" y="22"/>
                    <a:pt x="40" y="21"/>
                  </a:cubicBezTo>
                  <a:cubicBezTo>
                    <a:pt x="40" y="21"/>
                    <a:pt x="39" y="20"/>
                    <a:pt x="39" y="19"/>
                  </a:cubicBezTo>
                  <a:cubicBezTo>
                    <a:pt x="38" y="20"/>
                    <a:pt x="38" y="19"/>
                    <a:pt x="37" y="18"/>
                  </a:cubicBezTo>
                  <a:cubicBezTo>
                    <a:pt x="37" y="18"/>
                    <a:pt x="35" y="16"/>
                    <a:pt x="36" y="16"/>
                  </a:cubicBezTo>
                  <a:cubicBezTo>
                    <a:pt x="36" y="15"/>
                    <a:pt x="36" y="14"/>
                    <a:pt x="35" y="13"/>
                  </a:cubicBezTo>
                  <a:cubicBezTo>
                    <a:pt x="34" y="12"/>
                    <a:pt x="32" y="11"/>
                    <a:pt x="32" y="10"/>
                  </a:cubicBezTo>
                  <a:cubicBezTo>
                    <a:pt x="32" y="10"/>
                    <a:pt x="32" y="10"/>
                    <a:pt x="32" y="9"/>
                  </a:cubicBezTo>
                  <a:cubicBezTo>
                    <a:pt x="30" y="9"/>
                    <a:pt x="30" y="9"/>
                    <a:pt x="30" y="9"/>
                  </a:cubicBezTo>
                  <a:lnTo>
                    <a:pt x="29" y="8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69">
              <a:extLst>
                <a:ext uri="{FF2B5EF4-FFF2-40B4-BE49-F238E27FC236}">
                  <a16:creationId xmlns:a16="http://schemas.microsoft.com/office/drawing/2014/main" id="{685D6E0E-3626-4797-A552-28B65BB7E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14538"/>
              <a:ext cx="68262" cy="76200"/>
            </a:xfrm>
            <a:custGeom>
              <a:avLst/>
              <a:gdLst>
                <a:gd name="T0" fmla="*/ 9 w 19"/>
                <a:gd name="T1" fmla="*/ 1 h 21"/>
                <a:gd name="T2" fmla="*/ 9 w 19"/>
                <a:gd name="T3" fmla="*/ 2 h 21"/>
                <a:gd name="T4" fmla="*/ 8 w 19"/>
                <a:gd name="T5" fmla="*/ 4 h 21"/>
                <a:gd name="T6" fmla="*/ 7 w 19"/>
                <a:gd name="T7" fmla="*/ 6 h 21"/>
                <a:gd name="T8" fmla="*/ 8 w 19"/>
                <a:gd name="T9" fmla="*/ 6 h 21"/>
                <a:gd name="T10" fmla="*/ 9 w 19"/>
                <a:gd name="T11" fmla="*/ 8 h 21"/>
                <a:gd name="T12" fmla="*/ 7 w 19"/>
                <a:gd name="T13" fmla="*/ 13 h 21"/>
                <a:gd name="T14" fmla="*/ 0 w 19"/>
                <a:gd name="T15" fmla="*/ 15 h 21"/>
                <a:gd name="T16" fmla="*/ 3 w 19"/>
                <a:gd name="T17" fmla="*/ 21 h 21"/>
                <a:gd name="T18" fmla="*/ 3 w 19"/>
                <a:gd name="T19" fmla="*/ 21 h 21"/>
                <a:gd name="T20" fmla="*/ 7 w 19"/>
                <a:gd name="T21" fmla="*/ 20 h 21"/>
                <a:gd name="T22" fmla="*/ 8 w 19"/>
                <a:gd name="T23" fmla="*/ 18 h 21"/>
                <a:gd name="T24" fmla="*/ 11 w 19"/>
                <a:gd name="T25" fmla="*/ 18 h 21"/>
                <a:gd name="T26" fmla="*/ 12 w 19"/>
                <a:gd name="T27" fmla="*/ 16 h 21"/>
                <a:gd name="T28" fmla="*/ 14 w 19"/>
                <a:gd name="T29" fmla="*/ 15 h 21"/>
                <a:gd name="T30" fmla="*/ 14 w 19"/>
                <a:gd name="T31" fmla="*/ 12 h 21"/>
                <a:gd name="T32" fmla="*/ 16 w 19"/>
                <a:gd name="T33" fmla="*/ 10 h 21"/>
                <a:gd name="T34" fmla="*/ 18 w 19"/>
                <a:gd name="T35" fmla="*/ 8 h 21"/>
                <a:gd name="T36" fmla="*/ 18 w 19"/>
                <a:gd name="T37" fmla="*/ 6 h 21"/>
                <a:gd name="T38" fmla="*/ 16 w 19"/>
                <a:gd name="T39" fmla="*/ 4 h 21"/>
                <a:gd name="T40" fmla="*/ 12 w 19"/>
                <a:gd name="T41" fmla="*/ 3 h 21"/>
                <a:gd name="T42" fmla="*/ 11 w 19"/>
                <a:gd name="T43" fmla="*/ 0 h 21"/>
                <a:gd name="T44" fmla="*/ 10 w 19"/>
                <a:gd name="T45" fmla="*/ 1 h 21"/>
                <a:gd name="T46" fmla="*/ 9 w 19"/>
                <a:gd name="T4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21">
                  <a:moveTo>
                    <a:pt x="9" y="1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7"/>
                    <a:pt x="9" y="8"/>
                  </a:cubicBezTo>
                  <a:cubicBezTo>
                    <a:pt x="9" y="8"/>
                    <a:pt x="7" y="12"/>
                    <a:pt x="7" y="13"/>
                  </a:cubicBezTo>
                  <a:cubicBezTo>
                    <a:pt x="7" y="13"/>
                    <a:pt x="3" y="14"/>
                    <a:pt x="0" y="15"/>
                  </a:cubicBezTo>
                  <a:cubicBezTo>
                    <a:pt x="1" y="16"/>
                    <a:pt x="2" y="19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6" y="20"/>
                    <a:pt x="7" y="20"/>
                  </a:cubicBezTo>
                  <a:cubicBezTo>
                    <a:pt x="8" y="20"/>
                    <a:pt x="7" y="19"/>
                    <a:pt x="8" y="18"/>
                  </a:cubicBezTo>
                  <a:cubicBezTo>
                    <a:pt x="9" y="17"/>
                    <a:pt x="10" y="18"/>
                    <a:pt x="11" y="18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2"/>
                    <a:pt x="14" y="12"/>
                  </a:cubicBezTo>
                  <a:cubicBezTo>
                    <a:pt x="15" y="12"/>
                    <a:pt x="16" y="11"/>
                    <a:pt x="16" y="10"/>
                  </a:cubicBezTo>
                  <a:cubicBezTo>
                    <a:pt x="16" y="10"/>
                    <a:pt x="18" y="8"/>
                    <a:pt x="18" y="8"/>
                  </a:cubicBezTo>
                  <a:cubicBezTo>
                    <a:pt x="19" y="7"/>
                    <a:pt x="19" y="7"/>
                    <a:pt x="18" y="6"/>
                  </a:cubicBezTo>
                  <a:cubicBezTo>
                    <a:pt x="17" y="6"/>
                    <a:pt x="16" y="4"/>
                    <a:pt x="16" y="4"/>
                  </a:cubicBezTo>
                  <a:cubicBezTo>
                    <a:pt x="16" y="3"/>
                    <a:pt x="14" y="4"/>
                    <a:pt x="12" y="3"/>
                  </a:cubicBezTo>
                  <a:cubicBezTo>
                    <a:pt x="12" y="2"/>
                    <a:pt x="11" y="1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70">
              <a:extLst>
                <a:ext uri="{FF2B5EF4-FFF2-40B4-BE49-F238E27FC236}">
                  <a16:creationId xmlns:a16="http://schemas.microsoft.com/office/drawing/2014/main" id="{EDC11658-87AC-45D7-A7B7-7BF6AF798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01975" y="2008188"/>
              <a:ext cx="11112" cy="14288"/>
            </a:xfrm>
            <a:custGeom>
              <a:avLst/>
              <a:gdLst>
                <a:gd name="T0" fmla="*/ 2 w 3"/>
                <a:gd name="T1" fmla="*/ 3 h 4"/>
                <a:gd name="T2" fmla="*/ 2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0 w 3"/>
                <a:gd name="T9" fmla="*/ 2 h 4"/>
                <a:gd name="T10" fmla="*/ 2 w 3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0"/>
                    <a:pt x="2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4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71">
              <a:extLst>
                <a:ext uri="{FF2B5EF4-FFF2-40B4-BE49-F238E27FC236}">
                  <a16:creationId xmlns:a16="http://schemas.microsoft.com/office/drawing/2014/main" id="{38CDBC21-FBFC-4737-BBB9-CC7B54A48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05013"/>
              <a:ext cx="39687" cy="31750"/>
            </a:xfrm>
            <a:custGeom>
              <a:avLst/>
              <a:gdLst>
                <a:gd name="T0" fmla="*/ 2 w 11"/>
                <a:gd name="T1" fmla="*/ 8 h 9"/>
                <a:gd name="T2" fmla="*/ 7 w 11"/>
                <a:gd name="T3" fmla="*/ 9 h 9"/>
                <a:gd name="T4" fmla="*/ 8 w 11"/>
                <a:gd name="T5" fmla="*/ 7 h 9"/>
                <a:gd name="T6" fmla="*/ 9 w 11"/>
                <a:gd name="T7" fmla="*/ 5 h 9"/>
                <a:gd name="T8" fmla="*/ 9 w 11"/>
                <a:gd name="T9" fmla="*/ 4 h 9"/>
                <a:gd name="T10" fmla="*/ 10 w 11"/>
                <a:gd name="T11" fmla="*/ 4 h 9"/>
                <a:gd name="T12" fmla="*/ 11 w 11"/>
                <a:gd name="T13" fmla="*/ 3 h 9"/>
                <a:gd name="T14" fmla="*/ 10 w 11"/>
                <a:gd name="T15" fmla="*/ 0 h 9"/>
                <a:gd name="T16" fmla="*/ 8 w 11"/>
                <a:gd name="T17" fmla="*/ 3 h 9"/>
                <a:gd name="T18" fmla="*/ 3 w 11"/>
                <a:gd name="T19" fmla="*/ 5 h 9"/>
                <a:gd name="T20" fmla="*/ 0 w 11"/>
                <a:gd name="T21" fmla="*/ 6 h 9"/>
                <a:gd name="T22" fmla="*/ 0 w 11"/>
                <a:gd name="T23" fmla="*/ 6 h 9"/>
                <a:gd name="T24" fmla="*/ 2 w 11"/>
                <a:gd name="T2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9">
                  <a:moveTo>
                    <a:pt x="2" y="8"/>
                  </a:moveTo>
                  <a:cubicBezTo>
                    <a:pt x="2" y="9"/>
                    <a:pt x="6" y="9"/>
                    <a:pt x="7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0"/>
                    <a:pt x="10" y="0"/>
                  </a:cubicBezTo>
                  <a:cubicBezTo>
                    <a:pt x="10" y="0"/>
                    <a:pt x="8" y="2"/>
                    <a:pt x="8" y="3"/>
                  </a:cubicBezTo>
                  <a:cubicBezTo>
                    <a:pt x="7" y="5"/>
                    <a:pt x="5" y="6"/>
                    <a:pt x="3" y="5"/>
                  </a:cubicBezTo>
                  <a:cubicBezTo>
                    <a:pt x="1" y="5"/>
                    <a:pt x="1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72">
              <a:extLst>
                <a:ext uri="{FF2B5EF4-FFF2-40B4-BE49-F238E27FC236}">
                  <a16:creationId xmlns:a16="http://schemas.microsoft.com/office/drawing/2014/main" id="{A4FE609E-0CDB-49FF-8438-08540859AC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3988" y="2178050"/>
              <a:ext cx="163512" cy="49213"/>
            </a:xfrm>
            <a:custGeom>
              <a:avLst/>
              <a:gdLst>
                <a:gd name="T0" fmla="*/ 8 w 45"/>
                <a:gd name="T1" fmla="*/ 5 h 14"/>
                <a:gd name="T2" fmla="*/ 6 w 45"/>
                <a:gd name="T3" fmla="*/ 2 h 14"/>
                <a:gd name="T4" fmla="*/ 5 w 45"/>
                <a:gd name="T5" fmla="*/ 1 h 14"/>
                <a:gd name="T6" fmla="*/ 5 w 45"/>
                <a:gd name="T7" fmla="*/ 1 h 14"/>
                <a:gd name="T8" fmla="*/ 4 w 45"/>
                <a:gd name="T9" fmla="*/ 2 h 14"/>
                <a:gd name="T10" fmla="*/ 2 w 45"/>
                <a:gd name="T11" fmla="*/ 1 h 14"/>
                <a:gd name="T12" fmla="*/ 1 w 45"/>
                <a:gd name="T13" fmla="*/ 0 h 14"/>
                <a:gd name="T14" fmla="*/ 0 w 45"/>
                <a:gd name="T15" fmla="*/ 0 h 14"/>
                <a:gd name="T16" fmla="*/ 0 w 45"/>
                <a:gd name="T17" fmla="*/ 4 h 14"/>
                <a:gd name="T18" fmla="*/ 3 w 45"/>
                <a:gd name="T19" fmla="*/ 8 h 14"/>
                <a:gd name="T20" fmla="*/ 5 w 45"/>
                <a:gd name="T21" fmla="*/ 10 h 14"/>
                <a:gd name="T22" fmla="*/ 9 w 45"/>
                <a:gd name="T23" fmla="*/ 12 h 14"/>
                <a:gd name="T24" fmla="*/ 8 w 45"/>
                <a:gd name="T25" fmla="*/ 9 h 14"/>
                <a:gd name="T26" fmla="*/ 8 w 45"/>
                <a:gd name="T27" fmla="*/ 5 h 14"/>
                <a:gd name="T28" fmla="*/ 43 w 45"/>
                <a:gd name="T29" fmla="*/ 2 h 14"/>
                <a:gd name="T30" fmla="*/ 41 w 45"/>
                <a:gd name="T31" fmla="*/ 1 h 14"/>
                <a:gd name="T32" fmla="*/ 39 w 45"/>
                <a:gd name="T33" fmla="*/ 0 h 14"/>
                <a:gd name="T34" fmla="*/ 37 w 45"/>
                <a:gd name="T35" fmla="*/ 2 h 14"/>
                <a:gd name="T36" fmla="*/ 36 w 45"/>
                <a:gd name="T37" fmla="*/ 4 h 14"/>
                <a:gd name="T38" fmla="*/ 35 w 45"/>
                <a:gd name="T39" fmla="*/ 4 h 14"/>
                <a:gd name="T40" fmla="*/ 35 w 45"/>
                <a:gd name="T41" fmla="*/ 6 h 14"/>
                <a:gd name="T42" fmla="*/ 34 w 45"/>
                <a:gd name="T43" fmla="*/ 6 h 14"/>
                <a:gd name="T44" fmla="*/ 33 w 45"/>
                <a:gd name="T45" fmla="*/ 5 h 14"/>
                <a:gd name="T46" fmla="*/ 32 w 45"/>
                <a:gd name="T47" fmla="*/ 4 h 14"/>
                <a:gd name="T48" fmla="*/ 30 w 45"/>
                <a:gd name="T49" fmla="*/ 8 h 14"/>
                <a:gd name="T50" fmla="*/ 27 w 45"/>
                <a:gd name="T51" fmla="*/ 9 h 14"/>
                <a:gd name="T52" fmla="*/ 26 w 45"/>
                <a:gd name="T53" fmla="*/ 12 h 14"/>
                <a:gd name="T54" fmla="*/ 22 w 45"/>
                <a:gd name="T55" fmla="*/ 11 h 14"/>
                <a:gd name="T56" fmla="*/ 23 w 45"/>
                <a:gd name="T57" fmla="*/ 12 h 14"/>
                <a:gd name="T58" fmla="*/ 25 w 45"/>
                <a:gd name="T59" fmla="*/ 13 h 14"/>
                <a:gd name="T60" fmla="*/ 28 w 45"/>
                <a:gd name="T61" fmla="*/ 13 h 14"/>
                <a:gd name="T62" fmla="*/ 30 w 45"/>
                <a:gd name="T63" fmla="*/ 12 h 14"/>
                <a:gd name="T64" fmla="*/ 32 w 45"/>
                <a:gd name="T65" fmla="*/ 12 h 14"/>
                <a:gd name="T66" fmla="*/ 34 w 45"/>
                <a:gd name="T67" fmla="*/ 11 h 14"/>
                <a:gd name="T68" fmla="*/ 35 w 45"/>
                <a:gd name="T69" fmla="*/ 9 h 14"/>
                <a:gd name="T70" fmla="*/ 36 w 45"/>
                <a:gd name="T71" fmla="*/ 7 h 14"/>
                <a:gd name="T72" fmla="*/ 40 w 45"/>
                <a:gd name="T73" fmla="*/ 5 h 14"/>
                <a:gd name="T74" fmla="*/ 41 w 45"/>
                <a:gd name="T75" fmla="*/ 6 h 14"/>
                <a:gd name="T76" fmla="*/ 43 w 45"/>
                <a:gd name="T77" fmla="*/ 4 h 14"/>
                <a:gd name="T78" fmla="*/ 45 w 45"/>
                <a:gd name="T79" fmla="*/ 3 h 14"/>
                <a:gd name="T80" fmla="*/ 43 w 45"/>
                <a:gd name="T8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" h="14">
                  <a:moveTo>
                    <a:pt x="8" y="5"/>
                  </a:moveTo>
                  <a:cubicBezTo>
                    <a:pt x="8" y="3"/>
                    <a:pt x="6" y="3"/>
                    <a:pt x="6" y="2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2" y="7"/>
                    <a:pt x="3" y="8"/>
                  </a:cubicBezTo>
                  <a:cubicBezTo>
                    <a:pt x="3" y="9"/>
                    <a:pt x="4" y="9"/>
                    <a:pt x="5" y="10"/>
                  </a:cubicBezTo>
                  <a:cubicBezTo>
                    <a:pt x="6" y="11"/>
                    <a:pt x="9" y="13"/>
                    <a:pt x="9" y="12"/>
                  </a:cubicBezTo>
                  <a:cubicBezTo>
                    <a:pt x="10" y="12"/>
                    <a:pt x="9" y="10"/>
                    <a:pt x="8" y="9"/>
                  </a:cubicBezTo>
                  <a:cubicBezTo>
                    <a:pt x="7" y="8"/>
                    <a:pt x="8" y="6"/>
                    <a:pt x="8" y="5"/>
                  </a:cubicBezTo>
                  <a:close/>
                  <a:moveTo>
                    <a:pt x="43" y="2"/>
                  </a:moveTo>
                  <a:cubicBezTo>
                    <a:pt x="42" y="2"/>
                    <a:pt x="41" y="2"/>
                    <a:pt x="41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38" y="0"/>
                    <a:pt x="37" y="1"/>
                    <a:pt x="37" y="2"/>
                  </a:cubicBezTo>
                  <a:cubicBezTo>
                    <a:pt x="37" y="3"/>
                    <a:pt x="36" y="3"/>
                    <a:pt x="36" y="4"/>
                  </a:cubicBezTo>
                  <a:cubicBezTo>
                    <a:pt x="36" y="4"/>
                    <a:pt x="36" y="4"/>
                    <a:pt x="35" y="4"/>
                  </a:cubicBezTo>
                  <a:cubicBezTo>
                    <a:pt x="35" y="5"/>
                    <a:pt x="36" y="6"/>
                    <a:pt x="35" y="6"/>
                  </a:cubicBezTo>
                  <a:cubicBezTo>
                    <a:pt x="35" y="5"/>
                    <a:pt x="35" y="6"/>
                    <a:pt x="34" y="6"/>
                  </a:cubicBezTo>
                  <a:cubicBezTo>
                    <a:pt x="33" y="6"/>
                    <a:pt x="33" y="5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1" y="6"/>
                    <a:pt x="30" y="8"/>
                  </a:cubicBezTo>
                  <a:cubicBezTo>
                    <a:pt x="30" y="9"/>
                    <a:pt x="29" y="9"/>
                    <a:pt x="27" y="9"/>
                  </a:cubicBezTo>
                  <a:cubicBezTo>
                    <a:pt x="25" y="9"/>
                    <a:pt x="26" y="11"/>
                    <a:pt x="26" y="12"/>
                  </a:cubicBezTo>
                  <a:cubicBezTo>
                    <a:pt x="25" y="13"/>
                    <a:pt x="23" y="11"/>
                    <a:pt x="22" y="11"/>
                  </a:cubicBezTo>
                  <a:cubicBezTo>
                    <a:pt x="22" y="12"/>
                    <a:pt x="23" y="12"/>
                    <a:pt x="23" y="12"/>
                  </a:cubicBezTo>
                  <a:cubicBezTo>
                    <a:pt x="23" y="12"/>
                    <a:pt x="24" y="14"/>
                    <a:pt x="25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3"/>
                    <a:pt x="32" y="12"/>
                  </a:cubicBezTo>
                  <a:cubicBezTo>
                    <a:pt x="34" y="12"/>
                    <a:pt x="34" y="12"/>
                    <a:pt x="34" y="11"/>
                  </a:cubicBezTo>
                  <a:cubicBezTo>
                    <a:pt x="34" y="10"/>
                    <a:pt x="35" y="10"/>
                    <a:pt x="35" y="9"/>
                  </a:cubicBezTo>
                  <a:cubicBezTo>
                    <a:pt x="35" y="8"/>
                    <a:pt x="37" y="9"/>
                    <a:pt x="36" y="7"/>
                  </a:cubicBezTo>
                  <a:cubicBezTo>
                    <a:pt x="36" y="5"/>
                    <a:pt x="39" y="5"/>
                    <a:pt x="40" y="5"/>
                  </a:cubicBezTo>
                  <a:cubicBezTo>
                    <a:pt x="40" y="5"/>
                    <a:pt x="41" y="5"/>
                    <a:pt x="41" y="6"/>
                  </a:cubicBezTo>
                  <a:cubicBezTo>
                    <a:pt x="42" y="5"/>
                    <a:pt x="43" y="5"/>
                    <a:pt x="43" y="4"/>
                  </a:cubicBezTo>
                  <a:cubicBezTo>
                    <a:pt x="42" y="4"/>
                    <a:pt x="44" y="4"/>
                    <a:pt x="45" y="3"/>
                  </a:cubicBezTo>
                  <a:cubicBezTo>
                    <a:pt x="45" y="3"/>
                    <a:pt x="44" y="2"/>
                    <a:pt x="4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73">
              <a:extLst>
                <a:ext uri="{FF2B5EF4-FFF2-40B4-BE49-F238E27FC236}">
                  <a16:creationId xmlns:a16="http://schemas.microsoft.com/office/drawing/2014/main" id="{8FEB6D5C-7EF2-4DDC-B6F4-A7EE38AC6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73338" y="2192338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1 w 3"/>
                <a:gd name="T7" fmla="*/ 1 h 2"/>
                <a:gd name="T8" fmla="*/ 0 w 3"/>
                <a:gd name="T9" fmla="*/ 1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2" y="1"/>
                    <a:pt x="2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74">
              <a:extLst>
                <a:ext uri="{FF2B5EF4-FFF2-40B4-BE49-F238E27FC236}">
                  <a16:creationId xmlns:a16="http://schemas.microsoft.com/office/drawing/2014/main" id="{6968D34A-3DFF-4003-8554-321D5CD3C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03575" y="1900238"/>
              <a:ext cx="84137" cy="79375"/>
            </a:xfrm>
            <a:custGeom>
              <a:avLst/>
              <a:gdLst>
                <a:gd name="T0" fmla="*/ 20 w 23"/>
                <a:gd name="T1" fmla="*/ 20 h 22"/>
                <a:gd name="T2" fmla="*/ 21 w 23"/>
                <a:gd name="T3" fmla="*/ 19 h 22"/>
                <a:gd name="T4" fmla="*/ 22 w 23"/>
                <a:gd name="T5" fmla="*/ 20 h 22"/>
                <a:gd name="T6" fmla="*/ 23 w 23"/>
                <a:gd name="T7" fmla="*/ 20 h 22"/>
                <a:gd name="T8" fmla="*/ 22 w 23"/>
                <a:gd name="T9" fmla="*/ 18 h 22"/>
                <a:gd name="T10" fmla="*/ 21 w 23"/>
                <a:gd name="T11" fmla="*/ 16 h 22"/>
                <a:gd name="T12" fmla="*/ 21 w 23"/>
                <a:gd name="T13" fmla="*/ 15 h 22"/>
                <a:gd name="T14" fmla="*/ 20 w 23"/>
                <a:gd name="T15" fmla="*/ 13 h 22"/>
                <a:gd name="T16" fmla="*/ 18 w 23"/>
                <a:gd name="T17" fmla="*/ 11 h 22"/>
                <a:gd name="T18" fmla="*/ 16 w 23"/>
                <a:gd name="T19" fmla="*/ 10 h 22"/>
                <a:gd name="T20" fmla="*/ 16 w 23"/>
                <a:gd name="T21" fmla="*/ 8 h 22"/>
                <a:gd name="T22" fmla="*/ 17 w 23"/>
                <a:gd name="T23" fmla="*/ 6 h 22"/>
                <a:gd name="T24" fmla="*/ 17 w 23"/>
                <a:gd name="T25" fmla="*/ 5 h 22"/>
                <a:gd name="T26" fmla="*/ 16 w 23"/>
                <a:gd name="T27" fmla="*/ 4 h 22"/>
                <a:gd name="T28" fmla="*/ 15 w 23"/>
                <a:gd name="T29" fmla="*/ 3 h 22"/>
                <a:gd name="T30" fmla="*/ 14 w 23"/>
                <a:gd name="T31" fmla="*/ 1 h 22"/>
                <a:gd name="T32" fmla="*/ 12 w 23"/>
                <a:gd name="T33" fmla="*/ 0 h 22"/>
                <a:gd name="T34" fmla="*/ 10 w 23"/>
                <a:gd name="T35" fmla="*/ 0 h 22"/>
                <a:gd name="T36" fmla="*/ 9 w 23"/>
                <a:gd name="T37" fmla="*/ 1 h 22"/>
                <a:gd name="T38" fmla="*/ 9 w 23"/>
                <a:gd name="T39" fmla="*/ 1 h 22"/>
                <a:gd name="T40" fmla="*/ 7 w 23"/>
                <a:gd name="T41" fmla="*/ 2 h 22"/>
                <a:gd name="T42" fmla="*/ 6 w 23"/>
                <a:gd name="T43" fmla="*/ 3 h 22"/>
                <a:gd name="T44" fmla="*/ 6 w 23"/>
                <a:gd name="T45" fmla="*/ 5 h 22"/>
                <a:gd name="T46" fmla="*/ 6 w 23"/>
                <a:gd name="T47" fmla="*/ 7 h 22"/>
                <a:gd name="T48" fmla="*/ 5 w 23"/>
                <a:gd name="T49" fmla="*/ 8 h 22"/>
                <a:gd name="T50" fmla="*/ 0 w 23"/>
                <a:gd name="T51" fmla="*/ 11 h 22"/>
                <a:gd name="T52" fmla="*/ 1 w 23"/>
                <a:gd name="T53" fmla="*/ 12 h 22"/>
                <a:gd name="T54" fmla="*/ 1 w 23"/>
                <a:gd name="T55" fmla="*/ 14 h 22"/>
                <a:gd name="T56" fmla="*/ 3 w 23"/>
                <a:gd name="T57" fmla="*/ 14 h 22"/>
                <a:gd name="T58" fmla="*/ 8 w 23"/>
                <a:gd name="T59" fmla="*/ 17 h 22"/>
                <a:gd name="T60" fmla="*/ 13 w 23"/>
                <a:gd name="T61" fmla="*/ 21 h 22"/>
                <a:gd name="T62" fmla="*/ 16 w 23"/>
                <a:gd name="T63" fmla="*/ 22 h 22"/>
                <a:gd name="T64" fmla="*/ 19 w 23"/>
                <a:gd name="T65" fmla="*/ 22 h 22"/>
                <a:gd name="T66" fmla="*/ 20 w 23"/>
                <a:gd name="T6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2">
                  <a:moveTo>
                    <a:pt x="20" y="20"/>
                  </a:moveTo>
                  <a:cubicBezTo>
                    <a:pt x="20" y="20"/>
                    <a:pt x="20" y="19"/>
                    <a:pt x="21" y="19"/>
                  </a:cubicBezTo>
                  <a:cubicBezTo>
                    <a:pt x="21" y="19"/>
                    <a:pt x="22" y="19"/>
                    <a:pt x="22" y="20"/>
                  </a:cubicBezTo>
                  <a:cubicBezTo>
                    <a:pt x="22" y="20"/>
                    <a:pt x="23" y="20"/>
                    <a:pt x="23" y="20"/>
                  </a:cubicBezTo>
                  <a:cubicBezTo>
                    <a:pt x="23" y="19"/>
                    <a:pt x="22" y="18"/>
                    <a:pt x="22" y="18"/>
                  </a:cubicBezTo>
                  <a:cubicBezTo>
                    <a:pt x="22" y="17"/>
                    <a:pt x="21" y="17"/>
                    <a:pt x="21" y="16"/>
                  </a:cubicBezTo>
                  <a:cubicBezTo>
                    <a:pt x="21" y="16"/>
                    <a:pt x="22" y="15"/>
                    <a:pt x="21" y="15"/>
                  </a:cubicBezTo>
                  <a:cubicBezTo>
                    <a:pt x="21" y="14"/>
                    <a:pt x="21" y="13"/>
                    <a:pt x="20" y="13"/>
                  </a:cubicBezTo>
                  <a:cubicBezTo>
                    <a:pt x="20" y="13"/>
                    <a:pt x="17" y="12"/>
                    <a:pt x="18" y="11"/>
                  </a:cubicBezTo>
                  <a:cubicBezTo>
                    <a:pt x="18" y="11"/>
                    <a:pt x="17" y="10"/>
                    <a:pt x="16" y="10"/>
                  </a:cubicBezTo>
                  <a:cubicBezTo>
                    <a:pt x="16" y="10"/>
                    <a:pt x="16" y="8"/>
                    <a:pt x="16" y="8"/>
                  </a:cubicBezTo>
                  <a:cubicBezTo>
                    <a:pt x="17" y="8"/>
                    <a:pt x="17" y="6"/>
                    <a:pt x="17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6" y="4"/>
                    <a:pt x="15" y="3"/>
                    <a:pt x="15" y="3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2"/>
                    <a:pt x="12" y="0"/>
                    <a:pt x="12" y="0"/>
                  </a:cubicBezTo>
                  <a:cubicBezTo>
                    <a:pt x="11" y="1"/>
                    <a:pt x="11" y="0"/>
                    <a:pt x="10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3"/>
                  </a:cubicBezTo>
                  <a:cubicBezTo>
                    <a:pt x="6" y="4"/>
                    <a:pt x="7" y="4"/>
                    <a:pt x="6" y="5"/>
                  </a:cubicBezTo>
                  <a:cubicBezTo>
                    <a:pt x="6" y="5"/>
                    <a:pt x="6" y="6"/>
                    <a:pt x="6" y="7"/>
                  </a:cubicBezTo>
                  <a:cubicBezTo>
                    <a:pt x="6" y="7"/>
                    <a:pt x="5" y="8"/>
                    <a:pt x="5" y="8"/>
                  </a:cubicBezTo>
                  <a:cubicBezTo>
                    <a:pt x="5" y="8"/>
                    <a:pt x="3" y="10"/>
                    <a:pt x="0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6"/>
                    <a:pt x="8" y="17"/>
                  </a:cubicBezTo>
                  <a:cubicBezTo>
                    <a:pt x="8" y="17"/>
                    <a:pt x="12" y="20"/>
                    <a:pt x="13" y="21"/>
                  </a:cubicBezTo>
                  <a:cubicBezTo>
                    <a:pt x="14" y="22"/>
                    <a:pt x="15" y="22"/>
                    <a:pt x="16" y="22"/>
                  </a:cubicBezTo>
                  <a:cubicBezTo>
                    <a:pt x="16" y="22"/>
                    <a:pt x="18" y="22"/>
                    <a:pt x="19" y="22"/>
                  </a:cubicBezTo>
                  <a:cubicBezTo>
                    <a:pt x="19" y="21"/>
                    <a:pt x="19" y="20"/>
                    <a:pt x="20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75">
              <a:extLst>
                <a:ext uri="{FF2B5EF4-FFF2-40B4-BE49-F238E27FC236}">
                  <a16:creationId xmlns:a16="http://schemas.microsoft.com/office/drawing/2014/main" id="{D5D7451F-6610-4B67-BA77-CDDCDDB1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33725" y="1968500"/>
              <a:ext cx="14287" cy="14288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4 h 4"/>
                <a:gd name="T4" fmla="*/ 4 w 4"/>
                <a:gd name="T5" fmla="*/ 4 h 4"/>
                <a:gd name="T6" fmla="*/ 3 w 4"/>
                <a:gd name="T7" fmla="*/ 1 h 4"/>
                <a:gd name="T8" fmla="*/ 3 w 4"/>
                <a:gd name="T9" fmla="*/ 1 h 4"/>
                <a:gd name="T10" fmla="*/ 2 w 4"/>
                <a:gd name="T11" fmla="*/ 0 h 4"/>
                <a:gd name="T12" fmla="*/ 1 w 4"/>
                <a:gd name="T13" fmla="*/ 1 h 4"/>
                <a:gd name="T14" fmla="*/ 0 w 4"/>
                <a:gd name="T15" fmla="*/ 3 h 4"/>
                <a:gd name="T16" fmla="*/ 1 w 4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76">
              <a:extLst>
                <a:ext uri="{FF2B5EF4-FFF2-40B4-BE49-F238E27FC236}">
                  <a16:creationId xmlns:a16="http://schemas.microsoft.com/office/drawing/2014/main" id="{C25D8E9D-07CE-42C1-9EA9-AC2367B4CE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63938" y="1758950"/>
              <a:ext cx="122237" cy="101600"/>
            </a:xfrm>
            <a:custGeom>
              <a:avLst/>
              <a:gdLst>
                <a:gd name="T0" fmla="*/ 30 w 34"/>
                <a:gd name="T1" fmla="*/ 6 h 28"/>
                <a:gd name="T2" fmla="*/ 29 w 34"/>
                <a:gd name="T3" fmla="*/ 6 h 28"/>
                <a:gd name="T4" fmla="*/ 27 w 34"/>
                <a:gd name="T5" fmla="*/ 5 h 28"/>
                <a:gd name="T6" fmla="*/ 25 w 34"/>
                <a:gd name="T7" fmla="*/ 4 h 28"/>
                <a:gd name="T8" fmla="*/ 23 w 34"/>
                <a:gd name="T9" fmla="*/ 4 h 28"/>
                <a:gd name="T10" fmla="*/ 23 w 34"/>
                <a:gd name="T11" fmla="*/ 3 h 28"/>
                <a:gd name="T12" fmla="*/ 22 w 34"/>
                <a:gd name="T13" fmla="*/ 3 h 28"/>
                <a:gd name="T14" fmla="*/ 21 w 34"/>
                <a:gd name="T15" fmla="*/ 2 h 28"/>
                <a:gd name="T16" fmla="*/ 20 w 34"/>
                <a:gd name="T17" fmla="*/ 2 h 28"/>
                <a:gd name="T18" fmla="*/ 18 w 34"/>
                <a:gd name="T19" fmla="*/ 1 h 28"/>
                <a:gd name="T20" fmla="*/ 18 w 34"/>
                <a:gd name="T21" fmla="*/ 0 h 28"/>
                <a:gd name="T22" fmla="*/ 17 w 34"/>
                <a:gd name="T23" fmla="*/ 0 h 28"/>
                <a:gd name="T24" fmla="*/ 17 w 34"/>
                <a:gd name="T25" fmla="*/ 0 h 28"/>
                <a:gd name="T26" fmla="*/ 15 w 34"/>
                <a:gd name="T27" fmla="*/ 2 h 28"/>
                <a:gd name="T28" fmla="*/ 13 w 34"/>
                <a:gd name="T29" fmla="*/ 3 h 28"/>
                <a:gd name="T30" fmla="*/ 11 w 34"/>
                <a:gd name="T31" fmla="*/ 5 h 28"/>
                <a:gd name="T32" fmla="*/ 9 w 34"/>
                <a:gd name="T33" fmla="*/ 4 h 28"/>
                <a:gd name="T34" fmla="*/ 7 w 34"/>
                <a:gd name="T35" fmla="*/ 5 h 28"/>
                <a:gd name="T36" fmla="*/ 8 w 34"/>
                <a:gd name="T37" fmla="*/ 7 h 28"/>
                <a:gd name="T38" fmla="*/ 6 w 34"/>
                <a:gd name="T39" fmla="*/ 7 h 28"/>
                <a:gd name="T40" fmla="*/ 4 w 34"/>
                <a:gd name="T41" fmla="*/ 6 h 28"/>
                <a:gd name="T42" fmla="*/ 2 w 34"/>
                <a:gd name="T43" fmla="*/ 7 h 28"/>
                <a:gd name="T44" fmla="*/ 0 w 34"/>
                <a:gd name="T45" fmla="*/ 8 h 28"/>
                <a:gd name="T46" fmla="*/ 1 w 34"/>
                <a:gd name="T47" fmla="*/ 9 h 28"/>
                <a:gd name="T48" fmla="*/ 4 w 34"/>
                <a:gd name="T49" fmla="*/ 10 h 28"/>
                <a:gd name="T50" fmla="*/ 6 w 34"/>
                <a:gd name="T51" fmla="*/ 11 h 28"/>
                <a:gd name="T52" fmla="*/ 7 w 34"/>
                <a:gd name="T53" fmla="*/ 12 h 28"/>
                <a:gd name="T54" fmla="*/ 8 w 34"/>
                <a:gd name="T55" fmla="*/ 14 h 28"/>
                <a:gd name="T56" fmla="*/ 9 w 34"/>
                <a:gd name="T57" fmla="*/ 16 h 28"/>
                <a:gd name="T58" fmla="*/ 9 w 34"/>
                <a:gd name="T59" fmla="*/ 18 h 28"/>
                <a:gd name="T60" fmla="*/ 8 w 34"/>
                <a:gd name="T61" fmla="*/ 23 h 28"/>
                <a:gd name="T62" fmla="*/ 7 w 34"/>
                <a:gd name="T63" fmla="*/ 23 h 28"/>
                <a:gd name="T64" fmla="*/ 9 w 34"/>
                <a:gd name="T65" fmla="*/ 23 h 28"/>
                <a:gd name="T66" fmla="*/ 11 w 34"/>
                <a:gd name="T67" fmla="*/ 24 h 28"/>
                <a:gd name="T68" fmla="*/ 13 w 34"/>
                <a:gd name="T69" fmla="*/ 24 h 28"/>
                <a:gd name="T70" fmla="*/ 14 w 34"/>
                <a:gd name="T71" fmla="*/ 24 h 28"/>
                <a:gd name="T72" fmla="*/ 17 w 34"/>
                <a:gd name="T73" fmla="*/ 25 h 28"/>
                <a:gd name="T74" fmla="*/ 19 w 34"/>
                <a:gd name="T75" fmla="*/ 25 h 28"/>
                <a:gd name="T76" fmla="*/ 19 w 34"/>
                <a:gd name="T77" fmla="*/ 25 h 28"/>
                <a:gd name="T78" fmla="*/ 21 w 34"/>
                <a:gd name="T79" fmla="*/ 22 h 28"/>
                <a:gd name="T80" fmla="*/ 25 w 34"/>
                <a:gd name="T81" fmla="*/ 23 h 28"/>
                <a:gd name="T82" fmla="*/ 28 w 34"/>
                <a:gd name="T83" fmla="*/ 22 h 28"/>
                <a:gd name="T84" fmla="*/ 29 w 34"/>
                <a:gd name="T85" fmla="*/ 21 h 28"/>
                <a:gd name="T86" fmla="*/ 29 w 34"/>
                <a:gd name="T87" fmla="*/ 21 h 28"/>
                <a:gd name="T88" fmla="*/ 28 w 34"/>
                <a:gd name="T89" fmla="*/ 20 h 28"/>
                <a:gd name="T90" fmla="*/ 28 w 34"/>
                <a:gd name="T91" fmla="*/ 19 h 28"/>
                <a:gd name="T92" fmla="*/ 27 w 34"/>
                <a:gd name="T93" fmla="*/ 18 h 28"/>
                <a:gd name="T94" fmla="*/ 28 w 34"/>
                <a:gd name="T95" fmla="*/ 17 h 28"/>
                <a:gd name="T96" fmla="*/ 28 w 34"/>
                <a:gd name="T97" fmla="*/ 16 h 28"/>
                <a:gd name="T98" fmla="*/ 28 w 34"/>
                <a:gd name="T99" fmla="*/ 15 h 28"/>
                <a:gd name="T100" fmla="*/ 27 w 34"/>
                <a:gd name="T101" fmla="*/ 14 h 28"/>
                <a:gd name="T102" fmla="*/ 26 w 34"/>
                <a:gd name="T103" fmla="*/ 14 h 28"/>
                <a:gd name="T104" fmla="*/ 26 w 34"/>
                <a:gd name="T105" fmla="*/ 13 h 28"/>
                <a:gd name="T106" fmla="*/ 28 w 34"/>
                <a:gd name="T107" fmla="*/ 11 h 28"/>
                <a:gd name="T108" fmla="*/ 29 w 34"/>
                <a:gd name="T109" fmla="*/ 10 h 28"/>
                <a:gd name="T110" fmla="*/ 29 w 34"/>
                <a:gd name="T111" fmla="*/ 9 h 28"/>
                <a:gd name="T112" fmla="*/ 30 w 34"/>
                <a:gd name="T113" fmla="*/ 7 h 28"/>
                <a:gd name="T114" fmla="*/ 30 w 34"/>
                <a:gd name="T115" fmla="*/ 6 h 28"/>
                <a:gd name="T116" fmla="*/ 33 w 34"/>
                <a:gd name="T117" fmla="*/ 24 h 28"/>
                <a:gd name="T118" fmla="*/ 32 w 34"/>
                <a:gd name="T119" fmla="*/ 25 h 28"/>
                <a:gd name="T120" fmla="*/ 33 w 34"/>
                <a:gd name="T121" fmla="*/ 28 h 28"/>
                <a:gd name="T122" fmla="*/ 33 w 34"/>
                <a:gd name="T1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28">
                  <a:moveTo>
                    <a:pt x="30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7" y="5"/>
                    <a:pt x="27" y="5"/>
                  </a:cubicBezTo>
                  <a:cubicBezTo>
                    <a:pt x="27" y="4"/>
                    <a:pt x="25" y="4"/>
                    <a:pt x="25" y="4"/>
                  </a:cubicBezTo>
                  <a:cubicBezTo>
                    <a:pt x="24" y="5"/>
                    <a:pt x="24" y="4"/>
                    <a:pt x="23" y="4"/>
                  </a:cubicBezTo>
                  <a:cubicBezTo>
                    <a:pt x="23" y="4"/>
                    <a:pt x="23" y="3"/>
                    <a:pt x="23" y="3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1"/>
                    <a:pt x="19" y="0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2"/>
                  </a:cubicBezTo>
                  <a:cubicBezTo>
                    <a:pt x="16" y="3"/>
                    <a:pt x="14" y="3"/>
                    <a:pt x="13" y="3"/>
                  </a:cubicBezTo>
                  <a:cubicBezTo>
                    <a:pt x="12" y="3"/>
                    <a:pt x="12" y="4"/>
                    <a:pt x="11" y="5"/>
                  </a:cubicBezTo>
                  <a:cubicBezTo>
                    <a:pt x="11" y="5"/>
                    <a:pt x="9" y="5"/>
                    <a:pt x="9" y="4"/>
                  </a:cubicBezTo>
                  <a:cubicBezTo>
                    <a:pt x="8" y="3"/>
                    <a:pt x="6" y="4"/>
                    <a:pt x="7" y="5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4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1" y="8"/>
                    <a:pt x="0" y="9"/>
                    <a:pt x="1" y="9"/>
                  </a:cubicBezTo>
                  <a:cubicBezTo>
                    <a:pt x="1" y="10"/>
                    <a:pt x="3" y="10"/>
                    <a:pt x="4" y="10"/>
                  </a:cubicBezTo>
                  <a:cubicBezTo>
                    <a:pt x="5" y="11"/>
                    <a:pt x="5" y="10"/>
                    <a:pt x="6" y="11"/>
                  </a:cubicBezTo>
                  <a:cubicBezTo>
                    <a:pt x="6" y="11"/>
                    <a:pt x="7" y="11"/>
                    <a:pt x="7" y="12"/>
                  </a:cubicBezTo>
                  <a:cubicBezTo>
                    <a:pt x="7" y="13"/>
                    <a:pt x="7" y="14"/>
                    <a:pt x="8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6"/>
                    <a:pt x="8" y="18"/>
                    <a:pt x="9" y="18"/>
                  </a:cubicBezTo>
                  <a:cubicBezTo>
                    <a:pt x="9" y="19"/>
                    <a:pt x="8" y="22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5"/>
                    <a:pt x="16" y="25"/>
                    <a:pt x="17" y="25"/>
                  </a:cubicBezTo>
                  <a:cubicBezTo>
                    <a:pt x="17" y="25"/>
                    <a:pt x="18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20" y="23"/>
                    <a:pt x="21" y="22"/>
                  </a:cubicBezTo>
                  <a:cubicBezTo>
                    <a:pt x="22" y="22"/>
                    <a:pt x="24" y="23"/>
                    <a:pt x="25" y="23"/>
                  </a:cubicBezTo>
                  <a:cubicBezTo>
                    <a:pt x="26" y="24"/>
                    <a:pt x="27" y="24"/>
                    <a:pt x="28" y="22"/>
                  </a:cubicBezTo>
                  <a:cubicBezTo>
                    <a:pt x="28" y="22"/>
                    <a:pt x="29" y="22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8" y="20"/>
                    <a:pt x="28" y="20"/>
                    <a:pt x="28" y="19"/>
                  </a:cubicBezTo>
                  <a:cubicBezTo>
                    <a:pt x="28" y="19"/>
                    <a:pt x="28" y="19"/>
                    <a:pt x="27" y="18"/>
                  </a:cubicBezTo>
                  <a:cubicBezTo>
                    <a:pt x="27" y="17"/>
                    <a:pt x="27" y="18"/>
                    <a:pt x="28" y="17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8" y="16"/>
                    <a:pt x="28" y="15"/>
                  </a:cubicBezTo>
                  <a:cubicBezTo>
                    <a:pt x="28" y="15"/>
                    <a:pt x="27" y="15"/>
                    <a:pt x="27" y="14"/>
                  </a:cubicBezTo>
                  <a:cubicBezTo>
                    <a:pt x="27" y="14"/>
                    <a:pt x="27" y="14"/>
                    <a:pt x="26" y="14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8" y="12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8"/>
                    <a:pt x="30" y="7"/>
                    <a:pt x="30" y="7"/>
                  </a:cubicBezTo>
                  <a:cubicBezTo>
                    <a:pt x="31" y="6"/>
                    <a:pt x="30" y="6"/>
                    <a:pt x="30" y="6"/>
                  </a:cubicBezTo>
                  <a:close/>
                  <a:moveTo>
                    <a:pt x="33" y="24"/>
                  </a:moveTo>
                  <a:cubicBezTo>
                    <a:pt x="33" y="24"/>
                    <a:pt x="33" y="24"/>
                    <a:pt x="32" y="25"/>
                  </a:cubicBezTo>
                  <a:cubicBezTo>
                    <a:pt x="31" y="25"/>
                    <a:pt x="32" y="28"/>
                    <a:pt x="33" y="28"/>
                  </a:cubicBezTo>
                  <a:cubicBezTo>
                    <a:pt x="34" y="28"/>
                    <a:pt x="34" y="24"/>
                    <a:pt x="33" y="2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77">
              <a:extLst>
                <a:ext uri="{FF2B5EF4-FFF2-40B4-BE49-F238E27FC236}">
                  <a16:creationId xmlns:a16="http://schemas.microsoft.com/office/drawing/2014/main" id="{792D2E35-654B-4E20-B58C-6CA1E597C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86250" y="2108200"/>
              <a:ext cx="20637" cy="11113"/>
            </a:xfrm>
            <a:custGeom>
              <a:avLst/>
              <a:gdLst>
                <a:gd name="T0" fmla="*/ 6 w 6"/>
                <a:gd name="T1" fmla="*/ 1 h 3"/>
                <a:gd name="T2" fmla="*/ 3 w 6"/>
                <a:gd name="T3" fmla="*/ 1 h 3"/>
                <a:gd name="T4" fmla="*/ 2 w 6"/>
                <a:gd name="T5" fmla="*/ 0 h 3"/>
                <a:gd name="T6" fmla="*/ 2 w 6"/>
                <a:gd name="T7" fmla="*/ 0 h 3"/>
                <a:gd name="T8" fmla="*/ 0 w 6"/>
                <a:gd name="T9" fmla="*/ 2 h 3"/>
                <a:gd name="T10" fmla="*/ 5 w 6"/>
                <a:gd name="T11" fmla="*/ 3 h 3"/>
                <a:gd name="T12" fmla="*/ 6 w 6"/>
                <a:gd name="T13" fmla="*/ 3 h 3"/>
                <a:gd name="T14" fmla="*/ 6 w 6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6" y="1"/>
                  </a:moveTo>
                  <a:cubicBezTo>
                    <a:pt x="5" y="1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" y="2"/>
                    <a:pt x="4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78">
              <a:extLst>
                <a:ext uri="{FF2B5EF4-FFF2-40B4-BE49-F238E27FC236}">
                  <a16:creationId xmlns:a16="http://schemas.microsoft.com/office/drawing/2014/main" id="{47B4C6A8-B0DE-462D-8E5C-5EC45BD9C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93913"/>
              <a:ext cx="50800" cy="30163"/>
            </a:xfrm>
            <a:custGeom>
              <a:avLst/>
              <a:gdLst>
                <a:gd name="T0" fmla="*/ 6 w 14"/>
                <a:gd name="T1" fmla="*/ 7 h 8"/>
                <a:gd name="T2" fmla="*/ 7 w 14"/>
                <a:gd name="T3" fmla="*/ 5 h 8"/>
                <a:gd name="T4" fmla="*/ 9 w 14"/>
                <a:gd name="T5" fmla="*/ 4 h 8"/>
                <a:gd name="T6" fmla="*/ 12 w 14"/>
                <a:gd name="T7" fmla="*/ 4 h 8"/>
                <a:gd name="T8" fmla="*/ 14 w 14"/>
                <a:gd name="T9" fmla="*/ 3 h 8"/>
                <a:gd name="T10" fmla="*/ 12 w 14"/>
                <a:gd name="T11" fmla="*/ 1 h 8"/>
                <a:gd name="T12" fmla="*/ 7 w 14"/>
                <a:gd name="T13" fmla="*/ 1 h 8"/>
                <a:gd name="T14" fmla="*/ 2 w 14"/>
                <a:gd name="T15" fmla="*/ 1 h 8"/>
                <a:gd name="T16" fmla="*/ 2 w 14"/>
                <a:gd name="T17" fmla="*/ 1 h 8"/>
                <a:gd name="T18" fmla="*/ 1 w 14"/>
                <a:gd name="T19" fmla="*/ 2 h 8"/>
                <a:gd name="T20" fmla="*/ 0 w 14"/>
                <a:gd name="T21" fmla="*/ 4 h 8"/>
                <a:gd name="T22" fmla="*/ 1 w 14"/>
                <a:gd name="T23" fmla="*/ 5 h 8"/>
                <a:gd name="T24" fmla="*/ 4 w 14"/>
                <a:gd name="T25" fmla="*/ 5 h 8"/>
                <a:gd name="T26" fmla="*/ 4 w 14"/>
                <a:gd name="T27" fmla="*/ 7 h 8"/>
                <a:gd name="T28" fmla="*/ 4 w 14"/>
                <a:gd name="T29" fmla="*/ 7 h 8"/>
                <a:gd name="T30" fmla="*/ 5 w 14"/>
                <a:gd name="T31" fmla="*/ 8 h 8"/>
                <a:gd name="T32" fmla="*/ 5 w 14"/>
                <a:gd name="T33" fmla="*/ 7 h 8"/>
                <a:gd name="T34" fmla="*/ 6 w 14"/>
                <a:gd name="T3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8">
                  <a:moveTo>
                    <a:pt x="6" y="7"/>
                  </a:moveTo>
                  <a:cubicBezTo>
                    <a:pt x="6" y="7"/>
                    <a:pt x="5" y="5"/>
                    <a:pt x="7" y="5"/>
                  </a:cubicBezTo>
                  <a:cubicBezTo>
                    <a:pt x="8" y="5"/>
                    <a:pt x="9" y="5"/>
                    <a:pt x="9" y="4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2" y="4"/>
                    <a:pt x="13" y="3"/>
                    <a:pt x="14" y="3"/>
                  </a:cubicBezTo>
                  <a:cubicBezTo>
                    <a:pt x="14" y="2"/>
                    <a:pt x="13" y="2"/>
                    <a:pt x="12" y="1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5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79">
              <a:extLst>
                <a:ext uri="{FF2B5EF4-FFF2-40B4-BE49-F238E27FC236}">
                  <a16:creationId xmlns:a16="http://schemas.microsoft.com/office/drawing/2014/main" id="{DB7DC4F0-5AE5-4142-A113-2448D8580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14850" y="1946275"/>
              <a:ext cx="257175" cy="158750"/>
            </a:xfrm>
            <a:custGeom>
              <a:avLst/>
              <a:gdLst>
                <a:gd name="T0" fmla="*/ 62 w 71"/>
                <a:gd name="T1" fmla="*/ 41 h 44"/>
                <a:gd name="T2" fmla="*/ 62 w 71"/>
                <a:gd name="T3" fmla="*/ 37 h 44"/>
                <a:gd name="T4" fmla="*/ 67 w 71"/>
                <a:gd name="T5" fmla="*/ 35 h 44"/>
                <a:gd name="T6" fmla="*/ 69 w 71"/>
                <a:gd name="T7" fmla="*/ 33 h 44"/>
                <a:gd name="T8" fmla="*/ 71 w 71"/>
                <a:gd name="T9" fmla="*/ 28 h 44"/>
                <a:gd name="T10" fmla="*/ 65 w 71"/>
                <a:gd name="T11" fmla="*/ 28 h 44"/>
                <a:gd name="T12" fmla="*/ 62 w 71"/>
                <a:gd name="T13" fmla="*/ 33 h 44"/>
                <a:gd name="T14" fmla="*/ 58 w 71"/>
                <a:gd name="T15" fmla="*/ 35 h 44"/>
                <a:gd name="T16" fmla="*/ 50 w 71"/>
                <a:gd name="T17" fmla="*/ 35 h 44"/>
                <a:gd name="T18" fmla="*/ 47 w 71"/>
                <a:gd name="T19" fmla="*/ 29 h 44"/>
                <a:gd name="T20" fmla="*/ 46 w 71"/>
                <a:gd name="T21" fmla="*/ 18 h 44"/>
                <a:gd name="T22" fmla="*/ 46 w 71"/>
                <a:gd name="T23" fmla="*/ 17 h 44"/>
                <a:gd name="T24" fmla="*/ 42 w 71"/>
                <a:gd name="T25" fmla="*/ 14 h 44"/>
                <a:gd name="T26" fmla="*/ 39 w 71"/>
                <a:gd name="T27" fmla="*/ 9 h 44"/>
                <a:gd name="T28" fmla="*/ 33 w 71"/>
                <a:gd name="T29" fmla="*/ 9 h 44"/>
                <a:gd name="T30" fmla="*/ 30 w 71"/>
                <a:gd name="T31" fmla="*/ 6 h 44"/>
                <a:gd name="T32" fmla="*/ 25 w 71"/>
                <a:gd name="T33" fmla="*/ 2 h 44"/>
                <a:gd name="T34" fmla="*/ 21 w 71"/>
                <a:gd name="T35" fmla="*/ 3 h 44"/>
                <a:gd name="T36" fmla="*/ 8 w 71"/>
                <a:gd name="T37" fmla="*/ 1 h 44"/>
                <a:gd name="T38" fmla="*/ 0 w 71"/>
                <a:gd name="T39" fmla="*/ 0 h 44"/>
                <a:gd name="T40" fmla="*/ 4 w 71"/>
                <a:gd name="T41" fmla="*/ 7 h 44"/>
                <a:gd name="T42" fmla="*/ 8 w 71"/>
                <a:gd name="T43" fmla="*/ 12 h 44"/>
                <a:gd name="T44" fmla="*/ 9 w 71"/>
                <a:gd name="T45" fmla="*/ 15 h 44"/>
                <a:gd name="T46" fmla="*/ 12 w 71"/>
                <a:gd name="T47" fmla="*/ 19 h 44"/>
                <a:gd name="T48" fmla="*/ 17 w 71"/>
                <a:gd name="T49" fmla="*/ 24 h 44"/>
                <a:gd name="T50" fmla="*/ 18 w 71"/>
                <a:gd name="T51" fmla="*/ 22 h 44"/>
                <a:gd name="T52" fmla="*/ 15 w 71"/>
                <a:gd name="T53" fmla="*/ 19 h 44"/>
                <a:gd name="T54" fmla="*/ 11 w 71"/>
                <a:gd name="T55" fmla="*/ 12 h 44"/>
                <a:gd name="T56" fmla="*/ 9 w 71"/>
                <a:gd name="T57" fmla="*/ 8 h 44"/>
                <a:gd name="T58" fmla="*/ 6 w 71"/>
                <a:gd name="T59" fmla="*/ 6 h 44"/>
                <a:gd name="T60" fmla="*/ 6 w 71"/>
                <a:gd name="T61" fmla="*/ 2 h 44"/>
                <a:gd name="T62" fmla="*/ 8 w 71"/>
                <a:gd name="T63" fmla="*/ 3 h 44"/>
                <a:gd name="T64" fmla="*/ 10 w 71"/>
                <a:gd name="T65" fmla="*/ 6 h 44"/>
                <a:gd name="T66" fmla="*/ 12 w 71"/>
                <a:gd name="T67" fmla="*/ 10 h 44"/>
                <a:gd name="T68" fmla="*/ 16 w 71"/>
                <a:gd name="T69" fmla="*/ 12 h 44"/>
                <a:gd name="T70" fmla="*/ 18 w 71"/>
                <a:gd name="T71" fmla="*/ 15 h 44"/>
                <a:gd name="T72" fmla="*/ 20 w 71"/>
                <a:gd name="T73" fmla="*/ 18 h 44"/>
                <a:gd name="T74" fmla="*/ 27 w 71"/>
                <a:gd name="T75" fmla="*/ 26 h 44"/>
                <a:gd name="T76" fmla="*/ 28 w 71"/>
                <a:gd name="T77" fmla="*/ 30 h 44"/>
                <a:gd name="T78" fmla="*/ 29 w 71"/>
                <a:gd name="T79" fmla="*/ 33 h 44"/>
                <a:gd name="T80" fmla="*/ 36 w 71"/>
                <a:gd name="T81" fmla="*/ 37 h 44"/>
                <a:gd name="T82" fmla="*/ 46 w 71"/>
                <a:gd name="T83" fmla="*/ 41 h 44"/>
                <a:gd name="T84" fmla="*/ 55 w 71"/>
                <a:gd name="T85" fmla="*/ 42 h 44"/>
                <a:gd name="T86" fmla="*/ 59 w 71"/>
                <a:gd name="T87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" h="44">
                  <a:moveTo>
                    <a:pt x="59" y="41"/>
                  </a:moveTo>
                  <a:cubicBezTo>
                    <a:pt x="60" y="41"/>
                    <a:pt x="62" y="42"/>
                    <a:pt x="62" y="41"/>
                  </a:cubicBezTo>
                  <a:cubicBezTo>
                    <a:pt x="63" y="40"/>
                    <a:pt x="61" y="39"/>
                    <a:pt x="61" y="39"/>
                  </a:cubicBezTo>
                  <a:cubicBezTo>
                    <a:pt x="61" y="39"/>
                    <a:pt x="61" y="37"/>
                    <a:pt x="62" y="37"/>
                  </a:cubicBezTo>
                  <a:cubicBezTo>
                    <a:pt x="62" y="37"/>
                    <a:pt x="66" y="37"/>
                    <a:pt x="66" y="37"/>
                  </a:cubicBezTo>
                  <a:cubicBezTo>
                    <a:pt x="66" y="37"/>
                    <a:pt x="67" y="36"/>
                    <a:pt x="67" y="35"/>
                  </a:cubicBezTo>
                  <a:cubicBezTo>
                    <a:pt x="68" y="35"/>
                    <a:pt x="68" y="36"/>
                    <a:pt x="68" y="36"/>
                  </a:cubicBezTo>
                  <a:cubicBezTo>
                    <a:pt x="69" y="36"/>
                    <a:pt x="69" y="34"/>
                    <a:pt x="69" y="33"/>
                  </a:cubicBezTo>
                  <a:cubicBezTo>
                    <a:pt x="70" y="32"/>
                    <a:pt x="69" y="31"/>
                    <a:pt x="70" y="30"/>
                  </a:cubicBezTo>
                  <a:cubicBezTo>
                    <a:pt x="70" y="30"/>
                    <a:pt x="71" y="30"/>
                    <a:pt x="71" y="28"/>
                  </a:cubicBezTo>
                  <a:cubicBezTo>
                    <a:pt x="71" y="27"/>
                    <a:pt x="70" y="28"/>
                    <a:pt x="69" y="28"/>
                  </a:cubicBezTo>
                  <a:cubicBezTo>
                    <a:pt x="68" y="27"/>
                    <a:pt x="67" y="28"/>
                    <a:pt x="65" y="28"/>
                  </a:cubicBezTo>
                  <a:cubicBezTo>
                    <a:pt x="63" y="28"/>
                    <a:pt x="62" y="29"/>
                    <a:pt x="62" y="31"/>
                  </a:cubicBezTo>
                  <a:cubicBezTo>
                    <a:pt x="62" y="32"/>
                    <a:pt x="62" y="32"/>
                    <a:pt x="62" y="33"/>
                  </a:cubicBezTo>
                  <a:cubicBezTo>
                    <a:pt x="62" y="34"/>
                    <a:pt x="60" y="34"/>
                    <a:pt x="60" y="35"/>
                  </a:cubicBezTo>
                  <a:cubicBezTo>
                    <a:pt x="60" y="36"/>
                    <a:pt x="59" y="35"/>
                    <a:pt x="58" y="35"/>
                  </a:cubicBezTo>
                  <a:cubicBezTo>
                    <a:pt x="58" y="34"/>
                    <a:pt x="54" y="36"/>
                    <a:pt x="53" y="36"/>
                  </a:cubicBezTo>
                  <a:cubicBezTo>
                    <a:pt x="52" y="36"/>
                    <a:pt x="51" y="35"/>
                    <a:pt x="50" y="35"/>
                  </a:cubicBezTo>
                  <a:cubicBezTo>
                    <a:pt x="49" y="35"/>
                    <a:pt x="49" y="33"/>
                    <a:pt x="49" y="32"/>
                  </a:cubicBezTo>
                  <a:cubicBezTo>
                    <a:pt x="49" y="31"/>
                    <a:pt x="47" y="30"/>
                    <a:pt x="47" y="29"/>
                  </a:cubicBezTo>
                  <a:cubicBezTo>
                    <a:pt x="46" y="28"/>
                    <a:pt x="46" y="26"/>
                    <a:pt x="46" y="25"/>
                  </a:cubicBezTo>
                  <a:cubicBezTo>
                    <a:pt x="46" y="23"/>
                    <a:pt x="45" y="21"/>
                    <a:pt x="46" y="18"/>
                  </a:cubicBezTo>
                  <a:cubicBezTo>
                    <a:pt x="47" y="18"/>
                    <a:pt x="47" y="18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2" y="16"/>
                    <a:pt x="42" y="15"/>
                    <a:pt x="42" y="14"/>
                  </a:cubicBezTo>
                  <a:cubicBezTo>
                    <a:pt x="41" y="14"/>
                    <a:pt x="42" y="13"/>
                    <a:pt x="41" y="13"/>
                  </a:cubicBezTo>
                  <a:cubicBezTo>
                    <a:pt x="41" y="12"/>
                    <a:pt x="39" y="11"/>
                    <a:pt x="39" y="9"/>
                  </a:cubicBezTo>
                  <a:cubicBezTo>
                    <a:pt x="39" y="8"/>
                    <a:pt x="36" y="7"/>
                    <a:pt x="35" y="7"/>
                  </a:cubicBezTo>
                  <a:cubicBezTo>
                    <a:pt x="34" y="7"/>
                    <a:pt x="33" y="9"/>
                    <a:pt x="33" y="9"/>
                  </a:cubicBezTo>
                  <a:cubicBezTo>
                    <a:pt x="33" y="9"/>
                    <a:pt x="31" y="8"/>
                    <a:pt x="30" y="8"/>
                  </a:cubicBezTo>
                  <a:cubicBezTo>
                    <a:pt x="30" y="8"/>
                    <a:pt x="30" y="7"/>
                    <a:pt x="30" y="6"/>
                  </a:cubicBezTo>
                  <a:cubicBezTo>
                    <a:pt x="30" y="6"/>
                    <a:pt x="28" y="5"/>
                    <a:pt x="28" y="5"/>
                  </a:cubicBezTo>
                  <a:cubicBezTo>
                    <a:pt x="28" y="4"/>
                    <a:pt x="25" y="2"/>
                    <a:pt x="25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9" y="1"/>
                    <a:pt x="8" y="1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4"/>
                    <a:pt x="4" y="6"/>
                    <a:pt x="4" y="7"/>
                  </a:cubicBezTo>
                  <a:cubicBezTo>
                    <a:pt x="4" y="8"/>
                    <a:pt x="5" y="8"/>
                    <a:pt x="7" y="9"/>
                  </a:cubicBezTo>
                  <a:cubicBezTo>
                    <a:pt x="8" y="10"/>
                    <a:pt x="8" y="12"/>
                    <a:pt x="8" y="12"/>
                  </a:cubicBezTo>
                  <a:cubicBezTo>
                    <a:pt x="8" y="13"/>
                    <a:pt x="6" y="12"/>
                    <a:pt x="6" y="12"/>
                  </a:cubicBezTo>
                  <a:cubicBezTo>
                    <a:pt x="6" y="13"/>
                    <a:pt x="8" y="15"/>
                    <a:pt x="9" y="15"/>
                  </a:cubicBezTo>
                  <a:cubicBezTo>
                    <a:pt x="10" y="15"/>
                    <a:pt x="10" y="15"/>
                    <a:pt x="11" y="16"/>
                  </a:cubicBezTo>
                  <a:cubicBezTo>
                    <a:pt x="13" y="17"/>
                    <a:pt x="12" y="19"/>
                    <a:pt x="12" y="19"/>
                  </a:cubicBezTo>
                  <a:cubicBezTo>
                    <a:pt x="11" y="19"/>
                    <a:pt x="13" y="20"/>
                    <a:pt x="15" y="21"/>
                  </a:cubicBezTo>
                  <a:cubicBezTo>
                    <a:pt x="16" y="23"/>
                    <a:pt x="17" y="24"/>
                    <a:pt x="17" y="24"/>
                  </a:cubicBezTo>
                  <a:cubicBezTo>
                    <a:pt x="17" y="25"/>
                    <a:pt x="18" y="24"/>
                    <a:pt x="18" y="24"/>
                  </a:cubicBezTo>
                  <a:cubicBezTo>
                    <a:pt x="18" y="23"/>
                    <a:pt x="18" y="23"/>
                    <a:pt x="18" y="22"/>
                  </a:cubicBezTo>
                  <a:cubicBezTo>
                    <a:pt x="18" y="21"/>
                    <a:pt x="16" y="21"/>
                    <a:pt x="16" y="21"/>
                  </a:cubicBezTo>
                  <a:cubicBezTo>
                    <a:pt x="15" y="21"/>
                    <a:pt x="16" y="20"/>
                    <a:pt x="15" y="19"/>
                  </a:cubicBezTo>
                  <a:cubicBezTo>
                    <a:pt x="15" y="18"/>
                    <a:pt x="14" y="17"/>
                    <a:pt x="14" y="16"/>
                  </a:cubicBezTo>
                  <a:cubicBezTo>
                    <a:pt x="13" y="15"/>
                    <a:pt x="12" y="13"/>
                    <a:pt x="11" y="12"/>
                  </a:cubicBezTo>
                  <a:cubicBezTo>
                    <a:pt x="10" y="11"/>
                    <a:pt x="10" y="10"/>
                    <a:pt x="9" y="10"/>
                  </a:cubicBezTo>
                  <a:cubicBezTo>
                    <a:pt x="9" y="9"/>
                    <a:pt x="10" y="9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7" y="7"/>
                    <a:pt x="6" y="7"/>
                    <a:pt x="6" y="6"/>
                  </a:cubicBezTo>
                  <a:cubicBezTo>
                    <a:pt x="6" y="5"/>
                    <a:pt x="6" y="3"/>
                    <a:pt x="6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9" y="4"/>
                    <a:pt x="10" y="3"/>
                    <a:pt x="10" y="3"/>
                  </a:cubicBezTo>
                  <a:cubicBezTo>
                    <a:pt x="10" y="4"/>
                    <a:pt x="9" y="4"/>
                    <a:pt x="10" y="6"/>
                  </a:cubicBezTo>
                  <a:cubicBezTo>
                    <a:pt x="12" y="9"/>
                    <a:pt x="11" y="7"/>
                    <a:pt x="11" y="9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2" y="9"/>
                    <a:pt x="13" y="10"/>
                    <a:pt x="14" y="11"/>
                  </a:cubicBezTo>
                  <a:cubicBezTo>
                    <a:pt x="14" y="12"/>
                    <a:pt x="16" y="12"/>
                    <a:pt x="16" y="12"/>
                  </a:cubicBezTo>
                  <a:cubicBezTo>
                    <a:pt x="16" y="13"/>
                    <a:pt x="16" y="14"/>
                    <a:pt x="17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5"/>
                    <a:pt x="19" y="16"/>
                    <a:pt x="19" y="16"/>
                  </a:cubicBezTo>
                  <a:cubicBezTo>
                    <a:pt x="18" y="17"/>
                    <a:pt x="19" y="18"/>
                    <a:pt x="20" y="18"/>
                  </a:cubicBezTo>
                  <a:cubicBezTo>
                    <a:pt x="22" y="19"/>
                    <a:pt x="21" y="19"/>
                    <a:pt x="22" y="20"/>
                  </a:cubicBezTo>
                  <a:cubicBezTo>
                    <a:pt x="23" y="21"/>
                    <a:pt x="26" y="25"/>
                    <a:pt x="27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9"/>
                    <a:pt x="28" y="29"/>
                    <a:pt x="28" y="30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7" y="31"/>
                    <a:pt x="28" y="33"/>
                    <a:pt x="29" y="33"/>
                  </a:cubicBezTo>
                  <a:cubicBezTo>
                    <a:pt x="30" y="34"/>
                    <a:pt x="32" y="35"/>
                    <a:pt x="32" y="36"/>
                  </a:cubicBezTo>
                  <a:cubicBezTo>
                    <a:pt x="33" y="37"/>
                    <a:pt x="35" y="36"/>
                    <a:pt x="36" y="37"/>
                  </a:cubicBezTo>
                  <a:cubicBezTo>
                    <a:pt x="38" y="37"/>
                    <a:pt x="39" y="39"/>
                    <a:pt x="41" y="39"/>
                  </a:cubicBezTo>
                  <a:cubicBezTo>
                    <a:pt x="43" y="40"/>
                    <a:pt x="45" y="41"/>
                    <a:pt x="46" y="41"/>
                  </a:cubicBezTo>
                  <a:cubicBezTo>
                    <a:pt x="47" y="42"/>
                    <a:pt x="49" y="42"/>
                    <a:pt x="51" y="41"/>
                  </a:cubicBezTo>
                  <a:cubicBezTo>
                    <a:pt x="53" y="40"/>
                    <a:pt x="54" y="41"/>
                    <a:pt x="55" y="42"/>
                  </a:cubicBezTo>
                  <a:cubicBezTo>
                    <a:pt x="55" y="42"/>
                    <a:pt x="56" y="43"/>
                    <a:pt x="57" y="44"/>
                  </a:cubicBezTo>
                  <a:cubicBezTo>
                    <a:pt x="58" y="42"/>
                    <a:pt x="59" y="41"/>
                    <a:pt x="59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80">
              <a:extLst>
                <a:ext uri="{FF2B5EF4-FFF2-40B4-BE49-F238E27FC236}">
                  <a16:creationId xmlns:a16="http://schemas.microsoft.com/office/drawing/2014/main" id="{4D810D69-71D8-4FB3-B844-F36C97966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08475" y="2079625"/>
              <a:ext cx="36512" cy="36513"/>
            </a:xfrm>
            <a:custGeom>
              <a:avLst/>
              <a:gdLst>
                <a:gd name="T0" fmla="*/ 9 w 10"/>
                <a:gd name="T1" fmla="*/ 6 h 10"/>
                <a:gd name="T2" fmla="*/ 10 w 10"/>
                <a:gd name="T3" fmla="*/ 5 h 10"/>
                <a:gd name="T4" fmla="*/ 9 w 10"/>
                <a:gd name="T5" fmla="*/ 4 h 10"/>
                <a:gd name="T6" fmla="*/ 8 w 10"/>
                <a:gd name="T7" fmla="*/ 5 h 10"/>
                <a:gd name="T8" fmla="*/ 8 w 10"/>
                <a:gd name="T9" fmla="*/ 0 h 10"/>
                <a:gd name="T10" fmla="*/ 5 w 10"/>
                <a:gd name="T11" fmla="*/ 0 h 10"/>
                <a:gd name="T12" fmla="*/ 4 w 10"/>
                <a:gd name="T13" fmla="*/ 2 h 10"/>
                <a:gd name="T14" fmla="*/ 5 w 10"/>
                <a:gd name="T15" fmla="*/ 4 h 10"/>
                <a:gd name="T16" fmla="*/ 2 w 10"/>
                <a:gd name="T17" fmla="*/ 4 h 10"/>
                <a:gd name="T18" fmla="*/ 0 w 10"/>
                <a:gd name="T19" fmla="*/ 7 h 10"/>
                <a:gd name="T20" fmla="*/ 3 w 10"/>
                <a:gd name="T21" fmla="*/ 9 h 10"/>
                <a:gd name="T22" fmla="*/ 6 w 10"/>
                <a:gd name="T23" fmla="*/ 10 h 10"/>
                <a:gd name="T24" fmla="*/ 6 w 10"/>
                <a:gd name="T25" fmla="*/ 10 h 10"/>
                <a:gd name="T26" fmla="*/ 8 w 10"/>
                <a:gd name="T27" fmla="*/ 8 h 10"/>
                <a:gd name="T28" fmla="*/ 9 w 10"/>
                <a:gd name="T2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0">
                  <a:moveTo>
                    <a:pt x="9" y="6"/>
                  </a:move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5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0"/>
                    <a:pt x="5" y="0"/>
                  </a:cubicBezTo>
                  <a:cubicBezTo>
                    <a:pt x="4" y="0"/>
                    <a:pt x="4" y="2"/>
                    <a:pt x="4" y="2"/>
                  </a:cubicBezTo>
                  <a:cubicBezTo>
                    <a:pt x="4" y="2"/>
                    <a:pt x="6" y="3"/>
                    <a:pt x="5" y="4"/>
                  </a:cubicBezTo>
                  <a:cubicBezTo>
                    <a:pt x="5" y="5"/>
                    <a:pt x="3" y="4"/>
                    <a:pt x="2" y="4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1" y="8"/>
                    <a:pt x="3" y="9"/>
                    <a:pt x="3" y="9"/>
                  </a:cubicBezTo>
                  <a:cubicBezTo>
                    <a:pt x="4" y="10"/>
                    <a:pt x="6" y="9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8"/>
                    <a:pt x="8" y="7"/>
                    <a:pt x="9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81">
              <a:extLst>
                <a:ext uri="{FF2B5EF4-FFF2-40B4-BE49-F238E27FC236}">
                  <a16:creationId xmlns:a16="http://schemas.microsoft.com/office/drawing/2014/main" id="{44CFDE63-7651-499F-B765-DBFEFE03B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73275"/>
              <a:ext cx="11112" cy="25400"/>
            </a:xfrm>
            <a:custGeom>
              <a:avLst/>
              <a:gdLst>
                <a:gd name="T0" fmla="*/ 1 w 3"/>
                <a:gd name="T1" fmla="*/ 2 h 7"/>
                <a:gd name="T2" fmla="*/ 0 w 3"/>
                <a:gd name="T3" fmla="*/ 2 h 7"/>
                <a:gd name="T4" fmla="*/ 0 w 3"/>
                <a:gd name="T5" fmla="*/ 7 h 7"/>
                <a:gd name="T6" fmla="*/ 1 w 3"/>
                <a:gd name="T7" fmla="*/ 6 h 7"/>
                <a:gd name="T8" fmla="*/ 2 w 3"/>
                <a:gd name="T9" fmla="*/ 5 h 7"/>
                <a:gd name="T10" fmla="*/ 3 w 3"/>
                <a:gd name="T11" fmla="*/ 1 h 7"/>
                <a:gd name="T12" fmla="*/ 3 w 3"/>
                <a:gd name="T13" fmla="*/ 1 h 7"/>
                <a:gd name="T14" fmla="*/ 2 w 3"/>
                <a:gd name="T15" fmla="*/ 0 h 7"/>
                <a:gd name="T16" fmla="*/ 1 w 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7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3" y="5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1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82">
              <a:extLst>
                <a:ext uri="{FF2B5EF4-FFF2-40B4-BE49-F238E27FC236}">
                  <a16:creationId xmlns:a16="http://schemas.microsoft.com/office/drawing/2014/main" id="{27E6BB8E-F9DC-49EA-BE4B-BF8FD10F0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56075" y="2058988"/>
              <a:ext cx="23812" cy="20638"/>
            </a:xfrm>
            <a:custGeom>
              <a:avLst/>
              <a:gdLst>
                <a:gd name="T0" fmla="*/ 4 w 7"/>
                <a:gd name="T1" fmla="*/ 1 h 6"/>
                <a:gd name="T2" fmla="*/ 5 w 7"/>
                <a:gd name="T3" fmla="*/ 4 h 6"/>
                <a:gd name="T4" fmla="*/ 1 w 7"/>
                <a:gd name="T5" fmla="*/ 5 h 6"/>
                <a:gd name="T6" fmla="*/ 4 w 7"/>
                <a:gd name="T7" fmla="*/ 5 h 6"/>
                <a:gd name="T8" fmla="*/ 7 w 7"/>
                <a:gd name="T9" fmla="*/ 6 h 6"/>
                <a:gd name="T10" fmla="*/ 7 w 7"/>
                <a:gd name="T11" fmla="*/ 1 h 6"/>
                <a:gd name="T12" fmla="*/ 4 w 7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3" y="1"/>
                    <a:pt x="5" y="3"/>
                    <a:pt x="5" y="4"/>
                  </a:cubicBezTo>
                  <a:cubicBezTo>
                    <a:pt x="5" y="5"/>
                    <a:pt x="1" y="4"/>
                    <a:pt x="1" y="5"/>
                  </a:cubicBezTo>
                  <a:cubicBezTo>
                    <a:pt x="0" y="5"/>
                    <a:pt x="2" y="6"/>
                    <a:pt x="4" y="5"/>
                  </a:cubicBezTo>
                  <a:cubicBezTo>
                    <a:pt x="5" y="5"/>
                    <a:pt x="6" y="5"/>
                    <a:pt x="7" y="6"/>
                  </a:cubicBezTo>
                  <a:cubicBezTo>
                    <a:pt x="7" y="4"/>
                    <a:pt x="7" y="2"/>
                    <a:pt x="7" y="1"/>
                  </a:cubicBezTo>
                  <a:cubicBezTo>
                    <a:pt x="6" y="1"/>
                    <a:pt x="4" y="0"/>
                    <a:pt x="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83">
              <a:extLst>
                <a:ext uri="{FF2B5EF4-FFF2-40B4-BE49-F238E27FC236}">
                  <a16:creationId xmlns:a16="http://schemas.microsoft.com/office/drawing/2014/main" id="{4E427608-80CC-4F0E-80EB-A798EB1B5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32263" y="2062163"/>
              <a:ext cx="30162" cy="17463"/>
            </a:xfrm>
            <a:custGeom>
              <a:avLst/>
              <a:gdLst>
                <a:gd name="T0" fmla="*/ 3 w 8"/>
                <a:gd name="T1" fmla="*/ 4 h 5"/>
                <a:gd name="T2" fmla="*/ 8 w 8"/>
                <a:gd name="T3" fmla="*/ 3 h 5"/>
                <a:gd name="T4" fmla="*/ 2 w 8"/>
                <a:gd name="T5" fmla="*/ 0 h 5"/>
                <a:gd name="T6" fmla="*/ 0 w 8"/>
                <a:gd name="T7" fmla="*/ 0 h 5"/>
                <a:gd name="T8" fmla="*/ 0 w 8"/>
                <a:gd name="T9" fmla="*/ 5 h 5"/>
                <a:gd name="T10" fmla="*/ 0 w 8"/>
                <a:gd name="T11" fmla="*/ 5 h 5"/>
                <a:gd name="T12" fmla="*/ 3 w 8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5" y="3"/>
                    <a:pt x="8" y="4"/>
                    <a:pt x="8" y="3"/>
                  </a:cubicBezTo>
                  <a:cubicBezTo>
                    <a:pt x="8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84">
              <a:extLst>
                <a:ext uri="{FF2B5EF4-FFF2-40B4-BE49-F238E27FC236}">
                  <a16:creationId xmlns:a16="http://schemas.microsoft.com/office/drawing/2014/main" id="{39CB5653-DBFB-4BA4-A844-20294E703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65613" y="2105025"/>
              <a:ext cx="36512" cy="36513"/>
            </a:xfrm>
            <a:custGeom>
              <a:avLst/>
              <a:gdLst>
                <a:gd name="T0" fmla="*/ 6 w 10"/>
                <a:gd name="T1" fmla="*/ 9 h 10"/>
                <a:gd name="T2" fmla="*/ 8 w 10"/>
                <a:gd name="T3" fmla="*/ 10 h 10"/>
                <a:gd name="T4" fmla="*/ 9 w 10"/>
                <a:gd name="T5" fmla="*/ 10 h 10"/>
                <a:gd name="T6" fmla="*/ 9 w 10"/>
                <a:gd name="T7" fmla="*/ 9 h 10"/>
                <a:gd name="T8" fmla="*/ 9 w 10"/>
                <a:gd name="T9" fmla="*/ 6 h 10"/>
                <a:gd name="T10" fmla="*/ 10 w 10"/>
                <a:gd name="T11" fmla="*/ 2 h 10"/>
                <a:gd name="T12" fmla="*/ 10 w 10"/>
                <a:gd name="T13" fmla="*/ 0 h 10"/>
                <a:gd name="T14" fmla="*/ 10 w 10"/>
                <a:gd name="T15" fmla="*/ 0 h 10"/>
                <a:gd name="T16" fmla="*/ 8 w 10"/>
                <a:gd name="T17" fmla="*/ 1 h 10"/>
                <a:gd name="T18" fmla="*/ 5 w 10"/>
                <a:gd name="T19" fmla="*/ 1 h 10"/>
                <a:gd name="T20" fmla="*/ 3 w 10"/>
                <a:gd name="T21" fmla="*/ 2 h 10"/>
                <a:gd name="T22" fmla="*/ 2 w 10"/>
                <a:gd name="T23" fmla="*/ 4 h 10"/>
                <a:gd name="T24" fmla="*/ 1 w 10"/>
                <a:gd name="T25" fmla="*/ 4 h 10"/>
                <a:gd name="T26" fmla="*/ 1 w 10"/>
                <a:gd name="T27" fmla="*/ 5 h 10"/>
                <a:gd name="T28" fmla="*/ 1 w 10"/>
                <a:gd name="T29" fmla="*/ 6 h 10"/>
                <a:gd name="T30" fmla="*/ 4 w 10"/>
                <a:gd name="T31" fmla="*/ 8 h 10"/>
                <a:gd name="T32" fmla="*/ 4 w 10"/>
                <a:gd name="T33" fmla="*/ 9 h 10"/>
                <a:gd name="T34" fmla="*/ 6 w 10"/>
                <a:gd name="T3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0">
                  <a:moveTo>
                    <a:pt x="6" y="9"/>
                  </a:moveTo>
                  <a:cubicBezTo>
                    <a:pt x="6" y="10"/>
                    <a:pt x="8" y="9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9" y="7"/>
                    <a:pt x="9" y="6"/>
                  </a:cubicBezTo>
                  <a:cubicBezTo>
                    <a:pt x="10" y="5"/>
                    <a:pt x="9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1" y="2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1" y="6"/>
                  </a:cubicBezTo>
                  <a:cubicBezTo>
                    <a:pt x="2" y="6"/>
                    <a:pt x="3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6" y="9"/>
                    <a:pt x="6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85">
              <a:extLst>
                <a:ext uri="{FF2B5EF4-FFF2-40B4-BE49-F238E27FC236}">
                  <a16:creationId xmlns:a16="http://schemas.microsoft.com/office/drawing/2014/main" id="{857C76A4-0EDA-4DC0-AAF4-DC6CF4D48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9725" y="2187575"/>
              <a:ext cx="331787" cy="342900"/>
            </a:xfrm>
            <a:custGeom>
              <a:avLst/>
              <a:gdLst>
                <a:gd name="T0" fmla="*/ 52 w 92"/>
                <a:gd name="T1" fmla="*/ 88 h 95"/>
                <a:gd name="T2" fmla="*/ 53 w 92"/>
                <a:gd name="T3" fmla="*/ 88 h 95"/>
                <a:gd name="T4" fmla="*/ 59 w 92"/>
                <a:gd name="T5" fmla="*/ 78 h 95"/>
                <a:gd name="T6" fmla="*/ 63 w 92"/>
                <a:gd name="T7" fmla="*/ 70 h 95"/>
                <a:gd name="T8" fmla="*/ 69 w 92"/>
                <a:gd name="T9" fmla="*/ 67 h 95"/>
                <a:gd name="T10" fmla="*/ 76 w 92"/>
                <a:gd name="T11" fmla="*/ 65 h 95"/>
                <a:gd name="T12" fmla="*/ 79 w 92"/>
                <a:gd name="T13" fmla="*/ 59 h 95"/>
                <a:gd name="T14" fmla="*/ 82 w 92"/>
                <a:gd name="T15" fmla="*/ 54 h 95"/>
                <a:gd name="T16" fmla="*/ 82 w 92"/>
                <a:gd name="T17" fmla="*/ 43 h 95"/>
                <a:gd name="T18" fmla="*/ 84 w 92"/>
                <a:gd name="T19" fmla="*/ 42 h 95"/>
                <a:gd name="T20" fmla="*/ 92 w 92"/>
                <a:gd name="T21" fmla="*/ 32 h 95"/>
                <a:gd name="T22" fmla="*/ 83 w 92"/>
                <a:gd name="T23" fmla="*/ 21 h 95"/>
                <a:gd name="T24" fmla="*/ 69 w 92"/>
                <a:gd name="T25" fmla="*/ 20 h 95"/>
                <a:gd name="T26" fmla="*/ 61 w 92"/>
                <a:gd name="T27" fmla="*/ 15 h 95"/>
                <a:gd name="T28" fmla="*/ 60 w 92"/>
                <a:gd name="T29" fmla="*/ 14 h 95"/>
                <a:gd name="T30" fmla="*/ 54 w 92"/>
                <a:gd name="T31" fmla="*/ 12 h 95"/>
                <a:gd name="T32" fmla="*/ 53 w 92"/>
                <a:gd name="T33" fmla="*/ 2 h 95"/>
                <a:gd name="T34" fmla="*/ 46 w 92"/>
                <a:gd name="T35" fmla="*/ 6 h 95"/>
                <a:gd name="T36" fmla="*/ 39 w 92"/>
                <a:gd name="T37" fmla="*/ 8 h 95"/>
                <a:gd name="T38" fmla="*/ 34 w 92"/>
                <a:gd name="T39" fmla="*/ 8 h 95"/>
                <a:gd name="T40" fmla="*/ 32 w 92"/>
                <a:gd name="T41" fmla="*/ 0 h 95"/>
                <a:gd name="T42" fmla="*/ 26 w 92"/>
                <a:gd name="T43" fmla="*/ 3 h 95"/>
                <a:gd name="T44" fmla="*/ 22 w 92"/>
                <a:gd name="T45" fmla="*/ 3 h 95"/>
                <a:gd name="T46" fmla="*/ 25 w 92"/>
                <a:gd name="T47" fmla="*/ 6 h 95"/>
                <a:gd name="T48" fmla="*/ 21 w 92"/>
                <a:gd name="T49" fmla="*/ 9 h 95"/>
                <a:gd name="T50" fmla="*/ 17 w 92"/>
                <a:gd name="T51" fmla="*/ 10 h 95"/>
                <a:gd name="T52" fmla="*/ 10 w 92"/>
                <a:gd name="T53" fmla="*/ 8 h 95"/>
                <a:gd name="T54" fmla="*/ 9 w 92"/>
                <a:gd name="T55" fmla="*/ 12 h 95"/>
                <a:gd name="T56" fmla="*/ 9 w 92"/>
                <a:gd name="T57" fmla="*/ 22 h 95"/>
                <a:gd name="T58" fmla="*/ 2 w 92"/>
                <a:gd name="T59" fmla="*/ 25 h 95"/>
                <a:gd name="T60" fmla="*/ 0 w 92"/>
                <a:gd name="T61" fmla="*/ 30 h 95"/>
                <a:gd name="T62" fmla="*/ 3 w 92"/>
                <a:gd name="T63" fmla="*/ 34 h 95"/>
                <a:gd name="T64" fmla="*/ 8 w 92"/>
                <a:gd name="T65" fmla="*/ 35 h 95"/>
                <a:gd name="T66" fmla="*/ 13 w 92"/>
                <a:gd name="T67" fmla="*/ 38 h 95"/>
                <a:gd name="T68" fmla="*/ 20 w 92"/>
                <a:gd name="T69" fmla="*/ 36 h 95"/>
                <a:gd name="T70" fmla="*/ 25 w 92"/>
                <a:gd name="T71" fmla="*/ 42 h 95"/>
                <a:gd name="T72" fmla="*/ 31 w 92"/>
                <a:gd name="T73" fmla="*/ 44 h 95"/>
                <a:gd name="T74" fmla="*/ 32 w 92"/>
                <a:gd name="T75" fmla="*/ 50 h 95"/>
                <a:gd name="T76" fmla="*/ 38 w 92"/>
                <a:gd name="T77" fmla="*/ 54 h 95"/>
                <a:gd name="T78" fmla="*/ 37 w 92"/>
                <a:gd name="T79" fmla="*/ 60 h 95"/>
                <a:gd name="T80" fmla="*/ 41 w 92"/>
                <a:gd name="T81" fmla="*/ 65 h 95"/>
                <a:gd name="T82" fmla="*/ 46 w 92"/>
                <a:gd name="T83" fmla="*/ 69 h 95"/>
                <a:gd name="T84" fmla="*/ 47 w 92"/>
                <a:gd name="T85" fmla="*/ 77 h 95"/>
                <a:gd name="T86" fmla="*/ 38 w 92"/>
                <a:gd name="T87" fmla="*/ 85 h 95"/>
                <a:gd name="T88" fmla="*/ 42 w 92"/>
                <a:gd name="T89" fmla="*/ 88 h 95"/>
                <a:gd name="T90" fmla="*/ 48 w 92"/>
                <a:gd name="T91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5">
                  <a:moveTo>
                    <a:pt x="49" y="94"/>
                  </a:moveTo>
                  <a:cubicBezTo>
                    <a:pt x="50" y="92"/>
                    <a:pt x="50" y="92"/>
                    <a:pt x="51" y="91"/>
                  </a:cubicBezTo>
                  <a:cubicBezTo>
                    <a:pt x="51" y="89"/>
                    <a:pt x="51" y="89"/>
                    <a:pt x="52" y="88"/>
                  </a:cubicBezTo>
                  <a:cubicBezTo>
                    <a:pt x="53" y="87"/>
                    <a:pt x="52" y="86"/>
                    <a:pt x="53" y="85"/>
                  </a:cubicBezTo>
                  <a:cubicBezTo>
                    <a:pt x="55" y="85"/>
                    <a:pt x="54" y="86"/>
                    <a:pt x="53" y="87"/>
                  </a:cubicBezTo>
                  <a:cubicBezTo>
                    <a:pt x="52" y="89"/>
                    <a:pt x="52" y="89"/>
                    <a:pt x="53" y="88"/>
                  </a:cubicBezTo>
                  <a:cubicBezTo>
                    <a:pt x="55" y="87"/>
                    <a:pt x="55" y="85"/>
                    <a:pt x="56" y="84"/>
                  </a:cubicBezTo>
                  <a:cubicBezTo>
                    <a:pt x="57" y="82"/>
                    <a:pt x="58" y="81"/>
                    <a:pt x="59" y="81"/>
                  </a:cubicBezTo>
                  <a:cubicBezTo>
                    <a:pt x="59" y="81"/>
                    <a:pt x="59" y="79"/>
                    <a:pt x="59" y="78"/>
                  </a:cubicBezTo>
                  <a:cubicBezTo>
                    <a:pt x="59" y="76"/>
                    <a:pt x="59" y="75"/>
                    <a:pt x="59" y="74"/>
                  </a:cubicBezTo>
                  <a:cubicBezTo>
                    <a:pt x="60" y="74"/>
                    <a:pt x="59" y="73"/>
                    <a:pt x="60" y="73"/>
                  </a:cubicBezTo>
                  <a:cubicBezTo>
                    <a:pt x="61" y="73"/>
                    <a:pt x="62" y="72"/>
                    <a:pt x="63" y="70"/>
                  </a:cubicBezTo>
                  <a:cubicBezTo>
                    <a:pt x="64" y="69"/>
                    <a:pt x="65" y="69"/>
                    <a:pt x="66" y="69"/>
                  </a:cubicBezTo>
                  <a:cubicBezTo>
                    <a:pt x="67" y="69"/>
                    <a:pt x="67" y="69"/>
                    <a:pt x="67" y="68"/>
                  </a:cubicBezTo>
                  <a:cubicBezTo>
                    <a:pt x="68" y="68"/>
                    <a:pt x="69" y="67"/>
                    <a:pt x="69" y="67"/>
                  </a:cubicBezTo>
                  <a:cubicBezTo>
                    <a:pt x="70" y="67"/>
                    <a:pt x="72" y="67"/>
                    <a:pt x="73" y="67"/>
                  </a:cubicBezTo>
                  <a:cubicBezTo>
                    <a:pt x="74" y="67"/>
                    <a:pt x="75" y="67"/>
                    <a:pt x="75" y="66"/>
                  </a:cubicBezTo>
                  <a:cubicBezTo>
                    <a:pt x="75" y="66"/>
                    <a:pt x="76" y="65"/>
                    <a:pt x="76" y="65"/>
                  </a:cubicBezTo>
                  <a:cubicBezTo>
                    <a:pt x="77" y="65"/>
                    <a:pt x="77" y="65"/>
                    <a:pt x="77" y="64"/>
                  </a:cubicBezTo>
                  <a:cubicBezTo>
                    <a:pt x="77" y="63"/>
                    <a:pt x="78" y="62"/>
                    <a:pt x="78" y="62"/>
                  </a:cubicBezTo>
                  <a:cubicBezTo>
                    <a:pt x="79" y="61"/>
                    <a:pt x="79" y="60"/>
                    <a:pt x="79" y="59"/>
                  </a:cubicBezTo>
                  <a:cubicBezTo>
                    <a:pt x="80" y="59"/>
                    <a:pt x="80" y="59"/>
                    <a:pt x="80" y="58"/>
                  </a:cubicBezTo>
                  <a:cubicBezTo>
                    <a:pt x="80" y="57"/>
                    <a:pt x="81" y="56"/>
                    <a:pt x="81" y="55"/>
                  </a:cubicBezTo>
                  <a:cubicBezTo>
                    <a:pt x="81" y="55"/>
                    <a:pt x="81" y="55"/>
                    <a:pt x="82" y="54"/>
                  </a:cubicBezTo>
                  <a:cubicBezTo>
                    <a:pt x="82" y="54"/>
                    <a:pt x="81" y="53"/>
                    <a:pt x="82" y="51"/>
                  </a:cubicBezTo>
                  <a:cubicBezTo>
                    <a:pt x="83" y="50"/>
                    <a:pt x="82" y="48"/>
                    <a:pt x="82" y="47"/>
                  </a:cubicBezTo>
                  <a:cubicBezTo>
                    <a:pt x="82" y="45"/>
                    <a:pt x="82" y="44"/>
                    <a:pt x="82" y="43"/>
                  </a:cubicBezTo>
                  <a:cubicBezTo>
                    <a:pt x="83" y="43"/>
                    <a:pt x="83" y="43"/>
                    <a:pt x="82" y="42"/>
                  </a:cubicBezTo>
                  <a:cubicBezTo>
                    <a:pt x="82" y="42"/>
                    <a:pt x="82" y="42"/>
                    <a:pt x="83" y="42"/>
                  </a:cubicBezTo>
                  <a:cubicBezTo>
                    <a:pt x="83" y="42"/>
                    <a:pt x="84" y="43"/>
                    <a:pt x="84" y="42"/>
                  </a:cubicBezTo>
                  <a:cubicBezTo>
                    <a:pt x="85" y="42"/>
                    <a:pt x="85" y="40"/>
                    <a:pt x="86" y="39"/>
                  </a:cubicBezTo>
                  <a:cubicBezTo>
                    <a:pt x="87" y="37"/>
                    <a:pt x="88" y="37"/>
                    <a:pt x="88" y="37"/>
                  </a:cubicBezTo>
                  <a:cubicBezTo>
                    <a:pt x="89" y="37"/>
                    <a:pt x="91" y="35"/>
                    <a:pt x="92" y="32"/>
                  </a:cubicBezTo>
                  <a:cubicBezTo>
                    <a:pt x="92" y="30"/>
                    <a:pt x="91" y="27"/>
                    <a:pt x="91" y="26"/>
                  </a:cubicBezTo>
                  <a:cubicBezTo>
                    <a:pt x="91" y="24"/>
                    <a:pt x="90" y="24"/>
                    <a:pt x="89" y="24"/>
                  </a:cubicBezTo>
                  <a:cubicBezTo>
                    <a:pt x="88" y="24"/>
                    <a:pt x="86" y="24"/>
                    <a:pt x="83" y="21"/>
                  </a:cubicBezTo>
                  <a:cubicBezTo>
                    <a:pt x="81" y="18"/>
                    <a:pt x="78" y="19"/>
                    <a:pt x="77" y="19"/>
                  </a:cubicBezTo>
                  <a:cubicBezTo>
                    <a:pt x="75" y="20"/>
                    <a:pt x="73" y="18"/>
                    <a:pt x="72" y="18"/>
                  </a:cubicBezTo>
                  <a:cubicBezTo>
                    <a:pt x="71" y="18"/>
                    <a:pt x="70" y="19"/>
                    <a:pt x="69" y="20"/>
                  </a:cubicBezTo>
                  <a:cubicBezTo>
                    <a:pt x="68" y="20"/>
                    <a:pt x="69" y="18"/>
                    <a:pt x="70" y="17"/>
                  </a:cubicBezTo>
                  <a:cubicBezTo>
                    <a:pt x="70" y="16"/>
                    <a:pt x="66" y="15"/>
                    <a:pt x="64" y="14"/>
                  </a:cubicBezTo>
                  <a:cubicBezTo>
                    <a:pt x="62" y="13"/>
                    <a:pt x="61" y="14"/>
                    <a:pt x="61" y="15"/>
                  </a:cubicBezTo>
                  <a:cubicBezTo>
                    <a:pt x="61" y="17"/>
                    <a:pt x="60" y="15"/>
                    <a:pt x="59" y="16"/>
                  </a:cubicBezTo>
                  <a:cubicBezTo>
                    <a:pt x="58" y="18"/>
                    <a:pt x="57" y="17"/>
                    <a:pt x="58" y="16"/>
                  </a:cubicBezTo>
                  <a:cubicBezTo>
                    <a:pt x="59" y="16"/>
                    <a:pt x="60" y="15"/>
                    <a:pt x="60" y="14"/>
                  </a:cubicBezTo>
                  <a:cubicBezTo>
                    <a:pt x="60" y="13"/>
                    <a:pt x="56" y="12"/>
                    <a:pt x="55" y="12"/>
                  </a:cubicBezTo>
                  <a:cubicBezTo>
                    <a:pt x="54" y="13"/>
                    <a:pt x="55" y="15"/>
                    <a:pt x="54" y="14"/>
                  </a:cubicBezTo>
                  <a:cubicBezTo>
                    <a:pt x="53" y="14"/>
                    <a:pt x="53" y="12"/>
                    <a:pt x="54" y="12"/>
                  </a:cubicBezTo>
                  <a:cubicBezTo>
                    <a:pt x="55" y="12"/>
                    <a:pt x="56" y="11"/>
                    <a:pt x="57" y="9"/>
                  </a:cubicBezTo>
                  <a:cubicBezTo>
                    <a:pt x="57" y="8"/>
                    <a:pt x="56" y="8"/>
                    <a:pt x="55" y="7"/>
                  </a:cubicBezTo>
                  <a:cubicBezTo>
                    <a:pt x="54" y="6"/>
                    <a:pt x="54" y="3"/>
                    <a:pt x="53" y="2"/>
                  </a:cubicBezTo>
                  <a:cubicBezTo>
                    <a:pt x="52" y="3"/>
                    <a:pt x="51" y="5"/>
                    <a:pt x="50" y="6"/>
                  </a:cubicBezTo>
                  <a:cubicBezTo>
                    <a:pt x="50" y="8"/>
                    <a:pt x="49" y="7"/>
                    <a:pt x="48" y="7"/>
                  </a:cubicBezTo>
                  <a:cubicBezTo>
                    <a:pt x="46" y="8"/>
                    <a:pt x="46" y="7"/>
                    <a:pt x="46" y="6"/>
                  </a:cubicBezTo>
                  <a:cubicBezTo>
                    <a:pt x="45" y="6"/>
                    <a:pt x="44" y="6"/>
                    <a:pt x="43" y="6"/>
                  </a:cubicBezTo>
                  <a:cubicBezTo>
                    <a:pt x="42" y="6"/>
                    <a:pt x="43" y="8"/>
                    <a:pt x="42" y="8"/>
                  </a:cubicBezTo>
                  <a:cubicBezTo>
                    <a:pt x="41" y="8"/>
                    <a:pt x="40" y="7"/>
                    <a:pt x="39" y="8"/>
                  </a:cubicBezTo>
                  <a:cubicBezTo>
                    <a:pt x="39" y="8"/>
                    <a:pt x="38" y="8"/>
                    <a:pt x="38" y="8"/>
                  </a:cubicBezTo>
                  <a:cubicBezTo>
                    <a:pt x="38" y="9"/>
                    <a:pt x="37" y="9"/>
                    <a:pt x="36" y="9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3" y="7"/>
                    <a:pt x="33" y="4"/>
                    <a:pt x="33" y="4"/>
                  </a:cubicBezTo>
                  <a:cubicBezTo>
                    <a:pt x="34" y="4"/>
                    <a:pt x="34" y="2"/>
                    <a:pt x="33" y="2"/>
                  </a:cubicBezTo>
                  <a:cubicBezTo>
                    <a:pt x="32" y="2"/>
                    <a:pt x="33" y="0"/>
                    <a:pt x="32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0" y="2"/>
                    <a:pt x="29" y="3"/>
                    <a:pt x="28" y="2"/>
                  </a:cubicBezTo>
                  <a:cubicBezTo>
                    <a:pt x="27" y="2"/>
                    <a:pt x="26" y="3"/>
                    <a:pt x="26" y="3"/>
                  </a:cubicBezTo>
                  <a:cubicBezTo>
                    <a:pt x="26" y="4"/>
                    <a:pt x="26" y="4"/>
                    <a:pt x="25" y="3"/>
                  </a:cubicBezTo>
                  <a:cubicBezTo>
                    <a:pt x="25" y="3"/>
                    <a:pt x="24" y="3"/>
                    <a:pt x="23" y="3"/>
                  </a:cubicBezTo>
                  <a:cubicBezTo>
                    <a:pt x="23" y="2"/>
                    <a:pt x="21" y="2"/>
                    <a:pt x="22" y="3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3" y="5"/>
                    <a:pt x="23" y="5"/>
                    <a:pt x="23" y="6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3" y="8"/>
                    <a:pt x="23" y="9"/>
                  </a:cubicBezTo>
                  <a:cubicBezTo>
                    <a:pt x="23" y="9"/>
                    <a:pt x="22" y="9"/>
                    <a:pt x="21" y="9"/>
                  </a:cubicBezTo>
                  <a:cubicBezTo>
                    <a:pt x="21" y="10"/>
                    <a:pt x="20" y="11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0"/>
                    <a:pt x="17" y="10"/>
                  </a:cubicBezTo>
                  <a:cubicBezTo>
                    <a:pt x="17" y="9"/>
                    <a:pt x="16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2" y="8"/>
                    <a:pt x="10" y="8"/>
                    <a:pt x="10" y="8"/>
                  </a:cubicBezTo>
                  <a:cubicBezTo>
                    <a:pt x="9" y="9"/>
                    <a:pt x="10" y="10"/>
                    <a:pt x="10" y="10"/>
                  </a:cubicBezTo>
                  <a:cubicBezTo>
                    <a:pt x="11" y="10"/>
                    <a:pt x="12" y="10"/>
                    <a:pt x="11" y="11"/>
                  </a:cubicBezTo>
                  <a:cubicBezTo>
                    <a:pt x="10" y="11"/>
                    <a:pt x="9" y="10"/>
                    <a:pt x="9" y="12"/>
                  </a:cubicBezTo>
                  <a:cubicBezTo>
                    <a:pt x="9" y="13"/>
                    <a:pt x="11" y="14"/>
                    <a:pt x="11" y="16"/>
                  </a:cubicBezTo>
                  <a:cubicBezTo>
                    <a:pt x="10" y="16"/>
                    <a:pt x="10" y="18"/>
                    <a:pt x="10" y="19"/>
                  </a:cubicBezTo>
                  <a:cubicBezTo>
                    <a:pt x="10" y="20"/>
                    <a:pt x="10" y="22"/>
                    <a:pt x="9" y="22"/>
                  </a:cubicBezTo>
                  <a:cubicBezTo>
                    <a:pt x="9" y="22"/>
                    <a:pt x="8" y="21"/>
                    <a:pt x="7" y="22"/>
                  </a:cubicBezTo>
                  <a:cubicBezTo>
                    <a:pt x="6" y="23"/>
                    <a:pt x="5" y="22"/>
                    <a:pt x="4" y="23"/>
                  </a:cubicBezTo>
                  <a:cubicBezTo>
                    <a:pt x="3" y="24"/>
                    <a:pt x="2" y="24"/>
                    <a:pt x="2" y="25"/>
                  </a:cubicBezTo>
                  <a:cubicBezTo>
                    <a:pt x="2" y="25"/>
                    <a:pt x="1" y="26"/>
                    <a:pt x="2" y="27"/>
                  </a:cubicBezTo>
                  <a:cubicBezTo>
                    <a:pt x="2" y="28"/>
                    <a:pt x="1" y="27"/>
                    <a:pt x="1" y="28"/>
                  </a:cubicBezTo>
                  <a:cubicBezTo>
                    <a:pt x="0" y="29"/>
                    <a:pt x="1" y="29"/>
                    <a:pt x="0" y="30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1" y="32"/>
                    <a:pt x="2" y="33"/>
                    <a:pt x="2" y="34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4" y="34"/>
                    <a:pt x="3" y="36"/>
                    <a:pt x="4" y="36"/>
                  </a:cubicBezTo>
                  <a:cubicBezTo>
                    <a:pt x="5" y="36"/>
                    <a:pt x="6" y="36"/>
                    <a:pt x="7" y="35"/>
                  </a:cubicBezTo>
                  <a:cubicBezTo>
                    <a:pt x="7" y="35"/>
                    <a:pt x="8" y="34"/>
                    <a:pt x="8" y="35"/>
                  </a:cubicBezTo>
                  <a:cubicBezTo>
                    <a:pt x="8" y="36"/>
                    <a:pt x="8" y="38"/>
                    <a:pt x="8" y="38"/>
                  </a:cubicBezTo>
                  <a:cubicBezTo>
                    <a:pt x="9" y="38"/>
                    <a:pt x="11" y="38"/>
                    <a:pt x="11" y="38"/>
                  </a:cubicBezTo>
                  <a:cubicBezTo>
                    <a:pt x="12" y="39"/>
                    <a:pt x="13" y="38"/>
                    <a:pt x="13" y="38"/>
                  </a:cubicBezTo>
                  <a:cubicBezTo>
                    <a:pt x="14" y="37"/>
                    <a:pt x="14" y="37"/>
                    <a:pt x="15" y="37"/>
                  </a:cubicBezTo>
                  <a:cubicBezTo>
                    <a:pt x="16" y="36"/>
                    <a:pt x="17" y="36"/>
                    <a:pt x="18" y="36"/>
                  </a:cubicBezTo>
                  <a:cubicBezTo>
                    <a:pt x="19" y="36"/>
                    <a:pt x="20" y="35"/>
                    <a:pt x="20" y="36"/>
                  </a:cubicBezTo>
                  <a:cubicBezTo>
                    <a:pt x="20" y="36"/>
                    <a:pt x="20" y="39"/>
                    <a:pt x="21" y="40"/>
                  </a:cubicBezTo>
                  <a:cubicBezTo>
                    <a:pt x="22" y="41"/>
                    <a:pt x="23" y="42"/>
                    <a:pt x="24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6" y="42"/>
                    <a:pt x="26" y="43"/>
                    <a:pt x="26" y="43"/>
                  </a:cubicBezTo>
                  <a:cubicBezTo>
                    <a:pt x="27" y="43"/>
                    <a:pt x="28" y="43"/>
                    <a:pt x="28" y="44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5"/>
                    <a:pt x="32" y="45"/>
                    <a:pt x="32" y="46"/>
                  </a:cubicBezTo>
                  <a:cubicBezTo>
                    <a:pt x="32" y="47"/>
                    <a:pt x="33" y="47"/>
                    <a:pt x="32" y="48"/>
                  </a:cubicBezTo>
                  <a:cubicBezTo>
                    <a:pt x="31" y="48"/>
                    <a:pt x="32" y="49"/>
                    <a:pt x="32" y="50"/>
                  </a:cubicBezTo>
                  <a:cubicBezTo>
                    <a:pt x="32" y="51"/>
                    <a:pt x="33" y="51"/>
                    <a:pt x="35" y="51"/>
                  </a:cubicBezTo>
                  <a:cubicBezTo>
                    <a:pt x="36" y="51"/>
                    <a:pt x="37" y="51"/>
                    <a:pt x="37" y="52"/>
                  </a:cubicBezTo>
                  <a:cubicBezTo>
                    <a:pt x="37" y="53"/>
                    <a:pt x="38" y="53"/>
                    <a:pt x="38" y="54"/>
                  </a:cubicBezTo>
                  <a:cubicBezTo>
                    <a:pt x="39" y="55"/>
                    <a:pt x="38" y="57"/>
                    <a:pt x="38" y="57"/>
                  </a:cubicBezTo>
                  <a:cubicBezTo>
                    <a:pt x="38" y="58"/>
                    <a:pt x="38" y="59"/>
                    <a:pt x="37" y="59"/>
                  </a:cubicBezTo>
                  <a:cubicBezTo>
                    <a:pt x="38" y="60"/>
                    <a:pt x="38" y="60"/>
                    <a:pt x="37" y="60"/>
                  </a:cubicBezTo>
                  <a:cubicBezTo>
                    <a:pt x="37" y="61"/>
                    <a:pt x="38" y="62"/>
                    <a:pt x="38" y="63"/>
                  </a:cubicBezTo>
                  <a:cubicBezTo>
                    <a:pt x="37" y="65"/>
                    <a:pt x="37" y="65"/>
                    <a:pt x="39" y="65"/>
                  </a:cubicBezTo>
                  <a:cubicBezTo>
                    <a:pt x="40" y="65"/>
                    <a:pt x="40" y="65"/>
                    <a:pt x="41" y="65"/>
                  </a:cubicBezTo>
                  <a:cubicBezTo>
                    <a:pt x="41" y="65"/>
                    <a:pt x="42" y="66"/>
                    <a:pt x="43" y="67"/>
                  </a:cubicBezTo>
                  <a:cubicBezTo>
                    <a:pt x="43" y="68"/>
                    <a:pt x="43" y="70"/>
                    <a:pt x="44" y="70"/>
                  </a:cubicBezTo>
                  <a:cubicBezTo>
                    <a:pt x="44" y="70"/>
                    <a:pt x="45" y="69"/>
                    <a:pt x="46" y="69"/>
                  </a:cubicBezTo>
                  <a:cubicBezTo>
                    <a:pt x="46" y="70"/>
                    <a:pt x="45" y="72"/>
                    <a:pt x="45" y="73"/>
                  </a:cubicBezTo>
                  <a:cubicBezTo>
                    <a:pt x="46" y="73"/>
                    <a:pt x="47" y="73"/>
                    <a:pt x="47" y="74"/>
                  </a:cubicBezTo>
                  <a:cubicBezTo>
                    <a:pt x="47" y="74"/>
                    <a:pt x="48" y="77"/>
                    <a:pt x="47" y="77"/>
                  </a:cubicBezTo>
                  <a:cubicBezTo>
                    <a:pt x="47" y="78"/>
                    <a:pt x="45" y="78"/>
                    <a:pt x="44" y="79"/>
                  </a:cubicBezTo>
                  <a:cubicBezTo>
                    <a:pt x="44" y="79"/>
                    <a:pt x="41" y="81"/>
                    <a:pt x="40" y="83"/>
                  </a:cubicBezTo>
                  <a:cubicBezTo>
                    <a:pt x="40" y="84"/>
                    <a:pt x="39" y="85"/>
                    <a:pt x="38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0" y="85"/>
                    <a:pt x="40" y="85"/>
                    <a:pt x="41" y="86"/>
                  </a:cubicBezTo>
                  <a:cubicBezTo>
                    <a:pt x="42" y="87"/>
                    <a:pt x="42" y="88"/>
                    <a:pt x="42" y="88"/>
                  </a:cubicBezTo>
                  <a:cubicBezTo>
                    <a:pt x="42" y="88"/>
                    <a:pt x="43" y="86"/>
                    <a:pt x="43" y="87"/>
                  </a:cubicBezTo>
                  <a:cubicBezTo>
                    <a:pt x="44" y="88"/>
                    <a:pt x="46" y="89"/>
                    <a:pt x="46" y="89"/>
                  </a:cubicBezTo>
                  <a:cubicBezTo>
                    <a:pt x="46" y="90"/>
                    <a:pt x="48" y="90"/>
                    <a:pt x="48" y="91"/>
                  </a:cubicBezTo>
                  <a:cubicBezTo>
                    <a:pt x="48" y="92"/>
                    <a:pt x="47" y="93"/>
                    <a:pt x="48" y="95"/>
                  </a:cubicBezTo>
                  <a:cubicBezTo>
                    <a:pt x="48" y="94"/>
                    <a:pt x="48" y="94"/>
                    <a:pt x="49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86">
              <a:extLst>
                <a:ext uri="{FF2B5EF4-FFF2-40B4-BE49-F238E27FC236}">
                  <a16:creationId xmlns:a16="http://schemas.microsoft.com/office/drawing/2014/main" id="{7F11CDE6-3CBC-428A-A9B1-31EA1E98F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9550" y="2493963"/>
              <a:ext cx="42862" cy="47625"/>
            </a:xfrm>
            <a:custGeom>
              <a:avLst/>
              <a:gdLst>
                <a:gd name="T0" fmla="*/ 12 w 12"/>
                <a:gd name="T1" fmla="*/ 6 h 13"/>
                <a:gd name="T2" fmla="*/ 10 w 12"/>
                <a:gd name="T3" fmla="*/ 4 h 13"/>
                <a:gd name="T4" fmla="*/ 7 w 12"/>
                <a:gd name="T5" fmla="*/ 2 h 13"/>
                <a:gd name="T6" fmla="*/ 6 w 12"/>
                <a:gd name="T7" fmla="*/ 3 h 13"/>
                <a:gd name="T8" fmla="*/ 5 w 12"/>
                <a:gd name="T9" fmla="*/ 1 h 13"/>
                <a:gd name="T10" fmla="*/ 3 w 12"/>
                <a:gd name="T11" fmla="*/ 0 h 13"/>
                <a:gd name="T12" fmla="*/ 2 w 12"/>
                <a:gd name="T13" fmla="*/ 0 h 13"/>
                <a:gd name="T14" fmla="*/ 2 w 12"/>
                <a:gd name="T15" fmla="*/ 2 h 13"/>
                <a:gd name="T16" fmla="*/ 1 w 12"/>
                <a:gd name="T17" fmla="*/ 6 h 13"/>
                <a:gd name="T18" fmla="*/ 0 w 12"/>
                <a:gd name="T19" fmla="*/ 9 h 13"/>
                <a:gd name="T20" fmla="*/ 1 w 12"/>
                <a:gd name="T21" fmla="*/ 10 h 13"/>
                <a:gd name="T22" fmla="*/ 1 w 12"/>
                <a:gd name="T23" fmla="*/ 11 h 13"/>
                <a:gd name="T24" fmla="*/ 2 w 12"/>
                <a:gd name="T25" fmla="*/ 11 h 13"/>
                <a:gd name="T26" fmla="*/ 5 w 12"/>
                <a:gd name="T27" fmla="*/ 12 h 13"/>
                <a:gd name="T28" fmla="*/ 7 w 12"/>
                <a:gd name="T29" fmla="*/ 12 h 13"/>
                <a:gd name="T30" fmla="*/ 10 w 12"/>
                <a:gd name="T31" fmla="*/ 12 h 13"/>
                <a:gd name="T32" fmla="*/ 12 w 12"/>
                <a:gd name="T33" fmla="*/ 10 h 13"/>
                <a:gd name="T34" fmla="*/ 12 w 12"/>
                <a:gd name="T3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3">
                  <a:moveTo>
                    <a:pt x="12" y="6"/>
                  </a:moveTo>
                  <a:cubicBezTo>
                    <a:pt x="12" y="5"/>
                    <a:pt x="10" y="5"/>
                    <a:pt x="10" y="4"/>
                  </a:cubicBezTo>
                  <a:cubicBezTo>
                    <a:pt x="10" y="4"/>
                    <a:pt x="8" y="3"/>
                    <a:pt x="7" y="2"/>
                  </a:cubicBezTo>
                  <a:cubicBezTo>
                    <a:pt x="7" y="1"/>
                    <a:pt x="6" y="3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7"/>
                    <a:pt x="0" y="7"/>
                    <a:pt x="0" y="9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4" y="12"/>
                    <a:pt x="5" y="12"/>
                  </a:cubicBezTo>
                  <a:cubicBezTo>
                    <a:pt x="6" y="13"/>
                    <a:pt x="5" y="12"/>
                    <a:pt x="7" y="12"/>
                  </a:cubicBezTo>
                  <a:cubicBezTo>
                    <a:pt x="8" y="12"/>
                    <a:pt x="9" y="12"/>
                    <a:pt x="10" y="12"/>
                  </a:cubicBezTo>
                  <a:cubicBezTo>
                    <a:pt x="11" y="11"/>
                    <a:pt x="11" y="10"/>
                    <a:pt x="12" y="10"/>
                  </a:cubicBezTo>
                  <a:cubicBezTo>
                    <a:pt x="11" y="8"/>
                    <a:pt x="12" y="7"/>
                    <a:pt x="1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87">
              <a:extLst>
                <a:ext uri="{FF2B5EF4-FFF2-40B4-BE49-F238E27FC236}">
                  <a16:creationId xmlns:a16="http://schemas.microsoft.com/office/drawing/2014/main" id="{379C2E44-0788-4DEC-B00F-25CC313FC5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49725" y="2419350"/>
              <a:ext cx="173037" cy="334963"/>
            </a:xfrm>
            <a:custGeom>
              <a:avLst/>
              <a:gdLst>
                <a:gd name="T0" fmla="*/ 14 w 48"/>
                <a:gd name="T1" fmla="*/ 88 h 93"/>
                <a:gd name="T2" fmla="*/ 13 w 48"/>
                <a:gd name="T3" fmla="*/ 86 h 93"/>
                <a:gd name="T4" fmla="*/ 12 w 48"/>
                <a:gd name="T5" fmla="*/ 92 h 93"/>
                <a:gd name="T6" fmla="*/ 17 w 48"/>
                <a:gd name="T7" fmla="*/ 92 h 93"/>
                <a:gd name="T8" fmla="*/ 18 w 48"/>
                <a:gd name="T9" fmla="*/ 91 h 93"/>
                <a:gd name="T10" fmla="*/ 45 w 48"/>
                <a:gd name="T11" fmla="*/ 9 h 93"/>
                <a:gd name="T12" fmla="*/ 44 w 48"/>
                <a:gd name="T13" fmla="*/ 13 h 93"/>
                <a:gd name="T14" fmla="*/ 40 w 48"/>
                <a:gd name="T15" fmla="*/ 14 h 93"/>
                <a:gd name="T16" fmla="*/ 36 w 48"/>
                <a:gd name="T17" fmla="*/ 14 h 93"/>
                <a:gd name="T18" fmla="*/ 39 w 48"/>
                <a:gd name="T19" fmla="*/ 9 h 93"/>
                <a:gd name="T20" fmla="*/ 32 w 48"/>
                <a:gd name="T21" fmla="*/ 6 h 93"/>
                <a:gd name="T22" fmla="*/ 26 w 48"/>
                <a:gd name="T23" fmla="*/ 1 h 93"/>
                <a:gd name="T24" fmla="*/ 22 w 48"/>
                <a:gd name="T25" fmla="*/ 2 h 93"/>
                <a:gd name="T26" fmla="*/ 17 w 48"/>
                <a:gd name="T27" fmla="*/ 1 h 93"/>
                <a:gd name="T28" fmla="*/ 15 w 48"/>
                <a:gd name="T29" fmla="*/ 5 h 93"/>
                <a:gd name="T30" fmla="*/ 12 w 48"/>
                <a:gd name="T31" fmla="*/ 9 h 93"/>
                <a:gd name="T32" fmla="*/ 13 w 48"/>
                <a:gd name="T33" fmla="*/ 13 h 93"/>
                <a:gd name="T34" fmla="*/ 11 w 48"/>
                <a:gd name="T35" fmla="*/ 16 h 93"/>
                <a:gd name="T36" fmla="*/ 9 w 48"/>
                <a:gd name="T37" fmla="*/ 19 h 93"/>
                <a:gd name="T38" fmla="*/ 8 w 48"/>
                <a:gd name="T39" fmla="*/ 24 h 93"/>
                <a:gd name="T40" fmla="*/ 9 w 48"/>
                <a:gd name="T41" fmla="*/ 28 h 93"/>
                <a:gd name="T42" fmla="*/ 9 w 48"/>
                <a:gd name="T43" fmla="*/ 32 h 93"/>
                <a:gd name="T44" fmla="*/ 8 w 48"/>
                <a:gd name="T45" fmla="*/ 37 h 93"/>
                <a:gd name="T46" fmla="*/ 6 w 48"/>
                <a:gd name="T47" fmla="*/ 42 h 93"/>
                <a:gd name="T48" fmla="*/ 6 w 48"/>
                <a:gd name="T49" fmla="*/ 45 h 93"/>
                <a:gd name="T50" fmla="*/ 5 w 48"/>
                <a:gd name="T51" fmla="*/ 48 h 93"/>
                <a:gd name="T52" fmla="*/ 5 w 48"/>
                <a:gd name="T53" fmla="*/ 51 h 93"/>
                <a:gd name="T54" fmla="*/ 4 w 48"/>
                <a:gd name="T55" fmla="*/ 56 h 93"/>
                <a:gd name="T56" fmla="*/ 5 w 48"/>
                <a:gd name="T57" fmla="*/ 59 h 93"/>
                <a:gd name="T58" fmla="*/ 6 w 48"/>
                <a:gd name="T59" fmla="*/ 61 h 93"/>
                <a:gd name="T60" fmla="*/ 5 w 48"/>
                <a:gd name="T61" fmla="*/ 63 h 93"/>
                <a:gd name="T62" fmla="*/ 5 w 48"/>
                <a:gd name="T63" fmla="*/ 67 h 93"/>
                <a:gd name="T64" fmla="*/ 3 w 48"/>
                <a:gd name="T65" fmla="*/ 70 h 93"/>
                <a:gd name="T66" fmla="*/ 2 w 48"/>
                <a:gd name="T67" fmla="*/ 73 h 93"/>
                <a:gd name="T68" fmla="*/ 1 w 48"/>
                <a:gd name="T69" fmla="*/ 77 h 93"/>
                <a:gd name="T70" fmla="*/ 4 w 48"/>
                <a:gd name="T71" fmla="*/ 79 h 93"/>
                <a:gd name="T72" fmla="*/ 5 w 48"/>
                <a:gd name="T73" fmla="*/ 83 h 93"/>
                <a:gd name="T74" fmla="*/ 10 w 48"/>
                <a:gd name="T75" fmla="*/ 83 h 93"/>
                <a:gd name="T76" fmla="*/ 11 w 48"/>
                <a:gd name="T77" fmla="*/ 81 h 93"/>
                <a:gd name="T78" fmla="*/ 11 w 48"/>
                <a:gd name="T79" fmla="*/ 77 h 93"/>
                <a:gd name="T80" fmla="*/ 14 w 48"/>
                <a:gd name="T81" fmla="*/ 75 h 93"/>
                <a:gd name="T82" fmla="*/ 18 w 48"/>
                <a:gd name="T83" fmla="*/ 70 h 93"/>
                <a:gd name="T84" fmla="*/ 17 w 48"/>
                <a:gd name="T85" fmla="*/ 67 h 93"/>
                <a:gd name="T86" fmla="*/ 19 w 48"/>
                <a:gd name="T87" fmla="*/ 61 h 93"/>
                <a:gd name="T88" fmla="*/ 20 w 48"/>
                <a:gd name="T89" fmla="*/ 59 h 93"/>
                <a:gd name="T90" fmla="*/ 21 w 48"/>
                <a:gd name="T91" fmla="*/ 55 h 93"/>
                <a:gd name="T92" fmla="*/ 23 w 48"/>
                <a:gd name="T93" fmla="*/ 55 h 93"/>
                <a:gd name="T94" fmla="*/ 22 w 48"/>
                <a:gd name="T95" fmla="*/ 54 h 93"/>
                <a:gd name="T96" fmla="*/ 21 w 48"/>
                <a:gd name="T97" fmla="*/ 52 h 93"/>
                <a:gd name="T98" fmla="*/ 24 w 48"/>
                <a:gd name="T99" fmla="*/ 50 h 93"/>
                <a:gd name="T100" fmla="*/ 27 w 48"/>
                <a:gd name="T101" fmla="*/ 47 h 93"/>
                <a:gd name="T102" fmla="*/ 28 w 48"/>
                <a:gd name="T103" fmla="*/ 44 h 93"/>
                <a:gd name="T104" fmla="*/ 38 w 48"/>
                <a:gd name="T105" fmla="*/ 42 h 93"/>
                <a:gd name="T106" fmla="*/ 39 w 48"/>
                <a:gd name="T107" fmla="*/ 37 h 93"/>
                <a:gd name="T108" fmla="*/ 38 w 48"/>
                <a:gd name="T109" fmla="*/ 34 h 93"/>
                <a:gd name="T110" fmla="*/ 37 w 48"/>
                <a:gd name="T111" fmla="*/ 32 h 93"/>
                <a:gd name="T112" fmla="*/ 36 w 48"/>
                <a:gd name="T113" fmla="*/ 30 h 93"/>
                <a:gd name="T114" fmla="*/ 38 w 48"/>
                <a:gd name="T115" fmla="*/ 23 h 93"/>
                <a:gd name="T116" fmla="*/ 44 w 48"/>
                <a:gd name="T117" fmla="*/ 15 h 93"/>
                <a:gd name="T118" fmla="*/ 47 w 48"/>
                <a:gd name="T119" fmla="*/ 1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93">
                  <a:moveTo>
                    <a:pt x="18" y="91"/>
                  </a:moveTo>
                  <a:cubicBezTo>
                    <a:pt x="17" y="91"/>
                    <a:pt x="15" y="88"/>
                    <a:pt x="14" y="88"/>
                  </a:cubicBezTo>
                  <a:cubicBezTo>
                    <a:pt x="13" y="87"/>
                    <a:pt x="14" y="87"/>
                    <a:pt x="13" y="87"/>
                  </a:cubicBezTo>
                  <a:cubicBezTo>
                    <a:pt x="12" y="87"/>
                    <a:pt x="12" y="86"/>
                    <a:pt x="13" y="86"/>
                  </a:cubicBezTo>
                  <a:cubicBezTo>
                    <a:pt x="13" y="86"/>
                    <a:pt x="13" y="85"/>
                    <a:pt x="12" y="85"/>
                  </a:cubicBezTo>
                  <a:cubicBezTo>
                    <a:pt x="12" y="86"/>
                    <a:pt x="12" y="92"/>
                    <a:pt x="12" y="92"/>
                  </a:cubicBezTo>
                  <a:cubicBezTo>
                    <a:pt x="12" y="92"/>
                    <a:pt x="15" y="92"/>
                    <a:pt x="16" y="92"/>
                  </a:cubicBezTo>
                  <a:cubicBezTo>
                    <a:pt x="16" y="92"/>
                    <a:pt x="17" y="93"/>
                    <a:pt x="17" y="92"/>
                  </a:cubicBezTo>
                  <a:cubicBezTo>
                    <a:pt x="18" y="92"/>
                    <a:pt x="19" y="92"/>
                    <a:pt x="20" y="92"/>
                  </a:cubicBezTo>
                  <a:cubicBezTo>
                    <a:pt x="21" y="91"/>
                    <a:pt x="20" y="91"/>
                    <a:pt x="18" y="91"/>
                  </a:cubicBezTo>
                  <a:close/>
                  <a:moveTo>
                    <a:pt x="47" y="10"/>
                  </a:moveTo>
                  <a:cubicBezTo>
                    <a:pt x="47" y="9"/>
                    <a:pt x="46" y="9"/>
                    <a:pt x="45" y="9"/>
                  </a:cubicBezTo>
                  <a:cubicBezTo>
                    <a:pt x="45" y="9"/>
                    <a:pt x="45" y="10"/>
                    <a:pt x="45" y="10"/>
                  </a:cubicBezTo>
                  <a:cubicBezTo>
                    <a:pt x="46" y="11"/>
                    <a:pt x="45" y="13"/>
                    <a:pt x="44" y="13"/>
                  </a:cubicBezTo>
                  <a:cubicBezTo>
                    <a:pt x="43" y="13"/>
                    <a:pt x="43" y="14"/>
                    <a:pt x="42" y="14"/>
                  </a:cubicBezTo>
                  <a:cubicBezTo>
                    <a:pt x="42" y="14"/>
                    <a:pt x="41" y="15"/>
                    <a:pt x="40" y="14"/>
                  </a:cubicBezTo>
                  <a:cubicBezTo>
                    <a:pt x="40" y="14"/>
                    <a:pt x="39" y="15"/>
                    <a:pt x="38" y="14"/>
                  </a:cubicBezTo>
                  <a:cubicBezTo>
                    <a:pt x="38" y="14"/>
                    <a:pt x="36" y="14"/>
                    <a:pt x="36" y="14"/>
                  </a:cubicBezTo>
                  <a:cubicBezTo>
                    <a:pt x="36" y="13"/>
                    <a:pt x="37" y="13"/>
                    <a:pt x="37" y="12"/>
                  </a:cubicBezTo>
                  <a:cubicBezTo>
                    <a:pt x="37" y="11"/>
                    <a:pt x="39" y="10"/>
                    <a:pt x="39" y="9"/>
                  </a:cubicBezTo>
                  <a:cubicBezTo>
                    <a:pt x="38" y="9"/>
                    <a:pt x="35" y="7"/>
                    <a:pt x="34" y="7"/>
                  </a:cubicBezTo>
                  <a:cubicBezTo>
                    <a:pt x="34" y="6"/>
                    <a:pt x="33" y="6"/>
                    <a:pt x="32" y="6"/>
                  </a:cubicBezTo>
                  <a:cubicBezTo>
                    <a:pt x="30" y="5"/>
                    <a:pt x="30" y="5"/>
                    <a:pt x="29" y="4"/>
                  </a:cubicBezTo>
                  <a:cubicBezTo>
                    <a:pt x="28" y="3"/>
                    <a:pt x="26" y="2"/>
                    <a:pt x="26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3" y="1"/>
                    <a:pt x="23" y="3"/>
                    <a:pt x="22" y="2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9" y="0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4"/>
                    <a:pt x="15" y="5"/>
                    <a:pt x="15" y="5"/>
                  </a:cubicBezTo>
                  <a:cubicBezTo>
                    <a:pt x="15" y="6"/>
                    <a:pt x="13" y="7"/>
                    <a:pt x="13" y="7"/>
                  </a:cubicBezTo>
                  <a:cubicBezTo>
                    <a:pt x="13" y="8"/>
                    <a:pt x="13" y="9"/>
                    <a:pt x="12" y="9"/>
                  </a:cubicBezTo>
                  <a:cubicBezTo>
                    <a:pt x="12" y="9"/>
                    <a:pt x="13" y="11"/>
                    <a:pt x="13" y="11"/>
                  </a:cubicBezTo>
                  <a:cubicBezTo>
                    <a:pt x="12" y="12"/>
                    <a:pt x="13" y="13"/>
                    <a:pt x="13" y="13"/>
                  </a:cubicBezTo>
                  <a:cubicBezTo>
                    <a:pt x="12" y="13"/>
                    <a:pt x="11" y="14"/>
                    <a:pt x="11" y="14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0" y="16"/>
                    <a:pt x="10" y="17"/>
                    <a:pt x="10" y="18"/>
                  </a:cubicBezTo>
                  <a:cubicBezTo>
                    <a:pt x="10" y="19"/>
                    <a:pt x="9" y="18"/>
                    <a:pt x="9" y="19"/>
                  </a:cubicBezTo>
                  <a:cubicBezTo>
                    <a:pt x="9" y="20"/>
                    <a:pt x="10" y="22"/>
                    <a:pt x="9" y="22"/>
                  </a:cubicBezTo>
                  <a:cubicBezTo>
                    <a:pt x="8" y="22"/>
                    <a:pt x="8" y="24"/>
                    <a:pt x="8" y="24"/>
                  </a:cubicBezTo>
                  <a:cubicBezTo>
                    <a:pt x="8" y="24"/>
                    <a:pt x="7" y="25"/>
                    <a:pt x="8" y="26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9"/>
                    <a:pt x="10" y="30"/>
                    <a:pt x="9" y="30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8" y="33"/>
                    <a:pt x="9" y="34"/>
                    <a:pt x="8" y="34"/>
                  </a:cubicBezTo>
                  <a:cubicBezTo>
                    <a:pt x="7" y="34"/>
                    <a:pt x="8" y="37"/>
                    <a:pt x="8" y="37"/>
                  </a:cubicBezTo>
                  <a:cubicBezTo>
                    <a:pt x="7" y="37"/>
                    <a:pt x="6" y="38"/>
                    <a:pt x="6" y="39"/>
                  </a:cubicBezTo>
                  <a:cubicBezTo>
                    <a:pt x="6" y="41"/>
                    <a:pt x="6" y="42"/>
                    <a:pt x="6" y="42"/>
                  </a:cubicBezTo>
                  <a:cubicBezTo>
                    <a:pt x="6" y="43"/>
                    <a:pt x="7" y="43"/>
                    <a:pt x="7" y="44"/>
                  </a:cubicBezTo>
                  <a:cubicBezTo>
                    <a:pt x="7" y="45"/>
                    <a:pt x="6" y="44"/>
                    <a:pt x="6" y="45"/>
                  </a:cubicBezTo>
                  <a:cubicBezTo>
                    <a:pt x="5" y="45"/>
                    <a:pt x="6" y="46"/>
                    <a:pt x="5" y="46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4" y="49"/>
                    <a:pt x="4" y="49"/>
                  </a:cubicBezTo>
                  <a:cubicBezTo>
                    <a:pt x="4" y="50"/>
                    <a:pt x="5" y="50"/>
                    <a:pt x="5" y="51"/>
                  </a:cubicBezTo>
                  <a:cubicBezTo>
                    <a:pt x="5" y="52"/>
                    <a:pt x="5" y="53"/>
                    <a:pt x="4" y="53"/>
                  </a:cubicBezTo>
                  <a:cubicBezTo>
                    <a:pt x="4" y="54"/>
                    <a:pt x="4" y="56"/>
                    <a:pt x="4" y="56"/>
                  </a:cubicBezTo>
                  <a:cubicBezTo>
                    <a:pt x="5" y="56"/>
                    <a:pt x="5" y="57"/>
                    <a:pt x="4" y="57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4" y="59"/>
                    <a:pt x="5" y="60"/>
                    <a:pt x="5" y="60"/>
                  </a:cubicBezTo>
                  <a:cubicBezTo>
                    <a:pt x="6" y="60"/>
                    <a:pt x="7" y="61"/>
                    <a:pt x="6" y="61"/>
                  </a:cubicBezTo>
                  <a:cubicBezTo>
                    <a:pt x="5" y="61"/>
                    <a:pt x="4" y="61"/>
                    <a:pt x="5" y="61"/>
                  </a:cubicBezTo>
                  <a:cubicBezTo>
                    <a:pt x="5" y="62"/>
                    <a:pt x="6" y="63"/>
                    <a:pt x="5" y="63"/>
                  </a:cubicBezTo>
                  <a:cubicBezTo>
                    <a:pt x="4" y="63"/>
                    <a:pt x="5" y="64"/>
                    <a:pt x="5" y="65"/>
                  </a:cubicBezTo>
                  <a:cubicBezTo>
                    <a:pt x="5" y="66"/>
                    <a:pt x="5" y="66"/>
                    <a:pt x="5" y="67"/>
                  </a:cubicBezTo>
                  <a:cubicBezTo>
                    <a:pt x="4" y="67"/>
                    <a:pt x="5" y="68"/>
                    <a:pt x="4" y="68"/>
                  </a:cubicBezTo>
                  <a:cubicBezTo>
                    <a:pt x="3" y="68"/>
                    <a:pt x="4" y="69"/>
                    <a:pt x="3" y="70"/>
                  </a:cubicBezTo>
                  <a:cubicBezTo>
                    <a:pt x="2" y="70"/>
                    <a:pt x="4" y="71"/>
                    <a:pt x="3" y="71"/>
                  </a:cubicBezTo>
                  <a:cubicBezTo>
                    <a:pt x="2" y="72"/>
                    <a:pt x="3" y="73"/>
                    <a:pt x="2" y="73"/>
                  </a:cubicBezTo>
                  <a:cubicBezTo>
                    <a:pt x="1" y="73"/>
                    <a:pt x="1" y="74"/>
                    <a:pt x="1" y="75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2" y="77"/>
                    <a:pt x="1" y="78"/>
                    <a:pt x="1" y="78"/>
                  </a:cubicBezTo>
                  <a:cubicBezTo>
                    <a:pt x="2" y="79"/>
                    <a:pt x="4" y="78"/>
                    <a:pt x="4" y="79"/>
                  </a:cubicBezTo>
                  <a:cubicBezTo>
                    <a:pt x="3" y="80"/>
                    <a:pt x="3" y="82"/>
                    <a:pt x="4" y="82"/>
                  </a:cubicBezTo>
                  <a:cubicBezTo>
                    <a:pt x="4" y="82"/>
                    <a:pt x="4" y="83"/>
                    <a:pt x="5" y="83"/>
                  </a:cubicBezTo>
                  <a:cubicBezTo>
                    <a:pt x="5" y="83"/>
                    <a:pt x="8" y="82"/>
                    <a:pt x="9" y="83"/>
                  </a:cubicBezTo>
                  <a:cubicBezTo>
                    <a:pt x="9" y="83"/>
                    <a:pt x="10" y="83"/>
                    <a:pt x="10" y="83"/>
                  </a:cubicBezTo>
                  <a:cubicBezTo>
                    <a:pt x="11" y="83"/>
                    <a:pt x="12" y="84"/>
                    <a:pt x="12" y="84"/>
                  </a:cubicBezTo>
                  <a:cubicBezTo>
                    <a:pt x="13" y="83"/>
                    <a:pt x="11" y="82"/>
                    <a:pt x="11" y="81"/>
                  </a:cubicBezTo>
                  <a:cubicBezTo>
                    <a:pt x="11" y="81"/>
                    <a:pt x="11" y="80"/>
                    <a:pt x="11" y="80"/>
                  </a:cubicBezTo>
                  <a:cubicBezTo>
                    <a:pt x="11" y="79"/>
                    <a:pt x="11" y="78"/>
                    <a:pt x="11" y="77"/>
                  </a:cubicBezTo>
                  <a:cubicBezTo>
                    <a:pt x="12" y="77"/>
                    <a:pt x="12" y="76"/>
                    <a:pt x="13" y="77"/>
                  </a:cubicBezTo>
                  <a:cubicBezTo>
                    <a:pt x="13" y="77"/>
                    <a:pt x="14" y="76"/>
                    <a:pt x="14" y="75"/>
                  </a:cubicBezTo>
                  <a:cubicBezTo>
                    <a:pt x="14" y="74"/>
                    <a:pt x="15" y="73"/>
                    <a:pt x="16" y="72"/>
                  </a:cubicBezTo>
                  <a:cubicBezTo>
                    <a:pt x="17" y="71"/>
                    <a:pt x="19" y="70"/>
                    <a:pt x="18" y="70"/>
                  </a:cubicBezTo>
                  <a:cubicBezTo>
                    <a:pt x="18" y="70"/>
                    <a:pt x="19" y="68"/>
                    <a:pt x="19" y="68"/>
                  </a:cubicBezTo>
                  <a:cubicBezTo>
                    <a:pt x="19" y="67"/>
                    <a:pt x="17" y="67"/>
                    <a:pt x="17" y="67"/>
                  </a:cubicBezTo>
                  <a:cubicBezTo>
                    <a:pt x="16" y="67"/>
                    <a:pt x="14" y="66"/>
                    <a:pt x="15" y="64"/>
                  </a:cubicBezTo>
                  <a:cubicBezTo>
                    <a:pt x="16" y="62"/>
                    <a:pt x="18" y="62"/>
                    <a:pt x="19" y="61"/>
                  </a:cubicBezTo>
                  <a:cubicBezTo>
                    <a:pt x="19" y="61"/>
                    <a:pt x="19" y="61"/>
                    <a:pt x="19" y="60"/>
                  </a:cubicBezTo>
                  <a:cubicBezTo>
                    <a:pt x="20" y="60"/>
                    <a:pt x="20" y="59"/>
                    <a:pt x="20" y="59"/>
                  </a:cubicBezTo>
                  <a:cubicBezTo>
                    <a:pt x="20" y="58"/>
                    <a:pt x="20" y="56"/>
                    <a:pt x="21" y="56"/>
                  </a:cubicBezTo>
                  <a:cubicBezTo>
                    <a:pt x="22" y="56"/>
                    <a:pt x="22" y="56"/>
                    <a:pt x="21" y="55"/>
                  </a:cubicBezTo>
                  <a:cubicBezTo>
                    <a:pt x="21" y="55"/>
                    <a:pt x="21" y="55"/>
                    <a:pt x="22" y="55"/>
                  </a:cubicBezTo>
                  <a:cubicBezTo>
                    <a:pt x="23" y="54"/>
                    <a:pt x="22" y="55"/>
                    <a:pt x="23" y="55"/>
                  </a:cubicBezTo>
                  <a:cubicBezTo>
                    <a:pt x="24" y="55"/>
                    <a:pt x="25" y="54"/>
                    <a:pt x="24" y="54"/>
                  </a:cubicBezTo>
                  <a:cubicBezTo>
                    <a:pt x="23" y="53"/>
                    <a:pt x="23" y="54"/>
                    <a:pt x="22" y="54"/>
                  </a:cubicBezTo>
                  <a:cubicBezTo>
                    <a:pt x="22" y="54"/>
                    <a:pt x="21" y="53"/>
                    <a:pt x="21" y="53"/>
                  </a:cubicBezTo>
                  <a:cubicBezTo>
                    <a:pt x="20" y="53"/>
                    <a:pt x="21" y="52"/>
                    <a:pt x="21" y="52"/>
                  </a:cubicBezTo>
                  <a:cubicBezTo>
                    <a:pt x="20" y="51"/>
                    <a:pt x="20" y="50"/>
                    <a:pt x="20" y="49"/>
                  </a:cubicBezTo>
                  <a:cubicBezTo>
                    <a:pt x="21" y="49"/>
                    <a:pt x="23" y="50"/>
                    <a:pt x="24" y="50"/>
                  </a:cubicBezTo>
                  <a:cubicBezTo>
                    <a:pt x="26" y="50"/>
                    <a:pt x="27" y="50"/>
                    <a:pt x="27" y="49"/>
                  </a:cubicBezTo>
                  <a:cubicBezTo>
                    <a:pt x="27" y="48"/>
                    <a:pt x="26" y="47"/>
                    <a:pt x="27" y="47"/>
                  </a:cubicBezTo>
                  <a:cubicBezTo>
                    <a:pt x="28" y="46"/>
                    <a:pt x="27" y="46"/>
                    <a:pt x="27" y="45"/>
                  </a:cubicBezTo>
                  <a:cubicBezTo>
                    <a:pt x="27" y="44"/>
                    <a:pt x="27" y="44"/>
                    <a:pt x="28" y="44"/>
                  </a:cubicBezTo>
                  <a:cubicBezTo>
                    <a:pt x="28" y="45"/>
                    <a:pt x="31" y="44"/>
                    <a:pt x="34" y="44"/>
                  </a:cubicBezTo>
                  <a:cubicBezTo>
                    <a:pt x="36" y="43"/>
                    <a:pt x="38" y="42"/>
                    <a:pt x="38" y="42"/>
                  </a:cubicBezTo>
                  <a:cubicBezTo>
                    <a:pt x="38" y="41"/>
                    <a:pt x="40" y="39"/>
                    <a:pt x="40" y="39"/>
                  </a:cubicBezTo>
                  <a:cubicBezTo>
                    <a:pt x="41" y="38"/>
                    <a:pt x="40" y="37"/>
                    <a:pt x="39" y="37"/>
                  </a:cubicBezTo>
                  <a:cubicBezTo>
                    <a:pt x="38" y="37"/>
                    <a:pt x="38" y="36"/>
                    <a:pt x="39" y="35"/>
                  </a:cubicBezTo>
                  <a:cubicBezTo>
                    <a:pt x="39" y="34"/>
                    <a:pt x="39" y="34"/>
                    <a:pt x="38" y="34"/>
                  </a:cubicBezTo>
                  <a:cubicBezTo>
                    <a:pt x="37" y="34"/>
                    <a:pt x="35" y="33"/>
                    <a:pt x="36" y="32"/>
                  </a:cubicBezTo>
                  <a:cubicBezTo>
                    <a:pt x="36" y="32"/>
                    <a:pt x="37" y="32"/>
                    <a:pt x="37" y="32"/>
                  </a:cubicBezTo>
                  <a:cubicBezTo>
                    <a:pt x="37" y="32"/>
                    <a:pt x="37" y="31"/>
                    <a:pt x="37" y="31"/>
                  </a:cubicBezTo>
                  <a:cubicBezTo>
                    <a:pt x="37" y="31"/>
                    <a:pt x="36" y="31"/>
                    <a:pt x="36" y="30"/>
                  </a:cubicBezTo>
                  <a:cubicBezTo>
                    <a:pt x="36" y="28"/>
                    <a:pt x="37" y="28"/>
                    <a:pt x="37" y="27"/>
                  </a:cubicBezTo>
                  <a:cubicBezTo>
                    <a:pt x="37" y="25"/>
                    <a:pt x="38" y="24"/>
                    <a:pt x="38" y="23"/>
                  </a:cubicBezTo>
                  <a:cubicBezTo>
                    <a:pt x="38" y="22"/>
                    <a:pt x="39" y="20"/>
                    <a:pt x="40" y="19"/>
                  </a:cubicBezTo>
                  <a:cubicBezTo>
                    <a:pt x="41" y="17"/>
                    <a:pt x="44" y="15"/>
                    <a:pt x="44" y="15"/>
                  </a:cubicBezTo>
                  <a:cubicBezTo>
                    <a:pt x="45" y="14"/>
                    <a:pt x="47" y="14"/>
                    <a:pt x="47" y="13"/>
                  </a:cubicBezTo>
                  <a:cubicBezTo>
                    <a:pt x="48" y="13"/>
                    <a:pt x="47" y="10"/>
                    <a:pt x="47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88">
              <a:extLst>
                <a:ext uri="{FF2B5EF4-FFF2-40B4-BE49-F238E27FC236}">
                  <a16:creationId xmlns:a16="http://schemas.microsoft.com/office/drawing/2014/main" id="{EBE13401-3581-492E-9CD2-33144F7F9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7188" y="2379663"/>
              <a:ext cx="74612" cy="377825"/>
            </a:xfrm>
            <a:custGeom>
              <a:avLst/>
              <a:gdLst>
                <a:gd name="T0" fmla="*/ 9 w 21"/>
                <a:gd name="T1" fmla="*/ 90 h 105"/>
                <a:gd name="T2" fmla="*/ 6 w 21"/>
                <a:gd name="T3" fmla="*/ 86 h 105"/>
                <a:gd name="T4" fmla="*/ 8 w 21"/>
                <a:gd name="T5" fmla="*/ 81 h 105"/>
                <a:gd name="T6" fmla="*/ 10 w 21"/>
                <a:gd name="T7" fmla="*/ 76 h 105"/>
                <a:gd name="T8" fmla="*/ 11 w 21"/>
                <a:gd name="T9" fmla="*/ 72 h 105"/>
                <a:gd name="T10" fmla="*/ 9 w 21"/>
                <a:gd name="T11" fmla="*/ 68 h 105"/>
                <a:gd name="T12" fmla="*/ 10 w 21"/>
                <a:gd name="T13" fmla="*/ 62 h 105"/>
                <a:gd name="T14" fmla="*/ 10 w 21"/>
                <a:gd name="T15" fmla="*/ 57 h 105"/>
                <a:gd name="T16" fmla="*/ 11 w 21"/>
                <a:gd name="T17" fmla="*/ 53 h 105"/>
                <a:gd name="T18" fmla="*/ 13 w 21"/>
                <a:gd name="T19" fmla="*/ 45 h 105"/>
                <a:gd name="T20" fmla="*/ 14 w 21"/>
                <a:gd name="T21" fmla="*/ 39 h 105"/>
                <a:gd name="T22" fmla="*/ 14 w 21"/>
                <a:gd name="T23" fmla="*/ 33 h 105"/>
                <a:gd name="T24" fmla="*/ 16 w 21"/>
                <a:gd name="T25" fmla="*/ 27 h 105"/>
                <a:gd name="T26" fmla="*/ 18 w 21"/>
                <a:gd name="T27" fmla="*/ 22 h 105"/>
                <a:gd name="T28" fmla="*/ 20 w 21"/>
                <a:gd name="T29" fmla="*/ 16 h 105"/>
                <a:gd name="T30" fmla="*/ 19 w 21"/>
                <a:gd name="T31" fmla="*/ 11 h 105"/>
                <a:gd name="T32" fmla="*/ 18 w 21"/>
                <a:gd name="T33" fmla="*/ 6 h 105"/>
                <a:gd name="T34" fmla="*/ 15 w 21"/>
                <a:gd name="T35" fmla="*/ 1 h 105"/>
                <a:gd name="T36" fmla="*/ 14 w 21"/>
                <a:gd name="T37" fmla="*/ 5 h 105"/>
                <a:gd name="T38" fmla="*/ 13 w 21"/>
                <a:gd name="T39" fmla="*/ 16 h 105"/>
                <a:gd name="T40" fmla="*/ 11 w 21"/>
                <a:gd name="T41" fmla="*/ 27 h 105"/>
                <a:gd name="T42" fmla="*/ 10 w 21"/>
                <a:gd name="T43" fmla="*/ 34 h 105"/>
                <a:gd name="T44" fmla="*/ 9 w 21"/>
                <a:gd name="T45" fmla="*/ 44 h 105"/>
                <a:gd name="T46" fmla="*/ 6 w 21"/>
                <a:gd name="T47" fmla="*/ 52 h 105"/>
                <a:gd name="T48" fmla="*/ 5 w 21"/>
                <a:gd name="T49" fmla="*/ 59 h 105"/>
                <a:gd name="T50" fmla="*/ 4 w 21"/>
                <a:gd name="T51" fmla="*/ 66 h 105"/>
                <a:gd name="T52" fmla="*/ 7 w 21"/>
                <a:gd name="T53" fmla="*/ 63 h 105"/>
                <a:gd name="T54" fmla="*/ 7 w 21"/>
                <a:gd name="T55" fmla="*/ 66 h 105"/>
                <a:gd name="T56" fmla="*/ 6 w 21"/>
                <a:gd name="T57" fmla="*/ 71 h 105"/>
                <a:gd name="T58" fmla="*/ 5 w 21"/>
                <a:gd name="T59" fmla="*/ 74 h 105"/>
                <a:gd name="T60" fmla="*/ 5 w 21"/>
                <a:gd name="T61" fmla="*/ 73 h 105"/>
                <a:gd name="T62" fmla="*/ 3 w 21"/>
                <a:gd name="T63" fmla="*/ 74 h 105"/>
                <a:gd name="T64" fmla="*/ 1 w 21"/>
                <a:gd name="T65" fmla="*/ 78 h 105"/>
                <a:gd name="T66" fmla="*/ 4 w 21"/>
                <a:gd name="T67" fmla="*/ 78 h 105"/>
                <a:gd name="T68" fmla="*/ 5 w 21"/>
                <a:gd name="T69" fmla="*/ 81 h 105"/>
                <a:gd name="T70" fmla="*/ 2 w 21"/>
                <a:gd name="T71" fmla="*/ 81 h 105"/>
                <a:gd name="T72" fmla="*/ 3 w 21"/>
                <a:gd name="T73" fmla="*/ 83 h 105"/>
                <a:gd name="T74" fmla="*/ 1 w 21"/>
                <a:gd name="T75" fmla="*/ 85 h 105"/>
                <a:gd name="T76" fmla="*/ 3 w 21"/>
                <a:gd name="T77" fmla="*/ 86 h 105"/>
                <a:gd name="T78" fmla="*/ 4 w 21"/>
                <a:gd name="T79" fmla="*/ 88 h 105"/>
                <a:gd name="T80" fmla="*/ 2 w 21"/>
                <a:gd name="T81" fmla="*/ 91 h 105"/>
                <a:gd name="T82" fmla="*/ 5 w 21"/>
                <a:gd name="T83" fmla="*/ 92 h 105"/>
                <a:gd name="T84" fmla="*/ 6 w 21"/>
                <a:gd name="T85" fmla="*/ 93 h 105"/>
                <a:gd name="T86" fmla="*/ 5 w 21"/>
                <a:gd name="T87" fmla="*/ 96 h 105"/>
                <a:gd name="T88" fmla="*/ 9 w 21"/>
                <a:gd name="T89" fmla="*/ 96 h 105"/>
                <a:gd name="T90" fmla="*/ 6 w 21"/>
                <a:gd name="T91" fmla="*/ 98 h 105"/>
                <a:gd name="T92" fmla="*/ 9 w 21"/>
                <a:gd name="T93" fmla="*/ 97 h 105"/>
                <a:gd name="T94" fmla="*/ 6 w 21"/>
                <a:gd name="T95" fmla="*/ 100 h 105"/>
                <a:gd name="T96" fmla="*/ 9 w 21"/>
                <a:gd name="T97" fmla="*/ 100 h 105"/>
                <a:gd name="T98" fmla="*/ 13 w 21"/>
                <a:gd name="T99" fmla="*/ 95 h 105"/>
                <a:gd name="T100" fmla="*/ 15 w 21"/>
                <a:gd name="T101" fmla="*/ 98 h 105"/>
                <a:gd name="T102" fmla="*/ 13 w 21"/>
                <a:gd name="T103" fmla="*/ 99 h 105"/>
                <a:gd name="T104" fmla="*/ 11 w 21"/>
                <a:gd name="T105" fmla="*/ 101 h 105"/>
                <a:gd name="T106" fmla="*/ 12 w 21"/>
                <a:gd name="T107" fmla="*/ 104 h 105"/>
                <a:gd name="T108" fmla="*/ 16 w 21"/>
                <a:gd name="T109" fmla="*/ 104 h 105"/>
                <a:gd name="T110" fmla="*/ 19 w 21"/>
                <a:gd name="T111" fmla="*/ 104 h 105"/>
                <a:gd name="T112" fmla="*/ 17 w 21"/>
                <a:gd name="T113" fmla="*/ 103 h 105"/>
                <a:gd name="T114" fmla="*/ 15 w 21"/>
                <a:gd name="T115" fmla="*/ 95 h 105"/>
                <a:gd name="T116" fmla="*/ 10 w 21"/>
                <a:gd name="T117" fmla="*/ 9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" h="105">
                  <a:moveTo>
                    <a:pt x="10" y="94"/>
                  </a:moveTo>
                  <a:cubicBezTo>
                    <a:pt x="9" y="94"/>
                    <a:pt x="9" y="93"/>
                    <a:pt x="9" y="93"/>
                  </a:cubicBezTo>
                  <a:cubicBezTo>
                    <a:pt x="8" y="93"/>
                    <a:pt x="8" y="91"/>
                    <a:pt x="9" y="90"/>
                  </a:cubicBezTo>
                  <a:cubicBezTo>
                    <a:pt x="9" y="89"/>
                    <a:pt x="7" y="90"/>
                    <a:pt x="6" y="89"/>
                  </a:cubicBezTo>
                  <a:cubicBezTo>
                    <a:pt x="6" y="89"/>
                    <a:pt x="7" y="88"/>
                    <a:pt x="6" y="88"/>
                  </a:cubicBezTo>
                  <a:cubicBezTo>
                    <a:pt x="5" y="87"/>
                    <a:pt x="6" y="86"/>
                    <a:pt x="6" y="86"/>
                  </a:cubicBezTo>
                  <a:cubicBezTo>
                    <a:pt x="6" y="85"/>
                    <a:pt x="6" y="84"/>
                    <a:pt x="7" y="84"/>
                  </a:cubicBezTo>
                  <a:cubicBezTo>
                    <a:pt x="8" y="84"/>
                    <a:pt x="7" y="83"/>
                    <a:pt x="8" y="82"/>
                  </a:cubicBezTo>
                  <a:cubicBezTo>
                    <a:pt x="9" y="82"/>
                    <a:pt x="7" y="81"/>
                    <a:pt x="8" y="81"/>
                  </a:cubicBezTo>
                  <a:cubicBezTo>
                    <a:pt x="9" y="80"/>
                    <a:pt x="8" y="79"/>
                    <a:pt x="9" y="79"/>
                  </a:cubicBezTo>
                  <a:cubicBezTo>
                    <a:pt x="10" y="79"/>
                    <a:pt x="9" y="78"/>
                    <a:pt x="10" y="78"/>
                  </a:cubicBezTo>
                  <a:cubicBezTo>
                    <a:pt x="10" y="77"/>
                    <a:pt x="10" y="77"/>
                    <a:pt x="10" y="76"/>
                  </a:cubicBezTo>
                  <a:cubicBezTo>
                    <a:pt x="10" y="75"/>
                    <a:pt x="9" y="74"/>
                    <a:pt x="10" y="74"/>
                  </a:cubicBezTo>
                  <a:cubicBezTo>
                    <a:pt x="11" y="74"/>
                    <a:pt x="10" y="73"/>
                    <a:pt x="10" y="72"/>
                  </a:cubicBezTo>
                  <a:cubicBezTo>
                    <a:pt x="9" y="72"/>
                    <a:pt x="10" y="72"/>
                    <a:pt x="11" y="72"/>
                  </a:cubicBezTo>
                  <a:cubicBezTo>
                    <a:pt x="12" y="72"/>
                    <a:pt x="11" y="71"/>
                    <a:pt x="10" y="71"/>
                  </a:cubicBezTo>
                  <a:cubicBezTo>
                    <a:pt x="10" y="71"/>
                    <a:pt x="9" y="70"/>
                    <a:pt x="10" y="70"/>
                  </a:cubicBezTo>
                  <a:cubicBezTo>
                    <a:pt x="10" y="69"/>
                    <a:pt x="9" y="69"/>
                    <a:pt x="9" y="68"/>
                  </a:cubicBezTo>
                  <a:cubicBezTo>
                    <a:pt x="10" y="68"/>
                    <a:pt x="10" y="67"/>
                    <a:pt x="9" y="67"/>
                  </a:cubicBezTo>
                  <a:cubicBezTo>
                    <a:pt x="9" y="67"/>
                    <a:pt x="9" y="65"/>
                    <a:pt x="9" y="64"/>
                  </a:cubicBezTo>
                  <a:cubicBezTo>
                    <a:pt x="10" y="64"/>
                    <a:pt x="10" y="63"/>
                    <a:pt x="10" y="62"/>
                  </a:cubicBezTo>
                  <a:cubicBezTo>
                    <a:pt x="10" y="61"/>
                    <a:pt x="9" y="61"/>
                    <a:pt x="9" y="60"/>
                  </a:cubicBezTo>
                  <a:cubicBezTo>
                    <a:pt x="9" y="60"/>
                    <a:pt x="10" y="60"/>
                    <a:pt x="10" y="59"/>
                  </a:cubicBezTo>
                  <a:cubicBezTo>
                    <a:pt x="10" y="58"/>
                    <a:pt x="10" y="57"/>
                    <a:pt x="10" y="57"/>
                  </a:cubicBezTo>
                  <a:cubicBezTo>
                    <a:pt x="11" y="57"/>
                    <a:pt x="10" y="56"/>
                    <a:pt x="11" y="56"/>
                  </a:cubicBezTo>
                  <a:cubicBezTo>
                    <a:pt x="11" y="55"/>
                    <a:pt x="12" y="56"/>
                    <a:pt x="12" y="55"/>
                  </a:cubicBezTo>
                  <a:cubicBezTo>
                    <a:pt x="12" y="54"/>
                    <a:pt x="11" y="54"/>
                    <a:pt x="11" y="53"/>
                  </a:cubicBezTo>
                  <a:cubicBezTo>
                    <a:pt x="11" y="53"/>
                    <a:pt x="11" y="52"/>
                    <a:pt x="11" y="50"/>
                  </a:cubicBezTo>
                  <a:cubicBezTo>
                    <a:pt x="11" y="49"/>
                    <a:pt x="12" y="48"/>
                    <a:pt x="13" y="48"/>
                  </a:cubicBezTo>
                  <a:cubicBezTo>
                    <a:pt x="13" y="48"/>
                    <a:pt x="12" y="45"/>
                    <a:pt x="13" y="45"/>
                  </a:cubicBezTo>
                  <a:cubicBezTo>
                    <a:pt x="14" y="45"/>
                    <a:pt x="13" y="44"/>
                    <a:pt x="14" y="43"/>
                  </a:cubicBezTo>
                  <a:cubicBezTo>
                    <a:pt x="14" y="43"/>
                    <a:pt x="14" y="42"/>
                    <a:pt x="14" y="41"/>
                  </a:cubicBezTo>
                  <a:cubicBezTo>
                    <a:pt x="15" y="41"/>
                    <a:pt x="14" y="40"/>
                    <a:pt x="14" y="39"/>
                  </a:cubicBezTo>
                  <a:cubicBezTo>
                    <a:pt x="14" y="39"/>
                    <a:pt x="14" y="38"/>
                    <a:pt x="13" y="37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3"/>
                    <a:pt x="14" y="33"/>
                  </a:cubicBezTo>
                  <a:cubicBezTo>
                    <a:pt x="15" y="33"/>
                    <a:pt x="14" y="31"/>
                    <a:pt x="14" y="30"/>
                  </a:cubicBezTo>
                  <a:cubicBezTo>
                    <a:pt x="14" y="29"/>
                    <a:pt x="15" y="30"/>
                    <a:pt x="15" y="29"/>
                  </a:cubicBezTo>
                  <a:cubicBezTo>
                    <a:pt x="15" y="28"/>
                    <a:pt x="15" y="27"/>
                    <a:pt x="16" y="27"/>
                  </a:cubicBezTo>
                  <a:cubicBezTo>
                    <a:pt x="16" y="27"/>
                    <a:pt x="16" y="26"/>
                    <a:pt x="16" y="25"/>
                  </a:cubicBezTo>
                  <a:cubicBezTo>
                    <a:pt x="16" y="25"/>
                    <a:pt x="17" y="24"/>
                    <a:pt x="18" y="24"/>
                  </a:cubicBezTo>
                  <a:cubicBezTo>
                    <a:pt x="18" y="24"/>
                    <a:pt x="17" y="23"/>
                    <a:pt x="18" y="22"/>
                  </a:cubicBezTo>
                  <a:cubicBezTo>
                    <a:pt x="18" y="22"/>
                    <a:pt x="17" y="20"/>
                    <a:pt x="17" y="20"/>
                  </a:cubicBezTo>
                  <a:cubicBezTo>
                    <a:pt x="18" y="20"/>
                    <a:pt x="18" y="19"/>
                    <a:pt x="18" y="18"/>
                  </a:cubicBezTo>
                  <a:cubicBezTo>
                    <a:pt x="18" y="18"/>
                    <a:pt x="20" y="17"/>
                    <a:pt x="20" y="16"/>
                  </a:cubicBezTo>
                  <a:cubicBezTo>
                    <a:pt x="20" y="16"/>
                    <a:pt x="21" y="15"/>
                    <a:pt x="21" y="13"/>
                  </a:cubicBezTo>
                  <a:cubicBezTo>
                    <a:pt x="20" y="14"/>
                    <a:pt x="19" y="14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18" y="11"/>
                    <a:pt x="18" y="9"/>
                    <a:pt x="18" y="9"/>
                  </a:cubicBezTo>
                  <a:cubicBezTo>
                    <a:pt x="17" y="9"/>
                    <a:pt x="16" y="8"/>
                    <a:pt x="17" y="7"/>
                  </a:cubicBezTo>
                  <a:cubicBezTo>
                    <a:pt x="18" y="7"/>
                    <a:pt x="17" y="6"/>
                    <a:pt x="18" y="6"/>
                  </a:cubicBezTo>
                  <a:cubicBezTo>
                    <a:pt x="18" y="5"/>
                    <a:pt x="17" y="5"/>
                    <a:pt x="17" y="4"/>
                  </a:cubicBezTo>
                  <a:cubicBezTo>
                    <a:pt x="16" y="3"/>
                    <a:pt x="17" y="2"/>
                    <a:pt x="16" y="2"/>
                  </a:cubicBezTo>
                  <a:cubicBezTo>
                    <a:pt x="15" y="1"/>
                    <a:pt x="15" y="0"/>
                    <a:pt x="15" y="1"/>
                  </a:cubicBezTo>
                  <a:cubicBezTo>
                    <a:pt x="15" y="1"/>
                    <a:pt x="15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3" y="5"/>
                    <a:pt x="14" y="5"/>
                  </a:cubicBezTo>
                  <a:cubicBezTo>
                    <a:pt x="14" y="6"/>
                    <a:pt x="14" y="10"/>
                    <a:pt x="14" y="11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2" y="15"/>
                    <a:pt x="13" y="16"/>
                    <a:pt x="13" y="16"/>
                  </a:cubicBezTo>
                  <a:cubicBezTo>
                    <a:pt x="13" y="16"/>
                    <a:pt x="13" y="17"/>
                    <a:pt x="13" y="19"/>
                  </a:cubicBezTo>
                  <a:cubicBezTo>
                    <a:pt x="13" y="21"/>
                    <a:pt x="12" y="23"/>
                    <a:pt x="12" y="24"/>
                  </a:cubicBezTo>
                  <a:cubicBezTo>
                    <a:pt x="12" y="25"/>
                    <a:pt x="11" y="26"/>
                    <a:pt x="11" y="27"/>
                  </a:cubicBezTo>
                  <a:cubicBezTo>
                    <a:pt x="11" y="28"/>
                    <a:pt x="11" y="28"/>
                    <a:pt x="10" y="29"/>
                  </a:cubicBezTo>
                  <a:cubicBezTo>
                    <a:pt x="10" y="29"/>
                    <a:pt x="11" y="31"/>
                    <a:pt x="11" y="32"/>
                  </a:cubicBezTo>
                  <a:cubicBezTo>
                    <a:pt x="11" y="32"/>
                    <a:pt x="10" y="33"/>
                    <a:pt x="10" y="34"/>
                  </a:cubicBezTo>
                  <a:cubicBezTo>
                    <a:pt x="10" y="36"/>
                    <a:pt x="10" y="39"/>
                    <a:pt x="10" y="39"/>
                  </a:cubicBezTo>
                  <a:cubicBezTo>
                    <a:pt x="10" y="40"/>
                    <a:pt x="9" y="40"/>
                    <a:pt x="10" y="41"/>
                  </a:cubicBezTo>
                  <a:cubicBezTo>
                    <a:pt x="10" y="42"/>
                    <a:pt x="9" y="42"/>
                    <a:pt x="9" y="44"/>
                  </a:cubicBezTo>
                  <a:cubicBezTo>
                    <a:pt x="9" y="45"/>
                    <a:pt x="7" y="47"/>
                    <a:pt x="7" y="49"/>
                  </a:cubicBezTo>
                  <a:cubicBezTo>
                    <a:pt x="7" y="50"/>
                    <a:pt x="7" y="50"/>
                    <a:pt x="6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6" y="53"/>
                    <a:pt x="5" y="54"/>
                    <a:pt x="6" y="55"/>
                  </a:cubicBezTo>
                  <a:cubicBezTo>
                    <a:pt x="7" y="56"/>
                    <a:pt x="6" y="56"/>
                    <a:pt x="6" y="57"/>
                  </a:cubicBezTo>
                  <a:cubicBezTo>
                    <a:pt x="6" y="58"/>
                    <a:pt x="5" y="58"/>
                    <a:pt x="5" y="59"/>
                  </a:cubicBezTo>
                  <a:cubicBezTo>
                    <a:pt x="5" y="60"/>
                    <a:pt x="5" y="61"/>
                    <a:pt x="5" y="62"/>
                  </a:cubicBezTo>
                  <a:cubicBezTo>
                    <a:pt x="5" y="63"/>
                    <a:pt x="5" y="64"/>
                    <a:pt x="5" y="64"/>
                  </a:cubicBezTo>
                  <a:cubicBezTo>
                    <a:pt x="4" y="64"/>
                    <a:pt x="4" y="64"/>
                    <a:pt x="4" y="66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6" y="68"/>
                    <a:pt x="5" y="63"/>
                    <a:pt x="6" y="63"/>
                  </a:cubicBezTo>
                  <a:cubicBezTo>
                    <a:pt x="7" y="63"/>
                    <a:pt x="6" y="63"/>
                    <a:pt x="7" y="63"/>
                  </a:cubicBezTo>
                  <a:cubicBezTo>
                    <a:pt x="8" y="62"/>
                    <a:pt x="7" y="63"/>
                    <a:pt x="7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7" y="65"/>
                    <a:pt x="8" y="66"/>
                    <a:pt x="7" y="66"/>
                  </a:cubicBezTo>
                  <a:cubicBezTo>
                    <a:pt x="7" y="67"/>
                    <a:pt x="6" y="68"/>
                    <a:pt x="7" y="68"/>
                  </a:cubicBezTo>
                  <a:cubicBezTo>
                    <a:pt x="7" y="69"/>
                    <a:pt x="6" y="69"/>
                    <a:pt x="6" y="70"/>
                  </a:cubicBezTo>
                  <a:cubicBezTo>
                    <a:pt x="6" y="71"/>
                    <a:pt x="7" y="71"/>
                    <a:pt x="6" y="71"/>
                  </a:cubicBezTo>
                  <a:cubicBezTo>
                    <a:pt x="6" y="71"/>
                    <a:pt x="7" y="72"/>
                    <a:pt x="6" y="72"/>
                  </a:cubicBezTo>
                  <a:cubicBezTo>
                    <a:pt x="6" y="72"/>
                    <a:pt x="6" y="73"/>
                    <a:pt x="7" y="73"/>
                  </a:cubicBezTo>
                  <a:cubicBezTo>
                    <a:pt x="7" y="74"/>
                    <a:pt x="6" y="74"/>
                    <a:pt x="5" y="74"/>
                  </a:cubicBezTo>
                  <a:cubicBezTo>
                    <a:pt x="5" y="74"/>
                    <a:pt x="6" y="75"/>
                    <a:pt x="6" y="75"/>
                  </a:cubicBezTo>
                  <a:cubicBezTo>
                    <a:pt x="5" y="76"/>
                    <a:pt x="4" y="75"/>
                    <a:pt x="4" y="75"/>
                  </a:cubicBezTo>
                  <a:cubicBezTo>
                    <a:pt x="4" y="75"/>
                    <a:pt x="5" y="74"/>
                    <a:pt x="5" y="73"/>
                  </a:cubicBezTo>
                  <a:cubicBezTo>
                    <a:pt x="6" y="73"/>
                    <a:pt x="5" y="71"/>
                    <a:pt x="4" y="72"/>
                  </a:cubicBezTo>
                  <a:cubicBezTo>
                    <a:pt x="3" y="72"/>
                    <a:pt x="5" y="73"/>
                    <a:pt x="5" y="73"/>
                  </a:cubicBezTo>
                  <a:cubicBezTo>
                    <a:pt x="5" y="74"/>
                    <a:pt x="3" y="73"/>
                    <a:pt x="3" y="74"/>
                  </a:cubicBezTo>
                  <a:cubicBezTo>
                    <a:pt x="3" y="75"/>
                    <a:pt x="3" y="75"/>
                    <a:pt x="2" y="75"/>
                  </a:cubicBezTo>
                  <a:cubicBezTo>
                    <a:pt x="2" y="76"/>
                    <a:pt x="3" y="76"/>
                    <a:pt x="2" y="76"/>
                  </a:cubicBezTo>
                  <a:cubicBezTo>
                    <a:pt x="2" y="76"/>
                    <a:pt x="1" y="77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7"/>
                    <a:pt x="2" y="77"/>
                    <a:pt x="2" y="78"/>
                  </a:cubicBezTo>
                  <a:cubicBezTo>
                    <a:pt x="3" y="78"/>
                    <a:pt x="3" y="78"/>
                    <a:pt x="4" y="78"/>
                  </a:cubicBezTo>
                  <a:cubicBezTo>
                    <a:pt x="4" y="78"/>
                    <a:pt x="4" y="79"/>
                    <a:pt x="4" y="79"/>
                  </a:cubicBezTo>
                  <a:cubicBezTo>
                    <a:pt x="3" y="79"/>
                    <a:pt x="3" y="80"/>
                    <a:pt x="3" y="80"/>
                  </a:cubicBezTo>
                  <a:cubicBezTo>
                    <a:pt x="3" y="81"/>
                    <a:pt x="5" y="80"/>
                    <a:pt x="5" y="81"/>
                  </a:cubicBezTo>
                  <a:cubicBezTo>
                    <a:pt x="6" y="81"/>
                    <a:pt x="6" y="82"/>
                    <a:pt x="5" y="82"/>
                  </a:cubicBezTo>
                  <a:cubicBezTo>
                    <a:pt x="5" y="81"/>
                    <a:pt x="4" y="81"/>
                    <a:pt x="4" y="81"/>
                  </a:cubicBezTo>
                  <a:cubicBezTo>
                    <a:pt x="3" y="82"/>
                    <a:pt x="3" y="82"/>
                    <a:pt x="2" y="81"/>
                  </a:cubicBezTo>
                  <a:cubicBezTo>
                    <a:pt x="2" y="81"/>
                    <a:pt x="0" y="82"/>
                    <a:pt x="1" y="83"/>
                  </a:cubicBezTo>
                  <a:cubicBezTo>
                    <a:pt x="1" y="83"/>
                    <a:pt x="1" y="84"/>
                    <a:pt x="2" y="84"/>
                  </a:cubicBezTo>
                  <a:cubicBezTo>
                    <a:pt x="2" y="84"/>
                    <a:pt x="3" y="83"/>
                    <a:pt x="3" y="83"/>
                  </a:cubicBezTo>
                  <a:cubicBezTo>
                    <a:pt x="3" y="83"/>
                    <a:pt x="4" y="82"/>
                    <a:pt x="4" y="83"/>
                  </a:cubicBezTo>
                  <a:cubicBezTo>
                    <a:pt x="4" y="84"/>
                    <a:pt x="3" y="83"/>
                    <a:pt x="3" y="84"/>
                  </a:cubicBezTo>
                  <a:cubicBezTo>
                    <a:pt x="3" y="85"/>
                    <a:pt x="2" y="85"/>
                    <a:pt x="1" y="85"/>
                  </a:cubicBezTo>
                  <a:cubicBezTo>
                    <a:pt x="1" y="86"/>
                    <a:pt x="1" y="87"/>
                    <a:pt x="2" y="86"/>
                  </a:cubicBezTo>
                  <a:cubicBezTo>
                    <a:pt x="3" y="86"/>
                    <a:pt x="2" y="87"/>
                    <a:pt x="3" y="87"/>
                  </a:cubicBezTo>
                  <a:cubicBezTo>
                    <a:pt x="3" y="87"/>
                    <a:pt x="3" y="87"/>
                    <a:pt x="3" y="86"/>
                  </a:cubicBezTo>
                  <a:cubicBezTo>
                    <a:pt x="3" y="86"/>
                    <a:pt x="4" y="85"/>
                    <a:pt x="4" y="85"/>
                  </a:cubicBezTo>
                  <a:cubicBezTo>
                    <a:pt x="5" y="86"/>
                    <a:pt x="4" y="86"/>
                    <a:pt x="4" y="87"/>
                  </a:cubicBezTo>
                  <a:cubicBezTo>
                    <a:pt x="4" y="87"/>
                    <a:pt x="4" y="88"/>
                    <a:pt x="4" y="88"/>
                  </a:cubicBezTo>
                  <a:cubicBezTo>
                    <a:pt x="4" y="89"/>
                    <a:pt x="3" y="89"/>
                    <a:pt x="3" y="89"/>
                  </a:cubicBezTo>
                  <a:cubicBezTo>
                    <a:pt x="3" y="90"/>
                    <a:pt x="2" y="90"/>
                    <a:pt x="2" y="90"/>
                  </a:cubicBezTo>
                  <a:cubicBezTo>
                    <a:pt x="3" y="90"/>
                    <a:pt x="2" y="91"/>
                    <a:pt x="2" y="91"/>
                  </a:cubicBezTo>
                  <a:cubicBezTo>
                    <a:pt x="3" y="92"/>
                    <a:pt x="3" y="91"/>
                    <a:pt x="3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5" y="91"/>
                    <a:pt x="6" y="92"/>
                    <a:pt x="5" y="92"/>
                  </a:cubicBezTo>
                  <a:cubicBezTo>
                    <a:pt x="4" y="92"/>
                    <a:pt x="4" y="93"/>
                    <a:pt x="4" y="93"/>
                  </a:cubicBezTo>
                  <a:cubicBezTo>
                    <a:pt x="4" y="93"/>
                    <a:pt x="5" y="92"/>
                    <a:pt x="5" y="93"/>
                  </a:cubicBezTo>
                  <a:cubicBezTo>
                    <a:pt x="6" y="94"/>
                    <a:pt x="6" y="94"/>
                    <a:pt x="6" y="93"/>
                  </a:cubicBezTo>
                  <a:cubicBezTo>
                    <a:pt x="6" y="92"/>
                    <a:pt x="7" y="93"/>
                    <a:pt x="8" y="93"/>
                  </a:cubicBezTo>
                  <a:cubicBezTo>
                    <a:pt x="8" y="94"/>
                    <a:pt x="6" y="94"/>
                    <a:pt x="6" y="94"/>
                  </a:cubicBezTo>
                  <a:cubicBezTo>
                    <a:pt x="5" y="94"/>
                    <a:pt x="4" y="95"/>
                    <a:pt x="5" y="96"/>
                  </a:cubicBezTo>
                  <a:cubicBezTo>
                    <a:pt x="5" y="96"/>
                    <a:pt x="6" y="96"/>
                    <a:pt x="7" y="95"/>
                  </a:cubicBezTo>
                  <a:cubicBezTo>
                    <a:pt x="7" y="94"/>
                    <a:pt x="10" y="95"/>
                    <a:pt x="10" y="95"/>
                  </a:cubicBezTo>
                  <a:cubicBezTo>
                    <a:pt x="10" y="96"/>
                    <a:pt x="9" y="95"/>
                    <a:pt x="9" y="96"/>
                  </a:cubicBezTo>
                  <a:cubicBezTo>
                    <a:pt x="9" y="96"/>
                    <a:pt x="7" y="96"/>
                    <a:pt x="7" y="96"/>
                  </a:cubicBezTo>
                  <a:cubicBezTo>
                    <a:pt x="7" y="95"/>
                    <a:pt x="6" y="96"/>
                    <a:pt x="6" y="97"/>
                  </a:cubicBezTo>
                  <a:cubicBezTo>
                    <a:pt x="6" y="97"/>
                    <a:pt x="5" y="97"/>
                    <a:pt x="6" y="98"/>
                  </a:cubicBezTo>
                  <a:cubicBezTo>
                    <a:pt x="7" y="98"/>
                    <a:pt x="7" y="97"/>
                    <a:pt x="8" y="97"/>
                  </a:cubicBezTo>
                  <a:cubicBezTo>
                    <a:pt x="10" y="97"/>
                    <a:pt x="10" y="95"/>
                    <a:pt x="11" y="96"/>
                  </a:cubicBezTo>
                  <a:cubicBezTo>
                    <a:pt x="11" y="97"/>
                    <a:pt x="10" y="98"/>
                    <a:pt x="9" y="97"/>
                  </a:cubicBezTo>
                  <a:cubicBezTo>
                    <a:pt x="8" y="97"/>
                    <a:pt x="8" y="98"/>
                    <a:pt x="8" y="98"/>
                  </a:cubicBezTo>
                  <a:cubicBezTo>
                    <a:pt x="8" y="99"/>
                    <a:pt x="6" y="98"/>
                    <a:pt x="5" y="98"/>
                  </a:cubicBezTo>
                  <a:cubicBezTo>
                    <a:pt x="5" y="98"/>
                    <a:pt x="5" y="99"/>
                    <a:pt x="6" y="100"/>
                  </a:cubicBezTo>
                  <a:cubicBezTo>
                    <a:pt x="6" y="100"/>
                    <a:pt x="7" y="100"/>
                    <a:pt x="8" y="100"/>
                  </a:cubicBezTo>
                  <a:cubicBezTo>
                    <a:pt x="8" y="101"/>
                    <a:pt x="8" y="101"/>
                    <a:pt x="9" y="101"/>
                  </a:cubicBezTo>
                  <a:cubicBezTo>
                    <a:pt x="10" y="100"/>
                    <a:pt x="9" y="100"/>
                    <a:pt x="9" y="100"/>
                  </a:cubicBezTo>
                  <a:cubicBezTo>
                    <a:pt x="8" y="100"/>
                    <a:pt x="9" y="99"/>
                    <a:pt x="10" y="99"/>
                  </a:cubicBezTo>
                  <a:cubicBezTo>
                    <a:pt x="11" y="100"/>
                    <a:pt x="12" y="99"/>
                    <a:pt x="11" y="98"/>
                  </a:cubicBezTo>
                  <a:cubicBezTo>
                    <a:pt x="11" y="96"/>
                    <a:pt x="12" y="96"/>
                    <a:pt x="13" y="95"/>
                  </a:cubicBezTo>
                  <a:cubicBezTo>
                    <a:pt x="15" y="95"/>
                    <a:pt x="14" y="96"/>
                    <a:pt x="13" y="97"/>
                  </a:cubicBezTo>
                  <a:cubicBezTo>
                    <a:pt x="12" y="97"/>
                    <a:pt x="12" y="97"/>
                    <a:pt x="13" y="98"/>
                  </a:cubicBezTo>
                  <a:cubicBezTo>
                    <a:pt x="13" y="99"/>
                    <a:pt x="14" y="97"/>
                    <a:pt x="15" y="98"/>
                  </a:cubicBezTo>
                  <a:cubicBezTo>
                    <a:pt x="16" y="99"/>
                    <a:pt x="14" y="98"/>
                    <a:pt x="14" y="99"/>
                  </a:cubicBezTo>
                  <a:cubicBezTo>
                    <a:pt x="13" y="100"/>
                    <a:pt x="15" y="100"/>
                    <a:pt x="14" y="101"/>
                  </a:cubicBezTo>
                  <a:cubicBezTo>
                    <a:pt x="13" y="101"/>
                    <a:pt x="13" y="99"/>
                    <a:pt x="13" y="99"/>
                  </a:cubicBezTo>
                  <a:cubicBezTo>
                    <a:pt x="12" y="99"/>
                    <a:pt x="12" y="99"/>
                    <a:pt x="12" y="100"/>
                  </a:cubicBezTo>
                  <a:cubicBezTo>
                    <a:pt x="13" y="101"/>
                    <a:pt x="12" y="100"/>
                    <a:pt x="11" y="100"/>
                  </a:cubicBezTo>
                  <a:cubicBezTo>
                    <a:pt x="11" y="99"/>
                    <a:pt x="10" y="100"/>
                    <a:pt x="11" y="101"/>
                  </a:cubicBezTo>
                  <a:cubicBezTo>
                    <a:pt x="11" y="101"/>
                    <a:pt x="9" y="101"/>
                    <a:pt x="9" y="102"/>
                  </a:cubicBezTo>
                  <a:cubicBezTo>
                    <a:pt x="9" y="103"/>
                    <a:pt x="10" y="102"/>
                    <a:pt x="11" y="102"/>
                  </a:cubicBezTo>
                  <a:cubicBezTo>
                    <a:pt x="12" y="102"/>
                    <a:pt x="12" y="103"/>
                    <a:pt x="12" y="104"/>
                  </a:cubicBezTo>
                  <a:cubicBezTo>
                    <a:pt x="13" y="105"/>
                    <a:pt x="12" y="102"/>
                    <a:pt x="13" y="102"/>
                  </a:cubicBezTo>
                  <a:cubicBezTo>
                    <a:pt x="14" y="102"/>
                    <a:pt x="13" y="104"/>
                    <a:pt x="15" y="104"/>
                  </a:cubicBezTo>
                  <a:cubicBezTo>
                    <a:pt x="16" y="105"/>
                    <a:pt x="15" y="104"/>
                    <a:pt x="16" y="104"/>
                  </a:cubicBezTo>
                  <a:cubicBezTo>
                    <a:pt x="16" y="103"/>
                    <a:pt x="17" y="105"/>
                    <a:pt x="18" y="105"/>
                  </a:cubicBezTo>
                  <a:cubicBezTo>
                    <a:pt x="19" y="105"/>
                    <a:pt x="18" y="104"/>
                    <a:pt x="18" y="104"/>
                  </a:cubicBezTo>
                  <a:cubicBezTo>
                    <a:pt x="17" y="103"/>
                    <a:pt x="18" y="103"/>
                    <a:pt x="19" y="104"/>
                  </a:cubicBezTo>
                  <a:cubicBezTo>
                    <a:pt x="20" y="104"/>
                    <a:pt x="20" y="104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0" y="103"/>
                    <a:pt x="17" y="103"/>
                    <a:pt x="17" y="103"/>
                  </a:cubicBezTo>
                  <a:cubicBezTo>
                    <a:pt x="17" y="103"/>
                    <a:pt x="17" y="97"/>
                    <a:pt x="17" y="96"/>
                  </a:cubicBezTo>
                  <a:cubicBezTo>
                    <a:pt x="17" y="96"/>
                    <a:pt x="17" y="95"/>
                    <a:pt x="17" y="95"/>
                  </a:cubicBezTo>
                  <a:cubicBezTo>
                    <a:pt x="16" y="95"/>
                    <a:pt x="15" y="96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4" y="94"/>
                    <a:pt x="14" y="94"/>
                  </a:cubicBezTo>
                  <a:cubicBezTo>
                    <a:pt x="13" y="93"/>
                    <a:pt x="10" y="94"/>
                    <a:pt x="10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89">
              <a:extLst>
                <a:ext uri="{FF2B5EF4-FFF2-40B4-BE49-F238E27FC236}">
                  <a16:creationId xmlns:a16="http://schemas.microsoft.com/office/drawing/2014/main" id="{F4C070C6-419F-4B06-A922-4840614FB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56063" y="2397125"/>
              <a:ext cx="73025" cy="76200"/>
            </a:xfrm>
            <a:custGeom>
              <a:avLst/>
              <a:gdLst>
                <a:gd name="T0" fmla="*/ 20 w 20"/>
                <a:gd name="T1" fmla="*/ 11 h 21"/>
                <a:gd name="T2" fmla="*/ 18 w 20"/>
                <a:gd name="T3" fmla="*/ 12 h 21"/>
                <a:gd name="T4" fmla="*/ 17 w 20"/>
                <a:gd name="T5" fmla="*/ 9 h 21"/>
                <a:gd name="T6" fmla="*/ 15 w 20"/>
                <a:gd name="T7" fmla="*/ 7 h 21"/>
                <a:gd name="T8" fmla="*/ 13 w 20"/>
                <a:gd name="T9" fmla="*/ 7 h 21"/>
                <a:gd name="T10" fmla="*/ 12 w 20"/>
                <a:gd name="T11" fmla="*/ 5 h 21"/>
                <a:gd name="T12" fmla="*/ 11 w 20"/>
                <a:gd name="T13" fmla="*/ 2 h 21"/>
                <a:gd name="T14" fmla="*/ 11 w 20"/>
                <a:gd name="T15" fmla="*/ 1 h 21"/>
                <a:gd name="T16" fmla="*/ 11 w 20"/>
                <a:gd name="T17" fmla="*/ 1 h 21"/>
                <a:gd name="T18" fmla="*/ 9 w 20"/>
                <a:gd name="T19" fmla="*/ 0 h 21"/>
                <a:gd name="T20" fmla="*/ 6 w 20"/>
                <a:gd name="T21" fmla="*/ 0 h 21"/>
                <a:gd name="T22" fmla="*/ 3 w 20"/>
                <a:gd name="T23" fmla="*/ 1 h 21"/>
                <a:gd name="T24" fmla="*/ 1 w 20"/>
                <a:gd name="T25" fmla="*/ 3 h 21"/>
                <a:gd name="T26" fmla="*/ 1 w 20"/>
                <a:gd name="T27" fmla="*/ 7 h 21"/>
                <a:gd name="T28" fmla="*/ 0 w 20"/>
                <a:gd name="T29" fmla="*/ 7 h 21"/>
                <a:gd name="T30" fmla="*/ 3 w 20"/>
                <a:gd name="T31" fmla="*/ 10 h 21"/>
                <a:gd name="T32" fmla="*/ 6 w 20"/>
                <a:gd name="T33" fmla="*/ 12 h 21"/>
                <a:gd name="T34" fmla="*/ 8 w 20"/>
                <a:gd name="T35" fmla="*/ 13 h 21"/>
                <a:gd name="T36" fmla="*/ 13 w 20"/>
                <a:gd name="T37" fmla="*/ 15 h 21"/>
                <a:gd name="T38" fmla="*/ 11 w 20"/>
                <a:gd name="T39" fmla="*/ 18 h 21"/>
                <a:gd name="T40" fmla="*/ 10 w 20"/>
                <a:gd name="T41" fmla="*/ 20 h 21"/>
                <a:gd name="T42" fmla="*/ 12 w 20"/>
                <a:gd name="T43" fmla="*/ 20 h 21"/>
                <a:gd name="T44" fmla="*/ 14 w 20"/>
                <a:gd name="T45" fmla="*/ 20 h 21"/>
                <a:gd name="T46" fmla="*/ 16 w 20"/>
                <a:gd name="T47" fmla="*/ 20 h 21"/>
                <a:gd name="T48" fmla="*/ 18 w 20"/>
                <a:gd name="T49" fmla="*/ 19 h 21"/>
                <a:gd name="T50" fmla="*/ 19 w 20"/>
                <a:gd name="T51" fmla="*/ 16 h 21"/>
                <a:gd name="T52" fmla="*/ 20 w 20"/>
                <a:gd name="T5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" h="21">
                  <a:moveTo>
                    <a:pt x="20" y="11"/>
                  </a:moveTo>
                  <a:cubicBezTo>
                    <a:pt x="19" y="11"/>
                    <a:pt x="18" y="12"/>
                    <a:pt x="18" y="12"/>
                  </a:cubicBezTo>
                  <a:cubicBezTo>
                    <a:pt x="17" y="12"/>
                    <a:pt x="17" y="10"/>
                    <a:pt x="17" y="9"/>
                  </a:cubicBezTo>
                  <a:cubicBezTo>
                    <a:pt x="16" y="8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1" y="7"/>
                    <a:pt x="11" y="7"/>
                    <a:pt x="12" y="5"/>
                  </a:cubicBezTo>
                  <a:cubicBezTo>
                    <a:pt x="12" y="4"/>
                    <a:pt x="11" y="3"/>
                    <a:pt x="11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1" y="3"/>
                    <a:pt x="1" y="3"/>
                  </a:cubicBezTo>
                  <a:cubicBezTo>
                    <a:pt x="1" y="4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2" y="9"/>
                    <a:pt x="3" y="10"/>
                  </a:cubicBezTo>
                  <a:cubicBezTo>
                    <a:pt x="4" y="11"/>
                    <a:pt x="4" y="11"/>
                    <a:pt x="6" y="12"/>
                  </a:cubicBezTo>
                  <a:cubicBezTo>
                    <a:pt x="7" y="12"/>
                    <a:pt x="8" y="12"/>
                    <a:pt x="8" y="13"/>
                  </a:cubicBezTo>
                  <a:cubicBezTo>
                    <a:pt x="9" y="13"/>
                    <a:pt x="12" y="15"/>
                    <a:pt x="13" y="15"/>
                  </a:cubicBezTo>
                  <a:cubicBezTo>
                    <a:pt x="13" y="16"/>
                    <a:pt x="11" y="17"/>
                    <a:pt x="11" y="18"/>
                  </a:cubicBezTo>
                  <a:cubicBezTo>
                    <a:pt x="11" y="19"/>
                    <a:pt x="10" y="19"/>
                    <a:pt x="10" y="20"/>
                  </a:cubicBezTo>
                  <a:cubicBezTo>
                    <a:pt x="10" y="20"/>
                    <a:pt x="12" y="20"/>
                    <a:pt x="12" y="20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21"/>
                    <a:pt x="16" y="20"/>
                    <a:pt x="16" y="20"/>
                  </a:cubicBezTo>
                  <a:cubicBezTo>
                    <a:pt x="17" y="20"/>
                    <a:pt x="17" y="19"/>
                    <a:pt x="18" y="19"/>
                  </a:cubicBezTo>
                  <a:cubicBezTo>
                    <a:pt x="19" y="19"/>
                    <a:pt x="20" y="17"/>
                    <a:pt x="19" y="16"/>
                  </a:cubicBezTo>
                  <a:cubicBezTo>
                    <a:pt x="19" y="15"/>
                    <a:pt x="20" y="12"/>
                    <a:pt x="2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90">
              <a:extLst>
                <a:ext uri="{FF2B5EF4-FFF2-40B4-BE49-F238E27FC236}">
                  <a16:creationId xmlns:a16="http://schemas.microsoft.com/office/drawing/2014/main" id="{6BC399EC-1DB3-431B-8D55-180BE2B8A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51325" y="2138363"/>
              <a:ext cx="30162" cy="20638"/>
            </a:xfrm>
            <a:custGeom>
              <a:avLst/>
              <a:gdLst>
                <a:gd name="T0" fmla="*/ 7 w 8"/>
                <a:gd name="T1" fmla="*/ 5 h 6"/>
                <a:gd name="T2" fmla="*/ 8 w 8"/>
                <a:gd name="T3" fmla="*/ 4 h 6"/>
                <a:gd name="T4" fmla="*/ 5 w 8"/>
                <a:gd name="T5" fmla="*/ 1 h 6"/>
                <a:gd name="T6" fmla="*/ 4 w 8"/>
                <a:gd name="T7" fmla="*/ 1 h 6"/>
                <a:gd name="T8" fmla="*/ 2 w 8"/>
                <a:gd name="T9" fmla="*/ 0 h 6"/>
                <a:gd name="T10" fmla="*/ 0 w 8"/>
                <a:gd name="T11" fmla="*/ 0 h 6"/>
                <a:gd name="T12" fmla="*/ 0 w 8"/>
                <a:gd name="T13" fmla="*/ 1 h 6"/>
                <a:gd name="T14" fmla="*/ 1 w 8"/>
                <a:gd name="T15" fmla="*/ 3 h 6"/>
                <a:gd name="T16" fmla="*/ 2 w 8"/>
                <a:gd name="T17" fmla="*/ 3 h 6"/>
                <a:gd name="T18" fmla="*/ 3 w 8"/>
                <a:gd name="T19" fmla="*/ 4 h 6"/>
                <a:gd name="T20" fmla="*/ 5 w 8"/>
                <a:gd name="T21" fmla="*/ 5 h 6"/>
                <a:gd name="T22" fmla="*/ 6 w 8"/>
                <a:gd name="T23" fmla="*/ 6 h 6"/>
                <a:gd name="T24" fmla="*/ 7 w 8"/>
                <a:gd name="T25" fmla="*/ 6 h 6"/>
                <a:gd name="T26" fmla="*/ 7 w 8"/>
                <a:gd name="T2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7" y="5"/>
                  </a:moveTo>
                  <a:cubicBezTo>
                    <a:pt x="7" y="5"/>
                    <a:pt x="7" y="4"/>
                    <a:pt x="8" y="4"/>
                  </a:cubicBezTo>
                  <a:cubicBezTo>
                    <a:pt x="7" y="3"/>
                    <a:pt x="6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91">
              <a:extLst>
                <a:ext uri="{FF2B5EF4-FFF2-40B4-BE49-F238E27FC236}">
                  <a16:creationId xmlns:a16="http://schemas.microsoft.com/office/drawing/2014/main" id="{D2B22F4A-FA42-4979-B40F-4B0702DB4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25925" y="2147888"/>
              <a:ext cx="47625" cy="25400"/>
            </a:xfrm>
            <a:custGeom>
              <a:avLst/>
              <a:gdLst>
                <a:gd name="T0" fmla="*/ 12 w 13"/>
                <a:gd name="T1" fmla="*/ 2 h 7"/>
                <a:gd name="T2" fmla="*/ 9 w 13"/>
                <a:gd name="T3" fmla="*/ 1 h 7"/>
                <a:gd name="T4" fmla="*/ 5 w 13"/>
                <a:gd name="T5" fmla="*/ 2 h 7"/>
                <a:gd name="T6" fmla="*/ 2 w 13"/>
                <a:gd name="T7" fmla="*/ 2 h 7"/>
                <a:gd name="T8" fmla="*/ 1 w 13"/>
                <a:gd name="T9" fmla="*/ 1 h 7"/>
                <a:gd name="T10" fmla="*/ 0 w 13"/>
                <a:gd name="T11" fmla="*/ 2 h 7"/>
                <a:gd name="T12" fmla="*/ 0 w 13"/>
                <a:gd name="T13" fmla="*/ 3 h 7"/>
                <a:gd name="T14" fmla="*/ 3 w 13"/>
                <a:gd name="T15" fmla="*/ 5 h 7"/>
                <a:gd name="T16" fmla="*/ 5 w 13"/>
                <a:gd name="T17" fmla="*/ 6 h 7"/>
                <a:gd name="T18" fmla="*/ 6 w 13"/>
                <a:gd name="T19" fmla="*/ 5 h 7"/>
                <a:gd name="T20" fmla="*/ 6 w 13"/>
                <a:gd name="T21" fmla="*/ 4 h 7"/>
                <a:gd name="T22" fmla="*/ 7 w 13"/>
                <a:gd name="T23" fmla="*/ 3 h 7"/>
                <a:gd name="T24" fmla="*/ 9 w 13"/>
                <a:gd name="T25" fmla="*/ 2 h 7"/>
                <a:gd name="T26" fmla="*/ 10 w 13"/>
                <a:gd name="T27" fmla="*/ 4 h 7"/>
                <a:gd name="T28" fmla="*/ 12 w 13"/>
                <a:gd name="T29" fmla="*/ 6 h 7"/>
                <a:gd name="T30" fmla="*/ 13 w 13"/>
                <a:gd name="T31" fmla="*/ 5 h 7"/>
                <a:gd name="T32" fmla="*/ 13 w 13"/>
                <a:gd name="T33" fmla="*/ 4 h 7"/>
                <a:gd name="T34" fmla="*/ 12 w 13"/>
                <a:gd name="T3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7">
                  <a:moveTo>
                    <a:pt x="12" y="2"/>
                  </a:move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2" y="4"/>
                    <a:pt x="3" y="5"/>
                  </a:cubicBezTo>
                  <a:cubicBezTo>
                    <a:pt x="4" y="6"/>
                    <a:pt x="4" y="5"/>
                    <a:pt x="5" y="6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5"/>
                    <a:pt x="6" y="5"/>
                    <a:pt x="6" y="4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2"/>
                    <a:pt x="9" y="2"/>
                    <a:pt x="9" y="2"/>
                  </a:cubicBezTo>
                  <a:cubicBezTo>
                    <a:pt x="10" y="3"/>
                    <a:pt x="11" y="3"/>
                    <a:pt x="10" y="4"/>
                  </a:cubicBezTo>
                  <a:cubicBezTo>
                    <a:pt x="10" y="4"/>
                    <a:pt x="11" y="5"/>
                    <a:pt x="12" y="6"/>
                  </a:cubicBezTo>
                  <a:cubicBezTo>
                    <a:pt x="12" y="6"/>
                    <a:pt x="13" y="5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3"/>
                    <a:pt x="12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92">
              <a:extLst>
                <a:ext uri="{FF2B5EF4-FFF2-40B4-BE49-F238E27FC236}">
                  <a16:creationId xmlns:a16="http://schemas.microsoft.com/office/drawing/2014/main" id="{FB04C44D-48BC-442F-8396-A986BC506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92588" y="2124075"/>
              <a:ext cx="100012" cy="142875"/>
            </a:xfrm>
            <a:custGeom>
              <a:avLst/>
              <a:gdLst>
                <a:gd name="T0" fmla="*/ 4 w 28"/>
                <a:gd name="T1" fmla="*/ 29 h 40"/>
                <a:gd name="T2" fmla="*/ 6 w 28"/>
                <a:gd name="T3" fmla="*/ 29 h 40"/>
                <a:gd name="T4" fmla="*/ 8 w 28"/>
                <a:gd name="T5" fmla="*/ 31 h 40"/>
                <a:gd name="T6" fmla="*/ 8 w 28"/>
                <a:gd name="T7" fmla="*/ 31 h 40"/>
                <a:gd name="T8" fmla="*/ 10 w 28"/>
                <a:gd name="T9" fmla="*/ 31 h 40"/>
                <a:gd name="T10" fmla="*/ 11 w 28"/>
                <a:gd name="T11" fmla="*/ 33 h 40"/>
                <a:gd name="T12" fmla="*/ 13 w 28"/>
                <a:gd name="T13" fmla="*/ 34 h 40"/>
                <a:gd name="T14" fmla="*/ 14 w 28"/>
                <a:gd name="T15" fmla="*/ 36 h 40"/>
                <a:gd name="T16" fmla="*/ 16 w 28"/>
                <a:gd name="T17" fmla="*/ 36 h 40"/>
                <a:gd name="T18" fmla="*/ 18 w 28"/>
                <a:gd name="T19" fmla="*/ 36 h 40"/>
                <a:gd name="T20" fmla="*/ 19 w 28"/>
                <a:gd name="T21" fmla="*/ 36 h 40"/>
                <a:gd name="T22" fmla="*/ 21 w 28"/>
                <a:gd name="T23" fmla="*/ 37 h 40"/>
                <a:gd name="T24" fmla="*/ 20 w 28"/>
                <a:gd name="T25" fmla="*/ 39 h 40"/>
                <a:gd name="T26" fmla="*/ 21 w 28"/>
                <a:gd name="T27" fmla="*/ 40 h 40"/>
                <a:gd name="T28" fmla="*/ 21 w 28"/>
                <a:gd name="T29" fmla="*/ 40 h 40"/>
                <a:gd name="T30" fmla="*/ 22 w 28"/>
                <a:gd name="T31" fmla="*/ 37 h 40"/>
                <a:gd name="T32" fmla="*/ 23 w 28"/>
                <a:gd name="T33" fmla="*/ 34 h 40"/>
                <a:gd name="T34" fmla="*/ 21 w 28"/>
                <a:gd name="T35" fmla="*/ 30 h 40"/>
                <a:gd name="T36" fmla="*/ 23 w 28"/>
                <a:gd name="T37" fmla="*/ 29 h 40"/>
                <a:gd name="T38" fmla="*/ 22 w 28"/>
                <a:gd name="T39" fmla="*/ 28 h 40"/>
                <a:gd name="T40" fmla="*/ 22 w 28"/>
                <a:gd name="T41" fmla="*/ 26 h 40"/>
                <a:gd name="T42" fmla="*/ 25 w 28"/>
                <a:gd name="T43" fmla="*/ 26 h 40"/>
                <a:gd name="T44" fmla="*/ 28 w 28"/>
                <a:gd name="T45" fmla="*/ 25 h 40"/>
                <a:gd name="T46" fmla="*/ 27 w 28"/>
                <a:gd name="T47" fmla="*/ 24 h 40"/>
                <a:gd name="T48" fmla="*/ 27 w 28"/>
                <a:gd name="T49" fmla="*/ 22 h 40"/>
                <a:gd name="T50" fmla="*/ 27 w 28"/>
                <a:gd name="T51" fmla="*/ 21 h 40"/>
                <a:gd name="T52" fmla="*/ 27 w 28"/>
                <a:gd name="T53" fmla="*/ 16 h 40"/>
                <a:gd name="T54" fmla="*/ 24 w 28"/>
                <a:gd name="T55" fmla="*/ 16 h 40"/>
                <a:gd name="T56" fmla="*/ 21 w 28"/>
                <a:gd name="T57" fmla="*/ 14 h 40"/>
                <a:gd name="T58" fmla="*/ 17 w 28"/>
                <a:gd name="T59" fmla="*/ 14 h 40"/>
                <a:gd name="T60" fmla="*/ 16 w 28"/>
                <a:gd name="T61" fmla="*/ 11 h 40"/>
                <a:gd name="T62" fmla="*/ 15 w 28"/>
                <a:gd name="T63" fmla="*/ 9 h 40"/>
                <a:gd name="T64" fmla="*/ 13 w 28"/>
                <a:gd name="T65" fmla="*/ 9 h 40"/>
                <a:gd name="T66" fmla="*/ 14 w 28"/>
                <a:gd name="T67" fmla="*/ 8 h 40"/>
                <a:gd name="T68" fmla="*/ 14 w 28"/>
                <a:gd name="T69" fmla="*/ 6 h 40"/>
                <a:gd name="T70" fmla="*/ 16 w 28"/>
                <a:gd name="T71" fmla="*/ 3 h 40"/>
                <a:gd name="T72" fmla="*/ 17 w 28"/>
                <a:gd name="T73" fmla="*/ 3 h 40"/>
                <a:gd name="T74" fmla="*/ 18 w 28"/>
                <a:gd name="T75" fmla="*/ 2 h 40"/>
                <a:gd name="T76" fmla="*/ 18 w 28"/>
                <a:gd name="T77" fmla="*/ 1 h 40"/>
                <a:gd name="T78" fmla="*/ 15 w 28"/>
                <a:gd name="T79" fmla="*/ 2 h 40"/>
                <a:gd name="T80" fmla="*/ 13 w 28"/>
                <a:gd name="T81" fmla="*/ 3 h 40"/>
                <a:gd name="T82" fmla="*/ 11 w 28"/>
                <a:gd name="T83" fmla="*/ 4 h 40"/>
                <a:gd name="T84" fmla="*/ 10 w 28"/>
                <a:gd name="T85" fmla="*/ 4 h 40"/>
                <a:gd name="T86" fmla="*/ 8 w 28"/>
                <a:gd name="T87" fmla="*/ 6 h 40"/>
                <a:gd name="T88" fmla="*/ 7 w 28"/>
                <a:gd name="T89" fmla="*/ 8 h 40"/>
                <a:gd name="T90" fmla="*/ 5 w 28"/>
                <a:gd name="T91" fmla="*/ 11 h 40"/>
                <a:gd name="T92" fmla="*/ 4 w 28"/>
                <a:gd name="T93" fmla="*/ 11 h 40"/>
                <a:gd name="T94" fmla="*/ 4 w 28"/>
                <a:gd name="T95" fmla="*/ 12 h 40"/>
                <a:gd name="T96" fmla="*/ 3 w 28"/>
                <a:gd name="T97" fmla="*/ 13 h 40"/>
                <a:gd name="T98" fmla="*/ 3 w 28"/>
                <a:gd name="T99" fmla="*/ 14 h 40"/>
                <a:gd name="T100" fmla="*/ 4 w 28"/>
                <a:gd name="T101" fmla="*/ 16 h 40"/>
                <a:gd name="T102" fmla="*/ 4 w 28"/>
                <a:gd name="T103" fmla="*/ 17 h 40"/>
                <a:gd name="T104" fmla="*/ 4 w 28"/>
                <a:gd name="T105" fmla="*/ 21 h 40"/>
                <a:gd name="T106" fmla="*/ 4 w 28"/>
                <a:gd name="T107" fmla="*/ 23 h 40"/>
                <a:gd name="T108" fmla="*/ 2 w 28"/>
                <a:gd name="T109" fmla="*/ 24 h 40"/>
                <a:gd name="T110" fmla="*/ 1 w 28"/>
                <a:gd name="T111" fmla="*/ 26 h 40"/>
                <a:gd name="T112" fmla="*/ 0 w 28"/>
                <a:gd name="T113" fmla="*/ 27 h 40"/>
                <a:gd name="T114" fmla="*/ 3 w 28"/>
                <a:gd name="T115" fmla="*/ 28 h 40"/>
                <a:gd name="T116" fmla="*/ 4 w 28"/>
                <a:gd name="T11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40">
                  <a:moveTo>
                    <a:pt x="4" y="29"/>
                  </a:moveTo>
                  <a:cubicBezTo>
                    <a:pt x="5" y="30"/>
                    <a:pt x="6" y="30"/>
                    <a:pt x="6" y="29"/>
                  </a:cubicBezTo>
                  <a:cubicBezTo>
                    <a:pt x="6" y="29"/>
                    <a:pt x="7" y="30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31"/>
                    <a:pt x="10" y="30"/>
                    <a:pt x="10" y="31"/>
                  </a:cubicBezTo>
                  <a:cubicBezTo>
                    <a:pt x="11" y="31"/>
                    <a:pt x="10" y="33"/>
                    <a:pt x="11" y="33"/>
                  </a:cubicBezTo>
                  <a:cubicBezTo>
                    <a:pt x="12" y="33"/>
                    <a:pt x="13" y="34"/>
                    <a:pt x="13" y="34"/>
                  </a:cubicBezTo>
                  <a:cubicBezTo>
                    <a:pt x="13" y="35"/>
                    <a:pt x="14" y="35"/>
                    <a:pt x="14" y="36"/>
                  </a:cubicBezTo>
                  <a:cubicBezTo>
                    <a:pt x="14" y="36"/>
                    <a:pt x="16" y="36"/>
                    <a:pt x="16" y="36"/>
                  </a:cubicBezTo>
                  <a:cubicBezTo>
                    <a:pt x="17" y="36"/>
                    <a:pt x="17" y="35"/>
                    <a:pt x="18" y="36"/>
                  </a:cubicBezTo>
                  <a:cubicBezTo>
                    <a:pt x="18" y="36"/>
                    <a:pt x="19" y="35"/>
                    <a:pt x="19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8"/>
                    <a:pt x="19" y="38"/>
                    <a:pt x="20" y="39"/>
                  </a:cubicBezTo>
                  <a:cubicBezTo>
                    <a:pt x="20" y="39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2" y="40"/>
                    <a:pt x="22" y="38"/>
                    <a:pt x="22" y="37"/>
                  </a:cubicBezTo>
                  <a:cubicBezTo>
                    <a:pt x="22" y="36"/>
                    <a:pt x="22" y="34"/>
                    <a:pt x="23" y="34"/>
                  </a:cubicBezTo>
                  <a:cubicBezTo>
                    <a:pt x="23" y="32"/>
                    <a:pt x="21" y="31"/>
                    <a:pt x="21" y="30"/>
                  </a:cubicBezTo>
                  <a:cubicBezTo>
                    <a:pt x="21" y="28"/>
                    <a:pt x="22" y="29"/>
                    <a:pt x="23" y="29"/>
                  </a:cubicBezTo>
                  <a:cubicBezTo>
                    <a:pt x="24" y="28"/>
                    <a:pt x="23" y="28"/>
                    <a:pt x="22" y="28"/>
                  </a:cubicBezTo>
                  <a:cubicBezTo>
                    <a:pt x="22" y="28"/>
                    <a:pt x="21" y="27"/>
                    <a:pt x="22" y="26"/>
                  </a:cubicBezTo>
                  <a:cubicBezTo>
                    <a:pt x="22" y="26"/>
                    <a:pt x="24" y="26"/>
                    <a:pt x="25" y="26"/>
                  </a:cubicBezTo>
                  <a:cubicBezTo>
                    <a:pt x="26" y="26"/>
                    <a:pt x="28" y="25"/>
                    <a:pt x="28" y="25"/>
                  </a:cubicBezTo>
                  <a:cubicBezTo>
                    <a:pt x="28" y="25"/>
                    <a:pt x="28" y="25"/>
                    <a:pt x="27" y="24"/>
                  </a:cubicBezTo>
                  <a:cubicBezTo>
                    <a:pt x="27" y="24"/>
                    <a:pt x="27" y="23"/>
                    <a:pt x="27" y="22"/>
                  </a:cubicBezTo>
                  <a:cubicBezTo>
                    <a:pt x="28" y="22"/>
                    <a:pt x="27" y="21"/>
                    <a:pt x="27" y="21"/>
                  </a:cubicBezTo>
                  <a:cubicBezTo>
                    <a:pt x="26" y="20"/>
                    <a:pt x="26" y="18"/>
                    <a:pt x="27" y="16"/>
                  </a:cubicBezTo>
                  <a:cubicBezTo>
                    <a:pt x="28" y="15"/>
                    <a:pt x="26" y="15"/>
                    <a:pt x="24" y="16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0" y="13"/>
                    <a:pt x="19" y="14"/>
                    <a:pt x="17" y="14"/>
                  </a:cubicBezTo>
                  <a:cubicBezTo>
                    <a:pt x="15" y="14"/>
                    <a:pt x="16" y="12"/>
                    <a:pt x="16" y="11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6" y="4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7" y="0"/>
                    <a:pt x="17" y="2"/>
                    <a:pt x="15" y="2"/>
                  </a:cubicBezTo>
                  <a:cubicBezTo>
                    <a:pt x="14" y="2"/>
                    <a:pt x="14" y="3"/>
                    <a:pt x="13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8" y="5"/>
                    <a:pt x="8" y="6"/>
                  </a:cubicBezTo>
                  <a:cubicBezTo>
                    <a:pt x="8" y="7"/>
                    <a:pt x="8" y="7"/>
                    <a:pt x="7" y="8"/>
                  </a:cubicBezTo>
                  <a:cubicBezTo>
                    <a:pt x="6" y="9"/>
                    <a:pt x="5" y="10"/>
                    <a:pt x="5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4" y="20"/>
                    <a:pt x="4" y="21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3" y="24"/>
                    <a:pt x="3" y="24"/>
                    <a:pt x="2" y="24"/>
                  </a:cubicBezTo>
                  <a:cubicBezTo>
                    <a:pt x="1" y="24"/>
                    <a:pt x="1" y="26"/>
                    <a:pt x="1" y="26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7"/>
                    <a:pt x="3" y="28"/>
                    <a:pt x="3" y="28"/>
                  </a:cubicBezTo>
                  <a:cubicBezTo>
                    <a:pt x="3" y="28"/>
                    <a:pt x="4" y="29"/>
                    <a:pt x="4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93">
              <a:extLst>
                <a:ext uri="{FF2B5EF4-FFF2-40B4-BE49-F238E27FC236}">
                  <a16:creationId xmlns:a16="http://schemas.microsoft.com/office/drawing/2014/main" id="{5767A026-A7F6-4C1B-B4FD-95A835212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3213" y="2314575"/>
              <a:ext cx="104775" cy="114300"/>
            </a:xfrm>
            <a:custGeom>
              <a:avLst/>
              <a:gdLst>
                <a:gd name="T0" fmla="*/ 28 w 29"/>
                <a:gd name="T1" fmla="*/ 19 h 32"/>
                <a:gd name="T2" fmla="*/ 27 w 29"/>
                <a:gd name="T3" fmla="*/ 17 h 32"/>
                <a:gd name="T4" fmla="*/ 25 w 29"/>
                <a:gd name="T5" fmla="*/ 16 h 32"/>
                <a:gd name="T6" fmla="*/ 22 w 29"/>
                <a:gd name="T7" fmla="*/ 15 h 32"/>
                <a:gd name="T8" fmla="*/ 22 w 29"/>
                <a:gd name="T9" fmla="*/ 13 h 32"/>
                <a:gd name="T10" fmla="*/ 22 w 29"/>
                <a:gd name="T11" fmla="*/ 11 h 32"/>
                <a:gd name="T12" fmla="*/ 21 w 29"/>
                <a:gd name="T13" fmla="*/ 9 h 32"/>
                <a:gd name="T14" fmla="*/ 18 w 29"/>
                <a:gd name="T15" fmla="*/ 9 h 32"/>
                <a:gd name="T16" fmla="*/ 16 w 29"/>
                <a:gd name="T17" fmla="*/ 8 h 32"/>
                <a:gd name="T18" fmla="*/ 15 w 29"/>
                <a:gd name="T19" fmla="*/ 7 h 32"/>
                <a:gd name="T20" fmla="*/ 14 w 29"/>
                <a:gd name="T21" fmla="*/ 7 h 32"/>
                <a:gd name="T22" fmla="*/ 11 w 29"/>
                <a:gd name="T23" fmla="*/ 5 h 32"/>
                <a:gd name="T24" fmla="*/ 10 w 29"/>
                <a:gd name="T25" fmla="*/ 1 h 32"/>
                <a:gd name="T26" fmla="*/ 8 w 29"/>
                <a:gd name="T27" fmla="*/ 1 h 32"/>
                <a:gd name="T28" fmla="*/ 5 w 29"/>
                <a:gd name="T29" fmla="*/ 2 h 32"/>
                <a:gd name="T30" fmla="*/ 3 w 29"/>
                <a:gd name="T31" fmla="*/ 3 h 32"/>
                <a:gd name="T32" fmla="*/ 1 w 29"/>
                <a:gd name="T33" fmla="*/ 3 h 32"/>
                <a:gd name="T34" fmla="*/ 1 w 29"/>
                <a:gd name="T35" fmla="*/ 3 h 32"/>
                <a:gd name="T36" fmla="*/ 2 w 29"/>
                <a:gd name="T37" fmla="*/ 6 h 32"/>
                <a:gd name="T38" fmla="*/ 1 w 29"/>
                <a:gd name="T39" fmla="*/ 8 h 32"/>
                <a:gd name="T40" fmla="*/ 2 w 29"/>
                <a:gd name="T41" fmla="*/ 11 h 32"/>
                <a:gd name="T42" fmla="*/ 1 w 29"/>
                <a:gd name="T43" fmla="*/ 13 h 32"/>
                <a:gd name="T44" fmla="*/ 1 w 29"/>
                <a:gd name="T45" fmla="*/ 15 h 32"/>
                <a:gd name="T46" fmla="*/ 1 w 29"/>
                <a:gd name="T47" fmla="*/ 16 h 32"/>
                <a:gd name="T48" fmla="*/ 0 w 29"/>
                <a:gd name="T49" fmla="*/ 18 h 32"/>
                <a:gd name="T50" fmla="*/ 0 w 29"/>
                <a:gd name="T51" fmla="*/ 19 h 32"/>
                <a:gd name="T52" fmla="*/ 1 w 29"/>
                <a:gd name="T53" fmla="*/ 20 h 32"/>
                <a:gd name="T54" fmla="*/ 2 w 29"/>
                <a:gd name="T55" fmla="*/ 22 h 32"/>
                <a:gd name="T56" fmla="*/ 3 w 29"/>
                <a:gd name="T57" fmla="*/ 24 h 32"/>
                <a:gd name="T58" fmla="*/ 2 w 29"/>
                <a:gd name="T59" fmla="*/ 25 h 32"/>
                <a:gd name="T60" fmla="*/ 3 w 29"/>
                <a:gd name="T61" fmla="*/ 27 h 32"/>
                <a:gd name="T62" fmla="*/ 4 w 29"/>
                <a:gd name="T63" fmla="*/ 29 h 32"/>
                <a:gd name="T64" fmla="*/ 4 w 29"/>
                <a:gd name="T65" fmla="*/ 32 h 32"/>
                <a:gd name="T66" fmla="*/ 7 w 29"/>
                <a:gd name="T67" fmla="*/ 30 h 32"/>
                <a:gd name="T68" fmla="*/ 9 w 29"/>
                <a:gd name="T69" fmla="*/ 30 h 32"/>
                <a:gd name="T70" fmla="*/ 12 w 29"/>
                <a:gd name="T71" fmla="*/ 31 h 32"/>
                <a:gd name="T72" fmla="*/ 14 w 29"/>
                <a:gd name="T73" fmla="*/ 30 h 32"/>
                <a:gd name="T74" fmla="*/ 17 w 29"/>
                <a:gd name="T75" fmla="*/ 30 h 32"/>
                <a:gd name="T76" fmla="*/ 17 w 29"/>
                <a:gd name="T77" fmla="*/ 26 h 32"/>
                <a:gd name="T78" fmla="*/ 19 w 29"/>
                <a:gd name="T79" fmla="*/ 24 h 32"/>
                <a:gd name="T80" fmla="*/ 22 w 29"/>
                <a:gd name="T81" fmla="*/ 23 h 32"/>
                <a:gd name="T82" fmla="*/ 25 w 29"/>
                <a:gd name="T83" fmla="*/ 23 h 32"/>
                <a:gd name="T84" fmla="*/ 27 w 29"/>
                <a:gd name="T85" fmla="*/ 24 h 32"/>
                <a:gd name="T86" fmla="*/ 28 w 29"/>
                <a:gd name="T87" fmla="*/ 22 h 32"/>
                <a:gd name="T88" fmla="*/ 28 w 29"/>
                <a:gd name="T8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" h="32">
                  <a:moveTo>
                    <a:pt x="28" y="19"/>
                  </a:moveTo>
                  <a:cubicBezTo>
                    <a:pt x="28" y="18"/>
                    <a:pt x="27" y="18"/>
                    <a:pt x="27" y="17"/>
                  </a:cubicBezTo>
                  <a:cubicBezTo>
                    <a:pt x="27" y="16"/>
                    <a:pt x="26" y="16"/>
                    <a:pt x="25" y="16"/>
                  </a:cubicBezTo>
                  <a:cubicBezTo>
                    <a:pt x="23" y="16"/>
                    <a:pt x="22" y="16"/>
                    <a:pt x="22" y="15"/>
                  </a:cubicBezTo>
                  <a:cubicBezTo>
                    <a:pt x="22" y="14"/>
                    <a:pt x="21" y="13"/>
                    <a:pt x="22" y="13"/>
                  </a:cubicBezTo>
                  <a:cubicBezTo>
                    <a:pt x="23" y="12"/>
                    <a:pt x="22" y="12"/>
                    <a:pt x="22" y="11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9"/>
                    <a:pt x="18" y="10"/>
                    <a:pt x="18" y="9"/>
                  </a:cubicBezTo>
                  <a:cubicBezTo>
                    <a:pt x="18" y="8"/>
                    <a:pt x="17" y="8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0" y="4"/>
                    <a:pt x="10" y="1"/>
                    <a:pt x="10" y="1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7" y="1"/>
                    <a:pt x="6" y="1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2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2" y="10"/>
                    <a:pt x="2" y="11"/>
                  </a:cubicBezTo>
                  <a:cubicBezTo>
                    <a:pt x="2" y="11"/>
                    <a:pt x="1" y="12"/>
                    <a:pt x="1" y="13"/>
                  </a:cubicBezTo>
                  <a:cubicBezTo>
                    <a:pt x="2" y="13"/>
                    <a:pt x="1" y="14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1" y="17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20"/>
                  </a:cubicBezTo>
                  <a:cubicBezTo>
                    <a:pt x="2" y="20"/>
                    <a:pt x="1" y="21"/>
                    <a:pt x="2" y="22"/>
                  </a:cubicBezTo>
                  <a:cubicBezTo>
                    <a:pt x="2" y="23"/>
                    <a:pt x="3" y="23"/>
                    <a:pt x="3" y="24"/>
                  </a:cubicBezTo>
                  <a:cubicBezTo>
                    <a:pt x="2" y="24"/>
                    <a:pt x="3" y="25"/>
                    <a:pt x="2" y="25"/>
                  </a:cubicBezTo>
                  <a:cubicBezTo>
                    <a:pt x="1" y="26"/>
                    <a:pt x="2" y="27"/>
                    <a:pt x="3" y="27"/>
                  </a:cubicBezTo>
                  <a:cubicBezTo>
                    <a:pt x="3" y="27"/>
                    <a:pt x="3" y="29"/>
                    <a:pt x="4" y="29"/>
                  </a:cubicBezTo>
                  <a:cubicBezTo>
                    <a:pt x="4" y="30"/>
                    <a:pt x="4" y="31"/>
                    <a:pt x="4" y="32"/>
                  </a:cubicBezTo>
                  <a:cubicBezTo>
                    <a:pt x="4" y="32"/>
                    <a:pt x="6" y="31"/>
                    <a:pt x="7" y="30"/>
                  </a:cubicBezTo>
                  <a:cubicBezTo>
                    <a:pt x="9" y="29"/>
                    <a:pt x="8" y="30"/>
                    <a:pt x="9" y="30"/>
                  </a:cubicBezTo>
                  <a:cubicBezTo>
                    <a:pt x="11" y="30"/>
                    <a:pt x="12" y="30"/>
                    <a:pt x="12" y="31"/>
                  </a:cubicBezTo>
                  <a:cubicBezTo>
                    <a:pt x="13" y="32"/>
                    <a:pt x="13" y="30"/>
                    <a:pt x="14" y="30"/>
                  </a:cubicBezTo>
                  <a:cubicBezTo>
                    <a:pt x="14" y="29"/>
                    <a:pt x="16" y="30"/>
                    <a:pt x="17" y="30"/>
                  </a:cubicBezTo>
                  <a:cubicBezTo>
                    <a:pt x="17" y="30"/>
                    <a:pt x="17" y="27"/>
                    <a:pt x="17" y="26"/>
                  </a:cubicBezTo>
                  <a:cubicBezTo>
                    <a:pt x="17" y="26"/>
                    <a:pt x="18" y="24"/>
                    <a:pt x="19" y="24"/>
                  </a:cubicBezTo>
                  <a:cubicBezTo>
                    <a:pt x="20" y="23"/>
                    <a:pt x="21" y="24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6" y="23"/>
                    <a:pt x="26" y="24"/>
                    <a:pt x="27" y="24"/>
                  </a:cubicBezTo>
                  <a:cubicBezTo>
                    <a:pt x="27" y="24"/>
                    <a:pt x="28" y="23"/>
                    <a:pt x="28" y="22"/>
                  </a:cubicBezTo>
                  <a:cubicBezTo>
                    <a:pt x="28" y="22"/>
                    <a:pt x="29" y="20"/>
                    <a:pt x="28" y="1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94">
              <a:extLst>
                <a:ext uri="{FF2B5EF4-FFF2-40B4-BE49-F238E27FC236}">
                  <a16:creationId xmlns:a16="http://schemas.microsoft.com/office/drawing/2014/main" id="{EEA974AA-7AC8-4E00-BEC7-FA14F3BEA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14813" y="2232025"/>
              <a:ext cx="107950" cy="157163"/>
            </a:xfrm>
            <a:custGeom>
              <a:avLst/>
              <a:gdLst>
                <a:gd name="T0" fmla="*/ 28 w 30"/>
                <a:gd name="T1" fmla="*/ 42 h 44"/>
                <a:gd name="T2" fmla="*/ 28 w 30"/>
                <a:gd name="T3" fmla="*/ 42 h 44"/>
                <a:gd name="T4" fmla="*/ 28 w 30"/>
                <a:gd name="T5" fmla="*/ 41 h 44"/>
                <a:gd name="T6" fmla="*/ 29 w 30"/>
                <a:gd name="T7" fmla="*/ 39 h 44"/>
                <a:gd name="T8" fmla="*/ 29 w 30"/>
                <a:gd name="T9" fmla="*/ 38 h 44"/>
                <a:gd name="T10" fmla="*/ 29 w 30"/>
                <a:gd name="T11" fmla="*/ 36 h 44"/>
                <a:gd name="T12" fmla="*/ 30 w 30"/>
                <a:gd name="T13" fmla="*/ 34 h 44"/>
                <a:gd name="T14" fmla="*/ 29 w 30"/>
                <a:gd name="T15" fmla="*/ 31 h 44"/>
                <a:gd name="T16" fmla="*/ 30 w 30"/>
                <a:gd name="T17" fmla="*/ 29 h 44"/>
                <a:gd name="T18" fmla="*/ 29 w 30"/>
                <a:gd name="T19" fmla="*/ 26 h 44"/>
                <a:gd name="T20" fmla="*/ 26 w 30"/>
                <a:gd name="T21" fmla="*/ 26 h 44"/>
                <a:gd name="T22" fmla="*/ 26 w 30"/>
                <a:gd name="T23" fmla="*/ 23 h 44"/>
                <a:gd name="T24" fmla="*/ 25 w 30"/>
                <a:gd name="T25" fmla="*/ 23 h 44"/>
                <a:gd name="T26" fmla="*/ 22 w 30"/>
                <a:gd name="T27" fmla="*/ 24 h 44"/>
                <a:gd name="T28" fmla="*/ 21 w 30"/>
                <a:gd name="T29" fmla="*/ 22 h 44"/>
                <a:gd name="T30" fmla="*/ 20 w 30"/>
                <a:gd name="T31" fmla="*/ 22 h 44"/>
                <a:gd name="T32" fmla="*/ 19 w 30"/>
                <a:gd name="T33" fmla="*/ 20 h 44"/>
                <a:gd name="T34" fmla="*/ 18 w 30"/>
                <a:gd name="T35" fmla="*/ 18 h 44"/>
                <a:gd name="T36" fmla="*/ 19 w 30"/>
                <a:gd name="T37" fmla="*/ 16 h 44"/>
                <a:gd name="T38" fmla="*/ 20 w 30"/>
                <a:gd name="T39" fmla="*/ 15 h 44"/>
                <a:gd name="T40" fmla="*/ 20 w 30"/>
                <a:gd name="T41" fmla="*/ 13 h 44"/>
                <a:gd name="T42" fmla="*/ 22 w 30"/>
                <a:gd name="T43" fmla="*/ 11 h 44"/>
                <a:gd name="T44" fmla="*/ 25 w 30"/>
                <a:gd name="T45" fmla="*/ 10 h 44"/>
                <a:gd name="T46" fmla="*/ 27 w 30"/>
                <a:gd name="T47" fmla="*/ 10 h 44"/>
                <a:gd name="T48" fmla="*/ 26 w 30"/>
                <a:gd name="T49" fmla="*/ 9 h 44"/>
                <a:gd name="T50" fmla="*/ 27 w 30"/>
                <a:gd name="T51" fmla="*/ 7 h 44"/>
                <a:gd name="T52" fmla="*/ 25 w 30"/>
                <a:gd name="T53" fmla="*/ 6 h 44"/>
                <a:gd name="T54" fmla="*/ 24 w 30"/>
                <a:gd name="T55" fmla="*/ 6 h 44"/>
                <a:gd name="T56" fmla="*/ 22 w 30"/>
                <a:gd name="T57" fmla="*/ 6 h 44"/>
                <a:gd name="T58" fmla="*/ 20 w 30"/>
                <a:gd name="T59" fmla="*/ 6 h 44"/>
                <a:gd name="T60" fmla="*/ 19 w 30"/>
                <a:gd name="T61" fmla="*/ 4 h 44"/>
                <a:gd name="T62" fmla="*/ 17 w 30"/>
                <a:gd name="T63" fmla="*/ 3 h 44"/>
                <a:gd name="T64" fmla="*/ 16 w 30"/>
                <a:gd name="T65" fmla="*/ 1 h 44"/>
                <a:gd name="T66" fmla="*/ 14 w 30"/>
                <a:gd name="T67" fmla="*/ 1 h 44"/>
                <a:gd name="T68" fmla="*/ 14 w 30"/>
                <a:gd name="T69" fmla="*/ 2 h 44"/>
                <a:gd name="T70" fmla="*/ 13 w 30"/>
                <a:gd name="T71" fmla="*/ 5 h 44"/>
                <a:gd name="T72" fmla="*/ 9 w 30"/>
                <a:gd name="T73" fmla="*/ 7 h 44"/>
                <a:gd name="T74" fmla="*/ 7 w 30"/>
                <a:gd name="T75" fmla="*/ 11 h 44"/>
                <a:gd name="T76" fmla="*/ 5 w 30"/>
                <a:gd name="T77" fmla="*/ 11 h 44"/>
                <a:gd name="T78" fmla="*/ 3 w 30"/>
                <a:gd name="T79" fmla="*/ 11 h 44"/>
                <a:gd name="T80" fmla="*/ 3 w 30"/>
                <a:gd name="T81" fmla="*/ 9 h 44"/>
                <a:gd name="T82" fmla="*/ 3 w 30"/>
                <a:gd name="T83" fmla="*/ 8 h 44"/>
                <a:gd name="T84" fmla="*/ 1 w 30"/>
                <a:gd name="T85" fmla="*/ 10 h 44"/>
                <a:gd name="T86" fmla="*/ 2 w 30"/>
                <a:gd name="T87" fmla="*/ 13 h 44"/>
                <a:gd name="T88" fmla="*/ 1 w 30"/>
                <a:gd name="T89" fmla="*/ 14 h 44"/>
                <a:gd name="T90" fmla="*/ 3 w 30"/>
                <a:gd name="T91" fmla="*/ 16 h 44"/>
                <a:gd name="T92" fmla="*/ 6 w 30"/>
                <a:gd name="T93" fmla="*/ 19 h 44"/>
                <a:gd name="T94" fmla="*/ 7 w 30"/>
                <a:gd name="T95" fmla="*/ 23 h 44"/>
                <a:gd name="T96" fmla="*/ 11 w 30"/>
                <a:gd name="T97" fmla="*/ 30 h 44"/>
                <a:gd name="T98" fmla="*/ 12 w 30"/>
                <a:gd name="T99" fmla="*/ 33 h 44"/>
                <a:gd name="T100" fmla="*/ 13 w 30"/>
                <a:gd name="T101" fmla="*/ 35 h 44"/>
                <a:gd name="T102" fmla="*/ 17 w 30"/>
                <a:gd name="T103" fmla="*/ 37 h 44"/>
                <a:gd name="T104" fmla="*/ 24 w 30"/>
                <a:gd name="T105" fmla="*/ 41 h 44"/>
                <a:gd name="T106" fmla="*/ 26 w 30"/>
                <a:gd name="T107" fmla="*/ 44 h 44"/>
                <a:gd name="T108" fmla="*/ 27 w 30"/>
                <a:gd name="T109" fmla="*/ 44 h 44"/>
                <a:gd name="T110" fmla="*/ 27 w 30"/>
                <a:gd name="T111" fmla="*/ 44 h 44"/>
                <a:gd name="T112" fmla="*/ 28 w 30"/>
                <a:gd name="T1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" h="44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0"/>
                    <a:pt x="29" y="39"/>
                    <a:pt x="29" y="39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7"/>
                    <a:pt x="30" y="36"/>
                    <a:pt x="29" y="36"/>
                  </a:cubicBezTo>
                  <a:cubicBezTo>
                    <a:pt x="29" y="35"/>
                    <a:pt x="30" y="34"/>
                    <a:pt x="30" y="34"/>
                  </a:cubicBezTo>
                  <a:cubicBezTo>
                    <a:pt x="30" y="33"/>
                    <a:pt x="29" y="31"/>
                    <a:pt x="29" y="31"/>
                  </a:cubicBezTo>
                  <a:cubicBezTo>
                    <a:pt x="30" y="30"/>
                    <a:pt x="30" y="30"/>
                    <a:pt x="30" y="29"/>
                  </a:cubicBezTo>
                  <a:cubicBezTo>
                    <a:pt x="30" y="29"/>
                    <a:pt x="29" y="27"/>
                    <a:pt x="29" y="26"/>
                  </a:cubicBezTo>
                  <a:cubicBezTo>
                    <a:pt x="28" y="26"/>
                    <a:pt x="27" y="26"/>
                    <a:pt x="26" y="26"/>
                  </a:cubicBezTo>
                  <a:cubicBezTo>
                    <a:pt x="26" y="26"/>
                    <a:pt x="26" y="24"/>
                    <a:pt x="26" y="23"/>
                  </a:cubicBezTo>
                  <a:cubicBezTo>
                    <a:pt x="26" y="22"/>
                    <a:pt x="25" y="23"/>
                    <a:pt x="25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2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7"/>
                    <a:pt x="18" y="17"/>
                    <a:pt x="19" y="16"/>
                  </a:cubicBezTo>
                  <a:cubicBezTo>
                    <a:pt x="19" y="15"/>
                    <a:pt x="20" y="16"/>
                    <a:pt x="20" y="15"/>
                  </a:cubicBezTo>
                  <a:cubicBezTo>
                    <a:pt x="19" y="14"/>
                    <a:pt x="20" y="13"/>
                    <a:pt x="20" y="13"/>
                  </a:cubicBezTo>
                  <a:cubicBezTo>
                    <a:pt x="20" y="12"/>
                    <a:pt x="21" y="12"/>
                    <a:pt x="22" y="11"/>
                  </a:cubicBezTo>
                  <a:cubicBezTo>
                    <a:pt x="23" y="10"/>
                    <a:pt x="24" y="11"/>
                    <a:pt x="25" y="10"/>
                  </a:cubicBezTo>
                  <a:cubicBezTo>
                    <a:pt x="26" y="10"/>
                    <a:pt x="27" y="10"/>
                    <a:pt x="27" y="10"/>
                  </a:cubicBezTo>
                  <a:cubicBezTo>
                    <a:pt x="27" y="10"/>
                    <a:pt x="26" y="9"/>
                    <a:pt x="26" y="9"/>
                  </a:cubicBezTo>
                  <a:cubicBezTo>
                    <a:pt x="25" y="8"/>
                    <a:pt x="27" y="8"/>
                    <a:pt x="27" y="7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5" y="5"/>
                    <a:pt x="24" y="6"/>
                    <a:pt x="24" y="6"/>
                  </a:cubicBezTo>
                  <a:cubicBezTo>
                    <a:pt x="23" y="5"/>
                    <a:pt x="23" y="6"/>
                    <a:pt x="22" y="6"/>
                  </a:cubicBezTo>
                  <a:cubicBezTo>
                    <a:pt x="22" y="6"/>
                    <a:pt x="20" y="6"/>
                    <a:pt x="20" y="6"/>
                  </a:cubicBezTo>
                  <a:cubicBezTo>
                    <a:pt x="20" y="5"/>
                    <a:pt x="19" y="5"/>
                    <a:pt x="19" y="4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6" y="3"/>
                    <a:pt x="17" y="1"/>
                    <a:pt x="16" y="1"/>
                  </a:cubicBezTo>
                  <a:cubicBezTo>
                    <a:pt x="16" y="0"/>
                    <a:pt x="15" y="1"/>
                    <a:pt x="14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3"/>
                    <a:pt x="14" y="3"/>
                    <a:pt x="13" y="5"/>
                  </a:cubicBezTo>
                  <a:cubicBezTo>
                    <a:pt x="12" y="6"/>
                    <a:pt x="10" y="7"/>
                    <a:pt x="9" y="7"/>
                  </a:cubicBezTo>
                  <a:cubicBezTo>
                    <a:pt x="8" y="8"/>
                    <a:pt x="7" y="10"/>
                    <a:pt x="7" y="11"/>
                  </a:cubicBezTo>
                  <a:cubicBezTo>
                    <a:pt x="6" y="12"/>
                    <a:pt x="5" y="12"/>
                    <a:pt x="5" y="11"/>
                  </a:cubicBezTo>
                  <a:cubicBezTo>
                    <a:pt x="4" y="10"/>
                    <a:pt x="4" y="11"/>
                    <a:pt x="3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2" y="14"/>
                    <a:pt x="1" y="13"/>
                    <a:pt x="1" y="14"/>
                  </a:cubicBezTo>
                  <a:cubicBezTo>
                    <a:pt x="1" y="15"/>
                    <a:pt x="3" y="15"/>
                    <a:pt x="3" y="16"/>
                  </a:cubicBezTo>
                  <a:cubicBezTo>
                    <a:pt x="4" y="17"/>
                    <a:pt x="5" y="18"/>
                    <a:pt x="6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8" y="25"/>
                    <a:pt x="10" y="28"/>
                    <a:pt x="11" y="30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2" y="33"/>
                    <a:pt x="12" y="34"/>
                    <a:pt x="13" y="35"/>
                  </a:cubicBezTo>
                  <a:cubicBezTo>
                    <a:pt x="14" y="35"/>
                    <a:pt x="15" y="36"/>
                    <a:pt x="17" y="37"/>
                  </a:cubicBezTo>
                  <a:cubicBezTo>
                    <a:pt x="19" y="38"/>
                    <a:pt x="23" y="40"/>
                    <a:pt x="24" y="41"/>
                  </a:cubicBezTo>
                  <a:cubicBezTo>
                    <a:pt x="24" y="42"/>
                    <a:pt x="26" y="43"/>
                    <a:pt x="26" y="44"/>
                  </a:cubicBezTo>
                  <a:cubicBezTo>
                    <a:pt x="26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3"/>
                    <a:pt x="28" y="42"/>
                    <a:pt x="28" y="4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95">
              <a:extLst>
                <a:ext uri="{FF2B5EF4-FFF2-40B4-BE49-F238E27FC236}">
                  <a16:creationId xmlns:a16="http://schemas.microsoft.com/office/drawing/2014/main" id="{04737829-4539-43D3-9572-3EE0EB9B8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6550" y="2130425"/>
              <a:ext cx="115887" cy="96838"/>
            </a:xfrm>
            <a:custGeom>
              <a:avLst/>
              <a:gdLst>
                <a:gd name="T0" fmla="*/ 3 w 32"/>
                <a:gd name="T1" fmla="*/ 1 h 27"/>
                <a:gd name="T2" fmla="*/ 1 w 32"/>
                <a:gd name="T3" fmla="*/ 4 h 27"/>
                <a:gd name="T4" fmla="*/ 1 w 32"/>
                <a:gd name="T5" fmla="*/ 6 h 27"/>
                <a:gd name="T6" fmla="*/ 0 w 32"/>
                <a:gd name="T7" fmla="*/ 7 h 27"/>
                <a:gd name="T8" fmla="*/ 2 w 32"/>
                <a:gd name="T9" fmla="*/ 7 h 27"/>
                <a:gd name="T10" fmla="*/ 3 w 32"/>
                <a:gd name="T11" fmla="*/ 9 h 27"/>
                <a:gd name="T12" fmla="*/ 4 w 32"/>
                <a:gd name="T13" fmla="*/ 12 h 27"/>
                <a:gd name="T14" fmla="*/ 8 w 32"/>
                <a:gd name="T15" fmla="*/ 12 h 27"/>
                <a:gd name="T16" fmla="*/ 11 w 32"/>
                <a:gd name="T17" fmla="*/ 14 h 27"/>
                <a:gd name="T18" fmla="*/ 14 w 32"/>
                <a:gd name="T19" fmla="*/ 14 h 27"/>
                <a:gd name="T20" fmla="*/ 14 w 32"/>
                <a:gd name="T21" fmla="*/ 19 h 27"/>
                <a:gd name="T22" fmla="*/ 14 w 32"/>
                <a:gd name="T23" fmla="*/ 20 h 27"/>
                <a:gd name="T24" fmla="*/ 14 w 32"/>
                <a:gd name="T25" fmla="*/ 22 h 27"/>
                <a:gd name="T26" fmla="*/ 15 w 32"/>
                <a:gd name="T27" fmla="*/ 23 h 27"/>
                <a:gd name="T28" fmla="*/ 14 w 32"/>
                <a:gd name="T29" fmla="*/ 24 h 27"/>
                <a:gd name="T30" fmla="*/ 16 w 32"/>
                <a:gd name="T31" fmla="*/ 26 h 27"/>
                <a:gd name="T32" fmla="*/ 18 w 32"/>
                <a:gd name="T33" fmla="*/ 26 h 27"/>
                <a:gd name="T34" fmla="*/ 19 w 32"/>
                <a:gd name="T35" fmla="*/ 26 h 27"/>
                <a:gd name="T36" fmla="*/ 20 w 32"/>
                <a:gd name="T37" fmla="*/ 25 h 27"/>
                <a:gd name="T38" fmla="*/ 22 w 32"/>
                <a:gd name="T39" fmla="*/ 25 h 27"/>
                <a:gd name="T40" fmla="*/ 23 w 32"/>
                <a:gd name="T41" fmla="*/ 23 h 27"/>
                <a:gd name="T42" fmla="*/ 24 w 32"/>
                <a:gd name="T43" fmla="*/ 22 h 27"/>
                <a:gd name="T44" fmla="*/ 22 w 32"/>
                <a:gd name="T45" fmla="*/ 22 h 27"/>
                <a:gd name="T46" fmla="*/ 22 w 32"/>
                <a:gd name="T47" fmla="*/ 21 h 27"/>
                <a:gd name="T48" fmla="*/ 21 w 32"/>
                <a:gd name="T49" fmla="*/ 19 h 27"/>
                <a:gd name="T50" fmla="*/ 22 w 32"/>
                <a:gd name="T51" fmla="*/ 19 h 27"/>
                <a:gd name="T52" fmla="*/ 24 w 32"/>
                <a:gd name="T53" fmla="*/ 19 h 27"/>
                <a:gd name="T54" fmla="*/ 25 w 32"/>
                <a:gd name="T55" fmla="*/ 19 h 27"/>
                <a:gd name="T56" fmla="*/ 27 w 32"/>
                <a:gd name="T57" fmla="*/ 18 h 27"/>
                <a:gd name="T58" fmla="*/ 30 w 32"/>
                <a:gd name="T59" fmla="*/ 17 h 27"/>
                <a:gd name="T60" fmla="*/ 30 w 32"/>
                <a:gd name="T61" fmla="*/ 17 h 27"/>
                <a:gd name="T62" fmla="*/ 29 w 32"/>
                <a:gd name="T63" fmla="*/ 15 h 27"/>
                <a:gd name="T64" fmla="*/ 29 w 32"/>
                <a:gd name="T65" fmla="*/ 13 h 27"/>
                <a:gd name="T66" fmla="*/ 30 w 32"/>
                <a:gd name="T67" fmla="*/ 12 h 27"/>
                <a:gd name="T68" fmla="*/ 31 w 32"/>
                <a:gd name="T69" fmla="*/ 11 h 27"/>
                <a:gd name="T70" fmla="*/ 31 w 32"/>
                <a:gd name="T71" fmla="*/ 9 h 27"/>
                <a:gd name="T72" fmla="*/ 32 w 32"/>
                <a:gd name="T73" fmla="*/ 8 h 27"/>
                <a:gd name="T74" fmla="*/ 29 w 32"/>
                <a:gd name="T75" fmla="*/ 8 h 27"/>
                <a:gd name="T76" fmla="*/ 29 w 32"/>
                <a:gd name="T77" fmla="*/ 6 h 27"/>
                <a:gd name="T78" fmla="*/ 26 w 32"/>
                <a:gd name="T79" fmla="*/ 5 h 27"/>
                <a:gd name="T80" fmla="*/ 26 w 32"/>
                <a:gd name="T81" fmla="*/ 4 h 27"/>
                <a:gd name="T82" fmla="*/ 24 w 32"/>
                <a:gd name="T83" fmla="*/ 3 h 27"/>
                <a:gd name="T84" fmla="*/ 20 w 32"/>
                <a:gd name="T85" fmla="*/ 5 h 27"/>
                <a:gd name="T86" fmla="*/ 16 w 32"/>
                <a:gd name="T87" fmla="*/ 3 h 27"/>
                <a:gd name="T88" fmla="*/ 12 w 32"/>
                <a:gd name="T89" fmla="*/ 3 h 27"/>
                <a:gd name="T90" fmla="*/ 11 w 32"/>
                <a:gd name="T91" fmla="*/ 1 h 27"/>
                <a:gd name="T92" fmla="*/ 9 w 32"/>
                <a:gd name="T93" fmla="*/ 0 h 27"/>
                <a:gd name="T94" fmla="*/ 8 w 32"/>
                <a:gd name="T95" fmla="*/ 1 h 27"/>
                <a:gd name="T96" fmla="*/ 5 w 32"/>
                <a:gd name="T97" fmla="*/ 3 h 27"/>
                <a:gd name="T98" fmla="*/ 6 w 32"/>
                <a:gd name="T99" fmla="*/ 6 h 27"/>
                <a:gd name="T100" fmla="*/ 3 w 32"/>
                <a:gd name="T101" fmla="*/ 6 h 27"/>
                <a:gd name="T102" fmla="*/ 4 w 32"/>
                <a:gd name="T103" fmla="*/ 3 h 27"/>
                <a:gd name="T104" fmla="*/ 4 w 32"/>
                <a:gd name="T105" fmla="*/ 1 h 27"/>
                <a:gd name="T106" fmla="*/ 3 w 32"/>
                <a:gd name="T10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27">
                  <a:moveTo>
                    <a:pt x="3" y="1"/>
                  </a:moveTo>
                  <a:cubicBezTo>
                    <a:pt x="3" y="2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8"/>
                    <a:pt x="3" y="8"/>
                    <a:pt x="3" y="9"/>
                  </a:cubicBezTo>
                  <a:cubicBezTo>
                    <a:pt x="3" y="10"/>
                    <a:pt x="2" y="12"/>
                    <a:pt x="4" y="12"/>
                  </a:cubicBezTo>
                  <a:cubicBezTo>
                    <a:pt x="6" y="12"/>
                    <a:pt x="7" y="11"/>
                    <a:pt x="8" y="12"/>
                  </a:cubicBezTo>
                  <a:cubicBezTo>
                    <a:pt x="9" y="13"/>
                    <a:pt x="10" y="14"/>
                    <a:pt x="11" y="14"/>
                  </a:cubicBezTo>
                  <a:cubicBezTo>
                    <a:pt x="13" y="13"/>
                    <a:pt x="15" y="13"/>
                    <a:pt x="14" y="14"/>
                  </a:cubicBezTo>
                  <a:cubicBezTo>
                    <a:pt x="13" y="16"/>
                    <a:pt x="13" y="18"/>
                    <a:pt x="14" y="19"/>
                  </a:cubicBezTo>
                  <a:cubicBezTo>
                    <a:pt x="14" y="19"/>
                    <a:pt x="15" y="20"/>
                    <a:pt x="14" y="20"/>
                  </a:cubicBezTo>
                  <a:cubicBezTo>
                    <a:pt x="14" y="21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5" y="24"/>
                    <a:pt x="16" y="25"/>
                    <a:pt x="16" y="26"/>
                  </a:cubicBezTo>
                  <a:cubicBezTo>
                    <a:pt x="17" y="26"/>
                    <a:pt x="17" y="27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7"/>
                    <a:pt x="20" y="26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2" y="24"/>
                    <a:pt x="23" y="24"/>
                    <a:pt x="23" y="23"/>
                  </a:cubicBezTo>
                  <a:cubicBezTo>
                    <a:pt x="24" y="23"/>
                    <a:pt x="24" y="22"/>
                    <a:pt x="24" y="22"/>
                  </a:cubicBezTo>
                  <a:cubicBezTo>
                    <a:pt x="23" y="22"/>
                    <a:pt x="22" y="23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19"/>
                    <a:pt x="21" y="19"/>
                  </a:cubicBezTo>
                  <a:cubicBezTo>
                    <a:pt x="20" y="18"/>
                    <a:pt x="22" y="18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20"/>
                    <a:pt x="25" y="20"/>
                    <a:pt x="25" y="19"/>
                  </a:cubicBezTo>
                  <a:cubicBezTo>
                    <a:pt x="25" y="19"/>
                    <a:pt x="26" y="18"/>
                    <a:pt x="27" y="18"/>
                  </a:cubicBezTo>
                  <a:cubicBezTo>
                    <a:pt x="28" y="19"/>
                    <a:pt x="29" y="18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8" y="14"/>
                    <a:pt x="29" y="14"/>
                    <a:pt x="29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1"/>
                    <a:pt x="31" y="11"/>
                  </a:cubicBezTo>
                  <a:cubicBezTo>
                    <a:pt x="30" y="11"/>
                    <a:pt x="31" y="10"/>
                    <a:pt x="31" y="9"/>
                  </a:cubicBezTo>
                  <a:cubicBezTo>
                    <a:pt x="32" y="9"/>
                    <a:pt x="32" y="9"/>
                    <a:pt x="32" y="8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28" y="8"/>
                    <a:pt x="29" y="7"/>
                    <a:pt x="29" y="6"/>
                  </a:cubicBezTo>
                  <a:cubicBezTo>
                    <a:pt x="30" y="5"/>
                    <a:pt x="27" y="5"/>
                    <a:pt x="26" y="5"/>
                  </a:cubicBezTo>
                  <a:cubicBezTo>
                    <a:pt x="25" y="5"/>
                    <a:pt x="25" y="4"/>
                    <a:pt x="26" y="4"/>
                  </a:cubicBezTo>
                  <a:cubicBezTo>
                    <a:pt x="27" y="3"/>
                    <a:pt x="26" y="3"/>
                    <a:pt x="24" y="3"/>
                  </a:cubicBezTo>
                  <a:cubicBezTo>
                    <a:pt x="23" y="3"/>
                    <a:pt x="21" y="4"/>
                    <a:pt x="20" y="5"/>
                  </a:cubicBezTo>
                  <a:cubicBezTo>
                    <a:pt x="19" y="5"/>
                    <a:pt x="17" y="3"/>
                    <a:pt x="16" y="3"/>
                  </a:cubicBezTo>
                  <a:cubicBezTo>
                    <a:pt x="14" y="4"/>
                    <a:pt x="12" y="4"/>
                    <a:pt x="12" y="3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1"/>
                    <a:pt x="10" y="0"/>
                    <a:pt x="9" y="0"/>
                  </a:cubicBezTo>
                  <a:cubicBezTo>
                    <a:pt x="8" y="0"/>
                    <a:pt x="9" y="1"/>
                    <a:pt x="8" y="1"/>
                  </a:cubicBezTo>
                  <a:cubicBezTo>
                    <a:pt x="7" y="1"/>
                    <a:pt x="5" y="2"/>
                    <a:pt x="5" y="3"/>
                  </a:cubicBezTo>
                  <a:cubicBezTo>
                    <a:pt x="5" y="4"/>
                    <a:pt x="6" y="5"/>
                    <a:pt x="6" y="6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5" y="3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96">
              <a:extLst>
                <a:ext uri="{FF2B5EF4-FFF2-40B4-BE49-F238E27FC236}">
                  <a16:creationId xmlns:a16="http://schemas.microsoft.com/office/drawing/2014/main" id="{AC89A4DA-7DED-4977-9D03-92E1CE76B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6375" y="2178050"/>
              <a:ext cx="36512" cy="39688"/>
            </a:xfrm>
            <a:custGeom>
              <a:avLst/>
              <a:gdLst>
                <a:gd name="T0" fmla="*/ 2 w 10"/>
                <a:gd name="T1" fmla="*/ 3 h 11"/>
                <a:gd name="T2" fmla="*/ 1 w 10"/>
                <a:gd name="T3" fmla="*/ 4 h 11"/>
                <a:gd name="T4" fmla="*/ 0 w 10"/>
                <a:gd name="T5" fmla="*/ 6 h 11"/>
                <a:gd name="T6" fmla="*/ 2 w 10"/>
                <a:gd name="T7" fmla="*/ 8 h 11"/>
                <a:gd name="T8" fmla="*/ 4 w 10"/>
                <a:gd name="T9" fmla="*/ 11 h 11"/>
                <a:gd name="T10" fmla="*/ 5 w 10"/>
                <a:gd name="T11" fmla="*/ 11 h 11"/>
                <a:gd name="T12" fmla="*/ 6 w 10"/>
                <a:gd name="T13" fmla="*/ 9 h 11"/>
                <a:gd name="T14" fmla="*/ 9 w 10"/>
                <a:gd name="T15" fmla="*/ 9 h 11"/>
                <a:gd name="T16" fmla="*/ 9 w 10"/>
                <a:gd name="T17" fmla="*/ 10 h 11"/>
                <a:gd name="T18" fmla="*/ 9 w 10"/>
                <a:gd name="T19" fmla="*/ 9 h 11"/>
                <a:gd name="T20" fmla="*/ 9 w 10"/>
                <a:gd name="T21" fmla="*/ 6 h 11"/>
                <a:gd name="T22" fmla="*/ 10 w 10"/>
                <a:gd name="T23" fmla="*/ 3 h 11"/>
                <a:gd name="T24" fmla="*/ 10 w 10"/>
                <a:gd name="T25" fmla="*/ 2 h 11"/>
                <a:gd name="T26" fmla="*/ 8 w 10"/>
                <a:gd name="T27" fmla="*/ 1 h 11"/>
                <a:gd name="T28" fmla="*/ 5 w 10"/>
                <a:gd name="T29" fmla="*/ 1 h 11"/>
                <a:gd name="T30" fmla="*/ 3 w 10"/>
                <a:gd name="T31" fmla="*/ 1 h 11"/>
                <a:gd name="T32" fmla="*/ 3 w 10"/>
                <a:gd name="T33" fmla="*/ 1 h 11"/>
                <a:gd name="T34" fmla="*/ 2 w 10"/>
                <a:gd name="T3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1">
                  <a:moveTo>
                    <a:pt x="2" y="3"/>
                  </a:moveTo>
                  <a:cubicBezTo>
                    <a:pt x="3" y="3"/>
                    <a:pt x="2" y="4"/>
                    <a:pt x="1" y="4"/>
                  </a:cubicBezTo>
                  <a:cubicBezTo>
                    <a:pt x="1" y="4"/>
                    <a:pt x="1" y="5"/>
                    <a:pt x="0" y="6"/>
                  </a:cubicBezTo>
                  <a:cubicBezTo>
                    <a:pt x="0" y="6"/>
                    <a:pt x="2" y="7"/>
                    <a:pt x="2" y="8"/>
                  </a:cubicBezTo>
                  <a:cubicBezTo>
                    <a:pt x="3" y="9"/>
                    <a:pt x="3" y="10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5" y="9"/>
                    <a:pt x="6" y="9"/>
                  </a:cubicBezTo>
                  <a:cubicBezTo>
                    <a:pt x="7" y="9"/>
                    <a:pt x="8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7"/>
                    <a:pt x="9" y="6"/>
                  </a:cubicBezTo>
                  <a:cubicBezTo>
                    <a:pt x="9" y="5"/>
                    <a:pt x="9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97">
              <a:extLst>
                <a:ext uri="{FF2B5EF4-FFF2-40B4-BE49-F238E27FC236}">
                  <a16:creationId xmlns:a16="http://schemas.microsoft.com/office/drawing/2014/main" id="{DBFDCDC4-72EB-4101-91C3-6676F2E05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4950" y="2159000"/>
              <a:ext cx="42862" cy="61913"/>
            </a:xfrm>
            <a:custGeom>
              <a:avLst/>
              <a:gdLst>
                <a:gd name="T0" fmla="*/ 3 w 12"/>
                <a:gd name="T1" fmla="*/ 1 h 17"/>
                <a:gd name="T2" fmla="*/ 3 w 12"/>
                <a:gd name="T3" fmla="*/ 3 h 17"/>
                <a:gd name="T4" fmla="*/ 2 w 12"/>
                <a:gd name="T5" fmla="*/ 4 h 17"/>
                <a:gd name="T6" fmla="*/ 1 w 12"/>
                <a:gd name="T7" fmla="*/ 5 h 17"/>
                <a:gd name="T8" fmla="*/ 1 w 12"/>
                <a:gd name="T9" fmla="*/ 7 h 17"/>
                <a:gd name="T10" fmla="*/ 2 w 12"/>
                <a:gd name="T11" fmla="*/ 9 h 17"/>
                <a:gd name="T12" fmla="*/ 3 w 12"/>
                <a:gd name="T13" fmla="*/ 8 h 17"/>
                <a:gd name="T14" fmla="*/ 4 w 12"/>
                <a:gd name="T15" fmla="*/ 10 h 17"/>
                <a:gd name="T16" fmla="*/ 4 w 12"/>
                <a:gd name="T17" fmla="*/ 12 h 17"/>
                <a:gd name="T18" fmla="*/ 5 w 12"/>
                <a:gd name="T19" fmla="*/ 16 h 17"/>
                <a:gd name="T20" fmla="*/ 7 w 12"/>
                <a:gd name="T21" fmla="*/ 17 h 17"/>
                <a:gd name="T22" fmla="*/ 9 w 12"/>
                <a:gd name="T23" fmla="*/ 16 h 17"/>
                <a:gd name="T24" fmla="*/ 10 w 12"/>
                <a:gd name="T25" fmla="*/ 16 h 17"/>
                <a:gd name="T26" fmla="*/ 12 w 12"/>
                <a:gd name="T27" fmla="*/ 16 h 17"/>
                <a:gd name="T28" fmla="*/ 10 w 12"/>
                <a:gd name="T29" fmla="*/ 13 h 17"/>
                <a:gd name="T30" fmla="*/ 8 w 12"/>
                <a:gd name="T31" fmla="*/ 11 h 17"/>
                <a:gd name="T32" fmla="*/ 9 w 12"/>
                <a:gd name="T33" fmla="*/ 9 h 17"/>
                <a:gd name="T34" fmla="*/ 10 w 12"/>
                <a:gd name="T35" fmla="*/ 8 h 17"/>
                <a:gd name="T36" fmla="*/ 11 w 12"/>
                <a:gd name="T37" fmla="*/ 6 h 17"/>
                <a:gd name="T38" fmla="*/ 9 w 12"/>
                <a:gd name="T39" fmla="*/ 4 h 17"/>
                <a:gd name="T40" fmla="*/ 7 w 12"/>
                <a:gd name="T41" fmla="*/ 3 h 17"/>
                <a:gd name="T42" fmla="*/ 5 w 12"/>
                <a:gd name="T43" fmla="*/ 1 h 17"/>
                <a:gd name="T44" fmla="*/ 4 w 12"/>
                <a:gd name="T45" fmla="*/ 0 h 17"/>
                <a:gd name="T46" fmla="*/ 3 w 12"/>
                <a:gd name="T4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7">
                  <a:moveTo>
                    <a:pt x="3" y="1"/>
                  </a:moveTo>
                  <a:cubicBezTo>
                    <a:pt x="3" y="2"/>
                    <a:pt x="2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0" y="6"/>
                    <a:pt x="1" y="7"/>
                  </a:cubicBezTo>
                  <a:cubicBezTo>
                    <a:pt x="1" y="7"/>
                    <a:pt x="2" y="8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3" y="10"/>
                    <a:pt x="4" y="10"/>
                  </a:cubicBezTo>
                  <a:cubicBezTo>
                    <a:pt x="5" y="10"/>
                    <a:pt x="5" y="12"/>
                    <a:pt x="4" y="12"/>
                  </a:cubicBezTo>
                  <a:cubicBezTo>
                    <a:pt x="4" y="12"/>
                    <a:pt x="4" y="15"/>
                    <a:pt x="5" y="16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5"/>
                    <a:pt x="11" y="16"/>
                    <a:pt x="12" y="16"/>
                  </a:cubicBezTo>
                  <a:cubicBezTo>
                    <a:pt x="11" y="15"/>
                    <a:pt x="11" y="14"/>
                    <a:pt x="10" y="13"/>
                  </a:cubicBezTo>
                  <a:cubicBezTo>
                    <a:pt x="10" y="12"/>
                    <a:pt x="8" y="11"/>
                    <a:pt x="8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1" y="8"/>
                    <a:pt x="10" y="8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0" y="6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8" y="2"/>
                    <a:pt x="6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298">
              <a:extLst>
                <a:ext uri="{FF2B5EF4-FFF2-40B4-BE49-F238E27FC236}">
                  <a16:creationId xmlns:a16="http://schemas.microsoft.com/office/drawing/2014/main" id="{633CCD3F-B788-456E-86FC-77F8962E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83038" y="2184400"/>
              <a:ext cx="25400" cy="33338"/>
            </a:xfrm>
            <a:custGeom>
              <a:avLst/>
              <a:gdLst>
                <a:gd name="T0" fmla="*/ 0 w 7"/>
                <a:gd name="T1" fmla="*/ 4 h 9"/>
                <a:gd name="T2" fmla="*/ 0 w 7"/>
                <a:gd name="T3" fmla="*/ 7 h 9"/>
                <a:gd name="T4" fmla="*/ 0 w 7"/>
                <a:gd name="T5" fmla="*/ 8 h 9"/>
                <a:gd name="T6" fmla="*/ 2 w 7"/>
                <a:gd name="T7" fmla="*/ 8 h 9"/>
                <a:gd name="T8" fmla="*/ 4 w 7"/>
                <a:gd name="T9" fmla="*/ 7 h 9"/>
                <a:gd name="T10" fmla="*/ 7 w 7"/>
                <a:gd name="T11" fmla="*/ 3 h 9"/>
                <a:gd name="T12" fmla="*/ 7 w 7"/>
                <a:gd name="T13" fmla="*/ 3 h 9"/>
                <a:gd name="T14" fmla="*/ 3 w 7"/>
                <a:gd name="T15" fmla="*/ 0 h 9"/>
                <a:gd name="T16" fmla="*/ 1 w 7"/>
                <a:gd name="T17" fmla="*/ 0 h 9"/>
                <a:gd name="T18" fmla="*/ 1 w 7"/>
                <a:gd name="T19" fmla="*/ 1 h 9"/>
                <a:gd name="T20" fmla="*/ 0 w 7"/>
                <a:gd name="T2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0" y="4"/>
                  </a:moveTo>
                  <a:cubicBezTo>
                    <a:pt x="1" y="5"/>
                    <a:pt x="1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2" y="8"/>
                  </a:cubicBezTo>
                  <a:cubicBezTo>
                    <a:pt x="3" y="8"/>
                    <a:pt x="4" y="9"/>
                    <a:pt x="4" y="7"/>
                  </a:cubicBezTo>
                  <a:cubicBezTo>
                    <a:pt x="5" y="6"/>
                    <a:pt x="6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4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299">
              <a:extLst>
                <a:ext uri="{FF2B5EF4-FFF2-40B4-BE49-F238E27FC236}">
                  <a16:creationId xmlns:a16="http://schemas.microsoft.com/office/drawing/2014/main" id="{B7B3F6A0-1988-4114-AFEF-DA2EBA788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40213" y="2030413"/>
              <a:ext cx="87312" cy="31750"/>
            </a:xfrm>
            <a:custGeom>
              <a:avLst/>
              <a:gdLst>
                <a:gd name="T0" fmla="*/ 20 w 24"/>
                <a:gd name="T1" fmla="*/ 6 h 9"/>
                <a:gd name="T2" fmla="*/ 8 w 24"/>
                <a:gd name="T3" fmla="*/ 1 h 9"/>
                <a:gd name="T4" fmla="*/ 0 w 24"/>
                <a:gd name="T5" fmla="*/ 4 h 9"/>
                <a:gd name="T6" fmla="*/ 4 w 24"/>
                <a:gd name="T7" fmla="*/ 2 h 9"/>
                <a:gd name="T8" fmla="*/ 7 w 24"/>
                <a:gd name="T9" fmla="*/ 3 h 9"/>
                <a:gd name="T10" fmla="*/ 10 w 24"/>
                <a:gd name="T11" fmla="*/ 4 h 9"/>
                <a:gd name="T12" fmla="*/ 15 w 24"/>
                <a:gd name="T13" fmla="*/ 7 h 9"/>
                <a:gd name="T14" fmla="*/ 17 w 24"/>
                <a:gd name="T15" fmla="*/ 8 h 9"/>
                <a:gd name="T16" fmla="*/ 24 w 24"/>
                <a:gd name="T17" fmla="*/ 8 h 9"/>
                <a:gd name="T18" fmla="*/ 20 w 24"/>
                <a:gd name="T1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9">
                  <a:moveTo>
                    <a:pt x="20" y="6"/>
                  </a:moveTo>
                  <a:cubicBezTo>
                    <a:pt x="18" y="6"/>
                    <a:pt x="13" y="2"/>
                    <a:pt x="8" y="1"/>
                  </a:cubicBezTo>
                  <a:cubicBezTo>
                    <a:pt x="4" y="0"/>
                    <a:pt x="0" y="3"/>
                    <a:pt x="0" y="4"/>
                  </a:cubicBezTo>
                  <a:cubicBezTo>
                    <a:pt x="1" y="5"/>
                    <a:pt x="3" y="3"/>
                    <a:pt x="4" y="2"/>
                  </a:cubicBezTo>
                  <a:cubicBezTo>
                    <a:pt x="5" y="1"/>
                    <a:pt x="6" y="3"/>
                    <a:pt x="7" y="3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3" y="4"/>
                    <a:pt x="13" y="6"/>
                    <a:pt x="15" y="7"/>
                  </a:cubicBezTo>
                  <a:cubicBezTo>
                    <a:pt x="18" y="7"/>
                    <a:pt x="15" y="8"/>
                    <a:pt x="17" y="8"/>
                  </a:cubicBezTo>
                  <a:cubicBezTo>
                    <a:pt x="18" y="9"/>
                    <a:pt x="24" y="9"/>
                    <a:pt x="24" y="8"/>
                  </a:cubicBezTo>
                  <a:cubicBezTo>
                    <a:pt x="24" y="8"/>
                    <a:pt x="21" y="6"/>
                    <a:pt x="20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00">
              <a:extLst>
                <a:ext uri="{FF2B5EF4-FFF2-40B4-BE49-F238E27FC236}">
                  <a16:creationId xmlns:a16="http://schemas.microsoft.com/office/drawing/2014/main" id="{099737BE-1C75-4757-BDD6-34762A54F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9413" y="2073275"/>
              <a:ext cx="22225" cy="11113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2 h 3"/>
                <a:gd name="T4" fmla="*/ 0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2"/>
                    <a:pt x="5" y="3"/>
                    <a:pt x="5" y="2"/>
                  </a:cubicBezTo>
                  <a:cubicBezTo>
                    <a:pt x="6" y="1"/>
                    <a:pt x="0" y="0"/>
                    <a:pt x="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01">
              <a:extLst>
                <a:ext uri="{FF2B5EF4-FFF2-40B4-BE49-F238E27FC236}">
                  <a16:creationId xmlns:a16="http://schemas.microsoft.com/office/drawing/2014/main" id="{A212B7C6-583F-425E-9EED-5D795BB7D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5750" y="2073275"/>
              <a:ext cx="19050" cy="6350"/>
            </a:xfrm>
            <a:custGeom>
              <a:avLst/>
              <a:gdLst>
                <a:gd name="T0" fmla="*/ 1 w 5"/>
                <a:gd name="T1" fmla="*/ 1 h 2"/>
                <a:gd name="T2" fmla="*/ 5 w 5"/>
                <a:gd name="T3" fmla="*/ 1 h 2"/>
                <a:gd name="T4" fmla="*/ 1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1" y="1"/>
                  </a:moveTo>
                  <a:cubicBezTo>
                    <a:pt x="2" y="2"/>
                    <a:pt x="5" y="2"/>
                    <a:pt x="5" y="1"/>
                  </a:cubicBezTo>
                  <a:cubicBezTo>
                    <a:pt x="5" y="0"/>
                    <a:pt x="0" y="0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02">
              <a:extLst>
                <a:ext uri="{FF2B5EF4-FFF2-40B4-BE49-F238E27FC236}">
                  <a16:creationId xmlns:a16="http://schemas.microsoft.com/office/drawing/2014/main" id="{8143AAAD-1CAF-4C59-9287-72F59027F3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41775" y="2706688"/>
              <a:ext cx="30162" cy="11113"/>
            </a:xfrm>
            <a:custGeom>
              <a:avLst/>
              <a:gdLst>
                <a:gd name="T0" fmla="*/ 8 w 8"/>
                <a:gd name="T1" fmla="*/ 1 h 3"/>
                <a:gd name="T2" fmla="*/ 4 w 8"/>
                <a:gd name="T3" fmla="*/ 3 h 3"/>
                <a:gd name="T4" fmla="*/ 8 w 8"/>
                <a:gd name="T5" fmla="*/ 1 h 3"/>
                <a:gd name="T6" fmla="*/ 3 w 8"/>
                <a:gd name="T7" fmla="*/ 0 h 3"/>
                <a:gd name="T8" fmla="*/ 1 w 8"/>
                <a:gd name="T9" fmla="*/ 3 h 3"/>
                <a:gd name="T10" fmla="*/ 3 w 8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cubicBezTo>
                    <a:pt x="7" y="0"/>
                    <a:pt x="3" y="3"/>
                    <a:pt x="4" y="3"/>
                  </a:cubicBezTo>
                  <a:cubicBezTo>
                    <a:pt x="5" y="3"/>
                    <a:pt x="8" y="2"/>
                    <a:pt x="8" y="1"/>
                  </a:cubicBezTo>
                  <a:close/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2" y="3"/>
                    <a:pt x="5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03">
              <a:extLst>
                <a:ext uri="{FF2B5EF4-FFF2-40B4-BE49-F238E27FC236}">
                  <a16:creationId xmlns:a16="http://schemas.microsoft.com/office/drawing/2014/main" id="{8DEB938D-DC91-4080-A267-237106BF35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02125" y="2220913"/>
              <a:ext cx="141287" cy="53975"/>
            </a:xfrm>
            <a:custGeom>
              <a:avLst/>
              <a:gdLst>
                <a:gd name="T0" fmla="*/ 38 w 39"/>
                <a:gd name="T1" fmla="*/ 4 h 15"/>
                <a:gd name="T2" fmla="*/ 36 w 39"/>
                <a:gd name="T3" fmla="*/ 2 h 15"/>
                <a:gd name="T4" fmla="*/ 34 w 39"/>
                <a:gd name="T5" fmla="*/ 2 h 15"/>
                <a:gd name="T6" fmla="*/ 33 w 39"/>
                <a:gd name="T7" fmla="*/ 1 h 15"/>
                <a:gd name="T8" fmla="*/ 30 w 39"/>
                <a:gd name="T9" fmla="*/ 0 h 15"/>
                <a:gd name="T10" fmla="*/ 30 w 39"/>
                <a:gd name="T11" fmla="*/ 0 h 15"/>
                <a:gd name="T12" fmla="*/ 28 w 39"/>
                <a:gd name="T13" fmla="*/ 1 h 15"/>
                <a:gd name="T14" fmla="*/ 28 w 39"/>
                <a:gd name="T15" fmla="*/ 3 h 15"/>
                <a:gd name="T16" fmla="*/ 27 w 39"/>
                <a:gd name="T17" fmla="*/ 4 h 15"/>
                <a:gd name="T18" fmla="*/ 26 w 39"/>
                <a:gd name="T19" fmla="*/ 5 h 15"/>
                <a:gd name="T20" fmla="*/ 26 w 39"/>
                <a:gd name="T21" fmla="*/ 7 h 15"/>
                <a:gd name="T22" fmla="*/ 25 w 39"/>
                <a:gd name="T23" fmla="*/ 8 h 15"/>
                <a:gd name="T24" fmla="*/ 27 w 39"/>
                <a:gd name="T25" fmla="*/ 9 h 15"/>
                <a:gd name="T26" fmla="*/ 28 w 39"/>
                <a:gd name="T27" fmla="*/ 10 h 15"/>
                <a:gd name="T28" fmla="*/ 27 w 39"/>
                <a:gd name="T29" fmla="*/ 11 h 15"/>
                <a:gd name="T30" fmla="*/ 27 w 39"/>
                <a:gd name="T31" fmla="*/ 11 h 15"/>
                <a:gd name="T32" fmla="*/ 27 w 39"/>
                <a:gd name="T33" fmla="*/ 12 h 15"/>
                <a:gd name="T34" fmla="*/ 27 w 39"/>
                <a:gd name="T35" fmla="*/ 14 h 15"/>
                <a:gd name="T36" fmla="*/ 29 w 39"/>
                <a:gd name="T37" fmla="*/ 14 h 15"/>
                <a:gd name="T38" fmla="*/ 31 w 39"/>
                <a:gd name="T39" fmla="*/ 14 h 15"/>
                <a:gd name="T40" fmla="*/ 33 w 39"/>
                <a:gd name="T41" fmla="*/ 10 h 15"/>
                <a:gd name="T42" fmla="*/ 37 w 39"/>
                <a:gd name="T43" fmla="*/ 8 h 15"/>
                <a:gd name="T44" fmla="*/ 38 w 39"/>
                <a:gd name="T45" fmla="*/ 5 h 15"/>
                <a:gd name="T46" fmla="*/ 38 w 39"/>
                <a:gd name="T47" fmla="*/ 4 h 15"/>
                <a:gd name="T48" fmla="*/ 1 w 39"/>
                <a:gd name="T49" fmla="*/ 3 h 15"/>
                <a:gd name="T50" fmla="*/ 3 w 39"/>
                <a:gd name="T51" fmla="*/ 5 h 15"/>
                <a:gd name="T52" fmla="*/ 1 w 39"/>
                <a:gd name="T5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15">
                  <a:moveTo>
                    <a:pt x="38" y="4"/>
                  </a:moveTo>
                  <a:cubicBezTo>
                    <a:pt x="37" y="3"/>
                    <a:pt x="36" y="2"/>
                    <a:pt x="36" y="2"/>
                  </a:cubicBezTo>
                  <a:cubicBezTo>
                    <a:pt x="36" y="3"/>
                    <a:pt x="35" y="3"/>
                    <a:pt x="34" y="2"/>
                  </a:cubicBezTo>
                  <a:cubicBezTo>
                    <a:pt x="34" y="2"/>
                    <a:pt x="33" y="1"/>
                    <a:pt x="33" y="1"/>
                  </a:cubicBezTo>
                  <a:cubicBezTo>
                    <a:pt x="33" y="1"/>
                    <a:pt x="31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1"/>
                    <a:pt x="28" y="1"/>
                  </a:cubicBezTo>
                  <a:cubicBezTo>
                    <a:pt x="28" y="1"/>
                    <a:pt x="28" y="2"/>
                    <a:pt x="28" y="3"/>
                  </a:cubicBezTo>
                  <a:cubicBezTo>
                    <a:pt x="28" y="3"/>
                    <a:pt x="27" y="3"/>
                    <a:pt x="27" y="4"/>
                  </a:cubicBezTo>
                  <a:cubicBezTo>
                    <a:pt x="26" y="5"/>
                    <a:pt x="27" y="5"/>
                    <a:pt x="26" y="5"/>
                  </a:cubicBezTo>
                  <a:cubicBezTo>
                    <a:pt x="25" y="5"/>
                    <a:pt x="25" y="6"/>
                    <a:pt x="26" y="7"/>
                  </a:cubicBezTo>
                  <a:cubicBezTo>
                    <a:pt x="26" y="7"/>
                    <a:pt x="25" y="8"/>
                    <a:pt x="25" y="8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10"/>
                    <a:pt x="28" y="9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3"/>
                    <a:pt x="26" y="13"/>
                    <a:pt x="27" y="14"/>
                  </a:cubicBezTo>
                  <a:cubicBezTo>
                    <a:pt x="28" y="14"/>
                    <a:pt x="28" y="13"/>
                    <a:pt x="29" y="14"/>
                  </a:cubicBezTo>
                  <a:cubicBezTo>
                    <a:pt x="29" y="15"/>
                    <a:pt x="30" y="15"/>
                    <a:pt x="31" y="14"/>
                  </a:cubicBezTo>
                  <a:cubicBezTo>
                    <a:pt x="31" y="13"/>
                    <a:pt x="32" y="11"/>
                    <a:pt x="33" y="10"/>
                  </a:cubicBezTo>
                  <a:cubicBezTo>
                    <a:pt x="34" y="10"/>
                    <a:pt x="36" y="9"/>
                    <a:pt x="37" y="8"/>
                  </a:cubicBezTo>
                  <a:cubicBezTo>
                    <a:pt x="38" y="6"/>
                    <a:pt x="38" y="6"/>
                    <a:pt x="38" y="5"/>
                  </a:cubicBezTo>
                  <a:cubicBezTo>
                    <a:pt x="39" y="5"/>
                    <a:pt x="39" y="5"/>
                    <a:pt x="38" y="4"/>
                  </a:cubicBezTo>
                  <a:close/>
                  <a:moveTo>
                    <a:pt x="1" y="3"/>
                  </a:moveTo>
                  <a:cubicBezTo>
                    <a:pt x="0" y="5"/>
                    <a:pt x="2" y="6"/>
                    <a:pt x="3" y="5"/>
                  </a:cubicBezTo>
                  <a:cubicBezTo>
                    <a:pt x="3" y="5"/>
                    <a:pt x="2" y="1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04">
              <a:extLst>
                <a:ext uri="{FF2B5EF4-FFF2-40B4-BE49-F238E27FC236}">
                  <a16:creationId xmlns:a16="http://schemas.microsoft.com/office/drawing/2014/main" id="{B305D179-BF12-47D5-93E2-236C6C1698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38613" y="1270000"/>
              <a:ext cx="512762" cy="384175"/>
            </a:xfrm>
            <a:custGeom>
              <a:avLst/>
              <a:gdLst>
                <a:gd name="T0" fmla="*/ 125 w 142"/>
                <a:gd name="T1" fmla="*/ 13 h 107"/>
                <a:gd name="T2" fmla="*/ 114 w 142"/>
                <a:gd name="T3" fmla="*/ 17 h 107"/>
                <a:gd name="T4" fmla="*/ 114 w 142"/>
                <a:gd name="T5" fmla="*/ 11 h 107"/>
                <a:gd name="T6" fmla="*/ 102 w 142"/>
                <a:gd name="T7" fmla="*/ 10 h 107"/>
                <a:gd name="T8" fmla="*/ 114 w 142"/>
                <a:gd name="T9" fmla="*/ 8 h 107"/>
                <a:gd name="T10" fmla="*/ 113 w 142"/>
                <a:gd name="T11" fmla="*/ 4 h 107"/>
                <a:gd name="T12" fmla="*/ 96 w 142"/>
                <a:gd name="T13" fmla="*/ 1 h 107"/>
                <a:gd name="T14" fmla="*/ 81 w 142"/>
                <a:gd name="T15" fmla="*/ 2 h 107"/>
                <a:gd name="T16" fmla="*/ 69 w 142"/>
                <a:gd name="T17" fmla="*/ 3 h 107"/>
                <a:gd name="T18" fmla="*/ 60 w 142"/>
                <a:gd name="T19" fmla="*/ 7 h 107"/>
                <a:gd name="T20" fmla="*/ 58 w 142"/>
                <a:gd name="T21" fmla="*/ 8 h 107"/>
                <a:gd name="T22" fmla="*/ 51 w 142"/>
                <a:gd name="T23" fmla="*/ 10 h 107"/>
                <a:gd name="T24" fmla="*/ 45 w 142"/>
                <a:gd name="T25" fmla="*/ 12 h 107"/>
                <a:gd name="T26" fmla="*/ 33 w 142"/>
                <a:gd name="T27" fmla="*/ 10 h 107"/>
                <a:gd name="T28" fmla="*/ 27 w 142"/>
                <a:gd name="T29" fmla="*/ 15 h 107"/>
                <a:gd name="T30" fmla="*/ 18 w 142"/>
                <a:gd name="T31" fmla="*/ 21 h 107"/>
                <a:gd name="T32" fmla="*/ 0 w 142"/>
                <a:gd name="T33" fmla="*/ 30 h 107"/>
                <a:gd name="T34" fmla="*/ 12 w 142"/>
                <a:gd name="T35" fmla="*/ 33 h 107"/>
                <a:gd name="T36" fmla="*/ 3 w 142"/>
                <a:gd name="T37" fmla="*/ 36 h 107"/>
                <a:gd name="T38" fmla="*/ 10 w 142"/>
                <a:gd name="T39" fmla="*/ 40 h 107"/>
                <a:gd name="T40" fmla="*/ 19 w 142"/>
                <a:gd name="T41" fmla="*/ 40 h 107"/>
                <a:gd name="T42" fmla="*/ 33 w 142"/>
                <a:gd name="T43" fmla="*/ 44 h 107"/>
                <a:gd name="T44" fmla="*/ 40 w 142"/>
                <a:gd name="T45" fmla="*/ 53 h 107"/>
                <a:gd name="T46" fmla="*/ 42 w 142"/>
                <a:gd name="T47" fmla="*/ 62 h 107"/>
                <a:gd name="T48" fmla="*/ 50 w 142"/>
                <a:gd name="T49" fmla="*/ 65 h 107"/>
                <a:gd name="T50" fmla="*/ 49 w 142"/>
                <a:gd name="T51" fmla="*/ 68 h 107"/>
                <a:gd name="T52" fmla="*/ 48 w 142"/>
                <a:gd name="T53" fmla="*/ 74 h 107"/>
                <a:gd name="T54" fmla="*/ 47 w 142"/>
                <a:gd name="T55" fmla="*/ 81 h 107"/>
                <a:gd name="T56" fmla="*/ 48 w 142"/>
                <a:gd name="T57" fmla="*/ 90 h 107"/>
                <a:gd name="T58" fmla="*/ 53 w 142"/>
                <a:gd name="T59" fmla="*/ 96 h 107"/>
                <a:gd name="T60" fmla="*/ 59 w 142"/>
                <a:gd name="T61" fmla="*/ 103 h 107"/>
                <a:gd name="T62" fmla="*/ 68 w 142"/>
                <a:gd name="T63" fmla="*/ 107 h 107"/>
                <a:gd name="T64" fmla="*/ 71 w 142"/>
                <a:gd name="T65" fmla="*/ 97 h 107"/>
                <a:gd name="T66" fmla="*/ 75 w 142"/>
                <a:gd name="T67" fmla="*/ 93 h 107"/>
                <a:gd name="T68" fmla="*/ 75 w 142"/>
                <a:gd name="T69" fmla="*/ 88 h 107"/>
                <a:gd name="T70" fmla="*/ 79 w 142"/>
                <a:gd name="T71" fmla="*/ 86 h 107"/>
                <a:gd name="T72" fmla="*/ 83 w 142"/>
                <a:gd name="T73" fmla="*/ 85 h 107"/>
                <a:gd name="T74" fmla="*/ 95 w 142"/>
                <a:gd name="T75" fmla="*/ 77 h 107"/>
                <a:gd name="T76" fmla="*/ 103 w 142"/>
                <a:gd name="T77" fmla="*/ 74 h 107"/>
                <a:gd name="T78" fmla="*/ 119 w 142"/>
                <a:gd name="T79" fmla="*/ 67 h 107"/>
                <a:gd name="T80" fmla="*/ 110 w 142"/>
                <a:gd name="T81" fmla="*/ 66 h 107"/>
                <a:gd name="T82" fmla="*/ 119 w 142"/>
                <a:gd name="T83" fmla="*/ 66 h 107"/>
                <a:gd name="T84" fmla="*/ 117 w 142"/>
                <a:gd name="T85" fmla="*/ 58 h 107"/>
                <a:gd name="T86" fmla="*/ 113 w 142"/>
                <a:gd name="T87" fmla="*/ 54 h 107"/>
                <a:gd name="T88" fmla="*/ 123 w 142"/>
                <a:gd name="T89" fmla="*/ 53 h 107"/>
                <a:gd name="T90" fmla="*/ 125 w 142"/>
                <a:gd name="T91" fmla="*/ 48 h 107"/>
                <a:gd name="T92" fmla="*/ 124 w 142"/>
                <a:gd name="T93" fmla="*/ 40 h 107"/>
                <a:gd name="T94" fmla="*/ 121 w 142"/>
                <a:gd name="T95" fmla="*/ 37 h 107"/>
                <a:gd name="T96" fmla="*/ 122 w 142"/>
                <a:gd name="T97" fmla="*/ 34 h 107"/>
                <a:gd name="T98" fmla="*/ 119 w 142"/>
                <a:gd name="T99" fmla="*/ 32 h 107"/>
                <a:gd name="T100" fmla="*/ 129 w 142"/>
                <a:gd name="T101" fmla="*/ 22 h 107"/>
                <a:gd name="T102" fmla="*/ 126 w 142"/>
                <a:gd name="T103" fmla="*/ 20 h 107"/>
                <a:gd name="T104" fmla="*/ 129 w 142"/>
                <a:gd name="T105" fmla="*/ 17 h 107"/>
                <a:gd name="T106" fmla="*/ 142 w 142"/>
                <a:gd name="T107" fmla="*/ 12 h 107"/>
                <a:gd name="T108" fmla="*/ 47 w 142"/>
                <a:gd name="T109" fmla="*/ 68 h 107"/>
                <a:gd name="T110" fmla="*/ 45 w 142"/>
                <a:gd name="T11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2" h="107">
                  <a:moveTo>
                    <a:pt x="134" y="10"/>
                  </a:moveTo>
                  <a:cubicBezTo>
                    <a:pt x="132" y="10"/>
                    <a:pt x="130" y="11"/>
                    <a:pt x="130" y="12"/>
                  </a:cubicBezTo>
                  <a:cubicBezTo>
                    <a:pt x="129" y="14"/>
                    <a:pt x="126" y="12"/>
                    <a:pt x="125" y="13"/>
                  </a:cubicBezTo>
                  <a:cubicBezTo>
                    <a:pt x="123" y="13"/>
                    <a:pt x="124" y="11"/>
                    <a:pt x="123" y="12"/>
                  </a:cubicBezTo>
                  <a:cubicBezTo>
                    <a:pt x="121" y="13"/>
                    <a:pt x="120" y="14"/>
                    <a:pt x="118" y="15"/>
                  </a:cubicBezTo>
                  <a:cubicBezTo>
                    <a:pt x="117" y="16"/>
                    <a:pt x="115" y="17"/>
                    <a:pt x="114" y="17"/>
                  </a:cubicBezTo>
                  <a:cubicBezTo>
                    <a:pt x="113" y="18"/>
                    <a:pt x="117" y="14"/>
                    <a:pt x="118" y="13"/>
                  </a:cubicBezTo>
                  <a:cubicBezTo>
                    <a:pt x="120" y="11"/>
                    <a:pt x="119" y="9"/>
                    <a:pt x="117" y="9"/>
                  </a:cubicBezTo>
                  <a:cubicBezTo>
                    <a:pt x="115" y="9"/>
                    <a:pt x="115" y="11"/>
                    <a:pt x="114" y="11"/>
                  </a:cubicBezTo>
                  <a:cubicBezTo>
                    <a:pt x="113" y="11"/>
                    <a:pt x="107" y="14"/>
                    <a:pt x="106" y="13"/>
                  </a:cubicBezTo>
                  <a:cubicBezTo>
                    <a:pt x="106" y="13"/>
                    <a:pt x="111" y="11"/>
                    <a:pt x="111" y="10"/>
                  </a:cubicBezTo>
                  <a:cubicBezTo>
                    <a:pt x="111" y="10"/>
                    <a:pt x="105" y="10"/>
                    <a:pt x="102" y="10"/>
                  </a:cubicBezTo>
                  <a:cubicBezTo>
                    <a:pt x="99" y="11"/>
                    <a:pt x="94" y="12"/>
                    <a:pt x="94" y="11"/>
                  </a:cubicBezTo>
                  <a:cubicBezTo>
                    <a:pt x="94" y="11"/>
                    <a:pt x="100" y="9"/>
                    <a:pt x="103" y="9"/>
                  </a:cubicBezTo>
                  <a:cubicBezTo>
                    <a:pt x="106" y="9"/>
                    <a:pt x="111" y="9"/>
                    <a:pt x="114" y="8"/>
                  </a:cubicBezTo>
                  <a:cubicBezTo>
                    <a:pt x="116" y="7"/>
                    <a:pt x="119" y="7"/>
                    <a:pt x="120" y="7"/>
                  </a:cubicBezTo>
                  <a:cubicBezTo>
                    <a:pt x="121" y="6"/>
                    <a:pt x="117" y="5"/>
                    <a:pt x="116" y="5"/>
                  </a:cubicBezTo>
                  <a:cubicBezTo>
                    <a:pt x="114" y="5"/>
                    <a:pt x="112" y="5"/>
                    <a:pt x="113" y="4"/>
                  </a:cubicBezTo>
                  <a:cubicBezTo>
                    <a:pt x="113" y="3"/>
                    <a:pt x="110" y="3"/>
                    <a:pt x="110" y="2"/>
                  </a:cubicBezTo>
                  <a:cubicBezTo>
                    <a:pt x="109" y="2"/>
                    <a:pt x="104" y="2"/>
                    <a:pt x="103" y="1"/>
                  </a:cubicBezTo>
                  <a:cubicBezTo>
                    <a:pt x="102" y="1"/>
                    <a:pt x="99" y="0"/>
                    <a:pt x="96" y="1"/>
                  </a:cubicBezTo>
                  <a:cubicBezTo>
                    <a:pt x="93" y="1"/>
                    <a:pt x="88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2" y="1"/>
                    <a:pt x="80" y="2"/>
                    <a:pt x="81" y="2"/>
                  </a:cubicBezTo>
                  <a:cubicBezTo>
                    <a:pt x="82" y="4"/>
                    <a:pt x="79" y="4"/>
                    <a:pt x="79" y="3"/>
                  </a:cubicBezTo>
                  <a:cubicBezTo>
                    <a:pt x="79" y="2"/>
                    <a:pt x="77" y="2"/>
                    <a:pt x="76" y="3"/>
                  </a:cubicBezTo>
                  <a:cubicBezTo>
                    <a:pt x="75" y="3"/>
                    <a:pt x="70" y="2"/>
                    <a:pt x="69" y="3"/>
                  </a:cubicBezTo>
                  <a:cubicBezTo>
                    <a:pt x="69" y="3"/>
                    <a:pt x="63" y="3"/>
                    <a:pt x="62" y="3"/>
                  </a:cubicBezTo>
                  <a:cubicBezTo>
                    <a:pt x="60" y="4"/>
                    <a:pt x="64" y="5"/>
                    <a:pt x="64" y="6"/>
                  </a:cubicBezTo>
                  <a:cubicBezTo>
                    <a:pt x="64" y="6"/>
                    <a:pt x="59" y="6"/>
                    <a:pt x="60" y="7"/>
                  </a:cubicBezTo>
                  <a:cubicBezTo>
                    <a:pt x="61" y="8"/>
                    <a:pt x="64" y="9"/>
                    <a:pt x="66" y="11"/>
                  </a:cubicBezTo>
                  <a:cubicBezTo>
                    <a:pt x="67" y="12"/>
                    <a:pt x="65" y="11"/>
                    <a:pt x="63" y="10"/>
                  </a:cubicBezTo>
                  <a:cubicBezTo>
                    <a:pt x="61" y="9"/>
                    <a:pt x="59" y="9"/>
                    <a:pt x="58" y="8"/>
                  </a:cubicBezTo>
                  <a:cubicBezTo>
                    <a:pt x="56" y="7"/>
                    <a:pt x="52" y="6"/>
                    <a:pt x="51" y="7"/>
                  </a:cubicBezTo>
                  <a:cubicBezTo>
                    <a:pt x="50" y="8"/>
                    <a:pt x="54" y="9"/>
                    <a:pt x="54" y="10"/>
                  </a:cubicBezTo>
                  <a:cubicBezTo>
                    <a:pt x="54" y="11"/>
                    <a:pt x="51" y="10"/>
                    <a:pt x="51" y="10"/>
                  </a:cubicBezTo>
                  <a:cubicBezTo>
                    <a:pt x="50" y="10"/>
                    <a:pt x="48" y="8"/>
                    <a:pt x="47" y="8"/>
                  </a:cubicBezTo>
                  <a:cubicBezTo>
                    <a:pt x="45" y="8"/>
                    <a:pt x="46" y="9"/>
                    <a:pt x="46" y="11"/>
                  </a:cubicBezTo>
                  <a:cubicBezTo>
                    <a:pt x="46" y="12"/>
                    <a:pt x="44" y="13"/>
                    <a:pt x="45" y="12"/>
                  </a:cubicBezTo>
                  <a:cubicBezTo>
                    <a:pt x="45" y="11"/>
                    <a:pt x="45" y="8"/>
                    <a:pt x="43" y="8"/>
                  </a:cubicBezTo>
                  <a:cubicBezTo>
                    <a:pt x="42" y="7"/>
                    <a:pt x="38" y="9"/>
                    <a:pt x="36" y="9"/>
                  </a:cubicBezTo>
                  <a:cubicBezTo>
                    <a:pt x="34" y="9"/>
                    <a:pt x="32" y="9"/>
                    <a:pt x="33" y="10"/>
                  </a:cubicBezTo>
                  <a:cubicBezTo>
                    <a:pt x="35" y="11"/>
                    <a:pt x="33" y="12"/>
                    <a:pt x="32" y="11"/>
                  </a:cubicBezTo>
                  <a:cubicBezTo>
                    <a:pt x="30" y="10"/>
                    <a:pt x="26" y="11"/>
                    <a:pt x="27" y="11"/>
                  </a:cubicBezTo>
                  <a:cubicBezTo>
                    <a:pt x="28" y="12"/>
                    <a:pt x="28" y="14"/>
                    <a:pt x="27" y="15"/>
                  </a:cubicBezTo>
                  <a:cubicBezTo>
                    <a:pt x="27" y="16"/>
                    <a:pt x="25" y="14"/>
                    <a:pt x="23" y="14"/>
                  </a:cubicBezTo>
                  <a:cubicBezTo>
                    <a:pt x="21" y="14"/>
                    <a:pt x="12" y="19"/>
                    <a:pt x="12" y="20"/>
                  </a:cubicBezTo>
                  <a:cubicBezTo>
                    <a:pt x="13" y="21"/>
                    <a:pt x="17" y="20"/>
                    <a:pt x="18" y="21"/>
                  </a:cubicBezTo>
                  <a:cubicBezTo>
                    <a:pt x="19" y="21"/>
                    <a:pt x="18" y="24"/>
                    <a:pt x="16" y="25"/>
                  </a:cubicBezTo>
                  <a:cubicBezTo>
                    <a:pt x="15" y="26"/>
                    <a:pt x="9" y="25"/>
                    <a:pt x="9" y="26"/>
                  </a:cubicBezTo>
                  <a:cubicBezTo>
                    <a:pt x="9" y="28"/>
                    <a:pt x="0" y="28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3" y="32"/>
                    <a:pt x="4" y="31"/>
                    <a:pt x="5" y="33"/>
                  </a:cubicBezTo>
                  <a:cubicBezTo>
                    <a:pt x="6" y="34"/>
                    <a:pt x="9" y="34"/>
                    <a:pt x="12" y="33"/>
                  </a:cubicBezTo>
                  <a:cubicBezTo>
                    <a:pt x="14" y="32"/>
                    <a:pt x="15" y="33"/>
                    <a:pt x="15" y="34"/>
                  </a:cubicBezTo>
                  <a:cubicBezTo>
                    <a:pt x="15" y="36"/>
                    <a:pt x="10" y="34"/>
                    <a:pt x="9" y="35"/>
                  </a:cubicBezTo>
                  <a:cubicBezTo>
                    <a:pt x="7" y="36"/>
                    <a:pt x="3" y="35"/>
                    <a:pt x="3" y="36"/>
                  </a:cubicBezTo>
                  <a:cubicBezTo>
                    <a:pt x="3" y="37"/>
                    <a:pt x="6" y="37"/>
                    <a:pt x="7" y="37"/>
                  </a:cubicBezTo>
                  <a:cubicBezTo>
                    <a:pt x="9" y="37"/>
                    <a:pt x="8" y="38"/>
                    <a:pt x="7" y="39"/>
                  </a:cubicBezTo>
                  <a:cubicBezTo>
                    <a:pt x="7" y="40"/>
                    <a:pt x="8" y="39"/>
                    <a:pt x="10" y="40"/>
                  </a:cubicBezTo>
                  <a:cubicBezTo>
                    <a:pt x="12" y="41"/>
                    <a:pt x="15" y="42"/>
                    <a:pt x="14" y="41"/>
                  </a:cubicBezTo>
                  <a:cubicBezTo>
                    <a:pt x="13" y="40"/>
                    <a:pt x="16" y="40"/>
                    <a:pt x="16" y="41"/>
                  </a:cubicBezTo>
                  <a:cubicBezTo>
                    <a:pt x="17" y="41"/>
                    <a:pt x="18" y="40"/>
                    <a:pt x="19" y="40"/>
                  </a:cubicBezTo>
                  <a:cubicBezTo>
                    <a:pt x="21" y="40"/>
                    <a:pt x="21" y="39"/>
                    <a:pt x="22" y="39"/>
                  </a:cubicBezTo>
                  <a:cubicBezTo>
                    <a:pt x="23" y="40"/>
                    <a:pt x="28" y="41"/>
                    <a:pt x="30" y="41"/>
                  </a:cubicBezTo>
                  <a:cubicBezTo>
                    <a:pt x="31" y="42"/>
                    <a:pt x="34" y="43"/>
                    <a:pt x="33" y="44"/>
                  </a:cubicBezTo>
                  <a:cubicBezTo>
                    <a:pt x="33" y="45"/>
                    <a:pt x="35" y="46"/>
                    <a:pt x="37" y="47"/>
                  </a:cubicBezTo>
                  <a:cubicBezTo>
                    <a:pt x="39" y="48"/>
                    <a:pt x="39" y="50"/>
                    <a:pt x="39" y="51"/>
                  </a:cubicBezTo>
                  <a:cubicBezTo>
                    <a:pt x="39" y="52"/>
                    <a:pt x="41" y="53"/>
                    <a:pt x="40" y="53"/>
                  </a:cubicBezTo>
                  <a:cubicBezTo>
                    <a:pt x="40" y="54"/>
                    <a:pt x="40" y="55"/>
                    <a:pt x="42" y="56"/>
                  </a:cubicBezTo>
                  <a:cubicBezTo>
                    <a:pt x="43" y="57"/>
                    <a:pt x="40" y="58"/>
                    <a:pt x="40" y="59"/>
                  </a:cubicBezTo>
                  <a:cubicBezTo>
                    <a:pt x="41" y="59"/>
                    <a:pt x="39" y="61"/>
                    <a:pt x="42" y="62"/>
                  </a:cubicBezTo>
                  <a:cubicBezTo>
                    <a:pt x="44" y="62"/>
                    <a:pt x="43" y="60"/>
                    <a:pt x="45" y="60"/>
                  </a:cubicBezTo>
                  <a:cubicBezTo>
                    <a:pt x="47" y="60"/>
                    <a:pt x="45" y="62"/>
                    <a:pt x="46" y="63"/>
                  </a:cubicBezTo>
                  <a:cubicBezTo>
                    <a:pt x="47" y="63"/>
                    <a:pt x="49" y="63"/>
                    <a:pt x="50" y="65"/>
                  </a:cubicBezTo>
                  <a:cubicBezTo>
                    <a:pt x="52" y="66"/>
                    <a:pt x="51" y="67"/>
                    <a:pt x="49" y="66"/>
                  </a:cubicBezTo>
                  <a:cubicBezTo>
                    <a:pt x="48" y="64"/>
                    <a:pt x="43" y="65"/>
                    <a:pt x="43" y="65"/>
                  </a:cubicBezTo>
                  <a:cubicBezTo>
                    <a:pt x="43" y="66"/>
                    <a:pt x="48" y="68"/>
                    <a:pt x="49" y="68"/>
                  </a:cubicBezTo>
                  <a:cubicBezTo>
                    <a:pt x="51" y="68"/>
                    <a:pt x="52" y="70"/>
                    <a:pt x="52" y="70"/>
                  </a:cubicBezTo>
                  <a:cubicBezTo>
                    <a:pt x="51" y="71"/>
                    <a:pt x="51" y="73"/>
                    <a:pt x="51" y="74"/>
                  </a:cubicBezTo>
                  <a:cubicBezTo>
                    <a:pt x="51" y="74"/>
                    <a:pt x="49" y="74"/>
                    <a:pt x="48" y="74"/>
                  </a:cubicBezTo>
                  <a:cubicBezTo>
                    <a:pt x="47" y="74"/>
                    <a:pt x="46" y="74"/>
                    <a:pt x="46" y="75"/>
                  </a:cubicBezTo>
                  <a:cubicBezTo>
                    <a:pt x="46" y="77"/>
                    <a:pt x="45" y="77"/>
                    <a:pt x="44" y="79"/>
                  </a:cubicBezTo>
                  <a:cubicBezTo>
                    <a:pt x="44" y="80"/>
                    <a:pt x="46" y="80"/>
                    <a:pt x="47" y="81"/>
                  </a:cubicBezTo>
                  <a:cubicBezTo>
                    <a:pt x="47" y="81"/>
                    <a:pt x="45" y="82"/>
                    <a:pt x="45" y="83"/>
                  </a:cubicBezTo>
                  <a:cubicBezTo>
                    <a:pt x="45" y="84"/>
                    <a:pt x="47" y="86"/>
                    <a:pt x="48" y="86"/>
                  </a:cubicBezTo>
                  <a:cubicBezTo>
                    <a:pt x="49" y="87"/>
                    <a:pt x="48" y="89"/>
                    <a:pt x="48" y="90"/>
                  </a:cubicBezTo>
                  <a:cubicBezTo>
                    <a:pt x="49" y="91"/>
                    <a:pt x="50" y="90"/>
                    <a:pt x="50" y="92"/>
                  </a:cubicBezTo>
                  <a:cubicBezTo>
                    <a:pt x="50" y="93"/>
                    <a:pt x="51" y="93"/>
                    <a:pt x="51" y="94"/>
                  </a:cubicBezTo>
                  <a:cubicBezTo>
                    <a:pt x="51" y="95"/>
                    <a:pt x="53" y="95"/>
                    <a:pt x="53" y="96"/>
                  </a:cubicBezTo>
                  <a:cubicBezTo>
                    <a:pt x="52" y="97"/>
                    <a:pt x="53" y="98"/>
                    <a:pt x="54" y="99"/>
                  </a:cubicBezTo>
                  <a:cubicBezTo>
                    <a:pt x="54" y="99"/>
                    <a:pt x="56" y="101"/>
                    <a:pt x="56" y="101"/>
                  </a:cubicBezTo>
                  <a:cubicBezTo>
                    <a:pt x="57" y="102"/>
                    <a:pt x="58" y="103"/>
                    <a:pt x="59" y="103"/>
                  </a:cubicBezTo>
                  <a:cubicBezTo>
                    <a:pt x="60" y="103"/>
                    <a:pt x="60" y="104"/>
                    <a:pt x="61" y="104"/>
                  </a:cubicBezTo>
                  <a:cubicBezTo>
                    <a:pt x="62" y="104"/>
                    <a:pt x="64" y="104"/>
                    <a:pt x="64" y="105"/>
                  </a:cubicBezTo>
                  <a:cubicBezTo>
                    <a:pt x="64" y="106"/>
                    <a:pt x="67" y="106"/>
                    <a:pt x="68" y="107"/>
                  </a:cubicBezTo>
                  <a:cubicBezTo>
                    <a:pt x="69" y="107"/>
                    <a:pt x="69" y="105"/>
                    <a:pt x="70" y="105"/>
                  </a:cubicBezTo>
                  <a:cubicBezTo>
                    <a:pt x="71" y="104"/>
                    <a:pt x="70" y="101"/>
                    <a:pt x="71" y="101"/>
                  </a:cubicBezTo>
                  <a:cubicBezTo>
                    <a:pt x="72" y="101"/>
                    <a:pt x="72" y="98"/>
                    <a:pt x="71" y="97"/>
                  </a:cubicBezTo>
                  <a:cubicBezTo>
                    <a:pt x="70" y="97"/>
                    <a:pt x="70" y="96"/>
                    <a:pt x="72" y="96"/>
                  </a:cubicBezTo>
                  <a:cubicBezTo>
                    <a:pt x="74" y="97"/>
                    <a:pt x="73" y="95"/>
                    <a:pt x="74" y="95"/>
                  </a:cubicBezTo>
                  <a:cubicBezTo>
                    <a:pt x="75" y="95"/>
                    <a:pt x="74" y="93"/>
                    <a:pt x="75" y="93"/>
                  </a:cubicBezTo>
                  <a:cubicBezTo>
                    <a:pt x="75" y="93"/>
                    <a:pt x="75" y="92"/>
                    <a:pt x="75" y="91"/>
                  </a:cubicBezTo>
                  <a:cubicBezTo>
                    <a:pt x="74" y="91"/>
                    <a:pt x="75" y="90"/>
                    <a:pt x="76" y="90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4" y="88"/>
                    <a:pt x="74" y="87"/>
                    <a:pt x="76" y="88"/>
                  </a:cubicBezTo>
                  <a:cubicBezTo>
                    <a:pt x="77" y="88"/>
                    <a:pt x="77" y="88"/>
                    <a:pt x="77" y="87"/>
                  </a:cubicBezTo>
                  <a:cubicBezTo>
                    <a:pt x="76" y="86"/>
                    <a:pt x="78" y="86"/>
                    <a:pt x="79" y="86"/>
                  </a:cubicBezTo>
                  <a:cubicBezTo>
                    <a:pt x="81" y="85"/>
                    <a:pt x="81" y="85"/>
                    <a:pt x="81" y="84"/>
                  </a:cubicBezTo>
                  <a:cubicBezTo>
                    <a:pt x="81" y="83"/>
                    <a:pt x="83" y="83"/>
                    <a:pt x="82" y="84"/>
                  </a:cubicBezTo>
                  <a:cubicBezTo>
                    <a:pt x="82" y="84"/>
                    <a:pt x="82" y="85"/>
                    <a:pt x="83" y="85"/>
                  </a:cubicBezTo>
                  <a:cubicBezTo>
                    <a:pt x="83" y="84"/>
                    <a:pt x="85" y="85"/>
                    <a:pt x="87" y="84"/>
                  </a:cubicBezTo>
                  <a:cubicBezTo>
                    <a:pt x="89" y="83"/>
                    <a:pt x="92" y="81"/>
                    <a:pt x="92" y="79"/>
                  </a:cubicBezTo>
                  <a:cubicBezTo>
                    <a:pt x="93" y="78"/>
                    <a:pt x="95" y="78"/>
                    <a:pt x="95" y="77"/>
                  </a:cubicBezTo>
                  <a:cubicBezTo>
                    <a:pt x="95" y="75"/>
                    <a:pt x="95" y="75"/>
                    <a:pt x="97" y="76"/>
                  </a:cubicBezTo>
                  <a:cubicBezTo>
                    <a:pt x="99" y="76"/>
                    <a:pt x="98" y="75"/>
                    <a:pt x="99" y="75"/>
                  </a:cubicBezTo>
                  <a:cubicBezTo>
                    <a:pt x="101" y="75"/>
                    <a:pt x="101" y="74"/>
                    <a:pt x="103" y="74"/>
                  </a:cubicBezTo>
                  <a:cubicBezTo>
                    <a:pt x="105" y="74"/>
                    <a:pt x="110" y="73"/>
                    <a:pt x="111" y="72"/>
                  </a:cubicBezTo>
                  <a:cubicBezTo>
                    <a:pt x="113" y="71"/>
                    <a:pt x="116" y="70"/>
                    <a:pt x="118" y="69"/>
                  </a:cubicBezTo>
                  <a:cubicBezTo>
                    <a:pt x="119" y="68"/>
                    <a:pt x="120" y="67"/>
                    <a:pt x="119" y="67"/>
                  </a:cubicBezTo>
                  <a:cubicBezTo>
                    <a:pt x="118" y="68"/>
                    <a:pt x="116" y="68"/>
                    <a:pt x="115" y="68"/>
                  </a:cubicBezTo>
                  <a:cubicBezTo>
                    <a:pt x="113" y="67"/>
                    <a:pt x="111" y="66"/>
                    <a:pt x="109" y="67"/>
                  </a:cubicBezTo>
                  <a:cubicBezTo>
                    <a:pt x="108" y="68"/>
                    <a:pt x="109" y="66"/>
                    <a:pt x="110" y="66"/>
                  </a:cubicBezTo>
                  <a:cubicBezTo>
                    <a:pt x="111" y="65"/>
                    <a:pt x="111" y="65"/>
                    <a:pt x="111" y="63"/>
                  </a:cubicBezTo>
                  <a:cubicBezTo>
                    <a:pt x="110" y="62"/>
                    <a:pt x="113" y="63"/>
                    <a:pt x="114" y="64"/>
                  </a:cubicBezTo>
                  <a:cubicBezTo>
                    <a:pt x="115" y="66"/>
                    <a:pt x="117" y="67"/>
                    <a:pt x="119" y="66"/>
                  </a:cubicBezTo>
                  <a:cubicBezTo>
                    <a:pt x="121" y="66"/>
                    <a:pt x="119" y="64"/>
                    <a:pt x="120" y="63"/>
                  </a:cubicBezTo>
                  <a:cubicBezTo>
                    <a:pt x="121" y="62"/>
                    <a:pt x="114" y="59"/>
                    <a:pt x="114" y="58"/>
                  </a:cubicBezTo>
                  <a:cubicBezTo>
                    <a:pt x="113" y="57"/>
                    <a:pt x="115" y="57"/>
                    <a:pt x="117" y="58"/>
                  </a:cubicBezTo>
                  <a:cubicBezTo>
                    <a:pt x="119" y="59"/>
                    <a:pt x="119" y="57"/>
                    <a:pt x="119" y="56"/>
                  </a:cubicBezTo>
                  <a:cubicBezTo>
                    <a:pt x="119" y="55"/>
                    <a:pt x="115" y="55"/>
                    <a:pt x="114" y="56"/>
                  </a:cubicBezTo>
                  <a:cubicBezTo>
                    <a:pt x="112" y="57"/>
                    <a:pt x="110" y="54"/>
                    <a:pt x="113" y="54"/>
                  </a:cubicBezTo>
                  <a:cubicBezTo>
                    <a:pt x="115" y="54"/>
                    <a:pt x="113" y="53"/>
                    <a:pt x="114" y="52"/>
                  </a:cubicBezTo>
                  <a:cubicBezTo>
                    <a:pt x="114" y="52"/>
                    <a:pt x="117" y="54"/>
                    <a:pt x="119" y="54"/>
                  </a:cubicBezTo>
                  <a:cubicBezTo>
                    <a:pt x="120" y="53"/>
                    <a:pt x="121" y="54"/>
                    <a:pt x="123" y="53"/>
                  </a:cubicBezTo>
                  <a:cubicBezTo>
                    <a:pt x="124" y="52"/>
                    <a:pt x="120" y="51"/>
                    <a:pt x="120" y="50"/>
                  </a:cubicBezTo>
                  <a:cubicBezTo>
                    <a:pt x="119" y="49"/>
                    <a:pt x="123" y="49"/>
                    <a:pt x="125" y="49"/>
                  </a:cubicBezTo>
                  <a:cubicBezTo>
                    <a:pt x="126" y="49"/>
                    <a:pt x="126" y="47"/>
                    <a:pt x="125" y="48"/>
                  </a:cubicBezTo>
                  <a:cubicBezTo>
                    <a:pt x="124" y="48"/>
                    <a:pt x="120" y="46"/>
                    <a:pt x="121" y="45"/>
                  </a:cubicBezTo>
                  <a:cubicBezTo>
                    <a:pt x="122" y="44"/>
                    <a:pt x="124" y="45"/>
                    <a:pt x="125" y="45"/>
                  </a:cubicBezTo>
                  <a:cubicBezTo>
                    <a:pt x="127" y="44"/>
                    <a:pt x="125" y="40"/>
                    <a:pt x="124" y="40"/>
                  </a:cubicBezTo>
                  <a:cubicBezTo>
                    <a:pt x="123" y="40"/>
                    <a:pt x="120" y="40"/>
                    <a:pt x="120" y="39"/>
                  </a:cubicBezTo>
                  <a:cubicBezTo>
                    <a:pt x="120" y="39"/>
                    <a:pt x="118" y="38"/>
                    <a:pt x="118" y="37"/>
                  </a:cubicBezTo>
                  <a:cubicBezTo>
                    <a:pt x="119" y="37"/>
                    <a:pt x="120" y="38"/>
                    <a:pt x="121" y="37"/>
                  </a:cubicBezTo>
                  <a:cubicBezTo>
                    <a:pt x="123" y="36"/>
                    <a:pt x="126" y="37"/>
                    <a:pt x="128" y="37"/>
                  </a:cubicBezTo>
                  <a:cubicBezTo>
                    <a:pt x="129" y="37"/>
                    <a:pt x="127" y="34"/>
                    <a:pt x="126" y="35"/>
                  </a:cubicBezTo>
                  <a:cubicBezTo>
                    <a:pt x="126" y="35"/>
                    <a:pt x="123" y="35"/>
                    <a:pt x="122" y="34"/>
                  </a:cubicBezTo>
                  <a:cubicBezTo>
                    <a:pt x="122" y="32"/>
                    <a:pt x="125" y="34"/>
                    <a:pt x="126" y="33"/>
                  </a:cubicBezTo>
                  <a:cubicBezTo>
                    <a:pt x="126" y="32"/>
                    <a:pt x="122" y="31"/>
                    <a:pt x="121" y="32"/>
                  </a:cubicBezTo>
                  <a:cubicBezTo>
                    <a:pt x="120" y="33"/>
                    <a:pt x="118" y="33"/>
                    <a:pt x="119" y="32"/>
                  </a:cubicBezTo>
                  <a:cubicBezTo>
                    <a:pt x="120" y="31"/>
                    <a:pt x="121" y="29"/>
                    <a:pt x="121" y="28"/>
                  </a:cubicBezTo>
                  <a:cubicBezTo>
                    <a:pt x="120" y="27"/>
                    <a:pt x="125" y="27"/>
                    <a:pt x="125" y="25"/>
                  </a:cubicBezTo>
                  <a:cubicBezTo>
                    <a:pt x="124" y="23"/>
                    <a:pt x="127" y="22"/>
                    <a:pt x="129" y="22"/>
                  </a:cubicBezTo>
                  <a:cubicBezTo>
                    <a:pt x="130" y="22"/>
                    <a:pt x="128" y="20"/>
                    <a:pt x="127" y="20"/>
                  </a:cubicBezTo>
                  <a:cubicBezTo>
                    <a:pt x="125" y="21"/>
                    <a:pt x="124" y="22"/>
                    <a:pt x="123" y="22"/>
                  </a:cubicBezTo>
                  <a:cubicBezTo>
                    <a:pt x="122" y="21"/>
                    <a:pt x="125" y="20"/>
                    <a:pt x="126" y="20"/>
                  </a:cubicBezTo>
                  <a:cubicBezTo>
                    <a:pt x="128" y="20"/>
                    <a:pt x="131" y="20"/>
                    <a:pt x="132" y="19"/>
                  </a:cubicBezTo>
                  <a:cubicBezTo>
                    <a:pt x="133" y="18"/>
                    <a:pt x="130" y="18"/>
                    <a:pt x="128" y="18"/>
                  </a:cubicBezTo>
                  <a:cubicBezTo>
                    <a:pt x="126" y="18"/>
                    <a:pt x="126" y="17"/>
                    <a:pt x="129" y="17"/>
                  </a:cubicBezTo>
                  <a:cubicBezTo>
                    <a:pt x="132" y="17"/>
                    <a:pt x="132" y="16"/>
                    <a:pt x="134" y="16"/>
                  </a:cubicBezTo>
                  <a:cubicBezTo>
                    <a:pt x="136" y="16"/>
                    <a:pt x="136" y="15"/>
                    <a:pt x="137" y="15"/>
                  </a:cubicBezTo>
                  <a:cubicBezTo>
                    <a:pt x="139" y="15"/>
                    <a:pt x="142" y="13"/>
                    <a:pt x="142" y="12"/>
                  </a:cubicBezTo>
                  <a:cubicBezTo>
                    <a:pt x="142" y="12"/>
                    <a:pt x="137" y="10"/>
                    <a:pt x="134" y="10"/>
                  </a:cubicBezTo>
                  <a:close/>
                  <a:moveTo>
                    <a:pt x="49" y="70"/>
                  </a:moveTo>
                  <a:cubicBezTo>
                    <a:pt x="49" y="69"/>
                    <a:pt x="48" y="70"/>
                    <a:pt x="47" y="68"/>
                  </a:cubicBezTo>
                  <a:cubicBezTo>
                    <a:pt x="46" y="67"/>
                    <a:pt x="43" y="66"/>
                    <a:pt x="42" y="67"/>
                  </a:cubicBezTo>
                  <a:cubicBezTo>
                    <a:pt x="42" y="68"/>
                    <a:pt x="41" y="68"/>
                    <a:pt x="42" y="69"/>
                  </a:cubicBezTo>
                  <a:cubicBezTo>
                    <a:pt x="43" y="70"/>
                    <a:pt x="43" y="70"/>
                    <a:pt x="45" y="71"/>
                  </a:cubicBezTo>
                  <a:cubicBezTo>
                    <a:pt x="46" y="72"/>
                    <a:pt x="49" y="71"/>
                    <a:pt x="49" y="7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05">
              <a:extLst>
                <a:ext uri="{FF2B5EF4-FFF2-40B4-BE49-F238E27FC236}">
                  <a16:creationId xmlns:a16="http://schemas.microsoft.com/office/drawing/2014/main" id="{75A1A699-E2D3-43C7-9970-FDCE201F3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46513" y="2740025"/>
              <a:ext cx="22225" cy="14288"/>
            </a:xfrm>
            <a:custGeom>
              <a:avLst/>
              <a:gdLst>
                <a:gd name="T0" fmla="*/ 0 w 6"/>
                <a:gd name="T1" fmla="*/ 0 h 4"/>
                <a:gd name="T2" fmla="*/ 2 w 6"/>
                <a:gd name="T3" fmla="*/ 2 h 4"/>
                <a:gd name="T4" fmla="*/ 5 w 6"/>
                <a:gd name="T5" fmla="*/ 3 h 4"/>
                <a:gd name="T6" fmla="*/ 0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4" y="4"/>
                    <a:pt x="5" y="3"/>
                  </a:cubicBezTo>
                  <a:cubicBezTo>
                    <a:pt x="6" y="1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06">
              <a:extLst>
                <a:ext uri="{FF2B5EF4-FFF2-40B4-BE49-F238E27FC236}">
                  <a16:creationId xmlns:a16="http://schemas.microsoft.com/office/drawing/2014/main" id="{98EF8C8C-86C5-4D2F-B8F1-7712F7382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16463" y="1276350"/>
              <a:ext cx="747712" cy="576263"/>
            </a:xfrm>
            <a:custGeom>
              <a:avLst/>
              <a:gdLst>
                <a:gd name="T0" fmla="*/ 42 w 207"/>
                <a:gd name="T1" fmla="*/ 141 h 160"/>
                <a:gd name="T2" fmla="*/ 39 w 207"/>
                <a:gd name="T3" fmla="*/ 47 h 160"/>
                <a:gd name="T4" fmla="*/ 80 w 207"/>
                <a:gd name="T5" fmla="*/ 52 h 160"/>
                <a:gd name="T6" fmla="*/ 53 w 207"/>
                <a:gd name="T7" fmla="*/ 56 h 160"/>
                <a:gd name="T8" fmla="*/ 80 w 207"/>
                <a:gd name="T9" fmla="*/ 69 h 160"/>
                <a:gd name="T10" fmla="*/ 49 w 207"/>
                <a:gd name="T11" fmla="*/ 40 h 160"/>
                <a:gd name="T12" fmla="*/ 43 w 207"/>
                <a:gd name="T13" fmla="*/ 38 h 160"/>
                <a:gd name="T14" fmla="*/ 76 w 207"/>
                <a:gd name="T15" fmla="*/ 44 h 160"/>
                <a:gd name="T16" fmla="*/ 61 w 207"/>
                <a:gd name="T17" fmla="*/ 30 h 160"/>
                <a:gd name="T18" fmla="*/ 85 w 207"/>
                <a:gd name="T19" fmla="*/ 25 h 160"/>
                <a:gd name="T20" fmla="*/ 86 w 207"/>
                <a:gd name="T21" fmla="*/ 33 h 160"/>
                <a:gd name="T22" fmla="*/ 87 w 207"/>
                <a:gd name="T23" fmla="*/ 38 h 160"/>
                <a:gd name="T24" fmla="*/ 112 w 207"/>
                <a:gd name="T25" fmla="*/ 31 h 160"/>
                <a:gd name="T26" fmla="*/ 102 w 207"/>
                <a:gd name="T27" fmla="*/ 48 h 160"/>
                <a:gd name="T28" fmla="*/ 142 w 207"/>
                <a:gd name="T29" fmla="*/ 46 h 160"/>
                <a:gd name="T30" fmla="*/ 120 w 207"/>
                <a:gd name="T31" fmla="*/ 31 h 160"/>
                <a:gd name="T32" fmla="*/ 123 w 207"/>
                <a:gd name="T33" fmla="*/ 17 h 160"/>
                <a:gd name="T34" fmla="*/ 121 w 207"/>
                <a:gd name="T35" fmla="*/ 14 h 160"/>
                <a:gd name="T36" fmla="*/ 131 w 207"/>
                <a:gd name="T37" fmla="*/ 25 h 160"/>
                <a:gd name="T38" fmla="*/ 144 w 207"/>
                <a:gd name="T39" fmla="*/ 37 h 160"/>
                <a:gd name="T40" fmla="*/ 164 w 207"/>
                <a:gd name="T41" fmla="*/ 18 h 160"/>
                <a:gd name="T42" fmla="*/ 157 w 207"/>
                <a:gd name="T43" fmla="*/ 2 h 160"/>
                <a:gd name="T44" fmla="*/ 117 w 207"/>
                <a:gd name="T45" fmla="*/ 10 h 160"/>
                <a:gd name="T46" fmla="*/ 129 w 207"/>
                <a:gd name="T47" fmla="*/ 91 h 160"/>
                <a:gd name="T48" fmla="*/ 171 w 207"/>
                <a:gd name="T49" fmla="*/ 70 h 160"/>
                <a:gd name="T50" fmla="*/ 154 w 207"/>
                <a:gd name="T51" fmla="*/ 56 h 160"/>
                <a:gd name="T52" fmla="*/ 129 w 207"/>
                <a:gd name="T53" fmla="*/ 52 h 160"/>
                <a:gd name="T54" fmla="*/ 145 w 207"/>
                <a:gd name="T55" fmla="*/ 64 h 160"/>
                <a:gd name="T56" fmla="*/ 152 w 207"/>
                <a:gd name="T57" fmla="*/ 85 h 160"/>
                <a:gd name="T58" fmla="*/ 175 w 207"/>
                <a:gd name="T59" fmla="*/ 87 h 160"/>
                <a:gd name="T60" fmla="*/ 141 w 207"/>
                <a:gd name="T61" fmla="*/ 50 h 160"/>
                <a:gd name="T62" fmla="*/ 199 w 207"/>
                <a:gd name="T63" fmla="*/ 132 h 160"/>
                <a:gd name="T64" fmla="*/ 23 w 207"/>
                <a:gd name="T65" fmla="*/ 130 h 160"/>
                <a:gd name="T66" fmla="*/ 169 w 207"/>
                <a:gd name="T67" fmla="*/ 142 h 160"/>
                <a:gd name="T68" fmla="*/ 199 w 207"/>
                <a:gd name="T69" fmla="*/ 126 h 160"/>
                <a:gd name="T70" fmla="*/ 185 w 207"/>
                <a:gd name="T71" fmla="*/ 116 h 160"/>
                <a:gd name="T72" fmla="*/ 174 w 207"/>
                <a:gd name="T73" fmla="*/ 109 h 160"/>
                <a:gd name="T74" fmla="*/ 157 w 207"/>
                <a:gd name="T75" fmla="*/ 96 h 160"/>
                <a:gd name="T76" fmla="*/ 150 w 207"/>
                <a:gd name="T77" fmla="*/ 112 h 160"/>
                <a:gd name="T78" fmla="*/ 137 w 207"/>
                <a:gd name="T79" fmla="*/ 128 h 160"/>
                <a:gd name="T80" fmla="*/ 111 w 207"/>
                <a:gd name="T81" fmla="*/ 109 h 160"/>
                <a:gd name="T82" fmla="*/ 119 w 207"/>
                <a:gd name="T83" fmla="*/ 89 h 160"/>
                <a:gd name="T84" fmla="*/ 134 w 207"/>
                <a:gd name="T85" fmla="*/ 80 h 160"/>
                <a:gd name="T86" fmla="*/ 131 w 207"/>
                <a:gd name="T87" fmla="*/ 70 h 160"/>
                <a:gd name="T88" fmla="*/ 120 w 207"/>
                <a:gd name="T89" fmla="*/ 71 h 160"/>
                <a:gd name="T90" fmla="*/ 111 w 207"/>
                <a:gd name="T91" fmla="*/ 56 h 160"/>
                <a:gd name="T92" fmla="*/ 107 w 207"/>
                <a:gd name="T93" fmla="*/ 60 h 160"/>
                <a:gd name="T94" fmla="*/ 105 w 207"/>
                <a:gd name="T95" fmla="*/ 75 h 160"/>
                <a:gd name="T96" fmla="*/ 102 w 207"/>
                <a:gd name="T97" fmla="*/ 72 h 160"/>
                <a:gd name="T98" fmla="*/ 82 w 207"/>
                <a:gd name="T99" fmla="*/ 72 h 160"/>
                <a:gd name="T100" fmla="*/ 55 w 207"/>
                <a:gd name="T101" fmla="*/ 70 h 160"/>
                <a:gd name="T102" fmla="*/ 20 w 207"/>
                <a:gd name="T103" fmla="*/ 70 h 160"/>
                <a:gd name="T104" fmla="*/ 10 w 207"/>
                <a:gd name="T105" fmla="*/ 71 h 160"/>
                <a:gd name="T106" fmla="*/ 26 w 207"/>
                <a:gd name="T107" fmla="*/ 121 h 160"/>
                <a:gd name="T108" fmla="*/ 38 w 207"/>
                <a:gd name="T109" fmla="*/ 136 h 160"/>
                <a:gd name="T110" fmla="*/ 129 w 207"/>
                <a:gd name="T111" fmla="*/ 142 h 160"/>
                <a:gd name="T112" fmla="*/ 145 w 207"/>
                <a:gd name="T113" fmla="*/ 158 h 160"/>
                <a:gd name="T114" fmla="*/ 179 w 207"/>
                <a:gd name="T115" fmla="*/ 149 h 160"/>
                <a:gd name="T116" fmla="*/ 50 w 207"/>
                <a:gd name="T117" fmla="*/ 84 h 160"/>
                <a:gd name="T118" fmla="*/ 50 w 207"/>
                <a:gd name="T119" fmla="*/ 81 h 160"/>
                <a:gd name="T120" fmla="*/ 104 w 207"/>
                <a:gd name="T121" fmla="*/ 1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" h="160">
                  <a:moveTo>
                    <a:pt x="41" y="140"/>
                  </a:moveTo>
                  <a:cubicBezTo>
                    <a:pt x="40" y="139"/>
                    <a:pt x="39" y="140"/>
                    <a:pt x="38" y="139"/>
                  </a:cubicBezTo>
                  <a:cubicBezTo>
                    <a:pt x="38" y="138"/>
                    <a:pt x="36" y="136"/>
                    <a:pt x="36" y="136"/>
                  </a:cubicBezTo>
                  <a:cubicBezTo>
                    <a:pt x="35" y="136"/>
                    <a:pt x="34" y="136"/>
                    <a:pt x="33" y="135"/>
                  </a:cubicBezTo>
                  <a:cubicBezTo>
                    <a:pt x="32" y="134"/>
                    <a:pt x="31" y="134"/>
                    <a:pt x="30" y="135"/>
                  </a:cubicBezTo>
                  <a:cubicBezTo>
                    <a:pt x="29" y="135"/>
                    <a:pt x="31" y="135"/>
                    <a:pt x="31" y="136"/>
                  </a:cubicBezTo>
                  <a:cubicBezTo>
                    <a:pt x="31" y="136"/>
                    <a:pt x="31" y="137"/>
                    <a:pt x="32" y="137"/>
                  </a:cubicBezTo>
                  <a:cubicBezTo>
                    <a:pt x="33" y="136"/>
                    <a:pt x="33" y="138"/>
                    <a:pt x="34" y="138"/>
                  </a:cubicBezTo>
                  <a:cubicBezTo>
                    <a:pt x="34" y="138"/>
                    <a:pt x="34" y="139"/>
                    <a:pt x="35" y="139"/>
                  </a:cubicBezTo>
                  <a:cubicBezTo>
                    <a:pt x="36" y="139"/>
                    <a:pt x="36" y="140"/>
                    <a:pt x="36" y="140"/>
                  </a:cubicBezTo>
                  <a:cubicBezTo>
                    <a:pt x="37" y="141"/>
                    <a:pt x="38" y="140"/>
                    <a:pt x="38" y="141"/>
                  </a:cubicBezTo>
                  <a:cubicBezTo>
                    <a:pt x="38" y="141"/>
                    <a:pt x="38" y="141"/>
                    <a:pt x="39" y="142"/>
                  </a:cubicBezTo>
                  <a:cubicBezTo>
                    <a:pt x="40" y="142"/>
                    <a:pt x="41" y="142"/>
                    <a:pt x="42" y="142"/>
                  </a:cubicBezTo>
                  <a:cubicBezTo>
                    <a:pt x="42" y="142"/>
                    <a:pt x="42" y="141"/>
                    <a:pt x="42" y="141"/>
                  </a:cubicBezTo>
                  <a:cubicBezTo>
                    <a:pt x="43" y="140"/>
                    <a:pt x="42" y="141"/>
                    <a:pt x="41" y="140"/>
                  </a:cubicBezTo>
                  <a:close/>
                  <a:moveTo>
                    <a:pt x="39" y="58"/>
                  </a:moveTo>
                  <a:cubicBezTo>
                    <a:pt x="41" y="59"/>
                    <a:pt x="41" y="62"/>
                    <a:pt x="43" y="62"/>
                  </a:cubicBezTo>
                  <a:cubicBezTo>
                    <a:pt x="43" y="62"/>
                    <a:pt x="43" y="61"/>
                    <a:pt x="44" y="61"/>
                  </a:cubicBezTo>
                  <a:cubicBezTo>
                    <a:pt x="45" y="61"/>
                    <a:pt x="45" y="60"/>
                    <a:pt x="46" y="60"/>
                  </a:cubicBezTo>
                  <a:cubicBezTo>
                    <a:pt x="48" y="60"/>
                    <a:pt x="49" y="60"/>
                    <a:pt x="49" y="59"/>
                  </a:cubicBezTo>
                  <a:cubicBezTo>
                    <a:pt x="49" y="57"/>
                    <a:pt x="50" y="57"/>
                    <a:pt x="51" y="56"/>
                  </a:cubicBezTo>
                  <a:cubicBezTo>
                    <a:pt x="52" y="56"/>
                    <a:pt x="51" y="54"/>
                    <a:pt x="53" y="54"/>
                  </a:cubicBezTo>
                  <a:cubicBezTo>
                    <a:pt x="54" y="54"/>
                    <a:pt x="59" y="52"/>
                    <a:pt x="60" y="51"/>
                  </a:cubicBezTo>
                  <a:cubicBezTo>
                    <a:pt x="61" y="50"/>
                    <a:pt x="59" y="49"/>
                    <a:pt x="57" y="48"/>
                  </a:cubicBezTo>
                  <a:cubicBezTo>
                    <a:pt x="55" y="47"/>
                    <a:pt x="54" y="47"/>
                    <a:pt x="52" y="48"/>
                  </a:cubicBezTo>
                  <a:cubicBezTo>
                    <a:pt x="51" y="49"/>
                    <a:pt x="52" y="47"/>
                    <a:pt x="51" y="47"/>
                  </a:cubicBezTo>
                  <a:cubicBezTo>
                    <a:pt x="50" y="48"/>
                    <a:pt x="47" y="46"/>
                    <a:pt x="46" y="46"/>
                  </a:cubicBezTo>
                  <a:cubicBezTo>
                    <a:pt x="46" y="45"/>
                    <a:pt x="40" y="47"/>
                    <a:pt x="39" y="47"/>
                  </a:cubicBezTo>
                  <a:cubicBezTo>
                    <a:pt x="38" y="47"/>
                    <a:pt x="39" y="49"/>
                    <a:pt x="40" y="49"/>
                  </a:cubicBezTo>
                  <a:cubicBezTo>
                    <a:pt x="41" y="50"/>
                    <a:pt x="38" y="52"/>
                    <a:pt x="38" y="53"/>
                  </a:cubicBezTo>
                  <a:cubicBezTo>
                    <a:pt x="39" y="53"/>
                    <a:pt x="38" y="55"/>
                    <a:pt x="36" y="56"/>
                  </a:cubicBezTo>
                  <a:cubicBezTo>
                    <a:pt x="35" y="58"/>
                    <a:pt x="37" y="58"/>
                    <a:pt x="39" y="58"/>
                  </a:cubicBezTo>
                  <a:close/>
                  <a:moveTo>
                    <a:pt x="91" y="67"/>
                  </a:moveTo>
                  <a:cubicBezTo>
                    <a:pt x="91" y="66"/>
                    <a:pt x="94" y="68"/>
                    <a:pt x="94" y="67"/>
                  </a:cubicBezTo>
                  <a:cubicBezTo>
                    <a:pt x="94" y="65"/>
                    <a:pt x="91" y="64"/>
                    <a:pt x="90" y="63"/>
                  </a:cubicBezTo>
                  <a:cubicBezTo>
                    <a:pt x="89" y="63"/>
                    <a:pt x="88" y="63"/>
                    <a:pt x="86" y="62"/>
                  </a:cubicBezTo>
                  <a:cubicBezTo>
                    <a:pt x="84" y="60"/>
                    <a:pt x="87" y="59"/>
                    <a:pt x="85" y="58"/>
                  </a:cubicBezTo>
                  <a:cubicBezTo>
                    <a:pt x="84" y="57"/>
                    <a:pt x="83" y="54"/>
                    <a:pt x="84" y="53"/>
                  </a:cubicBezTo>
                  <a:cubicBezTo>
                    <a:pt x="85" y="52"/>
                    <a:pt x="87" y="50"/>
                    <a:pt x="85" y="50"/>
                  </a:cubicBezTo>
                  <a:cubicBezTo>
                    <a:pt x="83" y="49"/>
                    <a:pt x="80" y="50"/>
                    <a:pt x="80" y="51"/>
                  </a:cubicBezTo>
                  <a:cubicBezTo>
                    <a:pt x="81" y="51"/>
                    <a:pt x="83" y="53"/>
                    <a:pt x="83" y="53"/>
                  </a:cubicBezTo>
                  <a:cubicBezTo>
                    <a:pt x="83" y="54"/>
                    <a:pt x="81" y="52"/>
                    <a:pt x="80" y="52"/>
                  </a:cubicBezTo>
                  <a:cubicBezTo>
                    <a:pt x="79" y="53"/>
                    <a:pt x="78" y="51"/>
                    <a:pt x="77" y="52"/>
                  </a:cubicBezTo>
                  <a:cubicBezTo>
                    <a:pt x="77" y="53"/>
                    <a:pt x="78" y="57"/>
                    <a:pt x="79" y="58"/>
                  </a:cubicBezTo>
                  <a:cubicBezTo>
                    <a:pt x="80" y="59"/>
                    <a:pt x="78" y="59"/>
                    <a:pt x="78" y="59"/>
                  </a:cubicBezTo>
                  <a:cubicBezTo>
                    <a:pt x="77" y="59"/>
                    <a:pt x="77" y="56"/>
                    <a:pt x="76" y="55"/>
                  </a:cubicBezTo>
                  <a:cubicBezTo>
                    <a:pt x="75" y="54"/>
                    <a:pt x="72" y="52"/>
                    <a:pt x="71" y="53"/>
                  </a:cubicBezTo>
                  <a:cubicBezTo>
                    <a:pt x="71" y="54"/>
                    <a:pt x="74" y="54"/>
                    <a:pt x="73" y="55"/>
                  </a:cubicBezTo>
                  <a:cubicBezTo>
                    <a:pt x="73" y="56"/>
                    <a:pt x="72" y="54"/>
                    <a:pt x="71" y="55"/>
                  </a:cubicBezTo>
                  <a:cubicBezTo>
                    <a:pt x="69" y="56"/>
                    <a:pt x="70" y="56"/>
                    <a:pt x="70" y="55"/>
                  </a:cubicBezTo>
                  <a:cubicBezTo>
                    <a:pt x="70" y="54"/>
                    <a:pt x="68" y="53"/>
                    <a:pt x="66" y="53"/>
                  </a:cubicBezTo>
                  <a:cubicBezTo>
                    <a:pt x="64" y="53"/>
                    <a:pt x="65" y="55"/>
                    <a:pt x="65" y="55"/>
                  </a:cubicBezTo>
                  <a:cubicBezTo>
                    <a:pt x="64" y="56"/>
                    <a:pt x="61" y="55"/>
                    <a:pt x="63" y="54"/>
                  </a:cubicBezTo>
                  <a:cubicBezTo>
                    <a:pt x="65" y="54"/>
                    <a:pt x="64" y="53"/>
                    <a:pt x="63" y="52"/>
                  </a:cubicBezTo>
                  <a:cubicBezTo>
                    <a:pt x="62" y="51"/>
                    <a:pt x="61" y="52"/>
                    <a:pt x="57" y="53"/>
                  </a:cubicBezTo>
                  <a:cubicBezTo>
                    <a:pt x="54" y="54"/>
                    <a:pt x="53" y="56"/>
                    <a:pt x="53" y="56"/>
                  </a:cubicBezTo>
                  <a:cubicBezTo>
                    <a:pt x="54" y="56"/>
                    <a:pt x="54" y="56"/>
                    <a:pt x="52" y="57"/>
                  </a:cubicBezTo>
                  <a:cubicBezTo>
                    <a:pt x="51" y="58"/>
                    <a:pt x="52" y="59"/>
                    <a:pt x="54" y="59"/>
                  </a:cubicBezTo>
                  <a:cubicBezTo>
                    <a:pt x="55" y="59"/>
                    <a:pt x="54" y="60"/>
                    <a:pt x="54" y="60"/>
                  </a:cubicBezTo>
                  <a:cubicBezTo>
                    <a:pt x="55" y="61"/>
                    <a:pt x="59" y="59"/>
                    <a:pt x="60" y="60"/>
                  </a:cubicBezTo>
                  <a:cubicBezTo>
                    <a:pt x="61" y="60"/>
                    <a:pt x="54" y="61"/>
                    <a:pt x="54" y="62"/>
                  </a:cubicBezTo>
                  <a:cubicBezTo>
                    <a:pt x="54" y="63"/>
                    <a:pt x="58" y="64"/>
                    <a:pt x="61" y="63"/>
                  </a:cubicBezTo>
                  <a:cubicBezTo>
                    <a:pt x="64" y="63"/>
                    <a:pt x="69" y="64"/>
                    <a:pt x="69" y="65"/>
                  </a:cubicBezTo>
                  <a:cubicBezTo>
                    <a:pt x="69" y="65"/>
                    <a:pt x="65" y="65"/>
                    <a:pt x="63" y="65"/>
                  </a:cubicBezTo>
                  <a:cubicBezTo>
                    <a:pt x="60" y="65"/>
                    <a:pt x="56" y="66"/>
                    <a:pt x="56" y="67"/>
                  </a:cubicBezTo>
                  <a:cubicBezTo>
                    <a:pt x="56" y="67"/>
                    <a:pt x="56" y="67"/>
                    <a:pt x="59" y="69"/>
                  </a:cubicBezTo>
                  <a:cubicBezTo>
                    <a:pt x="62" y="70"/>
                    <a:pt x="64" y="68"/>
                    <a:pt x="64" y="70"/>
                  </a:cubicBezTo>
                  <a:cubicBezTo>
                    <a:pt x="64" y="72"/>
                    <a:pt x="66" y="72"/>
                    <a:pt x="69" y="72"/>
                  </a:cubicBezTo>
                  <a:cubicBezTo>
                    <a:pt x="73" y="72"/>
                    <a:pt x="75" y="70"/>
                    <a:pt x="76" y="71"/>
                  </a:cubicBezTo>
                  <a:cubicBezTo>
                    <a:pt x="78" y="71"/>
                    <a:pt x="79" y="70"/>
                    <a:pt x="80" y="69"/>
                  </a:cubicBezTo>
                  <a:cubicBezTo>
                    <a:pt x="81" y="68"/>
                    <a:pt x="81" y="69"/>
                    <a:pt x="82" y="69"/>
                  </a:cubicBezTo>
                  <a:cubicBezTo>
                    <a:pt x="82" y="70"/>
                    <a:pt x="84" y="70"/>
                    <a:pt x="85" y="70"/>
                  </a:cubicBezTo>
                  <a:cubicBezTo>
                    <a:pt x="86" y="72"/>
                    <a:pt x="90" y="71"/>
                    <a:pt x="92" y="70"/>
                  </a:cubicBezTo>
                  <a:cubicBezTo>
                    <a:pt x="93" y="70"/>
                    <a:pt x="91" y="67"/>
                    <a:pt x="90" y="68"/>
                  </a:cubicBezTo>
                  <a:cubicBezTo>
                    <a:pt x="89" y="69"/>
                    <a:pt x="89" y="69"/>
                    <a:pt x="89" y="68"/>
                  </a:cubicBezTo>
                  <a:cubicBezTo>
                    <a:pt x="88" y="68"/>
                    <a:pt x="90" y="67"/>
                    <a:pt x="91" y="67"/>
                  </a:cubicBezTo>
                  <a:close/>
                  <a:moveTo>
                    <a:pt x="52" y="41"/>
                  </a:moveTo>
                  <a:cubicBezTo>
                    <a:pt x="54" y="42"/>
                    <a:pt x="55" y="40"/>
                    <a:pt x="55" y="39"/>
                  </a:cubicBezTo>
                  <a:cubicBezTo>
                    <a:pt x="55" y="38"/>
                    <a:pt x="51" y="41"/>
                    <a:pt x="52" y="41"/>
                  </a:cubicBezTo>
                  <a:close/>
                  <a:moveTo>
                    <a:pt x="43" y="38"/>
                  </a:moveTo>
                  <a:cubicBezTo>
                    <a:pt x="44" y="39"/>
                    <a:pt x="43" y="40"/>
                    <a:pt x="44" y="40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7" y="40"/>
                    <a:pt x="47" y="39"/>
                    <a:pt x="47" y="38"/>
                  </a:cubicBezTo>
                  <a:cubicBezTo>
                    <a:pt x="48" y="38"/>
                    <a:pt x="48" y="40"/>
                    <a:pt x="49" y="40"/>
                  </a:cubicBezTo>
                  <a:cubicBezTo>
                    <a:pt x="50" y="40"/>
                    <a:pt x="50" y="38"/>
                    <a:pt x="51" y="38"/>
                  </a:cubicBezTo>
                  <a:cubicBezTo>
                    <a:pt x="52" y="39"/>
                    <a:pt x="52" y="38"/>
                    <a:pt x="53" y="37"/>
                  </a:cubicBezTo>
                  <a:cubicBezTo>
                    <a:pt x="53" y="37"/>
                    <a:pt x="53" y="35"/>
                    <a:pt x="54" y="35"/>
                  </a:cubicBezTo>
                  <a:cubicBezTo>
                    <a:pt x="55" y="35"/>
                    <a:pt x="54" y="36"/>
                    <a:pt x="55" y="37"/>
                  </a:cubicBezTo>
                  <a:cubicBezTo>
                    <a:pt x="55" y="39"/>
                    <a:pt x="57" y="37"/>
                    <a:pt x="57" y="37"/>
                  </a:cubicBezTo>
                  <a:cubicBezTo>
                    <a:pt x="57" y="36"/>
                    <a:pt x="59" y="37"/>
                    <a:pt x="59" y="36"/>
                  </a:cubicBezTo>
                  <a:cubicBezTo>
                    <a:pt x="59" y="35"/>
                    <a:pt x="59" y="35"/>
                    <a:pt x="59" y="34"/>
                  </a:cubicBezTo>
                  <a:cubicBezTo>
                    <a:pt x="58" y="33"/>
                    <a:pt x="59" y="33"/>
                    <a:pt x="60" y="33"/>
                  </a:cubicBezTo>
                  <a:cubicBezTo>
                    <a:pt x="61" y="32"/>
                    <a:pt x="59" y="33"/>
                    <a:pt x="58" y="32"/>
                  </a:cubicBezTo>
                  <a:cubicBezTo>
                    <a:pt x="57" y="31"/>
                    <a:pt x="57" y="32"/>
                    <a:pt x="57" y="33"/>
                  </a:cubicBezTo>
                  <a:cubicBezTo>
                    <a:pt x="57" y="33"/>
                    <a:pt x="55" y="33"/>
                    <a:pt x="54" y="32"/>
                  </a:cubicBezTo>
                  <a:cubicBezTo>
                    <a:pt x="53" y="32"/>
                    <a:pt x="51" y="34"/>
                    <a:pt x="49" y="35"/>
                  </a:cubicBezTo>
                  <a:cubicBezTo>
                    <a:pt x="48" y="35"/>
                    <a:pt x="48" y="37"/>
                    <a:pt x="46" y="37"/>
                  </a:cubicBezTo>
                  <a:cubicBezTo>
                    <a:pt x="45" y="37"/>
                    <a:pt x="42" y="38"/>
                    <a:pt x="43" y="38"/>
                  </a:cubicBezTo>
                  <a:close/>
                  <a:moveTo>
                    <a:pt x="59" y="38"/>
                  </a:moveTo>
                  <a:cubicBezTo>
                    <a:pt x="58" y="38"/>
                    <a:pt x="58" y="39"/>
                    <a:pt x="59" y="39"/>
                  </a:cubicBezTo>
                  <a:cubicBezTo>
                    <a:pt x="61" y="39"/>
                    <a:pt x="62" y="40"/>
                    <a:pt x="59" y="40"/>
                  </a:cubicBezTo>
                  <a:cubicBezTo>
                    <a:pt x="57" y="40"/>
                    <a:pt x="56" y="42"/>
                    <a:pt x="58" y="41"/>
                  </a:cubicBezTo>
                  <a:cubicBezTo>
                    <a:pt x="59" y="41"/>
                    <a:pt x="61" y="41"/>
                    <a:pt x="60" y="41"/>
                  </a:cubicBezTo>
                  <a:cubicBezTo>
                    <a:pt x="59" y="42"/>
                    <a:pt x="55" y="42"/>
                    <a:pt x="56" y="43"/>
                  </a:cubicBezTo>
                  <a:cubicBezTo>
                    <a:pt x="56" y="43"/>
                    <a:pt x="57" y="43"/>
                    <a:pt x="59" y="44"/>
                  </a:cubicBezTo>
                  <a:cubicBezTo>
                    <a:pt x="60" y="44"/>
                    <a:pt x="61" y="44"/>
                    <a:pt x="62" y="43"/>
                  </a:cubicBezTo>
                  <a:cubicBezTo>
                    <a:pt x="63" y="42"/>
                    <a:pt x="64" y="41"/>
                    <a:pt x="64" y="43"/>
                  </a:cubicBezTo>
                  <a:cubicBezTo>
                    <a:pt x="63" y="44"/>
                    <a:pt x="65" y="43"/>
                    <a:pt x="68" y="43"/>
                  </a:cubicBezTo>
                  <a:cubicBezTo>
                    <a:pt x="71" y="43"/>
                    <a:pt x="68" y="44"/>
                    <a:pt x="65" y="45"/>
                  </a:cubicBezTo>
                  <a:cubicBezTo>
                    <a:pt x="62" y="45"/>
                    <a:pt x="62" y="46"/>
                    <a:pt x="65" y="47"/>
                  </a:cubicBezTo>
                  <a:cubicBezTo>
                    <a:pt x="67" y="47"/>
                    <a:pt x="72" y="45"/>
                    <a:pt x="73" y="44"/>
                  </a:cubicBezTo>
                  <a:cubicBezTo>
                    <a:pt x="74" y="43"/>
                    <a:pt x="75" y="45"/>
                    <a:pt x="76" y="44"/>
                  </a:cubicBezTo>
                  <a:cubicBezTo>
                    <a:pt x="77" y="43"/>
                    <a:pt x="80" y="44"/>
                    <a:pt x="82" y="44"/>
                  </a:cubicBezTo>
                  <a:cubicBezTo>
                    <a:pt x="83" y="43"/>
                    <a:pt x="84" y="40"/>
                    <a:pt x="82" y="39"/>
                  </a:cubicBezTo>
                  <a:cubicBezTo>
                    <a:pt x="81" y="38"/>
                    <a:pt x="81" y="40"/>
                    <a:pt x="80" y="40"/>
                  </a:cubicBezTo>
                  <a:cubicBezTo>
                    <a:pt x="79" y="40"/>
                    <a:pt x="78" y="39"/>
                    <a:pt x="77" y="38"/>
                  </a:cubicBezTo>
                  <a:cubicBezTo>
                    <a:pt x="76" y="37"/>
                    <a:pt x="77" y="35"/>
                    <a:pt x="75" y="35"/>
                  </a:cubicBezTo>
                  <a:cubicBezTo>
                    <a:pt x="74" y="36"/>
                    <a:pt x="71" y="38"/>
                    <a:pt x="73" y="38"/>
                  </a:cubicBezTo>
                  <a:cubicBezTo>
                    <a:pt x="75" y="38"/>
                    <a:pt x="74" y="39"/>
                    <a:pt x="73" y="39"/>
                  </a:cubicBezTo>
                  <a:cubicBezTo>
                    <a:pt x="72" y="40"/>
                    <a:pt x="75" y="41"/>
                    <a:pt x="75" y="41"/>
                  </a:cubicBezTo>
                  <a:cubicBezTo>
                    <a:pt x="75" y="42"/>
                    <a:pt x="70" y="41"/>
                    <a:pt x="70" y="40"/>
                  </a:cubicBezTo>
                  <a:cubicBezTo>
                    <a:pt x="69" y="39"/>
                    <a:pt x="66" y="37"/>
                    <a:pt x="64" y="38"/>
                  </a:cubicBezTo>
                  <a:cubicBezTo>
                    <a:pt x="63" y="38"/>
                    <a:pt x="63" y="37"/>
                    <a:pt x="62" y="36"/>
                  </a:cubicBezTo>
                  <a:cubicBezTo>
                    <a:pt x="60" y="36"/>
                    <a:pt x="61" y="38"/>
                    <a:pt x="59" y="38"/>
                  </a:cubicBezTo>
                  <a:close/>
                  <a:moveTo>
                    <a:pt x="65" y="30"/>
                  </a:moveTo>
                  <a:cubicBezTo>
                    <a:pt x="65" y="29"/>
                    <a:pt x="61" y="29"/>
                    <a:pt x="61" y="30"/>
                  </a:cubicBezTo>
                  <a:cubicBezTo>
                    <a:pt x="62" y="31"/>
                    <a:pt x="64" y="32"/>
                    <a:pt x="65" y="30"/>
                  </a:cubicBezTo>
                  <a:close/>
                  <a:moveTo>
                    <a:pt x="73" y="30"/>
                  </a:moveTo>
                  <a:cubicBezTo>
                    <a:pt x="74" y="30"/>
                    <a:pt x="74" y="29"/>
                    <a:pt x="72" y="29"/>
                  </a:cubicBezTo>
                  <a:cubicBezTo>
                    <a:pt x="69" y="29"/>
                    <a:pt x="66" y="29"/>
                    <a:pt x="66" y="31"/>
                  </a:cubicBezTo>
                  <a:cubicBezTo>
                    <a:pt x="66" y="32"/>
                    <a:pt x="66" y="33"/>
                    <a:pt x="69" y="33"/>
                  </a:cubicBezTo>
                  <a:cubicBezTo>
                    <a:pt x="71" y="33"/>
                    <a:pt x="73" y="31"/>
                    <a:pt x="72" y="31"/>
                  </a:cubicBezTo>
                  <a:cubicBezTo>
                    <a:pt x="71" y="31"/>
                    <a:pt x="72" y="30"/>
                    <a:pt x="73" y="30"/>
                  </a:cubicBezTo>
                  <a:close/>
                  <a:moveTo>
                    <a:pt x="68" y="28"/>
                  </a:moveTo>
                  <a:cubicBezTo>
                    <a:pt x="69" y="28"/>
                    <a:pt x="70" y="27"/>
                    <a:pt x="71" y="28"/>
                  </a:cubicBezTo>
                  <a:cubicBezTo>
                    <a:pt x="72" y="28"/>
                    <a:pt x="75" y="29"/>
                    <a:pt x="75" y="27"/>
                  </a:cubicBezTo>
                  <a:cubicBezTo>
                    <a:pt x="75" y="26"/>
                    <a:pt x="71" y="25"/>
                    <a:pt x="70" y="26"/>
                  </a:cubicBezTo>
                  <a:cubicBezTo>
                    <a:pt x="69" y="27"/>
                    <a:pt x="64" y="27"/>
                    <a:pt x="65" y="28"/>
                  </a:cubicBezTo>
                  <a:cubicBezTo>
                    <a:pt x="66" y="28"/>
                    <a:pt x="67" y="28"/>
                    <a:pt x="68" y="28"/>
                  </a:cubicBezTo>
                  <a:close/>
                  <a:moveTo>
                    <a:pt x="85" y="25"/>
                  </a:moveTo>
                  <a:cubicBezTo>
                    <a:pt x="86" y="24"/>
                    <a:pt x="89" y="25"/>
                    <a:pt x="88" y="26"/>
                  </a:cubicBezTo>
                  <a:cubicBezTo>
                    <a:pt x="88" y="27"/>
                    <a:pt x="84" y="26"/>
                    <a:pt x="85" y="27"/>
                  </a:cubicBezTo>
                  <a:cubicBezTo>
                    <a:pt x="85" y="27"/>
                    <a:pt x="85" y="28"/>
                    <a:pt x="88" y="28"/>
                  </a:cubicBezTo>
                  <a:cubicBezTo>
                    <a:pt x="90" y="27"/>
                    <a:pt x="92" y="27"/>
                    <a:pt x="94" y="29"/>
                  </a:cubicBezTo>
                  <a:cubicBezTo>
                    <a:pt x="95" y="30"/>
                    <a:pt x="97" y="31"/>
                    <a:pt x="98" y="29"/>
                  </a:cubicBezTo>
                  <a:cubicBezTo>
                    <a:pt x="99" y="28"/>
                    <a:pt x="97" y="28"/>
                    <a:pt x="97" y="27"/>
                  </a:cubicBezTo>
                  <a:cubicBezTo>
                    <a:pt x="98" y="26"/>
                    <a:pt x="96" y="25"/>
                    <a:pt x="94" y="25"/>
                  </a:cubicBezTo>
                  <a:cubicBezTo>
                    <a:pt x="93" y="25"/>
                    <a:pt x="93" y="23"/>
                    <a:pt x="92" y="23"/>
                  </a:cubicBezTo>
                  <a:cubicBezTo>
                    <a:pt x="91" y="24"/>
                    <a:pt x="90" y="25"/>
                    <a:pt x="90" y="23"/>
                  </a:cubicBezTo>
                  <a:cubicBezTo>
                    <a:pt x="90" y="22"/>
                    <a:pt x="85" y="22"/>
                    <a:pt x="84" y="22"/>
                  </a:cubicBezTo>
                  <a:cubicBezTo>
                    <a:pt x="82" y="23"/>
                    <a:pt x="84" y="26"/>
                    <a:pt x="85" y="25"/>
                  </a:cubicBezTo>
                  <a:close/>
                  <a:moveTo>
                    <a:pt x="86" y="33"/>
                  </a:moveTo>
                  <a:cubicBezTo>
                    <a:pt x="87" y="32"/>
                    <a:pt x="83" y="29"/>
                    <a:pt x="82" y="31"/>
                  </a:cubicBezTo>
                  <a:cubicBezTo>
                    <a:pt x="82" y="32"/>
                    <a:pt x="85" y="35"/>
                    <a:pt x="86" y="33"/>
                  </a:cubicBezTo>
                  <a:close/>
                  <a:moveTo>
                    <a:pt x="99" y="20"/>
                  </a:moveTo>
                  <a:cubicBezTo>
                    <a:pt x="100" y="19"/>
                    <a:pt x="95" y="18"/>
                    <a:pt x="96" y="19"/>
                  </a:cubicBezTo>
                  <a:cubicBezTo>
                    <a:pt x="97" y="19"/>
                    <a:pt x="99" y="21"/>
                    <a:pt x="99" y="20"/>
                  </a:cubicBezTo>
                  <a:close/>
                  <a:moveTo>
                    <a:pt x="88" y="43"/>
                  </a:moveTo>
                  <a:cubicBezTo>
                    <a:pt x="88" y="43"/>
                    <a:pt x="86" y="41"/>
                    <a:pt x="86" y="42"/>
                  </a:cubicBezTo>
                  <a:cubicBezTo>
                    <a:pt x="85" y="44"/>
                    <a:pt x="87" y="44"/>
                    <a:pt x="88" y="43"/>
                  </a:cubicBezTo>
                  <a:close/>
                  <a:moveTo>
                    <a:pt x="99" y="36"/>
                  </a:moveTo>
                  <a:cubicBezTo>
                    <a:pt x="99" y="37"/>
                    <a:pt x="97" y="36"/>
                    <a:pt x="95" y="35"/>
                  </a:cubicBezTo>
                  <a:cubicBezTo>
                    <a:pt x="93" y="34"/>
                    <a:pt x="94" y="37"/>
                    <a:pt x="96" y="38"/>
                  </a:cubicBezTo>
                  <a:cubicBezTo>
                    <a:pt x="97" y="39"/>
                    <a:pt x="95" y="39"/>
                    <a:pt x="93" y="37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0"/>
                    <a:pt x="92" y="41"/>
                    <a:pt x="91" y="39"/>
                  </a:cubicBezTo>
                  <a:cubicBezTo>
                    <a:pt x="90" y="37"/>
                    <a:pt x="89" y="36"/>
                    <a:pt x="87" y="35"/>
                  </a:cubicBezTo>
                  <a:cubicBezTo>
                    <a:pt x="85" y="35"/>
                    <a:pt x="86" y="37"/>
                    <a:pt x="87" y="38"/>
                  </a:cubicBezTo>
                  <a:cubicBezTo>
                    <a:pt x="88" y="40"/>
                    <a:pt x="89" y="40"/>
                    <a:pt x="90" y="41"/>
                  </a:cubicBezTo>
                  <a:cubicBezTo>
                    <a:pt x="92" y="42"/>
                    <a:pt x="95" y="40"/>
                    <a:pt x="96" y="41"/>
                  </a:cubicBezTo>
                  <a:cubicBezTo>
                    <a:pt x="97" y="41"/>
                    <a:pt x="95" y="43"/>
                    <a:pt x="95" y="44"/>
                  </a:cubicBezTo>
                  <a:cubicBezTo>
                    <a:pt x="96" y="45"/>
                    <a:pt x="99" y="44"/>
                    <a:pt x="100" y="44"/>
                  </a:cubicBezTo>
                  <a:cubicBezTo>
                    <a:pt x="102" y="44"/>
                    <a:pt x="101" y="43"/>
                    <a:pt x="102" y="42"/>
                  </a:cubicBezTo>
                  <a:cubicBezTo>
                    <a:pt x="103" y="41"/>
                    <a:pt x="101" y="41"/>
                    <a:pt x="102" y="40"/>
                  </a:cubicBezTo>
                  <a:cubicBezTo>
                    <a:pt x="103" y="38"/>
                    <a:pt x="99" y="35"/>
                    <a:pt x="99" y="36"/>
                  </a:cubicBezTo>
                  <a:close/>
                  <a:moveTo>
                    <a:pt x="104" y="30"/>
                  </a:moveTo>
                  <a:cubicBezTo>
                    <a:pt x="105" y="30"/>
                    <a:pt x="106" y="30"/>
                    <a:pt x="108" y="29"/>
                  </a:cubicBezTo>
                  <a:cubicBezTo>
                    <a:pt x="109" y="29"/>
                    <a:pt x="107" y="29"/>
                    <a:pt x="108" y="28"/>
                  </a:cubicBezTo>
                  <a:cubicBezTo>
                    <a:pt x="109" y="26"/>
                    <a:pt x="106" y="26"/>
                    <a:pt x="106" y="27"/>
                  </a:cubicBezTo>
                  <a:cubicBezTo>
                    <a:pt x="105" y="27"/>
                    <a:pt x="101" y="24"/>
                    <a:pt x="101" y="25"/>
                  </a:cubicBezTo>
                  <a:cubicBezTo>
                    <a:pt x="100" y="26"/>
                    <a:pt x="102" y="30"/>
                    <a:pt x="104" y="30"/>
                  </a:cubicBezTo>
                  <a:close/>
                  <a:moveTo>
                    <a:pt x="112" y="31"/>
                  </a:moveTo>
                  <a:cubicBezTo>
                    <a:pt x="112" y="30"/>
                    <a:pt x="104" y="31"/>
                    <a:pt x="105" y="32"/>
                  </a:cubicBezTo>
                  <a:cubicBezTo>
                    <a:pt x="107" y="33"/>
                    <a:pt x="112" y="31"/>
                    <a:pt x="112" y="31"/>
                  </a:cubicBezTo>
                  <a:close/>
                  <a:moveTo>
                    <a:pt x="111" y="46"/>
                  </a:moveTo>
                  <a:cubicBezTo>
                    <a:pt x="113" y="46"/>
                    <a:pt x="112" y="43"/>
                    <a:pt x="110" y="42"/>
                  </a:cubicBezTo>
                  <a:cubicBezTo>
                    <a:pt x="108" y="40"/>
                    <a:pt x="103" y="43"/>
                    <a:pt x="104" y="44"/>
                  </a:cubicBezTo>
                  <a:cubicBezTo>
                    <a:pt x="105" y="45"/>
                    <a:pt x="109" y="46"/>
                    <a:pt x="111" y="46"/>
                  </a:cubicBezTo>
                  <a:close/>
                  <a:moveTo>
                    <a:pt x="98" y="60"/>
                  </a:moveTo>
                  <a:cubicBezTo>
                    <a:pt x="100" y="62"/>
                    <a:pt x="99" y="59"/>
                    <a:pt x="102" y="59"/>
                  </a:cubicBezTo>
                  <a:cubicBezTo>
                    <a:pt x="104" y="59"/>
                    <a:pt x="105" y="55"/>
                    <a:pt x="105" y="53"/>
                  </a:cubicBezTo>
                  <a:cubicBezTo>
                    <a:pt x="105" y="52"/>
                    <a:pt x="103" y="52"/>
                    <a:pt x="103" y="53"/>
                  </a:cubicBezTo>
                  <a:cubicBezTo>
                    <a:pt x="104" y="54"/>
                    <a:pt x="103" y="55"/>
                    <a:pt x="103" y="54"/>
                  </a:cubicBezTo>
                  <a:cubicBezTo>
                    <a:pt x="103" y="53"/>
                    <a:pt x="101" y="54"/>
                    <a:pt x="100" y="53"/>
                  </a:cubicBezTo>
                  <a:cubicBezTo>
                    <a:pt x="100" y="52"/>
                    <a:pt x="103" y="52"/>
                    <a:pt x="103" y="50"/>
                  </a:cubicBezTo>
                  <a:cubicBezTo>
                    <a:pt x="104" y="49"/>
                    <a:pt x="101" y="49"/>
                    <a:pt x="102" y="48"/>
                  </a:cubicBezTo>
                  <a:cubicBezTo>
                    <a:pt x="102" y="47"/>
                    <a:pt x="97" y="48"/>
                    <a:pt x="99" y="49"/>
                  </a:cubicBezTo>
                  <a:cubicBezTo>
                    <a:pt x="100" y="49"/>
                    <a:pt x="99" y="50"/>
                    <a:pt x="97" y="49"/>
                  </a:cubicBezTo>
                  <a:cubicBezTo>
                    <a:pt x="96" y="48"/>
                    <a:pt x="92" y="50"/>
                    <a:pt x="93" y="51"/>
                  </a:cubicBezTo>
                  <a:cubicBezTo>
                    <a:pt x="94" y="52"/>
                    <a:pt x="98" y="50"/>
                    <a:pt x="96" y="53"/>
                  </a:cubicBezTo>
                  <a:cubicBezTo>
                    <a:pt x="94" y="56"/>
                    <a:pt x="93" y="52"/>
                    <a:pt x="91" y="53"/>
                  </a:cubicBezTo>
                  <a:cubicBezTo>
                    <a:pt x="89" y="53"/>
                    <a:pt x="90" y="55"/>
                    <a:pt x="93" y="56"/>
                  </a:cubicBezTo>
                  <a:cubicBezTo>
                    <a:pt x="96" y="57"/>
                    <a:pt x="95" y="59"/>
                    <a:pt x="98" y="60"/>
                  </a:cubicBezTo>
                  <a:close/>
                  <a:moveTo>
                    <a:pt x="115" y="44"/>
                  </a:moveTo>
                  <a:cubicBezTo>
                    <a:pt x="115" y="46"/>
                    <a:pt x="116" y="44"/>
                    <a:pt x="117" y="45"/>
                  </a:cubicBezTo>
                  <a:cubicBezTo>
                    <a:pt x="118" y="46"/>
                    <a:pt x="120" y="46"/>
                    <a:pt x="121" y="46"/>
                  </a:cubicBezTo>
                  <a:cubicBezTo>
                    <a:pt x="122" y="45"/>
                    <a:pt x="122" y="44"/>
                    <a:pt x="123" y="45"/>
                  </a:cubicBezTo>
                  <a:cubicBezTo>
                    <a:pt x="123" y="46"/>
                    <a:pt x="125" y="46"/>
                    <a:pt x="130" y="46"/>
                  </a:cubicBezTo>
                  <a:cubicBezTo>
                    <a:pt x="135" y="46"/>
                    <a:pt x="134" y="44"/>
                    <a:pt x="136" y="45"/>
                  </a:cubicBezTo>
                  <a:cubicBezTo>
                    <a:pt x="137" y="46"/>
                    <a:pt x="140" y="46"/>
                    <a:pt x="142" y="46"/>
                  </a:cubicBezTo>
                  <a:cubicBezTo>
                    <a:pt x="143" y="45"/>
                    <a:pt x="144" y="43"/>
                    <a:pt x="144" y="42"/>
                  </a:cubicBezTo>
                  <a:cubicBezTo>
                    <a:pt x="144" y="41"/>
                    <a:pt x="133" y="40"/>
                    <a:pt x="131" y="41"/>
                  </a:cubicBezTo>
                  <a:cubicBezTo>
                    <a:pt x="129" y="42"/>
                    <a:pt x="126" y="40"/>
                    <a:pt x="124" y="41"/>
                  </a:cubicBezTo>
                  <a:cubicBezTo>
                    <a:pt x="123" y="42"/>
                    <a:pt x="123" y="40"/>
                    <a:pt x="120" y="40"/>
                  </a:cubicBezTo>
                  <a:cubicBezTo>
                    <a:pt x="118" y="40"/>
                    <a:pt x="121" y="39"/>
                    <a:pt x="121" y="38"/>
                  </a:cubicBezTo>
                  <a:cubicBezTo>
                    <a:pt x="122" y="37"/>
                    <a:pt x="117" y="36"/>
                    <a:pt x="115" y="36"/>
                  </a:cubicBezTo>
                  <a:cubicBezTo>
                    <a:pt x="113" y="36"/>
                    <a:pt x="112" y="35"/>
                    <a:pt x="110" y="35"/>
                  </a:cubicBezTo>
                  <a:cubicBezTo>
                    <a:pt x="108" y="34"/>
                    <a:pt x="103" y="34"/>
                    <a:pt x="104" y="35"/>
                  </a:cubicBezTo>
                  <a:cubicBezTo>
                    <a:pt x="105" y="36"/>
                    <a:pt x="111" y="39"/>
                    <a:pt x="111" y="38"/>
                  </a:cubicBezTo>
                  <a:cubicBezTo>
                    <a:pt x="112" y="37"/>
                    <a:pt x="113" y="39"/>
                    <a:pt x="114" y="40"/>
                  </a:cubicBezTo>
                  <a:cubicBezTo>
                    <a:pt x="115" y="41"/>
                    <a:pt x="114" y="42"/>
                    <a:pt x="115" y="44"/>
                  </a:cubicBezTo>
                  <a:close/>
                  <a:moveTo>
                    <a:pt x="120" y="31"/>
                  </a:moveTo>
                  <a:cubicBezTo>
                    <a:pt x="118" y="30"/>
                    <a:pt x="116" y="32"/>
                    <a:pt x="118" y="33"/>
                  </a:cubicBezTo>
                  <a:cubicBezTo>
                    <a:pt x="119" y="34"/>
                    <a:pt x="122" y="32"/>
                    <a:pt x="120" y="31"/>
                  </a:cubicBezTo>
                  <a:close/>
                  <a:moveTo>
                    <a:pt x="105" y="20"/>
                  </a:moveTo>
                  <a:cubicBezTo>
                    <a:pt x="106" y="21"/>
                    <a:pt x="106" y="22"/>
                    <a:pt x="107" y="22"/>
                  </a:cubicBezTo>
                  <a:cubicBezTo>
                    <a:pt x="109" y="23"/>
                    <a:pt x="114" y="21"/>
                    <a:pt x="114" y="23"/>
                  </a:cubicBezTo>
                  <a:cubicBezTo>
                    <a:pt x="114" y="24"/>
                    <a:pt x="109" y="24"/>
                    <a:pt x="110" y="25"/>
                  </a:cubicBezTo>
                  <a:cubicBezTo>
                    <a:pt x="111" y="25"/>
                    <a:pt x="114" y="26"/>
                    <a:pt x="113" y="27"/>
                  </a:cubicBezTo>
                  <a:cubicBezTo>
                    <a:pt x="113" y="28"/>
                    <a:pt x="118" y="29"/>
                    <a:pt x="119" y="29"/>
                  </a:cubicBezTo>
                  <a:cubicBezTo>
                    <a:pt x="119" y="28"/>
                    <a:pt x="121" y="28"/>
                    <a:pt x="122" y="28"/>
                  </a:cubicBezTo>
                  <a:cubicBezTo>
                    <a:pt x="123" y="29"/>
                    <a:pt x="123" y="25"/>
                    <a:pt x="124" y="26"/>
                  </a:cubicBezTo>
                  <a:cubicBezTo>
                    <a:pt x="125" y="26"/>
                    <a:pt x="125" y="25"/>
                    <a:pt x="127" y="24"/>
                  </a:cubicBezTo>
                  <a:cubicBezTo>
                    <a:pt x="128" y="23"/>
                    <a:pt x="130" y="23"/>
                    <a:pt x="131" y="23"/>
                  </a:cubicBezTo>
                  <a:cubicBezTo>
                    <a:pt x="131" y="22"/>
                    <a:pt x="130" y="21"/>
                    <a:pt x="128" y="22"/>
                  </a:cubicBezTo>
                  <a:cubicBezTo>
                    <a:pt x="126" y="22"/>
                    <a:pt x="125" y="21"/>
                    <a:pt x="126" y="20"/>
                  </a:cubicBezTo>
                  <a:cubicBezTo>
                    <a:pt x="127" y="19"/>
                    <a:pt x="124" y="19"/>
                    <a:pt x="125" y="18"/>
                  </a:cubicBezTo>
                  <a:cubicBezTo>
                    <a:pt x="126" y="17"/>
                    <a:pt x="123" y="16"/>
                    <a:pt x="123" y="17"/>
                  </a:cubicBezTo>
                  <a:cubicBezTo>
                    <a:pt x="124" y="19"/>
                    <a:pt x="122" y="17"/>
                    <a:pt x="121" y="16"/>
                  </a:cubicBezTo>
                  <a:cubicBezTo>
                    <a:pt x="121" y="15"/>
                    <a:pt x="117" y="15"/>
                    <a:pt x="114" y="12"/>
                  </a:cubicBezTo>
                  <a:cubicBezTo>
                    <a:pt x="111" y="10"/>
                    <a:pt x="108" y="12"/>
                    <a:pt x="110" y="12"/>
                  </a:cubicBezTo>
                  <a:cubicBezTo>
                    <a:pt x="112" y="12"/>
                    <a:pt x="111" y="13"/>
                    <a:pt x="110" y="13"/>
                  </a:cubicBezTo>
                  <a:cubicBezTo>
                    <a:pt x="109" y="13"/>
                    <a:pt x="106" y="13"/>
                    <a:pt x="109" y="14"/>
                  </a:cubicBezTo>
                  <a:cubicBezTo>
                    <a:pt x="111" y="15"/>
                    <a:pt x="108" y="15"/>
                    <a:pt x="107" y="15"/>
                  </a:cubicBezTo>
                  <a:cubicBezTo>
                    <a:pt x="105" y="15"/>
                    <a:pt x="105" y="17"/>
                    <a:pt x="107" y="17"/>
                  </a:cubicBezTo>
                  <a:cubicBezTo>
                    <a:pt x="109" y="18"/>
                    <a:pt x="108" y="19"/>
                    <a:pt x="106" y="19"/>
                  </a:cubicBezTo>
                  <a:cubicBezTo>
                    <a:pt x="104" y="18"/>
                    <a:pt x="103" y="19"/>
                    <a:pt x="105" y="20"/>
                  </a:cubicBezTo>
                  <a:close/>
                  <a:moveTo>
                    <a:pt x="117" y="10"/>
                  </a:moveTo>
                  <a:cubicBezTo>
                    <a:pt x="119" y="9"/>
                    <a:pt x="120" y="9"/>
                    <a:pt x="119" y="10"/>
                  </a:cubicBezTo>
                  <a:cubicBezTo>
                    <a:pt x="118" y="11"/>
                    <a:pt x="118" y="11"/>
                    <a:pt x="120" y="11"/>
                  </a:cubicBezTo>
                  <a:cubicBezTo>
                    <a:pt x="121" y="11"/>
                    <a:pt x="119" y="11"/>
                    <a:pt x="119" y="12"/>
                  </a:cubicBezTo>
                  <a:cubicBezTo>
                    <a:pt x="119" y="13"/>
                    <a:pt x="121" y="13"/>
                    <a:pt x="121" y="14"/>
                  </a:cubicBezTo>
                  <a:cubicBezTo>
                    <a:pt x="121" y="15"/>
                    <a:pt x="126" y="15"/>
                    <a:pt x="127" y="14"/>
                  </a:cubicBezTo>
                  <a:cubicBezTo>
                    <a:pt x="128" y="13"/>
                    <a:pt x="128" y="14"/>
                    <a:pt x="128" y="15"/>
                  </a:cubicBezTo>
                  <a:cubicBezTo>
                    <a:pt x="128" y="16"/>
                    <a:pt x="134" y="17"/>
                    <a:pt x="134" y="16"/>
                  </a:cubicBezTo>
                  <a:cubicBezTo>
                    <a:pt x="135" y="15"/>
                    <a:pt x="136" y="15"/>
                    <a:pt x="137" y="15"/>
                  </a:cubicBezTo>
                  <a:cubicBezTo>
                    <a:pt x="138" y="16"/>
                    <a:pt x="144" y="14"/>
                    <a:pt x="144" y="13"/>
                  </a:cubicBezTo>
                  <a:cubicBezTo>
                    <a:pt x="144" y="12"/>
                    <a:pt x="146" y="14"/>
                    <a:pt x="144" y="15"/>
                  </a:cubicBezTo>
                  <a:cubicBezTo>
                    <a:pt x="142" y="16"/>
                    <a:pt x="138" y="16"/>
                    <a:pt x="137" y="17"/>
                  </a:cubicBezTo>
                  <a:cubicBezTo>
                    <a:pt x="135" y="17"/>
                    <a:pt x="138" y="18"/>
                    <a:pt x="139" y="20"/>
                  </a:cubicBezTo>
                  <a:cubicBezTo>
                    <a:pt x="141" y="21"/>
                    <a:pt x="137" y="20"/>
                    <a:pt x="136" y="19"/>
                  </a:cubicBezTo>
                  <a:cubicBezTo>
                    <a:pt x="134" y="17"/>
                    <a:pt x="130" y="17"/>
                    <a:pt x="128" y="17"/>
                  </a:cubicBezTo>
                  <a:cubicBezTo>
                    <a:pt x="126" y="17"/>
                    <a:pt x="127" y="21"/>
                    <a:pt x="128" y="21"/>
                  </a:cubicBezTo>
                  <a:cubicBezTo>
                    <a:pt x="130" y="21"/>
                    <a:pt x="131" y="21"/>
                    <a:pt x="133" y="23"/>
                  </a:cubicBezTo>
                  <a:cubicBezTo>
                    <a:pt x="134" y="26"/>
                    <a:pt x="137" y="25"/>
                    <a:pt x="137" y="26"/>
                  </a:cubicBezTo>
                  <a:cubicBezTo>
                    <a:pt x="137" y="27"/>
                    <a:pt x="133" y="25"/>
                    <a:pt x="131" y="25"/>
                  </a:cubicBezTo>
                  <a:cubicBezTo>
                    <a:pt x="129" y="25"/>
                    <a:pt x="125" y="26"/>
                    <a:pt x="125" y="28"/>
                  </a:cubicBezTo>
                  <a:cubicBezTo>
                    <a:pt x="125" y="29"/>
                    <a:pt x="128" y="29"/>
                    <a:pt x="130" y="28"/>
                  </a:cubicBezTo>
                  <a:cubicBezTo>
                    <a:pt x="133" y="26"/>
                    <a:pt x="131" y="28"/>
                    <a:pt x="130" y="29"/>
                  </a:cubicBezTo>
                  <a:cubicBezTo>
                    <a:pt x="129" y="30"/>
                    <a:pt x="133" y="31"/>
                    <a:pt x="133" y="32"/>
                  </a:cubicBezTo>
                  <a:cubicBezTo>
                    <a:pt x="133" y="34"/>
                    <a:pt x="130" y="33"/>
                    <a:pt x="130" y="32"/>
                  </a:cubicBezTo>
                  <a:cubicBezTo>
                    <a:pt x="129" y="31"/>
                    <a:pt x="128" y="30"/>
                    <a:pt x="126" y="30"/>
                  </a:cubicBezTo>
                  <a:cubicBezTo>
                    <a:pt x="123" y="30"/>
                    <a:pt x="124" y="32"/>
                    <a:pt x="125" y="32"/>
                  </a:cubicBezTo>
                  <a:cubicBezTo>
                    <a:pt x="127" y="32"/>
                    <a:pt x="127" y="34"/>
                    <a:pt x="125" y="34"/>
                  </a:cubicBezTo>
                  <a:cubicBezTo>
                    <a:pt x="123" y="34"/>
                    <a:pt x="119" y="35"/>
                    <a:pt x="120" y="36"/>
                  </a:cubicBezTo>
                  <a:cubicBezTo>
                    <a:pt x="122" y="37"/>
                    <a:pt x="127" y="36"/>
                    <a:pt x="128" y="37"/>
                  </a:cubicBezTo>
                  <a:cubicBezTo>
                    <a:pt x="129" y="38"/>
                    <a:pt x="132" y="38"/>
                    <a:pt x="132" y="37"/>
                  </a:cubicBezTo>
                  <a:cubicBezTo>
                    <a:pt x="133" y="36"/>
                    <a:pt x="135" y="37"/>
                    <a:pt x="137" y="37"/>
                  </a:cubicBezTo>
                  <a:cubicBezTo>
                    <a:pt x="139" y="37"/>
                    <a:pt x="139" y="37"/>
                    <a:pt x="140" y="38"/>
                  </a:cubicBezTo>
                  <a:cubicBezTo>
                    <a:pt x="141" y="39"/>
                    <a:pt x="143" y="38"/>
                    <a:pt x="144" y="37"/>
                  </a:cubicBezTo>
                  <a:cubicBezTo>
                    <a:pt x="145" y="37"/>
                    <a:pt x="145" y="37"/>
                    <a:pt x="147" y="37"/>
                  </a:cubicBezTo>
                  <a:cubicBezTo>
                    <a:pt x="148" y="37"/>
                    <a:pt x="148" y="36"/>
                    <a:pt x="148" y="34"/>
                  </a:cubicBezTo>
                  <a:cubicBezTo>
                    <a:pt x="147" y="33"/>
                    <a:pt x="145" y="35"/>
                    <a:pt x="145" y="34"/>
                  </a:cubicBezTo>
                  <a:cubicBezTo>
                    <a:pt x="145" y="33"/>
                    <a:pt x="143" y="33"/>
                    <a:pt x="140" y="34"/>
                  </a:cubicBezTo>
                  <a:cubicBezTo>
                    <a:pt x="137" y="34"/>
                    <a:pt x="138" y="32"/>
                    <a:pt x="140" y="32"/>
                  </a:cubicBezTo>
                  <a:cubicBezTo>
                    <a:pt x="142" y="33"/>
                    <a:pt x="144" y="33"/>
                    <a:pt x="146" y="32"/>
                  </a:cubicBezTo>
                  <a:cubicBezTo>
                    <a:pt x="148" y="32"/>
                    <a:pt x="147" y="31"/>
                    <a:pt x="147" y="30"/>
                  </a:cubicBezTo>
                  <a:cubicBezTo>
                    <a:pt x="147" y="29"/>
                    <a:pt x="149" y="29"/>
                    <a:pt x="151" y="29"/>
                  </a:cubicBezTo>
                  <a:cubicBezTo>
                    <a:pt x="153" y="29"/>
                    <a:pt x="156" y="26"/>
                    <a:pt x="156" y="25"/>
                  </a:cubicBezTo>
                  <a:cubicBezTo>
                    <a:pt x="156" y="23"/>
                    <a:pt x="152" y="23"/>
                    <a:pt x="149" y="23"/>
                  </a:cubicBezTo>
                  <a:cubicBezTo>
                    <a:pt x="147" y="23"/>
                    <a:pt x="151" y="22"/>
                    <a:pt x="155" y="22"/>
                  </a:cubicBezTo>
                  <a:cubicBezTo>
                    <a:pt x="159" y="22"/>
                    <a:pt x="157" y="20"/>
                    <a:pt x="158" y="20"/>
                  </a:cubicBezTo>
                  <a:cubicBezTo>
                    <a:pt x="158" y="19"/>
                    <a:pt x="160" y="21"/>
                    <a:pt x="162" y="20"/>
                  </a:cubicBezTo>
                  <a:cubicBezTo>
                    <a:pt x="164" y="20"/>
                    <a:pt x="163" y="18"/>
                    <a:pt x="164" y="18"/>
                  </a:cubicBezTo>
                  <a:cubicBezTo>
                    <a:pt x="165" y="18"/>
                    <a:pt x="167" y="17"/>
                    <a:pt x="171" y="14"/>
                  </a:cubicBezTo>
                  <a:cubicBezTo>
                    <a:pt x="176" y="12"/>
                    <a:pt x="179" y="12"/>
                    <a:pt x="179" y="11"/>
                  </a:cubicBezTo>
                  <a:cubicBezTo>
                    <a:pt x="179" y="10"/>
                    <a:pt x="173" y="11"/>
                    <a:pt x="172" y="11"/>
                  </a:cubicBezTo>
                  <a:cubicBezTo>
                    <a:pt x="171" y="10"/>
                    <a:pt x="176" y="9"/>
                    <a:pt x="178" y="9"/>
                  </a:cubicBezTo>
                  <a:cubicBezTo>
                    <a:pt x="179" y="10"/>
                    <a:pt x="181" y="9"/>
                    <a:pt x="185" y="7"/>
                  </a:cubicBezTo>
                  <a:cubicBezTo>
                    <a:pt x="189" y="5"/>
                    <a:pt x="187" y="5"/>
                    <a:pt x="185" y="5"/>
                  </a:cubicBezTo>
                  <a:cubicBezTo>
                    <a:pt x="184" y="5"/>
                    <a:pt x="182" y="5"/>
                    <a:pt x="182" y="4"/>
                  </a:cubicBezTo>
                  <a:cubicBezTo>
                    <a:pt x="182" y="2"/>
                    <a:pt x="179" y="3"/>
                    <a:pt x="179" y="3"/>
                  </a:cubicBezTo>
                  <a:cubicBezTo>
                    <a:pt x="179" y="2"/>
                    <a:pt x="177" y="3"/>
                    <a:pt x="174" y="4"/>
                  </a:cubicBezTo>
                  <a:cubicBezTo>
                    <a:pt x="171" y="5"/>
                    <a:pt x="174" y="3"/>
                    <a:pt x="175" y="2"/>
                  </a:cubicBezTo>
                  <a:cubicBezTo>
                    <a:pt x="176" y="2"/>
                    <a:pt x="168" y="2"/>
                    <a:pt x="167" y="1"/>
                  </a:cubicBezTo>
                  <a:cubicBezTo>
                    <a:pt x="165" y="0"/>
                    <a:pt x="164" y="3"/>
                    <a:pt x="163" y="2"/>
                  </a:cubicBezTo>
                  <a:cubicBezTo>
                    <a:pt x="161" y="0"/>
                    <a:pt x="158" y="1"/>
                    <a:pt x="159" y="2"/>
                  </a:cubicBezTo>
                  <a:cubicBezTo>
                    <a:pt x="159" y="3"/>
                    <a:pt x="158" y="3"/>
                    <a:pt x="157" y="2"/>
                  </a:cubicBezTo>
                  <a:cubicBezTo>
                    <a:pt x="156" y="1"/>
                    <a:pt x="153" y="2"/>
                    <a:pt x="151" y="2"/>
                  </a:cubicBezTo>
                  <a:cubicBezTo>
                    <a:pt x="149" y="2"/>
                    <a:pt x="150" y="4"/>
                    <a:pt x="147" y="3"/>
                  </a:cubicBezTo>
                  <a:cubicBezTo>
                    <a:pt x="145" y="2"/>
                    <a:pt x="142" y="2"/>
                    <a:pt x="143" y="2"/>
                  </a:cubicBezTo>
                  <a:cubicBezTo>
                    <a:pt x="144" y="3"/>
                    <a:pt x="143" y="3"/>
                    <a:pt x="142" y="3"/>
                  </a:cubicBezTo>
                  <a:cubicBezTo>
                    <a:pt x="141" y="3"/>
                    <a:pt x="140" y="3"/>
                    <a:pt x="140" y="4"/>
                  </a:cubicBezTo>
                  <a:cubicBezTo>
                    <a:pt x="141" y="5"/>
                    <a:pt x="137" y="4"/>
                    <a:pt x="137" y="5"/>
                  </a:cubicBezTo>
                  <a:cubicBezTo>
                    <a:pt x="137" y="6"/>
                    <a:pt x="135" y="7"/>
                    <a:pt x="134" y="6"/>
                  </a:cubicBezTo>
                  <a:cubicBezTo>
                    <a:pt x="133" y="5"/>
                    <a:pt x="129" y="4"/>
                    <a:pt x="130" y="5"/>
                  </a:cubicBezTo>
                  <a:cubicBezTo>
                    <a:pt x="131" y="6"/>
                    <a:pt x="126" y="6"/>
                    <a:pt x="128" y="7"/>
                  </a:cubicBezTo>
                  <a:cubicBezTo>
                    <a:pt x="129" y="8"/>
                    <a:pt x="126" y="8"/>
                    <a:pt x="126" y="8"/>
                  </a:cubicBezTo>
                  <a:cubicBezTo>
                    <a:pt x="126" y="7"/>
                    <a:pt x="123" y="6"/>
                    <a:pt x="122" y="7"/>
                  </a:cubicBezTo>
                  <a:cubicBezTo>
                    <a:pt x="121" y="8"/>
                    <a:pt x="121" y="9"/>
                    <a:pt x="121" y="9"/>
                  </a:cubicBezTo>
                  <a:cubicBezTo>
                    <a:pt x="120" y="8"/>
                    <a:pt x="118" y="8"/>
                    <a:pt x="116" y="9"/>
                  </a:cubicBezTo>
                  <a:cubicBezTo>
                    <a:pt x="113" y="10"/>
                    <a:pt x="116" y="11"/>
                    <a:pt x="117" y="10"/>
                  </a:cubicBezTo>
                  <a:close/>
                  <a:moveTo>
                    <a:pt x="143" y="99"/>
                  </a:moveTo>
                  <a:cubicBezTo>
                    <a:pt x="144" y="99"/>
                    <a:pt x="146" y="96"/>
                    <a:pt x="144" y="96"/>
                  </a:cubicBezTo>
                  <a:cubicBezTo>
                    <a:pt x="142" y="96"/>
                    <a:pt x="142" y="99"/>
                    <a:pt x="143" y="99"/>
                  </a:cubicBezTo>
                  <a:close/>
                  <a:moveTo>
                    <a:pt x="134" y="96"/>
                  </a:moveTo>
                  <a:cubicBezTo>
                    <a:pt x="136" y="97"/>
                    <a:pt x="138" y="95"/>
                    <a:pt x="138" y="94"/>
                  </a:cubicBezTo>
                  <a:cubicBezTo>
                    <a:pt x="138" y="93"/>
                    <a:pt x="132" y="95"/>
                    <a:pt x="134" y="96"/>
                  </a:cubicBezTo>
                  <a:close/>
                  <a:moveTo>
                    <a:pt x="142" y="91"/>
                  </a:moveTo>
                  <a:cubicBezTo>
                    <a:pt x="142" y="90"/>
                    <a:pt x="138" y="89"/>
                    <a:pt x="139" y="88"/>
                  </a:cubicBezTo>
                  <a:cubicBezTo>
                    <a:pt x="139" y="87"/>
                    <a:pt x="135" y="86"/>
                    <a:pt x="134" y="85"/>
                  </a:cubicBezTo>
                  <a:cubicBezTo>
                    <a:pt x="133" y="85"/>
                    <a:pt x="131" y="84"/>
                    <a:pt x="131" y="83"/>
                  </a:cubicBezTo>
                  <a:cubicBezTo>
                    <a:pt x="131" y="82"/>
                    <a:pt x="129" y="83"/>
                    <a:pt x="129" y="85"/>
                  </a:cubicBezTo>
                  <a:cubicBezTo>
                    <a:pt x="128" y="87"/>
                    <a:pt x="127" y="86"/>
                    <a:pt x="128" y="88"/>
                  </a:cubicBezTo>
                  <a:cubicBezTo>
                    <a:pt x="128" y="90"/>
                    <a:pt x="126" y="90"/>
                    <a:pt x="126" y="91"/>
                  </a:cubicBezTo>
                  <a:cubicBezTo>
                    <a:pt x="126" y="92"/>
                    <a:pt x="128" y="91"/>
                    <a:pt x="129" y="91"/>
                  </a:cubicBezTo>
                  <a:cubicBezTo>
                    <a:pt x="130" y="91"/>
                    <a:pt x="129" y="93"/>
                    <a:pt x="130" y="93"/>
                  </a:cubicBezTo>
                  <a:cubicBezTo>
                    <a:pt x="131" y="93"/>
                    <a:pt x="133" y="91"/>
                    <a:pt x="134" y="91"/>
                  </a:cubicBezTo>
                  <a:cubicBezTo>
                    <a:pt x="135" y="90"/>
                    <a:pt x="136" y="90"/>
                    <a:pt x="137" y="91"/>
                  </a:cubicBezTo>
                  <a:cubicBezTo>
                    <a:pt x="138" y="92"/>
                    <a:pt x="142" y="92"/>
                    <a:pt x="142" y="91"/>
                  </a:cubicBezTo>
                  <a:close/>
                  <a:moveTo>
                    <a:pt x="175" y="82"/>
                  </a:moveTo>
                  <a:cubicBezTo>
                    <a:pt x="177" y="82"/>
                    <a:pt x="177" y="83"/>
                    <a:pt x="179" y="85"/>
                  </a:cubicBezTo>
                  <a:cubicBezTo>
                    <a:pt x="181" y="87"/>
                    <a:pt x="181" y="85"/>
                    <a:pt x="181" y="84"/>
                  </a:cubicBezTo>
                  <a:cubicBezTo>
                    <a:pt x="182" y="83"/>
                    <a:pt x="184" y="84"/>
                    <a:pt x="184" y="83"/>
                  </a:cubicBezTo>
                  <a:cubicBezTo>
                    <a:pt x="184" y="82"/>
                    <a:pt x="185" y="80"/>
                    <a:pt x="187" y="80"/>
                  </a:cubicBezTo>
                  <a:cubicBezTo>
                    <a:pt x="188" y="79"/>
                    <a:pt x="186" y="78"/>
                    <a:pt x="184" y="78"/>
                  </a:cubicBezTo>
                  <a:cubicBezTo>
                    <a:pt x="182" y="78"/>
                    <a:pt x="182" y="77"/>
                    <a:pt x="182" y="77"/>
                  </a:cubicBezTo>
                  <a:cubicBezTo>
                    <a:pt x="182" y="76"/>
                    <a:pt x="179" y="74"/>
                    <a:pt x="178" y="74"/>
                  </a:cubicBezTo>
                  <a:cubicBezTo>
                    <a:pt x="177" y="75"/>
                    <a:pt x="175" y="73"/>
                    <a:pt x="174" y="73"/>
                  </a:cubicBezTo>
                  <a:cubicBezTo>
                    <a:pt x="172" y="73"/>
                    <a:pt x="170" y="72"/>
                    <a:pt x="171" y="70"/>
                  </a:cubicBezTo>
                  <a:cubicBezTo>
                    <a:pt x="171" y="69"/>
                    <a:pt x="173" y="71"/>
                    <a:pt x="174" y="70"/>
                  </a:cubicBezTo>
                  <a:cubicBezTo>
                    <a:pt x="174" y="69"/>
                    <a:pt x="171" y="69"/>
                    <a:pt x="171" y="68"/>
                  </a:cubicBezTo>
                  <a:cubicBezTo>
                    <a:pt x="171" y="67"/>
                    <a:pt x="172" y="68"/>
                    <a:pt x="173" y="67"/>
                  </a:cubicBezTo>
                  <a:cubicBezTo>
                    <a:pt x="173" y="67"/>
                    <a:pt x="172" y="66"/>
                    <a:pt x="171" y="65"/>
                  </a:cubicBezTo>
                  <a:cubicBezTo>
                    <a:pt x="171" y="65"/>
                    <a:pt x="170" y="66"/>
                    <a:pt x="170" y="66"/>
                  </a:cubicBezTo>
                  <a:cubicBezTo>
                    <a:pt x="169" y="66"/>
                    <a:pt x="170" y="65"/>
                    <a:pt x="170" y="64"/>
                  </a:cubicBezTo>
                  <a:cubicBezTo>
                    <a:pt x="171" y="64"/>
                    <a:pt x="168" y="63"/>
                    <a:pt x="166" y="63"/>
                  </a:cubicBezTo>
                  <a:cubicBezTo>
                    <a:pt x="165" y="64"/>
                    <a:pt x="165" y="63"/>
                    <a:pt x="165" y="62"/>
                  </a:cubicBezTo>
                  <a:cubicBezTo>
                    <a:pt x="165" y="61"/>
                    <a:pt x="163" y="62"/>
                    <a:pt x="162" y="63"/>
                  </a:cubicBezTo>
                  <a:cubicBezTo>
                    <a:pt x="161" y="63"/>
                    <a:pt x="160" y="62"/>
                    <a:pt x="161" y="62"/>
                  </a:cubicBezTo>
                  <a:cubicBezTo>
                    <a:pt x="162" y="62"/>
                    <a:pt x="163" y="61"/>
                    <a:pt x="163" y="60"/>
                  </a:cubicBezTo>
                  <a:cubicBezTo>
                    <a:pt x="163" y="59"/>
                    <a:pt x="160" y="59"/>
                    <a:pt x="159" y="60"/>
                  </a:cubicBezTo>
                  <a:cubicBezTo>
                    <a:pt x="159" y="61"/>
                    <a:pt x="157" y="59"/>
                    <a:pt x="157" y="58"/>
                  </a:cubicBezTo>
                  <a:cubicBezTo>
                    <a:pt x="157" y="57"/>
                    <a:pt x="153" y="58"/>
                    <a:pt x="154" y="56"/>
                  </a:cubicBezTo>
                  <a:cubicBezTo>
                    <a:pt x="154" y="55"/>
                    <a:pt x="150" y="54"/>
                    <a:pt x="149" y="54"/>
                  </a:cubicBezTo>
                  <a:cubicBezTo>
                    <a:pt x="148" y="54"/>
                    <a:pt x="146" y="55"/>
                    <a:pt x="146" y="56"/>
                  </a:cubicBezTo>
                  <a:cubicBezTo>
                    <a:pt x="147" y="57"/>
                    <a:pt x="145" y="57"/>
                    <a:pt x="145" y="56"/>
                  </a:cubicBezTo>
                  <a:cubicBezTo>
                    <a:pt x="145" y="55"/>
                    <a:pt x="142" y="57"/>
                    <a:pt x="141" y="57"/>
                  </a:cubicBezTo>
                  <a:cubicBezTo>
                    <a:pt x="140" y="57"/>
                    <a:pt x="142" y="54"/>
                    <a:pt x="141" y="53"/>
                  </a:cubicBezTo>
                  <a:cubicBezTo>
                    <a:pt x="141" y="52"/>
                    <a:pt x="140" y="52"/>
                    <a:pt x="140" y="50"/>
                  </a:cubicBezTo>
                  <a:cubicBezTo>
                    <a:pt x="139" y="49"/>
                    <a:pt x="136" y="49"/>
                    <a:pt x="135" y="50"/>
                  </a:cubicBezTo>
                  <a:cubicBezTo>
                    <a:pt x="134" y="51"/>
                    <a:pt x="132" y="51"/>
                    <a:pt x="130" y="52"/>
                  </a:cubicBezTo>
                  <a:cubicBezTo>
                    <a:pt x="129" y="54"/>
                    <a:pt x="130" y="55"/>
                    <a:pt x="131" y="56"/>
                  </a:cubicBezTo>
                  <a:cubicBezTo>
                    <a:pt x="131" y="56"/>
                    <a:pt x="129" y="57"/>
                    <a:pt x="130" y="58"/>
                  </a:cubicBezTo>
                  <a:cubicBezTo>
                    <a:pt x="130" y="59"/>
                    <a:pt x="132" y="58"/>
                    <a:pt x="132" y="60"/>
                  </a:cubicBezTo>
                  <a:cubicBezTo>
                    <a:pt x="132" y="61"/>
                    <a:pt x="129" y="59"/>
                    <a:pt x="128" y="58"/>
                  </a:cubicBezTo>
                  <a:cubicBezTo>
                    <a:pt x="128" y="57"/>
                    <a:pt x="128" y="56"/>
                    <a:pt x="128" y="55"/>
                  </a:cubicBezTo>
                  <a:cubicBezTo>
                    <a:pt x="127" y="54"/>
                    <a:pt x="128" y="53"/>
                    <a:pt x="129" y="52"/>
                  </a:cubicBezTo>
                  <a:cubicBezTo>
                    <a:pt x="130" y="50"/>
                    <a:pt x="131" y="51"/>
                    <a:pt x="131" y="50"/>
                  </a:cubicBezTo>
                  <a:cubicBezTo>
                    <a:pt x="131" y="49"/>
                    <a:pt x="125" y="49"/>
                    <a:pt x="122" y="52"/>
                  </a:cubicBezTo>
                  <a:cubicBezTo>
                    <a:pt x="119" y="55"/>
                    <a:pt x="120" y="59"/>
                    <a:pt x="120" y="60"/>
                  </a:cubicBezTo>
                  <a:cubicBezTo>
                    <a:pt x="120" y="61"/>
                    <a:pt x="123" y="60"/>
                    <a:pt x="125" y="61"/>
                  </a:cubicBezTo>
                  <a:cubicBezTo>
                    <a:pt x="127" y="62"/>
                    <a:pt x="126" y="62"/>
                    <a:pt x="124" y="62"/>
                  </a:cubicBezTo>
                  <a:cubicBezTo>
                    <a:pt x="123" y="62"/>
                    <a:pt x="121" y="61"/>
                    <a:pt x="121" y="62"/>
                  </a:cubicBezTo>
                  <a:cubicBezTo>
                    <a:pt x="121" y="63"/>
                    <a:pt x="124" y="65"/>
                    <a:pt x="125" y="65"/>
                  </a:cubicBezTo>
                  <a:cubicBezTo>
                    <a:pt x="127" y="64"/>
                    <a:pt x="127" y="64"/>
                    <a:pt x="128" y="65"/>
                  </a:cubicBezTo>
                  <a:cubicBezTo>
                    <a:pt x="128" y="66"/>
                    <a:pt x="130" y="66"/>
                    <a:pt x="132" y="66"/>
                  </a:cubicBezTo>
                  <a:cubicBezTo>
                    <a:pt x="134" y="66"/>
                    <a:pt x="137" y="67"/>
                    <a:pt x="138" y="67"/>
                  </a:cubicBezTo>
                  <a:cubicBezTo>
                    <a:pt x="138" y="67"/>
                    <a:pt x="140" y="66"/>
                    <a:pt x="140" y="66"/>
                  </a:cubicBezTo>
                  <a:cubicBezTo>
                    <a:pt x="140" y="65"/>
                    <a:pt x="144" y="67"/>
                    <a:pt x="145" y="66"/>
                  </a:cubicBezTo>
                  <a:cubicBezTo>
                    <a:pt x="146" y="66"/>
                    <a:pt x="146" y="65"/>
                    <a:pt x="145" y="65"/>
                  </a:cubicBezTo>
                  <a:cubicBezTo>
                    <a:pt x="144" y="65"/>
                    <a:pt x="144" y="63"/>
                    <a:pt x="145" y="64"/>
                  </a:cubicBezTo>
                  <a:cubicBezTo>
                    <a:pt x="146" y="64"/>
                    <a:pt x="148" y="65"/>
                    <a:pt x="148" y="66"/>
                  </a:cubicBezTo>
                  <a:cubicBezTo>
                    <a:pt x="148" y="66"/>
                    <a:pt x="149" y="66"/>
                    <a:pt x="149" y="67"/>
                  </a:cubicBezTo>
                  <a:cubicBezTo>
                    <a:pt x="149" y="67"/>
                    <a:pt x="153" y="68"/>
                    <a:pt x="153" y="69"/>
                  </a:cubicBezTo>
                  <a:cubicBezTo>
                    <a:pt x="153" y="70"/>
                    <a:pt x="150" y="70"/>
                    <a:pt x="151" y="71"/>
                  </a:cubicBezTo>
                  <a:cubicBezTo>
                    <a:pt x="152" y="72"/>
                    <a:pt x="153" y="70"/>
                    <a:pt x="154" y="70"/>
                  </a:cubicBezTo>
                  <a:cubicBezTo>
                    <a:pt x="155" y="70"/>
                    <a:pt x="155" y="73"/>
                    <a:pt x="156" y="72"/>
                  </a:cubicBezTo>
                  <a:cubicBezTo>
                    <a:pt x="158" y="72"/>
                    <a:pt x="159" y="73"/>
                    <a:pt x="160" y="75"/>
                  </a:cubicBezTo>
                  <a:cubicBezTo>
                    <a:pt x="161" y="76"/>
                    <a:pt x="160" y="78"/>
                    <a:pt x="160" y="79"/>
                  </a:cubicBezTo>
                  <a:cubicBezTo>
                    <a:pt x="160" y="79"/>
                    <a:pt x="162" y="79"/>
                    <a:pt x="164" y="78"/>
                  </a:cubicBezTo>
                  <a:cubicBezTo>
                    <a:pt x="165" y="78"/>
                    <a:pt x="166" y="79"/>
                    <a:pt x="167" y="80"/>
                  </a:cubicBezTo>
                  <a:cubicBezTo>
                    <a:pt x="168" y="81"/>
                    <a:pt x="163" y="83"/>
                    <a:pt x="164" y="82"/>
                  </a:cubicBezTo>
                  <a:cubicBezTo>
                    <a:pt x="164" y="81"/>
                    <a:pt x="161" y="78"/>
                    <a:pt x="158" y="80"/>
                  </a:cubicBezTo>
                  <a:cubicBezTo>
                    <a:pt x="155" y="81"/>
                    <a:pt x="157" y="82"/>
                    <a:pt x="157" y="83"/>
                  </a:cubicBezTo>
                  <a:cubicBezTo>
                    <a:pt x="158" y="84"/>
                    <a:pt x="155" y="86"/>
                    <a:pt x="152" y="85"/>
                  </a:cubicBezTo>
                  <a:cubicBezTo>
                    <a:pt x="149" y="84"/>
                    <a:pt x="150" y="85"/>
                    <a:pt x="149" y="85"/>
                  </a:cubicBezTo>
                  <a:cubicBezTo>
                    <a:pt x="148" y="85"/>
                    <a:pt x="146" y="87"/>
                    <a:pt x="148" y="88"/>
                  </a:cubicBezTo>
                  <a:cubicBezTo>
                    <a:pt x="149" y="89"/>
                    <a:pt x="151" y="88"/>
                    <a:pt x="153" y="88"/>
                  </a:cubicBezTo>
                  <a:cubicBezTo>
                    <a:pt x="155" y="88"/>
                    <a:pt x="155" y="89"/>
                    <a:pt x="155" y="88"/>
                  </a:cubicBezTo>
                  <a:cubicBezTo>
                    <a:pt x="155" y="87"/>
                    <a:pt x="157" y="87"/>
                    <a:pt x="158" y="88"/>
                  </a:cubicBezTo>
                  <a:cubicBezTo>
                    <a:pt x="160" y="88"/>
                    <a:pt x="159" y="90"/>
                    <a:pt x="161" y="90"/>
                  </a:cubicBezTo>
                  <a:cubicBezTo>
                    <a:pt x="163" y="90"/>
                    <a:pt x="161" y="92"/>
                    <a:pt x="162" y="93"/>
                  </a:cubicBezTo>
                  <a:cubicBezTo>
                    <a:pt x="163" y="94"/>
                    <a:pt x="167" y="94"/>
                    <a:pt x="168" y="95"/>
                  </a:cubicBezTo>
                  <a:cubicBezTo>
                    <a:pt x="169" y="96"/>
                    <a:pt x="174" y="98"/>
                    <a:pt x="175" y="98"/>
                  </a:cubicBezTo>
                  <a:cubicBezTo>
                    <a:pt x="176" y="97"/>
                    <a:pt x="171" y="92"/>
                    <a:pt x="169" y="91"/>
                  </a:cubicBezTo>
                  <a:cubicBezTo>
                    <a:pt x="168" y="91"/>
                    <a:pt x="171" y="90"/>
                    <a:pt x="173" y="92"/>
                  </a:cubicBezTo>
                  <a:cubicBezTo>
                    <a:pt x="175" y="94"/>
                    <a:pt x="178" y="94"/>
                    <a:pt x="179" y="92"/>
                  </a:cubicBezTo>
                  <a:cubicBezTo>
                    <a:pt x="180" y="91"/>
                    <a:pt x="178" y="91"/>
                    <a:pt x="178" y="90"/>
                  </a:cubicBezTo>
                  <a:cubicBezTo>
                    <a:pt x="178" y="88"/>
                    <a:pt x="177" y="87"/>
                    <a:pt x="175" y="87"/>
                  </a:cubicBezTo>
                  <a:cubicBezTo>
                    <a:pt x="174" y="87"/>
                    <a:pt x="170" y="84"/>
                    <a:pt x="172" y="83"/>
                  </a:cubicBezTo>
                  <a:cubicBezTo>
                    <a:pt x="173" y="82"/>
                    <a:pt x="171" y="82"/>
                    <a:pt x="172" y="80"/>
                  </a:cubicBezTo>
                  <a:cubicBezTo>
                    <a:pt x="173" y="79"/>
                    <a:pt x="174" y="82"/>
                    <a:pt x="175" y="82"/>
                  </a:cubicBezTo>
                  <a:close/>
                  <a:moveTo>
                    <a:pt x="154" y="77"/>
                  </a:moveTo>
                  <a:cubicBezTo>
                    <a:pt x="155" y="76"/>
                    <a:pt x="155" y="75"/>
                    <a:pt x="154" y="74"/>
                  </a:cubicBezTo>
                  <a:cubicBezTo>
                    <a:pt x="153" y="73"/>
                    <a:pt x="152" y="73"/>
                    <a:pt x="151" y="73"/>
                  </a:cubicBezTo>
                  <a:cubicBezTo>
                    <a:pt x="150" y="73"/>
                    <a:pt x="148" y="75"/>
                    <a:pt x="149" y="76"/>
                  </a:cubicBezTo>
                  <a:cubicBezTo>
                    <a:pt x="150" y="78"/>
                    <a:pt x="152" y="77"/>
                    <a:pt x="154" y="77"/>
                  </a:cubicBezTo>
                  <a:close/>
                  <a:moveTo>
                    <a:pt x="141" y="50"/>
                  </a:moveTo>
                  <a:cubicBezTo>
                    <a:pt x="140" y="51"/>
                    <a:pt x="142" y="51"/>
                    <a:pt x="142" y="53"/>
                  </a:cubicBezTo>
                  <a:cubicBezTo>
                    <a:pt x="142" y="54"/>
                    <a:pt x="144" y="55"/>
                    <a:pt x="146" y="54"/>
                  </a:cubicBezTo>
                  <a:cubicBezTo>
                    <a:pt x="147" y="53"/>
                    <a:pt x="151" y="54"/>
                    <a:pt x="151" y="53"/>
                  </a:cubicBezTo>
                  <a:cubicBezTo>
                    <a:pt x="151" y="52"/>
                    <a:pt x="147" y="50"/>
                    <a:pt x="145" y="50"/>
                  </a:cubicBezTo>
                  <a:cubicBezTo>
                    <a:pt x="144" y="50"/>
                    <a:pt x="141" y="49"/>
                    <a:pt x="141" y="50"/>
                  </a:cubicBezTo>
                  <a:close/>
                  <a:moveTo>
                    <a:pt x="179" y="138"/>
                  </a:moveTo>
                  <a:cubicBezTo>
                    <a:pt x="180" y="138"/>
                    <a:pt x="186" y="141"/>
                    <a:pt x="186" y="140"/>
                  </a:cubicBezTo>
                  <a:cubicBezTo>
                    <a:pt x="186" y="139"/>
                    <a:pt x="179" y="137"/>
                    <a:pt x="179" y="138"/>
                  </a:cubicBezTo>
                  <a:close/>
                  <a:moveTo>
                    <a:pt x="206" y="144"/>
                  </a:moveTo>
                  <a:cubicBezTo>
                    <a:pt x="205" y="144"/>
                    <a:pt x="205" y="143"/>
                    <a:pt x="205" y="142"/>
                  </a:cubicBezTo>
                  <a:cubicBezTo>
                    <a:pt x="206" y="142"/>
                    <a:pt x="205" y="142"/>
                    <a:pt x="205" y="142"/>
                  </a:cubicBezTo>
                  <a:cubicBezTo>
                    <a:pt x="204" y="142"/>
                    <a:pt x="204" y="140"/>
                    <a:pt x="205" y="140"/>
                  </a:cubicBezTo>
                  <a:cubicBezTo>
                    <a:pt x="205" y="139"/>
                    <a:pt x="203" y="138"/>
                    <a:pt x="203" y="139"/>
                  </a:cubicBezTo>
                  <a:cubicBezTo>
                    <a:pt x="203" y="140"/>
                    <a:pt x="201" y="139"/>
                    <a:pt x="201" y="139"/>
                  </a:cubicBezTo>
                  <a:cubicBezTo>
                    <a:pt x="201" y="138"/>
                    <a:pt x="199" y="138"/>
                    <a:pt x="200" y="137"/>
                  </a:cubicBezTo>
                  <a:cubicBezTo>
                    <a:pt x="200" y="137"/>
                    <a:pt x="198" y="137"/>
                    <a:pt x="198" y="137"/>
                  </a:cubicBezTo>
                  <a:cubicBezTo>
                    <a:pt x="198" y="138"/>
                    <a:pt x="197" y="137"/>
                    <a:pt x="198" y="136"/>
                  </a:cubicBezTo>
                  <a:cubicBezTo>
                    <a:pt x="199" y="135"/>
                    <a:pt x="199" y="134"/>
                    <a:pt x="200" y="133"/>
                  </a:cubicBezTo>
                  <a:cubicBezTo>
                    <a:pt x="201" y="133"/>
                    <a:pt x="200" y="132"/>
                    <a:pt x="199" y="132"/>
                  </a:cubicBezTo>
                  <a:cubicBezTo>
                    <a:pt x="198" y="133"/>
                    <a:pt x="195" y="137"/>
                    <a:pt x="195" y="138"/>
                  </a:cubicBezTo>
                  <a:cubicBezTo>
                    <a:pt x="195" y="139"/>
                    <a:pt x="195" y="140"/>
                    <a:pt x="194" y="140"/>
                  </a:cubicBezTo>
                  <a:cubicBezTo>
                    <a:pt x="193" y="140"/>
                    <a:pt x="192" y="141"/>
                    <a:pt x="193" y="141"/>
                  </a:cubicBezTo>
                  <a:cubicBezTo>
                    <a:pt x="193" y="142"/>
                    <a:pt x="191" y="143"/>
                    <a:pt x="192" y="144"/>
                  </a:cubicBezTo>
                  <a:cubicBezTo>
                    <a:pt x="193" y="145"/>
                    <a:pt x="194" y="144"/>
                    <a:pt x="195" y="144"/>
                  </a:cubicBezTo>
                  <a:cubicBezTo>
                    <a:pt x="197" y="144"/>
                    <a:pt x="198" y="144"/>
                    <a:pt x="199" y="143"/>
                  </a:cubicBezTo>
                  <a:cubicBezTo>
                    <a:pt x="200" y="143"/>
                    <a:pt x="200" y="144"/>
                    <a:pt x="201" y="144"/>
                  </a:cubicBezTo>
                  <a:cubicBezTo>
                    <a:pt x="202" y="144"/>
                    <a:pt x="200" y="145"/>
                    <a:pt x="200" y="146"/>
                  </a:cubicBezTo>
                  <a:cubicBezTo>
                    <a:pt x="200" y="146"/>
                    <a:pt x="201" y="145"/>
                    <a:pt x="202" y="145"/>
                  </a:cubicBezTo>
                  <a:cubicBezTo>
                    <a:pt x="203" y="144"/>
                    <a:pt x="204" y="145"/>
                    <a:pt x="204" y="146"/>
                  </a:cubicBezTo>
                  <a:cubicBezTo>
                    <a:pt x="203" y="146"/>
                    <a:pt x="206" y="147"/>
                    <a:pt x="207" y="146"/>
                  </a:cubicBezTo>
                  <a:cubicBezTo>
                    <a:pt x="207" y="145"/>
                    <a:pt x="206" y="143"/>
                    <a:pt x="206" y="144"/>
                  </a:cubicBezTo>
                  <a:close/>
                  <a:moveTo>
                    <a:pt x="19" y="125"/>
                  </a:moveTo>
                  <a:cubicBezTo>
                    <a:pt x="17" y="126"/>
                    <a:pt x="22" y="130"/>
                    <a:pt x="23" y="130"/>
                  </a:cubicBezTo>
                  <a:cubicBezTo>
                    <a:pt x="23" y="129"/>
                    <a:pt x="22" y="128"/>
                    <a:pt x="22" y="126"/>
                  </a:cubicBezTo>
                  <a:cubicBezTo>
                    <a:pt x="22" y="125"/>
                    <a:pt x="21" y="124"/>
                    <a:pt x="19" y="125"/>
                  </a:cubicBezTo>
                  <a:close/>
                  <a:moveTo>
                    <a:pt x="189" y="148"/>
                  </a:moveTo>
                  <a:cubicBezTo>
                    <a:pt x="188" y="148"/>
                    <a:pt x="189" y="147"/>
                    <a:pt x="189" y="147"/>
                  </a:cubicBezTo>
                  <a:cubicBezTo>
                    <a:pt x="189" y="146"/>
                    <a:pt x="188" y="147"/>
                    <a:pt x="187" y="148"/>
                  </a:cubicBezTo>
                  <a:cubicBezTo>
                    <a:pt x="187" y="148"/>
                    <a:pt x="186" y="149"/>
                    <a:pt x="186" y="149"/>
                  </a:cubicBezTo>
                  <a:cubicBezTo>
                    <a:pt x="186" y="150"/>
                    <a:pt x="186" y="150"/>
                    <a:pt x="185" y="150"/>
                  </a:cubicBezTo>
                  <a:cubicBezTo>
                    <a:pt x="185" y="150"/>
                    <a:pt x="181" y="150"/>
                    <a:pt x="181" y="149"/>
                  </a:cubicBezTo>
                  <a:cubicBezTo>
                    <a:pt x="181" y="148"/>
                    <a:pt x="179" y="148"/>
                    <a:pt x="179" y="147"/>
                  </a:cubicBezTo>
                  <a:cubicBezTo>
                    <a:pt x="179" y="146"/>
                    <a:pt x="177" y="146"/>
                    <a:pt x="178" y="145"/>
                  </a:cubicBezTo>
                  <a:cubicBezTo>
                    <a:pt x="179" y="144"/>
                    <a:pt x="178" y="143"/>
                    <a:pt x="177" y="144"/>
                  </a:cubicBezTo>
                  <a:cubicBezTo>
                    <a:pt x="176" y="145"/>
                    <a:pt x="176" y="144"/>
                    <a:pt x="177" y="143"/>
                  </a:cubicBezTo>
                  <a:cubicBezTo>
                    <a:pt x="178" y="143"/>
                    <a:pt x="181" y="142"/>
                    <a:pt x="179" y="140"/>
                  </a:cubicBezTo>
                  <a:cubicBezTo>
                    <a:pt x="178" y="138"/>
                    <a:pt x="171" y="141"/>
                    <a:pt x="169" y="142"/>
                  </a:cubicBezTo>
                  <a:cubicBezTo>
                    <a:pt x="168" y="143"/>
                    <a:pt x="165" y="146"/>
                    <a:pt x="164" y="146"/>
                  </a:cubicBezTo>
                  <a:cubicBezTo>
                    <a:pt x="163" y="146"/>
                    <a:pt x="166" y="144"/>
                    <a:pt x="166" y="144"/>
                  </a:cubicBezTo>
                  <a:cubicBezTo>
                    <a:pt x="167" y="143"/>
                    <a:pt x="166" y="142"/>
                    <a:pt x="167" y="143"/>
                  </a:cubicBezTo>
                  <a:cubicBezTo>
                    <a:pt x="167" y="143"/>
                    <a:pt x="169" y="140"/>
                    <a:pt x="170" y="140"/>
                  </a:cubicBezTo>
                  <a:cubicBezTo>
                    <a:pt x="171" y="139"/>
                    <a:pt x="172" y="139"/>
                    <a:pt x="173" y="139"/>
                  </a:cubicBezTo>
                  <a:cubicBezTo>
                    <a:pt x="173" y="138"/>
                    <a:pt x="173" y="138"/>
                    <a:pt x="174" y="137"/>
                  </a:cubicBezTo>
                  <a:cubicBezTo>
                    <a:pt x="175" y="136"/>
                    <a:pt x="188" y="136"/>
                    <a:pt x="189" y="136"/>
                  </a:cubicBezTo>
                  <a:cubicBezTo>
                    <a:pt x="190" y="136"/>
                    <a:pt x="192" y="134"/>
                    <a:pt x="193" y="133"/>
                  </a:cubicBezTo>
                  <a:cubicBezTo>
                    <a:pt x="194" y="132"/>
                    <a:pt x="195" y="132"/>
                    <a:pt x="196" y="133"/>
                  </a:cubicBezTo>
                  <a:cubicBezTo>
                    <a:pt x="198" y="133"/>
                    <a:pt x="199" y="131"/>
                    <a:pt x="199" y="131"/>
                  </a:cubicBezTo>
                  <a:cubicBezTo>
                    <a:pt x="200" y="130"/>
                    <a:pt x="200" y="130"/>
                    <a:pt x="199" y="130"/>
                  </a:cubicBezTo>
                  <a:cubicBezTo>
                    <a:pt x="198" y="129"/>
                    <a:pt x="198" y="129"/>
                    <a:pt x="199" y="129"/>
                  </a:cubicBezTo>
                  <a:cubicBezTo>
                    <a:pt x="199" y="129"/>
                    <a:pt x="200" y="128"/>
                    <a:pt x="200" y="128"/>
                  </a:cubicBezTo>
                  <a:cubicBezTo>
                    <a:pt x="200" y="127"/>
                    <a:pt x="200" y="127"/>
                    <a:pt x="199" y="126"/>
                  </a:cubicBezTo>
                  <a:cubicBezTo>
                    <a:pt x="198" y="124"/>
                    <a:pt x="197" y="126"/>
                    <a:pt x="196" y="126"/>
                  </a:cubicBezTo>
                  <a:cubicBezTo>
                    <a:pt x="195" y="126"/>
                    <a:pt x="197" y="125"/>
                    <a:pt x="196" y="124"/>
                  </a:cubicBezTo>
                  <a:cubicBezTo>
                    <a:pt x="195" y="124"/>
                    <a:pt x="194" y="124"/>
                    <a:pt x="192" y="125"/>
                  </a:cubicBezTo>
                  <a:cubicBezTo>
                    <a:pt x="191" y="126"/>
                    <a:pt x="191" y="125"/>
                    <a:pt x="190" y="126"/>
                  </a:cubicBezTo>
                  <a:cubicBezTo>
                    <a:pt x="189" y="127"/>
                    <a:pt x="189" y="126"/>
                    <a:pt x="190" y="125"/>
                  </a:cubicBezTo>
                  <a:cubicBezTo>
                    <a:pt x="190" y="125"/>
                    <a:pt x="191" y="125"/>
                    <a:pt x="191" y="125"/>
                  </a:cubicBezTo>
                  <a:cubicBezTo>
                    <a:pt x="191" y="124"/>
                    <a:pt x="192" y="125"/>
                    <a:pt x="193" y="124"/>
                  </a:cubicBezTo>
                  <a:cubicBezTo>
                    <a:pt x="194" y="123"/>
                    <a:pt x="195" y="123"/>
                    <a:pt x="196" y="123"/>
                  </a:cubicBezTo>
                  <a:cubicBezTo>
                    <a:pt x="196" y="122"/>
                    <a:pt x="195" y="121"/>
                    <a:pt x="194" y="122"/>
                  </a:cubicBezTo>
                  <a:cubicBezTo>
                    <a:pt x="193" y="122"/>
                    <a:pt x="192" y="120"/>
                    <a:pt x="191" y="121"/>
                  </a:cubicBezTo>
                  <a:cubicBezTo>
                    <a:pt x="191" y="121"/>
                    <a:pt x="191" y="120"/>
                    <a:pt x="190" y="120"/>
                  </a:cubicBezTo>
                  <a:cubicBezTo>
                    <a:pt x="189" y="121"/>
                    <a:pt x="189" y="120"/>
                    <a:pt x="188" y="119"/>
                  </a:cubicBezTo>
                  <a:cubicBezTo>
                    <a:pt x="188" y="118"/>
                    <a:pt x="186" y="117"/>
                    <a:pt x="184" y="116"/>
                  </a:cubicBezTo>
                  <a:cubicBezTo>
                    <a:pt x="183" y="116"/>
                    <a:pt x="184" y="115"/>
                    <a:pt x="185" y="116"/>
                  </a:cubicBezTo>
                  <a:cubicBezTo>
                    <a:pt x="185" y="116"/>
                    <a:pt x="186" y="115"/>
                    <a:pt x="187" y="115"/>
                  </a:cubicBezTo>
                  <a:cubicBezTo>
                    <a:pt x="187" y="114"/>
                    <a:pt x="186" y="114"/>
                    <a:pt x="186" y="114"/>
                  </a:cubicBezTo>
                  <a:cubicBezTo>
                    <a:pt x="185" y="114"/>
                    <a:pt x="185" y="113"/>
                    <a:pt x="185" y="112"/>
                  </a:cubicBezTo>
                  <a:cubicBezTo>
                    <a:pt x="185" y="112"/>
                    <a:pt x="184" y="111"/>
                    <a:pt x="184" y="111"/>
                  </a:cubicBezTo>
                  <a:cubicBezTo>
                    <a:pt x="184" y="110"/>
                    <a:pt x="183" y="110"/>
                    <a:pt x="183" y="109"/>
                  </a:cubicBezTo>
                  <a:cubicBezTo>
                    <a:pt x="183" y="109"/>
                    <a:pt x="182" y="108"/>
                    <a:pt x="182" y="108"/>
                  </a:cubicBezTo>
                  <a:cubicBezTo>
                    <a:pt x="182" y="107"/>
                    <a:pt x="180" y="106"/>
                    <a:pt x="180" y="105"/>
                  </a:cubicBezTo>
                  <a:cubicBezTo>
                    <a:pt x="180" y="104"/>
                    <a:pt x="180" y="104"/>
                    <a:pt x="179" y="103"/>
                  </a:cubicBezTo>
                  <a:cubicBezTo>
                    <a:pt x="179" y="102"/>
                    <a:pt x="179" y="102"/>
                    <a:pt x="178" y="104"/>
                  </a:cubicBezTo>
                  <a:cubicBezTo>
                    <a:pt x="178" y="105"/>
                    <a:pt x="177" y="105"/>
                    <a:pt x="177" y="105"/>
                  </a:cubicBezTo>
                  <a:cubicBezTo>
                    <a:pt x="178" y="106"/>
                    <a:pt x="177" y="106"/>
                    <a:pt x="177" y="107"/>
                  </a:cubicBezTo>
                  <a:cubicBezTo>
                    <a:pt x="176" y="107"/>
                    <a:pt x="177" y="108"/>
                    <a:pt x="176" y="108"/>
                  </a:cubicBezTo>
                  <a:cubicBezTo>
                    <a:pt x="176" y="108"/>
                    <a:pt x="176" y="110"/>
                    <a:pt x="176" y="109"/>
                  </a:cubicBezTo>
                  <a:cubicBezTo>
                    <a:pt x="175" y="108"/>
                    <a:pt x="174" y="108"/>
                    <a:pt x="174" y="109"/>
                  </a:cubicBezTo>
                  <a:cubicBezTo>
                    <a:pt x="174" y="110"/>
                    <a:pt x="173" y="110"/>
                    <a:pt x="172" y="110"/>
                  </a:cubicBezTo>
                  <a:cubicBezTo>
                    <a:pt x="171" y="110"/>
                    <a:pt x="171" y="109"/>
                    <a:pt x="171" y="109"/>
                  </a:cubicBezTo>
                  <a:cubicBezTo>
                    <a:pt x="170" y="110"/>
                    <a:pt x="170" y="108"/>
                    <a:pt x="169" y="108"/>
                  </a:cubicBezTo>
                  <a:cubicBezTo>
                    <a:pt x="168" y="108"/>
                    <a:pt x="168" y="108"/>
                    <a:pt x="168" y="107"/>
                  </a:cubicBezTo>
                  <a:cubicBezTo>
                    <a:pt x="168" y="107"/>
                    <a:pt x="167" y="106"/>
                    <a:pt x="167" y="106"/>
                  </a:cubicBezTo>
                  <a:cubicBezTo>
                    <a:pt x="168" y="105"/>
                    <a:pt x="167" y="104"/>
                    <a:pt x="167" y="103"/>
                  </a:cubicBezTo>
                  <a:cubicBezTo>
                    <a:pt x="167" y="102"/>
                    <a:pt x="168" y="102"/>
                    <a:pt x="168" y="101"/>
                  </a:cubicBezTo>
                  <a:cubicBezTo>
                    <a:pt x="168" y="101"/>
                    <a:pt x="167" y="101"/>
                    <a:pt x="166" y="101"/>
                  </a:cubicBezTo>
                  <a:cubicBezTo>
                    <a:pt x="166" y="101"/>
                    <a:pt x="166" y="101"/>
                    <a:pt x="165" y="101"/>
                  </a:cubicBezTo>
                  <a:cubicBezTo>
                    <a:pt x="164" y="101"/>
                    <a:pt x="162" y="101"/>
                    <a:pt x="162" y="100"/>
                  </a:cubicBezTo>
                  <a:cubicBezTo>
                    <a:pt x="162" y="99"/>
                    <a:pt x="162" y="99"/>
                    <a:pt x="161" y="98"/>
                  </a:cubicBezTo>
                  <a:cubicBezTo>
                    <a:pt x="161" y="97"/>
                    <a:pt x="160" y="98"/>
                    <a:pt x="160" y="97"/>
                  </a:cubicBezTo>
                  <a:cubicBezTo>
                    <a:pt x="160" y="97"/>
                    <a:pt x="160" y="97"/>
                    <a:pt x="159" y="96"/>
                  </a:cubicBezTo>
                  <a:cubicBezTo>
                    <a:pt x="158" y="96"/>
                    <a:pt x="158" y="96"/>
                    <a:pt x="157" y="96"/>
                  </a:cubicBezTo>
                  <a:cubicBezTo>
                    <a:pt x="157" y="96"/>
                    <a:pt x="156" y="96"/>
                    <a:pt x="155" y="96"/>
                  </a:cubicBezTo>
                  <a:cubicBezTo>
                    <a:pt x="155" y="97"/>
                    <a:pt x="153" y="96"/>
                    <a:pt x="153" y="96"/>
                  </a:cubicBezTo>
                  <a:cubicBezTo>
                    <a:pt x="153" y="96"/>
                    <a:pt x="152" y="96"/>
                    <a:pt x="151" y="95"/>
                  </a:cubicBezTo>
                  <a:cubicBezTo>
                    <a:pt x="150" y="95"/>
                    <a:pt x="148" y="95"/>
                    <a:pt x="148" y="95"/>
                  </a:cubicBezTo>
                  <a:cubicBezTo>
                    <a:pt x="148" y="96"/>
                    <a:pt x="147" y="96"/>
                    <a:pt x="147" y="97"/>
                  </a:cubicBezTo>
                  <a:cubicBezTo>
                    <a:pt x="147" y="98"/>
                    <a:pt x="148" y="98"/>
                    <a:pt x="149" y="99"/>
                  </a:cubicBezTo>
                  <a:cubicBezTo>
                    <a:pt x="149" y="99"/>
                    <a:pt x="148" y="99"/>
                    <a:pt x="148" y="100"/>
                  </a:cubicBezTo>
                  <a:cubicBezTo>
                    <a:pt x="148" y="101"/>
                    <a:pt x="147" y="101"/>
                    <a:pt x="147" y="101"/>
                  </a:cubicBezTo>
                  <a:cubicBezTo>
                    <a:pt x="147" y="101"/>
                    <a:pt x="148" y="101"/>
                    <a:pt x="148" y="102"/>
                  </a:cubicBezTo>
                  <a:cubicBezTo>
                    <a:pt x="148" y="103"/>
                    <a:pt x="149" y="103"/>
                    <a:pt x="149" y="104"/>
                  </a:cubicBezTo>
                  <a:cubicBezTo>
                    <a:pt x="149" y="106"/>
                    <a:pt x="149" y="105"/>
                    <a:pt x="148" y="106"/>
                  </a:cubicBezTo>
                  <a:cubicBezTo>
                    <a:pt x="148" y="106"/>
                    <a:pt x="148" y="106"/>
                    <a:pt x="147" y="107"/>
                  </a:cubicBezTo>
                  <a:cubicBezTo>
                    <a:pt x="147" y="108"/>
                    <a:pt x="146" y="109"/>
                    <a:pt x="147" y="109"/>
                  </a:cubicBezTo>
                  <a:cubicBezTo>
                    <a:pt x="147" y="110"/>
                    <a:pt x="149" y="111"/>
                    <a:pt x="150" y="112"/>
                  </a:cubicBezTo>
                  <a:cubicBezTo>
                    <a:pt x="151" y="114"/>
                    <a:pt x="151" y="116"/>
                    <a:pt x="151" y="117"/>
                  </a:cubicBezTo>
                  <a:cubicBezTo>
                    <a:pt x="150" y="119"/>
                    <a:pt x="149" y="119"/>
                    <a:pt x="147" y="120"/>
                  </a:cubicBezTo>
                  <a:cubicBezTo>
                    <a:pt x="146" y="122"/>
                    <a:pt x="145" y="122"/>
                    <a:pt x="144" y="122"/>
                  </a:cubicBezTo>
                  <a:cubicBezTo>
                    <a:pt x="143" y="122"/>
                    <a:pt x="144" y="123"/>
                    <a:pt x="145" y="124"/>
                  </a:cubicBezTo>
                  <a:cubicBezTo>
                    <a:pt x="146" y="125"/>
                    <a:pt x="145" y="125"/>
                    <a:pt x="145" y="126"/>
                  </a:cubicBezTo>
                  <a:cubicBezTo>
                    <a:pt x="146" y="127"/>
                    <a:pt x="145" y="128"/>
                    <a:pt x="146" y="129"/>
                  </a:cubicBezTo>
                  <a:cubicBezTo>
                    <a:pt x="147" y="130"/>
                    <a:pt x="146" y="130"/>
                    <a:pt x="145" y="131"/>
                  </a:cubicBezTo>
                  <a:cubicBezTo>
                    <a:pt x="145" y="132"/>
                    <a:pt x="146" y="131"/>
                    <a:pt x="146" y="132"/>
                  </a:cubicBezTo>
                  <a:cubicBezTo>
                    <a:pt x="146" y="133"/>
                    <a:pt x="145" y="133"/>
                    <a:pt x="145" y="132"/>
                  </a:cubicBezTo>
                  <a:cubicBezTo>
                    <a:pt x="144" y="132"/>
                    <a:pt x="143" y="133"/>
                    <a:pt x="143" y="134"/>
                  </a:cubicBezTo>
                  <a:cubicBezTo>
                    <a:pt x="143" y="134"/>
                    <a:pt x="142" y="133"/>
                    <a:pt x="142" y="133"/>
                  </a:cubicBezTo>
                  <a:cubicBezTo>
                    <a:pt x="141" y="133"/>
                    <a:pt x="142" y="132"/>
                    <a:pt x="141" y="131"/>
                  </a:cubicBezTo>
                  <a:cubicBezTo>
                    <a:pt x="140" y="130"/>
                    <a:pt x="139" y="130"/>
                    <a:pt x="139" y="130"/>
                  </a:cubicBezTo>
                  <a:cubicBezTo>
                    <a:pt x="139" y="129"/>
                    <a:pt x="137" y="128"/>
                    <a:pt x="137" y="128"/>
                  </a:cubicBezTo>
                  <a:cubicBezTo>
                    <a:pt x="137" y="127"/>
                    <a:pt x="138" y="125"/>
                    <a:pt x="137" y="124"/>
                  </a:cubicBezTo>
                  <a:cubicBezTo>
                    <a:pt x="137" y="123"/>
                    <a:pt x="137" y="123"/>
                    <a:pt x="138" y="122"/>
                  </a:cubicBezTo>
                  <a:cubicBezTo>
                    <a:pt x="138" y="122"/>
                    <a:pt x="137" y="121"/>
                    <a:pt x="136" y="121"/>
                  </a:cubicBezTo>
                  <a:cubicBezTo>
                    <a:pt x="135" y="121"/>
                    <a:pt x="134" y="120"/>
                    <a:pt x="133" y="120"/>
                  </a:cubicBezTo>
                  <a:cubicBezTo>
                    <a:pt x="131" y="121"/>
                    <a:pt x="131" y="120"/>
                    <a:pt x="130" y="120"/>
                  </a:cubicBezTo>
                  <a:cubicBezTo>
                    <a:pt x="130" y="120"/>
                    <a:pt x="129" y="119"/>
                    <a:pt x="127" y="118"/>
                  </a:cubicBezTo>
                  <a:cubicBezTo>
                    <a:pt x="126" y="118"/>
                    <a:pt x="125" y="117"/>
                    <a:pt x="125" y="117"/>
                  </a:cubicBezTo>
                  <a:cubicBezTo>
                    <a:pt x="125" y="116"/>
                    <a:pt x="123" y="116"/>
                    <a:pt x="123" y="115"/>
                  </a:cubicBezTo>
                  <a:cubicBezTo>
                    <a:pt x="122" y="115"/>
                    <a:pt x="121" y="115"/>
                    <a:pt x="120" y="115"/>
                  </a:cubicBezTo>
                  <a:cubicBezTo>
                    <a:pt x="119" y="115"/>
                    <a:pt x="118" y="114"/>
                    <a:pt x="117" y="114"/>
                  </a:cubicBezTo>
                  <a:cubicBezTo>
                    <a:pt x="116" y="114"/>
                    <a:pt x="114" y="115"/>
                    <a:pt x="113" y="115"/>
                  </a:cubicBezTo>
                  <a:cubicBezTo>
                    <a:pt x="113" y="115"/>
                    <a:pt x="114" y="114"/>
                    <a:pt x="114" y="114"/>
                  </a:cubicBezTo>
                  <a:cubicBezTo>
                    <a:pt x="114" y="113"/>
                    <a:pt x="113" y="112"/>
                    <a:pt x="113" y="111"/>
                  </a:cubicBezTo>
                  <a:cubicBezTo>
                    <a:pt x="113" y="110"/>
                    <a:pt x="112" y="108"/>
                    <a:pt x="111" y="109"/>
                  </a:cubicBezTo>
                  <a:cubicBezTo>
                    <a:pt x="110" y="109"/>
                    <a:pt x="109" y="108"/>
                    <a:pt x="108" y="108"/>
                  </a:cubicBezTo>
                  <a:cubicBezTo>
                    <a:pt x="108" y="108"/>
                    <a:pt x="108" y="105"/>
                    <a:pt x="108" y="104"/>
                  </a:cubicBezTo>
                  <a:cubicBezTo>
                    <a:pt x="109" y="102"/>
                    <a:pt x="110" y="100"/>
                    <a:pt x="110" y="100"/>
                  </a:cubicBezTo>
                  <a:cubicBezTo>
                    <a:pt x="110" y="99"/>
                    <a:pt x="111" y="99"/>
                    <a:pt x="112" y="98"/>
                  </a:cubicBezTo>
                  <a:cubicBezTo>
                    <a:pt x="112" y="98"/>
                    <a:pt x="112" y="97"/>
                    <a:pt x="113" y="97"/>
                  </a:cubicBezTo>
                  <a:cubicBezTo>
                    <a:pt x="113" y="96"/>
                    <a:pt x="113" y="96"/>
                    <a:pt x="114" y="96"/>
                  </a:cubicBezTo>
                  <a:cubicBezTo>
                    <a:pt x="114" y="95"/>
                    <a:pt x="115" y="95"/>
                    <a:pt x="114" y="95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6" y="94"/>
                    <a:pt x="118" y="94"/>
                    <a:pt x="118" y="93"/>
                  </a:cubicBezTo>
                  <a:cubicBezTo>
                    <a:pt x="118" y="91"/>
                    <a:pt x="115" y="92"/>
                    <a:pt x="115" y="91"/>
                  </a:cubicBezTo>
                  <a:cubicBezTo>
                    <a:pt x="115" y="90"/>
                    <a:pt x="111" y="90"/>
                    <a:pt x="111" y="90"/>
                  </a:cubicBezTo>
                  <a:cubicBezTo>
                    <a:pt x="111" y="89"/>
                    <a:pt x="115" y="90"/>
                    <a:pt x="116" y="91"/>
                  </a:cubicBezTo>
                  <a:cubicBezTo>
                    <a:pt x="117" y="91"/>
                    <a:pt x="118" y="91"/>
                    <a:pt x="119" y="91"/>
                  </a:cubicBezTo>
                  <a:cubicBezTo>
                    <a:pt x="120" y="91"/>
                    <a:pt x="119" y="90"/>
                    <a:pt x="119" y="89"/>
                  </a:cubicBezTo>
                  <a:cubicBezTo>
                    <a:pt x="120" y="88"/>
                    <a:pt x="122" y="90"/>
                    <a:pt x="123" y="90"/>
                  </a:cubicBezTo>
                  <a:cubicBezTo>
                    <a:pt x="124" y="89"/>
                    <a:pt x="125" y="87"/>
                    <a:pt x="126" y="86"/>
                  </a:cubicBezTo>
                  <a:cubicBezTo>
                    <a:pt x="127" y="85"/>
                    <a:pt x="126" y="85"/>
                    <a:pt x="124" y="85"/>
                  </a:cubicBezTo>
                  <a:cubicBezTo>
                    <a:pt x="123" y="85"/>
                    <a:pt x="121" y="84"/>
                    <a:pt x="120" y="84"/>
                  </a:cubicBezTo>
                  <a:cubicBezTo>
                    <a:pt x="119" y="83"/>
                    <a:pt x="119" y="82"/>
                    <a:pt x="121" y="82"/>
                  </a:cubicBezTo>
                  <a:cubicBezTo>
                    <a:pt x="122" y="82"/>
                    <a:pt x="124" y="85"/>
                    <a:pt x="125" y="85"/>
                  </a:cubicBezTo>
                  <a:cubicBezTo>
                    <a:pt x="126" y="85"/>
                    <a:pt x="128" y="83"/>
                    <a:pt x="129" y="82"/>
                  </a:cubicBezTo>
                  <a:cubicBezTo>
                    <a:pt x="130" y="82"/>
                    <a:pt x="128" y="81"/>
                    <a:pt x="127" y="81"/>
                  </a:cubicBezTo>
                  <a:cubicBezTo>
                    <a:pt x="127" y="80"/>
                    <a:pt x="128" y="80"/>
                    <a:pt x="129" y="80"/>
                  </a:cubicBezTo>
                  <a:cubicBezTo>
                    <a:pt x="130" y="80"/>
                    <a:pt x="130" y="81"/>
                    <a:pt x="131" y="81"/>
                  </a:cubicBezTo>
                  <a:cubicBezTo>
                    <a:pt x="131" y="81"/>
                    <a:pt x="132" y="81"/>
                    <a:pt x="133" y="81"/>
                  </a:cubicBezTo>
                  <a:cubicBezTo>
                    <a:pt x="134" y="81"/>
                    <a:pt x="133" y="80"/>
                    <a:pt x="132" y="79"/>
                  </a:cubicBezTo>
                  <a:cubicBezTo>
                    <a:pt x="131" y="79"/>
                    <a:pt x="132" y="78"/>
                    <a:pt x="132" y="79"/>
                  </a:cubicBezTo>
                  <a:cubicBezTo>
                    <a:pt x="133" y="79"/>
                    <a:pt x="133" y="79"/>
                    <a:pt x="134" y="80"/>
                  </a:cubicBezTo>
                  <a:cubicBezTo>
                    <a:pt x="134" y="81"/>
                    <a:pt x="135" y="80"/>
                    <a:pt x="136" y="80"/>
                  </a:cubicBezTo>
                  <a:cubicBezTo>
                    <a:pt x="137" y="80"/>
                    <a:pt x="137" y="79"/>
                    <a:pt x="138" y="78"/>
                  </a:cubicBezTo>
                  <a:cubicBezTo>
                    <a:pt x="139" y="78"/>
                    <a:pt x="139" y="79"/>
                    <a:pt x="139" y="78"/>
                  </a:cubicBezTo>
                  <a:cubicBezTo>
                    <a:pt x="140" y="77"/>
                    <a:pt x="139" y="76"/>
                    <a:pt x="138" y="75"/>
                  </a:cubicBezTo>
                  <a:cubicBezTo>
                    <a:pt x="137" y="74"/>
                    <a:pt x="138" y="74"/>
                    <a:pt x="137" y="73"/>
                  </a:cubicBezTo>
                  <a:cubicBezTo>
                    <a:pt x="137" y="73"/>
                    <a:pt x="136" y="72"/>
                    <a:pt x="137" y="72"/>
                  </a:cubicBezTo>
                  <a:cubicBezTo>
                    <a:pt x="138" y="73"/>
                    <a:pt x="139" y="72"/>
                    <a:pt x="140" y="72"/>
                  </a:cubicBezTo>
                  <a:cubicBezTo>
                    <a:pt x="140" y="71"/>
                    <a:pt x="138" y="71"/>
                    <a:pt x="139" y="70"/>
                  </a:cubicBezTo>
                  <a:cubicBezTo>
                    <a:pt x="140" y="70"/>
                    <a:pt x="139" y="69"/>
                    <a:pt x="138" y="69"/>
                  </a:cubicBezTo>
                  <a:cubicBezTo>
                    <a:pt x="137" y="69"/>
                    <a:pt x="137" y="69"/>
                    <a:pt x="137" y="68"/>
                  </a:cubicBezTo>
                  <a:cubicBezTo>
                    <a:pt x="137" y="67"/>
                    <a:pt x="135" y="68"/>
                    <a:pt x="134" y="67"/>
                  </a:cubicBezTo>
                  <a:cubicBezTo>
                    <a:pt x="133" y="67"/>
                    <a:pt x="131" y="67"/>
                    <a:pt x="130" y="67"/>
                  </a:cubicBezTo>
                  <a:cubicBezTo>
                    <a:pt x="130" y="67"/>
                    <a:pt x="130" y="69"/>
                    <a:pt x="131" y="69"/>
                  </a:cubicBezTo>
                  <a:cubicBezTo>
                    <a:pt x="131" y="69"/>
                    <a:pt x="132" y="70"/>
                    <a:pt x="131" y="70"/>
                  </a:cubicBezTo>
                  <a:cubicBezTo>
                    <a:pt x="131" y="70"/>
                    <a:pt x="131" y="71"/>
                    <a:pt x="131" y="71"/>
                  </a:cubicBezTo>
                  <a:cubicBezTo>
                    <a:pt x="130" y="71"/>
                    <a:pt x="130" y="71"/>
                    <a:pt x="129" y="72"/>
                  </a:cubicBezTo>
                  <a:cubicBezTo>
                    <a:pt x="129" y="74"/>
                    <a:pt x="129" y="74"/>
                    <a:pt x="128" y="75"/>
                  </a:cubicBezTo>
                  <a:cubicBezTo>
                    <a:pt x="127" y="75"/>
                    <a:pt x="128" y="73"/>
                    <a:pt x="127" y="73"/>
                  </a:cubicBezTo>
                  <a:cubicBezTo>
                    <a:pt x="126" y="73"/>
                    <a:pt x="126" y="75"/>
                    <a:pt x="127" y="75"/>
                  </a:cubicBezTo>
                  <a:cubicBezTo>
                    <a:pt x="128" y="75"/>
                    <a:pt x="128" y="76"/>
                    <a:pt x="128" y="76"/>
                  </a:cubicBezTo>
                  <a:cubicBezTo>
                    <a:pt x="128" y="77"/>
                    <a:pt x="127" y="77"/>
                    <a:pt x="126" y="78"/>
                  </a:cubicBezTo>
                  <a:cubicBezTo>
                    <a:pt x="126" y="78"/>
                    <a:pt x="126" y="77"/>
                    <a:pt x="125" y="77"/>
                  </a:cubicBezTo>
                  <a:cubicBezTo>
                    <a:pt x="124" y="76"/>
                    <a:pt x="123" y="75"/>
                    <a:pt x="123" y="74"/>
                  </a:cubicBezTo>
                  <a:cubicBezTo>
                    <a:pt x="123" y="73"/>
                    <a:pt x="124" y="73"/>
                    <a:pt x="124" y="73"/>
                  </a:cubicBezTo>
                  <a:cubicBezTo>
                    <a:pt x="125" y="73"/>
                    <a:pt x="124" y="72"/>
                    <a:pt x="124" y="72"/>
                  </a:cubicBezTo>
                  <a:cubicBezTo>
                    <a:pt x="124" y="71"/>
                    <a:pt x="123" y="71"/>
                    <a:pt x="123" y="70"/>
                  </a:cubicBezTo>
                  <a:cubicBezTo>
                    <a:pt x="122" y="69"/>
                    <a:pt x="121" y="69"/>
                    <a:pt x="121" y="69"/>
                  </a:cubicBezTo>
                  <a:cubicBezTo>
                    <a:pt x="120" y="70"/>
                    <a:pt x="120" y="71"/>
                    <a:pt x="120" y="71"/>
                  </a:cubicBezTo>
                  <a:cubicBezTo>
                    <a:pt x="119" y="71"/>
                    <a:pt x="119" y="73"/>
                    <a:pt x="119" y="73"/>
                  </a:cubicBezTo>
                  <a:cubicBezTo>
                    <a:pt x="118" y="73"/>
                    <a:pt x="118" y="70"/>
                    <a:pt x="118" y="70"/>
                  </a:cubicBezTo>
                  <a:cubicBezTo>
                    <a:pt x="117" y="70"/>
                    <a:pt x="117" y="69"/>
                    <a:pt x="118" y="69"/>
                  </a:cubicBezTo>
                  <a:cubicBezTo>
                    <a:pt x="119" y="69"/>
                    <a:pt x="119" y="68"/>
                    <a:pt x="119" y="68"/>
                  </a:cubicBezTo>
                  <a:cubicBezTo>
                    <a:pt x="118" y="68"/>
                    <a:pt x="117" y="67"/>
                    <a:pt x="116" y="67"/>
                  </a:cubicBezTo>
                  <a:cubicBezTo>
                    <a:pt x="116" y="67"/>
                    <a:pt x="115" y="68"/>
                    <a:pt x="115" y="68"/>
                  </a:cubicBezTo>
                  <a:cubicBezTo>
                    <a:pt x="114" y="67"/>
                    <a:pt x="115" y="66"/>
                    <a:pt x="115" y="66"/>
                  </a:cubicBezTo>
                  <a:cubicBezTo>
                    <a:pt x="115" y="65"/>
                    <a:pt x="116" y="66"/>
                    <a:pt x="116" y="65"/>
                  </a:cubicBezTo>
                  <a:cubicBezTo>
                    <a:pt x="117" y="65"/>
                    <a:pt x="115" y="65"/>
                    <a:pt x="115" y="64"/>
                  </a:cubicBezTo>
                  <a:cubicBezTo>
                    <a:pt x="115" y="63"/>
                    <a:pt x="113" y="63"/>
                    <a:pt x="113" y="63"/>
                  </a:cubicBezTo>
                  <a:cubicBezTo>
                    <a:pt x="112" y="62"/>
                    <a:pt x="113" y="61"/>
                    <a:pt x="113" y="60"/>
                  </a:cubicBezTo>
                  <a:cubicBezTo>
                    <a:pt x="112" y="60"/>
                    <a:pt x="111" y="58"/>
                    <a:pt x="110" y="58"/>
                  </a:cubicBezTo>
                  <a:cubicBezTo>
                    <a:pt x="109" y="59"/>
                    <a:pt x="109" y="57"/>
                    <a:pt x="109" y="57"/>
                  </a:cubicBezTo>
                  <a:cubicBezTo>
                    <a:pt x="110" y="57"/>
                    <a:pt x="110" y="57"/>
                    <a:pt x="111" y="56"/>
                  </a:cubicBezTo>
                  <a:cubicBezTo>
                    <a:pt x="112" y="55"/>
                    <a:pt x="112" y="55"/>
                    <a:pt x="111" y="55"/>
                  </a:cubicBezTo>
                  <a:cubicBezTo>
                    <a:pt x="111" y="54"/>
                    <a:pt x="110" y="54"/>
                    <a:pt x="111" y="54"/>
                  </a:cubicBezTo>
                  <a:cubicBezTo>
                    <a:pt x="112" y="54"/>
                    <a:pt x="114" y="55"/>
                    <a:pt x="115" y="54"/>
                  </a:cubicBezTo>
                  <a:cubicBezTo>
                    <a:pt x="116" y="54"/>
                    <a:pt x="118" y="51"/>
                    <a:pt x="118" y="50"/>
                  </a:cubicBezTo>
                  <a:cubicBezTo>
                    <a:pt x="119" y="49"/>
                    <a:pt x="118" y="48"/>
                    <a:pt x="116" y="49"/>
                  </a:cubicBezTo>
                  <a:cubicBezTo>
                    <a:pt x="114" y="49"/>
                    <a:pt x="114" y="48"/>
                    <a:pt x="112" y="48"/>
                  </a:cubicBezTo>
                  <a:cubicBezTo>
                    <a:pt x="111" y="48"/>
                    <a:pt x="108" y="48"/>
                    <a:pt x="107" y="49"/>
                  </a:cubicBezTo>
                  <a:cubicBezTo>
                    <a:pt x="107" y="49"/>
                    <a:pt x="108" y="49"/>
                    <a:pt x="108" y="50"/>
                  </a:cubicBezTo>
                  <a:cubicBezTo>
                    <a:pt x="108" y="50"/>
                    <a:pt x="107" y="50"/>
                    <a:pt x="106" y="50"/>
                  </a:cubicBezTo>
                  <a:cubicBezTo>
                    <a:pt x="106" y="50"/>
                    <a:pt x="106" y="51"/>
                    <a:pt x="106" y="52"/>
                  </a:cubicBezTo>
                  <a:cubicBezTo>
                    <a:pt x="106" y="54"/>
                    <a:pt x="107" y="54"/>
                    <a:pt x="107" y="55"/>
                  </a:cubicBezTo>
                  <a:cubicBezTo>
                    <a:pt x="108" y="56"/>
                    <a:pt x="108" y="57"/>
                    <a:pt x="108" y="58"/>
                  </a:cubicBezTo>
                  <a:cubicBezTo>
                    <a:pt x="108" y="59"/>
                    <a:pt x="107" y="59"/>
                    <a:pt x="106" y="59"/>
                  </a:cubicBezTo>
                  <a:cubicBezTo>
                    <a:pt x="106" y="59"/>
                    <a:pt x="107" y="60"/>
                    <a:pt x="107" y="60"/>
                  </a:cubicBezTo>
                  <a:cubicBezTo>
                    <a:pt x="107" y="61"/>
                    <a:pt x="106" y="60"/>
                    <a:pt x="105" y="60"/>
                  </a:cubicBezTo>
                  <a:cubicBezTo>
                    <a:pt x="104" y="60"/>
                    <a:pt x="104" y="62"/>
                    <a:pt x="105" y="63"/>
                  </a:cubicBezTo>
                  <a:cubicBezTo>
                    <a:pt x="105" y="63"/>
                    <a:pt x="105" y="63"/>
                    <a:pt x="105" y="64"/>
                  </a:cubicBezTo>
                  <a:cubicBezTo>
                    <a:pt x="104" y="65"/>
                    <a:pt x="104" y="66"/>
                    <a:pt x="105" y="67"/>
                  </a:cubicBezTo>
                  <a:cubicBezTo>
                    <a:pt x="106" y="67"/>
                    <a:pt x="109" y="67"/>
                    <a:pt x="110" y="68"/>
                  </a:cubicBezTo>
                  <a:cubicBezTo>
                    <a:pt x="111" y="69"/>
                    <a:pt x="109" y="68"/>
                    <a:pt x="110" y="69"/>
                  </a:cubicBezTo>
                  <a:cubicBezTo>
                    <a:pt x="110" y="70"/>
                    <a:pt x="109" y="71"/>
                    <a:pt x="109" y="71"/>
                  </a:cubicBezTo>
                  <a:cubicBezTo>
                    <a:pt x="109" y="72"/>
                    <a:pt x="110" y="72"/>
                    <a:pt x="110" y="70"/>
                  </a:cubicBezTo>
                  <a:cubicBezTo>
                    <a:pt x="111" y="69"/>
                    <a:pt x="111" y="71"/>
                    <a:pt x="111" y="72"/>
                  </a:cubicBezTo>
                  <a:cubicBezTo>
                    <a:pt x="111" y="73"/>
                    <a:pt x="110" y="72"/>
                    <a:pt x="110" y="73"/>
                  </a:cubicBezTo>
                  <a:cubicBezTo>
                    <a:pt x="109" y="74"/>
                    <a:pt x="108" y="74"/>
                    <a:pt x="107" y="74"/>
                  </a:cubicBezTo>
                  <a:cubicBezTo>
                    <a:pt x="106" y="74"/>
                    <a:pt x="107" y="75"/>
                    <a:pt x="107" y="76"/>
                  </a:cubicBezTo>
                  <a:cubicBezTo>
                    <a:pt x="108" y="77"/>
                    <a:pt x="107" y="77"/>
                    <a:pt x="106" y="77"/>
                  </a:cubicBezTo>
                  <a:cubicBezTo>
                    <a:pt x="105" y="77"/>
                    <a:pt x="104" y="76"/>
                    <a:pt x="105" y="75"/>
                  </a:cubicBezTo>
                  <a:cubicBezTo>
                    <a:pt x="105" y="74"/>
                    <a:pt x="106" y="73"/>
                    <a:pt x="105" y="73"/>
                  </a:cubicBezTo>
                  <a:cubicBezTo>
                    <a:pt x="104" y="74"/>
                    <a:pt x="103" y="73"/>
                    <a:pt x="102" y="73"/>
                  </a:cubicBezTo>
                  <a:cubicBezTo>
                    <a:pt x="102" y="72"/>
                    <a:pt x="103" y="72"/>
                    <a:pt x="104" y="72"/>
                  </a:cubicBezTo>
                  <a:cubicBezTo>
                    <a:pt x="106" y="73"/>
                    <a:pt x="104" y="71"/>
                    <a:pt x="105" y="71"/>
                  </a:cubicBezTo>
                  <a:cubicBezTo>
                    <a:pt x="106" y="71"/>
                    <a:pt x="107" y="72"/>
                    <a:pt x="108" y="71"/>
                  </a:cubicBezTo>
                  <a:cubicBezTo>
                    <a:pt x="109" y="70"/>
                    <a:pt x="108" y="69"/>
                    <a:pt x="107" y="69"/>
                  </a:cubicBezTo>
                  <a:cubicBezTo>
                    <a:pt x="106" y="69"/>
                    <a:pt x="105" y="70"/>
                    <a:pt x="105" y="69"/>
                  </a:cubicBezTo>
                  <a:cubicBezTo>
                    <a:pt x="105" y="68"/>
                    <a:pt x="106" y="69"/>
                    <a:pt x="107" y="69"/>
                  </a:cubicBezTo>
                  <a:cubicBezTo>
                    <a:pt x="108" y="69"/>
                    <a:pt x="106" y="68"/>
                    <a:pt x="105" y="68"/>
                  </a:cubicBezTo>
                  <a:cubicBezTo>
                    <a:pt x="104" y="68"/>
                    <a:pt x="104" y="68"/>
                    <a:pt x="103" y="67"/>
                  </a:cubicBezTo>
                  <a:cubicBezTo>
                    <a:pt x="102" y="66"/>
                    <a:pt x="101" y="66"/>
                    <a:pt x="100" y="68"/>
                  </a:cubicBezTo>
                  <a:cubicBezTo>
                    <a:pt x="100" y="70"/>
                    <a:pt x="98" y="69"/>
                    <a:pt x="98" y="70"/>
                  </a:cubicBezTo>
                  <a:cubicBezTo>
                    <a:pt x="97" y="70"/>
                    <a:pt x="98" y="71"/>
                    <a:pt x="100" y="71"/>
                  </a:cubicBezTo>
                  <a:cubicBezTo>
                    <a:pt x="101" y="71"/>
                    <a:pt x="102" y="72"/>
                    <a:pt x="102" y="72"/>
                  </a:cubicBezTo>
                  <a:cubicBezTo>
                    <a:pt x="101" y="72"/>
                    <a:pt x="101" y="73"/>
                    <a:pt x="101" y="73"/>
                  </a:cubicBezTo>
                  <a:cubicBezTo>
                    <a:pt x="100" y="72"/>
                    <a:pt x="99" y="73"/>
                    <a:pt x="100" y="73"/>
                  </a:cubicBezTo>
                  <a:cubicBezTo>
                    <a:pt x="100" y="74"/>
                    <a:pt x="99" y="74"/>
                    <a:pt x="99" y="75"/>
                  </a:cubicBezTo>
                  <a:cubicBezTo>
                    <a:pt x="100" y="75"/>
                    <a:pt x="98" y="75"/>
                    <a:pt x="97" y="75"/>
                  </a:cubicBezTo>
                  <a:cubicBezTo>
                    <a:pt x="96" y="75"/>
                    <a:pt x="94" y="75"/>
                    <a:pt x="93" y="75"/>
                  </a:cubicBezTo>
                  <a:cubicBezTo>
                    <a:pt x="91" y="76"/>
                    <a:pt x="90" y="75"/>
                    <a:pt x="89" y="74"/>
                  </a:cubicBezTo>
                  <a:cubicBezTo>
                    <a:pt x="88" y="74"/>
                    <a:pt x="88" y="74"/>
                    <a:pt x="87" y="74"/>
                  </a:cubicBezTo>
                  <a:cubicBezTo>
                    <a:pt x="86" y="74"/>
                    <a:pt x="86" y="73"/>
                    <a:pt x="85" y="73"/>
                  </a:cubicBezTo>
                  <a:cubicBezTo>
                    <a:pt x="83" y="73"/>
                    <a:pt x="84" y="72"/>
                    <a:pt x="83" y="71"/>
                  </a:cubicBezTo>
                  <a:cubicBezTo>
                    <a:pt x="83" y="70"/>
                    <a:pt x="81" y="71"/>
                    <a:pt x="80" y="71"/>
                  </a:cubicBezTo>
                  <a:cubicBezTo>
                    <a:pt x="79" y="72"/>
                    <a:pt x="77" y="72"/>
                    <a:pt x="76" y="73"/>
                  </a:cubicBezTo>
                  <a:cubicBezTo>
                    <a:pt x="76" y="74"/>
                    <a:pt x="77" y="74"/>
                    <a:pt x="77" y="74"/>
                  </a:cubicBezTo>
                  <a:cubicBezTo>
                    <a:pt x="78" y="74"/>
                    <a:pt x="78" y="73"/>
                    <a:pt x="79" y="73"/>
                  </a:cubicBezTo>
                  <a:cubicBezTo>
                    <a:pt x="81" y="73"/>
                    <a:pt x="82" y="71"/>
                    <a:pt x="82" y="72"/>
                  </a:cubicBezTo>
                  <a:cubicBezTo>
                    <a:pt x="83" y="73"/>
                    <a:pt x="80" y="74"/>
                    <a:pt x="79" y="74"/>
                  </a:cubicBezTo>
                  <a:cubicBezTo>
                    <a:pt x="77" y="74"/>
                    <a:pt x="78" y="75"/>
                    <a:pt x="79" y="77"/>
                  </a:cubicBezTo>
                  <a:cubicBezTo>
                    <a:pt x="80" y="79"/>
                    <a:pt x="78" y="78"/>
                    <a:pt x="78" y="79"/>
                  </a:cubicBezTo>
                  <a:cubicBezTo>
                    <a:pt x="78" y="80"/>
                    <a:pt x="76" y="79"/>
                    <a:pt x="77" y="78"/>
                  </a:cubicBezTo>
                  <a:cubicBezTo>
                    <a:pt x="78" y="78"/>
                    <a:pt x="77" y="77"/>
                    <a:pt x="77" y="76"/>
                  </a:cubicBezTo>
                  <a:cubicBezTo>
                    <a:pt x="76" y="76"/>
                    <a:pt x="75" y="76"/>
                    <a:pt x="75" y="76"/>
                  </a:cubicBezTo>
                  <a:cubicBezTo>
                    <a:pt x="76" y="75"/>
                    <a:pt x="75" y="76"/>
                    <a:pt x="74" y="75"/>
                  </a:cubicBezTo>
                  <a:cubicBezTo>
                    <a:pt x="73" y="75"/>
                    <a:pt x="73" y="74"/>
                    <a:pt x="72" y="75"/>
                  </a:cubicBezTo>
                  <a:cubicBezTo>
                    <a:pt x="71" y="75"/>
                    <a:pt x="70" y="75"/>
                    <a:pt x="68" y="75"/>
                  </a:cubicBezTo>
                  <a:cubicBezTo>
                    <a:pt x="65" y="76"/>
                    <a:pt x="61" y="76"/>
                    <a:pt x="61" y="75"/>
                  </a:cubicBezTo>
                  <a:cubicBezTo>
                    <a:pt x="60" y="74"/>
                    <a:pt x="63" y="73"/>
                    <a:pt x="63" y="73"/>
                  </a:cubicBezTo>
                  <a:cubicBezTo>
                    <a:pt x="64" y="73"/>
                    <a:pt x="64" y="72"/>
                    <a:pt x="62" y="71"/>
                  </a:cubicBezTo>
                  <a:cubicBezTo>
                    <a:pt x="61" y="71"/>
                    <a:pt x="59" y="70"/>
                    <a:pt x="59" y="71"/>
                  </a:cubicBezTo>
                  <a:cubicBezTo>
                    <a:pt x="59" y="71"/>
                    <a:pt x="57" y="71"/>
                    <a:pt x="55" y="70"/>
                  </a:cubicBezTo>
                  <a:cubicBezTo>
                    <a:pt x="53" y="70"/>
                    <a:pt x="53" y="69"/>
                    <a:pt x="52" y="69"/>
                  </a:cubicBezTo>
                  <a:cubicBezTo>
                    <a:pt x="51" y="69"/>
                    <a:pt x="49" y="69"/>
                    <a:pt x="47" y="68"/>
                  </a:cubicBezTo>
                  <a:cubicBezTo>
                    <a:pt x="46" y="66"/>
                    <a:pt x="43" y="67"/>
                    <a:pt x="42" y="68"/>
                  </a:cubicBezTo>
                  <a:cubicBezTo>
                    <a:pt x="42" y="69"/>
                    <a:pt x="41" y="69"/>
                    <a:pt x="39" y="69"/>
                  </a:cubicBezTo>
                  <a:cubicBezTo>
                    <a:pt x="38" y="69"/>
                    <a:pt x="40" y="67"/>
                    <a:pt x="40" y="67"/>
                  </a:cubicBezTo>
                  <a:cubicBezTo>
                    <a:pt x="39" y="67"/>
                    <a:pt x="40" y="66"/>
                    <a:pt x="39" y="65"/>
                  </a:cubicBezTo>
                  <a:cubicBezTo>
                    <a:pt x="38" y="65"/>
                    <a:pt x="37" y="69"/>
                    <a:pt x="36" y="69"/>
                  </a:cubicBezTo>
                  <a:cubicBezTo>
                    <a:pt x="34" y="69"/>
                    <a:pt x="33" y="65"/>
                    <a:pt x="32" y="64"/>
                  </a:cubicBezTo>
                  <a:cubicBezTo>
                    <a:pt x="31" y="63"/>
                    <a:pt x="30" y="63"/>
                    <a:pt x="31" y="65"/>
                  </a:cubicBezTo>
                  <a:cubicBezTo>
                    <a:pt x="32" y="66"/>
                    <a:pt x="30" y="65"/>
                    <a:pt x="30" y="66"/>
                  </a:cubicBezTo>
                  <a:cubicBezTo>
                    <a:pt x="30" y="67"/>
                    <a:pt x="28" y="68"/>
                    <a:pt x="28" y="67"/>
                  </a:cubicBezTo>
                  <a:cubicBezTo>
                    <a:pt x="28" y="67"/>
                    <a:pt x="27" y="66"/>
                    <a:pt x="26" y="68"/>
                  </a:cubicBezTo>
                  <a:cubicBezTo>
                    <a:pt x="25" y="69"/>
                    <a:pt x="24" y="69"/>
                    <a:pt x="24" y="68"/>
                  </a:cubicBezTo>
                  <a:cubicBezTo>
                    <a:pt x="24" y="68"/>
                    <a:pt x="20" y="70"/>
                    <a:pt x="20" y="70"/>
                  </a:cubicBezTo>
                  <a:cubicBezTo>
                    <a:pt x="20" y="71"/>
                    <a:pt x="20" y="72"/>
                    <a:pt x="19" y="71"/>
                  </a:cubicBezTo>
                  <a:cubicBezTo>
                    <a:pt x="18" y="71"/>
                    <a:pt x="18" y="71"/>
                    <a:pt x="19" y="70"/>
                  </a:cubicBezTo>
                  <a:cubicBezTo>
                    <a:pt x="20" y="70"/>
                    <a:pt x="22" y="68"/>
                    <a:pt x="24" y="68"/>
                  </a:cubicBezTo>
                  <a:cubicBezTo>
                    <a:pt x="25" y="67"/>
                    <a:pt x="27" y="66"/>
                    <a:pt x="27" y="66"/>
                  </a:cubicBezTo>
                  <a:cubicBezTo>
                    <a:pt x="27" y="65"/>
                    <a:pt x="26" y="66"/>
                    <a:pt x="25" y="66"/>
                  </a:cubicBezTo>
                  <a:cubicBezTo>
                    <a:pt x="24" y="65"/>
                    <a:pt x="23" y="66"/>
                    <a:pt x="22" y="67"/>
                  </a:cubicBezTo>
                  <a:cubicBezTo>
                    <a:pt x="20" y="68"/>
                    <a:pt x="19" y="67"/>
                    <a:pt x="19" y="68"/>
                  </a:cubicBezTo>
                  <a:cubicBezTo>
                    <a:pt x="19" y="69"/>
                    <a:pt x="18" y="68"/>
                    <a:pt x="17" y="69"/>
                  </a:cubicBezTo>
                  <a:cubicBezTo>
                    <a:pt x="17" y="69"/>
                    <a:pt x="16" y="69"/>
                    <a:pt x="17" y="68"/>
                  </a:cubicBezTo>
                  <a:cubicBezTo>
                    <a:pt x="17" y="68"/>
                    <a:pt x="16" y="67"/>
                    <a:pt x="16" y="68"/>
                  </a:cubicBezTo>
                  <a:cubicBezTo>
                    <a:pt x="16" y="68"/>
                    <a:pt x="15" y="69"/>
                    <a:pt x="14" y="69"/>
                  </a:cubicBezTo>
                  <a:cubicBezTo>
                    <a:pt x="13" y="69"/>
                    <a:pt x="12" y="69"/>
                    <a:pt x="12" y="70"/>
                  </a:cubicBezTo>
                  <a:cubicBezTo>
                    <a:pt x="13" y="71"/>
                    <a:pt x="14" y="71"/>
                    <a:pt x="13" y="71"/>
                  </a:cubicBezTo>
                  <a:cubicBezTo>
                    <a:pt x="13" y="72"/>
                    <a:pt x="12" y="70"/>
                    <a:pt x="10" y="71"/>
                  </a:cubicBezTo>
                  <a:cubicBezTo>
                    <a:pt x="8" y="71"/>
                    <a:pt x="4" y="69"/>
                    <a:pt x="4" y="68"/>
                  </a:cubicBezTo>
                  <a:cubicBezTo>
                    <a:pt x="4" y="68"/>
                    <a:pt x="2" y="68"/>
                    <a:pt x="0" y="6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" y="104"/>
                    <a:pt x="1" y="104"/>
                  </a:cubicBezTo>
                  <a:cubicBezTo>
                    <a:pt x="2" y="103"/>
                    <a:pt x="2" y="104"/>
                    <a:pt x="4" y="103"/>
                  </a:cubicBezTo>
                  <a:cubicBezTo>
                    <a:pt x="5" y="103"/>
                    <a:pt x="5" y="104"/>
                    <a:pt x="5" y="104"/>
                  </a:cubicBezTo>
                  <a:cubicBezTo>
                    <a:pt x="5" y="105"/>
                    <a:pt x="7" y="106"/>
                    <a:pt x="7" y="107"/>
                  </a:cubicBezTo>
                  <a:cubicBezTo>
                    <a:pt x="8" y="108"/>
                    <a:pt x="8" y="108"/>
                    <a:pt x="9" y="108"/>
                  </a:cubicBezTo>
                  <a:cubicBezTo>
                    <a:pt x="10" y="107"/>
                    <a:pt x="11" y="107"/>
                    <a:pt x="11" y="106"/>
                  </a:cubicBezTo>
                  <a:cubicBezTo>
                    <a:pt x="11" y="105"/>
                    <a:pt x="15" y="105"/>
                    <a:pt x="15" y="106"/>
                  </a:cubicBezTo>
                  <a:cubicBezTo>
                    <a:pt x="15" y="107"/>
                    <a:pt x="18" y="109"/>
                    <a:pt x="20" y="112"/>
                  </a:cubicBezTo>
                  <a:cubicBezTo>
                    <a:pt x="21" y="115"/>
                    <a:pt x="21" y="116"/>
                    <a:pt x="24" y="117"/>
                  </a:cubicBezTo>
                  <a:cubicBezTo>
                    <a:pt x="26" y="118"/>
                    <a:pt x="26" y="118"/>
                    <a:pt x="26" y="119"/>
                  </a:cubicBezTo>
                  <a:cubicBezTo>
                    <a:pt x="26" y="120"/>
                    <a:pt x="27" y="121"/>
                    <a:pt x="26" y="121"/>
                  </a:cubicBezTo>
                  <a:cubicBezTo>
                    <a:pt x="26" y="122"/>
                    <a:pt x="25" y="122"/>
                    <a:pt x="25" y="123"/>
                  </a:cubicBezTo>
                  <a:cubicBezTo>
                    <a:pt x="25" y="123"/>
                    <a:pt x="25" y="123"/>
                    <a:pt x="26" y="124"/>
                  </a:cubicBezTo>
                  <a:cubicBezTo>
                    <a:pt x="26" y="124"/>
                    <a:pt x="25" y="124"/>
                    <a:pt x="25" y="125"/>
                  </a:cubicBezTo>
                  <a:cubicBezTo>
                    <a:pt x="26" y="125"/>
                    <a:pt x="25" y="126"/>
                    <a:pt x="26" y="126"/>
                  </a:cubicBezTo>
                  <a:cubicBezTo>
                    <a:pt x="26" y="127"/>
                    <a:pt x="27" y="127"/>
                    <a:pt x="28" y="126"/>
                  </a:cubicBezTo>
                  <a:cubicBezTo>
                    <a:pt x="28" y="126"/>
                    <a:pt x="29" y="127"/>
                    <a:pt x="28" y="128"/>
                  </a:cubicBezTo>
                  <a:cubicBezTo>
                    <a:pt x="28" y="129"/>
                    <a:pt x="29" y="129"/>
                    <a:pt x="29" y="129"/>
                  </a:cubicBezTo>
                  <a:cubicBezTo>
                    <a:pt x="29" y="128"/>
                    <a:pt x="30" y="129"/>
                    <a:pt x="31" y="130"/>
                  </a:cubicBezTo>
                  <a:cubicBezTo>
                    <a:pt x="31" y="130"/>
                    <a:pt x="32" y="131"/>
                    <a:pt x="31" y="131"/>
                  </a:cubicBezTo>
                  <a:cubicBezTo>
                    <a:pt x="30" y="131"/>
                    <a:pt x="30" y="132"/>
                    <a:pt x="31" y="132"/>
                  </a:cubicBezTo>
                  <a:cubicBezTo>
                    <a:pt x="32" y="132"/>
                    <a:pt x="31" y="133"/>
                    <a:pt x="31" y="133"/>
                  </a:cubicBezTo>
                  <a:cubicBezTo>
                    <a:pt x="31" y="134"/>
                    <a:pt x="33" y="134"/>
                    <a:pt x="34" y="134"/>
                  </a:cubicBezTo>
                  <a:cubicBezTo>
                    <a:pt x="35" y="134"/>
                    <a:pt x="35" y="135"/>
                    <a:pt x="36" y="135"/>
                  </a:cubicBezTo>
                  <a:cubicBezTo>
                    <a:pt x="36" y="136"/>
                    <a:pt x="37" y="136"/>
                    <a:pt x="38" y="136"/>
                  </a:cubicBezTo>
                  <a:cubicBezTo>
                    <a:pt x="38" y="136"/>
                    <a:pt x="38" y="137"/>
                    <a:pt x="38" y="137"/>
                  </a:cubicBezTo>
                  <a:cubicBezTo>
                    <a:pt x="39" y="138"/>
                    <a:pt x="40" y="138"/>
                    <a:pt x="40" y="138"/>
                  </a:cubicBezTo>
                  <a:cubicBezTo>
                    <a:pt x="41" y="137"/>
                    <a:pt x="41" y="138"/>
                    <a:pt x="42" y="138"/>
                  </a:cubicBezTo>
                  <a:cubicBezTo>
                    <a:pt x="43" y="138"/>
                    <a:pt x="43" y="139"/>
                    <a:pt x="43" y="140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07" y="138"/>
                    <a:pt x="108" y="139"/>
                  </a:cubicBezTo>
                  <a:cubicBezTo>
                    <a:pt x="109" y="140"/>
                    <a:pt x="108" y="140"/>
                    <a:pt x="109" y="141"/>
                  </a:cubicBezTo>
                  <a:cubicBezTo>
                    <a:pt x="110" y="141"/>
                    <a:pt x="111" y="142"/>
                    <a:pt x="111" y="141"/>
                  </a:cubicBezTo>
                  <a:cubicBezTo>
                    <a:pt x="112" y="141"/>
                    <a:pt x="112" y="141"/>
                    <a:pt x="113" y="142"/>
                  </a:cubicBezTo>
                  <a:cubicBezTo>
                    <a:pt x="114" y="142"/>
                    <a:pt x="115" y="142"/>
                    <a:pt x="115" y="142"/>
                  </a:cubicBezTo>
                  <a:cubicBezTo>
                    <a:pt x="116" y="143"/>
                    <a:pt x="117" y="143"/>
                    <a:pt x="117" y="143"/>
                  </a:cubicBezTo>
                  <a:cubicBezTo>
                    <a:pt x="118" y="142"/>
                    <a:pt x="120" y="143"/>
                    <a:pt x="121" y="143"/>
                  </a:cubicBezTo>
                  <a:cubicBezTo>
                    <a:pt x="122" y="142"/>
                    <a:pt x="123" y="140"/>
                    <a:pt x="124" y="140"/>
                  </a:cubicBezTo>
                  <a:cubicBezTo>
                    <a:pt x="125" y="140"/>
                    <a:pt x="128" y="141"/>
                    <a:pt x="129" y="142"/>
                  </a:cubicBezTo>
                  <a:cubicBezTo>
                    <a:pt x="129" y="144"/>
                    <a:pt x="131" y="142"/>
                    <a:pt x="131" y="144"/>
                  </a:cubicBezTo>
                  <a:cubicBezTo>
                    <a:pt x="131" y="145"/>
                    <a:pt x="133" y="147"/>
                    <a:pt x="132" y="147"/>
                  </a:cubicBezTo>
                  <a:cubicBezTo>
                    <a:pt x="133" y="148"/>
                    <a:pt x="133" y="148"/>
                    <a:pt x="134" y="148"/>
                  </a:cubicBezTo>
                  <a:cubicBezTo>
                    <a:pt x="134" y="148"/>
                    <a:pt x="136" y="148"/>
                    <a:pt x="137" y="149"/>
                  </a:cubicBezTo>
                  <a:cubicBezTo>
                    <a:pt x="139" y="149"/>
                    <a:pt x="141" y="148"/>
                    <a:pt x="142" y="150"/>
                  </a:cubicBezTo>
                  <a:cubicBezTo>
                    <a:pt x="142" y="152"/>
                    <a:pt x="144" y="153"/>
                    <a:pt x="142" y="153"/>
                  </a:cubicBezTo>
                  <a:cubicBezTo>
                    <a:pt x="141" y="153"/>
                    <a:pt x="139" y="151"/>
                    <a:pt x="139" y="152"/>
                  </a:cubicBezTo>
                  <a:cubicBezTo>
                    <a:pt x="139" y="153"/>
                    <a:pt x="139" y="153"/>
                    <a:pt x="139" y="154"/>
                  </a:cubicBezTo>
                  <a:cubicBezTo>
                    <a:pt x="139" y="156"/>
                    <a:pt x="138" y="158"/>
                    <a:pt x="137" y="158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37" y="159"/>
                    <a:pt x="137" y="159"/>
                    <a:pt x="137" y="160"/>
                  </a:cubicBezTo>
                  <a:cubicBezTo>
                    <a:pt x="138" y="159"/>
                    <a:pt x="139" y="158"/>
                    <a:pt x="140" y="158"/>
                  </a:cubicBezTo>
                  <a:cubicBezTo>
                    <a:pt x="142" y="158"/>
                    <a:pt x="142" y="159"/>
                    <a:pt x="143" y="159"/>
                  </a:cubicBezTo>
                  <a:cubicBezTo>
                    <a:pt x="144" y="158"/>
                    <a:pt x="144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7"/>
                    <a:pt x="145" y="157"/>
                    <a:pt x="145" y="157"/>
                  </a:cubicBezTo>
                  <a:cubicBezTo>
                    <a:pt x="144" y="157"/>
                    <a:pt x="144" y="157"/>
                    <a:pt x="143" y="156"/>
                  </a:cubicBezTo>
                  <a:cubicBezTo>
                    <a:pt x="143" y="155"/>
                    <a:pt x="147" y="154"/>
                    <a:pt x="148" y="154"/>
                  </a:cubicBezTo>
                  <a:cubicBezTo>
                    <a:pt x="150" y="155"/>
                    <a:pt x="151" y="154"/>
                    <a:pt x="151" y="154"/>
                  </a:cubicBezTo>
                  <a:cubicBezTo>
                    <a:pt x="152" y="153"/>
                    <a:pt x="154" y="152"/>
                    <a:pt x="155" y="152"/>
                  </a:cubicBezTo>
                  <a:cubicBezTo>
                    <a:pt x="155" y="152"/>
                    <a:pt x="163" y="152"/>
                    <a:pt x="163" y="152"/>
                  </a:cubicBezTo>
                  <a:cubicBezTo>
                    <a:pt x="163" y="152"/>
                    <a:pt x="165" y="150"/>
                    <a:pt x="165" y="149"/>
                  </a:cubicBezTo>
                  <a:cubicBezTo>
                    <a:pt x="166" y="147"/>
                    <a:pt x="167" y="144"/>
                    <a:pt x="168" y="145"/>
                  </a:cubicBezTo>
                  <a:cubicBezTo>
                    <a:pt x="169" y="145"/>
                    <a:pt x="171" y="145"/>
                    <a:pt x="171" y="146"/>
                  </a:cubicBezTo>
                  <a:cubicBezTo>
                    <a:pt x="172" y="146"/>
                    <a:pt x="171" y="149"/>
                    <a:pt x="173" y="152"/>
                  </a:cubicBezTo>
                  <a:cubicBezTo>
                    <a:pt x="174" y="151"/>
                    <a:pt x="175" y="151"/>
                    <a:pt x="176" y="151"/>
                  </a:cubicBezTo>
                  <a:cubicBezTo>
                    <a:pt x="177" y="151"/>
                    <a:pt x="178" y="150"/>
                    <a:pt x="179" y="149"/>
                  </a:cubicBezTo>
                  <a:cubicBezTo>
                    <a:pt x="179" y="148"/>
                    <a:pt x="180" y="150"/>
                    <a:pt x="179" y="150"/>
                  </a:cubicBezTo>
                  <a:cubicBezTo>
                    <a:pt x="178" y="150"/>
                    <a:pt x="179" y="151"/>
                    <a:pt x="181" y="151"/>
                  </a:cubicBezTo>
                  <a:cubicBezTo>
                    <a:pt x="182" y="151"/>
                    <a:pt x="180" y="151"/>
                    <a:pt x="179" y="151"/>
                  </a:cubicBezTo>
                  <a:cubicBezTo>
                    <a:pt x="178" y="151"/>
                    <a:pt x="178" y="151"/>
                    <a:pt x="176" y="153"/>
                  </a:cubicBezTo>
                  <a:cubicBezTo>
                    <a:pt x="175" y="154"/>
                    <a:pt x="175" y="155"/>
                    <a:pt x="176" y="155"/>
                  </a:cubicBezTo>
                  <a:cubicBezTo>
                    <a:pt x="177" y="156"/>
                    <a:pt x="178" y="156"/>
                    <a:pt x="179" y="155"/>
                  </a:cubicBezTo>
                  <a:cubicBezTo>
                    <a:pt x="180" y="154"/>
                    <a:pt x="180" y="153"/>
                    <a:pt x="181" y="153"/>
                  </a:cubicBezTo>
                  <a:cubicBezTo>
                    <a:pt x="182" y="153"/>
                    <a:pt x="185" y="152"/>
                    <a:pt x="186" y="152"/>
                  </a:cubicBezTo>
                  <a:cubicBezTo>
                    <a:pt x="188" y="151"/>
                    <a:pt x="187" y="151"/>
                    <a:pt x="187" y="150"/>
                  </a:cubicBezTo>
                  <a:cubicBezTo>
                    <a:pt x="187" y="150"/>
                    <a:pt x="189" y="150"/>
                    <a:pt x="190" y="149"/>
                  </a:cubicBezTo>
                  <a:cubicBezTo>
                    <a:pt x="191" y="149"/>
                    <a:pt x="190" y="148"/>
                    <a:pt x="189" y="148"/>
                  </a:cubicBezTo>
                  <a:close/>
                  <a:moveTo>
                    <a:pt x="55" y="81"/>
                  </a:moveTo>
                  <a:cubicBezTo>
                    <a:pt x="54" y="83"/>
                    <a:pt x="53" y="83"/>
                    <a:pt x="52" y="83"/>
                  </a:cubicBezTo>
                  <a:cubicBezTo>
                    <a:pt x="50" y="83"/>
                    <a:pt x="50" y="84"/>
                    <a:pt x="50" y="84"/>
                  </a:cubicBezTo>
                  <a:cubicBezTo>
                    <a:pt x="51" y="85"/>
                    <a:pt x="51" y="85"/>
                    <a:pt x="50" y="85"/>
                  </a:cubicBezTo>
                  <a:cubicBezTo>
                    <a:pt x="48" y="86"/>
                    <a:pt x="47" y="87"/>
                    <a:pt x="47" y="87"/>
                  </a:cubicBezTo>
                  <a:cubicBezTo>
                    <a:pt x="46" y="87"/>
                    <a:pt x="49" y="84"/>
                    <a:pt x="48" y="84"/>
                  </a:cubicBezTo>
                  <a:cubicBezTo>
                    <a:pt x="48" y="83"/>
                    <a:pt x="46" y="85"/>
                    <a:pt x="46" y="85"/>
                  </a:cubicBezTo>
                  <a:cubicBezTo>
                    <a:pt x="46" y="86"/>
                    <a:pt x="44" y="86"/>
                    <a:pt x="43" y="86"/>
                  </a:cubicBezTo>
                  <a:cubicBezTo>
                    <a:pt x="43" y="86"/>
                    <a:pt x="42" y="85"/>
                    <a:pt x="42" y="85"/>
                  </a:cubicBezTo>
                  <a:cubicBezTo>
                    <a:pt x="43" y="85"/>
                    <a:pt x="43" y="84"/>
                    <a:pt x="44" y="84"/>
                  </a:cubicBezTo>
                  <a:cubicBezTo>
                    <a:pt x="45" y="84"/>
                    <a:pt x="44" y="83"/>
                    <a:pt x="44" y="82"/>
                  </a:cubicBezTo>
                  <a:cubicBezTo>
                    <a:pt x="44" y="82"/>
                    <a:pt x="46" y="83"/>
                    <a:pt x="46" y="82"/>
                  </a:cubicBezTo>
                  <a:cubicBezTo>
                    <a:pt x="46" y="81"/>
                    <a:pt x="44" y="81"/>
                    <a:pt x="43" y="81"/>
                  </a:cubicBezTo>
                  <a:cubicBezTo>
                    <a:pt x="43" y="82"/>
                    <a:pt x="41" y="83"/>
                    <a:pt x="39" y="82"/>
                  </a:cubicBezTo>
                  <a:cubicBezTo>
                    <a:pt x="38" y="82"/>
                    <a:pt x="44" y="81"/>
                    <a:pt x="45" y="80"/>
                  </a:cubicBezTo>
                  <a:cubicBezTo>
                    <a:pt x="46" y="79"/>
                    <a:pt x="51" y="78"/>
                    <a:pt x="51" y="79"/>
                  </a:cubicBezTo>
                  <a:cubicBezTo>
                    <a:pt x="51" y="80"/>
                    <a:pt x="48" y="80"/>
                    <a:pt x="50" y="81"/>
                  </a:cubicBezTo>
                  <a:cubicBezTo>
                    <a:pt x="51" y="82"/>
                    <a:pt x="53" y="81"/>
                    <a:pt x="54" y="80"/>
                  </a:cubicBezTo>
                  <a:cubicBezTo>
                    <a:pt x="54" y="80"/>
                    <a:pt x="56" y="80"/>
                    <a:pt x="55" y="81"/>
                  </a:cubicBezTo>
                  <a:close/>
                  <a:moveTo>
                    <a:pt x="68" y="98"/>
                  </a:moveTo>
                  <a:cubicBezTo>
                    <a:pt x="66" y="99"/>
                    <a:pt x="67" y="99"/>
                    <a:pt x="65" y="99"/>
                  </a:cubicBezTo>
                  <a:cubicBezTo>
                    <a:pt x="64" y="100"/>
                    <a:pt x="65" y="101"/>
                    <a:pt x="63" y="101"/>
                  </a:cubicBezTo>
                  <a:cubicBezTo>
                    <a:pt x="62" y="101"/>
                    <a:pt x="57" y="101"/>
                    <a:pt x="57" y="100"/>
                  </a:cubicBezTo>
                  <a:cubicBezTo>
                    <a:pt x="57" y="100"/>
                    <a:pt x="59" y="100"/>
                    <a:pt x="59" y="100"/>
                  </a:cubicBezTo>
                  <a:cubicBezTo>
                    <a:pt x="59" y="99"/>
                    <a:pt x="60" y="98"/>
                    <a:pt x="61" y="98"/>
                  </a:cubicBezTo>
                  <a:cubicBezTo>
                    <a:pt x="62" y="98"/>
                    <a:pt x="62" y="96"/>
                    <a:pt x="60" y="96"/>
                  </a:cubicBezTo>
                  <a:cubicBezTo>
                    <a:pt x="59" y="95"/>
                    <a:pt x="63" y="94"/>
                    <a:pt x="64" y="96"/>
                  </a:cubicBezTo>
                  <a:cubicBezTo>
                    <a:pt x="65" y="97"/>
                    <a:pt x="66" y="98"/>
                    <a:pt x="67" y="97"/>
                  </a:cubicBezTo>
                  <a:cubicBezTo>
                    <a:pt x="68" y="96"/>
                    <a:pt x="74" y="93"/>
                    <a:pt x="74" y="95"/>
                  </a:cubicBezTo>
                  <a:cubicBezTo>
                    <a:pt x="74" y="96"/>
                    <a:pt x="70" y="97"/>
                    <a:pt x="68" y="98"/>
                  </a:cubicBezTo>
                  <a:close/>
                  <a:moveTo>
                    <a:pt x="104" y="136"/>
                  </a:moveTo>
                  <a:cubicBezTo>
                    <a:pt x="103" y="136"/>
                    <a:pt x="104" y="133"/>
                    <a:pt x="102" y="131"/>
                  </a:cubicBezTo>
                  <a:cubicBezTo>
                    <a:pt x="100" y="130"/>
                    <a:pt x="98" y="128"/>
                    <a:pt x="98" y="126"/>
                  </a:cubicBezTo>
                  <a:cubicBezTo>
                    <a:pt x="98" y="125"/>
                    <a:pt x="101" y="124"/>
                    <a:pt x="101" y="125"/>
                  </a:cubicBezTo>
                  <a:cubicBezTo>
                    <a:pt x="102" y="126"/>
                    <a:pt x="103" y="131"/>
                    <a:pt x="104" y="132"/>
                  </a:cubicBezTo>
                  <a:cubicBezTo>
                    <a:pt x="105" y="133"/>
                    <a:pt x="105" y="135"/>
                    <a:pt x="104" y="13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07">
              <a:extLst>
                <a:ext uri="{FF2B5EF4-FFF2-40B4-BE49-F238E27FC236}">
                  <a16:creationId xmlns:a16="http://schemas.microsoft.com/office/drawing/2014/main" id="{35C36AD5-8C11-4125-B3DF-932EFA9AAB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45063" y="1497013"/>
              <a:ext cx="852487" cy="576263"/>
            </a:xfrm>
            <a:custGeom>
              <a:avLst/>
              <a:gdLst>
                <a:gd name="T0" fmla="*/ 72 w 236"/>
                <a:gd name="T1" fmla="*/ 47 h 160"/>
                <a:gd name="T2" fmla="*/ 63 w 236"/>
                <a:gd name="T3" fmla="*/ 7 h 160"/>
                <a:gd name="T4" fmla="*/ 38 w 236"/>
                <a:gd name="T5" fmla="*/ 4 h 160"/>
                <a:gd name="T6" fmla="*/ 28 w 236"/>
                <a:gd name="T7" fmla="*/ 2 h 160"/>
                <a:gd name="T8" fmla="*/ 19 w 236"/>
                <a:gd name="T9" fmla="*/ 4 h 160"/>
                <a:gd name="T10" fmla="*/ 4 w 236"/>
                <a:gd name="T11" fmla="*/ 12 h 160"/>
                <a:gd name="T12" fmla="*/ 15 w 236"/>
                <a:gd name="T13" fmla="*/ 21 h 160"/>
                <a:gd name="T14" fmla="*/ 4 w 236"/>
                <a:gd name="T15" fmla="*/ 21 h 160"/>
                <a:gd name="T16" fmla="*/ 12 w 236"/>
                <a:gd name="T17" fmla="*/ 28 h 160"/>
                <a:gd name="T18" fmla="*/ 9 w 236"/>
                <a:gd name="T19" fmla="*/ 32 h 160"/>
                <a:gd name="T20" fmla="*/ 9 w 236"/>
                <a:gd name="T21" fmla="*/ 45 h 160"/>
                <a:gd name="T22" fmla="*/ 20 w 236"/>
                <a:gd name="T23" fmla="*/ 48 h 160"/>
                <a:gd name="T24" fmla="*/ 21 w 236"/>
                <a:gd name="T25" fmla="*/ 55 h 160"/>
                <a:gd name="T26" fmla="*/ 17 w 236"/>
                <a:gd name="T27" fmla="*/ 59 h 160"/>
                <a:gd name="T28" fmla="*/ 30 w 236"/>
                <a:gd name="T29" fmla="*/ 51 h 160"/>
                <a:gd name="T30" fmla="*/ 36 w 236"/>
                <a:gd name="T31" fmla="*/ 43 h 160"/>
                <a:gd name="T32" fmla="*/ 39 w 236"/>
                <a:gd name="T33" fmla="*/ 41 h 160"/>
                <a:gd name="T34" fmla="*/ 47 w 236"/>
                <a:gd name="T35" fmla="*/ 44 h 160"/>
                <a:gd name="T36" fmla="*/ 51 w 236"/>
                <a:gd name="T37" fmla="*/ 41 h 160"/>
                <a:gd name="T38" fmla="*/ 57 w 236"/>
                <a:gd name="T39" fmla="*/ 43 h 160"/>
                <a:gd name="T40" fmla="*/ 70 w 236"/>
                <a:gd name="T41" fmla="*/ 47 h 160"/>
                <a:gd name="T42" fmla="*/ 77 w 236"/>
                <a:gd name="T43" fmla="*/ 51 h 160"/>
                <a:gd name="T44" fmla="*/ 78 w 236"/>
                <a:gd name="T45" fmla="*/ 53 h 160"/>
                <a:gd name="T46" fmla="*/ 80 w 236"/>
                <a:gd name="T47" fmla="*/ 54 h 160"/>
                <a:gd name="T48" fmla="*/ 83 w 236"/>
                <a:gd name="T49" fmla="*/ 56 h 160"/>
                <a:gd name="T50" fmla="*/ 82 w 236"/>
                <a:gd name="T51" fmla="*/ 61 h 160"/>
                <a:gd name="T52" fmla="*/ 87 w 236"/>
                <a:gd name="T53" fmla="*/ 61 h 160"/>
                <a:gd name="T54" fmla="*/ 3 w 236"/>
                <a:gd name="T55" fmla="*/ 64 h 160"/>
                <a:gd name="T56" fmla="*/ 37 w 236"/>
                <a:gd name="T57" fmla="*/ 49 h 160"/>
                <a:gd name="T58" fmla="*/ 36 w 236"/>
                <a:gd name="T59" fmla="*/ 52 h 160"/>
                <a:gd name="T60" fmla="*/ 5 w 236"/>
                <a:gd name="T61" fmla="*/ 45 h 160"/>
                <a:gd name="T62" fmla="*/ 29 w 236"/>
                <a:gd name="T63" fmla="*/ 157 h 160"/>
                <a:gd name="T64" fmla="*/ 19 w 236"/>
                <a:gd name="T65" fmla="*/ 152 h 160"/>
                <a:gd name="T66" fmla="*/ 228 w 236"/>
                <a:gd name="T67" fmla="*/ 88 h 160"/>
                <a:gd name="T68" fmla="*/ 208 w 236"/>
                <a:gd name="T69" fmla="*/ 96 h 160"/>
                <a:gd name="T70" fmla="*/ 200 w 236"/>
                <a:gd name="T71" fmla="*/ 99 h 160"/>
                <a:gd name="T72" fmla="*/ 192 w 236"/>
                <a:gd name="T73" fmla="*/ 92 h 160"/>
                <a:gd name="T74" fmla="*/ 196 w 236"/>
                <a:gd name="T75" fmla="*/ 87 h 160"/>
                <a:gd name="T76" fmla="*/ 187 w 236"/>
                <a:gd name="T77" fmla="*/ 85 h 160"/>
                <a:gd name="T78" fmla="*/ 180 w 236"/>
                <a:gd name="T79" fmla="*/ 82 h 160"/>
                <a:gd name="T80" fmla="*/ 170 w 236"/>
                <a:gd name="T81" fmla="*/ 79 h 160"/>
                <a:gd name="T82" fmla="*/ 106 w 236"/>
                <a:gd name="T83" fmla="*/ 82 h 160"/>
                <a:gd name="T84" fmla="*/ 104 w 236"/>
                <a:gd name="T85" fmla="*/ 87 h 160"/>
                <a:gd name="T86" fmla="*/ 104 w 236"/>
                <a:gd name="T87" fmla="*/ 108 h 160"/>
                <a:gd name="T88" fmla="*/ 112 w 236"/>
                <a:gd name="T89" fmla="*/ 120 h 160"/>
                <a:gd name="T90" fmla="*/ 127 w 236"/>
                <a:gd name="T91" fmla="*/ 126 h 160"/>
                <a:gd name="T92" fmla="*/ 149 w 236"/>
                <a:gd name="T93" fmla="*/ 131 h 160"/>
                <a:gd name="T94" fmla="*/ 161 w 236"/>
                <a:gd name="T95" fmla="*/ 139 h 160"/>
                <a:gd name="T96" fmla="*/ 167 w 236"/>
                <a:gd name="T97" fmla="*/ 136 h 160"/>
                <a:gd name="T98" fmla="*/ 176 w 236"/>
                <a:gd name="T99" fmla="*/ 132 h 160"/>
                <a:gd name="T100" fmla="*/ 184 w 236"/>
                <a:gd name="T101" fmla="*/ 133 h 160"/>
                <a:gd name="T102" fmla="*/ 193 w 236"/>
                <a:gd name="T103" fmla="*/ 132 h 160"/>
                <a:gd name="T104" fmla="*/ 201 w 236"/>
                <a:gd name="T105" fmla="*/ 142 h 160"/>
                <a:gd name="T106" fmla="*/ 202 w 236"/>
                <a:gd name="T107" fmla="*/ 130 h 160"/>
                <a:gd name="T108" fmla="*/ 213 w 236"/>
                <a:gd name="T109" fmla="*/ 118 h 160"/>
                <a:gd name="T110" fmla="*/ 214 w 236"/>
                <a:gd name="T111" fmla="*/ 112 h 160"/>
                <a:gd name="T112" fmla="*/ 215 w 236"/>
                <a:gd name="T113" fmla="*/ 112 h 160"/>
                <a:gd name="T114" fmla="*/ 221 w 236"/>
                <a:gd name="T115" fmla="*/ 103 h 160"/>
                <a:gd name="T116" fmla="*/ 227 w 236"/>
                <a:gd name="T117" fmla="*/ 98 h 160"/>
                <a:gd name="T118" fmla="*/ 236 w 236"/>
                <a:gd name="T119" fmla="*/ 9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6" h="160">
                  <a:moveTo>
                    <a:pt x="89" y="58"/>
                  </a:moveTo>
                  <a:cubicBezTo>
                    <a:pt x="89" y="57"/>
                    <a:pt x="89" y="57"/>
                    <a:pt x="87" y="56"/>
                  </a:cubicBezTo>
                  <a:cubicBezTo>
                    <a:pt x="84" y="55"/>
                    <a:pt x="84" y="54"/>
                    <a:pt x="83" y="51"/>
                  </a:cubicBezTo>
                  <a:cubicBezTo>
                    <a:pt x="81" y="48"/>
                    <a:pt x="78" y="46"/>
                    <a:pt x="78" y="45"/>
                  </a:cubicBezTo>
                  <a:cubicBezTo>
                    <a:pt x="78" y="44"/>
                    <a:pt x="74" y="44"/>
                    <a:pt x="74" y="45"/>
                  </a:cubicBezTo>
                  <a:cubicBezTo>
                    <a:pt x="74" y="46"/>
                    <a:pt x="73" y="46"/>
                    <a:pt x="72" y="47"/>
                  </a:cubicBezTo>
                  <a:cubicBezTo>
                    <a:pt x="71" y="47"/>
                    <a:pt x="71" y="47"/>
                    <a:pt x="70" y="46"/>
                  </a:cubicBezTo>
                  <a:cubicBezTo>
                    <a:pt x="70" y="45"/>
                    <a:pt x="68" y="44"/>
                    <a:pt x="68" y="43"/>
                  </a:cubicBezTo>
                  <a:cubicBezTo>
                    <a:pt x="68" y="43"/>
                    <a:pt x="68" y="42"/>
                    <a:pt x="67" y="42"/>
                  </a:cubicBezTo>
                  <a:cubicBezTo>
                    <a:pt x="65" y="43"/>
                    <a:pt x="65" y="42"/>
                    <a:pt x="64" y="43"/>
                  </a:cubicBezTo>
                  <a:cubicBezTo>
                    <a:pt x="64" y="43"/>
                    <a:pt x="63" y="42"/>
                    <a:pt x="63" y="42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2" y="7"/>
                    <a:pt x="62" y="6"/>
                  </a:cubicBezTo>
                  <a:cubicBezTo>
                    <a:pt x="61" y="6"/>
                    <a:pt x="58" y="5"/>
                    <a:pt x="57" y="5"/>
                  </a:cubicBezTo>
                  <a:cubicBezTo>
                    <a:pt x="56" y="5"/>
                    <a:pt x="54" y="6"/>
                    <a:pt x="53" y="5"/>
                  </a:cubicBezTo>
                  <a:cubicBezTo>
                    <a:pt x="52" y="5"/>
                    <a:pt x="51" y="4"/>
                    <a:pt x="49" y="5"/>
                  </a:cubicBezTo>
                  <a:cubicBezTo>
                    <a:pt x="47" y="5"/>
                    <a:pt x="46" y="4"/>
                    <a:pt x="44" y="3"/>
                  </a:cubicBezTo>
                  <a:cubicBezTo>
                    <a:pt x="42" y="3"/>
                    <a:pt x="39" y="3"/>
                    <a:pt x="38" y="4"/>
                  </a:cubicBezTo>
                  <a:cubicBezTo>
                    <a:pt x="38" y="4"/>
                    <a:pt x="38" y="3"/>
                    <a:pt x="37" y="3"/>
                  </a:cubicBezTo>
                  <a:cubicBezTo>
                    <a:pt x="36" y="3"/>
                    <a:pt x="37" y="3"/>
                    <a:pt x="36" y="2"/>
                  </a:cubicBezTo>
                  <a:cubicBezTo>
                    <a:pt x="36" y="1"/>
                    <a:pt x="33" y="2"/>
                    <a:pt x="32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0"/>
                    <a:pt x="28" y="0"/>
                    <a:pt x="27" y="0"/>
                  </a:cubicBezTo>
                  <a:cubicBezTo>
                    <a:pt x="26" y="0"/>
                    <a:pt x="26" y="0"/>
                    <a:pt x="25" y="1"/>
                  </a:cubicBezTo>
                  <a:cubicBezTo>
                    <a:pt x="23" y="2"/>
                    <a:pt x="22" y="2"/>
                    <a:pt x="21" y="2"/>
                  </a:cubicBezTo>
                  <a:cubicBezTo>
                    <a:pt x="20" y="2"/>
                    <a:pt x="19" y="2"/>
                    <a:pt x="19" y="3"/>
                  </a:cubicBezTo>
                  <a:cubicBezTo>
                    <a:pt x="19" y="3"/>
                    <a:pt x="20" y="3"/>
                    <a:pt x="19" y="4"/>
                  </a:cubicBezTo>
                  <a:cubicBezTo>
                    <a:pt x="19" y="5"/>
                    <a:pt x="18" y="3"/>
                    <a:pt x="18" y="4"/>
                  </a:cubicBezTo>
                  <a:cubicBezTo>
                    <a:pt x="17" y="4"/>
                    <a:pt x="15" y="4"/>
                    <a:pt x="14" y="4"/>
                  </a:cubicBezTo>
                  <a:cubicBezTo>
                    <a:pt x="14" y="4"/>
                    <a:pt x="12" y="6"/>
                    <a:pt x="11" y="7"/>
                  </a:cubicBezTo>
                  <a:cubicBezTo>
                    <a:pt x="11" y="7"/>
                    <a:pt x="12" y="8"/>
                    <a:pt x="10" y="9"/>
                  </a:cubicBezTo>
                  <a:cubicBezTo>
                    <a:pt x="9" y="11"/>
                    <a:pt x="5" y="10"/>
                    <a:pt x="5" y="10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4" y="12"/>
                    <a:pt x="4" y="13"/>
                    <a:pt x="7" y="13"/>
                  </a:cubicBezTo>
                  <a:cubicBezTo>
                    <a:pt x="9" y="14"/>
                    <a:pt x="10" y="17"/>
                    <a:pt x="10" y="17"/>
                  </a:cubicBezTo>
                  <a:cubicBezTo>
                    <a:pt x="11" y="18"/>
                    <a:pt x="13" y="17"/>
                    <a:pt x="14" y="17"/>
                  </a:cubicBezTo>
                  <a:cubicBezTo>
                    <a:pt x="15" y="18"/>
                    <a:pt x="14" y="19"/>
                    <a:pt x="15" y="19"/>
                  </a:cubicBezTo>
                  <a:cubicBezTo>
                    <a:pt x="16" y="20"/>
                    <a:pt x="17" y="19"/>
                    <a:pt x="18" y="20"/>
                  </a:cubicBezTo>
                  <a:cubicBezTo>
                    <a:pt x="18" y="21"/>
                    <a:pt x="16" y="20"/>
                    <a:pt x="15" y="21"/>
                  </a:cubicBezTo>
                  <a:cubicBezTo>
                    <a:pt x="14" y="21"/>
                    <a:pt x="13" y="22"/>
                    <a:pt x="13" y="21"/>
                  </a:cubicBezTo>
                  <a:cubicBezTo>
                    <a:pt x="12" y="21"/>
                    <a:pt x="11" y="21"/>
                    <a:pt x="10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19"/>
                    <a:pt x="9" y="19"/>
                    <a:pt x="7" y="20"/>
                  </a:cubicBezTo>
                  <a:cubicBezTo>
                    <a:pt x="5" y="21"/>
                    <a:pt x="6" y="20"/>
                    <a:pt x="6" y="21"/>
                  </a:cubicBezTo>
                  <a:cubicBezTo>
                    <a:pt x="5" y="22"/>
                    <a:pt x="5" y="21"/>
                    <a:pt x="4" y="21"/>
                  </a:cubicBezTo>
                  <a:cubicBezTo>
                    <a:pt x="3" y="22"/>
                    <a:pt x="1" y="22"/>
                    <a:pt x="0" y="23"/>
                  </a:cubicBezTo>
                  <a:cubicBezTo>
                    <a:pt x="0" y="24"/>
                    <a:pt x="3" y="24"/>
                    <a:pt x="4" y="24"/>
                  </a:cubicBezTo>
                  <a:cubicBezTo>
                    <a:pt x="5" y="25"/>
                    <a:pt x="3" y="25"/>
                    <a:pt x="3" y="26"/>
                  </a:cubicBezTo>
                  <a:cubicBezTo>
                    <a:pt x="4" y="26"/>
                    <a:pt x="4" y="27"/>
                    <a:pt x="5" y="27"/>
                  </a:cubicBezTo>
                  <a:cubicBezTo>
                    <a:pt x="6" y="28"/>
                    <a:pt x="9" y="27"/>
                    <a:pt x="10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3" y="27"/>
                    <a:pt x="15" y="25"/>
                    <a:pt x="16" y="26"/>
                  </a:cubicBezTo>
                  <a:cubicBezTo>
                    <a:pt x="18" y="27"/>
                    <a:pt x="15" y="27"/>
                    <a:pt x="16" y="28"/>
                  </a:cubicBezTo>
                  <a:cubicBezTo>
                    <a:pt x="16" y="28"/>
                    <a:pt x="17" y="30"/>
                    <a:pt x="16" y="31"/>
                  </a:cubicBezTo>
                  <a:cubicBezTo>
                    <a:pt x="15" y="32"/>
                    <a:pt x="14" y="31"/>
                    <a:pt x="13" y="31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1" y="34"/>
                    <a:pt x="10" y="32"/>
                    <a:pt x="9" y="32"/>
                  </a:cubicBezTo>
                  <a:cubicBezTo>
                    <a:pt x="8" y="32"/>
                    <a:pt x="8" y="34"/>
                    <a:pt x="8" y="34"/>
                  </a:cubicBezTo>
                  <a:cubicBezTo>
                    <a:pt x="8" y="35"/>
                    <a:pt x="6" y="34"/>
                    <a:pt x="6" y="36"/>
                  </a:cubicBezTo>
                  <a:cubicBezTo>
                    <a:pt x="5" y="38"/>
                    <a:pt x="3" y="36"/>
                    <a:pt x="5" y="38"/>
                  </a:cubicBezTo>
                  <a:cubicBezTo>
                    <a:pt x="6" y="40"/>
                    <a:pt x="6" y="39"/>
                    <a:pt x="7" y="40"/>
                  </a:cubicBezTo>
                  <a:cubicBezTo>
                    <a:pt x="8" y="40"/>
                    <a:pt x="5" y="42"/>
                    <a:pt x="7" y="42"/>
                  </a:cubicBezTo>
                  <a:cubicBezTo>
                    <a:pt x="8" y="42"/>
                    <a:pt x="9" y="44"/>
                    <a:pt x="9" y="45"/>
                  </a:cubicBezTo>
                  <a:cubicBezTo>
                    <a:pt x="10" y="45"/>
                    <a:pt x="11" y="44"/>
                    <a:pt x="12" y="44"/>
                  </a:cubicBezTo>
                  <a:cubicBezTo>
                    <a:pt x="13" y="44"/>
                    <a:pt x="13" y="43"/>
                    <a:pt x="13" y="43"/>
                  </a:cubicBezTo>
                  <a:cubicBezTo>
                    <a:pt x="14" y="44"/>
                    <a:pt x="15" y="45"/>
                    <a:pt x="14" y="46"/>
                  </a:cubicBezTo>
                  <a:cubicBezTo>
                    <a:pt x="14" y="46"/>
                    <a:pt x="14" y="47"/>
                    <a:pt x="14" y="48"/>
                  </a:cubicBezTo>
                  <a:cubicBezTo>
                    <a:pt x="14" y="49"/>
                    <a:pt x="16" y="48"/>
                    <a:pt x="17" y="48"/>
                  </a:cubicBezTo>
                  <a:cubicBezTo>
                    <a:pt x="17" y="47"/>
                    <a:pt x="19" y="47"/>
                    <a:pt x="20" y="48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2" y="47"/>
                    <a:pt x="22" y="47"/>
                  </a:cubicBezTo>
                  <a:cubicBezTo>
                    <a:pt x="22" y="48"/>
                    <a:pt x="23" y="48"/>
                    <a:pt x="25" y="48"/>
                  </a:cubicBezTo>
                  <a:cubicBezTo>
                    <a:pt x="26" y="47"/>
                    <a:pt x="26" y="48"/>
                    <a:pt x="25" y="49"/>
                  </a:cubicBezTo>
                  <a:cubicBezTo>
                    <a:pt x="24" y="50"/>
                    <a:pt x="25" y="52"/>
                    <a:pt x="24" y="52"/>
                  </a:cubicBezTo>
                  <a:cubicBezTo>
                    <a:pt x="23" y="53"/>
                    <a:pt x="22" y="55"/>
                    <a:pt x="21" y="55"/>
                  </a:cubicBezTo>
                  <a:cubicBezTo>
                    <a:pt x="20" y="55"/>
                    <a:pt x="18" y="58"/>
                    <a:pt x="17" y="58"/>
                  </a:cubicBezTo>
                  <a:cubicBezTo>
                    <a:pt x="17" y="58"/>
                    <a:pt x="14" y="57"/>
                    <a:pt x="14" y="58"/>
                  </a:cubicBezTo>
                  <a:cubicBezTo>
                    <a:pt x="13" y="59"/>
                    <a:pt x="11" y="60"/>
                    <a:pt x="12" y="61"/>
                  </a:cubicBezTo>
                  <a:cubicBezTo>
                    <a:pt x="12" y="61"/>
                    <a:pt x="15" y="60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7" y="59"/>
                    <a:pt x="17" y="59"/>
                  </a:cubicBezTo>
                  <a:cubicBezTo>
                    <a:pt x="18" y="58"/>
                    <a:pt x="19" y="58"/>
                    <a:pt x="19" y="58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3" y="57"/>
                    <a:pt x="22" y="57"/>
                    <a:pt x="23" y="56"/>
                  </a:cubicBezTo>
                  <a:cubicBezTo>
                    <a:pt x="23" y="55"/>
                    <a:pt x="26" y="54"/>
                    <a:pt x="27" y="54"/>
                  </a:cubicBezTo>
                  <a:cubicBezTo>
                    <a:pt x="27" y="54"/>
                    <a:pt x="27" y="53"/>
                    <a:pt x="28" y="53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1" y="50"/>
                    <a:pt x="31" y="51"/>
                    <a:pt x="32" y="50"/>
                  </a:cubicBezTo>
                  <a:cubicBezTo>
                    <a:pt x="33" y="50"/>
                    <a:pt x="32" y="49"/>
                    <a:pt x="33" y="49"/>
                  </a:cubicBezTo>
                  <a:cubicBezTo>
                    <a:pt x="34" y="48"/>
                    <a:pt x="34" y="48"/>
                    <a:pt x="34" y="47"/>
                  </a:cubicBezTo>
                  <a:cubicBezTo>
                    <a:pt x="34" y="47"/>
                    <a:pt x="32" y="47"/>
                    <a:pt x="32" y="46"/>
                  </a:cubicBezTo>
                  <a:cubicBezTo>
                    <a:pt x="32" y="46"/>
                    <a:pt x="34" y="45"/>
                    <a:pt x="34" y="45"/>
                  </a:cubicBezTo>
                  <a:cubicBezTo>
                    <a:pt x="35" y="45"/>
                    <a:pt x="36" y="44"/>
                    <a:pt x="36" y="43"/>
                  </a:cubicBezTo>
                  <a:cubicBezTo>
                    <a:pt x="36" y="43"/>
                    <a:pt x="37" y="42"/>
                    <a:pt x="37" y="42"/>
                  </a:cubicBezTo>
                  <a:cubicBezTo>
                    <a:pt x="38" y="41"/>
                    <a:pt x="38" y="40"/>
                    <a:pt x="38" y="40"/>
                  </a:cubicBezTo>
                  <a:cubicBezTo>
                    <a:pt x="39" y="40"/>
                    <a:pt x="40" y="39"/>
                    <a:pt x="40" y="39"/>
                  </a:cubicBezTo>
                  <a:cubicBezTo>
                    <a:pt x="41" y="39"/>
                    <a:pt x="40" y="39"/>
                    <a:pt x="42" y="40"/>
                  </a:cubicBezTo>
                  <a:cubicBezTo>
                    <a:pt x="43" y="40"/>
                    <a:pt x="43" y="41"/>
                    <a:pt x="42" y="40"/>
                  </a:cubicBezTo>
                  <a:cubicBezTo>
                    <a:pt x="41" y="40"/>
                    <a:pt x="40" y="40"/>
                    <a:pt x="39" y="41"/>
                  </a:cubicBezTo>
                  <a:cubicBezTo>
                    <a:pt x="38" y="42"/>
                    <a:pt x="39" y="42"/>
                    <a:pt x="38" y="43"/>
                  </a:cubicBezTo>
                  <a:cubicBezTo>
                    <a:pt x="38" y="44"/>
                    <a:pt x="38" y="45"/>
                    <a:pt x="39" y="45"/>
                  </a:cubicBezTo>
                  <a:cubicBezTo>
                    <a:pt x="40" y="45"/>
                    <a:pt x="39" y="45"/>
                    <a:pt x="38" y="46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40" y="46"/>
                    <a:pt x="42" y="45"/>
                    <a:pt x="43" y="44"/>
                  </a:cubicBezTo>
                  <a:cubicBezTo>
                    <a:pt x="45" y="43"/>
                    <a:pt x="46" y="44"/>
                    <a:pt x="47" y="44"/>
                  </a:cubicBezTo>
                  <a:cubicBezTo>
                    <a:pt x="47" y="44"/>
                    <a:pt x="46" y="43"/>
                    <a:pt x="47" y="43"/>
                  </a:cubicBezTo>
                  <a:cubicBezTo>
                    <a:pt x="47" y="42"/>
                    <a:pt x="46" y="42"/>
                    <a:pt x="46" y="41"/>
                  </a:cubicBezTo>
                  <a:cubicBezTo>
                    <a:pt x="45" y="40"/>
                    <a:pt x="46" y="41"/>
                    <a:pt x="46" y="40"/>
                  </a:cubicBezTo>
                  <a:cubicBezTo>
                    <a:pt x="47" y="39"/>
                    <a:pt x="47" y="40"/>
                    <a:pt x="48" y="40"/>
                  </a:cubicBezTo>
                  <a:cubicBezTo>
                    <a:pt x="48" y="40"/>
                    <a:pt x="49" y="40"/>
                    <a:pt x="49" y="41"/>
                  </a:cubicBezTo>
                  <a:cubicBezTo>
                    <a:pt x="50" y="42"/>
                    <a:pt x="50" y="40"/>
                    <a:pt x="51" y="41"/>
                  </a:cubicBezTo>
                  <a:cubicBezTo>
                    <a:pt x="52" y="42"/>
                    <a:pt x="51" y="42"/>
                    <a:pt x="50" y="42"/>
                  </a:cubicBezTo>
                  <a:cubicBezTo>
                    <a:pt x="49" y="42"/>
                    <a:pt x="50" y="43"/>
                    <a:pt x="50" y="43"/>
                  </a:cubicBezTo>
                  <a:cubicBezTo>
                    <a:pt x="51" y="42"/>
                    <a:pt x="52" y="42"/>
                    <a:pt x="52" y="42"/>
                  </a:cubicBezTo>
                  <a:cubicBezTo>
                    <a:pt x="53" y="43"/>
                    <a:pt x="53" y="43"/>
                    <a:pt x="54" y="42"/>
                  </a:cubicBezTo>
                  <a:cubicBezTo>
                    <a:pt x="54" y="42"/>
                    <a:pt x="54" y="42"/>
                    <a:pt x="54" y="43"/>
                  </a:cubicBezTo>
                  <a:cubicBezTo>
                    <a:pt x="54" y="43"/>
                    <a:pt x="55" y="43"/>
                    <a:pt x="57" y="43"/>
                  </a:cubicBezTo>
                  <a:cubicBezTo>
                    <a:pt x="58" y="44"/>
                    <a:pt x="61" y="43"/>
                    <a:pt x="62" y="43"/>
                  </a:cubicBezTo>
                  <a:cubicBezTo>
                    <a:pt x="63" y="43"/>
                    <a:pt x="62" y="44"/>
                    <a:pt x="64" y="45"/>
                  </a:cubicBezTo>
                  <a:cubicBezTo>
                    <a:pt x="66" y="45"/>
                    <a:pt x="66" y="43"/>
                    <a:pt x="67" y="44"/>
                  </a:cubicBezTo>
                  <a:cubicBezTo>
                    <a:pt x="68" y="44"/>
                    <a:pt x="67" y="45"/>
                    <a:pt x="66" y="45"/>
                  </a:cubicBezTo>
                  <a:cubicBezTo>
                    <a:pt x="66" y="46"/>
                    <a:pt x="67" y="46"/>
                    <a:pt x="67" y="46"/>
                  </a:cubicBezTo>
                  <a:cubicBezTo>
                    <a:pt x="68" y="46"/>
                    <a:pt x="70" y="47"/>
                    <a:pt x="70" y="47"/>
                  </a:cubicBezTo>
                  <a:cubicBezTo>
                    <a:pt x="71" y="48"/>
                    <a:pt x="71" y="49"/>
                    <a:pt x="73" y="49"/>
                  </a:cubicBezTo>
                  <a:cubicBezTo>
                    <a:pt x="75" y="50"/>
                    <a:pt x="73" y="47"/>
                    <a:pt x="74" y="48"/>
                  </a:cubicBezTo>
                  <a:cubicBezTo>
                    <a:pt x="76" y="49"/>
                    <a:pt x="75" y="48"/>
                    <a:pt x="76" y="49"/>
                  </a:cubicBezTo>
                  <a:cubicBezTo>
                    <a:pt x="77" y="50"/>
                    <a:pt x="77" y="49"/>
                    <a:pt x="76" y="47"/>
                  </a:cubicBezTo>
                  <a:cubicBezTo>
                    <a:pt x="76" y="46"/>
                    <a:pt x="77" y="47"/>
                    <a:pt x="77" y="48"/>
                  </a:cubicBezTo>
                  <a:cubicBezTo>
                    <a:pt x="78" y="48"/>
                    <a:pt x="78" y="50"/>
                    <a:pt x="77" y="51"/>
                  </a:cubicBezTo>
                  <a:cubicBezTo>
                    <a:pt x="77" y="52"/>
                    <a:pt x="76" y="51"/>
                    <a:pt x="76" y="50"/>
                  </a:cubicBezTo>
                  <a:cubicBezTo>
                    <a:pt x="76" y="50"/>
                    <a:pt x="74" y="50"/>
                    <a:pt x="74" y="51"/>
                  </a:cubicBezTo>
                  <a:cubicBezTo>
                    <a:pt x="74" y="51"/>
                    <a:pt x="75" y="53"/>
                    <a:pt x="76" y="53"/>
                  </a:cubicBezTo>
                  <a:cubicBezTo>
                    <a:pt x="77" y="53"/>
                    <a:pt x="76" y="54"/>
                    <a:pt x="77" y="55"/>
                  </a:cubicBezTo>
                  <a:cubicBezTo>
                    <a:pt x="77" y="55"/>
                    <a:pt x="77" y="56"/>
                    <a:pt x="78" y="56"/>
                  </a:cubicBezTo>
                  <a:cubicBezTo>
                    <a:pt x="78" y="56"/>
                    <a:pt x="78" y="54"/>
                    <a:pt x="78" y="53"/>
                  </a:cubicBezTo>
                  <a:cubicBezTo>
                    <a:pt x="77" y="53"/>
                    <a:pt x="77" y="52"/>
                    <a:pt x="78" y="52"/>
                  </a:cubicBezTo>
                  <a:cubicBezTo>
                    <a:pt x="79" y="52"/>
                    <a:pt x="78" y="53"/>
                    <a:pt x="78" y="53"/>
                  </a:cubicBezTo>
                  <a:cubicBezTo>
                    <a:pt x="79" y="54"/>
                    <a:pt x="79" y="53"/>
                    <a:pt x="80" y="53"/>
                  </a:cubicBezTo>
                  <a:cubicBezTo>
                    <a:pt x="80" y="52"/>
                    <a:pt x="79" y="51"/>
                    <a:pt x="80" y="50"/>
                  </a:cubicBezTo>
                  <a:cubicBezTo>
                    <a:pt x="80" y="50"/>
                    <a:pt x="81" y="51"/>
                    <a:pt x="81" y="52"/>
                  </a:cubicBezTo>
                  <a:cubicBezTo>
                    <a:pt x="81" y="53"/>
                    <a:pt x="80" y="53"/>
                    <a:pt x="80" y="54"/>
                  </a:cubicBezTo>
                  <a:cubicBezTo>
                    <a:pt x="80" y="54"/>
                    <a:pt x="79" y="54"/>
                    <a:pt x="79" y="54"/>
                  </a:cubicBezTo>
                  <a:cubicBezTo>
                    <a:pt x="79" y="55"/>
                    <a:pt x="79" y="57"/>
                    <a:pt x="79" y="57"/>
                  </a:cubicBezTo>
                  <a:cubicBezTo>
                    <a:pt x="80" y="57"/>
                    <a:pt x="80" y="55"/>
                    <a:pt x="80" y="56"/>
                  </a:cubicBezTo>
                  <a:cubicBezTo>
                    <a:pt x="80" y="57"/>
                    <a:pt x="81" y="55"/>
                    <a:pt x="82" y="56"/>
                  </a:cubicBezTo>
                  <a:cubicBezTo>
                    <a:pt x="82" y="56"/>
                    <a:pt x="83" y="57"/>
                    <a:pt x="84" y="57"/>
                  </a:cubicBezTo>
                  <a:cubicBezTo>
                    <a:pt x="84" y="57"/>
                    <a:pt x="83" y="56"/>
                    <a:pt x="83" y="56"/>
                  </a:cubicBezTo>
                  <a:cubicBezTo>
                    <a:pt x="82" y="56"/>
                    <a:pt x="82" y="55"/>
                    <a:pt x="83" y="55"/>
                  </a:cubicBezTo>
                  <a:cubicBezTo>
                    <a:pt x="83" y="55"/>
                    <a:pt x="85" y="56"/>
                    <a:pt x="85" y="57"/>
                  </a:cubicBezTo>
                  <a:cubicBezTo>
                    <a:pt x="85" y="58"/>
                    <a:pt x="84" y="58"/>
                    <a:pt x="83" y="58"/>
                  </a:cubicBezTo>
                  <a:cubicBezTo>
                    <a:pt x="83" y="59"/>
                    <a:pt x="82" y="57"/>
                    <a:pt x="81" y="57"/>
                  </a:cubicBezTo>
                  <a:cubicBezTo>
                    <a:pt x="81" y="57"/>
                    <a:pt x="81" y="58"/>
                    <a:pt x="82" y="59"/>
                  </a:cubicBezTo>
                  <a:cubicBezTo>
                    <a:pt x="82" y="60"/>
                    <a:pt x="81" y="61"/>
                    <a:pt x="82" y="61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3" y="60"/>
                    <a:pt x="83" y="61"/>
                    <a:pt x="84" y="61"/>
                  </a:cubicBezTo>
                  <a:cubicBezTo>
                    <a:pt x="84" y="61"/>
                    <a:pt x="84" y="60"/>
                    <a:pt x="84" y="60"/>
                  </a:cubicBezTo>
                  <a:cubicBezTo>
                    <a:pt x="84" y="59"/>
                    <a:pt x="85" y="59"/>
                    <a:pt x="85" y="60"/>
                  </a:cubicBezTo>
                  <a:cubicBezTo>
                    <a:pt x="86" y="61"/>
                    <a:pt x="86" y="59"/>
                    <a:pt x="87" y="60"/>
                  </a:cubicBezTo>
                  <a:cubicBezTo>
                    <a:pt x="87" y="60"/>
                    <a:pt x="87" y="61"/>
                    <a:pt x="87" y="61"/>
                  </a:cubicBezTo>
                  <a:cubicBezTo>
                    <a:pt x="87" y="62"/>
                    <a:pt x="88" y="61"/>
                    <a:pt x="88" y="61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1"/>
                    <a:pt x="89" y="61"/>
                    <a:pt x="89" y="60"/>
                  </a:cubicBezTo>
                  <a:cubicBezTo>
                    <a:pt x="90" y="60"/>
                    <a:pt x="89" y="59"/>
                    <a:pt x="89" y="58"/>
                  </a:cubicBezTo>
                  <a:close/>
                  <a:moveTo>
                    <a:pt x="2" y="66"/>
                  </a:moveTo>
                  <a:cubicBezTo>
                    <a:pt x="3" y="65"/>
                    <a:pt x="4" y="65"/>
                    <a:pt x="3" y="64"/>
                  </a:cubicBezTo>
                  <a:cubicBezTo>
                    <a:pt x="3" y="63"/>
                    <a:pt x="1" y="66"/>
                    <a:pt x="2" y="66"/>
                  </a:cubicBezTo>
                  <a:close/>
                  <a:moveTo>
                    <a:pt x="11" y="61"/>
                  </a:moveTo>
                  <a:cubicBezTo>
                    <a:pt x="10" y="61"/>
                    <a:pt x="7" y="62"/>
                    <a:pt x="8" y="63"/>
                  </a:cubicBezTo>
                  <a:cubicBezTo>
                    <a:pt x="8" y="63"/>
                    <a:pt x="9" y="62"/>
                    <a:pt x="9" y="62"/>
                  </a:cubicBezTo>
                  <a:cubicBezTo>
                    <a:pt x="10" y="62"/>
                    <a:pt x="12" y="61"/>
                    <a:pt x="11" y="61"/>
                  </a:cubicBezTo>
                  <a:close/>
                  <a:moveTo>
                    <a:pt x="37" y="49"/>
                  </a:moveTo>
                  <a:cubicBezTo>
                    <a:pt x="37" y="48"/>
                    <a:pt x="36" y="48"/>
                    <a:pt x="35" y="50"/>
                  </a:cubicBezTo>
                  <a:cubicBezTo>
                    <a:pt x="34" y="51"/>
                    <a:pt x="33" y="51"/>
                    <a:pt x="33" y="52"/>
                  </a:cubicBezTo>
                  <a:cubicBezTo>
                    <a:pt x="33" y="53"/>
                    <a:pt x="32" y="52"/>
                    <a:pt x="31" y="53"/>
                  </a:cubicBezTo>
                  <a:cubicBezTo>
                    <a:pt x="31" y="53"/>
                    <a:pt x="31" y="55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6" y="53"/>
                    <a:pt x="36" y="52"/>
                  </a:cubicBezTo>
                  <a:cubicBezTo>
                    <a:pt x="37" y="51"/>
                    <a:pt x="36" y="51"/>
                    <a:pt x="36" y="51"/>
                  </a:cubicBezTo>
                  <a:cubicBezTo>
                    <a:pt x="36" y="50"/>
                    <a:pt x="37" y="50"/>
                    <a:pt x="37" y="50"/>
                  </a:cubicBezTo>
                  <a:cubicBezTo>
                    <a:pt x="38" y="50"/>
                    <a:pt x="37" y="49"/>
                    <a:pt x="37" y="49"/>
                  </a:cubicBezTo>
                  <a:close/>
                  <a:moveTo>
                    <a:pt x="4" y="43"/>
                  </a:moveTo>
                  <a:cubicBezTo>
                    <a:pt x="4" y="42"/>
                    <a:pt x="2" y="43"/>
                    <a:pt x="2" y="44"/>
                  </a:cubicBezTo>
                  <a:cubicBezTo>
                    <a:pt x="2" y="44"/>
                    <a:pt x="4" y="45"/>
                    <a:pt x="5" y="45"/>
                  </a:cubicBezTo>
                  <a:cubicBezTo>
                    <a:pt x="6" y="44"/>
                    <a:pt x="6" y="43"/>
                    <a:pt x="6" y="43"/>
                  </a:cubicBezTo>
                  <a:cubicBezTo>
                    <a:pt x="5" y="42"/>
                    <a:pt x="4" y="44"/>
                    <a:pt x="4" y="43"/>
                  </a:cubicBezTo>
                  <a:close/>
                  <a:moveTo>
                    <a:pt x="29" y="157"/>
                  </a:moveTo>
                  <a:cubicBezTo>
                    <a:pt x="28" y="157"/>
                    <a:pt x="28" y="160"/>
                    <a:pt x="29" y="159"/>
                  </a:cubicBezTo>
                  <a:cubicBezTo>
                    <a:pt x="30" y="159"/>
                    <a:pt x="31" y="159"/>
                    <a:pt x="31" y="159"/>
                  </a:cubicBezTo>
                  <a:cubicBezTo>
                    <a:pt x="31" y="158"/>
                    <a:pt x="30" y="156"/>
                    <a:pt x="29" y="157"/>
                  </a:cubicBezTo>
                  <a:close/>
                  <a:moveTo>
                    <a:pt x="27" y="155"/>
                  </a:moveTo>
                  <a:cubicBezTo>
                    <a:pt x="27" y="155"/>
                    <a:pt x="27" y="156"/>
                    <a:pt x="28" y="156"/>
                  </a:cubicBezTo>
                  <a:cubicBezTo>
                    <a:pt x="28" y="155"/>
                    <a:pt x="28" y="155"/>
                    <a:pt x="27" y="155"/>
                  </a:cubicBezTo>
                  <a:close/>
                  <a:moveTo>
                    <a:pt x="19" y="152"/>
                  </a:moveTo>
                  <a:cubicBezTo>
                    <a:pt x="20" y="153"/>
                    <a:pt x="20" y="153"/>
                    <a:pt x="21" y="152"/>
                  </a:cubicBezTo>
                  <a:cubicBezTo>
                    <a:pt x="21" y="151"/>
                    <a:pt x="19" y="151"/>
                    <a:pt x="19" y="152"/>
                  </a:cubicBezTo>
                  <a:close/>
                  <a:moveTo>
                    <a:pt x="23" y="154"/>
                  </a:moveTo>
                  <a:cubicBezTo>
                    <a:pt x="23" y="154"/>
                    <a:pt x="24" y="154"/>
                    <a:pt x="24" y="154"/>
                  </a:cubicBezTo>
                  <a:cubicBezTo>
                    <a:pt x="25" y="153"/>
                    <a:pt x="22" y="153"/>
                    <a:pt x="23" y="154"/>
                  </a:cubicBezTo>
                  <a:close/>
                  <a:moveTo>
                    <a:pt x="234" y="85"/>
                  </a:moveTo>
                  <a:cubicBezTo>
                    <a:pt x="234" y="84"/>
                    <a:pt x="232" y="84"/>
                    <a:pt x="231" y="84"/>
                  </a:cubicBezTo>
                  <a:cubicBezTo>
                    <a:pt x="230" y="83"/>
                    <a:pt x="229" y="86"/>
                    <a:pt x="228" y="88"/>
                  </a:cubicBezTo>
                  <a:cubicBezTo>
                    <a:pt x="228" y="89"/>
                    <a:pt x="226" y="91"/>
                    <a:pt x="226" y="91"/>
                  </a:cubicBezTo>
                  <a:cubicBezTo>
                    <a:pt x="226" y="91"/>
                    <a:pt x="218" y="91"/>
                    <a:pt x="218" y="91"/>
                  </a:cubicBezTo>
                  <a:cubicBezTo>
                    <a:pt x="217" y="91"/>
                    <a:pt x="215" y="92"/>
                    <a:pt x="214" y="93"/>
                  </a:cubicBezTo>
                  <a:cubicBezTo>
                    <a:pt x="214" y="93"/>
                    <a:pt x="214" y="93"/>
                    <a:pt x="215" y="93"/>
                  </a:cubicBezTo>
                  <a:cubicBezTo>
                    <a:pt x="215" y="95"/>
                    <a:pt x="213" y="96"/>
                    <a:pt x="210" y="96"/>
                  </a:cubicBezTo>
                  <a:cubicBezTo>
                    <a:pt x="209" y="96"/>
                    <a:pt x="209" y="96"/>
                    <a:pt x="208" y="96"/>
                  </a:cubicBezTo>
                  <a:cubicBezTo>
                    <a:pt x="208" y="96"/>
                    <a:pt x="208" y="96"/>
                    <a:pt x="208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07" y="98"/>
                    <a:pt x="204" y="100"/>
                    <a:pt x="202" y="101"/>
                  </a:cubicBezTo>
                  <a:cubicBezTo>
                    <a:pt x="200" y="102"/>
                    <a:pt x="198" y="101"/>
                    <a:pt x="198" y="100"/>
                  </a:cubicBezTo>
                  <a:cubicBezTo>
                    <a:pt x="198" y="98"/>
                    <a:pt x="199" y="98"/>
                    <a:pt x="199" y="99"/>
                  </a:cubicBezTo>
                  <a:cubicBezTo>
                    <a:pt x="199" y="99"/>
                    <a:pt x="200" y="99"/>
                    <a:pt x="200" y="99"/>
                  </a:cubicBezTo>
                  <a:cubicBezTo>
                    <a:pt x="200" y="98"/>
                    <a:pt x="200" y="98"/>
                    <a:pt x="200" y="97"/>
                  </a:cubicBezTo>
                  <a:cubicBezTo>
                    <a:pt x="199" y="97"/>
                    <a:pt x="200" y="94"/>
                    <a:pt x="199" y="94"/>
                  </a:cubicBezTo>
                  <a:cubicBezTo>
                    <a:pt x="198" y="94"/>
                    <a:pt x="196" y="96"/>
                    <a:pt x="197" y="94"/>
                  </a:cubicBezTo>
                  <a:cubicBezTo>
                    <a:pt x="197" y="93"/>
                    <a:pt x="199" y="92"/>
                    <a:pt x="198" y="90"/>
                  </a:cubicBezTo>
                  <a:cubicBezTo>
                    <a:pt x="196" y="88"/>
                    <a:pt x="194" y="88"/>
                    <a:pt x="194" y="90"/>
                  </a:cubicBezTo>
                  <a:cubicBezTo>
                    <a:pt x="193" y="91"/>
                    <a:pt x="192" y="90"/>
                    <a:pt x="192" y="92"/>
                  </a:cubicBezTo>
                  <a:cubicBezTo>
                    <a:pt x="191" y="93"/>
                    <a:pt x="191" y="95"/>
                    <a:pt x="191" y="96"/>
                  </a:cubicBezTo>
                  <a:cubicBezTo>
                    <a:pt x="191" y="98"/>
                    <a:pt x="191" y="99"/>
                    <a:pt x="189" y="100"/>
                  </a:cubicBezTo>
                  <a:cubicBezTo>
                    <a:pt x="188" y="101"/>
                    <a:pt x="187" y="98"/>
                    <a:pt x="188" y="95"/>
                  </a:cubicBezTo>
                  <a:cubicBezTo>
                    <a:pt x="188" y="93"/>
                    <a:pt x="189" y="91"/>
                    <a:pt x="188" y="91"/>
                  </a:cubicBezTo>
                  <a:cubicBezTo>
                    <a:pt x="187" y="91"/>
                    <a:pt x="189" y="89"/>
                    <a:pt x="192" y="88"/>
                  </a:cubicBezTo>
                  <a:cubicBezTo>
                    <a:pt x="194" y="88"/>
                    <a:pt x="196" y="88"/>
                    <a:pt x="196" y="87"/>
                  </a:cubicBezTo>
                  <a:cubicBezTo>
                    <a:pt x="196" y="87"/>
                    <a:pt x="196" y="87"/>
                    <a:pt x="197" y="87"/>
                  </a:cubicBezTo>
                  <a:cubicBezTo>
                    <a:pt x="196" y="87"/>
                    <a:pt x="196" y="87"/>
                    <a:pt x="195" y="86"/>
                  </a:cubicBezTo>
                  <a:cubicBezTo>
                    <a:pt x="195" y="86"/>
                    <a:pt x="195" y="87"/>
                    <a:pt x="195" y="87"/>
                  </a:cubicBezTo>
                  <a:cubicBezTo>
                    <a:pt x="194" y="87"/>
                    <a:pt x="194" y="86"/>
                    <a:pt x="193" y="86"/>
                  </a:cubicBezTo>
                  <a:cubicBezTo>
                    <a:pt x="191" y="86"/>
                    <a:pt x="190" y="87"/>
                    <a:pt x="189" y="87"/>
                  </a:cubicBezTo>
                  <a:cubicBezTo>
                    <a:pt x="187" y="86"/>
                    <a:pt x="188" y="85"/>
                    <a:pt x="187" y="85"/>
                  </a:cubicBezTo>
                  <a:cubicBezTo>
                    <a:pt x="186" y="85"/>
                    <a:pt x="188" y="83"/>
                    <a:pt x="186" y="84"/>
                  </a:cubicBezTo>
                  <a:cubicBezTo>
                    <a:pt x="184" y="85"/>
                    <a:pt x="182" y="87"/>
                    <a:pt x="181" y="86"/>
                  </a:cubicBezTo>
                  <a:cubicBezTo>
                    <a:pt x="180" y="85"/>
                    <a:pt x="179" y="86"/>
                    <a:pt x="178" y="86"/>
                  </a:cubicBezTo>
                  <a:cubicBezTo>
                    <a:pt x="177" y="85"/>
                    <a:pt x="181" y="82"/>
                    <a:pt x="182" y="83"/>
                  </a:cubicBezTo>
                  <a:cubicBezTo>
                    <a:pt x="183" y="83"/>
                    <a:pt x="183" y="82"/>
                    <a:pt x="184" y="82"/>
                  </a:cubicBezTo>
                  <a:cubicBezTo>
                    <a:pt x="183" y="82"/>
                    <a:pt x="181" y="81"/>
                    <a:pt x="180" y="82"/>
                  </a:cubicBezTo>
                  <a:cubicBezTo>
                    <a:pt x="180" y="82"/>
                    <a:pt x="179" y="82"/>
                    <a:pt x="178" y="81"/>
                  </a:cubicBezTo>
                  <a:cubicBezTo>
                    <a:pt x="178" y="81"/>
                    <a:pt x="177" y="81"/>
                    <a:pt x="176" y="81"/>
                  </a:cubicBezTo>
                  <a:cubicBezTo>
                    <a:pt x="175" y="80"/>
                    <a:pt x="175" y="80"/>
                    <a:pt x="174" y="80"/>
                  </a:cubicBezTo>
                  <a:cubicBezTo>
                    <a:pt x="174" y="81"/>
                    <a:pt x="173" y="80"/>
                    <a:pt x="172" y="80"/>
                  </a:cubicBezTo>
                  <a:cubicBezTo>
                    <a:pt x="171" y="79"/>
                    <a:pt x="172" y="79"/>
                    <a:pt x="171" y="78"/>
                  </a:cubicBezTo>
                  <a:cubicBezTo>
                    <a:pt x="170" y="77"/>
                    <a:pt x="170" y="79"/>
                    <a:pt x="170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9"/>
                    <a:pt x="107" y="80"/>
                    <a:pt x="107" y="80"/>
                  </a:cubicBezTo>
                  <a:cubicBezTo>
                    <a:pt x="107" y="80"/>
                    <a:pt x="107" y="81"/>
                    <a:pt x="107" y="82"/>
                  </a:cubicBezTo>
                  <a:cubicBezTo>
                    <a:pt x="107" y="83"/>
                    <a:pt x="107" y="84"/>
                    <a:pt x="106" y="84"/>
                  </a:cubicBezTo>
                  <a:cubicBezTo>
                    <a:pt x="106" y="84"/>
                    <a:pt x="105" y="84"/>
                    <a:pt x="106" y="83"/>
                  </a:cubicBezTo>
                  <a:cubicBezTo>
                    <a:pt x="107" y="83"/>
                    <a:pt x="106" y="82"/>
                    <a:pt x="106" y="82"/>
                  </a:cubicBezTo>
                  <a:cubicBezTo>
                    <a:pt x="105" y="82"/>
                    <a:pt x="105" y="81"/>
                    <a:pt x="105" y="81"/>
                  </a:cubicBezTo>
                  <a:cubicBezTo>
                    <a:pt x="104" y="81"/>
                    <a:pt x="103" y="81"/>
                    <a:pt x="102" y="81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2" y="82"/>
                    <a:pt x="102" y="83"/>
                    <a:pt x="103" y="84"/>
                  </a:cubicBezTo>
                  <a:cubicBezTo>
                    <a:pt x="104" y="85"/>
                    <a:pt x="103" y="86"/>
                    <a:pt x="104" y="86"/>
                  </a:cubicBezTo>
                  <a:cubicBezTo>
                    <a:pt x="105" y="87"/>
                    <a:pt x="105" y="87"/>
                    <a:pt x="104" y="87"/>
                  </a:cubicBezTo>
                  <a:cubicBezTo>
                    <a:pt x="103" y="87"/>
                    <a:pt x="104" y="88"/>
                    <a:pt x="103" y="89"/>
                  </a:cubicBezTo>
                  <a:cubicBezTo>
                    <a:pt x="103" y="91"/>
                    <a:pt x="103" y="94"/>
                    <a:pt x="103" y="95"/>
                  </a:cubicBezTo>
                  <a:cubicBezTo>
                    <a:pt x="103" y="96"/>
                    <a:pt x="102" y="98"/>
                    <a:pt x="102" y="99"/>
                  </a:cubicBezTo>
                  <a:cubicBezTo>
                    <a:pt x="103" y="100"/>
                    <a:pt x="104" y="101"/>
                    <a:pt x="103" y="102"/>
                  </a:cubicBezTo>
                  <a:cubicBezTo>
                    <a:pt x="103" y="104"/>
                    <a:pt x="103" y="104"/>
                    <a:pt x="103" y="105"/>
                  </a:cubicBezTo>
                  <a:cubicBezTo>
                    <a:pt x="104" y="106"/>
                    <a:pt x="104" y="108"/>
                    <a:pt x="104" y="108"/>
                  </a:cubicBezTo>
                  <a:cubicBezTo>
                    <a:pt x="105" y="109"/>
                    <a:pt x="105" y="110"/>
                    <a:pt x="106" y="110"/>
                  </a:cubicBezTo>
                  <a:cubicBezTo>
                    <a:pt x="106" y="111"/>
                    <a:pt x="107" y="111"/>
                    <a:pt x="107" y="112"/>
                  </a:cubicBezTo>
                  <a:cubicBezTo>
                    <a:pt x="107" y="113"/>
                    <a:pt x="107" y="113"/>
                    <a:pt x="108" y="113"/>
                  </a:cubicBezTo>
                  <a:cubicBezTo>
                    <a:pt x="109" y="114"/>
                    <a:pt x="108" y="115"/>
                    <a:pt x="108" y="115"/>
                  </a:cubicBezTo>
                  <a:cubicBezTo>
                    <a:pt x="108" y="116"/>
                    <a:pt x="109" y="116"/>
                    <a:pt x="111" y="118"/>
                  </a:cubicBezTo>
                  <a:cubicBezTo>
                    <a:pt x="112" y="119"/>
                    <a:pt x="111" y="120"/>
                    <a:pt x="112" y="120"/>
                  </a:cubicBezTo>
                  <a:cubicBezTo>
                    <a:pt x="113" y="120"/>
                    <a:pt x="114" y="120"/>
                    <a:pt x="115" y="121"/>
                  </a:cubicBezTo>
                  <a:cubicBezTo>
                    <a:pt x="116" y="122"/>
                    <a:pt x="116" y="121"/>
                    <a:pt x="117" y="121"/>
                  </a:cubicBezTo>
                  <a:cubicBezTo>
                    <a:pt x="117" y="122"/>
                    <a:pt x="119" y="123"/>
                    <a:pt x="119" y="124"/>
                  </a:cubicBezTo>
                  <a:cubicBezTo>
                    <a:pt x="119" y="124"/>
                    <a:pt x="119" y="125"/>
                    <a:pt x="119" y="125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6" y="126"/>
                    <a:pt x="127" y="126"/>
                  </a:cubicBezTo>
                  <a:cubicBezTo>
                    <a:pt x="128" y="126"/>
                    <a:pt x="133" y="128"/>
                    <a:pt x="133" y="128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1" y="127"/>
                    <a:pt x="141" y="127"/>
                    <a:pt x="141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7" y="129"/>
                    <a:pt x="147" y="130"/>
                  </a:cubicBezTo>
                  <a:cubicBezTo>
                    <a:pt x="147" y="130"/>
                    <a:pt x="149" y="131"/>
                    <a:pt x="149" y="131"/>
                  </a:cubicBezTo>
                  <a:cubicBezTo>
                    <a:pt x="149" y="132"/>
                    <a:pt x="149" y="133"/>
                    <a:pt x="149" y="133"/>
                  </a:cubicBezTo>
                  <a:cubicBezTo>
                    <a:pt x="150" y="133"/>
                    <a:pt x="152" y="134"/>
                    <a:pt x="152" y="134"/>
                  </a:cubicBezTo>
                  <a:cubicBezTo>
                    <a:pt x="152" y="134"/>
                    <a:pt x="153" y="132"/>
                    <a:pt x="154" y="132"/>
                  </a:cubicBezTo>
                  <a:cubicBezTo>
                    <a:pt x="155" y="132"/>
                    <a:pt x="158" y="133"/>
                    <a:pt x="158" y="134"/>
                  </a:cubicBezTo>
                  <a:cubicBezTo>
                    <a:pt x="158" y="136"/>
                    <a:pt x="160" y="137"/>
                    <a:pt x="160" y="138"/>
                  </a:cubicBezTo>
                  <a:cubicBezTo>
                    <a:pt x="161" y="138"/>
                    <a:pt x="160" y="139"/>
                    <a:pt x="161" y="139"/>
                  </a:cubicBezTo>
                  <a:cubicBezTo>
                    <a:pt x="161" y="140"/>
                    <a:pt x="161" y="141"/>
                    <a:pt x="161" y="141"/>
                  </a:cubicBezTo>
                  <a:cubicBezTo>
                    <a:pt x="162" y="141"/>
                    <a:pt x="164" y="142"/>
                    <a:pt x="165" y="142"/>
                  </a:cubicBezTo>
                  <a:cubicBezTo>
                    <a:pt x="165" y="142"/>
                    <a:pt x="165" y="142"/>
                    <a:pt x="166" y="142"/>
                  </a:cubicBezTo>
                  <a:cubicBezTo>
                    <a:pt x="166" y="140"/>
                    <a:pt x="164" y="140"/>
                    <a:pt x="165" y="139"/>
                  </a:cubicBezTo>
                  <a:cubicBezTo>
                    <a:pt x="166" y="138"/>
                    <a:pt x="165" y="137"/>
                    <a:pt x="166" y="137"/>
                  </a:cubicBezTo>
                  <a:cubicBezTo>
                    <a:pt x="166" y="137"/>
                    <a:pt x="167" y="136"/>
                    <a:pt x="167" y="136"/>
                  </a:cubicBezTo>
                  <a:cubicBezTo>
                    <a:pt x="167" y="135"/>
                    <a:pt x="168" y="135"/>
                    <a:pt x="169" y="135"/>
                  </a:cubicBezTo>
                  <a:cubicBezTo>
                    <a:pt x="169" y="135"/>
                    <a:pt x="171" y="134"/>
                    <a:pt x="171" y="133"/>
                  </a:cubicBezTo>
                  <a:cubicBezTo>
                    <a:pt x="171" y="133"/>
                    <a:pt x="171" y="133"/>
                    <a:pt x="172" y="133"/>
                  </a:cubicBezTo>
                  <a:cubicBezTo>
                    <a:pt x="173" y="133"/>
                    <a:pt x="173" y="132"/>
                    <a:pt x="173" y="132"/>
                  </a:cubicBezTo>
                  <a:cubicBezTo>
                    <a:pt x="174" y="132"/>
                    <a:pt x="175" y="132"/>
                    <a:pt x="175" y="132"/>
                  </a:cubicBezTo>
                  <a:cubicBezTo>
                    <a:pt x="175" y="131"/>
                    <a:pt x="175" y="132"/>
                    <a:pt x="176" y="132"/>
                  </a:cubicBezTo>
                  <a:cubicBezTo>
                    <a:pt x="176" y="133"/>
                    <a:pt x="178" y="133"/>
                    <a:pt x="178" y="132"/>
                  </a:cubicBezTo>
                  <a:cubicBezTo>
                    <a:pt x="178" y="132"/>
                    <a:pt x="179" y="132"/>
                    <a:pt x="179" y="133"/>
                  </a:cubicBezTo>
                  <a:cubicBezTo>
                    <a:pt x="180" y="134"/>
                    <a:pt x="180" y="133"/>
                    <a:pt x="181" y="134"/>
                  </a:cubicBezTo>
                  <a:cubicBezTo>
                    <a:pt x="182" y="134"/>
                    <a:pt x="182" y="133"/>
                    <a:pt x="182" y="133"/>
                  </a:cubicBezTo>
                  <a:cubicBezTo>
                    <a:pt x="182" y="132"/>
                    <a:pt x="183" y="134"/>
                    <a:pt x="184" y="134"/>
                  </a:cubicBezTo>
                  <a:cubicBezTo>
                    <a:pt x="185" y="134"/>
                    <a:pt x="184" y="134"/>
                    <a:pt x="184" y="133"/>
                  </a:cubicBezTo>
                  <a:cubicBezTo>
                    <a:pt x="183" y="132"/>
                    <a:pt x="184" y="132"/>
                    <a:pt x="183" y="132"/>
                  </a:cubicBezTo>
                  <a:cubicBezTo>
                    <a:pt x="183" y="131"/>
                    <a:pt x="184" y="131"/>
                    <a:pt x="185" y="131"/>
                  </a:cubicBezTo>
                  <a:cubicBezTo>
                    <a:pt x="187" y="131"/>
                    <a:pt x="186" y="131"/>
                    <a:pt x="187" y="130"/>
                  </a:cubicBezTo>
                  <a:cubicBezTo>
                    <a:pt x="187" y="130"/>
                    <a:pt x="188" y="130"/>
                    <a:pt x="188" y="131"/>
                  </a:cubicBezTo>
                  <a:cubicBezTo>
                    <a:pt x="188" y="132"/>
                    <a:pt x="190" y="131"/>
                    <a:pt x="191" y="131"/>
                  </a:cubicBezTo>
                  <a:cubicBezTo>
                    <a:pt x="192" y="131"/>
                    <a:pt x="193" y="131"/>
                    <a:pt x="193" y="132"/>
                  </a:cubicBezTo>
                  <a:cubicBezTo>
                    <a:pt x="193" y="133"/>
                    <a:pt x="194" y="133"/>
                    <a:pt x="195" y="132"/>
                  </a:cubicBezTo>
                  <a:cubicBezTo>
                    <a:pt x="196" y="132"/>
                    <a:pt x="196" y="131"/>
                    <a:pt x="197" y="132"/>
                  </a:cubicBezTo>
                  <a:cubicBezTo>
                    <a:pt x="198" y="132"/>
                    <a:pt x="198" y="133"/>
                    <a:pt x="199" y="134"/>
                  </a:cubicBezTo>
                  <a:cubicBezTo>
                    <a:pt x="200" y="135"/>
                    <a:pt x="199" y="136"/>
                    <a:pt x="199" y="137"/>
                  </a:cubicBezTo>
                  <a:cubicBezTo>
                    <a:pt x="200" y="137"/>
                    <a:pt x="199" y="138"/>
                    <a:pt x="200" y="139"/>
                  </a:cubicBezTo>
                  <a:cubicBezTo>
                    <a:pt x="201" y="140"/>
                    <a:pt x="200" y="141"/>
                    <a:pt x="201" y="142"/>
                  </a:cubicBezTo>
                  <a:cubicBezTo>
                    <a:pt x="202" y="142"/>
                    <a:pt x="203" y="143"/>
                    <a:pt x="203" y="144"/>
                  </a:cubicBezTo>
                  <a:cubicBezTo>
                    <a:pt x="203" y="144"/>
                    <a:pt x="204" y="145"/>
                    <a:pt x="205" y="144"/>
                  </a:cubicBezTo>
                  <a:cubicBezTo>
                    <a:pt x="205" y="143"/>
                    <a:pt x="205" y="142"/>
                    <a:pt x="206" y="141"/>
                  </a:cubicBezTo>
                  <a:cubicBezTo>
                    <a:pt x="206" y="140"/>
                    <a:pt x="205" y="137"/>
                    <a:pt x="204" y="136"/>
                  </a:cubicBezTo>
                  <a:cubicBezTo>
                    <a:pt x="204" y="136"/>
                    <a:pt x="204" y="135"/>
                    <a:pt x="204" y="134"/>
                  </a:cubicBezTo>
                  <a:cubicBezTo>
                    <a:pt x="203" y="133"/>
                    <a:pt x="202" y="131"/>
                    <a:pt x="202" y="130"/>
                  </a:cubicBezTo>
                  <a:cubicBezTo>
                    <a:pt x="202" y="128"/>
                    <a:pt x="204" y="126"/>
                    <a:pt x="205" y="125"/>
                  </a:cubicBezTo>
                  <a:cubicBezTo>
                    <a:pt x="206" y="124"/>
                    <a:pt x="207" y="125"/>
                    <a:pt x="207" y="124"/>
                  </a:cubicBezTo>
                  <a:cubicBezTo>
                    <a:pt x="207" y="123"/>
                    <a:pt x="208" y="122"/>
                    <a:pt x="209" y="122"/>
                  </a:cubicBezTo>
                  <a:cubicBezTo>
                    <a:pt x="210" y="122"/>
                    <a:pt x="210" y="122"/>
                    <a:pt x="210" y="121"/>
                  </a:cubicBezTo>
                  <a:cubicBezTo>
                    <a:pt x="211" y="121"/>
                    <a:pt x="212" y="120"/>
                    <a:pt x="213" y="120"/>
                  </a:cubicBezTo>
                  <a:cubicBezTo>
                    <a:pt x="214" y="119"/>
                    <a:pt x="213" y="119"/>
                    <a:pt x="213" y="118"/>
                  </a:cubicBezTo>
                  <a:cubicBezTo>
                    <a:pt x="213" y="117"/>
                    <a:pt x="213" y="117"/>
                    <a:pt x="214" y="117"/>
                  </a:cubicBezTo>
                  <a:cubicBezTo>
                    <a:pt x="214" y="118"/>
                    <a:pt x="215" y="118"/>
                    <a:pt x="215" y="117"/>
                  </a:cubicBezTo>
                  <a:cubicBezTo>
                    <a:pt x="216" y="117"/>
                    <a:pt x="217" y="116"/>
                    <a:pt x="216" y="116"/>
                  </a:cubicBezTo>
                  <a:cubicBezTo>
                    <a:pt x="215" y="116"/>
                    <a:pt x="214" y="115"/>
                    <a:pt x="215" y="115"/>
                  </a:cubicBezTo>
                  <a:cubicBezTo>
                    <a:pt x="216" y="115"/>
                    <a:pt x="215" y="114"/>
                    <a:pt x="214" y="114"/>
                  </a:cubicBezTo>
                  <a:cubicBezTo>
                    <a:pt x="213" y="113"/>
                    <a:pt x="214" y="113"/>
                    <a:pt x="214" y="112"/>
                  </a:cubicBezTo>
                  <a:cubicBezTo>
                    <a:pt x="215" y="112"/>
                    <a:pt x="213" y="111"/>
                    <a:pt x="213" y="110"/>
                  </a:cubicBezTo>
                  <a:cubicBezTo>
                    <a:pt x="212" y="110"/>
                    <a:pt x="213" y="110"/>
                    <a:pt x="214" y="110"/>
                  </a:cubicBezTo>
                  <a:cubicBezTo>
                    <a:pt x="214" y="110"/>
                    <a:pt x="214" y="107"/>
                    <a:pt x="214" y="107"/>
                  </a:cubicBezTo>
                  <a:cubicBezTo>
                    <a:pt x="214" y="106"/>
                    <a:pt x="215" y="106"/>
                    <a:pt x="215" y="107"/>
                  </a:cubicBezTo>
                  <a:cubicBezTo>
                    <a:pt x="214" y="107"/>
                    <a:pt x="214" y="108"/>
                    <a:pt x="215" y="109"/>
                  </a:cubicBezTo>
                  <a:cubicBezTo>
                    <a:pt x="215" y="110"/>
                    <a:pt x="215" y="110"/>
                    <a:pt x="215" y="112"/>
                  </a:cubicBezTo>
                  <a:cubicBezTo>
                    <a:pt x="215" y="113"/>
                    <a:pt x="215" y="113"/>
                    <a:pt x="216" y="111"/>
                  </a:cubicBezTo>
                  <a:cubicBezTo>
                    <a:pt x="217" y="109"/>
                    <a:pt x="217" y="108"/>
                    <a:pt x="217" y="108"/>
                  </a:cubicBezTo>
                  <a:cubicBezTo>
                    <a:pt x="216" y="108"/>
                    <a:pt x="216" y="106"/>
                    <a:pt x="217" y="107"/>
                  </a:cubicBezTo>
                  <a:cubicBezTo>
                    <a:pt x="217" y="108"/>
                    <a:pt x="217" y="108"/>
                    <a:pt x="218" y="107"/>
                  </a:cubicBezTo>
                  <a:cubicBezTo>
                    <a:pt x="219" y="106"/>
                    <a:pt x="220" y="104"/>
                    <a:pt x="220" y="104"/>
                  </a:cubicBezTo>
                  <a:cubicBezTo>
                    <a:pt x="219" y="104"/>
                    <a:pt x="220" y="103"/>
                    <a:pt x="221" y="103"/>
                  </a:cubicBezTo>
                  <a:cubicBezTo>
                    <a:pt x="222" y="103"/>
                    <a:pt x="224" y="103"/>
                    <a:pt x="224" y="102"/>
                  </a:cubicBezTo>
                  <a:cubicBezTo>
                    <a:pt x="225" y="101"/>
                    <a:pt x="221" y="103"/>
                    <a:pt x="221" y="102"/>
                  </a:cubicBezTo>
                  <a:cubicBezTo>
                    <a:pt x="221" y="102"/>
                    <a:pt x="223" y="101"/>
                    <a:pt x="224" y="101"/>
                  </a:cubicBezTo>
                  <a:cubicBezTo>
                    <a:pt x="226" y="101"/>
                    <a:pt x="225" y="99"/>
                    <a:pt x="226" y="100"/>
                  </a:cubicBezTo>
                  <a:cubicBezTo>
                    <a:pt x="226" y="101"/>
                    <a:pt x="227" y="101"/>
                    <a:pt x="228" y="100"/>
                  </a:cubicBezTo>
                  <a:cubicBezTo>
                    <a:pt x="228" y="100"/>
                    <a:pt x="228" y="99"/>
                    <a:pt x="227" y="98"/>
                  </a:cubicBezTo>
                  <a:cubicBezTo>
                    <a:pt x="226" y="98"/>
                    <a:pt x="228" y="98"/>
                    <a:pt x="227" y="97"/>
                  </a:cubicBezTo>
                  <a:cubicBezTo>
                    <a:pt x="227" y="97"/>
                    <a:pt x="228" y="95"/>
                    <a:pt x="229" y="95"/>
                  </a:cubicBezTo>
                  <a:cubicBezTo>
                    <a:pt x="230" y="95"/>
                    <a:pt x="229" y="94"/>
                    <a:pt x="230" y="94"/>
                  </a:cubicBezTo>
                  <a:cubicBezTo>
                    <a:pt x="231" y="94"/>
                    <a:pt x="231" y="93"/>
                    <a:pt x="232" y="92"/>
                  </a:cubicBezTo>
                  <a:cubicBezTo>
                    <a:pt x="233" y="92"/>
                    <a:pt x="234" y="93"/>
                    <a:pt x="235" y="92"/>
                  </a:cubicBezTo>
                  <a:cubicBezTo>
                    <a:pt x="235" y="92"/>
                    <a:pt x="236" y="91"/>
                    <a:pt x="236" y="91"/>
                  </a:cubicBezTo>
                  <a:cubicBezTo>
                    <a:pt x="234" y="88"/>
                    <a:pt x="235" y="85"/>
                    <a:pt x="234" y="8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08">
              <a:extLst>
                <a:ext uri="{FF2B5EF4-FFF2-40B4-BE49-F238E27FC236}">
                  <a16:creationId xmlns:a16="http://schemas.microsoft.com/office/drawing/2014/main" id="{111CF395-723F-4B2D-A837-56D5FA974E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603625" y="1835150"/>
              <a:ext cx="107950" cy="79375"/>
            </a:xfrm>
            <a:custGeom>
              <a:avLst/>
              <a:gdLst>
                <a:gd name="T0" fmla="*/ 30 w 30"/>
                <a:gd name="T1" fmla="*/ 4 h 22"/>
                <a:gd name="T2" fmla="*/ 28 w 30"/>
                <a:gd name="T3" fmla="*/ 4 h 22"/>
                <a:gd name="T4" fmla="*/ 25 w 30"/>
                <a:gd name="T5" fmla="*/ 3 h 22"/>
                <a:gd name="T6" fmla="*/ 24 w 30"/>
                <a:gd name="T7" fmla="*/ 3 h 22"/>
                <a:gd name="T8" fmla="*/ 22 w 30"/>
                <a:gd name="T9" fmla="*/ 3 h 22"/>
                <a:gd name="T10" fmla="*/ 20 w 30"/>
                <a:gd name="T11" fmla="*/ 2 h 22"/>
                <a:gd name="T12" fmla="*/ 18 w 30"/>
                <a:gd name="T13" fmla="*/ 2 h 22"/>
                <a:gd name="T14" fmla="*/ 14 w 30"/>
                <a:gd name="T15" fmla="*/ 1 h 22"/>
                <a:gd name="T16" fmla="*/ 7 w 30"/>
                <a:gd name="T17" fmla="*/ 1 h 22"/>
                <a:gd name="T18" fmla="*/ 4 w 30"/>
                <a:gd name="T19" fmla="*/ 0 h 22"/>
                <a:gd name="T20" fmla="*/ 2 w 30"/>
                <a:gd name="T21" fmla="*/ 2 h 22"/>
                <a:gd name="T22" fmla="*/ 1 w 30"/>
                <a:gd name="T23" fmla="*/ 3 h 22"/>
                <a:gd name="T24" fmla="*/ 2 w 30"/>
                <a:gd name="T25" fmla="*/ 6 h 22"/>
                <a:gd name="T26" fmla="*/ 3 w 30"/>
                <a:gd name="T27" fmla="*/ 5 h 22"/>
                <a:gd name="T28" fmla="*/ 3 w 30"/>
                <a:gd name="T29" fmla="*/ 5 h 22"/>
                <a:gd name="T30" fmla="*/ 5 w 30"/>
                <a:gd name="T31" fmla="*/ 6 h 22"/>
                <a:gd name="T32" fmla="*/ 6 w 30"/>
                <a:gd name="T33" fmla="*/ 6 h 22"/>
                <a:gd name="T34" fmla="*/ 7 w 30"/>
                <a:gd name="T35" fmla="*/ 6 h 22"/>
                <a:gd name="T36" fmla="*/ 8 w 30"/>
                <a:gd name="T37" fmla="*/ 7 h 22"/>
                <a:gd name="T38" fmla="*/ 6 w 30"/>
                <a:gd name="T39" fmla="*/ 8 h 22"/>
                <a:gd name="T40" fmla="*/ 6 w 30"/>
                <a:gd name="T41" fmla="*/ 10 h 22"/>
                <a:gd name="T42" fmla="*/ 6 w 30"/>
                <a:gd name="T43" fmla="*/ 12 h 22"/>
                <a:gd name="T44" fmla="*/ 5 w 30"/>
                <a:gd name="T45" fmla="*/ 13 h 22"/>
                <a:gd name="T46" fmla="*/ 6 w 30"/>
                <a:gd name="T47" fmla="*/ 14 h 22"/>
                <a:gd name="T48" fmla="*/ 5 w 30"/>
                <a:gd name="T49" fmla="*/ 15 h 22"/>
                <a:gd name="T50" fmla="*/ 6 w 30"/>
                <a:gd name="T51" fmla="*/ 17 h 22"/>
                <a:gd name="T52" fmla="*/ 5 w 30"/>
                <a:gd name="T53" fmla="*/ 18 h 22"/>
                <a:gd name="T54" fmla="*/ 5 w 30"/>
                <a:gd name="T55" fmla="*/ 19 h 22"/>
                <a:gd name="T56" fmla="*/ 7 w 30"/>
                <a:gd name="T57" fmla="*/ 19 h 22"/>
                <a:gd name="T58" fmla="*/ 9 w 30"/>
                <a:gd name="T59" fmla="*/ 22 h 22"/>
                <a:gd name="T60" fmla="*/ 10 w 30"/>
                <a:gd name="T61" fmla="*/ 21 h 22"/>
                <a:gd name="T62" fmla="*/ 11 w 30"/>
                <a:gd name="T63" fmla="*/ 21 h 22"/>
                <a:gd name="T64" fmla="*/ 13 w 30"/>
                <a:gd name="T65" fmla="*/ 20 h 22"/>
                <a:gd name="T66" fmla="*/ 16 w 30"/>
                <a:gd name="T67" fmla="*/ 20 h 22"/>
                <a:gd name="T68" fmla="*/ 18 w 30"/>
                <a:gd name="T69" fmla="*/ 19 h 22"/>
                <a:gd name="T70" fmla="*/ 20 w 30"/>
                <a:gd name="T71" fmla="*/ 18 h 22"/>
                <a:gd name="T72" fmla="*/ 21 w 30"/>
                <a:gd name="T73" fmla="*/ 16 h 22"/>
                <a:gd name="T74" fmla="*/ 22 w 30"/>
                <a:gd name="T75" fmla="*/ 14 h 22"/>
                <a:gd name="T76" fmla="*/ 22 w 30"/>
                <a:gd name="T77" fmla="*/ 11 h 22"/>
                <a:gd name="T78" fmla="*/ 24 w 30"/>
                <a:gd name="T79" fmla="*/ 9 h 22"/>
                <a:gd name="T80" fmla="*/ 27 w 30"/>
                <a:gd name="T81" fmla="*/ 8 h 22"/>
                <a:gd name="T82" fmla="*/ 29 w 30"/>
                <a:gd name="T83" fmla="*/ 6 h 22"/>
                <a:gd name="T84" fmla="*/ 30 w 30"/>
                <a:gd name="T85" fmla="*/ 4 h 22"/>
                <a:gd name="T86" fmla="*/ 30 w 30"/>
                <a:gd name="T87" fmla="*/ 12 h 22"/>
                <a:gd name="T88" fmla="*/ 28 w 30"/>
                <a:gd name="T89" fmla="*/ 12 h 22"/>
                <a:gd name="T90" fmla="*/ 30 w 30"/>
                <a:gd name="T9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" h="22">
                  <a:moveTo>
                    <a:pt x="30" y="4"/>
                  </a:moveTo>
                  <a:cubicBezTo>
                    <a:pt x="29" y="4"/>
                    <a:pt x="28" y="4"/>
                    <a:pt x="28" y="4"/>
                  </a:cubicBezTo>
                  <a:cubicBezTo>
                    <a:pt x="27" y="4"/>
                    <a:pt x="25" y="4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3" y="4"/>
                    <a:pt x="22" y="3"/>
                  </a:cubicBezTo>
                  <a:cubicBezTo>
                    <a:pt x="21" y="3"/>
                    <a:pt x="20" y="3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2"/>
                    <a:pt x="16" y="1"/>
                    <a:pt x="14" y="1"/>
                  </a:cubicBezTo>
                  <a:cubicBezTo>
                    <a:pt x="13" y="1"/>
                    <a:pt x="8" y="1"/>
                    <a:pt x="7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9"/>
                    <a:pt x="7" y="10"/>
                    <a:pt x="6" y="10"/>
                  </a:cubicBezTo>
                  <a:cubicBezTo>
                    <a:pt x="6" y="11"/>
                    <a:pt x="7" y="12"/>
                    <a:pt x="6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4"/>
                    <a:pt x="6" y="14"/>
                  </a:cubicBezTo>
                  <a:cubicBezTo>
                    <a:pt x="6" y="14"/>
                    <a:pt x="5" y="15"/>
                    <a:pt x="5" y="15"/>
                  </a:cubicBezTo>
                  <a:cubicBezTo>
                    <a:pt x="6" y="16"/>
                    <a:pt x="7" y="16"/>
                    <a:pt x="6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8" y="19"/>
                    <a:pt x="8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1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8" y="18"/>
                    <a:pt x="19" y="18"/>
                    <a:pt x="20" y="18"/>
                  </a:cubicBezTo>
                  <a:cubicBezTo>
                    <a:pt x="21" y="18"/>
                    <a:pt x="21" y="17"/>
                    <a:pt x="21" y="16"/>
                  </a:cubicBezTo>
                  <a:cubicBezTo>
                    <a:pt x="21" y="16"/>
                    <a:pt x="22" y="15"/>
                    <a:pt x="22" y="14"/>
                  </a:cubicBezTo>
                  <a:cubicBezTo>
                    <a:pt x="23" y="14"/>
                    <a:pt x="22" y="12"/>
                    <a:pt x="22" y="11"/>
                  </a:cubicBezTo>
                  <a:cubicBezTo>
                    <a:pt x="23" y="10"/>
                    <a:pt x="24" y="9"/>
                    <a:pt x="24" y="9"/>
                  </a:cubicBezTo>
                  <a:cubicBezTo>
                    <a:pt x="24" y="8"/>
                    <a:pt x="25" y="8"/>
                    <a:pt x="27" y="8"/>
                  </a:cubicBezTo>
                  <a:cubicBezTo>
                    <a:pt x="28" y="7"/>
                    <a:pt x="28" y="7"/>
                    <a:pt x="29" y="6"/>
                  </a:cubicBezTo>
                  <a:cubicBezTo>
                    <a:pt x="30" y="6"/>
                    <a:pt x="30" y="5"/>
                    <a:pt x="30" y="4"/>
                  </a:cubicBezTo>
                  <a:close/>
                  <a:moveTo>
                    <a:pt x="30" y="12"/>
                  </a:moveTo>
                  <a:cubicBezTo>
                    <a:pt x="30" y="11"/>
                    <a:pt x="28" y="12"/>
                    <a:pt x="28" y="12"/>
                  </a:cubicBezTo>
                  <a:cubicBezTo>
                    <a:pt x="29" y="13"/>
                    <a:pt x="30" y="13"/>
                    <a:pt x="30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09">
              <a:extLst>
                <a:ext uri="{FF2B5EF4-FFF2-40B4-BE49-F238E27FC236}">
                  <a16:creationId xmlns:a16="http://schemas.microsoft.com/office/drawing/2014/main" id="{0A194D99-74DC-471D-957B-034A26BFB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6300" y="1803400"/>
              <a:ext cx="28575" cy="17463"/>
            </a:xfrm>
            <a:custGeom>
              <a:avLst/>
              <a:gdLst>
                <a:gd name="T0" fmla="*/ 0 w 8"/>
                <a:gd name="T1" fmla="*/ 4 h 5"/>
                <a:gd name="T2" fmla="*/ 2 w 8"/>
                <a:gd name="T3" fmla="*/ 4 h 5"/>
                <a:gd name="T4" fmla="*/ 2 w 8"/>
                <a:gd name="T5" fmla="*/ 5 h 5"/>
                <a:gd name="T6" fmla="*/ 4 w 8"/>
                <a:gd name="T7" fmla="*/ 4 h 5"/>
                <a:gd name="T8" fmla="*/ 5 w 8"/>
                <a:gd name="T9" fmla="*/ 4 h 5"/>
                <a:gd name="T10" fmla="*/ 6 w 8"/>
                <a:gd name="T11" fmla="*/ 3 h 5"/>
                <a:gd name="T12" fmla="*/ 7 w 8"/>
                <a:gd name="T13" fmla="*/ 2 h 5"/>
                <a:gd name="T14" fmla="*/ 8 w 8"/>
                <a:gd name="T15" fmla="*/ 1 h 5"/>
                <a:gd name="T16" fmla="*/ 8 w 8"/>
                <a:gd name="T17" fmla="*/ 0 h 5"/>
                <a:gd name="T18" fmla="*/ 6 w 8"/>
                <a:gd name="T19" fmla="*/ 1 h 5"/>
                <a:gd name="T20" fmla="*/ 4 w 8"/>
                <a:gd name="T21" fmla="*/ 2 h 5"/>
                <a:gd name="T22" fmla="*/ 2 w 8"/>
                <a:gd name="T23" fmla="*/ 1 h 5"/>
                <a:gd name="T24" fmla="*/ 1 w 8"/>
                <a:gd name="T25" fmla="*/ 1 h 5"/>
                <a:gd name="T26" fmla="*/ 0 w 8"/>
                <a:gd name="T2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5" y="5"/>
                    <a:pt x="5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7" y="3"/>
                    <a:pt x="6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10">
              <a:extLst>
                <a:ext uri="{FF2B5EF4-FFF2-40B4-BE49-F238E27FC236}">
                  <a16:creationId xmlns:a16="http://schemas.microsoft.com/office/drawing/2014/main" id="{3CA25934-F2F6-4A58-AA2C-473090C6F1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54388" y="1857375"/>
              <a:ext cx="50800" cy="63500"/>
            </a:xfrm>
            <a:custGeom>
              <a:avLst/>
              <a:gdLst>
                <a:gd name="T0" fmla="*/ 14 w 14"/>
                <a:gd name="T1" fmla="*/ 0 h 18"/>
                <a:gd name="T2" fmla="*/ 13 w 14"/>
                <a:gd name="T3" fmla="*/ 1 h 18"/>
                <a:gd name="T4" fmla="*/ 12 w 14"/>
                <a:gd name="T5" fmla="*/ 1 h 18"/>
                <a:gd name="T6" fmla="*/ 10 w 14"/>
                <a:gd name="T7" fmla="*/ 1 h 18"/>
                <a:gd name="T8" fmla="*/ 6 w 14"/>
                <a:gd name="T9" fmla="*/ 1 h 18"/>
                <a:gd name="T10" fmla="*/ 6 w 14"/>
                <a:gd name="T11" fmla="*/ 1 h 18"/>
                <a:gd name="T12" fmla="*/ 4 w 14"/>
                <a:gd name="T13" fmla="*/ 2 h 18"/>
                <a:gd name="T14" fmla="*/ 3 w 14"/>
                <a:gd name="T15" fmla="*/ 2 h 18"/>
                <a:gd name="T16" fmla="*/ 2 w 14"/>
                <a:gd name="T17" fmla="*/ 3 h 18"/>
                <a:gd name="T18" fmla="*/ 1 w 14"/>
                <a:gd name="T19" fmla="*/ 4 h 18"/>
                <a:gd name="T20" fmla="*/ 0 w 14"/>
                <a:gd name="T21" fmla="*/ 5 h 18"/>
                <a:gd name="T22" fmla="*/ 0 w 14"/>
                <a:gd name="T23" fmla="*/ 6 h 18"/>
                <a:gd name="T24" fmla="*/ 0 w 14"/>
                <a:gd name="T25" fmla="*/ 6 h 18"/>
                <a:gd name="T26" fmla="*/ 1 w 14"/>
                <a:gd name="T27" fmla="*/ 8 h 18"/>
                <a:gd name="T28" fmla="*/ 3 w 14"/>
                <a:gd name="T29" fmla="*/ 9 h 18"/>
                <a:gd name="T30" fmla="*/ 5 w 14"/>
                <a:gd name="T31" fmla="*/ 9 h 18"/>
                <a:gd name="T32" fmla="*/ 2 w 14"/>
                <a:gd name="T33" fmla="*/ 10 h 18"/>
                <a:gd name="T34" fmla="*/ 3 w 14"/>
                <a:gd name="T35" fmla="*/ 12 h 18"/>
                <a:gd name="T36" fmla="*/ 4 w 14"/>
                <a:gd name="T37" fmla="*/ 13 h 18"/>
                <a:gd name="T38" fmla="*/ 6 w 14"/>
                <a:gd name="T39" fmla="*/ 14 h 18"/>
                <a:gd name="T40" fmla="*/ 6 w 14"/>
                <a:gd name="T41" fmla="*/ 12 h 18"/>
                <a:gd name="T42" fmla="*/ 7 w 14"/>
                <a:gd name="T43" fmla="*/ 12 h 18"/>
                <a:gd name="T44" fmla="*/ 6 w 14"/>
                <a:gd name="T45" fmla="*/ 11 h 18"/>
                <a:gd name="T46" fmla="*/ 7 w 14"/>
                <a:gd name="T47" fmla="*/ 10 h 18"/>
                <a:gd name="T48" fmla="*/ 9 w 14"/>
                <a:gd name="T49" fmla="*/ 10 h 18"/>
                <a:gd name="T50" fmla="*/ 8 w 14"/>
                <a:gd name="T51" fmla="*/ 8 h 18"/>
                <a:gd name="T52" fmla="*/ 6 w 14"/>
                <a:gd name="T53" fmla="*/ 8 h 18"/>
                <a:gd name="T54" fmla="*/ 7 w 14"/>
                <a:gd name="T55" fmla="*/ 7 h 18"/>
                <a:gd name="T56" fmla="*/ 5 w 14"/>
                <a:gd name="T57" fmla="*/ 5 h 18"/>
                <a:gd name="T58" fmla="*/ 6 w 14"/>
                <a:gd name="T59" fmla="*/ 4 h 18"/>
                <a:gd name="T60" fmla="*/ 8 w 14"/>
                <a:gd name="T61" fmla="*/ 4 h 18"/>
                <a:gd name="T62" fmla="*/ 8 w 14"/>
                <a:gd name="T63" fmla="*/ 2 h 18"/>
                <a:gd name="T64" fmla="*/ 10 w 14"/>
                <a:gd name="T65" fmla="*/ 3 h 18"/>
                <a:gd name="T66" fmla="*/ 11 w 14"/>
                <a:gd name="T67" fmla="*/ 2 h 18"/>
                <a:gd name="T68" fmla="*/ 13 w 14"/>
                <a:gd name="T69" fmla="*/ 3 h 18"/>
                <a:gd name="T70" fmla="*/ 14 w 14"/>
                <a:gd name="T71" fmla="*/ 2 h 18"/>
                <a:gd name="T72" fmla="*/ 14 w 14"/>
                <a:gd name="T73" fmla="*/ 1 h 18"/>
                <a:gd name="T74" fmla="*/ 14 w 14"/>
                <a:gd name="T75" fmla="*/ 0 h 18"/>
                <a:gd name="T76" fmla="*/ 12 w 14"/>
                <a:gd name="T77" fmla="*/ 17 h 18"/>
                <a:gd name="T78" fmla="*/ 8 w 14"/>
                <a:gd name="T79" fmla="*/ 17 h 18"/>
                <a:gd name="T80" fmla="*/ 7 w 14"/>
                <a:gd name="T81" fmla="*/ 17 h 18"/>
                <a:gd name="T82" fmla="*/ 10 w 14"/>
                <a:gd name="T83" fmla="*/ 18 h 18"/>
                <a:gd name="T84" fmla="*/ 14 w 14"/>
                <a:gd name="T85" fmla="*/ 17 h 18"/>
                <a:gd name="T86" fmla="*/ 12 w 14"/>
                <a:gd name="T8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" h="18">
                  <a:moveTo>
                    <a:pt x="14" y="0"/>
                  </a:moveTo>
                  <a:cubicBezTo>
                    <a:pt x="14" y="0"/>
                    <a:pt x="13" y="0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0" y="1"/>
                    <a:pt x="10" y="1"/>
                  </a:cubicBezTo>
                  <a:cubicBezTo>
                    <a:pt x="9" y="0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2" y="2"/>
                    <a:pt x="2" y="3"/>
                  </a:cubicBezTo>
                  <a:cubicBezTo>
                    <a:pt x="2" y="3"/>
                    <a:pt x="1" y="4"/>
                    <a:pt x="1" y="4"/>
                  </a:cubicBezTo>
                  <a:cubicBezTo>
                    <a:pt x="0" y="4"/>
                    <a:pt x="1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5" y="10"/>
                    <a:pt x="3" y="9"/>
                    <a:pt x="2" y="10"/>
                  </a:cubicBezTo>
                  <a:cubicBezTo>
                    <a:pt x="1" y="10"/>
                    <a:pt x="3" y="11"/>
                    <a:pt x="3" y="12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5" y="13"/>
                    <a:pt x="6" y="14"/>
                    <a:pt x="6" y="14"/>
                  </a:cubicBezTo>
                  <a:cubicBezTo>
                    <a:pt x="6" y="14"/>
                    <a:pt x="5" y="12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8" y="11"/>
                    <a:pt x="7" y="11"/>
                    <a:pt x="6" y="11"/>
                  </a:cubicBezTo>
                  <a:cubicBezTo>
                    <a:pt x="5" y="11"/>
                    <a:pt x="6" y="10"/>
                    <a:pt x="7" y="10"/>
                  </a:cubicBezTo>
                  <a:cubicBezTo>
                    <a:pt x="8" y="11"/>
                    <a:pt x="8" y="10"/>
                    <a:pt x="9" y="10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7" y="8"/>
                    <a:pt x="7" y="9"/>
                    <a:pt x="6" y="8"/>
                  </a:cubicBezTo>
                  <a:cubicBezTo>
                    <a:pt x="5" y="8"/>
                    <a:pt x="7" y="8"/>
                    <a:pt x="7" y="7"/>
                  </a:cubicBezTo>
                  <a:cubicBezTo>
                    <a:pt x="7" y="6"/>
                    <a:pt x="5" y="5"/>
                    <a:pt x="5" y="5"/>
                  </a:cubicBezTo>
                  <a:cubicBezTo>
                    <a:pt x="4" y="4"/>
                    <a:pt x="6" y="3"/>
                    <a:pt x="6" y="4"/>
                  </a:cubicBezTo>
                  <a:cubicBezTo>
                    <a:pt x="6" y="5"/>
                    <a:pt x="7" y="4"/>
                    <a:pt x="8" y="4"/>
                  </a:cubicBezTo>
                  <a:cubicBezTo>
                    <a:pt x="8" y="4"/>
                    <a:pt x="7" y="3"/>
                    <a:pt x="8" y="2"/>
                  </a:cubicBezTo>
                  <a:cubicBezTo>
                    <a:pt x="9" y="2"/>
                    <a:pt x="9" y="3"/>
                    <a:pt x="10" y="3"/>
                  </a:cubicBezTo>
                  <a:cubicBezTo>
                    <a:pt x="10" y="3"/>
                    <a:pt x="10" y="2"/>
                    <a:pt x="11" y="2"/>
                  </a:cubicBezTo>
                  <a:cubicBezTo>
                    <a:pt x="12" y="2"/>
                    <a:pt x="13" y="2"/>
                    <a:pt x="13" y="3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  <a:moveTo>
                    <a:pt x="12" y="17"/>
                  </a:moveTo>
                  <a:cubicBezTo>
                    <a:pt x="12" y="17"/>
                    <a:pt x="9" y="18"/>
                    <a:pt x="8" y="17"/>
                  </a:cubicBezTo>
                  <a:cubicBezTo>
                    <a:pt x="8" y="16"/>
                    <a:pt x="6" y="17"/>
                    <a:pt x="7" y="17"/>
                  </a:cubicBezTo>
                  <a:cubicBezTo>
                    <a:pt x="8" y="18"/>
                    <a:pt x="9" y="18"/>
                    <a:pt x="10" y="18"/>
                  </a:cubicBezTo>
                  <a:cubicBezTo>
                    <a:pt x="12" y="18"/>
                    <a:pt x="14" y="18"/>
                    <a:pt x="14" y="17"/>
                  </a:cubicBezTo>
                  <a:cubicBezTo>
                    <a:pt x="14" y="17"/>
                    <a:pt x="13" y="18"/>
                    <a:pt x="12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11">
              <a:extLst>
                <a:ext uri="{FF2B5EF4-FFF2-40B4-BE49-F238E27FC236}">
                  <a16:creationId xmlns:a16="http://schemas.microsoft.com/office/drawing/2014/main" id="{DBCBBD77-B0F5-47C1-B1FB-D07DC047B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7550" y="1914525"/>
              <a:ext cx="22225" cy="14288"/>
            </a:xfrm>
            <a:custGeom>
              <a:avLst/>
              <a:gdLst>
                <a:gd name="T0" fmla="*/ 4 w 6"/>
                <a:gd name="T1" fmla="*/ 2 h 4"/>
                <a:gd name="T2" fmla="*/ 5 w 6"/>
                <a:gd name="T3" fmla="*/ 1 h 4"/>
                <a:gd name="T4" fmla="*/ 5 w 6"/>
                <a:gd name="T5" fmla="*/ 0 h 4"/>
                <a:gd name="T6" fmla="*/ 2 w 6"/>
                <a:gd name="T7" fmla="*/ 1 h 4"/>
                <a:gd name="T8" fmla="*/ 1 w 6"/>
                <a:gd name="T9" fmla="*/ 3 h 4"/>
                <a:gd name="T10" fmla="*/ 4 w 6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4" y="2"/>
                  </a:moveTo>
                  <a:cubicBezTo>
                    <a:pt x="4" y="2"/>
                    <a:pt x="4" y="1"/>
                    <a:pt x="5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4" y="3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12">
              <a:extLst>
                <a:ext uri="{FF2B5EF4-FFF2-40B4-BE49-F238E27FC236}">
                  <a16:creationId xmlns:a16="http://schemas.microsoft.com/office/drawing/2014/main" id="{003FFDBE-716E-498E-82F4-17746F31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27450" y="1565275"/>
              <a:ext cx="90487" cy="42863"/>
            </a:xfrm>
            <a:custGeom>
              <a:avLst/>
              <a:gdLst>
                <a:gd name="T0" fmla="*/ 21 w 25"/>
                <a:gd name="T1" fmla="*/ 9 h 12"/>
                <a:gd name="T2" fmla="*/ 23 w 25"/>
                <a:gd name="T3" fmla="*/ 7 h 12"/>
                <a:gd name="T4" fmla="*/ 25 w 25"/>
                <a:gd name="T5" fmla="*/ 6 h 12"/>
                <a:gd name="T6" fmla="*/ 23 w 25"/>
                <a:gd name="T7" fmla="*/ 4 h 12"/>
                <a:gd name="T8" fmla="*/ 22 w 25"/>
                <a:gd name="T9" fmla="*/ 3 h 12"/>
                <a:gd name="T10" fmla="*/ 22 w 25"/>
                <a:gd name="T11" fmla="*/ 1 h 12"/>
                <a:gd name="T12" fmla="*/ 20 w 25"/>
                <a:gd name="T13" fmla="*/ 1 h 12"/>
                <a:gd name="T14" fmla="*/ 18 w 25"/>
                <a:gd name="T15" fmla="*/ 0 h 12"/>
                <a:gd name="T16" fmla="*/ 18 w 25"/>
                <a:gd name="T17" fmla="*/ 2 h 12"/>
                <a:gd name="T18" fmla="*/ 16 w 25"/>
                <a:gd name="T19" fmla="*/ 2 h 12"/>
                <a:gd name="T20" fmla="*/ 15 w 25"/>
                <a:gd name="T21" fmla="*/ 2 h 12"/>
                <a:gd name="T22" fmla="*/ 14 w 25"/>
                <a:gd name="T23" fmla="*/ 2 h 12"/>
                <a:gd name="T24" fmla="*/ 13 w 25"/>
                <a:gd name="T25" fmla="*/ 2 h 12"/>
                <a:gd name="T26" fmla="*/ 11 w 25"/>
                <a:gd name="T27" fmla="*/ 3 h 12"/>
                <a:gd name="T28" fmla="*/ 10 w 25"/>
                <a:gd name="T29" fmla="*/ 2 h 12"/>
                <a:gd name="T30" fmla="*/ 9 w 25"/>
                <a:gd name="T31" fmla="*/ 3 h 12"/>
                <a:gd name="T32" fmla="*/ 9 w 25"/>
                <a:gd name="T33" fmla="*/ 4 h 12"/>
                <a:gd name="T34" fmla="*/ 7 w 25"/>
                <a:gd name="T35" fmla="*/ 5 h 12"/>
                <a:gd name="T36" fmla="*/ 7 w 25"/>
                <a:gd name="T37" fmla="*/ 3 h 12"/>
                <a:gd name="T38" fmla="*/ 3 w 25"/>
                <a:gd name="T39" fmla="*/ 0 h 12"/>
                <a:gd name="T40" fmla="*/ 4 w 25"/>
                <a:gd name="T41" fmla="*/ 2 h 12"/>
                <a:gd name="T42" fmla="*/ 3 w 25"/>
                <a:gd name="T43" fmla="*/ 2 h 12"/>
                <a:gd name="T44" fmla="*/ 1 w 25"/>
                <a:gd name="T45" fmla="*/ 2 h 12"/>
                <a:gd name="T46" fmla="*/ 0 w 25"/>
                <a:gd name="T47" fmla="*/ 4 h 12"/>
                <a:gd name="T48" fmla="*/ 2 w 25"/>
                <a:gd name="T49" fmla="*/ 4 h 12"/>
                <a:gd name="T50" fmla="*/ 5 w 25"/>
                <a:gd name="T51" fmla="*/ 4 h 12"/>
                <a:gd name="T52" fmla="*/ 5 w 25"/>
                <a:gd name="T53" fmla="*/ 5 h 12"/>
                <a:gd name="T54" fmla="*/ 3 w 25"/>
                <a:gd name="T55" fmla="*/ 6 h 12"/>
                <a:gd name="T56" fmla="*/ 1 w 25"/>
                <a:gd name="T57" fmla="*/ 7 h 12"/>
                <a:gd name="T58" fmla="*/ 4 w 25"/>
                <a:gd name="T59" fmla="*/ 7 h 12"/>
                <a:gd name="T60" fmla="*/ 5 w 25"/>
                <a:gd name="T61" fmla="*/ 8 h 12"/>
                <a:gd name="T62" fmla="*/ 6 w 25"/>
                <a:gd name="T63" fmla="*/ 9 h 12"/>
                <a:gd name="T64" fmla="*/ 5 w 25"/>
                <a:gd name="T65" fmla="*/ 10 h 12"/>
                <a:gd name="T66" fmla="*/ 4 w 25"/>
                <a:gd name="T67" fmla="*/ 10 h 12"/>
                <a:gd name="T68" fmla="*/ 7 w 25"/>
                <a:gd name="T69" fmla="*/ 10 h 12"/>
                <a:gd name="T70" fmla="*/ 11 w 25"/>
                <a:gd name="T71" fmla="*/ 12 h 12"/>
                <a:gd name="T72" fmla="*/ 15 w 25"/>
                <a:gd name="T73" fmla="*/ 11 h 12"/>
                <a:gd name="T74" fmla="*/ 18 w 25"/>
                <a:gd name="T75" fmla="*/ 10 h 12"/>
                <a:gd name="T76" fmla="*/ 21 w 25"/>
                <a:gd name="T7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12">
                  <a:moveTo>
                    <a:pt x="21" y="9"/>
                  </a:moveTo>
                  <a:cubicBezTo>
                    <a:pt x="22" y="9"/>
                    <a:pt x="22" y="7"/>
                    <a:pt x="23" y="7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3" y="4"/>
                    <a:pt x="22" y="3"/>
                    <a:pt x="22" y="3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20" y="1"/>
                    <a:pt x="18" y="0"/>
                    <a:pt x="18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7" y="2"/>
                    <a:pt x="16" y="1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1"/>
                    <a:pt x="9" y="2"/>
                    <a:pt x="9" y="3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8" y="4"/>
                    <a:pt x="7" y="5"/>
                  </a:cubicBezTo>
                  <a:cubicBezTo>
                    <a:pt x="7" y="5"/>
                    <a:pt x="6" y="3"/>
                    <a:pt x="7" y="3"/>
                  </a:cubicBezTo>
                  <a:cubicBezTo>
                    <a:pt x="8" y="2"/>
                    <a:pt x="4" y="0"/>
                    <a:pt x="3" y="0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5"/>
                    <a:pt x="2" y="4"/>
                  </a:cubicBezTo>
                  <a:cubicBezTo>
                    <a:pt x="3" y="4"/>
                    <a:pt x="5" y="4"/>
                    <a:pt x="5" y="4"/>
                  </a:cubicBezTo>
                  <a:cubicBezTo>
                    <a:pt x="6" y="5"/>
                    <a:pt x="4" y="5"/>
                    <a:pt x="5" y="5"/>
                  </a:cubicBezTo>
                  <a:cubicBezTo>
                    <a:pt x="5" y="6"/>
                    <a:pt x="5" y="6"/>
                    <a:pt x="3" y="6"/>
                  </a:cubicBezTo>
                  <a:cubicBezTo>
                    <a:pt x="2" y="6"/>
                    <a:pt x="1" y="6"/>
                    <a:pt x="1" y="7"/>
                  </a:cubicBezTo>
                  <a:cubicBezTo>
                    <a:pt x="1" y="7"/>
                    <a:pt x="4" y="6"/>
                    <a:pt x="4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6" y="7"/>
                    <a:pt x="5" y="8"/>
                    <a:pt x="6" y="9"/>
                  </a:cubicBezTo>
                  <a:cubicBezTo>
                    <a:pt x="6" y="9"/>
                    <a:pt x="6" y="10"/>
                    <a:pt x="5" y="10"/>
                  </a:cubicBezTo>
                  <a:cubicBezTo>
                    <a:pt x="4" y="10"/>
                    <a:pt x="3" y="10"/>
                    <a:pt x="4" y="10"/>
                  </a:cubicBezTo>
                  <a:cubicBezTo>
                    <a:pt x="4" y="11"/>
                    <a:pt x="6" y="11"/>
                    <a:pt x="7" y="10"/>
                  </a:cubicBezTo>
                  <a:cubicBezTo>
                    <a:pt x="8" y="10"/>
                    <a:pt x="10" y="11"/>
                    <a:pt x="11" y="12"/>
                  </a:cubicBezTo>
                  <a:cubicBezTo>
                    <a:pt x="12" y="12"/>
                    <a:pt x="15" y="12"/>
                    <a:pt x="15" y="11"/>
                  </a:cubicBezTo>
                  <a:cubicBezTo>
                    <a:pt x="15" y="10"/>
                    <a:pt x="17" y="11"/>
                    <a:pt x="18" y="10"/>
                  </a:cubicBezTo>
                  <a:cubicBezTo>
                    <a:pt x="19" y="10"/>
                    <a:pt x="20" y="9"/>
                    <a:pt x="2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13">
              <a:extLst>
                <a:ext uri="{FF2B5EF4-FFF2-40B4-BE49-F238E27FC236}">
                  <a16:creationId xmlns:a16="http://schemas.microsoft.com/office/drawing/2014/main" id="{4D16850F-2DAF-4496-9F9F-54A1915AF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1563" y="1712913"/>
              <a:ext cx="39687" cy="39688"/>
            </a:xfrm>
            <a:custGeom>
              <a:avLst/>
              <a:gdLst>
                <a:gd name="T0" fmla="*/ 9 w 11"/>
                <a:gd name="T1" fmla="*/ 3 h 11"/>
                <a:gd name="T2" fmla="*/ 9 w 11"/>
                <a:gd name="T3" fmla="*/ 3 h 11"/>
                <a:gd name="T4" fmla="*/ 7 w 11"/>
                <a:gd name="T5" fmla="*/ 3 h 11"/>
                <a:gd name="T6" fmla="*/ 6 w 11"/>
                <a:gd name="T7" fmla="*/ 3 h 11"/>
                <a:gd name="T8" fmla="*/ 6 w 11"/>
                <a:gd name="T9" fmla="*/ 1 h 11"/>
                <a:gd name="T10" fmla="*/ 7 w 11"/>
                <a:gd name="T11" fmla="*/ 0 h 11"/>
                <a:gd name="T12" fmla="*/ 7 w 11"/>
                <a:gd name="T13" fmla="*/ 0 h 11"/>
                <a:gd name="T14" fmla="*/ 4 w 11"/>
                <a:gd name="T15" fmla="*/ 0 h 11"/>
                <a:gd name="T16" fmla="*/ 5 w 11"/>
                <a:gd name="T17" fmla="*/ 2 h 11"/>
                <a:gd name="T18" fmla="*/ 4 w 11"/>
                <a:gd name="T19" fmla="*/ 2 h 11"/>
                <a:gd name="T20" fmla="*/ 1 w 11"/>
                <a:gd name="T21" fmla="*/ 3 h 11"/>
                <a:gd name="T22" fmla="*/ 1 w 11"/>
                <a:gd name="T23" fmla="*/ 4 h 11"/>
                <a:gd name="T24" fmla="*/ 2 w 11"/>
                <a:gd name="T25" fmla="*/ 6 h 11"/>
                <a:gd name="T26" fmla="*/ 2 w 11"/>
                <a:gd name="T27" fmla="*/ 8 h 11"/>
                <a:gd name="T28" fmla="*/ 0 w 11"/>
                <a:gd name="T29" fmla="*/ 9 h 11"/>
                <a:gd name="T30" fmla="*/ 3 w 11"/>
                <a:gd name="T31" fmla="*/ 11 h 11"/>
                <a:gd name="T32" fmla="*/ 7 w 11"/>
                <a:gd name="T33" fmla="*/ 10 h 11"/>
                <a:gd name="T34" fmla="*/ 9 w 11"/>
                <a:gd name="T35" fmla="*/ 9 h 11"/>
                <a:gd name="T36" fmla="*/ 9 w 11"/>
                <a:gd name="T37" fmla="*/ 4 h 11"/>
                <a:gd name="T38" fmla="*/ 9 w 11"/>
                <a:gd name="T3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7" y="2"/>
                    <a:pt x="7" y="3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3"/>
                    <a:pt x="2" y="2"/>
                    <a:pt x="1" y="3"/>
                  </a:cubicBezTo>
                  <a:cubicBezTo>
                    <a:pt x="0" y="3"/>
                    <a:pt x="2" y="3"/>
                    <a:pt x="1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2" y="9"/>
                    <a:pt x="1" y="9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5" y="11"/>
                    <a:pt x="7" y="10"/>
                  </a:cubicBezTo>
                  <a:cubicBezTo>
                    <a:pt x="8" y="8"/>
                    <a:pt x="8" y="10"/>
                    <a:pt x="9" y="9"/>
                  </a:cubicBezTo>
                  <a:cubicBezTo>
                    <a:pt x="11" y="8"/>
                    <a:pt x="10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314">
              <a:extLst>
                <a:ext uri="{FF2B5EF4-FFF2-40B4-BE49-F238E27FC236}">
                  <a16:creationId xmlns:a16="http://schemas.microsoft.com/office/drawing/2014/main" id="{E11467B6-FDA4-4B0E-BE8E-2847FF9FA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15">
              <a:extLst>
                <a:ext uri="{FF2B5EF4-FFF2-40B4-BE49-F238E27FC236}">
                  <a16:creationId xmlns:a16="http://schemas.microsoft.com/office/drawing/2014/main" id="{62E31918-B3E3-40D2-BA02-7F6045127B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316">
              <a:extLst>
                <a:ext uri="{FF2B5EF4-FFF2-40B4-BE49-F238E27FC236}">
                  <a16:creationId xmlns:a16="http://schemas.microsoft.com/office/drawing/2014/main" id="{1E0F351F-4A6C-4C44-8FDF-3B25551C15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55988" y="1679575"/>
              <a:ext cx="39687" cy="36513"/>
            </a:xfrm>
            <a:custGeom>
              <a:avLst/>
              <a:gdLst>
                <a:gd name="T0" fmla="*/ 6 w 11"/>
                <a:gd name="T1" fmla="*/ 4 h 10"/>
                <a:gd name="T2" fmla="*/ 6 w 11"/>
                <a:gd name="T3" fmla="*/ 2 h 10"/>
                <a:gd name="T4" fmla="*/ 6 w 11"/>
                <a:gd name="T5" fmla="*/ 0 h 10"/>
                <a:gd name="T6" fmla="*/ 4 w 11"/>
                <a:gd name="T7" fmla="*/ 1 h 10"/>
                <a:gd name="T8" fmla="*/ 3 w 11"/>
                <a:gd name="T9" fmla="*/ 2 h 10"/>
                <a:gd name="T10" fmla="*/ 3 w 11"/>
                <a:gd name="T11" fmla="*/ 3 h 10"/>
                <a:gd name="T12" fmla="*/ 2 w 11"/>
                <a:gd name="T13" fmla="*/ 2 h 10"/>
                <a:gd name="T14" fmla="*/ 0 w 11"/>
                <a:gd name="T15" fmla="*/ 4 h 10"/>
                <a:gd name="T16" fmla="*/ 0 w 11"/>
                <a:gd name="T17" fmla="*/ 7 h 10"/>
                <a:gd name="T18" fmla="*/ 1 w 11"/>
                <a:gd name="T19" fmla="*/ 9 h 10"/>
                <a:gd name="T20" fmla="*/ 2 w 11"/>
                <a:gd name="T21" fmla="*/ 10 h 10"/>
                <a:gd name="T22" fmla="*/ 4 w 11"/>
                <a:gd name="T23" fmla="*/ 10 h 10"/>
                <a:gd name="T24" fmla="*/ 5 w 11"/>
                <a:gd name="T25" fmla="*/ 10 h 10"/>
                <a:gd name="T26" fmla="*/ 4 w 11"/>
                <a:gd name="T27" fmla="*/ 9 h 10"/>
                <a:gd name="T28" fmla="*/ 5 w 11"/>
                <a:gd name="T29" fmla="*/ 9 h 10"/>
                <a:gd name="T30" fmla="*/ 7 w 11"/>
                <a:gd name="T31" fmla="*/ 9 h 10"/>
                <a:gd name="T32" fmla="*/ 6 w 11"/>
                <a:gd name="T33" fmla="*/ 7 h 10"/>
                <a:gd name="T34" fmla="*/ 5 w 11"/>
                <a:gd name="T35" fmla="*/ 7 h 10"/>
                <a:gd name="T36" fmla="*/ 5 w 11"/>
                <a:gd name="T37" fmla="*/ 6 h 10"/>
                <a:gd name="T38" fmla="*/ 7 w 11"/>
                <a:gd name="T39" fmla="*/ 5 h 10"/>
                <a:gd name="T40" fmla="*/ 6 w 11"/>
                <a:gd name="T41" fmla="*/ 4 h 10"/>
                <a:gd name="T42" fmla="*/ 11 w 11"/>
                <a:gd name="T43" fmla="*/ 6 h 10"/>
                <a:gd name="T44" fmla="*/ 10 w 11"/>
                <a:gd name="T45" fmla="*/ 6 h 10"/>
                <a:gd name="T46" fmla="*/ 9 w 11"/>
                <a:gd name="T47" fmla="*/ 6 h 10"/>
                <a:gd name="T48" fmla="*/ 8 w 11"/>
                <a:gd name="T49" fmla="*/ 7 h 10"/>
                <a:gd name="T50" fmla="*/ 9 w 11"/>
                <a:gd name="T51" fmla="*/ 9 h 10"/>
                <a:gd name="T52" fmla="*/ 8 w 11"/>
                <a:gd name="T53" fmla="*/ 9 h 10"/>
                <a:gd name="T54" fmla="*/ 9 w 11"/>
                <a:gd name="T55" fmla="*/ 10 h 10"/>
                <a:gd name="T56" fmla="*/ 10 w 11"/>
                <a:gd name="T57" fmla="*/ 8 h 10"/>
                <a:gd name="T58" fmla="*/ 11 w 11"/>
                <a:gd name="T5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0">
                  <a:moveTo>
                    <a:pt x="6" y="4"/>
                  </a:move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1" y="7"/>
                    <a:pt x="2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8"/>
                    <a:pt x="5" y="9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4"/>
                    <a:pt x="6" y="4"/>
                    <a:pt x="6" y="4"/>
                  </a:cubicBezTo>
                  <a:close/>
                  <a:moveTo>
                    <a:pt x="11" y="6"/>
                  </a:moveTo>
                  <a:cubicBezTo>
                    <a:pt x="11" y="6"/>
                    <a:pt x="10" y="6"/>
                    <a:pt x="10" y="6"/>
                  </a:cubicBezTo>
                  <a:cubicBezTo>
                    <a:pt x="10" y="7"/>
                    <a:pt x="10" y="5"/>
                    <a:pt x="9" y="6"/>
                  </a:cubicBezTo>
                  <a:cubicBezTo>
                    <a:pt x="9" y="7"/>
                    <a:pt x="9" y="6"/>
                    <a:pt x="8" y="7"/>
                  </a:cubicBezTo>
                  <a:cubicBezTo>
                    <a:pt x="7" y="8"/>
                    <a:pt x="8" y="8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9"/>
                    <a:pt x="8" y="10"/>
                    <a:pt x="9" y="10"/>
                  </a:cubicBezTo>
                  <a:cubicBezTo>
                    <a:pt x="10" y="10"/>
                    <a:pt x="11" y="9"/>
                    <a:pt x="10" y="8"/>
                  </a:cubicBezTo>
                  <a:cubicBezTo>
                    <a:pt x="10" y="8"/>
                    <a:pt x="11" y="6"/>
                    <a:pt x="1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317">
              <a:extLst>
                <a:ext uri="{FF2B5EF4-FFF2-40B4-BE49-F238E27FC236}">
                  <a16:creationId xmlns:a16="http://schemas.microsoft.com/office/drawing/2014/main" id="{93589760-2D61-4C33-961A-6A63FB74F5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27413" y="1525588"/>
              <a:ext cx="104775" cy="184150"/>
            </a:xfrm>
            <a:custGeom>
              <a:avLst/>
              <a:gdLst>
                <a:gd name="T0" fmla="*/ 28 w 29"/>
                <a:gd name="T1" fmla="*/ 11 h 51"/>
                <a:gd name="T2" fmla="*/ 28 w 29"/>
                <a:gd name="T3" fmla="*/ 7 h 51"/>
                <a:gd name="T4" fmla="*/ 24 w 29"/>
                <a:gd name="T5" fmla="*/ 3 h 51"/>
                <a:gd name="T6" fmla="*/ 20 w 29"/>
                <a:gd name="T7" fmla="*/ 3 h 51"/>
                <a:gd name="T8" fmla="*/ 16 w 29"/>
                <a:gd name="T9" fmla="*/ 3 h 51"/>
                <a:gd name="T10" fmla="*/ 14 w 29"/>
                <a:gd name="T11" fmla="*/ 5 h 51"/>
                <a:gd name="T12" fmla="*/ 11 w 29"/>
                <a:gd name="T13" fmla="*/ 8 h 51"/>
                <a:gd name="T14" fmla="*/ 10 w 29"/>
                <a:gd name="T15" fmla="*/ 11 h 51"/>
                <a:gd name="T16" fmla="*/ 7 w 29"/>
                <a:gd name="T17" fmla="*/ 13 h 51"/>
                <a:gd name="T18" fmla="*/ 6 w 29"/>
                <a:gd name="T19" fmla="*/ 18 h 51"/>
                <a:gd name="T20" fmla="*/ 6 w 29"/>
                <a:gd name="T21" fmla="*/ 20 h 51"/>
                <a:gd name="T22" fmla="*/ 2 w 29"/>
                <a:gd name="T23" fmla="*/ 22 h 51"/>
                <a:gd name="T24" fmla="*/ 2 w 29"/>
                <a:gd name="T25" fmla="*/ 27 h 51"/>
                <a:gd name="T26" fmla="*/ 4 w 29"/>
                <a:gd name="T27" fmla="*/ 30 h 51"/>
                <a:gd name="T28" fmla="*/ 3 w 29"/>
                <a:gd name="T29" fmla="*/ 33 h 51"/>
                <a:gd name="T30" fmla="*/ 1 w 29"/>
                <a:gd name="T31" fmla="*/ 36 h 51"/>
                <a:gd name="T32" fmla="*/ 0 w 29"/>
                <a:gd name="T33" fmla="*/ 39 h 51"/>
                <a:gd name="T34" fmla="*/ 0 w 29"/>
                <a:gd name="T35" fmla="*/ 39 h 51"/>
                <a:gd name="T36" fmla="*/ 2 w 29"/>
                <a:gd name="T37" fmla="*/ 44 h 51"/>
                <a:gd name="T38" fmla="*/ 3 w 29"/>
                <a:gd name="T39" fmla="*/ 48 h 51"/>
                <a:gd name="T40" fmla="*/ 4 w 29"/>
                <a:gd name="T41" fmla="*/ 51 h 51"/>
                <a:gd name="T42" fmla="*/ 7 w 29"/>
                <a:gd name="T43" fmla="*/ 49 h 51"/>
                <a:gd name="T44" fmla="*/ 9 w 29"/>
                <a:gd name="T45" fmla="*/ 48 h 51"/>
                <a:gd name="T46" fmla="*/ 11 w 29"/>
                <a:gd name="T47" fmla="*/ 48 h 51"/>
                <a:gd name="T48" fmla="*/ 12 w 29"/>
                <a:gd name="T49" fmla="*/ 46 h 51"/>
                <a:gd name="T50" fmla="*/ 12 w 29"/>
                <a:gd name="T51" fmla="*/ 41 h 51"/>
                <a:gd name="T52" fmla="*/ 16 w 29"/>
                <a:gd name="T53" fmla="*/ 37 h 51"/>
                <a:gd name="T54" fmla="*/ 15 w 29"/>
                <a:gd name="T55" fmla="*/ 33 h 51"/>
                <a:gd name="T56" fmla="*/ 13 w 29"/>
                <a:gd name="T57" fmla="*/ 30 h 51"/>
                <a:gd name="T58" fmla="*/ 14 w 29"/>
                <a:gd name="T59" fmla="*/ 26 h 51"/>
                <a:gd name="T60" fmla="*/ 17 w 29"/>
                <a:gd name="T61" fmla="*/ 23 h 51"/>
                <a:gd name="T62" fmla="*/ 23 w 29"/>
                <a:gd name="T63" fmla="*/ 19 h 51"/>
                <a:gd name="T64" fmla="*/ 24 w 29"/>
                <a:gd name="T65" fmla="*/ 15 h 51"/>
                <a:gd name="T66" fmla="*/ 27 w 29"/>
                <a:gd name="T67" fmla="*/ 13 h 51"/>
                <a:gd name="T68" fmla="*/ 28 w 29"/>
                <a:gd name="T69" fmla="*/ 12 h 51"/>
                <a:gd name="T70" fmla="*/ 15 w 29"/>
                <a:gd name="T71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" h="51">
                  <a:moveTo>
                    <a:pt x="28" y="12"/>
                  </a:moveTo>
                  <a:cubicBezTo>
                    <a:pt x="28" y="12"/>
                    <a:pt x="27" y="11"/>
                    <a:pt x="28" y="11"/>
                  </a:cubicBezTo>
                  <a:cubicBezTo>
                    <a:pt x="29" y="11"/>
                    <a:pt x="29" y="10"/>
                    <a:pt x="28" y="9"/>
                  </a:cubicBezTo>
                  <a:cubicBezTo>
                    <a:pt x="27" y="9"/>
                    <a:pt x="28" y="7"/>
                    <a:pt x="28" y="7"/>
                  </a:cubicBezTo>
                  <a:cubicBezTo>
                    <a:pt x="27" y="7"/>
                    <a:pt x="27" y="6"/>
                    <a:pt x="27" y="5"/>
                  </a:cubicBezTo>
                  <a:cubicBezTo>
                    <a:pt x="28" y="4"/>
                    <a:pt x="25" y="3"/>
                    <a:pt x="24" y="3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20" y="0"/>
                    <a:pt x="20" y="2"/>
                    <a:pt x="20" y="3"/>
                  </a:cubicBezTo>
                  <a:cubicBezTo>
                    <a:pt x="20" y="4"/>
                    <a:pt x="19" y="4"/>
                    <a:pt x="18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5" y="2"/>
                    <a:pt x="15" y="4"/>
                    <a:pt x="15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9" y="11"/>
                    <a:pt x="10" y="12"/>
                    <a:pt x="9" y="12"/>
                  </a:cubicBezTo>
                  <a:cubicBezTo>
                    <a:pt x="8" y="13"/>
                    <a:pt x="8" y="12"/>
                    <a:pt x="7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16"/>
                    <a:pt x="6" y="17"/>
                    <a:pt x="6" y="18"/>
                  </a:cubicBezTo>
                  <a:cubicBezTo>
                    <a:pt x="5" y="19"/>
                    <a:pt x="6" y="19"/>
                    <a:pt x="6" y="19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6" y="21"/>
                    <a:pt x="5" y="21"/>
                    <a:pt x="5" y="20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5"/>
                    <a:pt x="2" y="26"/>
                    <a:pt x="2" y="27"/>
                  </a:cubicBezTo>
                  <a:cubicBezTo>
                    <a:pt x="3" y="28"/>
                    <a:pt x="2" y="28"/>
                    <a:pt x="2" y="29"/>
                  </a:cubicBezTo>
                  <a:cubicBezTo>
                    <a:pt x="2" y="30"/>
                    <a:pt x="3" y="30"/>
                    <a:pt x="4" y="30"/>
                  </a:cubicBezTo>
                  <a:cubicBezTo>
                    <a:pt x="4" y="31"/>
                    <a:pt x="3" y="32"/>
                    <a:pt x="3" y="32"/>
                  </a:cubicBezTo>
                  <a:cubicBezTo>
                    <a:pt x="2" y="32"/>
                    <a:pt x="2" y="33"/>
                    <a:pt x="3" y="33"/>
                  </a:cubicBezTo>
                  <a:cubicBezTo>
                    <a:pt x="3" y="33"/>
                    <a:pt x="3" y="35"/>
                    <a:pt x="3" y="35"/>
                  </a:cubicBezTo>
                  <a:cubicBezTo>
                    <a:pt x="3" y="35"/>
                    <a:pt x="1" y="35"/>
                    <a:pt x="1" y="36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1" y="38"/>
                    <a:pt x="1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1"/>
                  </a:cubicBezTo>
                  <a:cubicBezTo>
                    <a:pt x="2" y="42"/>
                    <a:pt x="1" y="43"/>
                    <a:pt x="2" y="44"/>
                  </a:cubicBezTo>
                  <a:cubicBezTo>
                    <a:pt x="2" y="45"/>
                    <a:pt x="2" y="45"/>
                    <a:pt x="3" y="46"/>
                  </a:cubicBezTo>
                  <a:cubicBezTo>
                    <a:pt x="3" y="47"/>
                    <a:pt x="4" y="47"/>
                    <a:pt x="3" y="48"/>
                  </a:cubicBezTo>
                  <a:cubicBezTo>
                    <a:pt x="3" y="48"/>
                    <a:pt x="4" y="48"/>
                    <a:pt x="4" y="49"/>
                  </a:cubicBezTo>
                  <a:cubicBezTo>
                    <a:pt x="4" y="49"/>
                    <a:pt x="4" y="50"/>
                    <a:pt x="4" y="51"/>
                  </a:cubicBezTo>
                  <a:cubicBezTo>
                    <a:pt x="4" y="51"/>
                    <a:pt x="5" y="51"/>
                    <a:pt x="6" y="51"/>
                  </a:cubicBezTo>
                  <a:cubicBezTo>
                    <a:pt x="7" y="51"/>
                    <a:pt x="7" y="50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8" y="48"/>
                    <a:pt x="9" y="48"/>
                  </a:cubicBezTo>
                  <a:cubicBezTo>
                    <a:pt x="10" y="49"/>
                    <a:pt x="10" y="48"/>
                    <a:pt x="11" y="47"/>
                  </a:cubicBezTo>
                  <a:cubicBezTo>
                    <a:pt x="11" y="46"/>
                    <a:pt x="11" y="47"/>
                    <a:pt x="11" y="48"/>
                  </a:cubicBezTo>
                  <a:cubicBezTo>
                    <a:pt x="12" y="48"/>
                    <a:pt x="12" y="46"/>
                    <a:pt x="13" y="45"/>
                  </a:cubicBezTo>
                  <a:cubicBezTo>
                    <a:pt x="13" y="45"/>
                    <a:pt x="13" y="45"/>
                    <a:pt x="12" y="46"/>
                  </a:cubicBezTo>
                  <a:cubicBezTo>
                    <a:pt x="11" y="46"/>
                    <a:pt x="12" y="45"/>
                    <a:pt x="12" y="44"/>
                  </a:cubicBezTo>
                  <a:cubicBezTo>
                    <a:pt x="12" y="43"/>
                    <a:pt x="12" y="41"/>
                    <a:pt x="12" y="41"/>
                  </a:cubicBezTo>
                  <a:cubicBezTo>
                    <a:pt x="12" y="40"/>
                    <a:pt x="13" y="39"/>
                    <a:pt x="14" y="39"/>
                  </a:cubicBezTo>
                  <a:cubicBezTo>
                    <a:pt x="15" y="39"/>
                    <a:pt x="16" y="38"/>
                    <a:pt x="16" y="37"/>
                  </a:cubicBezTo>
                  <a:cubicBezTo>
                    <a:pt x="15" y="37"/>
                    <a:pt x="17" y="36"/>
                    <a:pt x="17" y="35"/>
                  </a:cubicBezTo>
                  <a:cubicBezTo>
                    <a:pt x="17" y="35"/>
                    <a:pt x="15" y="33"/>
                    <a:pt x="15" y="33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29"/>
                    <a:pt x="14" y="28"/>
                    <a:pt x="14" y="28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6" y="25"/>
                    <a:pt x="16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0" y="21"/>
                    <a:pt x="23" y="20"/>
                    <a:pt x="23" y="19"/>
                  </a:cubicBezTo>
                  <a:cubicBezTo>
                    <a:pt x="23" y="18"/>
                    <a:pt x="22" y="18"/>
                    <a:pt x="23" y="17"/>
                  </a:cubicBezTo>
                  <a:cubicBezTo>
                    <a:pt x="24" y="16"/>
                    <a:pt x="23" y="15"/>
                    <a:pt x="24" y="15"/>
                  </a:cubicBezTo>
                  <a:cubicBezTo>
                    <a:pt x="24" y="15"/>
                    <a:pt x="25" y="14"/>
                    <a:pt x="25" y="14"/>
                  </a:cubicBezTo>
                  <a:cubicBezTo>
                    <a:pt x="26" y="13"/>
                    <a:pt x="26" y="14"/>
                    <a:pt x="27" y="13"/>
                  </a:cubicBezTo>
                  <a:cubicBezTo>
                    <a:pt x="28" y="13"/>
                    <a:pt x="28" y="13"/>
                    <a:pt x="29" y="14"/>
                  </a:cubicBezTo>
                  <a:cubicBezTo>
                    <a:pt x="29" y="13"/>
                    <a:pt x="29" y="13"/>
                    <a:pt x="28" y="12"/>
                  </a:cubicBezTo>
                  <a:close/>
                  <a:moveTo>
                    <a:pt x="17" y="43"/>
                  </a:moveTo>
                  <a:cubicBezTo>
                    <a:pt x="15" y="43"/>
                    <a:pt x="15" y="45"/>
                    <a:pt x="15" y="46"/>
                  </a:cubicBezTo>
                  <a:cubicBezTo>
                    <a:pt x="15" y="46"/>
                    <a:pt x="18" y="43"/>
                    <a:pt x="17" y="4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318">
              <a:extLst>
                <a:ext uri="{FF2B5EF4-FFF2-40B4-BE49-F238E27FC236}">
                  <a16:creationId xmlns:a16="http://schemas.microsoft.com/office/drawing/2014/main" id="{C476313F-016B-459B-84BE-51305603E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40100" y="1654175"/>
              <a:ext cx="50800" cy="25400"/>
            </a:xfrm>
            <a:custGeom>
              <a:avLst/>
              <a:gdLst>
                <a:gd name="T0" fmla="*/ 13 w 14"/>
                <a:gd name="T1" fmla="*/ 2 h 7"/>
                <a:gd name="T2" fmla="*/ 14 w 14"/>
                <a:gd name="T3" fmla="*/ 1 h 7"/>
                <a:gd name="T4" fmla="*/ 13 w 14"/>
                <a:gd name="T5" fmla="*/ 1 h 7"/>
                <a:gd name="T6" fmla="*/ 9 w 14"/>
                <a:gd name="T7" fmla="*/ 0 h 7"/>
                <a:gd name="T8" fmla="*/ 4 w 14"/>
                <a:gd name="T9" fmla="*/ 1 h 7"/>
                <a:gd name="T10" fmla="*/ 3 w 14"/>
                <a:gd name="T11" fmla="*/ 3 h 7"/>
                <a:gd name="T12" fmla="*/ 3 w 14"/>
                <a:gd name="T13" fmla="*/ 4 h 7"/>
                <a:gd name="T14" fmla="*/ 5 w 14"/>
                <a:gd name="T15" fmla="*/ 5 h 7"/>
                <a:gd name="T16" fmla="*/ 5 w 14"/>
                <a:gd name="T17" fmla="*/ 6 h 7"/>
                <a:gd name="T18" fmla="*/ 5 w 14"/>
                <a:gd name="T19" fmla="*/ 6 h 7"/>
                <a:gd name="T20" fmla="*/ 8 w 14"/>
                <a:gd name="T21" fmla="*/ 6 h 7"/>
                <a:gd name="T22" fmla="*/ 10 w 14"/>
                <a:gd name="T23" fmla="*/ 7 h 7"/>
                <a:gd name="T24" fmla="*/ 12 w 14"/>
                <a:gd name="T25" fmla="*/ 7 h 7"/>
                <a:gd name="T26" fmla="*/ 12 w 14"/>
                <a:gd name="T27" fmla="*/ 7 h 7"/>
                <a:gd name="T28" fmla="*/ 13 w 14"/>
                <a:gd name="T29" fmla="*/ 6 h 7"/>
                <a:gd name="T30" fmla="*/ 13 w 14"/>
                <a:gd name="T31" fmla="*/ 5 h 7"/>
                <a:gd name="T32" fmla="*/ 12 w 14"/>
                <a:gd name="T33" fmla="*/ 3 h 7"/>
                <a:gd name="T34" fmla="*/ 13 w 14"/>
                <a:gd name="T35" fmla="*/ 2 h 7"/>
                <a:gd name="T36" fmla="*/ 1 w 14"/>
                <a:gd name="T37" fmla="*/ 4 h 7"/>
                <a:gd name="T38" fmla="*/ 0 w 14"/>
                <a:gd name="T39" fmla="*/ 6 h 7"/>
                <a:gd name="T40" fmla="*/ 2 w 14"/>
                <a:gd name="T41" fmla="*/ 4 h 7"/>
                <a:gd name="T42" fmla="*/ 1 w 14"/>
                <a:gd name="T43" fmla="*/ 4 h 7"/>
                <a:gd name="T44" fmla="*/ 2 w 14"/>
                <a:gd name="T45" fmla="*/ 3 h 7"/>
                <a:gd name="T46" fmla="*/ 1 w 14"/>
                <a:gd name="T47" fmla="*/ 3 h 7"/>
                <a:gd name="T48" fmla="*/ 2 w 14"/>
                <a:gd name="T4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7">
                  <a:moveTo>
                    <a:pt x="13" y="2"/>
                  </a:moveTo>
                  <a:cubicBezTo>
                    <a:pt x="13" y="2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2"/>
                    <a:pt x="2" y="2"/>
                    <a:pt x="3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8" y="6"/>
                    <a:pt x="10" y="7"/>
                    <a:pt x="10" y="7"/>
                  </a:cubicBezTo>
                  <a:cubicBezTo>
                    <a:pt x="10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3" y="3"/>
                    <a:pt x="13" y="2"/>
                  </a:cubicBezTo>
                  <a:close/>
                  <a:moveTo>
                    <a:pt x="1" y="4"/>
                  </a:move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4"/>
                    <a:pt x="2" y="4"/>
                    <a:pt x="1" y="4"/>
                  </a:cubicBezTo>
                  <a:close/>
                  <a:moveTo>
                    <a:pt x="2" y="3"/>
                  </a:moveTo>
                  <a:cubicBezTo>
                    <a:pt x="2" y="2"/>
                    <a:pt x="0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319">
              <a:extLst>
                <a:ext uri="{FF2B5EF4-FFF2-40B4-BE49-F238E27FC236}">
                  <a16:creationId xmlns:a16="http://schemas.microsoft.com/office/drawing/2014/main" id="{F5DA2791-EFED-42E3-9B7A-A2BDA89C9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46438" y="2187575"/>
              <a:ext cx="68262" cy="84138"/>
            </a:xfrm>
            <a:custGeom>
              <a:avLst/>
              <a:gdLst>
                <a:gd name="T0" fmla="*/ 17 w 19"/>
                <a:gd name="T1" fmla="*/ 6 h 23"/>
                <a:gd name="T2" fmla="*/ 18 w 19"/>
                <a:gd name="T3" fmla="*/ 4 h 23"/>
                <a:gd name="T4" fmla="*/ 19 w 19"/>
                <a:gd name="T5" fmla="*/ 2 h 23"/>
                <a:gd name="T6" fmla="*/ 18 w 19"/>
                <a:gd name="T7" fmla="*/ 3 h 23"/>
                <a:gd name="T8" fmla="*/ 17 w 19"/>
                <a:gd name="T9" fmla="*/ 2 h 23"/>
                <a:gd name="T10" fmla="*/ 15 w 19"/>
                <a:gd name="T11" fmla="*/ 3 h 23"/>
                <a:gd name="T12" fmla="*/ 13 w 19"/>
                <a:gd name="T13" fmla="*/ 4 h 23"/>
                <a:gd name="T14" fmla="*/ 11 w 19"/>
                <a:gd name="T15" fmla="*/ 3 h 23"/>
                <a:gd name="T16" fmla="*/ 8 w 19"/>
                <a:gd name="T17" fmla="*/ 2 h 23"/>
                <a:gd name="T18" fmla="*/ 6 w 19"/>
                <a:gd name="T19" fmla="*/ 1 h 23"/>
                <a:gd name="T20" fmla="*/ 4 w 19"/>
                <a:gd name="T21" fmla="*/ 1 h 23"/>
                <a:gd name="T22" fmla="*/ 3 w 19"/>
                <a:gd name="T23" fmla="*/ 0 h 23"/>
                <a:gd name="T24" fmla="*/ 1 w 19"/>
                <a:gd name="T25" fmla="*/ 2 h 23"/>
                <a:gd name="T26" fmla="*/ 1 w 19"/>
                <a:gd name="T27" fmla="*/ 2 h 23"/>
                <a:gd name="T28" fmla="*/ 2 w 19"/>
                <a:gd name="T29" fmla="*/ 3 h 23"/>
                <a:gd name="T30" fmla="*/ 2 w 19"/>
                <a:gd name="T31" fmla="*/ 5 h 23"/>
                <a:gd name="T32" fmla="*/ 3 w 19"/>
                <a:gd name="T33" fmla="*/ 6 h 23"/>
                <a:gd name="T34" fmla="*/ 3 w 19"/>
                <a:gd name="T35" fmla="*/ 7 h 23"/>
                <a:gd name="T36" fmla="*/ 1 w 19"/>
                <a:gd name="T37" fmla="*/ 10 h 23"/>
                <a:gd name="T38" fmla="*/ 1 w 19"/>
                <a:gd name="T39" fmla="*/ 12 h 23"/>
                <a:gd name="T40" fmla="*/ 2 w 19"/>
                <a:gd name="T41" fmla="*/ 12 h 23"/>
                <a:gd name="T42" fmla="*/ 1 w 19"/>
                <a:gd name="T43" fmla="*/ 14 h 23"/>
                <a:gd name="T44" fmla="*/ 0 w 19"/>
                <a:gd name="T45" fmla="*/ 14 h 23"/>
                <a:gd name="T46" fmla="*/ 9 w 19"/>
                <a:gd name="T47" fmla="*/ 19 h 23"/>
                <a:gd name="T48" fmla="*/ 9 w 19"/>
                <a:gd name="T49" fmla="*/ 20 h 23"/>
                <a:gd name="T50" fmla="*/ 13 w 19"/>
                <a:gd name="T51" fmla="*/ 23 h 23"/>
                <a:gd name="T52" fmla="*/ 15 w 19"/>
                <a:gd name="T53" fmla="*/ 18 h 23"/>
                <a:gd name="T54" fmla="*/ 17 w 19"/>
                <a:gd name="T55" fmla="*/ 17 h 23"/>
                <a:gd name="T56" fmla="*/ 18 w 19"/>
                <a:gd name="T57" fmla="*/ 16 h 23"/>
                <a:gd name="T58" fmla="*/ 18 w 19"/>
                <a:gd name="T59" fmla="*/ 16 h 23"/>
                <a:gd name="T60" fmla="*/ 17 w 19"/>
                <a:gd name="T61" fmla="*/ 14 h 23"/>
                <a:gd name="T62" fmla="*/ 17 w 19"/>
                <a:gd name="T63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23">
                  <a:moveTo>
                    <a:pt x="17" y="6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8" y="3"/>
                    <a:pt x="18" y="3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7" y="2"/>
                    <a:pt x="16" y="2"/>
                    <a:pt x="15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3" y="4"/>
                    <a:pt x="11" y="3"/>
                    <a:pt x="11" y="3"/>
                  </a:cubicBezTo>
                  <a:cubicBezTo>
                    <a:pt x="10" y="3"/>
                    <a:pt x="8" y="2"/>
                    <a:pt x="8" y="2"/>
                  </a:cubicBezTo>
                  <a:cubicBezTo>
                    <a:pt x="7" y="1"/>
                    <a:pt x="6" y="2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2" y="10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1" y="13"/>
                    <a:pt x="1" y="14"/>
                  </a:cubicBezTo>
                  <a:cubicBezTo>
                    <a:pt x="1" y="14"/>
                    <a:pt x="1" y="14"/>
                    <a:pt x="0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11" y="22"/>
                    <a:pt x="13" y="23"/>
                  </a:cubicBezTo>
                  <a:cubicBezTo>
                    <a:pt x="14" y="21"/>
                    <a:pt x="15" y="18"/>
                    <a:pt x="15" y="18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6"/>
                    <a:pt x="17" y="17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4"/>
                    <a:pt x="17" y="14"/>
                    <a:pt x="17" y="14"/>
                  </a:cubicBezTo>
                  <a:lnTo>
                    <a:pt x="17" y="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320">
              <a:extLst>
                <a:ext uri="{FF2B5EF4-FFF2-40B4-BE49-F238E27FC236}">
                  <a16:creationId xmlns:a16="http://schemas.microsoft.com/office/drawing/2014/main" id="{09AAF3F3-A8F4-4FB7-8555-6BC62EC59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195513"/>
              <a:ext cx="47625" cy="46038"/>
            </a:xfrm>
            <a:custGeom>
              <a:avLst/>
              <a:gdLst>
                <a:gd name="T0" fmla="*/ 12 w 13"/>
                <a:gd name="T1" fmla="*/ 3 h 13"/>
                <a:gd name="T2" fmla="*/ 12 w 13"/>
                <a:gd name="T3" fmla="*/ 1 h 13"/>
                <a:gd name="T4" fmla="*/ 11 w 13"/>
                <a:gd name="T5" fmla="*/ 0 h 13"/>
                <a:gd name="T6" fmla="*/ 10 w 13"/>
                <a:gd name="T7" fmla="*/ 1 h 13"/>
                <a:gd name="T8" fmla="*/ 8 w 13"/>
                <a:gd name="T9" fmla="*/ 1 h 13"/>
                <a:gd name="T10" fmla="*/ 7 w 13"/>
                <a:gd name="T11" fmla="*/ 2 h 13"/>
                <a:gd name="T12" fmla="*/ 5 w 13"/>
                <a:gd name="T13" fmla="*/ 1 h 13"/>
                <a:gd name="T14" fmla="*/ 4 w 13"/>
                <a:gd name="T15" fmla="*/ 2 h 13"/>
                <a:gd name="T16" fmla="*/ 3 w 13"/>
                <a:gd name="T17" fmla="*/ 4 h 13"/>
                <a:gd name="T18" fmla="*/ 4 w 13"/>
                <a:gd name="T19" fmla="*/ 5 h 13"/>
                <a:gd name="T20" fmla="*/ 3 w 13"/>
                <a:gd name="T21" fmla="*/ 6 h 13"/>
                <a:gd name="T22" fmla="*/ 3 w 13"/>
                <a:gd name="T23" fmla="*/ 7 h 13"/>
                <a:gd name="T24" fmla="*/ 2 w 13"/>
                <a:gd name="T25" fmla="*/ 8 h 13"/>
                <a:gd name="T26" fmla="*/ 1 w 13"/>
                <a:gd name="T27" fmla="*/ 9 h 13"/>
                <a:gd name="T28" fmla="*/ 1 w 13"/>
                <a:gd name="T29" fmla="*/ 11 h 13"/>
                <a:gd name="T30" fmla="*/ 0 w 13"/>
                <a:gd name="T31" fmla="*/ 13 h 13"/>
                <a:gd name="T32" fmla="*/ 1 w 13"/>
                <a:gd name="T33" fmla="*/ 13 h 13"/>
                <a:gd name="T34" fmla="*/ 4 w 13"/>
                <a:gd name="T35" fmla="*/ 12 h 13"/>
                <a:gd name="T36" fmla="*/ 6 w 13"/>
                <a:gd name="T37" fmla="*/ 12 h 13"/>
                <a:gd name="T38" fmla="*/ 8 w 13"/>
                <a:gd name="T39" fmla="*/ 10 h 13"/>
                <a:gd name="T40" fmla="*/ 11 w 13"/>
                <a:gd name="T41" fmla="*/ 10 h 13"/>
                <a:gd name="T42" fmla="*/ 11 w 13"/>
                <a:gd name="T43" fmla="*/ 8 h 13"/>
                <a:gd name="T44" fmla="*/ 13 w 13"/>
                <a:gd name="T45" fmla="*/ 5 h 13"/>
                <a:gd name="T46" fmla="*/ 13 w 13"/>
                <a:gd name="T47" fmla="*/ 4 h 13"/>
                <a:gd name="T48" fmla="*/ 12 w 13"/>
                <a:gd name="T4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3">
                  <a:moveTo>
                    <a:pt x="12" y="3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4" y="12"/>
                    <a:pt x="4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10"/>
                  </a:cubicBezTo>
                  <a:cubicBezTo>
                    <a:pt x="8" y="9"/>
                    <a:pt x="10" y="9"/>
                    <a:pt x="11" y="10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2" y="8"/>
                    <a:pt x="13" y="6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lnTo>
                    <a:pt x="12" y="3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321">
              <a:extLst>
                <a:ext uri="{FF2B5EF4-FFF2-40B4-BE49-F238E27FC236}">
                  <a16:creationId xmlns:a16="http://schemas.microsoft.com/office/drawing/2014/main" id="{500D13CF-F0C0-4C5A-A4D7-972EDECE2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4350" y="1817688"/>
              <a:ext cx="147637" cy="85725"/>
            </a:xfrm>
            <a:custGeom>
              <a:avLst/>
              <a:gdLst>
                <a:gd name="T0" fmla="*/ 40 w 41"/>
                <a:gd name="T1" fmla="*/ 14 h 24"/>
                <a:gd name="T2" fmla="*/ 37 w 41"/>
                <a:gd name="T3" fmla="*/ 12 h 24"/>
                <a:gd name="T4" fmla="*/ 35 w 41"/>
                <a:gd name="T5" fmla="*/ 12 h 24"/>
                <a:gd name="T6" fmla="*/ 33 w 41"/>
                <a:gd name="T7" fmla="*/ 12 h 24"/>
                <a:gd name="T8" fmla="*/ 30 w 41"/>
                <a:gd name="T9" fmla="*/ 14 h 24"/>
                <a:gd name="T10" fmla="*/ 29 w 41"/>
                <a:gd name="T11" fmla="*/ 14 h 24"/>
                <a:gd name="T12" fmla="*/ 27 w 41"/>
                <a:gd name="T13" fmla="*/ 13 h 24"/>
                <a:gd name="T14" fmla="*/ 25 w 41"/>
                <a:gd name="T15" fmla="*/ 12 h 24"/>
                <a:gd name="T16" fmla="*/ 24 w 41"/>
                <a:gd name="T17" fmla="*/ 10 h 24"/>
                <a:gd name="T18" fmla="*/ 23 w 41"/>
                <a:gd name="T19" fmla="*/ 8 h 24"/>
                <a:gd name="T20" fmla="*/ 22 w 41"/>
                <a:gd name="T21" fmla="*/ 6 h 24"/>
                <a:gd name="T22" fmla="*/ 17 w 41"/>
                <a:gd name="T23" fmla="*/ 6 h 24"/>
                <a:gd name="T24" fmla="*/ 14 w 41"/>
                <a:gd name="T25" fmla="*/ 6 h 24"/>
                <a:gd name="T26" fmla="*/ 11 w 41"/>
                <a:gd name="T27" fmla="*/ 3 h 24"/>
                <a:gd name="T28" fmla="*/ 10 w 41"/>
                <a:gd name="T29" fmla="*/ 4 h 24"/>
                <a:gd name="T30" fmla="*/ 8 w 41"/>
                <a:gd name="T31" fmla="*/ 4 h 24"/>
                <a:gd name="T32" fmla="*/ 7 w 41"/>
                <a:gd name="T33" fmla="*/ 1 h 24"/>
                <a:gd name="T34" fmla="*/ 6 w 41"/>
                <a:gd name="T35" fmla="*/ 4 h 24"/>
                <a:gd name="T36" fmla="*/ 6 w 41"/>
                <a:gd name="T37" fmla="*/ 0 h 24"/>
                <a:gd name="T38" fmla="*/ 0 w 41"/>
                <a:gd name="T39" fmla="*/ 2 h 24"/>
                <a:gd name="T40" fmla="*/ 0 w 41"/>
                <a:gd name="T41" fmla="*/ 12 h 24"/>
                <a:gd name="T42" fmla="*/ 0 w 41"/>
                <a:gd name="T43" fmla="*/ 12 h 24"/>
                <a:gd name="T44" fmla="*/ 2 w 41"/>
                <a:gd name="T45" fmla="*/ 13 h 24"/>
                <a:gd name="T46" fmla="*/ 2 w 41"/>
                <a:gd name="T47" fmla="*/ 11 h 24"/>
                <a:gd name="T48" fmla="*/ 4 w 41"/>
                <a:gd name="T49" fmla="*/ 10 h 24"/>
                <a:gd name="T50" fmla="*/ 5 w 41"/>
                <a:gd name="T51" fmla="*/ 9 h 24"/>
                <a:gd name="T52" fmla="*/ 6 w 41"/>
                <a:gd name="T53" fmla="*/ 9 h 24"/>
                <a:gd name="T54" fmla="*/ 7 w 41"/>
                <a:gd name="T55" fmla="*/ 9 h 24"/>
                <a:gd name="T56" fmla="*/ 9 w 41"/>
                <a:gd name="T57" fmla="*/ 10 h 24"/>
                <a:gd name="T58" fmla="*/ 10 w 41"/>
                <a:gd name="T59" fmla="*/ 12 h 24"/>
                <a:gd name="T60" fmla="*/ 13 w 41"/>
                <a:gd name="T61" fmla="*/ 13 h 24"/>
                <a:gd name="T62" fmla="*/ 14 w 41"/>
                <a:gd name="T63" fmla="*/ 14 h 24"/>
                <a:gd name="T64" fmla="*/ 15 w 41"/>
                <a:gd name="T65" fmla="*/ 16 h 24"/>
                <a:gd name="T66" fmla="*/ 18 w 41"/>
                <a:gd name="T67" fmla="*/ 18 h 24"/>
                <a:gd name="T68" fmla="*/ 20 w 41"/>
                <a:gd name="T69" fmla="*/ 19 h 24"/>
                <a:gd name="T70" fmla="*/ 23 w 41"/>
                <a:gd name="T71" fmla="*/ 21 h 24"/>
                <a:gd name="T72" fmla="*/ 25 w 41"/>
                <a:gd name="T73" fmla="*/ 22 h 24"/>
                <a:gd name="T74" fmla="*/ 25 w 41"/>
                <a:gd name="T75" fmla="*/ 23 h 24"/>
                <a:gd name="T76" fmla="*/ 25 w 41"/>
                <a:gd name="T77" fmla="*/ 23 h 24"/>
                <a:gd name="T78" fmla="*/ 27 w 41"/>
                <a:gd name="T79" fmla="*/ 24 h 24"/>
                <a:gd name="T80" fmla="*/ 28 w 41"/>
                <a:gd name="T81" fmla="*/ 24 h 24"/>
                <a:gd name="T82" fmla="*/ 29 w 41"/>
                <a:gd name="T83" fmla="*/ 22 h 24"/>
                <a:gd name="T84" fmla="*/ 29 w 41"/>
                <a:gd name="T85" fmla="*/ 20 h 24"/>
                <a:gd name="T86" fmla="*/ 27 w 41"/>
                <a:gd name="T87" fmla="*/ 18 h 24"/>
                <a:gd name="T88" fmla="*/ 30 w 41"/>
                <a:gd name="T89" fmla="*/ 17 h 24"/>
                <a:gd name="T90" fmla="*/ 30 w 41"/>
                <a:gd name="T91" fmla="*/ 16 h 24"/>
                <a:gd name="T92" fmla="*/ 31 w 41"/>
                <a:gd name="T93" fmla="*/ 15 h 24"/>
                <a:gd name="T94" fmla="*/ 33 w 41"/>
                <a:gd name="T95" fmla="*/ 14 h 24"/>
                <a:gd name="T96" fmla="*/ 35 w 41"/>
                <a:gd name="T97" fmla="*/ 14 h 24"/>
                <a:gd name="T98" fmla="*/ 34 w 41"/>
                <a:gd name="T99" fmla="*/ 16 h 24"/>
                <a:gd name="T100" fmla="*/ 37 w 41"/>
                <a:gd name="T101" fmla="*/ 15 h 24"/>
                <a:gd name="T102" fmla="*/ 39 w 41"/>
                <a:gd name="T103" fmla="*/ 15 h 24"/>
                <a:gd name="T104" fmla="*/ 40 w 41"/>
                <a:gd name="T10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24">
                  <a:moveTo>
                    <a:pt x="40" y="14"/>
                  </a:moveTo>
                  <a:cubicBezTo>
                    <a:pt x="39" y="13"/>
                    <a:pt x="37" y="12"/>
                    <a:pt x="37" y="12"/>
                  </a:cubicBezTo>
                  <a:cubicBezTo>
                    <a:pt x="37" y="13"/>
                    <a:pt x="35" y="13"/>
                    <a:pt x="35" y="12"/>
                  </a:cubicBezTo>
                  <a:cubicBezTo>
                    <a:pt x="34" y="12"/>
                    <a:pt x="34" y="11"/>
                    <a:pt x="33" y="12"/>
                  </a:cubicBezTo>
                  <a:cubicBezTo>
                    <a:pt x="31" y="12"/>
                    <a:pt x="30" y="13"/>
                    <a:pt x="30" y="14"/>
                  </a:cubicBezTo>
                  <a:cubicBezTo>
                    <a:pt x="30" y="14"/>
                    <a:pt x="29" y="15"/>
                    <a:pt x="29" y="14"/>
                  </a:cubicBezTo>
                  <a:cubicBezTo>
                    <a:pt x="29" y="13"/>
                    <a:pt x="28" y="13"/>
                    <a:pt x="27" y="13"/>
                  </a:cubicBezTo>
                  <a:cubicBezTo>
                    <a:pt x="27" y="13"/>
                    <a:pt x="25" y="13"/>
                    <a:pt x="25" y="12"/>
                  </a:cubicBezTo>
                  <a:cubicBezTo>
                    <a:pt x="25" y="11"/>
                    <a:pt x="24" y="11"/>
                    <a:pt x="24" y="10"/>
                  </a:cubicBezTo>
                  <a:cubicBezTo>
                    <a:pt x="24" y="9"/>
                    <a:pt x="24" y="8"/>
                    <a:pt x="23" y="8"/>
                  </a:cubicBezTo>
                  <a:cubicBezTo>
                    <a:pt x="23" y="7"/>
                    <a:pt x="22" y="6"/>
                    <a:pt x="22" y="6"/>
                  </a:cubicBezTo>
                  <a:cubicBezTo>
                    <a:pt x="21" y="6"/>
                    <a:pt x="17" y="6"/>
                    <a:pt x="17" y="6"/>
                  </a:cubicBezTo>
                  <a:cubicBezTo>
                    <a:pt x="16" y="6"/>
                    <a:pt x="14" y="7"/>
                    <a:pt x="14" y="6"/>
                  </a:cubicBezTo>
                  <a:cubicBezTo>
                    <a:pt x="14" y="6"/>
                    <a:pt x="12" y="4"/>
                    <a:pt x="11" y="3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6"/>
                    <a:pt x="7" y="5"/>
                    <a:pt x="8" y="4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1"/>
                    <a:pt x="7" y="4"/>
                    <a:pt x="6" y="4"/>
                  </a:cubicBezTo>
                  <a:cubicBezTo>
                    <a:pt x="6" y="4"/>
                    <a:pt x="6" y="2"/>
                    <a:pt x="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11"/>
                    <a:pt x="3" y="10"/>
                    <a:pt x="4" y="10"/>
                  </a:cubicBezTo>
                  <a:cubicBezTo>
                    <a:pt x="5" y="10"/>
                    <a:pt x="5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6" y="8"/>
                    <a:pt x="7" y="9"/>
                    <a:pt x="7" y="9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10"/>
                    <a:pt x="10" y="12"/>
                    <a:pt x="10" y="12"/>
                  </a:cubicBezTo>
                  <a:cubicBezTo>
                    <a:pt x="10" y="13"/>
                    <a:pt x="13" y="13"/>
                    <a:pt x="13" y="13"/>
                  </a:cubicBezTo>
                  <a:cubicBezTo>
                    <a:pt x="14" y="13"/>
                    <a:pt x="14" y="14"/>
                    <a:pt x="14" y="14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6" y="17"/>
                    <a:pt x="17" y="17"/>
                    <a:pt x="18" y="18"/>
                  </a:cubicBezTo>
                  <a:cubicBezTo>
                    <a:pt x="18" y="19"/>
                    <a:pt x="20" y="19"/>
                    <a:pt x="20" y="19"/>
                  </a:cubicBezTo>
                  <a:cubicBezTo>
                    <a:pt x="21" y="20"/>
                    <a:pt x="22" y="21"/>
                    <a:pt x="23" y="21"/>
                  </a:cubicBezTo>
                  <a:cubicBezTo>
                    <a:pt x="23" y="21"/>
                    <a:pt x="25" y="22"/>
                    <a:pt x="25" y="22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7" y="24"/>
                    <a:pt x="27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9" y="22"/>
                    <a:pt x="29" y="22"/>
                  </a:cubicBezTo>
                  <a:cubicBezTo>
                    <a:pt x="30" y="21"/>
                    <a:pt x="29" y="21"/>
                    <a:pt x="29" y="20"/>
                  </a:cubicBezTo>
                  <a:cubicBezTo>
                    <a:pt x="29" y="19"/>
                    <a:pt x="27" y="19"/>
                    <a:pt x="27" y="18"/>
                  </a:cubicBezTo>
                  <a:cubicBezTo>
                    <a:pt x="28" y="17"/>
                    <a:pt x="29" y="17"/>
                    <a:pt x="30" y="17"/>
                  </a:cubicBezTo>
                  <a:cubicBezTo>
                    <a:pt x="30" y="17"/>
                    <a:pt x="30" y="16"/>
                    <a:pt x="30" y="16"/>
                  </a:cubicBezTo>
                  <a:cubicBezTo>
                    <a:pt x="31" y="16"/>
                    <a:pt x="31" y="15"/>
                    <a:pt x="31" y="15"/>
                  </a:cubicBezTo>
                  <a:cubicBezTo>
                    <a:pt x="32" y="14"/>
                    <a:pt x="33" y="15"/>
                    <a:pt x="33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4"/>
                    <a:pt x="34" y="15"/>
                    <a:pt x="34" y="16"/>
                  </a:cubicBezTo>
                  <a:cubicBezTo>
                    <a:pt x="35" y="16"/>
                    <a:pt x="36" y="16"/>
                    <a:pt x="37" y="15"/>
                  </a:cubicBezTo>
                  <a:cubicBezTo>
                    <a:pt x="37" y="15"/>
                    <a:pt x="38" y="16"/>
                    <a:pt x="39" y="15"/>
                  </a:cubicBezTo>
                  <a:cubicBezTo>
                    <a:pt x="39" y="14"/>
                    <a:pt x="41" y="15"/>
                    <a:pt x="40" y="1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22">
              <a:extLst>
                <a:ext uri="{FF2B5EF4-FFF2-40B4-BE49-F238E27FC236}">
                  <a16:creationId xmlns:a16="http://schemas.microsoft.com/office/drawing/2014/main" id="{133E786F-E130-494D-85B8-986BC40B22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81388" y="1333500"/>
              <a:ext cx="217487" cy="342900"/>
            </a:xfrm>
            <a:custGeom>
              <a:avLst/>
              <a:gdLst>
                <a:gd name="T0" fmla="*/ 57 w 60"/>
                <a:gd name="T1" fmla="*/ 50 h 95"/>
                <a:gd name="T2" fmla="*/ 57 w 60"/>
                <a:gd name="T3" fmla="*/ 47 h 95"/>
                <a:gd name="T4" fmla="*/ 54 w 60"/>
                <a:gd name="T5" fmla="*/ 46 h 95"/>
                <a:gd name="T6" fmla="*/ 50 w 60"/>
                <a:gd name="T7" fmla="*/ 46 h 95"/>
                <a:gd name="T8" fmla="*/ 48 w 60"/>
                <a:gd name="T9" fmla="*/ 46 h 95"/>
                <a:gd name="T10" fmla="*/ 45 w 60"/>
                <a:gd name="T11" fmla="*/ 47 h 95"/>
                <a:gd name="T12" fmla="*/ 42 w 60"/>
                <a:gd name="T13" fmla="*/ 50 h 95"/>
                <a:gd name="T14" fmla="*/ 42 w 60"/>
                <a:gd name="T15" fmla="*/ 46 h 95"/>
                <a:gd name="T16" fmla="*/ 37 w 60"/>
                <a:gd name="T17" fmla="*/ 49 h 95"/>
                <a:gd name="T18" fmla="*/ 36 w 60"/>
                <a:gd name="T19" fmla="*/ 50 h 95"/>
                <a:gd name="T20" fmla="*/ 34 w 60"/>
                <a:gd name="T21" fmla="*/ 49 h 95"/>
                <a:gd name="T22" fmla="*/ 31 w 60"/>
                <a:gd name="T23" fmla="*/ 52 h 95"/>
                <a:gd name="T24" fmla="*/ 29 w 60"/>
                <a:gd name="T25" fmla="*/ 53 h 95"/>
                <a:gd name="T26" fmla="*/ 26 w 60"/>
                <a:gd name="T27" fmla="*/ 54 h 95"/>
                <a:gd name="T28" fmla="*/ 23 w 60"/>
                <a:gd name="T29" fmla="*/ 55 h 95"/>
                <a:gd name="T30" fmla="*/ 22 w 60"/>
                <a:gd name="T31" fmla="*/ 57 h 95"/>
                <a:gd name="T32" fmla="*/ 26 w 60"/>
                <a:gd name="T33" fmla="*/ 57 h 95"/>
                <a:gd name="T34" fmla="*/ 23 w 60"/>
                <a:gd name="T35" fmla="*/ 60 h 95"/>
                <a:gd name="T36" fmla="*/ 18 w 60"/>
                <a:gd name="T37" fmla="*/ 66 h 95"/>
                <a:gd name="T38" fmla="*/ 14 w 60"/>
                <a:gd name="T39" fmla="*/ 70 h 95"/>
                <a:gd name="T40" fmla="*/ 11 w 60"/>
                <a:gd name="T41" fmla="*/ 74 h 95"/>
                <a:gd name="T42" fmla="*/ 7 w 60"/>
                <a:gd name="T43" fmla="*/ 77 h 95"/>
                <a:gd name="T44" fmla="*/ 3 w 60"/>
                <a:gd name="T45" fmla="*/ 80 h 95"/>
                <a:gd name="T46" fmla="*/ 1 w 60"/>
                <a:gd name="T47" fmla="*/ 83 h 95"/>
                <a:gd name="T48" fmla="*/ 0 w 60"/>
                <a:gd name="T49" fmla="*/ 87 h 95"/>
                <a:gd name="T50" fmla="*/ 2 w 60"/>
                <a:gd name="T51" fmla="*/ 89 h 95"/>
                <a:gd name="T52" fmla="*/ 2 w 60"/>
                <a:gd name="T53" fmla="*/ 90 h 95"/>
                <a:gd name="T54" fmla="*/ 4 w 60"/>
                <a:gd name="T55" fmla="*/ 94 h 95"/>
                <a:gd name="T56" fmla="*/ 13 w 60"/>
                <a:gd name="T57" fmla="*/ 90 h 95"/>
                <a:gd name="T58" fmla="*/ 16 w 60"/>
                <a:gd name="T59" fmla="*/ 90 h 95"/>
                <a:gd name="T60" fmla="*/ 18 w 60"/>
                <a:gd name="T61" fmla="*/ 85 h 95"/>
                <a:gd name="T62" fmla="*/ 17 w 60"/>
                <a:gd name="T63" fmla="*/ 77 h 95"/>
                <a:gd name="T64" fmla="*/ 21 w 60"/>
                <a:gd name="T65" fmla="*/ 72 h 95"/>
                <a:gd name="T66" fmla="*/ 24 w 60"/>
                <a:gd name="T67" fmla="*/ 65 h 95"/>
                <a:gd name="T68" fmla="*/ 27 w 60"/>
                <a:gd name="T69" fmla="*/ 59 h 95"/>
                <a:gd name="T70" fmla="*/ 33 w 60"/>
                <a:gd name="T71" fmla="*/ 56 h 95"/>
                <a:gd name="T72" fmla="*/ 38 w 60"/>
                <a:gd name="T73" fmla="*/ 53 h 95"/>
                <a:gd name="T74" fmla="*/ 46 w 60"/>
                <a:gd name="T75" fmla="*/ 55 h 95"/>
                <a:gd name="T76" fmla="*/ 51 w 60"/>
                <a:gd name="T77" fmla="*/ 50 h 95"/>
                <a:gd name="T78" fmla="*/ 57 w 60"/>
                <a:gd name="T79" fmla="*/ 52 h 95"/>
                <a:gd name="T80" fmla="*/ 17 w 60"/>
                <a:gd name="T81" fmla="*/ 7 h 95"/>
                <a:gd name="T82" fmla="*/ 22 w 60"/>
                <a:gd name="T83" fmla="*/ 10 h 95"/>
                <a:gd name="T84" fmla="*/ 27 w 60"/>
                <a:gd name="T85" fmla="*/ 11 h 95"/>
                <a:gd name="T86" fmla="*/ 27 w 60"/>
                <a:gd name="T87" fmla="*/ 14 h 95"/>
                <a:gd name="T88" fmla="*/ 23 w 60"/>
                <a:gd name="T89" fmla="*/ 18 h 95"/>
                <a:gd name="T90" fmla="*/ 27 w 60"/>
                <a:gd name="T91" fmla="*/ 19 h 95"/>
                <a:gd name="T92" fmla="*/ 33 w 60"/>
                <a:gd name="T93" fmla="*/ 11 h 95"/>
                <a:gd name="T94" fmla="*/ 37 w 60"/>
                <a:gd name="T95" fmla="*/ 13 h 95"/>
                <a:gd name="T96" fmla="*/ 43 w 60"/>
                <a:gd name="T97" fmla="*/ 15 h 95"/>
                <a:gd name="T98" fmla="*/ 41 w 60"/>
                <a:gd name="T99" fmla="*/ 12 h 95"/>
                <a:gd name="T100" fmla="*/ 36 w 60"/>
                <a:gd name="T101" fmla="*/ 8 h 95"/>
                <a:gd name="T102" fmla="*/ 31 w 60"/>
                <a:gd name="T103" fmla="*/ 5 h 95"/>
                <a:gd name="T104" fmla="*/ 26 w 60"/>
                <a:gd name="T105" fmla="*/ 2 h 95"/>
                <a:gd name="T106" fmla="*/ 24 w 60"/>
                <a:gd name="T107" fmla="*/ 5 h 95"/>
                <a:gd name="T108" fmla="*/ 19 w 60"/>
                <a:gd name="T109" fmla="*/ 5 h 95"/>
                <a:gd name="T110" fmla="*/ 16 w 60"/>
                <a:gd name="T111" fmla="*/ 4 h 95"/>
                <a:gd name="T112" fmla="*/ 15 w 60"/>
                <a:gd name="T113" fmla="*/ 11 h 95"/>
                <a:gd name="T114" fmla="*/ 15 w 60"/>
                <a:gd name="T115" fmla="*/ 11 h 95"/>
                <a:gd name="T116" fmla="*/ 34 w 60"/>
                <a:gd name="T117" fmla="*/ 5 h 95"/>
                <a:gd name="T118" fmla="*/ 48 w 60"/>
                <a:gd name="T119" fmla="*/ 5 h 95"/>
                <a:gd name="T120" fmla="*/ 42 w 60"/>
                <a:gd name="T121" fmla="*/ 2 h 95"/>
                <a:gd name="T122" fmla="*/ 36 w 60"/>
                <a:gd name="T123" fmla="*/ 1 h 95"/>
                <a:gd name="T124" fmla="*/ 32 w 60"/>
                <a:gd name="T125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" h="95">
                  <a:moveTo>
                    <a:pt x="58" y="51"/>
                  </a:moveTo>
                  <a:cubicBezTo>
                    <a:pt x="58" y="51"/>
                    <a:pt x="57" y="51"/>
                    <a:pt x="57" y="51"/>
                  </a:cubicBezTo>
                  <a:cubicBezTo>
                    <a:pt x="57" y="50"/>
                    <a:pt x="56" y="50"/>
                    <a:pt x="56" y="49"/>
                  </a:cubicBezTo>
                  <a:cubicBezTo>
                    <a:pt x="56" y="49"/>
                    <a:pt x="56" y="49"/>
                    <a:pt x="57" y="50"/>
                  </a:cubicBezTo>
                  <a:cubicBezTo>
                    <a:pt x="57" y="50"/>
                    <a:pt x="58" y="50"/>
                    <a:pt x="58" y="49"/>
                  </a:cubicBezTo>
                  <a:cubicBezTo>
                    <a:pt x="59" y="48"/>
                    <a:pt x="60" y="49"/>
                    <a:pt x="60" y="48"/>
                  </a:cubicBezTo>
                  <a:cubicBezTo>
                    <a:pt x="60" y="48"/>
                    <a:pt x="59" y="48"/>
                    <a:pt x="59" y="47"/>
                  </a:cubicBezTo>
                  <a:cubicBezTo>
                    <a:pt x="59" y="47"/>
                    <a:pt x="58" y="47"/>
                    <a:pt x="57" y="47"/>
                  </a:cubicBezTo>
                  <a:cubicBezTo>
                    <a:pt x="56" y="47"/>
                    <a:pt x="56" y="47"/>
                    <a:pt x="56" y="46"/>
                  </a:cubicBezTo>
                  <a:cubicBezTo>
                    <a:pt x="55" y="46"/>
                    <a:pt x="54" y="46"/>
                    <a:pt x="54" y="47"/>
                  </a:cubicBezTo>
                  <a:cubicBezTo>
                    <a:pt x="54" y="48"/>
                    <a:pt x="53" y="48"/>
                    <a:pt x="53" y="48"/>
                  </a:cubicBezTo>
                  <a:cubicBezTo>
                    <a:pt x="54" y="47"/>
                    <a:pt x="53" y="46"/>
                    <a:pt x="54" y="46"/>
                  </a:cubicBezTo>
                  <a:cubicBezTo>
                    <a:pt x="54" y="46"/>
                    <a:pt x="54" y="45"/>
                    <a:pt x="53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7"/>
                    <a:pt x="50" y="48"/>
                    <a:pt x="50" y="48"/>
                  </a:cubicBezTo>
                  <a:cubicBezTo>
                    <a:pt x="49" y="48"/>
                    <a:pt x="50" y="47"/>
                    <a:pt x="50" y="46"/>
                  </a:cubicBezTo>
                  <a:cubicBezTo>
                    <a:pt x="50" y="45"/>
                    <a:pt x="49" y="46"/>
                    <a:pt x="48" y="47"/>
                  </a:cubicBezTo>
                  <a:cubicBezTo>
                    <a:pt x="47" y="48"/>
                    <a:pt x="47" y="49"/>
                    <a:pt x="46" y="49"/>
                  </a:cubicBezTo>
                  <a:cubicBezTo>
                    <a:pt x="46" y="49"/>
                    <a:pt x="46" y="48"/>
                    <a:pt x="47" y="48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9" y="46"/>
                    <a:pt x="49" y="45"/>
                    <a:pt x="48" y="45"/>
                  </a:cubicBezTo>
                  <a:cubicBezTo>
                    <a:pt x="47" y="45"/>
                    <a:pt x="47" y="46"/>
                    <a:pt x="47" y="46"/>
                  </a:cubicBezTo>
                  <a:cubicBezTo>
                    <a:pt x="46" y="46"/>
                    <a:pt x="45" y="45"/>
                    <a:pt x="45" y="46"/>
                  </a:cubicBezTo>
                  <a:cubicBezTo>
                    <a:pt x="45" y="46"/>
                    <a:pt x="44" y="46"/>
                    <a:pt x="45" y="47"/>
                  </a:cubicBezTo>
                  <a:cubicBezTo>
                    <a:pt x="45" y="47"/>
                    <a:pt x="44" y="48"/>
                    <a:pt x="44" y="47"/>
                  </a:cubicBezTo>
                  <a:cubicBezTo>
                    <a:pt x="44" y="46"/>
                    <a:pt x="43" y="47"/>
                    <a:pt x="42" y="48"/>
                  </a:cubicBezTo>
                  <a:cubicBezTo>
                    <a:pt x="42" y="48"/>
                    <a:pt x="41" y="48"/>
                    <a:pt x="42" y="48"/>
                  </a:cubicBezTo>
                  <a:cubicBezTo>
                    <a:pt x="42" y="49"/>
                    <a:pt x="42" y="50"/>
                    <a:pt x="42" y="50"/>
                  </a:cubicBezTo>
                  <a:cubicBezTo>
                    <a:pt x="41" y="50"/>
                    <a:pt x="41" y="48"/>
                    <a:pt x="41" y="48"/>
                  </a:cubicBezTo>
                  <a:cubicBezTo>
                    <a:pt x="40" y="48"/>
                    <a:pt x="41" y="47"/>
                    <a:pt x="41" y="47"/>
                  </a:cubicBezTo>
                  <a:cubicBezTo>
                    <a:pt x="42" y="47"/>
                    <a:pt x="43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1" y="47"/>
                    <a:pt x="40" y="47"/>
                  </a:cubicBezTo>
                  <a:cubicBezTo>
                    <a:pt x="39" y="47"/>
                    <a:pt x="39" y="48"/>
                    <a:pt x="40" y="48"/>
                  </a:cubicBezTo>
                  <a:cubicBezTo>
                    <a:pt x="41" y="49"/>
                    <a:pt x="40" y="49"/>
                    <a:pt x="39" y="49"/>
                  </a:cubicBezTo>
                  <a:cubicBezTo>
                    <a:pt x="39" y="48"/>
                    <a:pt x="38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9" y="50"/>
                    <a:pt x="38" y="50"/>
                    <a:pt x="38" y="50"/>
                  </a:cubicBezTo>
                  <a:cubicBezTo>
                    <a:pt x="37" y="50"/>
                    <a:pt x="37" y="50"/>
                    <a:pt x="36" y="49"/>
                  </a:cubicBezTo>
                  <a:cubicBezTo>
                    <a:pt x="36" y="48"/>
                    <a:pt x="35" y="49"/>
                    <a:pt x="36" y="50"/>
                  </a:cubicBezTo>
                  <a:cubicBezTo>
                    <a:pt x="37" y="50"/>
                    <a:pt x="36" y="50"/>
                    <a:pt x="36" y="51"/>
                  </a:cubicBezTo>
                  <a:cubicBezTo>
                    <a:pt x="36" y="52"/>
                    <a:pt x="35" y="51"/>
                    <a:pt x="35" y="51"/>
                  </a:cubicBezTo>
                  <a:cubicBezTo>
                    <a:pt x="36" y="50"/>
                    <a:pt x="35" y="50"/>
                    <a:pt x="34" y="50"/>
                  </a:cubicBezTo>
                  <a:cubicBezTo>
                    <a:pt x="33" y="51"/>
                    <a:pt x="34" y="50"/>
                    <a:pt x="34" y="49"/>
                  </a:cubicBezTo>
                  <a:cubicBezTo>
                    <a:pt x="34" y="49"/>
                    <a:pt x="33" y="49"/>
                    <a:pt x="32" y="49"/>
                  </a:cubicBezTo>
                  <a:cubicBezTo>
                    <a:pt x="32" y="49"/>
                    <a:pt x="31" y="49"/>
                    <a:pt x="32" y="50"/>
                  </a:cubicBezTo>
                  <a:cubicBezTo>
                    <a:pt x="32" y="50"/>
                    <a:pt x="32" y="51"/>
                    <a:pt x="32" y="51"/>
                  </a:cubicBezTo>
                  <a:cubicBezTo>
                    <a:pt x="31" y="51"/>
                    <a:pt x="31" y="51"/>
                    <a:pt x="31" y="52"/>
                  </a:cubicBezTo>
                  <a:cubicBezTo>
                    <a:pt x="31" y="52"/>
                    <a:pt x="30" y="52"/>
                    <a:pt x="30" y="52"/>
                  </a:cubicBezTo>
                  <a:cubicBezTo>
                    <a:pt x="30" y="51"/>
                    <a:pt x="29" y="51"/>
                    <a:pt x="28" y="52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4"/>
                    <a:pt x="28" y="53"/>
                    <a:pt x="29" y="53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cubicBezTo>
                    <a:pt x="28" y="54"/>
                    <a:pt x="28" y="54"/>
                    <a:pt x="28" y="55"/>
                  </a:cubicBezTo>
                  <a:cubicBezTo>
                    <a:pt x="27" y="56"/>
                    <a:pt x="27" y="55"/>
                    <a:pt x="26" y="54"/>
                  </a:cubicBezTo>
                  <a:cubicBezTo>
                    <a:pt x="26" y="54"/>
                    <a:pt x="26" y="55"/>
                    <a:pt x="25" y="55"/>
                  </a:cubicBezTo>
                  <a:cubicBezTo>
                    <a:pt x="25" y="55"/>
                    <a:pt x="26" y="53"/>
                    <a:pt x="26" y="53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4" y="55"/>
                    <a:pt x="23" y="55"/>
                    <a:pt x="23" y="55"/>
                  </a:cubicBezTo>
                  <a:cubicBezTo>
                    <a:pt x="23" y="56"/>
                    <a:pt x="22" y="56"/>
                    <a:pt x="22" y="56"/>
                  </a:cubicBezTo>
                  <a:cubicBezTo>
                    <a:pt x="22" y="57"/>
                    <a:pt x="20" y="57"/>
                    <a:pt x="19" y="58"/>
                  </a:cubicBezTo>
                  <a:cubicBezTo>
                    <a:pt x="18" y="59"/>
                    <a:pt x="19" y="59"/>
                    <a:pt x="20" y="58"/>
                  </a:cubicBezTo>
                  <a:cubicBezTo>
                    <a:pt x="20" y="57"/>
                    <a:pt x="21" y="58"/>
                    <a:pt x="22" y="57"/>
                  </a:cubicBezTo>
                  <a:cubicBezTo>
                    <a:pt x="23" y="57"/>
                    <a:pt x="24" y="56"/>
                    <a:pt x="24" y="56"/>
                  </a:cubicBezTo>
                  <a:cubicBezTo>
                    <a:pt x="24" y="57"/>
                    <a:pt x="25" y="57"/>
                    <a:pt x="25" y="56"/>
                  </a:cubicBezTo>
                  <a:cubicBezTo>
                    <a:pt x="26" y="56"/>
                    <a:pt x="26" y="56"/>
                    <a:pt x="27" y="56"/>
                  </a:cubicBezTo>
                  <a:cubicBezTo>
                    <a:pt x="27" y="56"/>
                    <a:pt x="26" y="57"/>
                    <a:pt x="26" y="57"/>
                  </a:cubicBezTo>
                  <a:cubicBezTo>
                    <a:pt x="27" y="58"/>
                    <a:pt x="26" y="58"/>
                    <a:pt x="26" y="58"/>
                  </a:cubicBezTo>
                  <a:cubicBezTo>
                    <a:pt x="26" y="57"/>
                    <a:pt x="25" y="57"/>
                    <a:pt x="25" y="57"/>
                  </a:cubicBezTo>
                  <a:cubicBezTo>
                    <a:pt x="25" y="58"/>
                    <a:pt x="24" y="58"/>
                    <a:pt x="24" y="58"/>
                  </a:cubicBezTo>
                  <a:cubicBezTo>
                    <a:pt x="23" y="58"/>
                    <a:pt x="23" y="59"/>
                    <a:pt x="23" y="60"/>
                  </a:cubicBezTo>
                  <a:cubicBezTo>
                    <a:pt x="23" y="61"/>
                    <a:pt x="22" y="60"/>
                    <a:pt x="22" y="61"/>
                  </a:cubicBezTo>
                  <a:cubicBezTo>
                    <a:pt x="22" y="61"/>
                    <a:pt x="21" y="63"/>
                    <a:pt x="20" y="64"/>
                  </a:cubicBezTo>
                  <a:cubicBezTo>
                    <a:pt x="19" y="64"/>
                    <a:pt x="20" y="65"/>
                    <a:pt x="19" y="65"/>
                  </a:cubicBezTo>
                  <a:cubicBezTo>
                    <a:pt x="19" y="66"/>
                    <a:pt x="18" y="65"/>
                    <a:pt x="18" y="66"/>
                  </a:cubicBezTo>
                  <a:cubicBezTo>
                    <a:pt x="17" y="66"/>
                    <a:pt x="18" y="67"/>
                    <a:pt x="17" y="68"/>
                  </a:cubicBezTo>
                  <a:cubicBezTo>
                    <a:pt x="17" y="68"/>
                    <a:pt x="17" y="69"/>
                    <a:pt x="17" y="69"/>
                  </a:cubicBezTo>
                  <a:cubicBezTo>
                    <a:pt x="17" y="70"/>
                    <a:pt x="16" y="69"/>
                    <a:pt x="16" y="69"/>
                  </a:cubicBezTo>
                  <a:cubicBezTo>
                    <a:pt x="16" y="70"/>
                    <a:pt x="15" y="70"/>
                    <a:pt x="14" y="70"/>
                  </a:cubicBezTo>
                  <a:cubicBezTo>
                    <a:pt x="14" y="70"/>
                    <a:pt x="15" y="71"/>
                    <a:pt x="16" y="71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5" y="71"/>
                    <a:pt x="14" y="72"/>
                    <a:pt x="13" y="73"/>
                  </a:cubicBezTo>
                  <a:cubicBezTo>
                    <a:pt x="12" y="73"/>
                    <a:pt x="12" y="74"/>
                    <a:pt x="11" y="74"/>
                  </a:cubicBezTo>
                  <a:cubicBezTo>
                    <a:pt x="11" y="74"/>
                    <a:pt x="11" y="75"/>
                    <a:pt x="10" y="76"/>
                  </a:cubicBezTo>
                  <a:cubicBezTo>
                    <a:pt x="10" y="76"/>
                    <a:pt x="10" y="75"/>
                    <a:pt x="9" y="75"/>
                  </a:cubicBezTo>
                  <a:cubicBezTo>
                    <a:pt x="8" y="75"/>
                    <a:pt x="8" y="75"/>
                    <a:pt x="9" y="76"/>
                  </a:cubicBezTo>
                  <a:cubicBezTo>
                    <a:pt x="9" y="77"/>
                    <a:pt x="8" y="76"/>
                    <a:pt x="7" y="77"/>
                  </a:cubicBezTo>
                  <a:cubicBezTo>
                    <a:pt x="7" y="78"/>
                    <a:pt x="6" y="77"/>
                    <a:pt x="5" y="78"/>
                  </a:cubicBezTo>
                  <a:cubicBezTo>
                    <a:pt x="5" y="78"/>
                    <a:pt x="6" y="78"/>
                    <a:pt x="6" y="79"/>
                  </a:cubicBezTo>
                  <a:cubicBezTo>
                    <a:pt x="7" y="79"/>
                    <a:pt x="5" y="79"/>
                    <a:pt x="4" y="79"/>
                  </a:cubicBezTo>
                  <a:cubicBezTo>
                    <a:pt x="4" y="79"/>
                    <a:pt x="4" y="80"/>
                    <a:pt x="3" y="80"/>
                  </a:cubicBezTo>
                  <a:cubicBezTo>
                    <a:pt x="3" y="79"/>
                    <a:pt x="2" y="80"/>
                    <a:pt x="2" y="81"/>
                  </a:cubicBezTo>
                  <a:cubicBezTo>
                    <a:pt x="3" y="81"/>
                    <a:pt x="2" y="81"/>
                    <a:pt x="1" y="81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3"/>
                    <a:pt x="1" y="83"/>
                  </a:cubicBezTo>
                  <a:cubicBezTo>
                    <a:pt x="1" y="83"/>
                    <a:pt x="0" y="84"/>
                    <a:pt x="1" y="84"/>
                  </a:cubicBezTo>
                  <a:cubicBezTo>
                    <a:pt x="1" y="84"/>
                    <a:pt x="1" y="85"/>
                    <a:pt x="1" y="85"/>
                  </a:cubicBezTo>
                  <a:cubicBezTo>
                    <a:pt x="0" y="85"/>
                    <a:pt x="0" y="85"/>
                    <a:pt x="1" y="86"/>
                  </a:cubicBezTo>
                  <a:cubicBezTo>
                    <a:pt x="1" y="86"/>
                    <a:pt x="0" y="86"/>
                    <a:pt x="0" y="87"/>
                  </a:cubicBezTo>
                  <a:cubicBezTo>
                    <a:pt x="1" y="88"/>
                    <a:pt x="1" y="87"/>
                    <a:pt x="2" y="88"/>
                  </a:cubicBezTo>
                  <a:cubicBezTo>
                    <a:pt x="2" y="88"/>
                    <a:pt x="3" y="88"/>
                    <a:pt x="3" y="87"/>
                  </a:cubicBezTo>
                  <a:cubicBezTo>
                    <a:pt x="4" y="86"/>
                    <a:pt x="4" y="88"/>
                    <a:pt x="4" y="88"/>
                  </a:cubicBezTo>
                  <a:cubicBezTo>
                    <a:pt x="3" y="88"/>
                    <a:pt x="2" y="88"/>
                    <a:pt x="2" y="89"/>
                  </a:cubicBezTo>
                  <a:cubicBezTo>
                    <a:pt x="3" y="89"/>
                    <a:pt x="2" y="89"/>
                    <a:pt x="2" y="88"/>
                  </a:cubicBezTo>
                  <a:cubicBezTo>
                    <a:pt x="2" y="88"/>
                    <a:pt x="0" y="89"/>
                    <a:pt x="1" y="89"/>
                  </a:cubicBezTo>
                  <a:cubicBezTo>
                    <a:pt x="1" y="90"/>
                    <a:pt x="1" y="90"/>
                    <a:pt x="1" y="91"/>
                  </a:cubicBezTo>
                  <a:cubicBezTo>
                    <a:pt x="1" y="91"/>
                    <a:pt x="2" y="91"/>
                    <a:pt x="2" y="90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2"/>
                    <a:pt x="2" y="92"/>
                    <a:pt x="2" y="92"/>
                  </a:cubicBezTo>
                  <a:cubicBezTo>
                    <a:pt x="1" y="93"/>
                    <a:pt x="3" y="94"/>
                    <a:pt x="4" y="94"/>
                  </a:cubicBezTo>
                  <a:cubicBezTo>
                    <a:pt x="5" y="94"/>
                    <a:pt x="5" y="95"/>
                    <a:pt x="7" y="95"/>
                  </a:cubicBezTo>
                  <a:cubicBezTo>
                    <a:pt x="8" y="95"/>
                    <a:pt x="11" y="92"/>
                    <a:pt x="11" y="92"/>
                  </a:cubicBezTo>
                  <a:cubicBezTo>
                    <a:pt x="11" y="91"/>
                    <a:pt x="12" y="92"/>
                    <a:pt x="13" y="91"/>
                  </a:cubicBezTo>
                  <a:cubicBezTo>
                    <a:pt x="13" y="91"/>
                    <a:pt x="13" y="90"/>
                    <a:pt x="13" y="90"/>
                  </a:cubicBezTo>
                  <a:cubicBezTo>
                    <a:pt x="14" y="89"/>
                    <a:pt x="14" y="91"/>
                    <a:pt x="14" y="91"/>
                  </a:cubicBezTo>
                  <a:cubicBezTo>
                    <a:pt x="15" y="91"/>
                    <a:pt x="15" y="91"/>
                    <a:pt x="15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6" y="92"/>
                    <a:pt x="16" y="91"/>
                    <a:pt x="16" y="90"/>
                  </a:cubicBezTo>
                  <a:cubicBezTo>
                    <a:pt x="16" y="90"/>
                    <a:pt x="16" y="89"/>
                    <a:pt x="16" y="89"/>
                  </a:cubicBezTo>
                  <a:cubicBezTo>
                    <a:pt x="16" y="88"/>
                    <a:pt x="18" y="88"/>
                    <a:pt x="18" y="88"/>
                  </a:cubicBezTo>
                  <a:cubicBezTo>
                    <a:pt x="18" y="88"/>
                    <a:pt x="18" y="86"/>
                    <a:pt x="18" y="86"/>
                  </a:cubicBezTo>
                  <a:cubicBezTo>
                    <a:pt x="17" y="86"/>
                    <a:pt x="17" y="85"/>
                    <a:pt x="18" y="85"/>
                  </a:cubicBezTo>
                  <a:cubicBezTo>
                    <a:pt x="18" y="85"/>
                    <a:pt x="19" y="84"/>
                    <a:pt x="19" y="83"/>
                  </a:cubicBezTo>
                  <a:cubicBezTo>
                    <a:pt x="18" y="83"/>
                    <a:pt x="17" y="83"/>
                    <a:pt x="17" y="82"/>
                  </a:cubicBezTo>
                  <a:cubicBezTo>
                    <a:pt x="17" y="81"/>
                    <a:pt x="18" y="81"/>
                    <a:pt x="17" y="80"/>
                  </a:cubicBezTo>
                  <a:cubicBezTo>
                    <a:pt x="17" y="79"/>
                    <a:pt x="17" y="78"/>
                    <a:pt x="17" y="77"/>
                  </a:cubicBezTo>
                  <a:cubicBezTo>
                    <a:pt x="17" y="77"/>
                    <a:pt x="17" y="76"/>
                    <a:pt x="17" y="75"/>
                  </a:cubicBezTo>
                  <a:cubicBezTo>
                    <a:pt x="18" y="74"/>
                    <a:pt x="19" y="73"/>
                    <a:pt x="20" y="73"/>
                  </a:cubicBezTo>
                  <a:cubicBezTo>
                    <a:pt x="20" y="74"/>
                    <a:pt x="21" y="74"/>
                    <a:pt x="21" y="73"/>
                  </a:cubicBezTo>
                  <a:cubicBezTo>
                    <a:pt x="22" y="73"/>
                    <a:pt x="22" y="72"/>
                    <a:pt x="21" y="72"/>
                  </a:cubicBezTo>
                  <a:cubicBezTo>
                    <a:pt x="21" y="72"/>
                    <a:pt x="20" y="72"/>
                    <a:pt x="21" y="71"/>
                  </a:cubicBezTo>
                  <a:cubicBezTo>
                    <a:pt x="21" y="70"/>
                    <a:pt x="22" y="69"/>
                    <a:pt x="22" y="68"/>
                  </a:cubicBezTo>
                  <a:cubicBezTo>
                    <a:pt x="22" y="67"/>
                    <a:pt x="22" y="66"/>
                    <a:pt x="22" y="66"/>
                  </a:cubicBezTo>
                  <a:cubicBezTo>
                    <a:pt x="23" y="65"/>
                    <a:pt x="23" y="66"/>
                    <a:pt x="24" y="65"/>
                  </a:cubicBezTo>
                  <a:cubicBezTo>
                    <a:pt x="25" y="65"/>
                    <a:pt x="24" y="64"/>
                    <a:pt x="25" y="64"/>
                  </a:cubicBezTo>
                  <a:cubicBezTo>
                    <a:pt x="25" y="64"/>
                    <a:pt x="25" y="63"/>
                    <a:pt x="26" y="62"/>
                  </a:cubicBezTo>
                  <a:cubicBezTo>
                    <a:pt x="26" y="62"/>
                    <a:pt x="27" y="61"/>
                    <a:pt x="26" y="61"/>
                  </a:cubicBezTo>
                  <a:cubicBezTo>
                    <a:pt x="26" y="61"/>
                    <a:pt x="27" y="60"/>
                    <a:pt x="27" y="59"/>
                  </a:cubicBezTo>
                  <a:cubicBezTo>
                    <a:pt x="27" y="59"/>
                    <a:pt x="28" y="58"/>
                    <a:pt x="29" y="58"/>
                  </a:cubicBezTo>
                  <a:cubicBezTo>
                    <a:pt x="29" y="58"/>
                    <a:pt x="30" y="58"/>
                    <a:pt x="30" y="57"/>
                  </a:cubicBezTo>
                  <a:cubicBezTo>
                    <a:pt x="30" y="57"/>
                    <a:pt x="30" y="55"/>
                    <a:pt x="31" y="56"/>
                  </a:cubicBezTo>
                  <a:cubicBezTo>
                    <a:pt x="32" y="56"/>
                    <a:pt x="33" y="56"/>
                    <a:pt x="33" y="56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5" y="55"/>
                    <a:pt x="35" y="53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7" y="53"/>
                    <a:pt x="38" y="53"/>
                    <a:pt x="38" y="53"/>
                  </a:cubicBezTo>
                  <a:cubicBezTo>
                    <a:pt x="39" y="53"/>
                    <a:pt x="40" y="55"/>
                    <a:pt x="41" y="55"/>
                  </a:cubicBezTo>
                  <a:cubicBezTo>
                    <a:pt x="42" y="55"/>
                    <a:pt x="43" y="55"/>
                    <a:pt x="43" y="55"/>
                  </a:cubicBezTo>
                  <a:cubicBezTo>
                    <a:pt x="44" y="54"/>
                    <a:pt x="44" y="55"/>
                    <a:pt x="45" y="55"/>
                  </a:cubicBezTo>
                  <a:cubicBezTo>
                    <a:pt x="46" y="55"/>
                    <a:pt x="46" y="56"/>
                    <a:pt x="46" y="55"/>
                  </a:cubicBezTo>
                  <a:cubicBezTo>
                    <a:pt x="47" y="54"/>
                    <a:pt x="46" y="54"/>
                    <a:pt x="47" y="54"/>
                  </a:cubicBezTo>
                  <a:cubicBezTo>
                    <a:pt x="48" y="54"/>
                    <a:pt x="48" y="53"/>
                    <a:pt x="48" y="52"/>
                  </a:cubicBezTo>
                  <a:cubicBezTo>
                    <a:pt x="48" y="51"/>
                    <a:pt x="49" y="51"/>
                    <a:pt x="49" y="50"/>
                  </a:cubicBezTo>
                  <a:cubicBezTo>
                    <a:pt x="49" y="50"/>
                    <a:pt x="51" y="50"/>
                    <a:pt x="51" y="50"/>
                  </a:cubicBezTo>
                  <a:cubicBezTo>
                    <a:pt x="52" y="49"/>
                    <a:pt x="53" y="49"/>
                    <a:pt x="53" y="50"/>
                  </a:cubicBezTo>
                  <a:cubicBezTo>
                    <a:pt x="54" y="51"/>
                    <a:pt x="56" y="51"/>
                    <a:pt x="56" y="52"/>
                  </a:cubicBezTo>
                  <a:cubicBezTo>
                    <a:pt x="56" y="52"/>
                    <a:pt x="56" y="52"/>
                    <a:pt x="56" y="53"/>
                  </a:cubicBezTo>
                  <a:cubicBezTo>
                    <a:pt x="56" y="53"/>
                    <a:pt x="56" y="52"/>
                    <a:pt x="57" y="52"/>
                  </a:cubicBezTo>
                  <a:cubicBezTo>
                    <a:pt x="58" y="52"/>
                    <a:pt x="58" y="51"/>
                    <a:pt x="59" y="51"/>
                  </a:cubicBezTo>
                  <a:cubicBezTo>
                    <a:pt x="59" y="52"/>
                    <a:pt x="60" y="51"/>
                    <a:pt x="60" y="51"/>
                  </a:cubicBezTo>
                  <a:cubicBezTo>
                    <a:pt x="59" y="50"/>
                    <a:pt x="58" y="50"/>
                    <a:pt x="58" y="51"/>
                  </a:cubicBezTo>
                  <a:close/>
                  <a:moveTo>
                    <a:pt x="17" y="7"/>
                  </a:moveTo>
                  <a:cubicBezTo>
                    <a:pt x="18" y="7"/>
                    <a:pt x="16" y="8"/>
                    <a:pt x="15" y="9"/>
                  </a:cubicBezTo>
                  <a:cubicBezTo>
                    <a:pt x="15" y="10"/>
                    <a:pt x="17" y="11"/>
                    <a:pt x="18" y="11"/>
                  </a:cubicBezTo>
                  <a:cubicBezTo>
                    <a:pt x="18" y="12"/>
                    <a:pt x="20" y="12"/>
                    <a:pt x="21" y="12"/>
                  </a:cubicBezTo>
                  <a:cubicBezTo>
                    <a:pt x="22" y="11"/>
                    <a:pt x="21" y="10"/>
                    <a:pt x="22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4" y="9"/>
                    <a:pt x="24" y="10"/>
                    <a:pt x="24" y="10"/>
                  </a:cubicBezTo>
                  <a:cubicBezTo>
                    <a:pt x="23" y="11"/>
                    <a:pt x="25" y="11"/>
                    <a:pt x="26" y="10"/>
                  </a:cubicBezTo>
                  <a:cubicBezTo>
                    <a:pt x="27" y="9"/>
                    <a:pt x="27" y="10"/>
                    <a:pt x="27" y="11"/>
                  </a:cubicBezTo>
                  <a:cubicBezTo>
                    <a:pt x="26" y="12"/>
                    <a:pt x="24" y="11"/>
                    <a:pt x="24" y="12"/>
                  </a:cubicBezTo>
                  <a:cubicBezTo>
                    <a:pt x="23" y="13"/>
                    <a:pt x="21" y="12"/>
                    <a:pt x="20" y="13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4" y="14"/>
                    <a:pt x="26" y="14"/>
                    <a:pt x="27" y="14"/>
                  </a:cubicBezTo>
                  <a:cubicBezTo>
                    <a:pt x="28" y="14"/>
                    <a:pt x="26" y="14"/>
                    <a:pt x="25" y="14"/>
                  </a:cubicBezTo>
                  <a:cubicBezTo>
                    <a:pt x="23" y="14"/>
                    <a:pt x="23" y="15"/>
                    <a:pt x="23" y="15"/>
                  </a:cubicBezTo>
                  <a:cubicBezTo>
                    <a:pt x="23" y="16"/>
                    <a:pt x="21" y="15"/>
                    <a:pt x="20" y="16"/>
                  </a:cubicBezTo>
                  <a:cubicBezTo>
                    <a:pt x="20" y="17"/>
                    <a:pt x="23" y="17"/>
                    <a:pt x="23" y="18"/>
                  </a:cubicBezTo>
                  <a:cubicBezTo>
                    <a:pt x="23" y="18"/>
                    <a:pt x="24" y="18"/>
                    <a:pt x="25" y="18"/>
                  </a:cubicBezTo>
                  <a:cubicBezTo>
                    <a:pt x="26" y="18"/>
                    <a:pt x="24" y="19"/>
                    <a:pt x="24" y="19"/>
                  </a:cubicBezTo>
                  <a:cubicBezTo>
                    <a:pt x="24" y="19"/>
                    <a:pt x="26" y="19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9" y="16"/>
                    <a:pt x="30" y="15"/>
                  </a:cubicBezTo>
                  <a:cubicBezTo>
                    <a:pt x="32" y="15"/>
                    <a:pt x="31" y="14"/>
                    <a:pt x="31" y="13"/>
                  </a:cubicBezTo>
                  <a:cubicBezTo>
                    <a:pt x="31" y="12"/>
                    <a:pt x="32" y="13"/>
                    <a:pt x="32" y="12"/>
                  </a:cubicBezTo>
                  <a:cubicBezTo>
                    <a:pt x="32" y="12"/>
                    <a:pt x="32" y="11"/>
                    <a:pt x="33" y="11"/>
                  </a:cubicBezTo>
                  <a:cubicBezTo>
                    <a:pt x="34" y="10"/>
                    <a:pt x="34" y="10"/>
                    <a:pt x="36" y="10"/>
                  </a:cubicBezTo>
                  <a:cubicBezTo>
                    <a:pt x="37" y="9"/>
                    <a:pt x="37" y="10"/>
                    <a:pt x="36" y="10"/>
                  </a:cubicBezTo>
                  <a:cubicBezTo>
                    <a:pt x="35" y="10"/>
                    <a:pt x="36" y="12"/>
                    <a:pt x="36" y="12"/>
                  </a:cubicBezTo>
                  <a:cubicBezTo>
                    <a:pt x="37" y="12"/>
                    <a:pt x="37" y="13"/>
                    <a:pt x="37" y="13"/>
                  </a:cubicBezTo>
                  <a:cubicBezTo>
                    <a:pt x="38" y="13"/>
                    <a:pt x="38" y="14"/>
                    <a:pt x="37" y="15"/>
                  </a:cubicBezTo>
                  <a:cubicBezTo>
                    <a:pt x="36" y="16"/>
                    <a:pt x="37" y="16"/>
                    <a:pt x="39" y="15"/>
                  </a:cubicBezTo>
                  <a:cubicBezTo>
                    <a:pt x="41" y="15"/>
                    <a:pt x="40" y="16"/>
                    <a:pt x="40" y="17"/>
                  </a:cubicBezTo>
                  <a:cubicBezTo>
                    <a:pt x="41" y="17"/>
                    <a:pt x="42" y="16"/>
                    <a:pt x="43" y="15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3" y="14"/>
                    <a:pt x="41" y="14"/>
                    <a:pt x="42" y="13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0" y="12"/>
                    <a:pt x="39" y="12"/>
                    <a:pt x="40" y="11"/>
                  </a:cubicBezTo>
                  <a:cubicBezTo>
                    <a:pt x="40" y="11"/>
                    <a:pt x="39" y="10"/>
                    <a:pt x="38" y="10"/>
                  </a:cubicBezTo>
                  <a:cubicBezTo>
                    <a:pt x="38" y="10"/>
                    <a:pt x="38" y="9"/>
                    <a:pt x="38" y="9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7" y="8"/>
                    <a:pt x="35" y="7"/>
                    <a:pt x="35" y="8"/>
                  </a:cubicBezTo>
                  <a:cubicBezTo>
                    <a:pt x="35" y="8"/>
                    <a:pt x="34" y="8"/>
                    <a:pt x="34" y="7"/>
                  </a:cubicBezTo>
                  <a:cubicBezTo>
                    <a:pt x="34" y="7"/>
                    <a:pt x="32" y="7"/>
                    <a:pt x="32" y="7"/>
                  </a:cubicBezTo>
                  <a:cubicBezTo>
                    <a:pt x="31" y="7"/>
                    <a:pt x="32" y="5"/>
                    <a:pt x="31" y="5"/>
                  </a:cubicBezTo>
                  <a:cubicBezTo>
                    <a:pt x="30" y="5"/>
                    <a:pt x="29" y="6"/>
                    <a:pt x="29" y="6"/>
                  </a:cubicBezTo>
                  <a:cubicBezTo>
                    <a:pt x="29" y="6"/>
                    <a:pt x="29" y="5"/>
                    <a:pt x="30" y="4"/>
                  </a:cubicBezTo>
                  <a:cubicBezTo>
                    <a:pt x="30" y="4"/>
                    <a:pt x="27" y="3"/>
                    <a:pt x="27" y="3"/>
                  </a:cubicBezTo>
                  <a:cubicBezTo>
                    <a:pt x="27" y="4"/>
                    <a:pt x="26" y="2"/>
                    <a:pt x="26" y="2"/>
                  </a:cubicBezTo>
                  <a:cubicBezTo>
                    <a:pt x="25" y="2"/>
                    <a:pt x="26" y="3"/>
                    <a:pt x="25" y="3"/>
                  </a:cubicBezTo>
                  <a:cubicBezTo>
                    <a:pt x="25" y="4"/>
                    <a:pt x="24" y="4"/>
                    <a:pt x="25" y="4"/>
                  </a:cubicBezTo>
                  <a:cubicBezTo>
                    <a:pt x="26" y="5"/>
                    <a:pt x="27" y="8"/>
                    <a:pt x="27" y="8"/>
                  </a:cubicBezTo>
                  <a:cubicBezTo>
                    <a:pt x="26" y="8"/>
                    <a:pt x="24" y="6"/>
                    <a:pt x="24" y="5"/>
                  </a:cubicBezTo>
                  <a:cubicBezTo>
                    <a:pt x="24" y="4"/>
                    <a:pt x="23" y="3"/>
                    <a:pt x="22" y="4"/>
                  </a:cubicBezTo>
                  <a:cubicBezTo>
                    <a:pt x="22" y="5"/>
                    <a:pt x="21" y="5"/>
                    <a:pt x="21" y="6"/>
                  </a:cubicBezTo>
                  <a:cubicBezTo>
                    <a:pt x="22" y="6"/>
                    <a:pt x="21" y="7"/>
                    <a:pt x="21" y="6"/>
                  </a:cubicBezTo>
                  <a:cubicBezTo>
                    <a:pt x="21" y="6"/>
                    <a:pt x="20" y="5"/>
                    <a:pt x="19" y="5"/>
                  </a:cubicBezTo>
                  <a:cubicBezTo>
                    <a:pt x="19" y="5"/>
                    <a:pt x="20" y="4"/>
                    <a:pt x="21" y="4"/>
                  </a:cubicBezTo>
                  <a:cubicBezTo>
                    <a:pt x="22" y="4"/>
                    <a:pt x="20" y="3"/>
                    <a:pt x="20" y="4"/>
                  </a:cubicBezTo>
                  <a:cubicBezTo>
                    <a:pt x="19" y="4"/>
                    <a:pt x="18" y="3"/>
                    <a:pt x="18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5" y="4"/>
                    <a:pt x="15" y="5"/>
                    <a:pt x="14" y="5"/>
                  </a:cubicBezTo>
                  <a:cubicBezTo>
                    <a:pt x="14" y="4"/>
                    <a:pt x="13" y="6"/>
                    <a:pt x="14" y="7"/>
                  </a:cubicBezTo>
                  <a:cubicBezTo>
                    <a:pt x="15" y="8"/>
                    <a:pt x="16" y="6"/>
                    <a:pt x="17" y="7"/>
                  </a:cubicBezTo>
                  <a:close/>
                  <a:moveTo>
                    <a:pt x="15" y="11"/>
                  </a:moveTo>
                  <a:cubicBezTo>
                    <a:pt x="15" y="11"/>
                    <a:pt x="16" y="12"/>
                    <a:pt x="16" y="12"/>
                  </a:cubicBezTo>
                  <a:cubicBezTo>
                    <a:pt x="16" y="12"/>
                    <a:pt x="15" y="11"/>
                    <a:pt x="15" y="10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9"/>
                    <a:pt x="14" y="11"/>
                    <a:pt x="15" y="11"/>
                  </a:cubicBezTo>
                  <a:close/>
                  <a:moveTo>
                    <a:pt x="31" y="2"/>
                  </a:moveTo>
                  <a:cubicBezTo>
                    <a:pt x="31" y="3"/>
                    <a:pt x="30" y="3"/>
                    <a:pt x="31" y="3"/>
                  </a:cubicBezTo>
                  <a:cubicBezTo>
                    <a:pt x="32" y="5"/>
                    <a:pt x="38" y="3"/>
                    <a:pt x="39" y="4"/>
                  </a:cubicBezTo>
                  <a:cubicBezTo>
                    <a:pt x="40" y="4"/>
                    <a:pt x="34" y="5"/>
                    <a:pt x="34" y="5"/>
                  </a:cubicBezTo>
                  <a:cubicBezTo>
                    <a:pt x="35" y="6"/>
                    <a:pt x="39" y="6"/>
                    <a:pt x="40" y="6"/>
                  </a:cubicBezTo>
                  <a:cubicBezTo>
                    <a:pt x="40" y="6"/>
                    <a:pt x="41" y="7"/>
                    <a:pt x="43" y="7"/>
                  </a:cubicBezTo>
                  <a:cubicBezTo>
                    <a:pt x="44" y="7"/>
                    <a:pt x="44" y="6"/>
                    <a:pt x="45" y="6"/>
                  </a:cubicBezTo>
                  <a:cubicBezTo>
                    <a:pt x="46" y="6"/>
                    <a:pt x="48" y="6"/>
                    <a:pt x="48" y="5"/>
                  </a:cubicBezTo>
                  <a:cubicBezTo>
                    <a:pt x="48" y="4"/>
                    <a:pt x="52" y="3"/>
                    <a:pt x="51" y="2"/>
                  </a:cubicBezTo>
                  <a:cubicBezTo>
                    <a:pt x="51" y="1"/>
                    <a:pt x="48" y="2"/>
                    <a:pt x="47" y="1"/>
                  </a:cubicBezTo>
                  <a:cubicBezTo>
                    <a:pt x="46" y="1"/>
                    <a:pt x="44" y="0"/>
                    <a:pt x="43" y="1"/>
                  </a:cubicBezTo>
                  <a:cubicBezTo>
                    <a:pt x="43" y="2"/>
                    <a:pt x="42" y="2"/>
                    <a:pt x="42" y="2"/>
                  </a:cubicBezTo>
                  <a:cubicBezTo>
                    <a:pt x="42" y="1"/>
                    <a:pt x="42" y="0"/>
                    <a:pt x="41" y="0"/>
                  </a:cubicBezTo>
                  <a:cubicBezTo>
                    <a:pt x="39" y="1"/>
                    <a:pt x="41" y="2"/>
                    <a:pt x="40" y="3"/>
                  </a:cubicBezTo>
                  <a:cubicBezTo>
                    <a:pt x="40" y="3"/>
                    <a:pt x="39" y="2"/>
                    <a:pt x="38" y="1"/>
                  </a:cubicBezTo>
                  <a:cubicBezTo>
                    <a:pt x="38" y="1"/>
                    <a:pt x="37" y="2"/>
                    <a:pt x="36" y="1"/>
                  </a:cubicBezTo>
                  <a:cubicBezTo>
                    <a:pt x="36" y="1"/>
                    <a:pt x="34" y="0"/>
                    <a:pt x="34" y="0"/>
                  </a:cubicBezTo>
                  <a:cubicBezTo>
                    <a:pt x="34" y="0"/>
                    <a:pt x="34" y="1"/>
                    <a:pt x="34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2" y="0"/>
                    <a:pt x="33" y="1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30" y="2"/>
                    <a:pt x="3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23">
              <a:extLst>
                <a:ext uri="{FF2B5EF4-FFF2-40B4-BE49-F238E27FC236}">
                  <a16:creationId xmlns:a16="http://schemas.microsoft.com/office/drawing/2014/main" id="{7BFAC19D-43AB-4DC9-A364-99A8CF781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4688" y="1608138"/>
              <a:ext cx="28575" cy="11113"/>
            </a:xfrm>
            <a:custGeom>
              <a:avLst/>
              <a:gdLst>
                <a:gd name="T0" fmla="*/ 3 w 8"/>
                <a:gd name="T1" fmla="*/ 0 h 3"/>
                <a:gd name="T2" fmla="*/ 0 w 8"/>
                <a:gd name="T3" fmla="*/ 1 h 3"/>
                <a:gd name="T4" fmla="*/ 5 w 8"/>
                <a:gd name="T5" fmla="*/ 2 h 3"/>
                <a:gd name="T6" fmla="*/ 8 w 8"/>
                <a:gd name="T7" fmla="*/ 2 h 3"/>
                <a:gd name="T8" fmla="*/ 3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0"/>
                  </a:moveTo>
                  <a:cubicBezTo>
                    <a:pt x="3" y="0"/>
                    <a:pt x="0" y="0"/>
                    <a:pt x="0" y="1"/>
                  </a:cubicBezTo>
                  <a:cubicBezTo>
                    <a:pt x="1" y="2"/>
                    <a:pt x="4" y="1"/>
                    <a:pt x="5" y="2"/>
                  </a:cubicBezTo>
                  <a:cubicBezTo>
                    <a:pt x="6" y="3"/>
                    <a:pt x="8" y="2"/>
                    <a:pt x="8" y="2"/>
                  </a:cubicBezTo>
                  <a:cubicBezTo>
                    <a:pt x="8" y="1"/>
                    <a:pt x="4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24">
              <a:extLst>
                <a:ext uri="{FF2B5EF4-FFF2-40B4-BE49-F238E27FC236}">
                  <a16:creationId xmlns:a16="http://schemas.microsoft.com/office/drawing/2014/main" id="{FC090CE7-40B4-412C-9BD5-E3158FC2DE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44750" y="1817688"/>
              <a:ext cx="146050" cy="142875"/>
            </a:xfrm>
            <a:custGeom>
              <a:avLst/>
              <a:gdLst>
                <a:gd name="T0" fmla="*/ 35 w 40"/>
                <a:gd name="T1" fmla="*/ 5 h 40"/>
                <a:gd name="T2" fmla="*/ 29 w 40"/>
                <a:gd name="T3" fmla="*/ 2 h 40"/>
                <a:gd name="T4" fmla="*/ 28 w 40"/>
                <a:gd name="T5" fmla="*/ 7 h 40"/>
                <a:gd name="T6" fmla="*/ 25 w 40"/>
                <a:gd name="T7" fmla="*/ 9 h 40"/>
                <a:gd name="T8" fmla="*/ 25 w 40"/>
                <a:gd name="T9" fmla="*/ 12 h 40"/>
                <a:gd name="T10" fmla="*/ 27 w 40"/>
                <a:gd name="T11" fmla="*/ 11 h 40"/>
                <a:gd name="T12" fmla="*/ 28 w 40"/>
                <a:gd name="T13" fmla="*/ 10 h 40"/>
                <a:gd name="T14" fmla="*/ 33 w 40"/>
                <a:gd name="T15" fmla="*/ 10 h 40"/>
                <a:gd name="T16" fmla="*/ 37 w 40"/>
                <a:gd name="T17" fmla="*/ 7 h 40"/>
                <a:gd name="T18" fmla="*/ 38 w 40"/>
                <a:gd name="T19" fmla="*/ 5 h 40"/>
                <a:gd name="T20" fmla="*/ 25 w 40"/>
                <a:gd name="T21" fmla="*/ 17 h 40"/>
                <a:gd name="T22" fmla="*/ 22 w 40"/>
                <a:gd name="T23" fmla="*/ 23 h 40"/>
                <a:gd name="T24" fmla="*/ 18 w 40"/>
                <a:gd name="T25" fmla="*/ 24 h 40"/>
                <a:gd name="T26" fmla="*/ 15 w 40"/>
                <a:gd name="T27" fmla="*/ 28 h 40"/>
                <a:gd name="T28" fmla="*/ 11 w 40"/>
                <a:gd name="T29" fmla="*/ 29 h 40"/>
                <a:gd name="T30" fmla="*/ 4 w 40"/>
                <a:gd name="T31" fmla="*/ 32 h 40"/>
                <a:gd name="T32" fmla="*/ 6 w 40"/>
                <a:gd name="T33" fmla="*/ 32 h 40"/>
                <a:gd name="T34" fmla="*/ 13 w 40"/>
                <a:gd name="T35" fmla="*/ 33 h 40"/>
                <a:gd name="T36" fmla="*/ 17 w 40"/>
                <a:gd name="T37" fmla="*/ 31 h 40"/>
                <a:gd name="T38" fmla="*/ 21 w 40"/>
                <a:gd name="T39" fmla="*/ 31 h 40"/>
                <a:gd name="T40" fmla="*/ 24 w 40"/>
                <a:gd name="T41" fmla="*/ 29 h 40"/>
                <a:gd name="T42" fmla="*/ 26 w 40"/>
                <a:gd name="T43" fmla="*/ 26 h 40"/>
                <a:gd name="T44" fmla="*/ 29 w 40"/>
                <a:gd name="T45" fmla="*/ 20 h 40"/>
                <a:gd name="T46" fmla="*/ 25 w 40"/>
                <a:gd name="T47" fmla="*/ 14 h 40"/>
                <a:gd name="T48" fmla="*/ 8 w 40"/>
                <a:gd name="T49" fmla="*/ 33 h 40"/>
                <a:gd name="T50" fmla="*/ 9 w 40"/>
                <a:gd name="T51" fmla="*/ 35 h 40"/>
                <a:gd name="T52" fmla="*/ 12 w 40"/>
                <a:gd name="T53" fmla="*/ 32 h 40"/>
                <a:gd name="T54" fmla="*/ 5 w 40"/>
                <a:gd name="T55" fmla="*/ 35 h 40"/>
                <a:gd name="T56" fmla="*/ 1 w 40"/>
                <a:gd name="T57" fmla="*/ 34 h 40"/>
                <a:gd name="T58" fmla="*/ 2 w 40"/>
                <a:gd name="T59" fmla="*/ 35 h 40"/>
                <a:gd name="T60" fmla="*/ 3 w 40"/>
                <a:gd name="T61" fmla="*/ 40 h 40"/>
                <a:gd name="T62" fmla="*/ 5 w 40"/>
                <a:gd name="T63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40">
                  <a:moveTo>
                    <a:pt x="38" y="5"/>
                  </a:moveTo>
                  <a:cubicBezTo>
                    <a:pt x="37" y="4"/>
                    <a:pt x="36" y="5"/>
                    <a:pt x="35" y="5"/>
                  </a:cubicBezTo>
                  <a:cubicBezTo>
                    <a:pt x="34" y="6"/>
                    <a:pt x="31" y="3"/>
                    <a:pt x="30" y="2"/>
                  </a:cubicBezTo>
                  <a:cubicBezTo>
                    <a:pt x="29" y="0"/>
                    <a:pt x="28" y="1"/>
                    <a:pt x="29" y="2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29" y="6"/>
                    <a:pt x="28" y="6"/>
                    <a:pt x="28" y="7"/>
                  </a:cubicBezTo>
                  <a:cubicBezTo>
                    <a:pt x="28" y="8"/>
                    <a:pt x="27" y="8"/>
                    <a:pt x="26" y="8"/>
                  </a:cubicBezTo>
                  <a:cubicBezTo>
                    <a:pt x="25" y="8"/>
                    <a:pt x="26" y="9"/>
                    <a:pt x="25" y="9"/>
                  </a:cubicBezTo>
                  <a:cubicBezTo>
                    <a:pt x="24" y="9"/>
                    <a:pt x="24" y="10"/>
                    <a:pt x="25" y="10"/>
                  </a:cubicBezTo>
                  <a:cubicBezTo>
                    <a:pt x="25" y="11"/>
                    <a:pt x="25" y="12"/>
                    <a:pt x="25" y="12"/>
                  </a:cubicBezTo>
                  <a:cubicBezTo>
                    <a:pt x="25" y="13"/>
                    <a:pt x="25" y="12"/>
                    <a:pt x="26" y="12"/>
                  </a:cubicBezTo>
                  <a:cubicBezTo>
                    <a:pt x="26" y="11"/>
                    <a:pt x="27" y="12"/>
                    <a:pt x="27" y="11"/>
                  </a:cubicBezTo>
                  <a:cubicBezTo>
                    <a:pt x="27" y="11"/>
                    <a:pt x="26" y="10"/>
                    <a:pt x="26" y="10"/>
                  </a:cubicBezTo>
                  <a:cubicBezTo>
                    <a:pt x="26" y="9"/>
                    <a:pt x="27" y="10"/>
                    <a:pt x="28" y="10"/>
                  </a:cubicBezTo>
                  <a:cubicBezTo>
                    <a:pt x="28" y="9"/>
                    <a:pt x="30" y="9"/>
                    <a:pt x="31" y="10"/>
                  </a:cubicBezTo>
                  <a:cubicBezTo>
                    <a:pt x="32" y="11"/>
                    <a:pt x="32" y="11"/>
                    <a:pt x="33" y="10"/>
                  </a:cubicBezTo>
                  <a:cubicBezTo>
                    <a:pt x="33" y="9"/>
                    <a:pt x="34" y="8"/>
                    <a:pt x="36" y="8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37" y="7"/>
                    <a:pt x="40" y="5"/>
                    <a:pt x="40" y="4"/>
                  </a:cubicBezTo>
                  <a:cubicBezTo>
                    <a:pt x="40" y="4"/>
                    <a:pt x="38" y="5"/>
                    <a:pt x="38" y="5"/>
                  </a:cubicBezTo>
                  <a:close/>
                  <a:moveTo>
                    <a:pt x="25" y="14"/>
                  </a:moveTo>
                  <a:cubicBezTo>
                    <a:pt x="24" y="15"/>
                    <a:pt x="24" y="17"/>
                    <a:pt x="25" y="17"/>
                  </a:cubicBezTo>
                  <a:cubicBezTo>
                    <a:pt x="25" y="18"/>
                    <a:pt x="23" y="19"/>
                    <a:pt x="23" y="20"/>
                  </a:cubicBezTo>
                  <a:cubicBezTo>
                    <a:pt x="24" y="22"/>
                    <a:pt x="22" y="22"/>
                    <a:pt x="22" y="23"/>
                  </a:cubicBezTo>
                  <a:cubicBezTo>
                    <a:pt x="22" y="24"/>
                    <a:pt x="21" y="23"/>
                    <a:pt x="20" y="24"/>
                  </a:cubicBezTo>
                  <a:cubicBezTo>
                    <a:pt x="19" y="25"/>
                    <a:pt x="18" y="24"/>
                    <a:pt x="18" y="24"/>
                  </a:cubicBezTo>
                  <a:cubicBezTo>
                    <a:pt x="19" y="23"/>
                    <a:pt x="17" y="24"/>
                    <a:pt x="17" y="25"/>
                  </a:cubicBezTo>
                  <a:cubicBezTo>
                    <a:pt x="17" y="27"/>
                    <a:pt x="15" y="27"/>
                    <a:pt x="15" y="28"/>
                  </a:cubicBezTo>
                  <a:cubicBezTo>
                    <a:pt x="16" y="28"/>
                    <a:pt x="14" y="29"/>
                    <a:pt x="14" y="28"/>
                  </a:cubicBezTo>
                  <a:cubicBezTo>
                    <a:pt x="14" y="28"/>
                    <a:pt x="13" y="28"/>
                    <a:pt x="11" y="29"/>
                  </a:cubicBezTo>
                  <a:cubicBezTo>
                    <a:pt x="9" y="29"/>
                    <a:pt x="8" y="28"/>
                    <a:pt x="8" y="29"/>
                  </a:cubicBezTo>
                  <a:cubicBezTo>
                    <a:pt x="7" y="30"/>
                    <a:pt x="5" y="31"/>
                    <a:pt x="4" y="32"/>
                  </a:cubicBezTo>
                  <a:cubicBezTo>
                    <a:pt x="3" y="32"/>
                    <a:pt x="3" y="33"/>
                    <a:pt x="4" y="33"/>
                  </a:cubicBezTo>
                  <a:cubicBezTo>
                    <a:pt x="5" y="32"/>
                    <a:pt x="6" y="33"/>
                    <a:pt x="6" y="32"/>
                  </a:cubicBezTo>
                  <a:cubicBezTo>
                    <a:pt x="7" y="32"/>
                    <a:pt x="10" y="31"/>
                    <a:pt x="12" y="31"/>
                  </a:cubicBezTo>
                  <a:cubicBezTo>
                    <a:pt x="14" y="31"/>
                    <a:pt x="13" y="32"/>
                    <a:pt x="13" y="33"/>
                  </a:cubicBezTo>
                  <a:cubicBezTo>
                    <a:pt x="13" y="34"/>
                    <a:pt x="15" y="34"/>
                    <a:pt x="16" y="33"/>
                  </a:cubicBezTo>
                  <a:cubicBezTo>
                    <a:pt x="17" y="32"/>
                    <a:pt x="18" y="32"/>
                    <a:pt x="17" y="31"/>
                  </a:cubicBezTo>
                  <a:cubicBezTo>
                    <a:pt x="16" y="31"/>
                    <a:pt x="17" y="30"/>
                    <a:pt x="18" y="31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1" y="30"/>
                    <a:pt x="21" y="31"/>
                    <a:pt x="22" y="31"/>
                  </a:cubicBezTo>
                  <a:cubicBezTo>
                    <a:pt x="23" y="31"/>
                    <a:pt x="24" y="29"/>
                    <a:pt x="24" y="29"/>
                  </a:cubicBezTo>
                  <a:cubicBezTo>
                    <a:pt x="24" y="30"/>
                    <a:pt x="25" y="30"/>
                    <a:pt x="26" y="29"/>
                  </a:cubicBezTo>
                  <a:cubicBezTo>
                    <a:pt x="27" y="28"/>
                    <a:pt x="26" y="27"/>
                    <a:pt x="26" y="26"/>
                  </a:cubicBezTo>
                  <a:cubicBezTo>
                    <a:pt x="27" y="25"/>
                    <a:pt x="28" y="23"/>
                    <a:pt x="27" y="22"/>
                  </a:cubicBezTo>
                  <a:cubicBezTo>
                    <a:pt x="26" y="21"/>
                    <a:pt x="28" y="20"/>
                    <a:pt x="29" y="20"/>
                  </a:cubicBezTo>
                  <a:cubicBezTo>
                    <a:pt x="30" y="19"/>
                    <a:pt x="28" y="15"/>
                    <a:pt x="28" y="13"/>
                  </a:cubicBezTo>
                  <a:cubicBezTo>
                    <a:pt x="28" y="12"/>
                    <a:pt x="26" y="14"/>
                    <a:pt x="25" y="14"/>
                  </a:cubicBezTo>
                  <a:close/>
                  <a:moveTo>
                    <a:pt x="10" y="32"/>
                  </a:moveTo>
                  <a:cubicBezTo>
                    <a:pt x="10" y="33"/>
                    <a:pt x="9" y="33"/>
                    <a:pt x="8" y="33"/>
                  </a:cubicBezTo>
                  <a:cubicBezTo>
                    <a:pt x="7" y="33"/>
                    <a:pt x="7" y="36"/>
                    <a:pt x="7" y="36"/>
                  </a:cubicBezTo>
                  <a:cubicBezTo>
                    <a:pt x="8" y="36"/>
                    <a:pt x="8" y="36"/>
                    <a:pt x="9" y="35"/>
                  </a:cubicBezTo>
                  <a:cubicBezTo>
                    <a:pt x="9" y="34"/>
                    <a:pt x="10" y="34"/>
                    <a:pt x="11" y="34"/>
                  </a:cubicBezTo>
                  <a:cubicBezTo>
                    <a:pt x="11" y="35"/>
                    <a:pt x="12" y="33"/>
                    <a:pt x="12" y="32"/>
                  </a:cubicBezTo>
                  <a:cubicBezTo>
                    <a:pt x="12" y="31"/>
                    <a:pt x="10" y="31"/>
                    <a:pt x="10" y="32"/>
                  </a:cubicBezTo>
                  <a:close/>
                  <a:moveTo>
                    <a:pt x="5" y="35"/>
                  </a:moveTo>
                  <a:cubicBezTo>
                    <a:pt x="5" y="34"/>
                    <a:pt x="4" y="34"/>
                    <a:pt x="4" y="34"/>
                  </a:cubicBezTo>
                  <a:cubicBezTo>
                    <a:pt x="4" y="33"/>
                    <a:pt x="3" y="33"/>
                    <a:pt x="1" y="34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7"/>
                    <a:pt x="2" y="36"/>
                    <a:pt x="2" y="35"/>
                  </a:cubicBezTo>
                  <a:cubicBezTo>
                    <a:pt x="2" y="34"/>
                    <a:pt x="3" y="36"/>
                    <a:pt x="2" y="37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4" y="40"/>
                    <a:pt x="5" y="38"/>
                    <a:pt x="6" y="36"/>
                  </a:cubicBezTo>
                  <a:cubicBezTo>
                    <a:pt x="7" y="35"/>
                    <a:pt x="5" y="36"/>
                    <a:pt x="5" y="3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325">
              <a:extLst>
                <a:ext uri="{FF2B5EF4-FFF2-40B4-BE49-F238E27FC236}">
                  <a16:creationId xmlns:a16="http://schemas.microsoft.com/office/drawing/2014/main" id="{77068192-AEF8-458D-9976-6013CB4217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03538" y="1730375"/>
              <a:ext cx="506412" cy="349250"/>
            </a:xfrm>
            <a:custGeom>
              <a:avLst/>
              <a:gdLst>
                <a:gd name="T0" fmla="*/ 133 w 140"/>
                <a:gd name="T1" fmla="*/ 18 h 97"/>
                <a:gd name="T2" fmla="*/ 126 w 140"/>
                <a:gd name="T3" fmla="*/ 13 h 97"/>
                <a:gd name="T4" fmla="*/ 120 w 140"/>
                <a:gd name="T5" fmla="*/ 6 h 97"/>
                <a:gd name="T6" fmla="*/ 112 w 140"/>
                <a:gd name="T7" fmla="*/ 1 h 97"/>
                <a:gd name="T8" fmla="*/ 107 w 140"/>
                <a:gd name="T9" fmla="*/ 5 h 97"/>
                <a:gd name="T10" fmla="*/ 102 w 140"/>
                <a:gd name="T11" fmla="*/ 12 h 97"/>
                <a:gd name="T12" fmla="*/ 95 w 140"/>
                <a:gd name="T13" fmla="*/ 15 h 97"/>
                <a:gd name="T14" fmla="*/ 99 w 140"/>
                <a:gd name="T15" fmla="*/ 18 h 97"/>
                <a:gd name="T16" fmla="*/ 99 w 140"/>
                <a:gd name="T17" fmla="*/ 22 h 97"/>
                <a:gd name="T18" fmla="*/ 87 w 140"/>
                <a:gd name="T19" fmla="*/ 26 h 97"/>
                <a:gd name="T20" fmla="*/ 78 w 140"/>
                <a:gd name="T21" fmla="*/ 34 h 97"/>
                <a:gd name="T22" fmla="*/ 65 w 140"/>
                <a:gd name="T23" fmla="*/ 35 h 97"/>
                <a:gd name="T24" fmla="*/ 50 w 140"/>
                <a:gd name="T25" fmla="*/ 33 h 97"/>
                <a:gd name="T26" fmla="*/ 43 w 140"/>
                <a:gd name="T27" fmla="*/ 26 h 97"/>
                <a:gd name="T28" fmla="*/ 38 w 140"/>
                <a:gd name="T29" fmla="*/ 19 h 97"/>
                <a:gd name="T30" fmla="*/ 32 w 140"/>
                <a:gd name="T31" fmla="*/ 14 h 97"/>
                <a:gd name="T32" fmla="*/ 28 w 140"/>
                <a:gd name="T33" fmla="*/ 16 h 97"/>
                <a:gd name="T34" fmla="*/ 23 w 140"/>
                <a:gd name="T35" fmla="*/ 20 h 97"/>
                <a:gd name="T36" fmla="*/ 18 w 140"/>
                <a:gd name="T37" fmla="*/ 25 h 97"/>
                <a:gd name="T38" fmla="*/ 16 w 140"/>
                <a:gd name="T39" fmla="*/ 31 h 97"/>
                <a:gd name="T40" fmla="*/ 11 w 140"/>
                <a:gd name="T41" fmla="*/ 37 h 97"/>
                <a:gd name="T42" fmla="*/ 4 w 140"/>
                <a:gd name="T43" fmla="*/ 39 h 97"/>
                <a:gd name="T44" fmla="*/ 0 w 140"/>
                <a:gd name="T45" fmla="*/ 42 h 97"/>
                <a:gd name="T46" fmla="*/ 3 w 140"/>
                <a:gd name="T47" fmla="*/ 48 h 97"/>
                <a:gd name="T48" fmla="*/ 8 w 140"/>
                <a:gd name="T49" fmla="*/ 53 h 97"/>
                <a:gd name="T50" fmla="*/ 12 w 140"/>
                <a:gd name="T51" fmla="*/ 51 h 97"/>
                <a:gd name="T52" fmla="*/ 12 w 140"/>
                <a:gd name="T53" fmla="*/ 57 h 97"/>
                <a:gd name="T54" fmla="*/ 12 w 140"/>
                <a:gd name="T55" fmla="*/ 63 h 97"/>
                <a:gd name="T56" fmla="*/ 16 w 140"/>
                <a:gd name="T57" fmla="*/ 67 h 97"/>
                <a:gd name="T58" fmla="*/ 29 w 140"/>
                <a:gd name="T59" fmla="*/ 72 h 97"/>
                <a:gd name="T60" fmla="*/ 34 w 140"/>
                <a:gd name="T61" fmla="*/ 73 h 97"/>
                <a:gd name="T62" fmla="*/ 38 w 140"/>
                <a:gd name="T63" fmla="*/ 72 h 97"/>
                <a:gd name="T64" fmla="*/ 43 w 140"/>
                <a:gd name="T65" fmla="*/ 71 h 97"/>
                <a:gd name="T66" fmla="*/ 50 w 140"/>
                <a:gd name="T67" fmla="*/ 71 h 97"/>
                <a:gd name="T68" fmla="*/ 54 w 140"/>
                <a:gd name="T69" fmla="*/ 73 h 97"/>
                <a:gd name="T70" fmla="*/ 53 w 140"/>
                <a:gd name="T71" fmla="*/ 82 h 97"/>
                <a:gd name="T72" fmla="*/ 57 w 140"/>
                <a:gd name="T73" fmla="*/ 87 h 97"/>
                <a:gd name="T74" fmla="*/ 61 w 140"/>
                <a:gd name="T75" fmla="*/ 89 h 97"/>
                <a:gd name="T76" fmla="*/ 65 w 140"/>
                <a:gd name="T77" fmla="*/ 85 h 97"/>
                <a:gd name="T78" fmla="*/ 73 w 140"/>
                <a:gd name="T79" fmla="*/ 85 h 97"/>
                <a:gd name="T80" fmla="*/ 77 w 140"/>
                <a:gd name="T81" fmla="*/ 88 h 97"/>
                <a:gd name="T82" fmla="*/ 81 w 140"/>
                <a:gd name="T83" fmla="*/ 91 h 97"/>
                <a:gd name="T84" fmla="*/ 92 w 140"/>
                <a:gd name="T85" fmla="*/ 86 h 97"/>
                <a:gd name="T86" fmla="*/ 100 w 140"/>
                <a:gd name="T87" fmla="*/ 81 h 97"/>
                <a:gd name="T88" fmla="*/ 104 w 140"/>
                <a:gd name="T89" fmla="*/ 76 h 97"/>
                <a:gd name="T90" fmla="*/ 108 w 140"/>
                <a:gd name="T91" fmla="*/ 71 h 97"/>
                <a:gd name="T92" fmla="*/ 109 w 140"/>
                <a:gd name="T93" fmla="*/ 67 h 97"/>
                <a:gd name="T94" fmla="*/ 108 w 140"/>
                <a:gd name="T95" fmla="*/ 64 h 97"/>
                <a:gd name="T96" fmla="*/ 107 w 140"/>
                <a:gd name="T97" fmla="*/ 60 h 97"/>
                <a:gd name="T98" fmla="*/ 104 w 140"/>
                <a:gd name="T99" fmla="*/ 52 h 97"/>
                <a:gd name="T100" fmla="*/ 111 w 140"/>
                <a:gd name="T101" fmla="*/ 49 h 97"/>
                <a:gd name="T102" fmla="*/ 102 w 140"/>
                <a:gd name="T103" fmla="*/ 46 h 97"/>
                <a:gd name="T104" fmla="*/ 106 w 140"/>
                <a:gd name="T105" fmla="*/ 40 h 97"/>
                <a:gd name="T106" fmla="*/ 109 w 140"/>
                <a:gd name="T107" fmla="*/ 43 h 97"/>
                <a:gd name="T108" fmla="*/ 120 w 140"/>
                <a:gd name="T109" fmla="*/ 37 h 97"/>
                <a:gd name="T110" fmla="*/ 125 w 140"/>
                <a:gd name="T111" fmla="*/ 35 h 97"/>
                <a:gd name="T112" fmla="*/ 131 w 140"/>
                <a:gd name="T113" fmla="*/ 33 h 97"/>
                <a:gd name="T114" fmla="*/ 131 w 140"/>
                <a:gd name="T115" fmla="*/ 27 h 97"/>
                <a:gd name="T116" fmla="*/ 138 w 140"/>
                <a:gd name="T117" fmla="*/ 22 h 97"/>
                <a:gd name="T118" fmla="*/ 106 w 140"/>
                <a:gd name="T119" fmla="*/ 87 h 97"/>
                <a:gd name="T120" fmla="*/ 78 w 140"/>
                <a:gd name="T121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" h="97">
                  <a:moveTo>
                    <a:pt x="139" y="18"/>
                  </a:moveTo>
                  <a:cubicBezTo>
                    <a:pt x="139" y="16"/>
                    <a:pt x="137" y="17"/>
                    <a:pt x="137" y="17"/>
                  </a:cubicBezTo>
                  <a:cubicBezTo>
                    <a:pt x="137" y="17"/>
                    <a:pt x="135" y="17"/>
                    <a:pt x="135" y="18"/>
                  </a:cubicBezTo>
                  <a:cubicBezTo>
                    <a:pt x="134" y="19"/>
                    <a:pt x="134" y="18"/>
                    <a:pt x="133" y="18"/>
                  </a:cubicBezTo>
                  <a:cubicBezTo>
                    <a:pt x="132" y="19"/>
                    <a:pt x="130" y="18"/>
                    <a:pt x="130" y="18"/>
                  </a:cubicBezTo>
                  <a:cubicBezTo>
                    <a:pt x="130" y="17"/>
                    <a:pt x="130" y="16"/>
                    <a:pt x="130" y="16"/>
                  </a:cubicBezTo>
                  <a:cubicBezTo>
                    <a:pt x="130" y="15"/>
                    <a:pt x="129" y="15"/>
                    <a:pt x="128" y="14"/>
                  </a:cubicBezTo>
                  <a:cubicBezTo>
                    <a:pt x="128" y="14"/>
                    <a:pt x="126" y="13"/>
                    <a:pt x="126" y="13"/>
                  </a:cubicBezTo>
                  <a:cubicBezTo>
                    <a:pt x="126" y="14"/>
                    <a:pt x="125" y="13"/>
                    <a:pt x="124" y="13"/>
                  </a:cubicBezTo>
                  <a:cubicBezTo>
                    <a:pt x="122" y="12"/>
                    <a:pt x="123" y="12"/>
                    <a:pt x="123" y="11"/>
                  </a:cubicBezTo>
                  <a:cubicBezTo>
                    <a:pt x="123" y="11"/>
                    <a:pt x="122" y="9"/>
                    <a:pt x="122" y="8"/>
                  </a:cubicBezTo>
                  <a:cubicBezTo>
                    <a:pt x="121" y="8"/>
                    <a:pt x="121" y="7"/>
                    <a:pt x="120" y="6"/>
                  </a:cubicBezTo>
                  <a:cubicBezTo>
                    <a:pt x="120" y="4"/>
                    <a:pt x="119" y="4"/>
                    <a:pt x="119" y="4"/>
                  </a:cubicBezTo>
                  <a:cubicBezTo>
                    <a:pt x="119" y="3"/>
                    <a:pt x="118" y="2"/>
                    <a:pt x="118" y="2"/>
                  </a:cubicBezTo>
                  <a:cubicBezTo>
                    <a:pt x="117" y="1"/>
                    <a:pt x="116" y="2"/>
                    <a:pt x="115" y="1"/>
                  </a:cubicBezTo>
                  <a:cubicBezTo>
                    <a:pt x="114" y="0"/>
                    <a:pt x="113" y="1"/>
                    <a:pt x="112" y="1"/>
                  </a:cubicBezTo>
                  <a:cubicBezTo>
                    <a:pt x="111" y="0"/>
                    <a:pt x="109" y="1"/>
                    <a:pt x="109" y="1"/>
                  </a:cubicBezTo>
                  <a:cubicBezTo>
                    <a:pt x="108" y="1"/>
                    <a:pt x="107" y="1"/>
                    <a:pt x="106" y="2"/>
                  </a:cubicBezTo>
                  <a:cubicBezTo>
                    <a:pt x="105" y="3"/>
                    <a:pt x="106" y="3"/>
                    <a:pt x="106" y="3"/>
                  </a:cubicBezTo>
                  <a:cubicBezTo>
                    <a:pt x="106" y="3"/>
                    <a:pt x="107" y="4"/>
                    <a:pt x="107" y="5"/>
                  </a:cubicBezTo>
                  <a:cubicBezTo>
                    <a:pt x="107" y="5"/>
                    <a:pt x="106" y="6"/>
                    <a:pt x="106" y="6"/>
                  </a:cubicBezTo>
                  <a:cubicBezTo>
                    <a:pt x="105" y="6"/>
                    <a:pt x="104" y="8"/>
                    <a:pt x="104" y="8"/>
                  </a:cubicBezTo>
                  <a:cubicBezTo>
                    <a:pt x="104" y="9"/>
                    <a:pt x="103" y="10"/>
                    <a:pt x="103" y="11"/>
                  </a:cubicBezTo>
                  <a:cubicBezTo>
                    <a:pt x="103" y="11"/>
                    <a:pt x="103" y="11"/>
                    <a:pt x="102" y="12"/>
                  </a:cubicBezTo>
                  <a:cubicBezTo>
                    <a:pt x="102" y="12"/>
                    <a:pt x="100" y="13"/>
                    <a:pt x="100" y="13"/>
                  </a:cubicBezTo>
                  <a:cubicBezTo>
                    <a:pt x="99" y="13"/>
                    <a:pt x="98" y="13"/>
                    <a:pt x="98" y="12"/>
                  </a:cubicBezTo>
                  <a:cubicBezTo>
                    <a:pt x="98" y="12"/>
                    <a:pt x="97" y="12"/>
                    <a:pt x="97" y="12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4" y="17"/>
                    <a:pt x="95" y="18"/>
                  </a:cubicBezTo>
                  <a:cubicBezTo>
                    <a:pt x="96" y="19"/>
                    <a:pt x="96" y="18"/>
                    <a:pt x="97" y="18"/>
                  </a:cubicBezTo>
                  <a:cubicBezTo>
                    <a:pt x="99" y="18"/>
                    <a:pt x="99" y="19"/>
                    <a:pt x="99" y="18"/>
                  </a:cubicBezTo>
                  <a:cubicBezTo>
                    <a:pt x="100" y="18"/>
                    <a:pt x="101" y="17"/>
                    <a:pt x="102" y="18"/>
                  </a:cubicBezTo>
                  <a:cubicBezTo>
                    <a:pt x="102" y="19"/>
                    <a:pt x="105" y="20"/>
                    <a:pt x="105" y="21"/>
                  </a:cubicBezTo>
                  <a:cubicBezTo>
                    <a:pt x="105" y="22"/>
                    <a:pt x="103" y="22"/>
                    <a:pt x="102" y="21"/>
                  </a:cubicBezTo>
                  <a:cubicBezTo>
                    <a:pt x="101" y="21"/>
                    <a:pt x="100" y="22"/>
                    <a:pt x="99" y="22"/>
                  </a:cubicBezTo>
                  <a:cubicBezTo>
                    <a:pt x="98" y="22"/>
                    <a:pt x="97" y="22"/>
                    <a:pt x="96" y="23"/>
                  </a:cubicBezTo>
                  <a:cubicBezTo>
                    <a:pt x="96" y="24"/>
                    <a:pt x="96" y="25"/>
                    <a:pt x="94" y="25"/>
                  </a:cubicBezTo>
                  <a:cubicBezTo>
                    <a:pt x="93" y="25"/>
                    <a:pt x="92" y="25"/>
                    <a:pt x="91" y="26"/>
                  </a:cubicBezTo>
                  <a:cubicBezTo>
                    <a:pt x="89" y="27"/>
                    <a:pt x="88" y="27"/>
                    <a:pt x="87" y="26"/>
                  </a:cubicBezTo>
                  <a:cubicBezTo>
                    <a:pt x="87" y="26"/>
                    <a:pt x="86" y="26"/>
                    <a:pt x="85" y="27"/>
                  </a:cubicBezTo>
                  <a:cubicBezTo>
                    <a:pt x="84" y="28"/>
                    <a:pt x="86" y="29"/>
                    <a:pt x="86" y="30"/>
                  </a:cubicBezTo>
                  <a:cubicBezTo>
                    <a:pt x="85" y="31"/>
                    <a:pt x="84" y="31"/>
                    <a:pt x="83" y="32"/>
                  </a:cubicBezTo>
                  <a:cubicBezTo>
                    <a:pt x="81" y="33"/>
                    <a:pt x="80" y="34"/>
                    <a:pt x="78" y="34"/>
                  </a:cubicBezTo>
                  <a:cubicBezTo>
                    <a:pt x="77" y="34"/>
                    <a:pt x="75" y="33"/>
                    <a:pt x="73" y="34"/>
                  </a:cubicBezTo>
                  <a:cubicBezTo>
                    <a:pt x="71" y="35"/>
                    <a:pt x="70" y="36"/>
                    <a:pt x="69" y="36"/>
                  </a:cubicBezTo>
                  <a:cubicBezTo>
                    <a:pt x="68" y="36"/>
                    <a:pt x="68" y="35"/>
                    <a:pt x="67" y="35"/>
                  </a:cubicBezTo>
                  <a:cubicBezTo>
                    <a:pt x="66" y="35"/>
                    <a:pt x="66" y="35"/>
                    <a:pt x="65" y="35"/>
                  </a:cubicBezTo>
                  <a:cubicBezTo>
                    <a:pt x="64" y="34"/>
                    <a:pt x="64" y="35"/>
                    <a:pt x="62" y="34"/>
                  </a:cubicBezTo>
                  <a:cubicBezTo>
                    <a:pt x="61" y="33"/>
                    <a:pt x="59" y="33"/>
                    <a:pt x="58" y="33"/>
                  </a:cubicBezTo>
                  <a:cubicBezTo>
                    <a:pt x="57" y="33"/>
                    <a:pt x="54" y="33"/>
                    <a:pt x="53" y="33"/>
                  </a:cubicBezTo>
                  <a:cubicBezTo>
                    <a:pt x="52" y="33"/>
                    <a:pt x="50" y="33"/>
                    <a:pt x="50" y="33"/>
                  </a:cubicBezTo>
                  <a:cubicBezTo>
                    <a:pt x="50" y="32"/>
                    <a:pt x="49" y="32"/>
                    <a:pt x="48" y="30"/>
                  </a:cubicBezTo>
                  <a:cubicBezTo>
                    <a:pt x="48" y="29"/>
                    <a:pt x="47" y="28"/>
                    <a:pt x="47" y="28"/>
                  </a:cubicBezTo>
                  <a:cubicBezTo>
                    <a:pt x="46" y="28"/>
                    <a:pt x="46" y="27"/>
                    <a:pt x="45" y="27"/>
                  </a:cubicBezTo>
                  <a:cubicBezTo>
                    <a:pt x="45" y="27"/>
                    <a:pt x="44" y="26"/>
                    <a:pt x="43" y="26"/>
                  </a:cubicBezTo>
                  <a:cubicBezTo>
                    <a:pt x="42" y="26"/>
                    <a:pt x="39" y="26"/>
                    <a:pt x="38" y="25"/>
                  </a:cubicBezTo>
                  <a:cubicBezTo>
                    <a:pt x="38" y="24"/>
                    <a:pt x="39" y="24"/>
                    <a:pt x="39" y="23"/>
                  </a:cubicBezTo>
                  <a:cubicBezTo>
                    <a:pt x="39" y="22"/>
                    <a:pt x="39" y="21"/>
                    <a:pt x="39" y="21"/>
                  </a:cubicBezTo>
                  <a:cubicBezTo>
                    <a:pt x="38" y="20"/>
                    <a:pt x="38" y="20"/>
                    <a:pt x="38" y="19"/>
                  </a:cubicBezTo>
                  <a:cubicBezTo>
                    <a:pt x="37" y="18"/>
                    <a:pt x="36" y="17"/>
                    <a:pt x="36" y="17"/>
                  </a:cubicBezTo>
                  <a:cubicBezTo>
                    <a:pt x="35" y="17"/>
                    <a:pt x="34" y="17"/>
                    <a:pt x="33" y="16"/>
                  </a:cubicBezTo>
                  <a:cubicBezTo>
                    <a:pt x="33" y="16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0" y="13"/>
                    <a:pt x="30" y="13"/>
                  </a:cubicBezTo>
                  <a:cubicBezTo>
                    <a:pt x="30" y="14"/>
                    <a:pt x="29" y="14"/>
                    <a:pt x="29" y="15"/>
                  </a:cubicBezTo>
                  <a:cubicBezTo>
                    <a:pt x="29" y="15"/>
                    <a:pt x="29" y="16"/>
                    <a:pt x="28" y="16"/>
                  </a:cubicBezTo>
                  <a:cubicBezTo>
                    <a:pt x="28" y="16"/>
                    <a:pt x="27" y="17"/>
                    <a:pt x="27" y="18"/>
                  </a:cubicBezTo>
                  <a:cubicBezTo>
                    <a:pt x="27" y="19"/>
                    <a:pt x="28" y="19"/>
                    <a:pt x="27" y="20"/>
                  </a:cubicBezTo>
                  <a:cubicBezTo>
                    <a:pt x="27" y="20"/>
                    <a:pt x="26" y="21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22" y="20"/>
                    <a:pt x="22" y="19"/>
                    <a:pt x="21" y="20"/>
                  </a:cubicBezTo>
                  <a:cubicBezTo>
                    <a:pt x="21" y="21"/>
                    <a:pt x="20" y="24"/>
                    <a:pt x="20" y="25"/>
                  </a:cubicBezTo>
                  <a:cubicBezTo>
                    <a:pt x="20" y="25"/>
                    <a:pt x="21" y="26"/>
                    <a:pt x="20" y="26"/>
                  </a:cubicBezTo>
                  <a:cubicBezTo>
                    <a:pt x="19" y="26"/>
                    <a:pt x="19" y="26"/>
                    <a:pt x="18" y="25"/>
                  </a:cubicBezTo>
                  <a:cubicBezTo>
                    <a:pt x="18" y="25"/>
                    <a:pt x="17" y="26"/>
                    <a:pt x="16" y="26"/>
                  </a:cubicBezTo>
                  <a:cubicBezTo>
                    <a:pt x="16" y="26"/>
                    <a:pt x="14" y="26"/>
                    <a:pt x="15" y="27"/>
                  </a:cubicBezTo>
                  <a:cubicBezTo>
                    <a:pt x="15" y="27"/>
                    <a:pt x="15" y="28"/>
                    <a:pt x="15" y="29"/>
                  </a:cubicBezTo>
                  <a:cubicBezTo>
                    <a:pt x="15" y="29"/>
                    <a:pt x="16" y="31"/>
                    <a:pt x="16" y="31"/>
                  </a:cubicBezTo>
                  <a:cubicBezTo>
                    <a:pt x="16" y="32"/>
                    <a:pt x="15" y="32"/>
                    <a:pt x="15" y="33"/>
                  </a:cubicBezTo>
                  <a:cubicBezTo>
                    <a:pt x="15" y="34"/>
                    <a:pt x="15" y="34"/>
                    <a:pt x="15" y="35"/>
                  </a:cubicBezTo>
                  <a:cubicBezTo>
                    <a:pt x="14" y="35"/>
                    <a:pt x="13" y="35"/>
                    <a:pt x="13" y="36"/>
                  </a:cubicBezTo>
                  <a:cubicBezTo>
                    <a:pt x="12" y="36"/>
                    <a:pt x="11" y="36"/>
                    <a:pt x="11" y="37"/>
                  </a:cubicBezTo>
                  <a:cubicBezTo>
                    <a:pt x="11" y="37"/>
                    <a:pt x="10" y="38"/>
                    <a:pt x="9" y="38"/>
                  </a:cubicBezTo>
                  <a:cubicBezTo>
                    <a:pt x="8" y="37"/>
                    <a:pt x="8" y="37"/>
                    <a:pt x="7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" y="40"/>
                    <a:pt x="5" y="39"/>
                    <a:pt x="4" y="39"/>
                  </a:cubicBezTo>
                  <a:cubicBezTo>
                    <a:pt x="4" y="39"/>
                    <a:pt x="3" y="39"/>
                    <a:pt x="3" y="39"/>
                  </a:cubicBezTo>
                  <a:cubicBezTo>
                    <a:pt x="2" y="39"/>
                    <a:pt x="2" y="40"/>
                    <a:pt x="1" y="40"/>
                  </a:cubicBezTo>
                  <a:cubicBezTo>
                    <a:pt x="1" y="40"/>
                    <a:pt x="0" y="40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3" y="44"/>
                    <a:pt x="3" y="45"/>
                  </a:cubicBezTo>
                  <a:cubicBezTo>
                    <a:pt x="3" y="46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5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7" y="52"/>
                    <a:pt x="8" y="52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9" y="53"/>
                    <a:pt x="10" y="53"/>
                  </a:cubicBezTo>
                  <a:cubicBezTo>
                    <a:pt x="10" y="52"/>
                    <a:pt x="12" y="51"/>
                    <a:pt x="12" y="51"/>
                  </a:cubicBezTo>
                  <a:cubicBezTo>
                    <a:pt x="13" y="51"/>
                    <a:pt x="15" y="53"/>
                    <a:pt x="15" y="54"/>
                  </a:cubicBezTo>
                  <a:cubicBezTo>
                    <a:pt x="15" y="54"/>
                    <a:pt x="13" y="56"/>
                    <a:pt x="13" y="56"/>
                  </a:cubicBezTo>
                  <a:cubicBezTo>
                    <a:pt x="12" y="56"/>
                    <a:pt x="12" y="56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8"/>
                    <a:pt x="12" y="59"/>
                    <a:pt x="13" y="59"/>
                  </a:cubicBezTo>
                  <a:cubicBezTo>
                    <a:pt x="13" y="60"/>
                    <a:pt x="12" y="61"/>
                    <a:pt x="11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2" y="63"/>
                    <a:pt x="13" y="64"/>
                    <a:pt x="14" y="64"/>
                  </a:cubicBezTo>
                  <a:cubicBezTo>
                    <a:pt x="14" y="64"/>
                    <a:pt x="15" y="66"/>
                    <a:pt x="15" y="66"/>
                  </a:cubicBezTo>
                  <a:cubicBezTo>
                    <a:pt x="15" y="66"/>
                    <a:pt x="16" y="66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6"/>
                  </a:cubicBezTo>
                  <a:cubicBezTo>
                    <a:pt x="18" y="66"/>
                    <a:pt x="19" y="66"/>
                    <a:pt x="19" y="67"/>
                  </a:cubicBezTo>
                  <a:cubicBezTo>
                    <a:pt x="20" y="67"/>
                    <a:pt x="23" y="69"/>
                    <a:pt x="24" y="70"/>
                  </a:cubicBezTo>
                  <a:cubicBezTo>
                    <a:pt x="25" y="71"/>
                    <a:pt x="28" y="72"/>
                    <a:pt x="29" y="72"/>
                  </a:cubicBezTo>
                  <a:cubicBezTo>
                    <a:pt x="29" y="72"/>
                    <a:pt x="30" y="73"/>
                    <a:pt x="32" y="72"/>
                  </a:cubicBezTo>
                  <a:cubicBezTo>
                    <a:pt x="32" y="72"/>
                    <a:pt x="32" y="72"/>
                    <a:pt x="32" y="73"/>
                  </a:cubicBezTo>
                  <a:cubicBezTo>
                    <a:pt x="32" y="72"/>
                    <a:pt x="33" y="72"/>
                    <a:pt x="33" y="72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4" y="73"/>
                    <a:pt x="34" y="74"/>
                    <a:pt x="34" y="74"/>
                  </a:cubicBezTo>
                  <a:cubicBezTo>
                    <a:pt x="34" y="74"/>
                    <a:pt x="34" y="74"/>
                    <a:pt x="34" y="73"/>
                  </a:cubicBezTo>
                  <a:cubicBezTo>
                    <a:pt x="35" y="72"/>
                    <a:pt x="35" y="72"/>
                    <a:pt x="36" y="72"/>
                  </a:cubicBezTo>
                  <a:cubicBezTo>
                    <a:pt x="36" y="71"/>
                    <a:pt x="37" y="72"/>
                    <a:pt x="38" y="72"/>
                  </a:cubicBezTo>
                  <a:cubicBezTo>
                    <a:pt x="39" y="73"/>
                    <a:pt x="39" y="71"/>
                    <a:pt x="40" y="73"/>
                  </a:cubicBezTo>
                  <a:cubicBezTo>
                    <a:pt x="41" y="73"/>
                    <a:pt x="41" y="72"/>
                    <a:pt x="41" y="72"/>
                  </a:cubicBezTo>
                  <a:cubicBezTo>
                    <a:pt x="42" y="72"/>
                    <a:pt x="42" y="72"/>
                    <a:pt x="42" y="71"/>
                  </a:cubicBezTo>
                  <a:cubicBezTo>
                    <a:pt x="43" y="71"/>
                    <a:pt x="43" y="70"/>
                    <a:pt x="43" y="71"/>
                  </a:cubicBezTo>
                  <a:cubicBezTo>
                    <a:pt x="44" y="71"/>
                    <a:pt x="44" y="70"/>
                    <a:pt x="45" y="69"/>
                  </a:cubicBezTo>
                  <a:cubicBezTo>
                    <a:pt x="47" y="69"/>
                    <a:pt x="48" y="70"/>
                    <a:pt x="48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69"/>
                    <a:pt x="50" y="70"/>
                    <a:pt x="50" y="71"/>
                  </a:cubicBezTo>
                  <a:cubicBezTo>
                    <a:pt x="50" y="71"/>
                    <a:pt x="51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2"/>
                  </a:cubicBezTo>
                  <a:cubicBezTo>
                    <a:pt x="53" y="72"/>
                    <a:pt x="54" y="73"/>
                    <a:pt x="54" y="73"/>
                  </a:cubicBezTo>
                  <a:cubicBezTo>
                    <a:pt x="54" y="73"/>
                    <a:pt x="55" y="73"/>
                    <a:pt x="55" y="74"/>
                  </a:cubicBezTo>
                  <a:cubicBezTo>
                    <a:pt x="55" y="75"/>
                    <a:pt x="55" y="77"/>
                    <a:pt x="54" y="78"/>
                  </a:cubicBezTo>
                  <a:cubicBezTo>
                    <a:pt x="53" y="79"/>
                    <a:pt x="52" y="80"/>
                    <a:pt x="52" y="81"/>
                  </a:cubicBezTo>
                  <a:cubicBezTo>
                    <a:pt x="53" y="81"/>
                    <a:pt x="52" y="82"/>
                    <a:pt x="53" y="82"/>
                  </a:cubicBezTo>
                  <a:cubicBezTo>
                    <a:pt x="54" y="82"/>
                    <a:pt x="55" y="82"/>
                    <a:pt x="55" y="82"/>
                  </a:cubicBezTo>
                  <a:cubicBezTo>
                    <a:pt x="55" y="83"/>
                    <a:pt x="55" y="84"/>
                    <a:pt x="56" y="84"/>
                  </a:cubicBezTo>
                  <a:cubicBezTo>
                    <a:pt x="56" y="84"/>
                    <a:pt x="57" y="85"/>
                    <a:pt x="57" y="85"/>
                  </a:cubicBezTo>
                  <a:cubicBezTo>
                    <a:pt x="56" y="86"/>
                    <a:pt x="56" y="87"/>
                    <a:pt x="57" y="87"/>
                  </a:cubicBezTo>
                  <a:cubicBezTo>
                    <a:pt x="57" y="87"/>
                    <a:pt x="58" y="87"/>
                    <a:pt x="58" y="87"/>
                  </a:cubicBezTo>
                  <a:cubicBezTo>
                    <a:pt x="58" y="88"/>
                    <a:pt x="58" y="89"/>
                    <a:pt x="59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1" y="88"/>
                    <a:pt x="61" y="89"/>
                    <a:pt x="61" y="89"/>
                  </a:cubicBezTo>
                  <a:cubicBezTo>
                    <a:pt x="62" y="89"/>
                    <a:pt x="62" y="88"/>
                    <a:pt x="62" y="87"/>
                  </a:cubicBezTo>
                  <a:cubicBezTo>
                    <a:pt x="61" y="87"/>
                    <a:pt x="62" y="86"/>
                    <a:pt x="62" y="86"/>
                  </a:cubicBezTo>
                  <a:cubicBezTo>
                    <a:pt x="62" y="86"/>
                    <a:pt x="63" y="86"/>
                    <a:pt x="64" y="86"/>
                  </a:cubicBezTo>
                  <a:cubicBezTo>
                    <a:pt x="64" y="85"/>
                    <a:pt x="65" y="86"/>
                    <a:pt x="65" y="85"/>
                  </a:cubicBezTo>
                  <a:cubicBezTo>
                    <a:pt x="66" y="85"/>
                    <a:pt x="66" y="86"/>
                    <a:pt x="67" y="85"/>
                  </a:cubicBezTo>
                  <a:cubicBezTo>
                    <a:pt x="68" y="85"/>
                    <a:pt x="68" y="86"/>
                    <a:pt x="69" y="85"/>
                  </a:cubicBezTo>
                  <a:cubicBezTo>
                    <a:pt x="69" y="84"/>
                    <a:pt x="70" y="84"/>
                    <a:pt x="71" y="84"/>
                  </a:cubicBezTo>
                  <a:cubicBezTo>
                    <a:pt x="71" y="84"/>
                    <a:pt x="71" y="85"/>
                    <a:pt x="73" y="85"/>
                  </a:cubicBezTo>
                  <a:cubicBezTo>
                    <a:pt x="74" y="85"/>
                    <a:pt x="73" y="86"/>
                    <a:pt x="73" y="86"/>
                  </a:cubicBezTo>
                  <a:cubicBezTo>
                    <a:pt x="73" y="87"/>
                    <a:pt x="75" y="88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7" y="89"/>
                    <a:pt x="77" y="88"/>
                  </a:cubicBezTo>
                  <a:cubicBezTo>
                    <a:pt x="78" y="87"/>
                    <a:pt x="78" y="88"/>
                    <a:pt x="79" y="88"/>
                  </a:cubicBezTo>
                  <a:cubicBezTo>
                    <a:pt x="79" y="89"/>
                    <a:pt x="79" y="89"/>
                    <a:pt x="80" y="88"/>
                  </a:cubicBezTo>
                  <a:cubicBezTo>
                    <a:pt x="81" y="87"/>
                    <a:pt x="81" y="89"/>
                    <a:pt x="81" y="89"/>
                  </a:cubicBezTo>
                  <a:cubicBezTo>
                    <a:pt x="80" y="89"/>
                    <a:pt x="81" y="90"/>
                    <a:pt x="81" y="91"/>
                  </a:cubicBezTo>
                  <a:cubicBezTo>
                    <a:pt x="82" y="92"/>
                    <a:pt x="82" y="91"/>
                    <a:pt x="82" y="90"/>
                  </a:cubicBezTo>
                  <a:cubicBezTo>
                    <a:pt x="82" y="89"/>
                    <a:pt x="83" y="89"/>
                    <a:pt x="85" y="88"/>
                  </a:cubicBezTo>
                  <a:cubicBezTo>
                    <a:pt x="87" y="87"/>
                    <a:pt x="90" y="86"/>
                    <a:pt x="90" y="85"/>
                  </a:cubicBezTo>
                  <a:cubicBezTo>
                    <a:pt x="90" y="85"/>
                    <a:pt x="91" y="86"/>
                    <a:pt x="92" y="86"/>
                  </a:cubicBezTo>
                  <a:cubicBezTo>
                    <a:pt x="93" y="85"/>
                    <a:pt x="95" y="85"/>
                    <a:pt x="96" y="85"/>
                  </a:cubicBezTo>
                  <a:cubicBezTo>
                    <a:pt x="97" y="85"/>
                    <a:pt x="97" y="84"/>
                    <a:pt x="97" y="84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99" y="82"/>
                    <a:pt x="100" y="82"/>
                    <a:pt x="100" y="81"/>
                  </a:cubicBezTo>
                  <a:cubicBezTo>
                    <a:pt x="100" y="81"/>
                    <a:pt x="102" y="81"/>
                    <a:pt x="102" y="80"/>
                  </a:cubicBezTo>
                  <a:cubicBezTo>
                    <a:pt x="102" y="80"/>
                    <a:pt x="103" y="80"/>
                    <a:pt x="103" y="79"/>
                  </a:cubicBezTo>
                  <a:cubicBezTo>
                    <a:pt x="103" y="78"/>
                    <a:pt x="103" y="79"/>
                    <a:pt x="104" y="78"/>
                  </a:cubicBezTo>
                  <a:cubicBezTo>
                    <a:pt x="104" y="78"/>
                    <a:pt x="103" y="77"/>
                    <a:pt x="104" y="76"/>
                  </a:cubicBezTo>
                  <a:cubicBezTo>
                    <a:pt x="105" y="76"/>
                    <a:pt x="104" y="76"/>
                    <a:pt x="104" y="75"/>
                  </a:cubicBezTo>
                  <a:cubicBezTo>
                    <a:pt x="104" y="75"/>
                    <a:pt x="105" y="75"/>
                    <a:pt x="105" y="74"/>
                  </a:cubicBezTo>
                  <a:cubicBezTo>
                    <a:pt x="106" y="74"/>
                    <a:pt x="106" y="74"/>
                    <a:pt x="106" y="73"/>
                  </a:cubicBezTo>
                  <a:cubicBezTo>
                    <a:pt x="106" y="72"/>
                    <a:pt x="107" y="72"/>
                    <a:pt x="108" y="71"/>
                  </a:cubicBezTo>
                  <a:cubicBezTo>
                    <a:pt x="108" y="71"/>
                    <a:pt x="109" y="70"/>
                    <a:pt x="108" y="70"/>
                  </a:cubicBezTo>
                  <a:cubicBezTo>
                    <a:pt x="108" y="69"/>
                    <a:pt x="109" y="69"/>
                    <a:pt x="109" y="69"/>
                  </a:cubicBezTo>
                  <a:cubicBezTo>
                    <a:pt x="108" y="68"/>
                    <a:pt x="109" y="68"/>
                    <a:pt x="110" y="67"/>
                  </a:cubicBezTo>
                  <a:cubicBezTo>
                    <a:pt x="111" y="67"/>
                    <a:pt x="109" y="67"/>
                    <a:pt x="109" y="67"/>
                  </a:cubicBezTo>
                  <a:cubicBezTo>
                    <a:pt x="108" y="67"/>
                    <a:pt x="108" y="66"/>
                    <a:pt x="107" y="67"/>
                  </a:cubicBezTo>
                  <a:cubicBezTo>
                    <a:pt x="107" y="67"/>
                    <a:pt x="106" y="66"/>
                    <a:pt x="107" y="66"/>
                  </a:cubicBezTo>
                  <a:cubicBezTo>
                    <a:pt x="107" y="66"/>
                    <a:pt x="109" y="65"/>
                    <a:pt x="109" y="65"/>
                  </a:cubicBezTo>
                  <a:cubicBezTo>
                    <a:pt x="110" y="65"/>
                    <a:pt x="108" y="64"/>
                    <a:pt x="108" y="64"/>
                  </a:cubicBezTo>
                  <a:cubicBezTo>
                    <a:pt x="107" y="64"/>
                    <a:pt x="106" y="62"/>
                    <a:pt x="106" y="62"/>
                  </a:cubicBezTo>
                  <a:cubicBezTo>
                    <a:pt x="105" y="62"/>
                    <a:pt x="106" y="62"/>
                    <a:pt x="107" y="62"/>
                  </a:cubicBezTo>
                  <a:cubicBezTo>
                    <a:pt x="108" y="62"/>
                    <a:pt x="109" y="63"/>
                    <a:pt x="109" y="62"/>
                  </a:cubicBezTo>
                  <a:cubicBezTo>
                    <a:pt x="109" y="62"/>
                    <a:pt x="108" y="61"/>
                    <a:pt x="107" y="60"/>
                  </a:cubicBezTo>
                  <a:cubicBezTo>
                    <a:pt x="106" y="60"/>
                    <a:pt x="107" y="59"/>
                    <a:pt x="107" y="59"/>
                  </a:cubicBezTo>
                  <a:cubicBezTo>
                    <a:pt x="106" y="59"/>
                    <a:pt x="105" y="57"/>
                    <a:pt x="105" y="56"/>
                  </a:cubicBezTo>
                  <a:cubicBezTo>
                    <a:pt x="105" y="55"/>
                    <a:pt x="103" y="55"/>
                    <a:pt x="103" y="55"/>
                  </a:cubicBezTo>
                  <a:cubicBezTo>
                    <a:pt x="103" y="54"/>
                    <a:pt x="103" y="53"/>
                    <a:pt x="104" y="52"/>
                  </a:cubicBezTo>
                  <a:cubicBezTo>
                    <a:pt x="105" y="52"/>
                    <a:pt x="105" y="51"/>
                    <a:pt x="105" y="51"/>
                  </a:cubicBezTo>
                  <a:cubicBezTo>
                    <a:pt x="106" y="51"/>
                    <a:pt x="106" y="51"/>
                    <a:pt x="107" y="50"/>
                  </a:cubicBezTo>
                  <a:cubicBezTo>
                    <a:pt x="107" y="49"/>
                    <a:pt x="108" y="50"/>
                    <a:pt x="108" y="50"/>
                  </a:cubicBezTo>
                  <a:cubicBezTo>
                    <a:pt x="108" y="49"/>
                    <a:pt x="110" y="49"/>
                    <a:pt x="111" y="49"/>
                  </a:cubicBezTo>
                  <a:cubicBezTo>
                    <a:pt x="111" y="48"/>
                    <a:pt x="110" y="47"/>
                    <a:pt x="109" y="47"/>
                  </a:cubicBezTo>
                  <a:cubicBezTo>
                    <a:pt x="108" y="47"/>
                    <a:pt x="108" y="47"/>
                    <a:pt x="107" y="46"/>
                  </a:cubicBezTo>
                  <a:cubicBezTo>
                    <a:pt x="106" y="45"/>
                    <a:pt x="105" y="48"/>
                    <a:pt x="104" y="48"/>
                  </a:cubicBezTo>
                  <a:cubicBezTo>
                    <a:pt x="103" y="49"/>
                    <a:pt x="102" y="47"/>
                    <a:pt x="102" y="46"/>
                  </a:cubicBezTo>
                  <a:cubicBezTo>
                    <a:pt x="103" y="46"/>
                    <a:pt x="102" y="46"/>
                    <a:pt x="100" y="46"/>
                  </a:cubicBezTo>
                  <a:cubicBezTo>
                    <a:pt x="98" y="46"/>
                    <a:pt x="99" y="43"/>
                    <a:pt x="100" y="43"/>
                  </a:cubicBezTo>
                  <a:cubicBezTo>
                    <a:pt x="101" y="43"/>
                    <a:pt x="102" y="44"/>
                    <a:pt x="103" y="42"/>
                  </a:cubicBezTo>
                  <a:cubicBezTo>
                    <a:pt x="103" y="40"/>
                    <a:pt x="104" y="42"/>
                    <a:pt x="106" y="40"/>
                  </a:cubicBezTo>
                  <a:cubicBezTo>
                    <a:pt x="107" y="39"/>
                    <a:pt x="108" y="38"/>
                    <a:pt x="110" y="38"/>
                  </a:cubicBezTo>
                  <a:cubicBezTo>
                    <a:pt x="111" y="39"/>
                    <a:pt x="108" y="41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7" y="44"/>
                    <a:pt x="108" y="44"/>
                    <a:pt x="109" y="43"/>
                  </a:cubicBezTo>
                  <a:cubicBezTo>
                    <a:pt x="111" y="43"/>
                    <a:pt x="112" y="41"/>
                    <a:pt x="114" y="41"/>
                  </a:cubicBezTo>
                  <a:cubicBezTo>
                    <a:pt x="114" y="41"/>
                    <a:pt x="114" y="41"/>
                    <a:pt x="115" y="41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6" y="39"/>
                    <a:pt x="119" y="38"/>
                    <a:pt x="120" y="37"/>
                  </a:cubicBezTo>
                  <a:cubicBezTo>
                    <a:pt x="120" y="37"/>
                    <a:pt x="121" y="36"/>
                    <a:pt x="121" y="36"/>
                  </a:cubicBezTo>
                  <a:cubicBezTo>
                    <a:pt x="122" y="36"/>
                    <a:pt x="122" y="36"/>
                    <a:pt x="123" y="36"/>
                  </a:cubicBezTo>
                  <a:cubicBezTo>
                    <a:pt x="124" y="36"/>
                    <a:pt x="125" y="37"/>
                    <a:pt x="124" y="36"/>
                  </a:cubicBezTo>
                  <a:cubicBezTo>
                    <a:pt x="124" y="35"/>
                    <a:pt x="124" y="35"/>
                    <a:pt x="125" y="35"/>
                  </a:cubicBezTo>
                  <a:cubicBezTo>
                    <a:pt x="126" y="35"/>
                    <a:pt x="126" y="34"/>
                    <a:pt x="127" y="34"/>
                  </a:cubicBezTo>
                  <a:cubicBezTo>
                    <a:pt x="127" y="34"/>
                    <a:pt x="127" y="32"/>
                    <a:pt x="128" y="32"/>
                  </a:cubicBezTo>
                  <a:cubicBezTo>
                    <a:pt x="129" y="32"/>
                    <a:pt x="129" y="33"/>
                    <a:pt x="130" y="33"/>
                  </a:cubicBezTo>
                  <a:cubicBezTo>
                    <a:pt x="130" y="33"/>
                    <a:pt x="130" y="33"/>
                    <a:pt x="131" y="33"/>
                  </a:cubicBezTo>
                  <a:cubicBezTo>
                    <a:pt x="131" y="33"/>
                    <a:pt x="131" y="33"/>
                    <a:pt x="131" y="32"/>
                  </a:cubicBezTo>
                  <a:cubicBezTo>
                    <a:pt x="131" y="32"/>
                    <a:pt x="131" y="31"/>
                    <a:pt x="131" y="30"/>
                  </a:cubicBezTo>
                  <a:cubicBezTo>
                    <a:pt x="131" y="29"/>
                    <a:pt x="131" y="29"/>
                    <a:pt x="131" y="28"/>
                  </a:cubicBezTo>
                  <a:cubicBezTo>
                    <a:pt x="131" y="28"/>
                    <a:pt x="131" y="27"/>
                    <a:pt x="131" y="27"/>
                  </a:cubicBezTo>
                  <a:cubicBezTo>
                    <a:pt x="132" y="27"/>
                    <a:pt x="132" y="25"/>
                    <a:pt x="133" y="26"/>
                  </a:cubicBezTo>
                  <a:cubicBezTo>
                    <a:pt x="134" y="26"/>
                    <a:pt x="135" y="26"/>
                    <a:pt x="135" y="26"/>
                  </a:cubicBezTo>
                  <a:cubicBezTo>
                    <a:pt x="135" y="25"/>
                    <a:pt x="136" y="25"/>
                    <a:pt x="136" y="24"/>
                  </a:cubicBezTo>
                  <a:cubicBezTo>
                    <a:pt x="136" y="23"/>
                    <a:pt x="137" y="23"/>
                    <a:pt x="138" y="22"/>
                  </a:cubicBezTo>
                  <a:cubicBezTo>
                    <a:pt x="138" y="22"/>
                    <a:pt x="138" y="20"/>
                    <a:pt x="139" y="20"/>
                  </a:cubicBezTo>
                  <a:cubicBezTo>
                    <a:pt x="140" y="19"/>
                    <a:pt x="139" y="19"/>
                    <a:pt x="139" y="18"/>
                  </a:cubicBezTo>
                  <a:close/>
                  <a:moveTo>
                    <a:pt x="105" y="83"/>
                  </a:moveTo>
                  <a:cubicBezTo>
                    <a:pt x="104" y="85"/>
                    <a:pt x="106" y="87"/>
                    <a:pt x="106" y="87"/>
                  </a:cubicBezTo>
                  <a:cubicBezTo>
                    <a:pt x="107" y="86"/>
                    <a:pt x="110" y="80"/>
                    <a:pt x="109" y="79"/>
                  </a:cubicBezTo>
                  <a:cubicBezTo>
                    <a:pt x="109" y="79"/>
                    <a:pt x="106" y="80"/>
                    <a:pt x="105" y="83"/>
                  </a:cubicBezTo>
                  <a:close/>
                  <a:moveTo>
                    <a:pt x="81" y="92"/>
                  </a:moveTo>
                  <a:cubicBezTo>
                    <a:pt x="80" y="92"/>
                    <a:pt x="77" y="93"/>
                    <a:pt x="78" y="95"/>
                  </a:cubicBezTo>
                  <a:cubicBezTo>
                    <a:pt x="79" y="97"/>
                    <a:pt x="82" y="96"/>
                    <a:pt x="82" y="95"/>
                  </a:cubicBezTo>
                  <a:cubicBezTo>
                    <a:pt x="82" y="94"/>
                    <a:pt x="84" y="93"/>
                    <a:pt x="84" y="92"/>
                  </a:cubicBezTo>
                  <a:cubicBezTo>
                    <a:pt x="83" y="92"/>
                    <a:pt x="82" y="92"/>
                    <a:pt x="81" y="9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326">
              <a:extLst>
                <a:ext uri="{FF2B5EF4-FFF2-40B4-BE49-F238E27FC236}">
                  <a16:creationId xmlns:a16="http://schemas.microsoft.com/office/drawing/2014/main" id="{5984CF6C-F80F-4F8A-89B7-A4A9F761B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49525" y="2073275"/>
              <a:ext cx="84137" cy="114300"/>
            </a:xfrm>
            <a:custGeom>
              <a:avLst/>
              <a:gdLst>
                <a:gd name="T0" fmla="*/ 12 w 23"/>
                <a:gd name="T1" fmla="*/ 12 h 32"/>
                <a:gd name="T2" fmla="*/ 15 w 23"/>
                <a:gd name="T3" fmla="*/ 14 h 32"/>
                <a:gd name="T4" fmla="*/ 15 w 23"/>
                <a:gd name="T5" fmla="*/ 17 h 32"/>
                <a:gd name="T6" fmla="*/ 16 w 23"/>
                <a:gd name="T7" fmla="*/ 18 h 32"/>
                <a:gd name="T8" fmla="*/ 18 w 23"/>
                <a:gd name="T9" fmla="*/ 20 h 32"/>
                <a:gd name="T10" fmla="*/ 18 w 23"/>
                <a:gd name="T11" fmla="*/ 20 h 32"/>
                <a:gd name="T12" fmla="*/ 19 w 23"/>
                <a:gd name="T13" fmla="*/ 18 h 32"/>
                <a:gd name="T14" fmla="*/ 19 w 23"/>
                <a:gd name="T15" fmla="*/ 16 h 32"/>
                <a:gd name="T16" fmla="*/ 16 w 23"/>
                <a:gd name="T17" fmla="*/ 14 h 32"/>
                <a:gd name="T18" fmla="*/ 15 w 23"/>
                <a:gd name="T19" fmla="*/ 12 h 32"/>
                <a:gd name="T20" fmla="*/ 11 w 23"/>
                <a:gd name="T21" fmla="*/ 11 h 32"/>
                <a:gd name="T22" fmla="*/ 10 w 23"/>
                <a:gd name="T23" fmla="*/ 9 h 32"/>
                <a:gd name="T24" fmla="*/ 12 w 23"/>
                <a:gd name="T25" fmla="*/ 6 h 32"/>
                <a:gd name="T26" fmla="*/ 12 w 23"/>
                <a:gd name="T27" fmla="*/ 2 h 32"/>
                <a:gd name="T28" fmla="*/ 11 w 23"/>
                <a:gd name="T29" fmla="*/ 1 h 32"/>
                <a:gd name="T30" fmla="*/ 8 w 23"/>
                <a:gd name="T31" fmla="*/ 1 h 32"/>
                <a:gd name="T32" fmla="*/ 7 w 23"/>
                <a:gd name="T33" fmla="*/ 6 h 32"/>
                <a:gd name="T34" fmla="*/ 6 w 23"/>
                <a:gd name="T35" fmla="*/ 6 h 32"/>
                <a:gd name="T36" fmla="*/ 7 w 23"/>
                <a:gd name="T37" fmla="*/ 9 h 32"/>
                <a:gd name="T38" fmla="*/ 8 w 23"/>
                <a:gd name="T39" fmla="*/ 11 h 32"/>
                <a:gd name="T40" fmla="*/ 10 w 23"/>
                <a:gd name="T41" fmla="*/ 12 h 32"/>
                <a:gd name="T42" fmla="*/ 12 w 23"/>
                <a:gd name="T43" fmla="*/ 12 h 32"/>
                <a:gd name="T44" fmla="*/ 8 w 23"/>
                <a:gd name="T45" fmla="*/ 13 h 32"/>
                <a:gd name="T46" fmla="*/ 10 w 23"/>
                <a:gd name="T47" fmla="*/ 15 h 32"/>
                <a:gd name="T48" fmla="*/ 8 w 23"/>
                <a:gd name="T49" fmla="*/ 13 h 32"/>
                <a:gd name="T50" fmla="*/ 11 w 23"/>
                <a:gd name="T51" fmla="*/ 20 h 32"/>
                <a:gd name="T52" fmla="*/ 13 w 23"/>
                <a:gd name="T53" fmla="*/ 19 h 32"/>
                <a:gd name="T54" fmla="*/ 13 w 23"/>
                <a:gd name="T55" fmla="*/ 21 h 32"/>
                <a:gd name="T56" fmla="*/ 13 w 23"/>
                <a:gd name="T57" fmla="*/ 23 h 32"/>
                <a:gd name="T58" fmla="*/ 16 w 23"/>
                <a:gd name="T59" fmla="*/ 20 h 32"/>
                <a:gd name="T60" fmla="*/ 15 w 23"/>
                <a:gd name="T61" fmla="*/ 19 h 32"/>
                <a:gd name="T62" fmla="*/ 11 w 23"/>
                <a:gd name="T63" fmla="*/ 17 h 32"/>
                <a:gd name="T64" fmla="*/ 11 w 23"/>
                <a:gd name="T65" fmla="*/ 20 h 32"/>
                <a:gd name="T66" fmla="*/ 3 w 23"/>
                <a:gd name="T67" fmla="*/ 21 h 32"/>
                <a:gd name="T68" fmla="*/ 0 w 23"/>
                <a:gd name="T69" fmla="*/ 25 h 32"/>
                <a:gd name="T70" fmla="*/ 5 w 23"/>
                <a:gd name="T71" fmla="*/ 21 h 32"/>
                <a:gd name="T72" fmla="*/ 5 w 23"/>
                <a:gd name="T73" fmla="*/ 18 h 32"/>
                <a:gd name="T74" fmla="*/ 3 w 23"/>
                <a:gd name="T75" fmla="*/ 21 h 32"/>
                <a:gd name="T76" fmla="*/ 16 w 23"/>
                <a:gd name="T77" fmla="*/ 22 h 32"/>
                <a:gd name="T78" fmla="*/ 17 w 23"/>
                <a:gd name="T79" fmla="*/ 21 h 32"/>
                <a:gd name="T80" fmla="*/ 16 w 23"/>
                <a:gd name="T81" fmla="*/ 22 h 32"/>
                <a:gd name="T82" fmla="*/ 22 w 23"/>
                <a:gd name="T83" fmla="*/ 28 h 32"/>
                <a:gd name="T84" fmla="*/ 21 w 23"/>
                <a:gd name="T85" fmla="*/ 23 h 32"/>
                <a:gd name="T86" fmla="*/ 20 w 23"/>
                <a:gd name="T87" fmla="*/ 22 h 32"/>
                <a:gd name="T88" fmla="*/ 18 w 23"/>
                <a:gd name="T89" fmla="*/ 24 h 32"/>
                <a:gd name="T90" fmla="*/ 17 w 23"/>
                <a:gd name="T91" fmla="*/ 25 h 32"/>
                <a:gd name="T92" fmla="*/ 15 w 23"/>
                <a:gd name="T93" fmla="*/ 24 h 32"/>
                <a:gd name="T94" fmla="*/ 12 w 23"/>
                <a:gd name="T95" fmla="*/ 26 h 32"/>
                <a:gd name="T96" fmla="*/ 11 w 23"/>
                <a:gd name="T97" fmla="*/ 28 h 32"/>
                <a:gd name="T98" fmla="*/ 13 w 23"/>
                <a:gd name="T99" fmla="*/ 27 h 32"/>
                <a:gd name="T100" fmla="*/ 15 w 23"/>
                <a:gd name="T101" fmla="*/ 26 h 32"/>
                <a:gd name="T102" fmla="*/ 17 w 23"/>
                <a:gd name="T103" fmla="*/ 30 h 32"/>
                <a:gd name="T104" fmla="*/ 19 w 23"/>
                <a:gd name="T105" fmla="*/ 32 h 32"/>
                <a:gd name="T106" fmla="*/ 19 w 23"/>
                <a:gd name="T107" fmla="*/ 29 h 32"/>
                <a:gd name="T108" fmla="*/ 22 w 23"/>
                <a:gd name="T10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" h="32">
                  <a:moveTo>
                    <a:pt x="12" y="12"/>
                  </a:moveTo>
                  <a:cubicBezTo>
                    <a:pt x="13" y="12"/>
                    <a:pt x="15" y="14"/>
                    <a:pt x="15" y="14"/>
                  </a:cubicBezTo>
                  <a:cubicBezTo>
                    <a:pt x="15" y="15"/>
                    <a:pt x="15" y="17"/>
                    <a:pt x="15" y="17"/>
                  </a:cubicBezTo>
                  <a:cubicBezTo>
                    <a:pt x="16" y="16"/>
                    <a:pt x="17" y="17"/>
                    <a:pt x="16" y="18"/>
                  </a:cubicBezTo>
                  <a:cubicBezTo>
                    <a:pt x="16" y="18"/>
                    <a:pt x="17" y="19"/>
                    <a:pt x="18" y="20"/>
                  </a:cubicBezTo>
                  <a:cubicBezTo>
                    <a:pt x="18" y="22"/>
                    <a:pt x="19" y="21"/>
                    <a:pt x="18" y="20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20" y="18"/>
                    <a:pt x="19" y="17"/>
                    <a:pt x="19" y="16"/>
                  </a:cubicBezTo>
                  <a:cubicBezTo>
                    <a:pt x="18" y="14"/>
                    <a:pt x="16" y="15"/>
                    <a:pt x="16" y="14"/>
                  </a:cubicBezTo>
                  <a:cubicBezTo>
                    <a:pt x="16" y="13"/>
                    <a:pt x="15" y="12"/>
                    <a:pt x="15" y="12"/>
                  </a:cubicBezTo>
                  <a:cubicBezTo>
                    <a:pt x="15" y="11"/>
                    <a:pt x="13" y="10"/>
                    <a:pt x="11" y="11"/>
                  </a:cubicBezTo>
                  <a:cubicBezTo>
                    <a:pt x="10" y="12"/>
                    <a:pt x="11" y="10"/>
                    <a:pt x="10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5"/>
                    <a:pt x="12" y="3"/>
                    <a:pt x="12" y="2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9" y="0"/>
                    <a:pt x="8" y="1"/>
                  </a:cubicBezTo>
                  <a:cubicBezTo>
                    <a:pt x="7" y="1"/>
                    <a:pt x="8" y="6"/>
                    <a:pt x="7" y="6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6" y="7"/>
                    <a:pt x="6" y="9"/>
                    <a:pt x="7" y="9"/>
                  </a:cubicBezTo>
                  <a:cubicBezTo>
                    <a:pt x="7" y="9"/>
                    <a:pt x="8" y="10"/>
                    <a:pt x="8" y="11"/>
                  </a:cubicBezTo>
                  <a:cubicBezTo>
                    <a:pt x="7" y="12"/>
                    <a:pt x="9" y="12"/>
                    <a:pt x="10" y="12"/>
                  </a:cubicBezTo>
                  <a:cubicBezTo>
                    <a:pt x="11" y="11"/>
                    <a:pt x="11" y="13"/>
                    <a:pt x="12" y="12"/>
                  </a:cubicBezTo>
                  <a:close/>
                  <a:moveTo>
                    <a:pt x="8" y="13"/>
                  </a:moveTo>
                  <a:cubicBezTo>
                    <a:pt x="8" y="14"/>
                    <a:pt x="8" y="16"/>
                    <a:pt x="10" y="15"/>
                  </a:cubicBezTo>
                  <a:cubicBezTo>
                    <a:pt x="11" y="15"/>
                    <a:pt x="7" y="12"/>
                    <a:pt x="8" y="13"/>
                  </a:cubicBezTo>
                  <a:close/>
                  <a:moveTo>
                    <a:pt x="11" y="20"/>
                  </a:moveTo>
                  <a:cubicBezTo>
                    <a:pt x="12" y="20"/>
                    <a:pt x="13" y="20"/>
                    <a:pt x="13" y="19"/>
                  </a:cubicBezTo>
                  <a:cubicBezTo>
                    <a:pt x="13" y="18"/>
                    <a:pt x="13" y="20"/>
                    <a:pt x="13" y="21"/>
                  </a:cubicBezTo>
                  <a:cubicBezTo>
                    <a:pt x="12" y="21"/>
                    <a:pt x="12" y="23"/>
                    <a:pt x="13" y="23"/>
                  </a:cubicBezTo>
                  <a:cubicBezTo>
                    <a:pt x="14" y="24"/>
                    <a:pt x="16" y="20"/>
                    <a:pt x="16" y="20"/>
                  </a:cubicBezTo>
                  <a:cubicBezTo>
                    <a:pt x="15" y="19"/>
                    <a:pt x="15" y="20"/>
                    <a:pt x="15" y="19"/>
                  </a:cubicBezTo>
                  <a:cubicBezTo>
                    <a:pt x="15" y="18"/>
                    <a:pt x="12" y="16"/>
                    <a:pt x="11" y="17"/>
                  </a:cubicBezTo>
                  <a:cubicBezTo>
                    <a:pt x="10" y="17"/>
                    <a:pt x="11" y="20"/>
                    <a:pt x="11" y="20"/>
                  </a:cubicBezTo>
                  <a:close/>
                  <a:moveTo>
                    <a:pt x="3" y="21"/>
                  </a:moveTo>
                  <a:cubicBezTo>
                    <a:pt x="2" y="22"/>
                    <a:pt x="0" y="24"/>
                    <a:pt x="0" y="25"/>
                  </a:cubicBezTo>
                  <a:cubicBezTo>
                    <a:pt x="1" y="26"/>
                    <a:pt x="3" y="22"/>
                    <a:pt x="5" y="21"/>
                  </a:cubicBezTo>
                  <a:cubicBezTo>
                    <a:pt x="6" y="20"/>
                    <a:pt x="6" y="19"/>
                    <a:pt x="5" y="18"/>
                  </a:cubicBezTo>
                  <a:cubicBezTo>
                    <a:pt x="5" y="18"/>
                    <a:pt x="4" y="20"/>
                    <a:pt x="3" y="21"/>
                  </a:cubicBezTo>
                  <a:close/>
                  <a:moveTo>
                    <a:pt x="16" y="22"/>
                  </a:moveTo>
                  <a:cubicBezTo>
                    <a:pt x="16" y="23"/>
                    <a:pt x="18" y="22"/>
                    <a:pt x="17" y="21"/>
                  </a:cubicBezTo>
                  <a:cubicBezTo>
                    <a:pt x="17" y="21"/>
                    <a:pt x="15" y="22"/>
                    <a:pt x="16" y="22"/>
                  </a:cubicBezTo>
                  <a:close/>
                  <a:moveTo>
                    <a:pt x="22" y="28"/>
                  </a:moveTo>
                  <a:cubicBezTo>
                    <a:pt x="23" y="27"/>
                    <a:pt x="21" y="24"/>
                    <a:pt x="21" y="23"/>
                  </a:cubicBezTo>
                  <a:cubicBezTo>
                    <a:pt x="21" y="21"/>
                    <a:pt x="19" y="21"/>
                    <a:pt x="20" y="22"/>
                  </a:cubicBezTo>
                  <a:cubicBezTo>
                    <a:pt x="20" y="23"/>
                    <a:pt x="18" y="23"/>
                    <a:pt x="18" y="24"/>
                  </a:cubicBezTo>
                  <a:cubicBezTo>
                    <a:pt x="18" y="25"/>
                    <a:pt x="17" y="24"/>
                    <a:pt x="17" y="25"/>
                  </a:cubicBezTo>
                  <a:cubicBezTo>
                    <a:pt x="17" y="26"/>
                    <a:pt x="15" y="25"/>
                    <a:pt x="15" y="24"/>
                  </a:cubicBezTo>
                  <a:cubicBezTo>
                    <a:pt x="14" y="24"/>
                    <a:pt x="13" y="26"/>
                    <a:pt x="12" y="26"/>
                  </a:cubicBezTo>
                  <a:cubicBezTo>
                    <a:pt x="11" y="26"/>
                    <a:pt x="11" y="28"/>
                    <a:pt x="11" y="28"/>
                  </a:cubicBezTo>
                  <a:cubicBezTo>
                    <a:pt x="12" y="28"/>
                    <a:pt x="12" y="27"/>
                    <a:pt x="13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6" y="27"/>
                    <a:pt x="15" y="30"/>
                    <a:pt x="17" y="30"/>
                  </a:cubicBezTo>
                  <a:cubicBezTo>
                    <a:pt x="19" y="31"/>
                    <a:pt x="19" y="32"/>
                    <a:pt x="19" y="32"/>
                  </a:cubicBezTo>
                  <a:cubicBezTo>
                    <a:pt x="20" y="32"/>
                    <a:pt x="19" y="30"/>
                    <a:pt x="19" y="29"/>
                  </a:cubicBezTo>
                  <a:cubicBezTo>
                    <a:pt x="19" y="28"/>
                    <a:pt x="21" y="29"/>
                    <a:pt x="22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327">
              <a:extLst>
                <a:ext uri="{FF2B5EF4-FFF2-40B4-BE49-F238E27FC236}">
                  <a16:creationId xmlns:a16="http://schemas.microsoft.com/office/drawing/2014/main" id="{381E6C9E-E086-45ED-A664-E28143B573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6325" y="2257425"/>
              <a:ext cx="104775" cy="68263"/>
            </a:xfrm>
            <a:custGeom>
              <a:avLst/>
              <a:gdLst>
                <a:gd name="T0" fmla="*/ 21 w 29"/>
                <a:gd name="T1" fmla="*/ 17 h 19"/>
                <a:gd name="T2" fmla="*/ 19 w 29"/>
                <a:gd name="T3" fmla="*/ 16 h 19"/>
                <a:gd name="T4" fmla="*/ 17 w 29"/>
                <a:gd name="T5" fmla="*/ 15 h 19"/>
                <a:gd name="T6" fmla="*/ 15 w 29"/>
                <a:gd name="T7" fmla="*/ 11 h 19"/>
                <a:gd name="T8" fmla="*/ 15 w 29"/>
                <a:gd name="T9" fmla="*/ 10 h 19"/>
                <a:gd name="T10" fmla="*/ 15 w 29"/>
                <a:gd name="T11" fmla="*/ 8 h 19"/>
                <a:gd name="T12" fmla="*/ 10 w 29"/>
                <a:gd name="T13" fmla="*/ 6 h 19"/>
                <a:gd name="T14" fmla="*/ 1 w 29"/>
                <a:gd name="T15" fmla="*/ 0 h 19"/>
                <a:gd name="T16" fmla="*/ 0 w 29"/>
                <a:gd name="T17" fmla="*/ 0 h 19"/>
                <a:gd name="T18" fmla="*/ 0 w 29"/>
                <a:gd name="T19" fmla="*/ 15 h 19"/>
                <a:gd name="T20" fmla="*/ 2 w 29"/>
                <a:gd name="T21" fmla="*/ 15 h 19"/>
                <a:gd name="T22" fmla="*/ 5 w 29"/>
                <a:gd name="T23" fmla="*/ 14 h 19"/>
                <a:gd name="T24" fmla="*/ 6 w 29"/>
                <a:gd name="T25" fmla="*/ 12 h 19"/>
                <a:gd name="T26" fmla="*/ 11 w 29"/>
                <a:gd name="T27" fmla="*/ 13 h 19"/>
                <a:gd name="T28" fmla="*/ 16 w 29"/>
                <a:gd name="T29" fmla="*/ 18 h 19"/>
                <a:gd name="T30" fmla="*/ 21 w 29"/>
                <a:gd name="T31" fmla="*/ 19 h 19"/>
                <a:gd name="T32" fmla="*/ 21 w 29"/>
                <a:gd name="T33" fmla="*/ 17 h 19"/>
                <a:gd name="T34" fmla="*/ 25 w 29"/>
                <a:gd name="T35" fmla="*/ 5 h 19"/>
                <a:gd name="T36" fmla="*/ 22 w 29"/>
                <a:gd name="T37" fmla="*/ 7 h 19"/>
                <a:gd name="T38" fmla="*/ 17 w 29"/>
                <a:gd name="T39" fmla="*/ 7 h 19"/>
                <a:gd name="T40" fmla="*/ 21 w 29"/>
                <a:gd name="T41" fmla="*/ 9 h 19"/>
                <a:gd name="T42" fmla="*/ 26 w 29"/>
                <a:gd name="T43" fmla="*/ 6 h 19"/>
                <a:gd name="T44" fmla="*/ 26 w 29"/>
                <a:gd name="T45" fmla="*/ 4 h 19"/>
                <a:gd name="T46" fmla="*/ 25 w 29"/>
                <a:gd name="T47" fmla="*/ 5 h 19"/>
                <a:gd name="T48" fmla="*/ 27 w 29"/>
                <a:gd name="T49" fmla="*/ 2 h 19"/>
                <a:gd name="T50" fmla="*/ 26 w 29"/>
                <a:gd name="T51" fmla="*/ 3 h 19"/>
                <a:gd name="T52" fmla="*/ 28 w 29"/>
                <a:gd name="T53" fmla="*/ 5 h 19"/>
                <a:gd name="T54" fmla="*/ 27 w 29"/>
                <a:gd name="T55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19">
                  <a:moveTo>
                    <a:pt x="21" y="17"/>
                  </a:moveTo>
                  <a:cubicBezTo>
                    <a:pt x="20" y="17"/>
                    <a:pt x="19" y="16"/>
                    <a:pt x="19" y="16"/>
                  </a:cubicBezTo>
                  <a:cubicBezTo>
                    <a:pt x="19" y="15"/>
                    <a:pt x="18" y="15"/>
                    <a:pt x="17" y="15"/>
                  </a:cubicBezTo>
                  <a:cubicBezTo>
                    <a:pt x="16" y="14"/>
                    <a:pt x="16" y="12"/>
                    <a:pt x="15" y="11"/>
                  </a:cubicBezTo>
                  <a:cubicBezTo>
                    <a:pt x="14" y="11"/>
                    <a:pt x="13" y="9"/>
                    <a:pt x="15" y="10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4" y="7"/>
                    <a:pt x="11" y="7"/>
                    <a:pt x="10" y="6"/>
                  </a:cubicBezTo>
                  <a:cubicBezTo>
                    <a:pt x="10" y="4"/>
                    <a:pt x="4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2" y="15"/>
                  </a:cubicBezTo>
                  <a:cubicBezTo>
                    <a:pt x="5" y="16"/>
                    <a:pt x="4" y="14"/>
                    <a:pt x="5" y="14"/>
                  </a:cubicBezTo>
                  <a:cubicBezTo>
                    <a:pt x="5" y="14"/>
                    <a:pt x="6" y="13"/>
                    <a:pt x="6" y="12"/>
                  </a:cubicBezTo>
                  <a:cubicBezTo>
                    <a:pt x="7" y="11"/>
                    <a:pt x="10" y="12"/>
                    <a:pt x="11" y="13"/>
                  </a:cubicBezTo>
                  <a:cubicBezTo>
                    <a:pt x="13" y="15"/>
                    <a:pt x="15" y="18"/>
                    <a:pt x="16" y="18"/>
                  </a:cubicBezTo>
                  <a:cubicBezTo>
                    <a:pt x="18" y="17"/>
                    <a:pt x="20" y="19"/>
                    <a:pt x="21" y="19"/>
                  </a:cubicBezTo>
                  <a:cubicBezTo>
                    <a:pt x="23" y="19"/>
                    <a:pt x="21" y="17"/>
                    <a:pt x="21" y="17"/>
                  </a:cubicBezTo>
                  <a:close/>
                  <a:moveTo>
                    <a:pt x="25" y="5"/>
                  </a:moveTo>
                  <a:cubicBezTo>
                    <a:pt x="25" y="6"/>
                    <a:pt x="24" y="6"/>
                    <a:pt x="22" y="7"/>
                  </a:cubicBezTo>
                  <a:cubicBezTo>
                    <a:pt x="20" y="7"/>
                    <a:pt x="17" y="6"/>
                    <a:pt x="17" y="7"/>
                  </a:cubicBezTo>
                  <a:cubicBezTo>
                    <a:pt x="17" y="8"/>
                    <a:pt x="19" y="9"/>
                    <a:pt x="21" y="9"/>
                  </a:cubicBezTo>
                  <a:cubicBezTo>
                    <a:pt x="23" y="9"/>
                    <a:pt x="26" y="7"/>
                    <a:pt x="26" y="6"/>
                  </a:cubicBezTo>
                  <a:cubicBezTo>
                    <a:pt x="26" y="6"/>
                    <a:pt x="27" y="5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lose/>
                  <a:moveTo>
                    <a:pt x="27" y="2"/>
                  </a:moveTo>
                  <a:cubicBezTo>
                    <a:pt x="26" y="2"/>
                    <a:pt x="25" y="1"/>
                    <a:pt x="26" y="3"/>
                  </a:cubicBezTo>
                  <a:cubicBezTo>
                    <a:pt x="28" y="4"/>
                    <a:pt x="27" y="5"/>
                    <a:pt x="28" y="5"/>
                  </a:cubicBezTo>
                  <a:cubicBezTo>
                    <a:pt x="29" y="4"/>
                    <a:pt x="28" y="3"/>
                    <a:pt x="27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328">
              <a:extLst>
                <a:ext uri="{FF2B5EF4-FFF2-40B4-BE49-F238E27FC236}">
                  <a16:creationId xmlns:a16="http://schemas.microsoft.com/office/drawing/2014/main" id="{7D2106F9-45C3-4209-BBB9-524F23A31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55913" y="2152650"/>
              <a:ext cx="17462" cy="31750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0 w 5"/>
                <a:gd name="T5" fmla="*/ 5 h 9"/>
                <a:gd name="T6" fmla="*/ 2 w 5"/>
                <a:gd name="T7" fmla="*/ 8 h 9"/>
                <a:gd name="T8" fmla="*/ 5 w 5"/>
                <a:gd name="T9" fmla="*/ 5 h 9"/>
                <a:gd name="T10" fmla="*/ 1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0" y="8"/>
                    <a:pt x="2" y="8"/>
                  </a:cubicBezTo>
                  <a:cubicBezTo>
                    <a:pt x="3" y="9"/>
                    <a:pt x="5" y="7"/>
                    <a:pt x="5" y="5"/>
                  </a:cubicBezTo>
                  <a:cubicBezTo>
                    <a:pt x="5" y="3"/>
                    <a:pt x="2" y="0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329">
              <a:extLst>
                <a:ext uri="{FF2B5EF4-FFF2-40B4-BE49-F238E27FC236}">
                  <a16:creationId xmlns:a16="http://schemas.microsoft.com/office/drawing/2014/main" id="{56C055EB-7BF1-4936-AB50-1C2B2931F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7063" y="2328863"/>
              <a:ext cx="61912" cy="125413"/>
            </a:xfrm>
            <a:custGeom>
              <a:avLst/>
              <a:gdLst>
                <a:gd name="T0" fmla="*/ 14 w 17"/>
                <a:gd name="T1" fmla="*/ 1 h 35"/>
                <a:gd name="T2" fmla="*/ 14 w 17"/>
                <a:gd name="T3" fmla="*/ 2 h 35"/>
                <a:gd name="T4" fmla="*/ 13 w 17"/>
                <a:gd name="T5" fmla="*/ 4 h 35"/>
                <a:gd name="T6" fmla="*/ 12 w 17"/>
                <a:gd name="T7" fmla="*/ 5 h 35"/>
                <a:gd name="T8" fmla="*/ 11 w 17"/>
                <a:gd name="T9" fmla="*/ 6 h 35"/>
                <a:gd name="T10" fmla="*/ 11 w 17"/>
                <a:gd name="T11" fmla="*/ 7 h 35"/>
                <a:gd name="T12" fmla="*/ 9 w 17"/>
                <a:gd name="T13" fmla="*/ 9 h 35"/>
                <a:gd name="T14" fmla="*/ 6 w 17"/>
                <a:gd name="T15" fmla="*/ 10 h 35"/>
                <a:gd name="T16" fmla="*/ 3 w 17"/>
                <a:gd name="T17" fmla="*/ 11 h 35"/>
                <a:gd name="T18" fmla="*/ 2 w 17"/>
                <a:gd name="T19" fmla="*/ 14 h 35"/>
                <a:gd name="T20" fmla="*/ 2 w 17"/>
                <a:gd name="T21" fmla="*/ 18 h 35"/>
                <a:gd name="T22" fmla="*/ 1 w 17"/>
                <a:gd name="T23" fmla="*/ 23 h 35"/>
                <a:gd name="T24" fmla="*/ 1 w 17"/>
                <a:gd name="T25" fmla="*/ 28 h 35"/>
                <a:gd name="T26" fmla="*/ 2 w 17"/>
                <a:gd name="T27" fmla="*/ 33 h 35"/>
                <a:gd name="T28" fmla="*/ 6 w 17"/>
                <a:gd name="T29" fmla="*/ 34 h 35"/>
                <a:gd name="T30" fmla="*/ 9 w 17"/>
                <a:gd name="T31" fmla="*/ 33 h 35"/>
                <a:gd name="T32" fmla="*/ 12 w 17"/>
                <a:gd name="T33" fmla="*/ 23 h 35"/>
                <a:gd name="T34" fmla="*/ 14 w 17"/>
                <a:gd name="T35" fmla="*/ 14 h 35"/>
                <a:gd name="T36" fmla="*/ 15 w 17"/>
                <a:gd name="T37" fmla="*/ 11 h 35"/>
                <a:gd name="T38" fmla="*/ 16 w 17"/>
                <a:gd name="T39" fmla="*/ 10 h 35"/>
                <a:gd name="T40" fmla="*/ 17 w 17"/>
                <a:gd name="T41" fmla="*/ 10 h 35"/>
                <a:gd name="T42" fmla="*/ 16 w 17"/>
                <a:gd name="T43" fmla="*/ 5 h 35"/>
                <a:gd name="T44" fmla="*/ 14 w 17"/>
                <a:gd name="T4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35">
                  <a:moveTo>
                    <a:pt x="14" y="1"/>
                  </a:moveTo>
                  <a:cubicBezTo>
                    <a:pt x="14" y="0"/>
                    <a:pt x="14" y="2"/>
                    <a:pt x="14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1" y="5"/>
                    <a:pt x="10" y="5"/>
                    <a:pt x="11" y="6"/>
                  </a:cubicBezTo>
                  <a:cubicBezTo>
                    <a:pt x="11" y="7"/>
                    <a:pt x="10" y="6"/>
                    <a:pt x="11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8" y="9"/>
                    <a:pt x="7" y="10"/>
                    <a:pt x="6" y="10"/>
                  </a:cubicBezTo>
                  <a:cubicBezTo>
                    <a:pt x="5" y="10"/>
                    <a:pt x="4" y="11"/>
                    <a:pt x="3" y="11"/>
                  </a:cubicBezTo>
                  <a:cubicBezTo>
                    <a:pt x="2" y="11"/>
                    <a:pt x="2" y="13"/>
                    <a:pt x="2" y="14"/>
                  </a:cubicBezTo>
                  <a:cubicBezTo>
                    <a:pt x="1" y="15"/>
                    <a:pt x="1" y="17"/>
                    <a:pt x="2" y="18"/>
                  </a:cubicBezTo>
                  <a:cubicBezTo>
                    <a:pt x="3" y="20"/>
                    <a:pt x="3" y="21"/>
                    <a:pt x="1" y="23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1" y="30"/>
                    <a:pt x="1" y="32"/>
                    <a:pt x="2" y="33"/>
                  </a:cubicBezTo>
                  <a:cubicBezTo>
                    <a:pt x="3" y="34"/>
                    <a:pt x="5" y="35"/>
                    <a:pt x="6" y="34"/>
                  </a:cubicBezTo>
                  <a:cubicBezTo>
                    <a:pt x="7" y="33"/>
                    <a:pt x="8" y="34"/>
                    <a:pt x="9" y="33"/>
                  </a:cubicBezTo>
                  <a:cubicBezTo>
                    <a:pt x="9" y="32"/>
                    <a:pt x="11" y="27"/>
                    <a:pt x="12" y="23"/>
                  </a:cubicBezTo>
                  <a:cubicBezTo>
                    <a:pt x="13" y="20"/>
                    <a:pt x="15" y="15"/>
                    <a:pt x="14" y="14"/>
                  </a:cubicBezTo>
                  <a:cubicBezTo>
                    <a:pt x="14" y="13"/>
                    <a:pt x="15" y="12"/>
                    <a:pt x="15" y="11"/>
                  </a:cubicBezTo>
                  <a:cubicBezTo>
                    <a:pt x="14" y="10"/>
                    <a:pt x="15" y="9"/>
                    <a:pt x="16" y="10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9"/>
                    <a:pt x="16" y="7"/>
                    <a:pt x="16" y="5"/>
                  </a:cubicBezTo>
                  <a:cubicBezTo>
                    <a:pt x="16" y="4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330">
              <a:extLst>
                <a:ext uri="{FF2B5EF4-FFF2-40B4-BE49-F238E27FC236}">
                  <a16:creationId xmlns:a16="http://schemas.microsoft.com/office/drawing/2014/main" id="{9138C040-F180-46EC-B6D3-DFCE121B10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0238" y="2068513"/>
              <a:ext cx="101600" cy="61913"/>
            </a:xfrm>
            <a:custGeom>
              <a:avLst/>
              <a:gdLst>
                <a:gd name="T0" fmla="*/ 20 w 28"/>
                <a:gd name="T1" fmla="*/ 1 h 17"/>
                <a:gd name="T2" fmla="*/ 15 w 28"/>
                <a:gd name="T3" fmla="*/ 1 h 17"/>
                <a:gd name="T4" fmla="*/ 12 w 28"/>
                <a:gd name="T5" fmla="*/ 4 h 17"/>
                <a:gd name="T6" fmla="*/ 10 w 28"/>
                <a:gd name="T7" fmla="*/ 5 h 17"/>
                <a:gd name="T8" fmla="*/ 7 w 28"/>
                <a:gd name="T9" fmla="*/ 4 h 17"/>
                <a:gd name="T10" fmla="*/ 4 w 28"/>
                <a:gd name="T11" fmla="*/ 4 h 17"/>
                <a:gd name="T12" fmla="*/ 2 w 28"/>
                <a:gd name="T13" fmla="*/ 4 h 17"/>
                <a:gd name="T14" fmla="*/ 1 w 28"/>
                <a:gd name="T15" fmla="*/ 4 h 17"/>
                <a:gd name="T16" fmla="*/ 1 w 28"/>
                <a:gd name="T17" fmla="*/ 6 h 17"/>
                <a:gd name="T18" fmla="*/ 0 w 28"/>
                <a:gd name="T19" fmla="*/ 6 h 17"/>
                <a:gd name="T20" fmla="*/ 0 w 28"/>
                <a:gd name="T21" fmla="*/ 8 h 17"/>
                <a:gd name="T22" fmla="*/ 1 w 28"/>
                <a:gd name="T23" fmla="*/ 11 h 17"/>
                <a:gd name="T24" fmla="*/ 2 w 28"/>
                <a:gd name="T25" fmla="*/ 15 h 17"/>
                <a:gd name="T26" fmla="*/ 6 w 28"/>
                <a:gd name="T27" fmla="*/ 14 h 17"/>
                <a:gd name="T28" fmla="*/ 9 w 28"/>
                <a:gd name="T29" fmla="*/ 13 h 17"/>
                <a:gd name="T30" fmla="*/ 12 w 28"/>
                <a:gd name="T31" fmla="*/ 12 h 17"/>
                <a:gd name="T32" fmla="*/ 14 w 28"/>
                <a:gd name="T33" fmla="*/ 12 h 17"/>
                <a:gd name="T34" fmla="*/ 16 w 28"/>
                <a:gd name="T35" fmla="*/ 11 h 17"/>
                <a:gd name="T36" fmla="*/ 21 w 28"/>
                <a:gd name="T37" fmla="*/ 9 h 17"/>
                <a:gd name="T38" fmla="*/ 23 w 28"/>
                <a:gd name="T39" fmla="*/ 7 h 17"/>
                <a:gd name="T40" fmla="*/ 25 w 28"/>
                <a:gd name="T41" fmla="*/ 6 h 17"/>
                <a:gd name="T42" fmla="*/ 22 w 28"/>
                <a:gd name="T43" fmla="*/ 0 h 17"/>
                <a:gd name="T44" fmla="*/ 20 w 28"/>
                <a:gd name="T45" fmla="*/ 1 h 17"/>
                <a:gd name="T46" fmla="*/ 25 w 28"/>
                <a:gd name="T47" fmla="*/ 16 h 17"/>
                <a:gd name="T48" fmla="*/ 28 w 28"/>
                <a:gd name="T49" fmla="*/ 16 h 17"/>
                <a:gd name="T50" fmla="*/ 25 w 28"/>
                <a:gd name="T5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17">
                  <a:moveTo>
                    <a:pt x="20" y="1"/>
                  </a:moveTo>
                  <a:cubicBezTo>
                    <a:pt x="19" y="1"/>
                    <a:pt x="16" y="1"/>
                    <a:pt x="15" y="1"/>
                  </a:cubicBezTo>
                  <a:cubicBezTo>
                    <a:pt x="15" y="1"/>
                    <a:pt x="12" y="3"/>
                    <a:pt x="12" y="4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9" y="4"/>
                    <a:pt x="7" y="4"/>
                    <a:pt x="7" y="4"/>
                  </a:cubicBezTo>
                  <a:cubicBezTo>
                    <a:pt x="7" y="4"/>
                    <a:pt x="5" y="4"/>
                    <a:pt x="4" y="4"/>
                  </a:cubicBezTo>
                  <a:cubicBezTo>
                    <a:pt x="3" y="4"/>
                    <a:pt x="3" y="3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1" y="7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2" y="13"/>
                    <a:pt x="2" y="14"/>
                    <a:pt x="2" y="15"/>
                  </a:cubicBezTo>
                  <a:cubicBezTo>
                    <a:pt x="2" y="15"/>
                    <a:pt x="5" y="15"/>
                    <a:pt x="6" y="14"/>
                  </a:cubicBezTo>
                  <a:cubicBezTo>
                    <a:pt x="7" y="14"/>
                    <a:pt x="8" y="13"/>
                    <a:pt x="9" y="13"/>
                  </a:cubicBezTo>
                  <a:cubicBezTo>
                    <a:pt x="10" y="13"/>
                    <a:pt x="11" y="13"/>
                    <a:pt x="12" y="12"/>
                  </a:cubicBezTo>
                  <a:cubicBezTo>
                    <a:pt x="12" y="12"/>
                    <a:pt x="13" y="12"/>
                    <a:pt x="14" y="12"/>
                  </a:cubicBezTo>
                  <a:cubicBezTo>
                    <a:pt x="15" y="12"/>
                    <a:pt x="15" y="11"/>
                    <a:pt x="16" y="11"/>
                  </a:cubicBezTo>
                  <a:cubicBezTo>
                    <a:pt x="16" y="10"/>
                    <a:pt x="18" y="10"/>
                    <a:pt x="21" y="9"/>
                  </a:cubicBezTo>
                  <a:cubicBezTo>
                    <a:pt x="23" y="8"/>
                    <a:pt x="22" y="7"/>
                    <a:pt x="23" y="7"/>
                  </a:cubicBezTo>
                  <a:cubicBezTo>
                    <a:pt x="23" y="6"/>
                    <a:pt x="24" y="6"/>
                    <a:pt x="25" y="6"/>
                  </a:cubicBezTo>
                  <a:cubicBezTo>
                    <a:pt x="24" y="4"/>
                    <a:pt x="23" y="1"/>
                    <a:pt x="22" y="0"/>
                  </a:cubicBezTo>
                  <a:cubicBezTo>
                    <a:pt x="21" y="0"/>
                    <a:pt x="20" y="1"/>
                    <a:pt x="20" y="1"/>
                  </a:cubicBezTo>
                  <a:close/>
                  <a:moveTo>
                    <a:pt x="25" y="16"/>
                  </a:moveTo>
                  <a:cubicBezTo>
                    <a:pt x="26" y="17"/>
                    <a:pt x="28" y="16"/>
                    <a:pt x="28" y="16"/>
                  </a:cubicBezTo>
                  <a:cubicBezTo>
                    <a:pt x="28" y="15"/>
                    <a:pt x="25" y="15"/>
                    <a:pt x="25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331">
              <a:extLst>
                <a:ext uri="{FF2B5EF4-FFF2-40B4-BE49-F238E27FC236}">
                  <a16:creationId xmlns:a16="http://schemas.microsoft.com/office/drawing/2014/main" id="{B78A260F-EA90-4192-9E01-D965DC3A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2678113"/>
              <a:ext cx="22225" cy="14288"/>
            </a:xfrm>
            <a:custGeom>
              <a:avLst/>
              <a:gdLst>
                <a:gd name="T0" fmla="*/ 3 w 6"/>
                <a:gd name="T1" fmla="*/ 1 h 4"/>
                <a:gd name="T2" fmla="*/ 2 w 6"/>
                <a:gd name="T3" fmla="*/ 4 h 4"/>
                <a:gd name="T4" fmla="*/ 4 w 6"/>
                <a:gd name="T5" fmla="*/ 4 h 4"/>
                <a:gd name="T6" fmla="*/ 6 w 6"/>
                <a:gd name="T7" fmla="*/ 3 h 4"/>
                <a:gd name="T8" fmla="*/ 3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1"/>
                  </a:moveTo>
                  <a:cubicBezTo>
                    <a:pt x="3" y="0"/>
                    <a:pt x="0" y="3"/>
                    <a:pt x="2" y="4"/>
                  </a:cubicBezTo>
                  <a:cubicBezTo>
                    <a:pt x="3" y="4"/>
                    <a:pt x="3" y="3"/>
                    <a:pt x="4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6" y="2"/>
                    <a:pt x="3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332">
              <a:extLst>
                <a:ext uri="{FF2B5EF4-FFF2-40B4-BE49-F238E27FC236}">
                  <a16:creationId xmlns:a16="http://schemas.microsoft.com/office/drawing/2014/main" id="{4BB37AC3-0B93-4AAC-BF70-46562CDD47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333">
              <a:extLst>
                <a:ext uri="{FF2B5EF4-FFF2-40B4-BE49-F238E27FC236}">
                  <a16:creationId xmlns:a16="http://schemas.microsoft.com/office/drawing/2014/main" id="{97B90634-33A7-4134-B154-6E030B6A84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334">
              <a:extLst>
                <a:ext uri="{FF2B5EF4-FFF2-40B4-BE49-F238E27FC236}">
                  <a16:creationId xmlns:a16="http://schemas.microsoft.com/office/drawing/2014/main" id="{F79F6F14-5E10-48C5-9466-A827DEC2AC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84450" y="2325688"/>
              <a:ext cx="342900" cy="301625"/>
            </a:xfrm>
            <a:custGeom>
              <a:avLst/>
              <a:gdLst>
                <a:gd name="T0" fmla="*/ 94 w 95"/>
                <a:gd name="T1" fmla="*/ 37 h 84"/>
                <a:gd name="T2" fmla="*/ 90 w 95"/>
                <a:gd name="T3" fmla="*/ 33 h 84"/>
                <a:gd name="T4" fmla="*/ 87 w 95"/>
                <a:gd name="T5" fmla="*/ 28 h 84"/>
                <a:gd name="T6" fmla="*/ 85 w 95"/>
                <a:gd name="T7" fmla="*/ 25 h 84"/>
                <a:gd name="T8" fmla="*/ 78 w 95"/>
                <a:gd name="T9" fmla="*/ 19 h 84"/>
                <a:gd name="T10" fmla="*/ 76 w 95"/>
                <a:gd name="T11" fmla="*/ 11 h 84"/>
                <a:gd name="T12" fmla="*/ 71 w 95"/>
                <a:gd name="T13" fmla="*/ 6 h 84"/>
                <a:gd name="T14" fmla="*/ 68 w 95"/>
                <a:gd name="T15" fmla="*/ 2 h 84"/>
                <a:gd name="T16" fmla="*/ 67 w 95"/>
                <a:gd name="T17" fmla="*/ 10 h 84"/>
                <a:gd name="T18" fmla="*/ 61 w 95"/>
                <a:gd name="T19" fmla="*/ 15 h 84"/>
                <a:gd name="T20" fmla="*/ 54 w 95"/>
                <a:gd name="T21" fmla="*/ 12 h 84"/>
                <a:gd name="T22" fmla="*/ 53 w 95"/>
                <a:gd name="T23" fmla="*/ 7 h 84"/>
                <a:gd name="T24" fmla="*/ 55 w 95"/>
                <a:gd name="T25" fmla="*/ 3 h 84"/>
                <a:gd name="T26" fmla="*/ 52 w 95"/>
                <a:gd name="T27" fmla="*/ 3 h 84"/>
                <a:gd name="T28" fmla="*/ 46 w 95"/>
                <a:gd name="T29" fmla="*/ 2 h 84"/>
                <a:gd name="T30" fmla="*/ 40 w 95"/>
                <a:gd name="T31" fmla="*/ 6 h 84"/>
                <a:gd name="T32" fmla="*/ 38 w 95"/>
                <a:gd name="T33" fmla="*/ 10 h 84"/>
                <a:gd name="T34" fmla="*/ 34 w 95"/>
                <a:gd name="T35" fmla="*/ 8 h 84"/>
                <a:gd name="T36" fmla="*/ 30 w 95"/>
                <a:gd name="T37" fmla="*/ 9 h 84"/>
                <a:gd name="T38" fmla="*/ 27 w 95"/>
                <a:gd name="T39" fmla="*/ 11 h 84"/>
                <a:gd name="T40" fmla="*/ 25 w 95"/>
                <a:gd name="T41" fmla="*/ 15 h 84"/>
                <a:gd name="T42" fmla="*/ 22 w 95"/>
                <a:gd name="T43" fmla="*/ 15 h 84"/>
                <a:gd name="T44" fmla="*/ 14 w 95"/>
                <a:gd name="T45" fmla="*/ 22 h 84"/>
                <a:gd name="T46" fmla="*/ 7 w 95"/>
                <a:gd name="T47" fmla="*/ 25 h 84"/>
                <a:gd name="T48" fmla="*/ 3 w 95"/>
                <a:gd name="T49" fmla="*/ 26 h 84"/>
                <a:gd name="T50" fmla="*/ 1 w 95"/>
                <a:gd name="T51" fmla="*/ 34 h 84"/>
                <a:gd name="T52" fmla="*/ 2 w 95"/>
                <a:gd name="T53" fmla="*/ 38 h 84"/>
                <a:gd name="T54" fmla="*/ 4 w 95"/>
                <a:gd name="T55" fmla="*/ 46 h 84"/>
                <a:gd name="T56" fmla="*/ 5 w 95"/>
                <a:gd name="T57" fmla="*/ 57 h 84"/>
                <a:gd name="T58" fmla="*/ 11 w 95"/>
                <a:gd name="T59" fmla="*/ 60 h 84"/>
                <a:gd name="T60" fmla="*/ 21 w 95"/>
                <a:gd name="T61" fmla="*/ 57 h 84"/>
                <a:gd name="T62" fmla="*/ 32 w 95"/>
                <a:gd name="T63" fmla="*/ 53 h 84"/>
                <a:gd name="T64" fmla="*/ 45 w 95"/>
                <a:gd name="T65" fmla="*/ 52 h 84"/>
                <a:gd name="T66" fmla="*/ 49 w 95"/>
                <a:gd name="T67" fmla="*/ 55 h 84"/>
                <a:gd name="T68" fmla="*/ 54 w 95"/>
                <a:gd name="T69" fmla="*/ 59 h 84"/>
                <a:gd name="T70" fmla="*/ 57 w 95"/>
                <a:gd name="T71" fmla="*/ 58 h 84"/>
                <a:gd name="T72" fmla="*/ 59 w 95"/>
                <a:gd name="T73" fmla="*/ 59 h 84"/>
                <a:gd name="T74" fmla="*/ 63 w 95"/>
                <a:gd name="T75" fmla="*/ 65 h 84"/>
                <a:gd name="T76" fmla="*/ 71 w 95"/>
                <a:gd name="T77" fmla="*/ 70 h 84"/>
                <a:gd name="T78" fmla="*/ 75 w 95"/>
                <a:gd name="T79" fmla="*/ 70 h 84"/>
                <a:gd name="T80" fmla="*/ 78 w 95"/>
                <a:gd name="T81" fmla="*/ 71 h 84"/>
                <a:gd name="T82" fmla="*/ 86 w 95"/>
                <a:gd name="T83" fmla="*/ 68 h 84"/>
                <a:gd name="T84" fmla="*/ 91 w 95"/>
                <a:gd name="T85" fmla="*/ 54 h 84"/>
                <a:gd name="T86" fmla="*/ 94 w 95"/>
                <a:gd name="T87" fmla="*/ 47 h 84"/>
                <a:gd name="T88" fmla="*/ 43 w 95"/>
                <a:gd name="T89" fmla="*/ 2 h 84"/>
                <a:gd name="T90" fmla="*/ 55 w 95"/>
                <a:gd name="T91" fmla="*/ 63 h 84"/>
                <a:gd name="T92" fmla="*/ 78 w 95"/>
                <a:gd name="T93" fmla="*/ 77 h 84"/>
                <a:gd name="T94" fmla="*/ 78 w 95"/>
                <a:gd name="T95" fmla="*/ 84 h 84"/>
                <a:gd name="T96" fmla="*/ 81 w 95"/>
                <a:gd name="T97" fmla="*/ 82 h 84"/>
                <a:gd name="T98" fmla="*/ 78 w 95"/>
                <a:gd name="T99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84">
                  <a:moveTo>
                    <a:pt x="95" y="42"/>
                  </a:moveTo>
                  <a:cubicBezTo>
                    <a:pt x="95" y="42"/>
                    <a:pt x="95" y="40"/>
                    <a:pt x="94" y="40"/>
                  </a:cubicBezTo>
                  <a:cubicBezTo>
                    <a:pt x="94" y="41"/>
                    <a:pt x="94" y="38"/>
                    <a:pt x="94" y="37"/>
                  </a:cubicBezTo>
                  <a:cubicBezTo>
                    <a:pt x="94" y="35"/>
                    <a:pt x="94" y="35"/>
                    <a:pt x="94" y="36"/>
                  </a:cubicBezTo>
                  <a:cubicBezTo>
                    <a:pt x="93" y="37"/>
                    <a:pt x="92" y="35"/>
                    <a:pt x="92" y="34"/>
                  </a:cubicBezTo>
                  <a:cubicBezTo>
                    <a:pt x="92" y="34"/>
                    <a:pt x="91" y="32"/>
                    <a:pt x="90" y="33"/>
                  </a:cubicBezTo>
                  <a:cubicBezTo>
                    <a:pt x="89" y="33"/>
                    <a:pt x="90" y="31"/>
                    <a:pt x="89" y="31"/>
                  </a:cubicBezTo>
                  <a:cubicBezTo>
                    <a:pt x="88" y="32"/>
                    <a:pt x="88" y="30"/>
                    <a:pt x="88" y="29"/>
                  </a:cubicBezTo>
                  <a:cubicBezTo>
                    <a:pt x="88" y="28"/>
                    <a:pt x="88" y="29"/>
                    <a:pt x="87" y="28"/>
                  </a:cubicBezTo>
                  <a:cubicBezTo>
                    <a:pt x="87" y="28"/>
                    <a:pt x="87" y="28"/>
                    <a:pt x="86" y="28"/>
                  </a:cubicBezTo>
                  <a:cubicBezTo>
                    <a:pt x="85" y="29"/>
                    <a:pt x="85" y="27"/>
                    <a:pt x="85" y="27"/>
                  </a:cubicBezTo>
                  <a:cubicBezTo>
                    <a:pt x="86" y="26"/>
                    <a:pt x="85" y="26"/>
                    <a:pt x="85" y="25"/>
                  </a:cubicBezTo>
                  <a:cubicBezTo>
                    <a:pt x="84" y="24"/>
                    <a:pt x="84" y="24"/>
                    <a:pt x="84" y="23"/>
                  </a:cubicBezTo>
                  <a:cubicBezTo>
                    <a:pt x="84" y="23"/>
                    <a:pt x="79" y="20"/>
                    <a:pt x="78" y="20"/>
                  </a:cubicBezTo>
                  <a:cubicBezTo>
                    <a:pt x="77" y="20"/>
                    <a:pt x="78" y="19"/>
                    <a:pt x="78" y="19"/>
                  </a:cubicBezTo>
                  <a:cubicBezTo>
                    <a:pt x="77" y="18"/>
                    <a:pt x="77" y="17"/>
                    <a:pt x="77" y="16"/>
                  </a:cubicBezTo>
                  <a:cubicBezTo>
                    <a:pt x="77" y="15"/>
                    <a:pt x="76" y="14"/>
                    <a:pt x="76" y="13"/>
                  </a:cubicBezTo>
                  <a:cubicBezTo>
                    <a:pt x="76" y="12"/>
                    <a:pt x="75" y="12"/>
                    <a:pt x="76" y="11"/>
                  </a:cubicBezTo>
                  <a:cubicBezTo>
                    <a:pt x="76" y="9"/>
                    <a:pt x="74" y="9"/>
                    <a:pt x="74" y="9"/>
                  </a:cubicBezTo>
                  <a:cubicBezTo>
                    <a:pt x="74" y="8"/>
                    <a:pt x="73" y="9"/>
                    <a:pt x="72" y="9"/>
                  </a:cubicBezTo>
                  <a:cubicBezTo>
                    <a:pt x="71" y="9"/>
                    <a:pt x="71" y="8"/>
                    <a:pt x="71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70" y="2"/>
                    <a:pt x="70" y="0"/>
                    <a:pt x="69" y="0"/>
                  </a:cubicBezTo>
                  <a:cubicBezTo>
                    <a:pt x="69" y="0"/>
                    <a:pt x="68" y="1"/>
                    <a:pt x="68" y="2"/>
                  </a:cubicBezTo>
                  <a:cubicBezTo>
                    <a:pt x="68" y="2"/>
                    <a:pt x="68" y="3"/>
                    <a:pt x="67" y="3"/>
                  </a:cubicBezTo>
                  <a:cubicBezTo>
                    <a:pt x="67" y="4"/>
                    <a:pt x="68" y="5"/>
                    <a:pt x="67" y="6"/>
                  </a:cubicBezTo>
                  <a:cubicBezTo>
                    <a:pt x="66" y="7"/>
                    <a:pt x="67" y="9"/>
                    <a:pt x="67" y="10"/>
                  </a:cubicBezTo>
                  <a:cubicBezTo>
                    <a:pt x="67" y="11"/>
                    <a:pt x="67" y="13"/>
                    <a:pt x="66" y="14"/>
                  </a:cubicBezTo>
                  <a:cubicBezTo>
                    <a:pt x="65" y="15"/>
                    <a:pt x="65" y="16"/>
                    <a:pt x="64" y="16"/>
                  </a:cubicBezTo>
                  <a:cubicBezTo>
                    <a:pt x="63" y="17"/>
                    <a:pt x="61" y="16"/>
                    <a:pt x="61" y="15"/>
                  </a:cubicBezTo>
                  <a:cubicBezTo>
                    <a:pt x="61" y="15"/>
                    <a:pt x="60" y="14"/>
                    <a:pt x="59" y="14"/>
                  </a:cubicBezTo>
                  <a:cubicBezTo>
                    <a:pt x="58" y="14"/>
                    <a:pt x="58" y="13"/>
                    <a:pt x="57" y="12"/>
                  </a:cubicBezTo>
                  <a:cubicBezTo>
                    <a:pt x="56" y="12"/>
                    <a:pt x="55" y="13"/>
                    <a:pt x="54" y="12"/>
                  </a:cubicBezTo>
                  <a:cubicBezTo>
                    <a:pt x="54" y="11"/>
                    <a:pt x="54" y="10"/>
                    <a:pt x="53" y="10"/>
                  </a:cubicBezTo>
                  <a:cubicBezTo>
                    <a:pt x="52" y="9"/>
                    <a:pt x="52" y="9"/>
                    <a:pt x="53" y="9"/>
                  </a:cubicBezTo>
                  <a:cubicBezTo>
                    <a:pt x="54" y="8"/>
                    <a:pt x="54" y="7"/>
                    <a:pt x="53" y="7"/>
                  </a:cubicBezTo>
                  <a:cubicBezTo>
                    <a:pt x="53" y="6"/>
                    <a:pt x="54" y="6"/>
                    <a:pt x="55" y="6"/>
                  </a:cubicBezTo>
                  <a:cubicBezTo>
                    <a:pt x="56" y="5"/>
                    <a:pt x="55" y="4"/>
                    <a:pt x="56" y="4"/>
                  </a:cubicBezTo>
                  <a:cubicBezTo>
                    <a:pt x="56" y="4"/>
                    <a:pt x="56" y="3"/>
                    <a:pt x="55" y="3"/>
                  </a:cubicBezTo>
                  <a:cubicBezTo>
                    <a:pt x="54" y="3"/>
                    <a:pt x="55" y="4"/>
                    <a:pt x="54" y="4"/>
                  </a:cubicBezTo>
                  <a:cubicBezTo>
                    <a:pt x="54" y="4"/>
                    <a:pt x="54" y="3"/>
                    <a:pt x="53" y="3"/>
                  </a:cubicBezTo>
                  <a:cubicBezTo>
                    <a:pt x="53" y="3"/>
                    <a:pt x="52" y="4"/>
                    <a:pt x="52" y="3"/>
                  </a:cubicBezTo>
                  <a:cubicBezTo>
                    <a:pt x="51" y="3"/>
                    <a:pt x="48" y="2"/>
                    <a:pt x="47" y="2"/>
                  </a:cubicBezTo>
                  <a:cubicBezTo>
                    <a:pt x="46" y="2"/>
                    <a:pt x="46" y="0"/>
                    <a:pt x="45" y="1"/>
                  </a:cubicBezTo>
                  <a:cubicBezTo>
                    <a:pt x="44" y="1"/>
                    <a:pt x="45" y="1"/>
                    <a:pt x="46" y="2"/>
                  </a:cubicBezTo>
                  <a:cubicBezTo>
                    <a:pt x="47" y="3"/>
                    <a:pt x="43" y="4"/>
                    <a:pt x="42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1" y="4"/>
                    <a:pt x="41" y="5"/>
                    <a:pt x="40" y="6"/>
                  </a:cubicBezTo>
                  <a:cubicBezTo>
                    <a:pt x="39" y="7"/>
                    <a:pt x="40" y="7"/>
                    <a:pt x="39" y="8"/>
                  </a:cubicBezTo>
                  <a:cubicBezTo>
                    <a:pt x="38" y="8"/>
                    <a:pt x="38" y="9"/>
                    <a:pt x="39" y="10"/>
                  </a:cubicBezTo>
                  <a:cubicBezTo>
                    <a:pt x="40" y="11"/>
                    <a:pt x="39" y="11"/>
                    <a:pt x="38" y="10"/>
                  </a:cubicBezTo>
                  <a:cubicBezTo>
                    <a:pt x="37" y="9"/>
                    <a:pt x="36" y="9"/>
                    <a:pt x="36" y="10"/>
                  </a:cubicBezTo>
                  <a:cubicBezTo>
                    <a:pt x="36" y="11"/>
                    <a:pt x="35" y="11"/>
                    <a:pt x="36" y="10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4" y="8"/>
                    <a:pt x="33" y="7"/>
                    <a:pt x="32" y="7"/>
                  </a:cubicBezTo>
                  <a:cubicBezTo>
                    <a:pt x="32" y="7"/>
                    <a:pt x="32" y="8"/>
                    <a:pt x="31" y="8"/>
                  </a:cubicBezTo>
                  <a:cubicBezTo>
                    <a:pt x="30" y="8"/>
                    <a:pt x="30" y="8"/>
                    <a:pt x="30" y="9"/>
                  </a:cubicBezTo>
                  <a:cubicBezTo>
                    <a:pt x="30" y="10"/>
                    <a:pt x="29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6" y="11"/>
                    <a:pt x="26" y="12"/>
                    <a:pt x="27" y="13"/>
                  </a:cubicBezTo>
                  <a:cubicBezTo>
                    <a:pt x="27" y="14"/>
                    <a:pt x="26" y="13"/>
                    <a:pt x="25" y="13"/>
                  </a:cubicBezTo>
                  <a:cubicBezTo>
                    <a:pt x="24" y="13"/>
                    <a:pt x="25" y="14"/>
                    <a:pt x="25" y="15"/>
                  </a:cubicBezTo>
                  <a:cubicBezTo>
                    <a:pt x="25" y="16"/>
                    <a:pt x="25" y="15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4" y="13"/>
                    <a:pt x="23" y="14"/>
                    <a:pt x="22" y="15"/>
                  </a:cubicBezTo>
                  <a:cubicBezTo>
                    <a:pt x="21" y="16"/>
                    <a:pt x="22" y="17"/>
                    <a:pt x="22" y="18"/>
                  </a:cubicBezTo>
                  <a:cubicBezTo>
                    <a:pt x="21" y="18"/>
                    <a:pt x="19" y="20"/>
                    <a:pt x="18" y="21"/>
                  </a:cubicBezTo>
                  <a:cubicBezTo>
                    <a:pt x="17" y="22"/>
                    <a:pt x="15" y="22"/>
                    <a:pt x="14" y="22"/>
                  </a:cubicBezTo>
                  <a:cubicBezTo>
                    <a:pt x="13" y="23"/>
                    <a:pt x="13" y="22"/>
                    <a:pt x="12" y="23"/>
                  </a:cubicBezTo>
                  <a:cubicBezTo>
                    <a:pt x="11" y="23"/>
                    <a:pt x="10" y="25"/>
                    <a:pt x="10" y="24"/>
                  </a:cubicBezTo>
                  <a:cubicBezTo>
                    <a:pt x="10" y="23"/>
                    <a:pt x="8" y="24"/>
                    <a:pt x="7" y="25"/>
                  </a:cubicBezTo>
                  <a:cubicBezTo>
                    <a:pt x="6" y="25"/>
                    <a:pt x="5" y="26"/>
                    <a:pt x="4" y="26"/>
                  </a:cubicBezTo>
                  <a:cubicBezTo>
                    <a:pt x="3" y="26"/>
                    <a:pt x="3" y="28"/>
                    <a:pt x="3" y="28"/>
                  </a:cubicBezTo>
                  <a:cubicBezTo>
                    <a:pt x="2" y="28"/>
                    <a:pt x="3" y="27"/>
                    <a:pt x="3" y="26"/>
                  </a:cubicBezTo>
                  <a:cubicBezTo>
                    <a:pt x="3" y="26"/>
                    <a:pt x="2" y="27"/>
                    <a:pt x="1" y="28"/>
                  </a:cubicBezTo>
                  <a:cubicBezTo>
                    <a:pt x="1" y="29"/>
                    <a:pt x="2" y="30"/>
                    <a:pt x="1" y="31"/>
                  </a:cubicBezTo>
                  <a:cubicBezTo>
                    <a:pt x="1" y="32"/>
                    <a:pt x="0" y="33"/>
                    <a:pt x="1" y="34"/>
                  </a:cubicBezTo>
                  <a:cubicBezTo>
                    <a:pt x="2" y="36"/>
                    <a:pt x="3" y="37"/>
                    <a:pt x="2" y="38"/>
                  </a:cubicBezTo>
                  <a:cubicBezTo>
                    <a:pt x="2" y="38"/>
                    <a:pt x="1" y="36"/>
                    <a:pt x="1" y="36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1" y="38"/>
                    <a:pt x="0" y="36"/>
                    <a:pt x="0" y="37"/>
                  </a:cubicBezTo>
                  <a:cubicBezTo>
                    <a:pt x="0" y="37"/>
                    <a:pt x="2" y="41"/>
                    <a:pt x="2" y="42"/>
                  </a:cubicBezTo>
                  <a:cubicBezTo>
                    <a:pt x="2" y="43"/>
                    <a:pt x="4" y="45"/>
                    <a:pt x="4" y="46"/>
                  </a:cubicBezTo>
                  <a:cubicBezTo>
                    <a:pt x="4" y="48"/>
                    <a:pt x="6" y="51"/>
                    <a:pt x="6" y="52"/>
                  </a:cubicBezTo>
                  <a:cubicBezTo>
                    <a:pt x="7" y="52"/>
                    <a:pt x="6" y="53"/>
                    <a:pt x="6" y="55"/>
                  </a:cubicBezTo>
                  <a:cubicBezTo>
                    <a:pt x="6" y="56"/>
                    <a:pt x="5" y="57"/>
                    <a:pt x="5" y="57"/>
                  </a:cubicBezTo>
                  <a:cubicBezTo>
                    <a:pt x="4" y="57"/>
                    <a:pt x="4" y="58"/>
                    <a:pt x="5" y="58"/>
                  </a:cubicBezTo>
                  <a:cubicBezTo>
                    <a:pt x="6" y="58"/>
                    <a:pt x="6" y="59"/>
                    <a:pt x="7" y="60"/>
                  </a:cubicBezTo>
                  <a:cubicBezTo>
                    <a:pt x="8" y="60"/>
                    <a:pt x="11" y="60"/>
                    <a:pt x="11" y="60"/>
                  </a:cubicBezTo>
                  <a:cubicBezTo>
                    <a:pt x="12" y="60"/>
                    <a:pt x="13" y="59"/>
                    <a:pt x="14" y="59"/>
                  </a:cubicBezTo>
                  <a:cubicBezTo>
                    <a:pt x="15" y="59"/>
                    <a:pt x="15" y="58"/>
                    <a:pt x="15" y="58"/>
                  </a:cubicBezTo>
                  <a:cubicBezTo>
                    <a:pt x="16" y="57"/>
                    <a:pt x="19" y="57"/>
                    <a:pt x="21" y="57"/>
                  </a:cubicBezTo>
                  <a:cubicBezTo>
                    <a:pt x="24" y="57"/>
                    <a:pt x="25" y="57"/>
                    <a:pt x="26" y="56"/>
                  </a:cubicBezTo>
                  <a:cubicBezTo>
                    <a:pt x="26" y="55"/>
                    <a:pt x="28" y="54"/>
                    <a:pt x="29" y="54"/>
                  </a:cubicBezTo>
                  <a:cubicBezTo>
                    <a:pt x="30" y="53"/>
                    <a:pt x="30" y="53"/>
                    <a:pt x="32" y="53"/>
                  </a:cubicBezTo>
                  <a:cubicBezTo>
                    <a:pt x="34" y="53"/>
                    <a:pt x="36" y="52"/>
                    <a:pt x="37" y="52"/>
                  </a:cubicBezTo>
                  <a:cubicBezTo>
                    <a:pt x="39" y="51"/>
                    <a:pt x="41" y="51"/>
                    <a:pt x="42" y="51"/>
                  </a:cubicBezTo>
                  <a:cubicBezTo>
                    <a:pt x="44" y="51"/>
                    <a:pt x="44" y="53"/>
                    <a:pt x="45" y="52"/>
                  </a:cubicBezTo>
                  <a:cubicBezTo>
                    <a:pt x="47" y="52"/>
                    <a:pt x="47" y="53"/>
                    <a:pt x="48" y="53"/>
                  </a:cubicBezTo>
                  <a:cubicBezTo>
                    <a:pt x="49" y="53"/>
                    <a:pt x="48" y="53"/>
                    <a:pt x="49" y="53"/>
                  </a:cubicBezTo>
                  <a:cubicBezTo>
                    <a:pt x="50" y="54"/>
                    <a:pt x="50" y="54"/>
                    <a:pt x="49" y="55"/>
                  </a:cubicBezTo>
                  <a:cubicBezTo>
                    <a:pt x="49" y="56"/>
                    <a:pt x="50" y="55"/>
                    <a:pt x="51" y="57"/>
                  </a:cubicBezTo>
                  <a:cubicBezTo>
                    <a:pt x="52" y="58"/>
                    <a:pt x="51" y="58"/>
                    <a:pt x="52" y="59"/>
                  </a:cubicBezTo>
                  <a:cubicBezTo>
                    <a:pt x="53" y="60"/>
                    <a:pt x="53" y="60"/>
                    <a:pt x="54" y="59"/>
                  </a:cubicBezTo>
                  <a:cubicBezTo>
                    <a:pt x="55" y="57"/>
                    <a:pt x="56" y="58"/>
                    <a:pt x="56" y="57"/>
                  </a:cubicBezTo>
                  <a:cubicBezTo>
                    <a:pt x="56" y="56"/>
                    <a:pt x="57" y="54"/>
                    <a:pt x="58" y="55"/>
                  </a:cubicBezTo>
                  <a:cubicBezTo>
                    <a:pt x="59" y="56"/>
                    <a:pt x="58" y="56"/>
                    <a:pt x="57" y="58"/>
                  </a:cubicBezTo>
                  <a:cubicBezTo>
                    <a:pt x="57" y="61"/>
                    <a:pt x="56" y="59"/>
                    <a:pt x="56" y="60"/>
                  </a:cubicBezTo>
                  <a:cubicBezTo>
                    <a:pt x="56" y="61"/>
                    <a:pt x="58" y="61"/>
                    <a:pt x="58" y="60"/>
                  </a:cubicBezTo>
                  <a:cubicBezTo>
                    <a:pt x="58" y="59"/>
                    <a:pt x="58" y="58"/>
                    <a:pt x="59" y="59"/>
                  </a:cubicBezTo>
                  <a:cubicBezTo>
                    <a:pt x="60" y="60"/>
                    <a:pt x="59" y="61"/>
                    <a:pt x="59" y="62"/>
                  </a:cubicBezTo>
                  <a:cubicBezTo>
                    <a:pt x="59" y="62"/>
                    <a:pt x="60" y="62"/>
                    <a:pt x="61" y="62"/>
                  </a:cubicBezTo>
                  <a:cubicBezTo>
                    <a:pt x="62" y="62"/>
                    <a:pt x="63" y="64"/>
                    <a:pt x="63" y="65"/>
                  </a:cubicBezTo>
                  <a:cubicBezTo>
                    <a:pt x="62" y="66"/>
                    <a:pt x="62" y="67"/>
                    <a:pt x="64" y="68"/>
                  </a:cubicBezTo>
                  <a:cubicBezTo>
                    <a:pt x="66" y="69"/>
                    <a:pt x="65" y="69"/>
                    <a:pt x="66" y="69"/>
                  </a:cubicBezTo>
                  <a:cubicBezTo>
                    <a:pt x="67" y="69"/>
                    <a:pt x="70" y="70"/>
                    <a:pt x="71" y="70"/>
                  </a:cubicBezTo>
                  <a:cubicBezTo>
                    <a:pt x="72" y="71"/>
                    <a:pt x="73" y="70"/>
                    <a:pt x="74" y="69"/>
                  </a:cubicBezTo>
                  <a:cubicBezTo>
                    <a:pt x="74" y="68"/>
                    <a:pt x="75" y="69"/>
                    <a:pt x="75" y="69"/>
                  </a:cubicBezTo>
                  <a:cubicBezTo>
                    <a:pt x="74" y="70"/>
                    <a:pt x="75" y="70"/>
                    <a:pt x="75" y="70"/>
                  </a:cubicBezTo>
                  <a:cubicBezTo>
                    <a:pt x="75" y="69"/>
                    <a:pt x="76" y="69"/>
                    <a:pt x="76" y="69"/>
                  </a:cubicBezTo>
                  <a:cubicBezTo>
                    <a:pt x="76" y="70"/>
                    <a:pt x="77" y="70"/>
                    <a:pt x="77" y="71"/>
                  </a:cubicBezTo>
                  <a:cubicBezTo>
                    <a:pt x="78" y="71"/>
                    <a:pt x="78" y="72"/>
                    <a:pt x="78" y="71"/>
                  </a:cubicBezTo>
                  <a:cubicBezTo>
                    <a:pt x="78" y="71"/>
                    <a:pt x="78" y="70"/>
                    <a:pt x="79" y="70"/>
                  </a:cubicBezTo>
                  <a:cubicBezTo>
                    <a:pt x="80" y="70"/>
                    <a:pt x="80" y="69"/>
                    <a:pt x="81" y="68"/>
                  </a:cubicBezTo>
                  <a:cubicBezTo>
                    <a:pt x="82" y="68"/>
                    <a:pt x="86" y="68"/>
                    <a:pt x="86" y="68"/>
                  </a:cubicBezTo>
                  <a:cubicBezTo>
                    <a:pt x="87" y="68"/>
                    <a:pt x="87" y="64"/>
                    <a:pt x="87" y="63"/>
                  </a:cubicBezTo>
                  <a:cubicBezTo>
                    <a:pt x="87" y="61"/>
                    <a:pt x="89" y="61"/>
                    <a:pt x="89" y="59"/>
                  </a:cubicBezTo>
                  <a:cubicBezTo>
                    <a:pt x="89" y="58"/>
                    <a:pt x="91" y="54"/>
                    <a:pt x="91" y="54"/>
                  </a:cubicBezTo>
                  <a:cubicBezTo>
                    <a:pt x="92" y="54"/>
                    <a:pt x="93" y="54"/>
                    <a:pt x="93" y="53"/>
                  </a:cubicBezTo>
                  <a:cubicBezTo>
                    <a:pt x="93" y="52"/>
                    <a:pt x="94" y="51"/>
                    <a:pt x="94" y="49"/>
                  </a:cubicBezTo>
                  <a:cubicBezTo>
                    <a:pt x="94" y="48"/>
                    <a:pt x="95" y="47"/>
                    <a:pt x="94" y="47"/>
                  </a:cubicBezTo>
                  <a:cubicBezTo>
                    <a:pt x="94" y="46"/>
                    <a:pt x="94" y="45"/>
                    <a:pt x="95" y="44"/>
                  </a:cubicBezTo>
                  <a:cubicBezTo>
                    <a:pt x="95" y="43"/>
                    <a:pt x="94" y="42"/>
                    <a:pt x="95" y="42"/>
                  </a:cubicBezTo>
                  <a:close/>
                  <a:moveTo>
                    <a:pt x="43" y="2"/>
                  </a:moveTo>
                  <a:cubicBezTo>
                    <a:pt x="43" y="1"/>
                    <a:pt x="39" y="2"/>
                    <a:pt x="40" y="2"/>
                  </a:cubicBezTo>
                  <a:cubicBezTo>
                    <a:pt x="41" y="3"/>
                    <a:pt x="43" y="2"/>
                    <a:pt x="43" y="2"/>
                  </a:cubicBezTo>
                  <a:close/>
                  <a:moveTo>
                    <a:pt x="55" y="63"/>
                  </a:moveTo>
                  <a:cubicBezTo>
                    <a:pt x="55" y="63"/>
                    <a:pt x="57" y="63"/>
                    <a:pt x="58" y="62"/>
                  </a:cubicBezTo>
                  <a:cubicBezTo>
                    <a:pt x="58" y="62"/>
                    <a:pt x="54" y="62"/>
                    <a:pt x="55" y="63"/>
                  </a:cubicBezTo>
                  <a:close/>
                  <a:moveTo>
                    <a:pt x="78" y="77"/>
                  </a:moveTo>
                  <a:cubicBezTo>
                    <a:pt x="77" y="77"/>
                    <a:pt x="75" y="76"/>
                    <a:pt x="74" y="76"/>
                  </a:cubicBezTo>
                  <a:cubicBezTo>
                    <a:pt x="73" y="76"/>
                    <a:pt x="76" y="80"/>
                    <a:pt x="75" y="81"/>
                  </a:cubicBezTo>
                  <a:cubicBezTo>
                    <a:pt x="74" y="82"/>
                    <a:pt x="77" y="84"/>
                    <a:pt x="78" y="84"/>
                  </a:cubicBezTo>
                  <a:cubicBezTo>
                    <a:pt x="79" y="84"/>
                    <a:pt x="79" y="83"/>
                    <a:pt x="80" y="83"/>
                  </a:cubicBezTo>
                  <a:cubicBezTo>
                    <a:pt x="80" y="83"/>
                    <a:pt x="80" y="83"/>
                    <a:pt x="80" y="82"/>
                  </a:cubicBezTo>
                  <a:cubicBezTo>
                    <a:pt x="80" y="82"/>
                    <a:pt x="81" y="83"/>
                    <a:pt x="81" y="82"/>
                  </a:cubicBezTo>
                  <a:cubicBezTo>
                    <a:pt x="82" y="82"/>
                    <a:pt x="81" y="80"/>
                    <a:pt x="82" y="80"/>
                  </a:cubicBezTo>
                  <a:cubicBezTo>
                    <a:pt x="83" y="80"/>
                    <a:pt x="82" y="77"/>
                    <a:pt x="82" y="76"/>
                  </a:cubicBezTo>
                  <a:cubicBezTo>
                    <a:pt x="82" y="75"/>
                    <a:pt x="79" y="77"/>
                    <a:pt x="78" y="7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335">
              <a:extLst>
                <a:ext uri="{FF2B5EF4-FFF2-40B4-BE49-F238E27FC236}">
                  <a16:creationId xmlns:a16="http://schemas.microsoft.com/office/drawing/2014/main" id="{56EFB97C-ED70-48AD-9FC1-FFF14C76A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3600" y="2541588"/>
              <a:ext cx="104775" cy="125413"/>
            </a:xfrm>
            <a:custGeom>
              <a:avLst/>
              <a:gdLst>
                <a:gd name="T0" fmla="*/ 18 w 29"/>
                <a:gd name="T1" fmla="*/ 17 h 35"/>
                <a:gd name="T2" fmla="*/ 16 w 29"/>
                <a:gd name="T3" fmla="*/ 17 h 35"/>
                <a:gd name="T4" fmla="*/ 14 w 29"/>
                <a:gd name="T5" fmla="*/ 16 h 35"/>
                <a:gd name="T6" fmla="*/ 12 w 29"/>
                <a:gd name="T7" fmla="*/ 18 h 35"/>
                <a:gd name="T8" fmla="*/ 11 w 29"/>
                <a:gd name="T9" fmla="*/ 22 h 35"/>
                <a:gd name="T10" fmla="*/ 4 w 29"/>
                <a:gd name="T11" fmla="*/ 26 h 35"/>
                <a:gd name="T12" fmla="*/ 1 w 29"/>
                <a:gd name="T13" fmla="*/ 29 h 35"/>
                <a:gd name="T14" fmla="*/ 1 w 29"/>
                <a:gd name="T15" fmla="*/ 31 h 35"/>
                <a:gd name="T16" fmla="*/ 3 w 29"/>
                <a:gd name="T17" fmla="*/ 32 h 35"/>
                <a:gd name="T18" fmla="*/ 4 w 29"/>
                <a:gd name="T19" fmla="*/ 33 h 35"/>
                <a:gd name="T20" fmla="*/ 9 w 29"/>
                <a:gd name="T21" fmla="*/ 32 h 35"/>
                <a:gd name="T22" fmla="*/ 10 w 29"/>
                <a:gd name="T23" fmla="*/ 29 h 35"/>
                <a:gd name="T24" fmla="*/ 11 w 29"/>
                <a:gd name="T25" fmla="*/ 27 h 35"/>
                <a:gd name="T26" fmla="*/ 14 w 29"/>
                <a:gd name="T27" fmla="*/ 25 h 35"/>
                <a:gd name="T28" fmla="*/ 15 w 29"/>
                <a:gd name="T29" fmla="*/ 24 h 35"/>
                <a:gd name="T30" fmla="*/ 16 w 29"/>
                <a:gd name="T31" fmla="*/ 22 h 35"/>
                <a:gd name="T32" fmla="*/ 18 w 29"/>
                <a:gd name="T33" fmla="*/ 19 h 35"/>
                <a:gd name="T34" fmla="*/ 18 w 29"/>
                <a:gd name="T35" fmla="*/ 17 h 35"/>
                <a:gd name="T36" fmla="*/ 3 w 29"/>
                <a:gd name="T37" fmla="*/ 34 h 35"/>
                <a:gd name="T38" fmla="*/ 4 w 29"/>
                <a:gd name="T39" fmla="*/ 33 h 35"/>
                <a:gd name="T40" fmla="*/ 3 w 29"/>
                <a:gd name="T41" fmla="*/ 34 h 35"/>
                <a:gd name="T42" fmla="*/ 26 w 29"/>
                <a:gd name="T43" fmla="*/ 8 h 35"/>
                <a:gd name="T44" fmla="*/ 24 w 29"/>
                <a:gd name="T45" fmla="*/ 8 h 35"/>
                <a:gd name="T46" fmla="*/ 23 w 29"/>
                <a:gd name="T47" fmla="*/ 7 h 35"/>
                <a:gd name="T48" fmla="*/ 22 w 29"/>
                <a:gd name="T49" fmla="*/ 5 h 35"/>
                <a:gd name="T50" fmla="*/ 21 w 29"/>
                <a:gd name="T51" fmla="*/ 6 h 35"/>
                <a:gd name="T52" fmla="*/ 21 w 29"/>
                <a:gd name="T53" fmla="*/ 6 h 35"/>
                <a:gd name="T54" fmla="*/ 20 w 29"/>
                <a:gd name="T55" fmla="*/ 4 h 35"/>
                <a:gd name="T56" fmla="*/ 19 w 29"/>
                <a:gd name="T57" fmla="*/ 2 h 35"/>
                <a:gd name="T58" fmla="*/ 16 w 29"/>
                <a:gd name="T59" fmla="*/ 0 h 35"/>
                <a:gd name="T60" fmla="*/ 17 w 29"/>
                <a:gd name="T61" fmla="*/ 2 h 35"/>
                <a:gd name="T62" fmla="*/ 18 w 29"/>
                <a:gd name="T63" fmla="*/ 4 h 35"/>
                <a:gd name="T64" fmla="*/ 20 w 29"/>
                <a:gd name="T65" fmla="*/ 6 h 35"/>
                <a:gd name="T66" fmla="*/ 19 w 29"/>
                <a:gd name="T67" fmla="*/ 9 h 35"/>
                <a:gd name="T68" fmla="*/ 17 w 29"/>
                <a:gd name="T69" fmla="*/ 11 h 35"/>
                <a:gd name="T70" fmla="*/ 20 w 29"/>
                <a:gd name="T71" fmla="*/ 14 h 35"/>
                <a:gd name="T72" fmla="*/ 20 w 29"/>
                <a:gd name="T73" fmla="*/ 18 h 35"/>
                <a:gd name="T74" fmla="*/ 22 w 29"/>
                <a:gd name="T75" fmla="*/ 18 h 35"/>
                <a:gd name="T76" fmla="*/ 24 w 29"/>
                <a:gd name="T77" fmla="*/ 15 h 35"/>
                <a:gd name="T78" fmla="*/ 25 w 29"/>
                <a:gd name="T79" fmla="*/ 12 h 35"/>
                <a:gd name="T80" fmla="*/ 27 w 29"/>
                <a:gd name="T81" fmla="*/ 12 h 35"/>
                <a:gd name="T82" fmla="*/ 28 w 29"/>
                <a:gd name="T83" fmla="*/ 10 h 35"/>
                <a:gd name="T84" fmla="*/ 28 w 29"/>
                <a:gd name="T85" fmla="*/ 8 h 35"/>
                <a:gd name="T86" fmla="*/ 26 w 29"/>
                <a:gd name="T87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" h="35">
                  <a:moveTo>
                    <a:pt x="18" y="17"/>
                  </a:moveTo>
                  <a:cubicBezTo>
                    <a:pt x="17" y="16"/>
                    <a:pt x="17" y="17"/>
                    <a:pt x="16" y="17"/>
                  </a:cubicBezTo>
                  <a:cubicBezTo>
                    <a:pt x="15" y="18"/>
                    <a:pt x="15" y="15"/>
                    <a:pt x="14" y="16"/>
                  </a:cubicBezTo>
                  <a:cubicBezTo>
                    <a:pt x="13" y="17"/>
                    <a:pt x="14" y="17"/>
                    <a:pt x="12" y="18"/>
                  </a:cubicBezTo>
                  <a:cubicBezTo>
                    <a:pt x="11" y="19"/>
                    <a:pt x="12" y="20"/>
                    <a:pt x="11" y="22"/>
                  </a:cubicBezTo>
                  <a:cubicBezTo>
                    <a:pt x="9" y="24"/>
                    <a:pt x="5" y="25"/>
                    <a:pt x="4" y="26"/>
                  </a:cubicBezTo>
                  <a:cubicBezTo>
                    <a:pt x="4" y="27"/>
                    <a:pt x="1" y="28"/>
                    <a:pt x="1" y="29"/>
                  </a:cubicBezTo>
                  <a:cubicBezTo>
                    <a:pt x="1" y="29"/>
                    <a:pt x="0" y="30"/>
                    <a:pt x="1" y="31"/>
                  </a:cubicBezTo>
                  <a:cubicBezTo>
                    <a:pt x="1" y="32"/>
                    <a:pt x="2" y="31"/>
                    <a:pt x="3" y="32"/>
                  </a:cubicBezTo>
                  <a:cubicBezTo>
                    <a:pt x="3" y="33"/>
                    <a:pt x="4" y="32"/>
                    <a:pt x="4" y="33"/>
                  </a:cubicBezTo>
                  <a:cubicBezTo>
                    <a:pt x="5" y="33"/>
                    <a:pt x="7" y="33"/>
                    <a:pt x="9" y="32"/>
                  </a:cubicBezTo>
                  <a:cubicBezTo>
                    <a:pt x="10" y="30"/>
                    <a:pt x="10" y="29"/>
                    <a:pt x="10" y="29"/>
                  </a:cubicBezTo>
                  <a:cubicBezTo>
                    <a:pt x="11" y="29"/>
                    <a:pt x="11" y="27"/>
                    <a:pt x="11" y="27"/>
                  </a:cubicBezTo>
                  <a:cubicBezTo>
                    <a:pt x="12" y="26"/>
                    <a:pt x="12" y="25"/>
                    <a:pt x="14" y="25"/>
                  </a:cubicBezTo>
                  <a:cubicBezTo>
                    <a:pt x="16" y="25"/>
                    <a:pt x="15" y="25"/>
                    <a:pt x="15" y="24"/>
                  </a:cubicBezTo>
                  <a:cubicBezTo>
                    <a:pt x="15" y="23"/>
                    <a:pt x="16" y="23"/>
                    <a:pt x="16" y="22"/>
                  </a:cubicBezTo>
                  <a:cubicBezTo>
                    <a:pt x="16" y="20"/>
                    <a:pt x="19" y="19"/>
                    <a:pt x="18" y="19"/>
                  </a:cubicBezTo>
                  <a:cubicBezTo>
                    <a:pt x="18" y="18"/>
                    <a:pt x="19" y="17"/>
                    <a:pt x="18" y="17"/>
                  </a:cubicBezTo>
                  <a:close/>
                  <a:moveTo>
                    <a:pt x="3" y="34"/>
                  </a:moveTo>
                  <a:cubicBezTo>
                    <a:pt x="3" y="35"/>
                    <a:pt x="4" y="34"/>
                    <a:pt x="4" y="33"/>
                  </a:cubicBezTo>
                  <a:cubicBezTo>
                    <a:pt x="3" y="33"/>
                    <a:pt x="2" y="34"/>
                    <a:pt x="3" y="34"/>
                  </a:cubicBezTo>
                  <a:close/>
                  <a:moveTo>
                    <a:pt x="26" y="8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6"/>
                    <a:pt x="22" y="5"/>
                    <a:pt x="22" y="5"/>
                  </a:cubicBezTo>
                  <a:cubicBezTo>
                    <a:pt x="21" y="5"/>
                    <a:pt x="22" y="6"/>
                    <a:pt x="21" y="6"/>
                  </a:cubicBezTo>
                  <a:cubicBezTo>
                    <a:pt x="21" y="7"/>
                    <a:pt x="21" y="6"/>
                    <a:pt x="21" y="6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5" y="0"/>
                    <a:pt x="16" y="2"/>
                    <a:pt x="17" y="2"/>
                  </a:cubicBezTo>
                  <a:cubicBezTo>
                    <a:pt x="17" y="3"/>
                    <a:pt x="18" y="4"/>
                    <a:pt x="18" y="4"/>
                  </a:cubicBezTo>
                  <a:cubicBezTo>
                    <a:pt x="18" y="4"/>
                    <a:pt x="19" y="6"/>
                    <a:pt x="20" y="6"/>
                  </a:cubicBezTo>
                  <a:cubicBezTo>
                    <a:pt x="20" y="6"/>
                    <a:pt x="19" y="8"/>
                    <a:pt x="19" y="9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2"/>
                    <a:pt x="19" y="13"/>
                    <a:pt x="20" y="14"/>
                  </a:cubicBezTo>
                  <a:cubicBezTo>
                    <a:pt x="22" y="15"/>
                    <a:pt x="19" y="17"/>
                    <a:pt x="20" y="18"/>
                  </a:cubicBezTo>
                  <a:cubicBezTo>
                    <a:pt x="20" y="18"/>
                    <a:pt x="21" y="19"/>
                    <a:pt x="22" y="18"/>
                  </a:cubicBezTo>
                  <a:cubicBezTo>
                    <a:pt x="23" y="18"/>
                    <a:pt x="24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6" y="12"/>
                    <a:pt x="26" y="12"/>
                    <a:pt x="27" y="12"/>
                  </a:cubicBezTo>
                  <a:cubicBezTo>
                    <a:pt x="27" y="12"/>
                    <a:pt x="27" y="10"/>
                    <a:pt x="28" y="10"/>
                  </a:cubicBezTo>
                  <a:cubicBezTo>
                    <a:pt x="28" y="10"/>
                    <a:pt x="28" y="9"/>
                    <a:pt x="28" y="8"/>
                  </a:cubicBezTo>
                  <a:cubicBezTo>
                    <a:pt x="29" y="7"/>
                    <a:pt x="27" y="8"/>
                    <a:pt x="26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336">
              <a:extLst>
                <a:ext uri="{FF2B5EF4-FFF2-40B4-BE49-F238E27FC236}">
                  <a16:creationId xmlns:a16="http://schemas.microsoft.com/office/drawing/2014/main" id="{97A55E7B-837C-4F04-9E38-EC05E516B8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43113" y="2371725"/>
              <a:ext cx="25400" cy="22225"/>
            </a:xfrm>
            <a:custGeom>
              <a:avLst/>
              <a:gdLst>
                <a:gd name="T0" fmla="*/ 1 w 7"/>
                <a:gd name="T1" fmla="*/ 5 h 6"/>
                <a:gd name="T2" fmla="*/ 4 w 7"/>
                <a:gd name="T3" fmla="*/ 4 h 6"/>
                <a:gd name="T4" fmla="*/ 1 w 7"/>
                <a:gd name="T5" fmla="*/ 5 h 6"/>
                <a:gd name="T6" fmla="*/ 4 w 7"/>
                <a:gd name="T7" fmla="*/ 2 h 6"/>
                <a:gd name="T8" fmla="*/ 7 w 7"/>
                <a:gd name="T9" fmla="*/ 1 h 6"/>
                <a:gd name="T10" fmla="*/ 4 w 7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2" y="6"/>
                    <a:pt x="4" y="6"/>
                    <a:pt x="4" y="4"/>
                  </a:cubicBezTo>
                  <a:cubicBezTo>
                    <a:pt x="4" y="3"/>
                    <a:pt x="0" y="4"/>
                    <a:pt x="1" y="5"/>
                  </a:cubicBezTo>
                  <a:close/>
                  <a:moveTo>
                    <a:pt x="4" y="2"/>
                  </a:moveTo>
                  <a:cubicBezTo>
                    <a:pt x="5" y="2"/>
                    <a:pt x="7" y="2"/>
                    <a:pt x="7" y="1"/>
                  </a:cubicBezTo>
                  <a:cubicBezTo>
                    <a:pt x="7" y="0"/>
                    <a:pt x="3" y="2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337">
              <a:extLst>
                <a:ext uri="{FF2B5EF4-FFF2-40B4-BE49-F238E27FC236}">
                  <a16:creationId xmlns:a16="http://schemas.microsoft.com/office/drawing/2014/main" id="{B67327CE-0DC6-45A8-A5FD-5AA2F7058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82925" y="1846263"/>
              <a:ext cx="119062" cy="79375"/>
            </a:xfrm>
            <a:custGeom>
              <a:avLst/>
              <a:gdLst>
                <a:gd name="T0" fmla="*/ 33 w 33"/>
                <a:gd name="T1" fmla="*/ 14 h 22"/>
                <a:gd name="T2" fmla="*/ 31 w 33"/>
                <a:gd name="T3" fmla="*/ 13 h 22"/>
                <a:gd name="T4" fmla="*/ 28 w 33"/>
                <a:gd name="T5" fmla="*/ 11 h 22"/>
                <a:gd name="T6" fmla="*/ 26 w 33"/>
                <a:gd name="T7" fmla="*/ 10 h 22"/>
                <a:gd name="T8" fmla="*/ 23 w 33"/>
                <a:gd name="T9" fmla="*/ 8 h 22"/>
                <a:gd name="T10" fmla="*/ 22 w 33"/>
                <a:gd name="T11" fmla="*/ 6 h 22"/>
                <a:gd name="T12" fmla="*/ 21 w 33"/>
                <a:gd name="T13" fmla="*/ 5 h 22"/>
                <a:gd name="T14" fmla="*/ 18 w 33"/>
                <a:gd name="T15" fmla="*/ 4 h 22"/>
                <a:gd name="T16" fmla="*/ 17 w 33"/>
                <a:gd name="T17" fmla="*/ 2 h 22"/>
                <a:gd name="T18" fmla="*/ 15 w 33"/>
                <a:gd name="T19" fmla="*/ 1 h 22"/>
                <a:gd name="T20" fmla="*/ 14 w 33"/>
                <a:gd name="T21" fmla="*/ 1 h 22"/>
                <a:gd name="T22" fmla="*/ 13 w 33"/>
                <a:gd name="T23" fmla="*/ 1 h 22"/>
                <a:gd name="T24" fmla="*/ 12 w 33"/>
                <a:gd name="T25" fmla="*/ 2 h 22"/>
                <a:gd name="T26" fmla="*/ 10 w 33"/>
                <a:gd name="T27" fmla="*/ 3 h 22"/>
                <a:gd name="T28" fmla="*/ 10 w 33"/>
                <a:gd name="T29" fmla="*/ 5 h 22"/>
                <a:gd name="T30" fmla="*/ 8 w 33"/>
                <a:gd name="T31" fmla="*/ 4 h 22"/>
                <a:gd name="T32" fmla="*/ 6 w 33"/>
                <a:gd name="T33" fmla="*/ 4 h 22"/>
                <a:gd name="T34" fmla="*/ 3 w 33"/>
                <a:gd name="T35" fmla="*/ 2 h 22"/>
                <a:gd name="T36" fmla="*/ 1 w 33"/>
                <a:gd name="T37" fmla="*/ 3 h 22"/>
                <a:gd name="T38" fmla="*/ 2 w 33"/>
                <a:gd name="T39" fmla="*/ 2 h 22"/>
                <a:gd name="T40" fmla="*/ 4 w 33"/>
                <a:gd name="T41" fmla="*/ 5 h 22"/>
                <a:gd name="T42" fmla="*/ 5 w 33"/>
                <a:gd name="T43" fmla="*/ 6 h 22"/>
                <a:gd name="T44" fmla="*/ 3 w 33"/>
                <a:gd name="T45" fmla="*/ 6 h 22"/>
                <a:gd name="T46" fmla="*/ 0 w 33"/>
                <a:gd name="T47" fmla="*/ 6 h 22"/>
                <a:gd name="T48" fmla="*/ 1 w 33"/>
                <a:gd name="T49" fmla="*/ 8 h 22"/>
                <a:gd name="T50" fmla="*/ 1 w 33"/>
                <a:gd name="T51" fmla="*/ 10 h 22"/>
                <a:gd name="T52" fmla="*/ 2 w 33"/>
                <a:gd name="T53" fmla="*/ 10 h 22"/>
                <a:gd name="T54" fmla="*/ 3 w 33"/>
                <a:gd name="T55" fmla="*/ 12 h 22"/>
                <a:gd name="T56" fmla="*/ 3 w 33"/>
                <a:gd name="T57" fmla="*/ 15 h 22"/>
                <a:gd name="T58" fmla="*/ 5 w 33"/>
                <a:gd name="T59" fmla="*/ 15 h 22"/>
                <a:gd name="T60" fmla="*/ 7 w 33"/>
                <a:gd name="T61" fmla="*/ 13 h 22"/>
                <a:gd name="T62" fmla="*/ 9 w 33"/>
                <a:gd name="T63" fmla="*/ 13 h 22"/>
                <a:gd name="T64" fmla="*/ 11 w 33"/>
                <a:gd name="T65" fmla="*/ 13 h 22"/>
                <a:gd name="T66" fmla="*/ 13 w 33"/>
                <a:gd name="T67" fmla="*/ 14 h 22"/>
                <a:gd name="T68" fmla="*/ 14 w 33"/>
                <a:gd name="T69" fmla="*/ 15 h 22"/>
                <a:gd name="T70" fmla="*/ 16 w 33"/>
                <a:gd name="T71" fmla="*/ 15 h 22"/>
                <a:gd name="T72" fmla="*/ 17 w 33"/>
                <a:gd name="T73" fmla="*/ 16 h 22"/>
                <a:gd name="T74" fmla="*/ 19 w 33"/>
                <a:gd name="T75" fmla="*/ 17 h 22"/>
                <a:gd name="T76" fmla="*/ 20 w 33"/>
                <a:gd name="T77" fmla="*/ 18 h 22"/>
                <a:gd name="T78" fmla="*/ 21 w 33"/>
                <a:gd name="T79" fmla="*/ 21 h 22"/>
                <a:gd name="T80" fmla="*/ 21 w 33"/>
                <a:gd name="T81" fmla="*/ 20 h 22"/>
                <a:gd name="T82" fmla="*/ 23 w 33"/>
                <a:gd name="T83" fmla="*/ 21 h 22"/>
                <a:gd name="T84" fmla="*/ 25 w 33"/>
                <a:gd name="T85" fmla="*/ 20 h 22"/>
                <a:gd name="T86" fmla="*/ 28 w 33"/>
                <a:gd name="T87" fmla="*/ 18 h 22"/>
                <a:gd name="T88" fmla="*/ 30 w 33"/>
                <a:gd name="T89" fmla="*/ 16 h 22"/>
                <a:gd name="T90" fmla="*/ 31 w 33"/>
                <a:gd name="T91" fmla="*/ 15 h 22"/>
                <a:gd name="T92" fmla="*/ 33 w 33"/>
                <a:gd name="T93" fmla="*/ 15 h 22"/>
                <a:gd name="T94" fmla="*/ 33 w 33"/>
                <a:gd name="T9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" h="22">
                  <a:moveTo>
                    <a:pt x="33" y="14"/>
                  </a:moveTo>
                  <a:cubicBezTo>
                    <a:pt x="33" y="14"/>
                    <a:pt x="31" y="13"/>
                    <a:pt x="31" y="13"/>
                  </a:cubicBezTo>
                  <a:cubicBezTo>
                    <a:pt x="30" y="13"/>
                    <a:pt x="29" y="12"/>
                    <a:pt x="28" y="11"/>
                  </a:cubicBezTo>
                  <a:cubicBezTo>
                    <a:pt x="28" y="11"/>
                    <a:pt x="26" y="11"/>
                    <a:pt x="26" y="10"/>
                  </a:cubicBezTo>
                  <a:cubicBezTo>
                    <a:pt x="25" y="9"/>
                    <a:pt x="24" y="9"/>
                    <a:pt x="23" y="8"/>
                  </a:cubicBezTo>
                  <a:cubicBezTo>
                    <a:pt x="23" y="8"/>
                    <a:pt x="23" y="7"/>
                    <a:pt x="22" y="6"/>
                  </a:cubicBezTo>
                  <a:cubicBezTo>
                    <a:pt x="22" y="6"/>
                    <a:pt x="22" y="5"/>
                    <a:pt x="21" y="5"/>
                  </a:cubicBezTo>
                  <a:cubicBezTo>
                    <a:pt x="21" y="5"/>
                    <a:pt x="18" y="5"/>
                    <a:pt x="18" y="4"/>
                  </a:cubicBezTo>
                  <a:cubicBezTo>
                    <a:pt x="18" y="4"/>
                    <a:pt x="18" y="2"/>
                    <a:pt x="17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5" y="1"/>
                    <a:pt x="14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0" y="5"/>
                    <a:pt x="10" y="5"/>
                  </a:cubicBezTo>
                  <a:cubicBezTo>
                    <a:pt x="9" y="5"/>
                    <a:pt x="8" y="4"/>
                    <a:pt x="8" y="4"/>
                  </a:cubicBezTo>
                  <a:cubicBezTo>
                    <a:pt x="8" y="4"/>
                    <a:pt x="7" y="5"/>
                    <a:pt x="6" y="4"/>
                  </a:cubicBezTo>
                  <a:cubicBezTo>
                    <a:pt x="5" y="3"/>
                    <a:pt x="4" y="2"/>
                    <a:pt x="3" y="2"/>
                  </a:cubicBezTo>
                  <a:cubicBezTo>
                    <a:pt x="3" y="2"/>
                    <a:pt x="0" y="2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4" y="3"/>
                    <a:pt x="3" y="4"/>
                    <a:pt x="4" y="5"/>
                  </a:cubicBezTo>
                  <a:cubicBezTo>
                    <a:pt x="5" y="5"/>
                    <a:pt x="6" y="6"/>
                    <a:pt x="5" y="6"/>
                  </a:cubicBezTo>
                  <a:cubicBezTo>
                    <a:pt x="4" y="6"/>
                    <a:pt x="3" y="7"/>
                    <a:pt x="3" y="6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0" y="11"/>
                    <a:pt x="2" y="10"/>
                    <a:pt x="2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3"/>
                    <a:pt x="3" y="14"/>
                    <a:pt x="3" y="15"/>
                  </a:cubicBezTo>
                  <a:cubicBezTo>
                    <a:pt x="4" y="15"/>
                    <a:pt x="5" y="15"/>
                    <a:pt x="5" y="15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8" y="13"/>
                    <a:pt x="8" y="14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3" y="14"/>
                    <a:pt x="13" y="15"/>
                    <a:pt x="14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7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0" y="18"/>
                    <a:pt x="20" y="20"/>
                    <a:pt x="21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3" y="20"/>
                    <a:pt x="23" y="21"/>
                  </a:cubicBezTo>
                  <a:cubicBezTo>
                    <a:pt x="23" y="22"/>
                    <a:pt x="25" y="21"/>
                    <a:pt x="25" y="20"/>
                  </a:cubicBezTo>
                  <a:cubicBezTo>
                    <a:pt x="25" y="19"/>
                    <a:pt x="28" y="19"/>
                    <a:pt x="28" y="18"/>
                  </a:cubicBezTo>
                  <a:cubicBezTo>
                    <a:pt x="28" y="17"/>
                    <a:pt x="29" y="16"/>
                    <a:pt x="30" y="16"/>
                  </a:cubicBezTo>
                  <a:cubicBezTo>
                    <a:pt x="30" y="16"/>
                    <a:pt x="31" y="15"/>
                    <a:pt x="31" y="15"/>
                  </a:cubicBezTo>
                  <a:cubicBezTo>
                    <a:pt x="32" y="15"/>
                    <a:pt x="32" y="15"/>
                    <a:pt x="33" y="15"/>
                  </a:cubicBezTo>
                  <a:lnTo>
                    <a:pt x="33" y="14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338">
              <a:extLst>
                <a:ext uri="{FF2B5EF4-FFF2-40B4-BE49-F238E27FC236}">
                  <a16:creationId xmlns:a16="http://schemas.microsoft.com/office/drawing/2014/main" id="{190E12AD-9B09-45BC-AC17-24BB605B5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55950" y="1874838"/>
              <a:ext cx="166687" cy="139700"/>
            </a:xfrm>
            <a:custGeom>
              <a:avLst/>
              <a:gdLst>
                <a:gd name="T0" fmla="*/ 44 w 46"/>
                <a:gd name="T1" fmla="*/ 34 h 39"/>
                <a:gd name="T2" fmla="*/ 43 w 46"/>
                <a:gd name="T3" fmla="*/ 31 h 39"/>
                <a:gd name="T4" fmla="*/ 41 w 46"/>
                <a:gd name="T5" fmla="*/ 29 h 39"/>
                <a:gd name="T6" fmla="*/ 39 w 46"/>
                <a:gd name="T7" fmla="*/ 27 h 39"/>
                <a:gd name="T8" fmla="*/ 42 w 46"/>
                <a:gd name="T9" fmla="*/ 24 h 39"/>
                <a:gd name="T10" fmla="*/ 39 w 46"/>
                <a:gd name="T11" fmla="*/ 23 h 39"/>
                <a:gd name="T12" fmla="*/ 39 w 46"/>
                <a:gd name="T13" fmla="*/ 20 h 39"/>
                <a:gd name="T14" fmla="*/ 39 w 46"/>
                <a:gd name="T15" fmla="*/ 17 h 39"/>
                <a:gd name="T16" fmla="*/ 39 w 46"/>
                <a:gd name="T17" fmla="*/ 15 h 39"/>
                <a:gd name="T18" fmla="*/ 40 w 46"/>
                <a:gd name="T19" fmla="*/ 14 h 39"/>
                <a:gd name="T20" fmla="*/ 41 w 46"/>
                <a:gd name="T21" fmla="*/ 13 h 39"/>
                <a:gd name="T22" fmla="*/ 40 w 46"/>
                <a:gd name="T23" fmla="*/ 10 h 39"/>
                <a:gd name="T24" fmla="*/ 39 w 46"/>
                <a:gd name="T25" fmla="*/ 9 h 39"/>
                <a:gd name="T26" fmla="*/ 37 w 46"/>
                <a:gd name="T27" fmla="*/ 8 h 39"/>
                <a:gd name="T28" fmla="*/ 36 w 46"/>
                <a:gd name="T29" fmla="*/ 7 h 39"/>
                <a:gd name="T30" fmla="*/ 34 w 46"/>
                <a:gd name="T31" fmla="*/ 7 h 39"/>
                <a:gd name="T32" fmla="*/ 33 w 46"/>
                <a:gd name="T33" fmla="*/ 6 h 39"/>
                <a:gd name="T34" fmla="*/ 31 w 46"/>
                <a:gd name="T35" fmla="*/ 5 h 39"/>
                <a:gd name="T36" fmla="*/ 29 w 46"/>
                <a:gd name="T37" fmla="*/ 5 h 39"/>
                <a:gd name="T38" fmla="*/ 27 w 46"/>
                <a:gd name="T39" fmla="*/ 5 h 39"/>
                <a:gd name="T40" fmla="*/ 25 w 46"/>
                <a:gd name="T41" fmla="*/ 7 h 39"/>
                <a:gd name="T42" fmla="*/ 23 w 46"/>
                <a:gd name="T43" fmla="*/ 7 h 39"/>
                <a:gd name="T44" fmla="*/ 23 w 46"/>
                <a:gd name="T45" fmla="*/ 9 h 39"/>
                <a:gd name="T46" fmla="*/ 18 w 46"/>
                <a:gd name="T47" fmla="*/ 10 h 39"/>
                <a:gd name="T48" fmla="*/ 14 w 46"/>
                <a:gd name="T49" fmla="*/ 7 h 39"/>
                <a:gd name="T50" fmla="*/ 11 w 46"/>
                <a:gd name="T51" fmla="*/ 4 h 39"/>
                <a:gd name="T52" fmla="*/ 9 w 46"/>
                <a:gd name="T53" fmla="*/ 3 h 39"/>
                <a:gd name="T54" fmla="*/ 9 w 46"/>
                <a:gd name="T55" fmla="*/ 1 h 39"/>
                <a:gd name="T56" fmla="*/ 4 w 46"/>
                <a:gd name="T57" fmla="*/ 3 h 39"/>
                <a:gd name="T58" fmla="*/ 2 w 46"/>
                <a:gd name="T59" fmla="*/ 2 h 39"/>
                <a:gd name="T60" fmla="*/ 1 w 46"/>
                <a:gd name="T61" fmla="*/ 0 h 39"/>
                <a:gd name="T62" fmla="*/ 0 w 46"/>
                <a:gd name="T63" fmla="*/ 2 h 39"/>
                <a:gd name="T64" fmla="*/ 0 w 46"/>
                <a:gd name="T65" fmla="*/ 3 h 39"/>
                <a:gd name="T66" fmla="*/ 0 w 46"/>
                <a:gd name="T67" fmla="*/ 6 h 39"/>
                <a:gd name="T68" fmla="*/ 1 w 46"/>
                <a:gd name="T69" fmla="*/ 8 h 39"/>
                <a:gd name="T70" fmla="*/ 2 w 46"/>
                <a:gd name="T71" fmla="*/ 10 h 39"/>
                <a:gd name="T72" fmla="*/ 3 w 46"/>
                <a:gd name="T73" fmla="*/ 11 h 39"/>
                <a:gd name="T74" fmla="*/ 4 w 46"/>
                <a:gd name="T75" fmla="*/ 12 h 39"/>
                <a:gd name="T76" fmla="*/ 4 w 46"/>
                <a:gd name="T77" fmla="*/ 13 h 39"/>
                <a:gd name="T78" fmla="*/ 3 w 46"/>
                <a:gd name="T79" fmla="*/ 15 h 39"/>
                <a:gd name="T80" fmla="*/ 3 w 46"/>
                <a:gd name="T81" fmla="*/ 17 h 39"/>
                <a:gd name="T82" fmla="*/ 5 w 46"/>
                <a:gd name="T83" fmla="*/ 18 h 39"/>
                <a:gd name="T84" fmla="*/ 7 w 46"/>
                <a:gd name="T85" fmla="*/ 20 h 39"/>
                <a:gd name="T86" fmla="*/ 8 w 46"/>
                <a:gd name="T87" fmla="*/ 22 h 39"/>
                <a:gd name="T88" fmla="*/ 8 w 46"/>
                <a:gd name="T89" fmla="*/ 23 h 39"/>
                <a:gd name="T90" fmla="*/ 9 w 46"/>
                <a:gd name="T91" fmla="*/ 25 h 39"/>
                <a:gd name="T92" fmla="*/ 10 w 46"/>
                <a:gd name="T93" fmla="*/ 27 h 39"/>
                <a:gd name="T94" fmla="*/ 11 w 46"/>
                <a:gd name="T95" fmla="*/ 26 h 39"/>
                <a:gd name="T96" fmla="*/ 12 w 46"/>
                <a:gd name="T97" fmla="*/ 26 h 39"/>
                <a:gd name="T98" fmla="*/ 13 w 46"/>
                <a:gd name="T99" fmla="*/ 26 h 39"/>
                <a:gd name="T100" fmla="*/ 16 w 46"/>
                <a:gd name="T101" fmla="*/ 30 h 39"/>
                <a:gd name="T102" fmla="*/ 17 w 46"/>
                <a:gd name="T103" fmla="*/ 32 h 39"/>
                <a:gd name="T104" fmla="*/ 20 w 46"/>
                <a:gd name="T105" fmla="*/ 33 h 39"/>
                <a:gd name="T106" fmla="*/ 25 w 46"/>
                <a:gd name="T107" fmla="*/ 35 h 39"/>
                <a:gd name="T108" fmla="*/ 29 w 46"/>
                <a:gd name="T109" fmla="*/ 34 h 39"/>
                <a:gd name="T110" fmla="*/ 31 w 46"/>
                <a:gd name="T111" fmla="*/ 37 h 39"/>
                <a:gd name="T112" fmla="*/ 39 w 46"/>
                <a:gd name="T113" fmla="*/ 39 h 39"/>
                <a:gd name="T114" fmla="*/ 41 w 46"/>
                <a:gd name="T115" fmla="*/ 39 h 39"/>
                <a:gd name="T116" fmla="*/ 41 w 46"/>
                <a:gd name="T117" fmla="*/ 38 h 39"/>
                <a:gd name="T118" fmla="*/ 43 w 46"/>
                <a:gd name="T119" fmla="*/ 36 h 39"/>
                <a:gd name="T120" fmla="*/ 45 w 46"/>
                <a:gd name="T121" fmla="*/ 35 h 39"/>
                <a:gd name="T122" fmla="*/ 44 w 46"/>
                <a:gd name="T12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39">
                  <a:moveTo>
                    <a:pt x="44" y="34"/>
                  </a:moveTo>
                  <a:cubicBezTo>
                    <a:pt x="44" y="33"/>
                    <a:pt x="44" y="32"/>
                    <a:pt x="43" y="31"/>
                  </a:cubicBezTo>
                  <a:cubicBezTo>
                    <a:pt x="42" y="31"/>
                    <a:pt x="41" y="30"/>
                    <a:pt x="41" y="29"/>
                  </a:cubicBezTo>
                  <a:cubicBezTo>
                    <a:pt x="41" y="28"/>
                    <a:pt x="39" y="28"/>
                    <a:pt x="39" y="27"/>
                  </a:cubicBezTo>
                  <a:cubicBezTo>
                    <a:pt x="39" y="27"/>
                    <a:pt x="42" y="25"/>
                    <a:pt x="42" y="24"/>
                  </a:cubicBezTo>
                  <a:cubicBezTo>
                    <a:pt x="41" y="23"/>
                    <a:pt x="40" y="23"/>
                    <a:pt x="39" y="23"/>
                  </a:cubicBezTo>
                  <a:cubicBezTo>
                    <a:pt x="39" y="22"/>
                    <a:pt x="39" y="21"/>
                    <a:pt x="39" y="20"/>
                  </a:cubicBezTo>
                  <a:cubicBezTo>
                    <a:pt x="39" y="19"/>
                    <a:pt x="39" y="18"/>
                    <a:pt x="39" y="17"/>
                  </a:cubicBezTo>
                  <a:cubicBezTo>
                    <a:pt x="39" y="17"/>
                    <a:pt x="39" y="16"/>
                    <a:pt x="39" y="15"/>
                  </a:cubicBezTo>
                  <a:cubicBezTo>
                    <a:pt x="39" y="15"/>
                    <a:pt x="40" y="14"/>
                    <a:pt x="40" y="14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0" y="12"/>
                    <a:pt x="40" y="10"/>
                    <a:pt x="40" y="10"/>
                  </a:cubicBezTo>
                  <a:cubicBezTo>
                    <a:pt x="40" y="9"/>
                    <a:pt x="39" y="9"/>
                    <a:pt x="39" y="9"/>
                  </a:cubicBezTo>
                  <a:cubicBezTo>
                    <a:pt x="38" y="9"/>
                    <a:pt x="38" y="8"/>
                    <a:pt x="37" y="8"/>
                  </a:cubicBezTo>
                  <a:cubicBezTo>
                    <a:pt x="37" y="8"/>
                    <a:pt x="36" y="8"/>
                    <a:pt x="36" y="7"/>
                  </a:cubicBezTo>
                  <a:cubicBezTo>
                    <a:pt x="36" y="7"/>
                    <a:pt x="35" y="7"/>
                    <a:pt x="34" y="7"/>
                  </a:cubicBezTo>
                  <a:cubicBezTo>
                    <a:pt x="33" y="7"/>
                    <a:pt x="33" y="6"/>
                    <a:pt x="33" y="6"/>
                  </a:cubicBezTo>
                  <a:cubicBezTo>
                    <a:pt x="33" y="6"/>
                    <a:pt x="32" y="6"/>
                    <a:pt x="31" y="5"/>
                  </a:cubicBezTo>
                  <a:cubicBezTo>
                    <a:pt x="31" y="5"/>
                    <a:pt x="29" y="5"/>
                    <a:pt x="29" y="5"/>
                  </a:cubicBezTo>
                  <a:cubicBezTo>
                    <a:pt x="28" y="6"/>
                    <a:pt x="28" y="5"/>
                    <a:pt x="27" y="5"/>
                  </a:cubicBezTo>
                  <a:cubicBezTo>
                    <a:pt x="26" y="5"/>
                    <a:pt x="25" y="6"/>
                    <a:pt x="25" y="7"/>
                  </a:cubicBezTo>
                  <a:cubicBezTo>
                    <a:pt x="25" y="7"/>
                    <a:pt x="24" y="7"/>
                    <a:pt x="23" y="7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2" y="9"/>
                    <a:pt x="20" y="10"/>
                    <a:pt x="18" y="10"/>
                  </a:cubicBezTo>
                  <a:cubicBezTo>
                    <a:pt x="16" y="10"/>
                    <a:pt x="16" y="7"/>
                    <a:pt x="14" y="7"/>
                  </a:cubicBezTo>
                  <a:cubicBezTo>
                    <a:pt x="12" y="7"/>
                    <a:pt x="11" y="6"/>
                    <a:pt x="11" y="4"/>
                  </a:cubicBezTo>
                  <a:cubicBezTo>
                    <a:pt x="10" y="4"/>
                    <a:pt x="9" y="3"/>
                    <a:pt x="9" y="3"/>
                  </a:cubicBezTo>
                  <a:cubicBezTo>
                    <a:pt x="9" y="3"/>
                    <a:pt x="10" y="0"/>
                    <a:pt x="9" y="1"/>
                  </a:cubicBezTo>
                  <a:cubicBezTo>
                    <a:pt x="8" y="2"/>
                    <a:pt x="6" y="3"/>
                    <a:pt x="4" y="3"/>
                  </a:cubicBezTo>
                  <a:cubicBezTo>
                    <a:pt x="2" y="3"/>
                    <a:pt x="3" y="3"/>
                    <a:pt x="2" y="2"/>
                  </a:cubicBezTo>
                  <a:cubicBezTo>
                    <a:pt x="1" y="2"/>
                    <a:pt x="2" y="1"/>
                    <a:pt x="1" y="0"/>
                  </a:cubicBezTo>
                  <a:cubicBezTo>
                    <a:pt x="0" y="0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1" y="8"/>
                    <a:pt x="1" y="8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0"/>
                    <a:pt x="3" y="11"/>
                    <a:pt x="3" y="11"/>
                  </a:cubicBezTo>
                  <a:cubicBezTo>
                    <a:pt x="4" y="11"/>
                    <a:pt x="5" y="11"/>
                    <a:pt x="4" y="12"/>
                  </a:cubicBezTo>
                  <a:cubicBezTo>
                    <a:pt x="4" y="12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3" y="15"/>
                    <a:pt x="3" y="17"/>
                    <a:pt x="3" y="17"/>
                  </a:cubicBezTo>
                  <a:cubicBezTo>
                    <a:pt x="4" y="17"/>
                    <a:pt x="5" y="18"/>
                    <a:pt x="5" y="18"/>
                  </a:cubicBezTo>
                  <a:cubicBezTo>
                    <a:pt x="4" y="19"/>
                    <a:pt x="7" y="20"/>
                    <a:pt x="7" y="20"/>
                  </a:cubicBezTo>
                  <a:cubicBezTo>
                    <a:pt x="8" y="20"/>
                    <a:pt x="8" y="21"/>
                    <a:pt x="8" y="22"/>
                  </a:cubicBezTo>
                  <a:cubicBezTo>
                    <a:pt x="9" y="22"/>
                    <a:pt x="8" y="23"/>
                    <a:pt x="8" y="23"/>
                  </a:cubicBezTo>
                  <a:cubicBezTo>
                    <a:pt x="8" y="24"/>
                    <a:pt x="9" y="24"/>
                    <a:pt x="9" y="25"/>
                  </a:cubicBezTo>
                  <a:cubicBezTo>
                    <a:pt x="9" y="25"/>
                    <a:pt x="10" y="26"/>
                    <a:pt x="10" y="27"/>
                  </a:cubicBezTo>
                  <a:cubicBezTo>
                    <a:pt x="10" y="26"/>
                    <a:pt x="11" y="26"/>
                    <a:pt x="11" y="26"/>
                  </a:cubicBezTo>
                  <a:cubicBezTo>
                    <a:pt x="11" y="26"/>
                    <a:pt x="11" y="26"/>
                    <a:pt x="12" y="26"/>
                  </a:cubicBezTo>
                  <a:cubicBezTo>
                    <a:pt x="12" y="27"/>
                    <a:pt x="13" y="26"/>
                    <a:pt x="13" y="26"/>
                  </a:cubicBezTo>
                  <a:cubicBezTo>
                    <a:pt x="14" y="26"/>
                    <a:pt x="15" y="29"/>
                    <a:pt x="16" y="30"/>
                  </a:cubicBezTo>
                  <a:cubicBezTo>
                    <a:pt x="16" y="31"/>
                    <a:pt x="16" y="31"/>
                    <a:pt x="17" y="32"/>
                  </a:cubicBezTo>
                  <a:cubicBezTo>
                    <a:pt x="18" y="32"/>
                    <a:pt x="19" y="32"/>
                    <a:pt x="20" y="33"/>
                  </a:cubicBezTo>
                  <a:cubicBezTo>
                    <a:pt x="21" y="34"/>
                    <a:pt x="24" y="35"/>
                    <a:pt x="25" y="35"/>
                  </a:cubicBezTo>
                  <a:cubicBezTo>
                    <a:pt x="27" y="35"/>
                    <a:pt x="27" y="34"/>
                    <a:pt x="29" y="34"/>
                  </a:cubicBezTo>
                  <a:cubicBezTo>
                    <a:pt x="31" y="35"/>
                    <a:pt x="30" y="37"/>
                    <a:pt x="31" y="37"/>
                  </a:cubicBezTo>
                  <a:cubicBezTo>
                    <a:pt x="31" y="38"/>
                    <a:pt x="38" y="39"/>
                    <a:pt x="39" y="39"/>
                  </a:cubicBezTo>
                  <a:cubicBezTo>
                    <a:pt x="39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7"/>
                    <a:pt x="42" y="36"/>
                    <a:pt x="43" y="36"/>
                  </a:cubicBezTo>
                  <a:cubicBezTo>
                    <a:pt x="43" y="36"/>
                    <a:pt x="44" y="36"/>
                    <a:pt x="45" y="35"/>
                  </a:cubicBezTo>
                  <a:cubicBezTo>
                    <a:pt x="46" y="35"/>
                    <a:pt x="45" y="34"/>
                    <a:pt x="44" y="3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339">
              <a:extLst>
                <a:ext uri="{FF2B5EF4-FFF2-40B4-BE49-F238E27FC236}">
                  <a16:creationId xmlns:a16="http://schemas.microsoft.com/office/drawing/2014/main" id="{B4DE53E4-F21E-439F-B220-248F460BC9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33725" y="1709738"/>
              <a:ext cx="339725" cy="161925"/>
            </a:xfrm>
            <a:custGeom>
              <a:avLst/>
              <a:gdLst>
                <a:gd name="T0" fmla="*/ 91 w 94"/>
                <a:gd name="T1" fmla="*/ 19 h 45"/>
                <a:gd name="T2" fmla="*/ 88 w 94"/>
                <a:gd name="T3" fmla="*/ 16 h 45"/>
                <a:gd name="T4" fmla="*/ 82 w 94"/>
                <a:gd name="T5" fmla="*/ 15 h 45"/>
                <a:gd name="T6" fmla="*/ 76 w 94"/>
                <a:gd name="T7" fmla="*/ 11 h 45"/>
                <a:gd name="T8" fmla="*/ 70 w 94"/>
                <a:gd name="T9" fmla="*/ 4 h 45"/>
                <a:gd name="T10" fmla="*/ 63 w 94"/>
                <a:gd name="T11" fmla="*/ 6 h 45"/>
                <a:gd name="T12" fmla="*/ 62 w 94"/>
                <a:gd name="T13" fmla="*/ 5 h 45"/>
                <a:gd name="T14" fmla="*/ 58 w 94"/>
                <a:gd name="T15" fmla="*/ 4 h 45"/>
                <a:gd name="T16" fmla="*/ 57 w 94"/>
                <a:gd name="T17" fmla="*/ 1 h 45"/>
                <a:gd name="T18" fmla="*/ 49 w 94"/>
                <a:gd name="T19" fmla="*/ 2 h 45"/>
                <a:gd name="T20" fmla="*/ 39 w 94"/>
                <a:gd name="T21" fmla="*/ 4 h 45"/>
                <a:gd name="T22" fmla="*/ 35 w 94"/>
                <a:gd name="T23" fmla="*/ 7 h 45"/>
                <a:gd name="T24" fmla="*/ 34 w 94"/>
                <a:gd name="T25" fmla="*/ 10 h 45"/>
                <a:gd name="T26" fmla="*/ 35 w 94"/>
                <a:gd name="T27" fmla="*/ 13 h 45"/>
                <a:gd name="T28" fmla="*/ 32 w 94"/>
                <a:gd name="T29" fmla="*/ 14 h 45"/>
                <a:gd name="T30" fmla="*/ 29 w 94"/>
                <a:gd name="T31" fmla="*/ 14 h 45"/>
                <a:gd name="T32" fmla="*/ 23 w 94"/>
                <a:gd name="T33" fmla="*/ 15 h 45"/>
                <a:gd name="T34" fmla="*/ 19 w 94"/>
                <a:gd name="T35" fmla="*/ 15 h 45"/>
                <a:gd name="T36" fmla="*/ 12 w 94"/>
                <a:gd name="T37" fmla="*/ 12 h 45"/>
                <a:gd name="T38" fmla="*/ 7 w 94"/>
                <a:gd name="T39" fmla="*/ 14 h 45"/>
                <a:gd name="T40" fmla="*/ 5 w 94"/>
                <a:gd name="T41" fmla="*/ 18 h 45"/>
                <a:gd name="T42" fmla="*/ 0 w 94"/>
                <a:gd name="T43" fmla="*/ 18 h 45"/>
                <a:gd name="T44" fmla="*/ 0 w 94"/>
                <a:gd name="T45" fmla="*/ 22 h 45"/>
                <a:gd name="T46" fmla="*/ 3 w 94"/>
                <a:gd name="T47" fmla="*/ 24 h 45"/>
                <a:gd name="T48" fmla="*/ 5 w 94"/>
                <a:gd name="T49" fmla="*/ 28 h 45"/>
                <a:gd name="T50" fmla="*/ 11 w 94"/>
                <a:gd name="T51" fmla="*/ 26 h 45"/>
                <a:gd name="T52" fmla="*/ 13 w 94"/>
                <a:gd name="T53" fmla="*/ 31 h 45"/>
                <a:gd name="T54" fmla="*/ 9 w 94"/>
                <a:gd name="T55" fmla="*/ 34 h 45"/>
                <a:gd name="T56" fmla="*/ 13 w 94"/>
                <a:gd name="T57" fmla="*/ 38 h 45"/>
                <a:gd name="T58" fmla="*/ 15 w 94"/>
                <a:gd name="T59" fmla="*/ 41 h 45"/>
                <a:gd name="T60" fmla="*/ 22 w 94"/>
                <a:gd name="T61" fmla="*/ 42 h 45"/>
                <a:gd name="T62" fmla="*/ 28 w 94"/>
                <a:gd name="T63" fmla="*/ 30 h 45"/>
                <a:gd name="T64" fmla="*/ 32 w 94"/>
                <a:gd name="T65" fmla="*/ 30 h 45"/>
                <a:gd name="T66" fmla="*/ 39 w 94"/>
                <a:gd name="T67" fmla="*/ 36 h 45"/>
                <a:gd name="T68" fmla="*/ 46 w 94"/>
                <a:gd name="T69" fmla="*/ 40 h 45"/>
                <a:gd name="T70" fmla="*/ 51 w 94"/>
                <a:gd name="T71" fmla="*/ 44 h 45"/>
                <a:gd name="T72" fmla="*/ 56 w 94"/>
                <a:gd name="T73" fmla="*/ 42 h 45"/>
                <a:gd name="T74" fmla="*/ 61 w 94"/>
                <a:gd name="T75" fmla="*/ 39 h 45"/>
                <a:gd name="T76" fmla="*/ 69 w 94"/>
                <a:gd name="T77" fmla="*/ 38 h 45"/>
                <a:gd name="T78" fmla="*/ 79 w 94"/>
                <a:gd name="T79" fmla="*/ 40 h 45"/>
                <a:gd name="T80" fmla="*/ 79 w 94"/>
                <a:gd name="T81" fmla="*/ 35 h 45"/>
                <a:gd name="T82" fmla="*/ 82 w 94"/>
                <a:gd name="T83" fmla="*/ 31 h 45"/>
                <a:gd name="T84" fmla="*/ 85 w 94"/>
                <a:gd name="T85" fmla="*/ 26 h 45"/>
                <a:gd name="T86" fmla="*/ 91 w 94"/>
                <a:gd name="T87" fmla="*/ 26 h 45"/>
                <a:gd name="T88" fmla="*/ 93 w 94"/>
                <a:gd name="T89" fmla="*/ 21 h 45"/>
                <a:gd name="T90" fmla="*/ 35 w 94"/>
                <a:gd name="T91" fmla="*/ 28 h 45"/>
                <a:gd name="T92" fmla="*/ 74 w 94"/>
                <a:gd name="T93" fmla="*/ 28 h 45"/>
                <a:gd name="T94" fmla="*/ 65 w 94"/>
                <a:gd name="T95" fmla="*/ 28 h 45"/>
                <a:gd name="T96" fmla="*/ 74 w 94"/>
                <a:gd name="T9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" h="45">
                  <a:moveTo>
                    <a:pt x="94" y="18"/>
                  </a:moveTo>
                  <a:cubicBezTo>
                    <a:pt x="94" y="18"/>
                    <a:pt x="93" y="18"/>
                    <a:pt x="93" y="18"/>
                  </a:cubicBezTo>
                  <a:cubicBezTo>
                    <a:pt x="93" y="18"/>
                    <a:pt x="91" y="19"/>
                    <a:pt x="91" y="19"/>
                  </a:cubicBezTo>
                  <a:cubicBezTo>
                    <a:pt x="91" y="19"/>
                    <a:pt x="90" y="18"/>
                    <a:pt x="90" y="18"/>
                  </a:cubicBezTo>
                  <a:cubicBezTo>
                    <a:pt x="90" y="17"/>
                    <a:pt x="90" y="17"/>
                    <a:pt x="89" y="17"/>
                  </a:cubicBezTo>
                  <a:cubicBezTo>
                    <a:pt x="89" y="17"/>
                    <a:pt x="88" y="17"/>
                    <a:pt x="88" y="16"/>
                  </a:cubicBezTo>
                  <a:cubicBezTo>
                    <a:pt x="88" y="15"/>
                    <a:pt x="87" y="15"/>
                    <a:pt x="86" y="14"/>
                  </a:cubicBezTo>
                  <a:cubicBezTo>
                    <a:pt x="86" y="14"/>
                    <a:pt x="85" y="15"/>
                    <a:pt x="84" y="15"/>
                  </a:cubicBezTo>
                  <a:cubicBezTo>
                    <a:pt x="84" y="15"/>
                    <a:pt x="83" y="15"/>
                    <a:pt x="82" y="15"/>
                  </a:cubicBezTo>
                  <a:cubicBezTo>
                    <a:pt x="81" y="15"/>
                    <a:pt x="81" y="13"/>
                    <a:pt x="80" y="13"/>
                  </a:cubicBezTo>
                  <a:cubicBezTo>
                    <a:pt x="79" y="14"/>
                    <a:pt x="79" y="15"/>
                    <a:pt x="79" y="15"/>
                  </a:cubicBezTo>
                  <a:cubicBezTo>
                    <a:pt x="78" y="15"/>
                    <a:pt x="77" y="12"/>
                    <a:pt x="76" y="11"/>
                  </a:cubicBezTo>
                  <a:cubicBezTo>
                    <a:pt x="75" y="9"/>
                    <a:pt x="74" y="6"/>
                    <a:pt x="72" y="6"/>
                  </a:cubicBezTo>
                  <a:cubicBezTo>
                    <a:pt x="70" y="5"/>
                    <a:pt x="71" y="4"/>
                    <a:pt x="71" y="4"/>
                  </a:cubicBezTo>
                  <a:cubicBezTo>
                    <a:pt x="72" y="4"/>
                    <a:pt x="70" y="3"/>
                    <a:pt x="70" y="4"/>
                  </a:cubicBezTo>
                  <a:cubicBezTo>
                    <a:pt x="69" y="4"/>
                    <a:pt x="68" y="5"/>
                    <a:pt x="68" y="5"/>
                  </a:cubicBezTo>
                  <a:cubicBezTo>
                    <a:pt x="67" y="5"/>
                    <a:pt x="66" y="6"/>
                    <a:pt x="65" y="6"/>
                  </a:cubicBezTo>
                  <a:cubicBezTo>
                    <a:pt x="64" y="6"/>
                    <a:pt x="64" y="7"/>
                    <a:pt x="63" y="6"/>
                  </a:cubicBezTo>
                  <a:cubicBezTo>
                    <a:pt x="63" y="6"/>
                    <a:pt x="64" y="5"/>
                    <a:pt x="64" y="5"/>
                  </a:cubicBezTo>
                  <a:cubicBezTo>
                    <a:pt x="64" y="4"/>
                    <a:pt x="63" y="5"/>
                    <a:pt x="63" y="5"/>
                  </a:cubicBezTo>
                  <a:cubicBezTo>
                    <a:pt x="63" y="4"/>
                    <a:pt x="62" y="4"/>
                    <a:pt x="62" y="5"/>
                  </a:cubicBezTo>
                  <a:cubicBezTo>
                    <a:pt x="62" y="5"/>
                    <a:pt x="61" y="5"/>
                    <a:pt x="61" y="4"/>
                  </a:cubicBezTo>
                  <a:cubicBezTo>
                    <a:pt x="61" y="4"/>
                    <a:pt x="61" y="3"/>
                    <a:pt x="60" y="4"/>
                  </a:cubicBezTo>
                  <a:cubicBezTo>
                    <a:pt x="60" y="4"/>
                    <a:pt x="59" y="5"/>
                    <a:pt x="58" y="4"/>
                  </a:cubicBezTo>
                  <a:cubicBezTo>
                    <a:pt x="58" y="4"/>
                    <a:pt x="58" y="4"/>
                    <a:pt x="59" y="3"/>
                  </a:cubicBezTo>
                  <a:cubicBezTo>
                    <a:pt x="59" y="3"/>
                    <a:pt x="58" y="2"/>
                    <a:pt x="58" y="2"/>
                  </a:cubicBezTo>
                  <a:cubicBezTo>
                    <a:pt x="58" y="1"/>
                    <a:pt x="57" y="0"/>
                    <a:pt x="57" y="1"/>
                  </a:cubicBezTo>
                  <a:cubicBezTo>
                    <a:pt x="56" y="1"/>
                    <a:pt x="55" y="1"/>
                    <a:pt x="55" y="0"/>
                  </a:cubicBezTo>
                  <a:cubicBezTo>
                    <a:pt x="54" y="0"/>
                    <a:pt x="52" y="1"/>
                    <a:pt x="52" y="1"/>
                  </a:cubicBezTo>
                  <a:cubicBezTo>
                    <a:pt x="52" y="2"/>
                    <a:pt x="49" y="2"/>
                    <a:pt x="49" y="2"/>
                  </a:cubicBezTo>
                  <a:cubicBezTo>
                    <a:pt x="48" y="2"/>
                    <a:pt x="46" y="3"/>
                    <a:pt x="45" y="3"/>
                  </a:cubicBezTo>
                  <a:cubicBezTo>
                    <a:pt x="44" y="3"/>
                    <a:pt x="44" y="4"/>
                    <a:pt x="43" y="4"/>
                  </a:cubicBezTo>
                  <a:cubicBezTo>
                    <a:pt x="42" y="4"/>
                    <a:pt x="40" y="4"/>
                    <a:pt x="39" y="4"/>
                  </a:cubicBezTo>
                  <a:cubicBezTo>
                    <a:pt x="39" y="5"/>
                    <a:pt x="37" y="4"/>
                    <a:pt x="37" y="5"/>
                  </a:cubicBezTo>
                  <a:cubicBezTo>
                    <a:pt x="36" y="5"/>
                    <a:pt x="35" y="4"/>
                    <a:pt x="35" y="5"/>
                  </a:cubicBezTo>
                  <a:cubicBezTo>
                    <a:pt x="34" y="5"/>
                    <a:pt x="34" y="6"/>
                    <a:pt x="35" y="7"/>
                  </a:cubicBezTo>
                  <a:cubicBezTo>
                    <a:pt x="35" y="7"/>
                    <a:pt x="37" y="7"/>
                    <a:pt x="37" y="8"/>
                  </a:cubicBezTo>
                  <a:cubicBezTo>
                    <a:pt x="37" y="8"/>
                    <a:pt x="35" y="8"/>
                    <a:pt x="34" y="8"/>
                  </a:cubicBezTo>
                  <a:cubicBezTo>
                    <a:pt x="33" y="8"/>
                    <a:pt x="34" y="9"/>
                    <a:pt x="34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2" y="11"/>
                    <a:pt x="32" y="12"/>
                    <a:pt x="33" y="12"/>
                  </a:cubicBezTo>
                  <a:cubicBezTo>
                    <a:pt x="34" y="12"/>
                    <a:pt x="34" y="13"/>
                    <a:pt x="35" y="13"/>
                  </a:cubicBezTo>
                  <a:cubicBezTo>
                    <a:pt x="35" y="13"/>
                    <a:pt x="35" y="14"/>
                    <a:pt x="35" y="14"/>
                  </a:cubicBezTo>
                  <a:cubicBezTo>
                    <a:pt x="35" y="15"/>
                    <a:pt x="35" y="15"/>
                    <a:pt x="34" y="15"/>
                  </a:cubicBezTo>
                  <a:cubicBezTo>
                    <a:pt x="33" y="15"/>
                    <a:pt x="33" y="15"/>
                    <a:pt x="32" y="14"/>
                  </a:cubicBezTo>
                  <a:cubicBezTo>
                    <a:pt x="32" y="14"/>
                    <a:pt x="32" y="15"/>
                    <a:pt x="31" y="16"/>
                  </a:cubicBezTo>
                  <a:cubicBezTo>
                    <a:pt x="31" y="16"/>
                    <a:pt x="31" y="15"/>
                    <a:pt x="30" y="15"/>
                  </a:cubicBezTo>
                  <a:cubicBezTo>
                    <a:pt x="30" y="15"/>
                    <a:pt x="29" y="15"/>
                    <a:pt x="29" y="14"/>
                  </a:cubicBezTo>
                  <a:cubicBezTo>
                    <a:pt x="28" y="14"/>
                    <a:pt x="27" y="13"/>
                    <a:pt x="26" y="14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4" y="14"/>
                    <a:pt x="23" y="14"/>
                    <a:pt x="23" y="15"/>
                  </a:cubicBezTo>
                  <a:cubicBezTo>
                    <a:pt x="23" y="15"/>
                    <a:pt x="21" y="15"/>
                    <a:pt x="21" y="15"/>
                  </a:cubicBezTo>
                  <a:cubicBezTo>
                    <a:pt x="20" y="14"/>
                    <a:pt x="19" y="14"/>
                    <a:pt x="19" y="15"/>
                  </a:cubicBezTo>
                  <a:cubicBezTo>
                    <a:pt x="19" y="16"/>
                    <a:pt x="19" y="15"/>
                    <a:pt x="19" y="15"/>
                  </a:cubicBezTo>
                  <a:cubicBezTo>
                    <a:pt x="19" y="14"/>
                    <a:pt x="17" y="13"/>
                    <a:pt x="17" y="13"/>
                  </a:cubicBezTo>
                  <a:cubicBezTo>
                    <a:pt x="16" y="13"/>
                    <a:pt x="14" y="13"/>
                    <a:pt x="14" y="12"/>
                  </a:cubicBezTo>
                  <a:cubicBezTo>
                    <a:pt x="14" y="12"/>
                    <a:pt x="13" y="11"/>
                    <a:pt x="12" y="12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1" y="12"/>
                    <a:pt x="10" y="12"/>
                    <a:pt x="9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6" y="14"/>
                    <a:pt x="7" y="15"/>
                    <a:pt x="6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5" y="17"/>
                    <a:pt x="6" y="17"/>
                    <a:pt x="5" y="18"/>
                  </a:cubicBezTo>
                  <a:cubicBezTo>
                    <a:pt x="4" y="18"/>
                    <a:pt x="4" y="17"/>
                    <a:pt x="3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2" y="18"/>
                    <a:pt x="1" y="18"/>
                    <a:pt x="0" y="18"/>
                  </a:cubicBezTo>
                  <a:cubicBezTo>
                    <a:pt x="0" y="19"/>
                    <a:pt x="1" y="19"/>
                    <a:pt x="1" y="19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4" y="24"/>
                    <a:pt x="4" y="24"/>
                    <a:pt x="5" y="25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7"/>
                    <a:pt x="5" y="27"/>
                    <a:pt x="5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7" y="28"/>
                  </a:cubicBezTo>
                  <a:cubicBezTo>
                    <a:pt x="8" y="27"/>
                    <a:pt x="10" y="26"/>
                    <a:pt x="11" y="26"/>
                  </a:cubicBezTo>
                  <a:cubicBezTo>
                    <a:pt x="13" y="27"/>
                    <a:pt x="14" y="26"/>
                    <a:pt x="15" y="27"/>
                  </a:cubicBezTo>
                  <a:cubicBezTo>
                    <a:pt x="16" y="28"/>
                    <a:pt x="15" y="30"/>
                    <a:pt x="15" y="30"/>
                  </a:cubicBezTo>
                  <a:cubicBezTo>
                    <a:pt x="16" y="31"/>
                    <a:pt x="14" y="31"/>
                    <a:pt x="13" y="31"/>
                  </a:cubicBezTo>
                  <a:cubicBezTo>
                    <a:pt x="12" y="31"/>
                    <a:pt x="10" y="31"/>
                    <a:pt x="10" y="32"/>
                  </a:cubicBezTo>
                  <a:cubicBezTo>
                    <a:pt x="10" y="33"/>
                    <a:pt x="11" y="34"/>
                    <a:pt x="10" y="33"/>
                  </a:cubicBezTo>
                  <a:cubicBezTo>
                    <a:pt x="8" y="33"/>
                    <a:pt x="8" y="34"/>
                    <a:pt x="9" y="34"/>
                  </a:cubicBezTo>
                  <a:cubicBezTo>
                    <a:pt x="9" y="34"/>
                    <a:pt x="10" y="35"/>
                    <a:pt x="10" y="36"/>
                  </a:cubicBezTo>
                  <a:cubicBezTo>
                    <a:pt x="10" y="36"/>
                    <a:pt x="11" y="38"/>
                    <a:pt x="11" y="37"/>
                  </a:cubicBezTo>
                  <a:cubicBezTo>
                    <a:pt x="12" y="37"/>
                    <a:pt x="12" y="38"/>
                    <a:pt x="13" y="38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3" y="40"/>
                    <a:pt x="14" y="43"/>
                    <a:pt x="15" y="42"/>
                  </a:cubicBezTo>
                  <a:cubicBezTo>
                    <a:pt x="15" y="42"/>
                    <a:pt x="15" y="41"/>
                    <a:pt x="15" y="41"/>
                  </a:cubicBezTo>
                  <a:cubicBezTo>
                    <a:pt x="14" y="40"/>
                    <a:pt x="17" y="40"/>
                    <a:pt x="17" y="40"/>
                  </a:cubicBezTo>
                  <a:cubicBezTo>
                    <a:pt x="18" y="40"/>
                    <a:pt x="19" y="41"/>
                    <a:pt x="20" y="42"/>
                  </a:cubicBezTo>
                  <a:cubicBezTo>
                    <a:pt x="21" y="43"/>
                    <a:pt x="22" y="42"/>
                    <a:pt x="22" y="4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29"/>
                    <a:pt x="30" y="30"/>
                    <a:pt x="30" y="30"/>
                  </a:cubicBezTo>
                  <a:cubicBezTo>
                    <a:pt x="31" y="30"/>
                    <a:pt x="31" y="29"/>
                    <a:pt x="31" y="29"/>
                  </a:cubicBezTo>
                  <a:cubicBezTo>
                    <a:pt x="32" y="29"/>
                    <a:pt x="31" y="30"/>
                    <a:pt x="32" y="30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4" y="34"/>
                    <a:pt x="36" y="36"/>
                    <a:pt x="36" y="36"/>
                  </a:cubicBezTo>
                  <a:cubicBezTo>
                    <a:pt x="36" y="37"/>
                    <a:pt x="38" y="36"/>
                    <a:pt x="39" y="36"/>
                  </a:cubicBezTo>
                  <a:cubicBezTo>
                    <a:pt x="39" y="36"/>
                    <a:pt x="43" y="36"/>
                    <a:pt x="44" y="36"/>
                  </a:cubicBezTo>
                  <a:cubicBezTo>
                    <a:pt x="44" y="36"/>
                    <a:pt x="45" y="37"/>
                    <a:pt x="45" y="38"/>
                  </a:cubicBezTo>
                  <a:cubicBezTo>
                    <a:pt x="46" y="38"/>
                    <a:pt x="46" y="39"/>
                    <a:pt x="46" y="40"/>
                  </a:cubicBezTo>
                  <a:cubicBezTo>
                    <a:pt x="46" y="41"/>
                    <a:pt x="47" y="41"/>
                    <a:pt x="47" y="42"/>
                  </a:cubicBezTo>
                  <a:cubicBezTo>
                    <a:pt x="47" y="43"/>
                    <a:pt x="49" y="43"/>
                    <a:pt x="49" y="43"/>
                  </a:cubicBezTo>
                  <a:cubicBezTo>
                    <a:pt x="50" y="43"/>
                    <a:pt x="51" y="43"/>
                    <a:pt x="51" y="44"/>
                  </a:cubicBezTo>
                  <a:cubicBezTo>
                    <a:pt x="51" y="45"/>
                    <a:pt x="52" y="44"/>
                    <a:pt x="52" y="44"/>
                  </a:cubicBezTo>
                  <a:cubicBezTo>
                    <a:pt x="52" y="43"/>
                    <a:pt x="53" y="42"/>
                    <a:pt x="55" y="42"/>
                  </a:cubicBezTo>
                  <a:cubicBezTo>
                    <a:pt x="55" y="42"/>
                    <a:pt x="56" y="42"/>
                    <a:pt x="56" y="42"/>
                  </a:cubicBezTo>
                  <a:cubicBezTo>
                    <a:pt x="56" y="41"/>
                    <a:pt x="57" y="40"/>
                    <a:pt x="57" y="40"/>
                  </a:cubicBezTo>
                  <a:cubicBezTo>
                    <a:pt x="57" y="40"/>
                    <a:pt x="58" y="39"/>
                    <a:pt x="58" y="39"/>
                  </a:cubicBezTo>
                  <a:cubicBezTo>
                    <a:pt x="58" y="38"/>
                    <a:pt x="60" y="38"/>
                    <a:pt x="61" y="39"/>
                  </a:cubicBezTo>
                  <a:cubicBezTo>
                    <a:pt x="63" y="39"/>
                    <a:pt x="63" y="39"/>
                    <a:pt x="63" y="38"/>
                  </a:cubicBezTo>
                  <a:cubicBezTo>
                    <a:pt x="63" y="37"/>
                    <a:pt x="65" y="37"/>
                    <a:pt x="66" y="37"/>
                  </a:cubicBezTo>
                  <a:cubicBezTo>
                    <a:pt x="66" y="38"/>
                    <a:pt x="68" y="39"/>
                    <a:pt x="69" y="38"/>
                  </a:cubicBezTo>
                  <a:cubicBezTo>
                    <a:pt x="70" y="38"/>
                    <a:pt x="74" y="38"/>
                    <a:pt x="75" y="39"/>
                  </a:cubicBezTo>
                  <a:cubicBezTo>
                    <a:pt x="76" y="39"/>
                    <a:pt x="76" y="38"/>
                    <a:pt x="77" y="39"/>
                  </a:cubicBezTo>
                  <a:cubicBezTo>
                    <a:pt x="78" y="40"/>
                    <a:pt x="78" y="39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8"/>
                    <a:pt x="80" y="38"/>
                    <a:pt x="80" y="37"/>
                  </a:cubicBezTo>
                  <a:cubicBezTo>
                    <a:pt x="80" y="37"/>
                    <a:pt x="79" y="35"/>
                    <a:pt x="79" y="35"/>
                  </a:cubicBezTo>
                  <a:cubicBezTo>
                    <a:pt x="79" y="34"/>
                    <a:pt x="79" y="33"/>
                    <a:pt x="79" y="33"/>
                  </a:cubicBezTo>
                  <a:cubicBezTo>
                    <a:pt x="78" y="32"/>
                    <a:pt x="80" y="32"/>
                    <a:pt x="80" y="32"/>
                  </a:cubicBezTo>
                  <a:cubicBezTo>
                    <a:pt x="81" y="32"/>
                    <a:pt x="82" y="31"/>
                    <a:pt x="82" y="31"/>
                  </a:cubicBezTo>
                  <a:cubicBezTo>
                    <a:pt x="83" y="32"/>
                    <a:pt x="83" y="32"/>
                    <a:pt x="84" y="32"/>
                  </a:cubicBezTo>
                  <a:cubicBezTo>
                    <a:pt x="85" y="32"/>
                    <a:pt x="84" y="31"/>
                    <a:pt x="84" y="31"/>
                  </a:cubicBezTo>
                  <a:cubicBezTo>
                    <a:pt x="84" y="30"/>
                    <a:pt x="85" y="27"/>
                    <a:pt x="85" y="26"/>
                  </a:cubicBezTo>
                  <a:cubicBezTo>
                    <a:pt x="86" y="25"/>
                    <a:pt x="86" y="26"/>
                    <a:pt x="87" y="26"/>
                  </a:cubicBezTo>
                  <a:cubicBezTo>
                    <a:pt x="88" y="26"/>
                    <a:pt x="89" y="26"/>
                    <a:pt x="89" y="26"/>
                  </a:cubicBezTo>
                  <a:cubicBezTo>
                    <a:pt x="90" y="27"/>
                    <a:pt x="91" y="26"/>
                    <a:pt x="91" y="26"/>
                  </a:cubicBezTo>
                  <a:cubicBezTo>
                    <a:pt x="92" y="25"/>
                    <a:pt x="91" y="25"/>
                    <a:pt x="91" y="24"/>
                  </a:cubicBezTo>
                  <a:cubicBezTo>
                    <a:pt x="91" y="23"/>
                    <a:pt x="92" y="22"/>
                    <a:pt x="92" y="22"/>
                  </a:cubicBezTo>
                  <a:cubicBezTo>
                    <a:pt x="93" y="22"/>
                    <a:pt x="93" y="21"/>
                    <a:pt x="93" y="21"/>
                  </a:cubicBezTo>
                  <a:cubicBezTo>
                    <a:pt x="93" y="20"/>
                    <a:pt x="94" y="20"/>
                    <a:pt x="94" y="19"/>
                  </a:cubicBezTo>
                  <a:cubicBezTo>
                    <a:pt x="94" y="19"/>
                    <a:pt x="94" y="19"/>
                    <a:pt x="94" y="18"/>
                  </a:cubicBezTo>
                  <a:close/>
                  <a:moveTo>
                    <a:pt x="35" y="28"/>
                  </a:moveTo>
                  <a:cubicBezTo>
                    <a:pt x="35" y="29"/>
                    <a:pt x="32" y="28"/>
                    <a:pt x="32" y="28"/>
                  </a:cubicBezTo>
                  <a:cubicBezTo>
                    <a:pt x="31" y="27"/>
                    <a:pt x="36" y="28"/>
                    <a:pt x="35" y="28"/>
                  </a:cubicBezTo>
                  <a:close/>
                  <a:moveTo>
                    <a:pt x="74" y="28"/>
                  </a:moveTo>
                  <a:cubicBezTo>
                    <a:pt x="72" y="28"/>
                    <a:pt x="68" y="27"/>
                    <a:pt x="66" y="29"/>
                  </a:cubicBezTo>
                  <a:cubicBezTo>
                    <a:pt x="64" y="31"/>
                    <a:pt x="66" y="32"/>
                    <a:pt x="65" y="32"/>
                  </a:cubicBezTo>
                  <a:cubicBezTo>
                    <a:pt x="64" y="32"/>
                    <a:pt x="64" y="29"/>
                    <a:pt x="65" y="28"/>
                  </a:cubicBezTo>
                  <a:cubicBezTo>
                    <a:pt x="65" y="27"/>
                    <a:pt x="69" y="27"/>
                    <a:pt x="71" y="27"/>
                  </a:cubicBezTo>
                  <a:cubicBezTo>
                    <a:pt x="72" y="28"/>
                    <a:pt x="76" y="27"/>
                    <a:pt x="76" y="27"/>
                  </a:cubicBezTo>
                  <a:cubicBezTo>
                    <a:pt x="77" y="27"/>
                    <a:pt x="76" y="28"/>
                    <a:pt x="74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340">
              <a:extLst>
                <a:ext uri="{FF2B5EF4-FFF2-40B4-BE49-F238E27FC236}">
                  <a16:creationId xmlns:a16="http://schemas.microsoft.com/office/drawing/2014/main" id="{E24FE0B8-A649-4902-8058-9BA02C7C76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341">
              <a:extLst>
                <a:ext uri="{FF2B5EF4-FFF2-40B4-BE49-F238E27FC236}">
                  <a16:creationId xmlns:a16="http://schemas.microsoft.com/office/drawing/2014/main" id="{66F5C74B-A6AF-4F98-84AF-2A6C518767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42">
              <a:extLst>
                <a:ext uri="{FF2B5EF4-FFF2-40B4-BE49-F238E27FC236}">
                  <a16:creationId xmlns:a16="http://schemas.microsoft.com/office/drawing/2014/main" id="{E52D9882-7A04-4549-BEAA-ADE9488D2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2184400"/>
              <a:ext cx="150812" cy="161925"/>
            </a:xfrm>
            <a:custGeom>
              <a:avLst/>
              <a:gdLst>
                <a:gd name="T0" fmla="*/ 38 w 42"/>
                <a:gd name="T1" fmla="*/ 21 h 45"/>
                <a:gd name="T2" fmla="*/ 38 w 42"/>
                <a:gd name="T3" fmla="*/ 19 h 45"/>
                <a:gd name="T4" fmla="*/ 37 w 42"/>
                <a:gd name="T5" fmla="*/ 19 h 45"/>
                <a:gd name="T6" fmla="*/ 38 w 42"/>
                <a:gd name="T7" fmla="*/ 16 h 45"/>
                <a:gd name="T8" fmla="*/ 39 w 42"/>
                <a:gd name="T9" fmla="*/ 14 h 45"/>
                <a:gd name="T10" fmla="*/ 40 w 42"/>
                <a:gd name="T11" fmla="*/ 11 h 45"/>
                <a:gd name="T12" fmla="*/ 41 w 42"/>
                <a:gd name="T13" fmla="*/ 9 h 45"/>
                <a:gd name="T14" fmla="*/ 41 w 42"/>
                <a:gd name="T15" fmla="*/ 7 h 45"/>
                <a:gd name="T16" fmla="*/ 42 w 42"/>
                <a:gd name="T17" fmla="*/ 5 h 45"/>
                <a:gd name="T18" fmla="*/ 38 w 42"/>
                <a:gd name="T19" fmla="*/ 3 h 45"/>
                <a:gd name="T20" fmla="*/ 35 w 42"/>
                <a:gd name="T21" fmla="*/ 2 h 45"/>
                <a:gd name="T22" fmla="*/ 33 w 42"/>
                <a:gd name="T23" fmla="*/ 1 h 45"/>
                <a:gd name="T24" fmla="*/ 32 w 42"/>
                <a:gd name="T25" fmla="*/ 1 h 45"/>
                <a:gd name="T26" fmla="*/ 27 w 42"/>
                <a:gd name="T27" fmla="*/ 1 h 45"/>
                <a:gd name="T28" fmla="*/ 23 w 42"/>
                <a:gd name="T29" fmla="*/ 2 h 45"/>
                <a:gd name="T30" fmla="*/ 18 w 42"/>
                <a:gd name="T31" fmla="*/ 2 h 45"/>
                <a:gd name="T32" fmla="*/ 14 w 42"/>
                <a:gd name="T33" fmla="*/ 3 h 45"/>
                <a:gd name="T34" fmla="*/ 13 w 42"/>
                <a:gd name="T35" fmla="*/ 7 h 45"/>
                <a:gd name="T36" fmla="*/ 11 w 42"/>
                <a:gd name="T37" fmla="*/ 14 h 45"/>
                <a:gd name="T38" fmla="*/ 8 w 42"/>
                <a:gd name="T39" fmla="*/ 21 h 45"/>
                <a:gd name="T40" fmla="*/ 6 w 42"/>
                <a:gd name="T41" fmla="*/ 24 h 45"/>
                <a:gd name="T42" fmla="*/ 3 w 42"/>
                <a:gd name="T43" fmla="*/ 24 h 45"/>
                <a:gd name="T44" fmla="*/ 0 w 42"/>
                <a:gd name="T45" fmla="*/ 25 h 45"/>
                <a:gd name="T46" fmla="*/ 0 w 42"/>
                <a:gd name="T47" fmla="*/ 28 h 45"/>
                <a:gd name="T48" fmla="*/ 9 w 42"/>
                <a:gd name="T49" fmla="*/ 27 h 45"/>
                <a:gd name="T50" fmla="*/ 11 w 42"/>
                <a:gd name="T51" fmla="*/ 31 h 45"/>
                <a:gd name="T52" fmla="*/ 15 w 42"/>
                <a:gd name="T53" fmla="*/ 32 h 45"/>
                <a:gd name="T54" fmla="*/ 18 w 42"/>
                <a:gd name="T55" fmla="*/ 30 h 45"/>
                <a:gd name="T56" fmla="*/ 21 w 42"/>
                <a:gd name="T57" fmla="*/ 30 h 45"/>
                <a:gd name="T58" fmla="*/ 21 w 42"/>
                <a:gd name="T59" fmla="*/ 36 h 45"/>
                <a:gd name="T60" fmla="*/ 22 w 42"/>
                <a:gd name="T61" fmla="*/ 39 h 45"/>
                <a:gd name="T62" fmla="*/ 25 w 42"/>
                <a:gd name="T63" fmla="*/ 38 h 45"/>
                <a:gd name="T64" fmla="*/ 27 w 42"/>
                <a:gd name="T65" fmla="*/ 39 h 45"/>
                <a:gd name="T66" fmla="*/ 29 w 42"/>
                <a:gd name="T67" fmla="*/ 39 h 45"/>
                <a:gd name="T68" fmla="*/ 31 w 42"/>
                <a:gd name="T69" fmla="*/ 41 h 45"/>
                <a:gd name="T70" fmla="*/ 33 w 42"/>
                <a:gd name="T71" fmla="*/ 40 h 45"/>
                <a:gd name="T72" fmla="*/ 36 w 42"/>
                <a:gd name="T73" fmla="*/ 42 h 45"/>
                <a:gd name="T74" fmla="*/ 39 w 42"/>
                <a:gd name="T75" fmla="*/ 44 h 45"/>
                <a:gd name="T76" fmla="*/ 39 w 42"/>
                <a:gd name="T77" fmla="*/ 42 h 45"/>
                <a:gd name="T78" fmla="*/ 36 w 42"/>
                <a:gd name="T79" fmla="*/ 40 h 45"/>
                <a:gd name="T80" fmla="*/ 36 w 42"/>
                <a:gd name="T81" fmla="*/ 35 h 45"/>
                <a:gd name="T82" fmla="*/ 37 w 42"/>
                <a:gd name="T83" fmla="*/ 33 h 45"/>
                <a:gd name="T84" fmla="*/ 40 w 42"/>
                <a:gd name="T85" fmla="*/ 32 h 45"/>
                <a:gd name="T86" fmla="*/ 39 w 42"/>
                <a:gd name="T87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" h="45">
                  <a:moveTo>
                    <a:pt x="39" y="29"/>
                  </a:moveTo>
                  <a:cubicBezTo>
                    <a:pt x="37" y="29"/>
                    <a:pt x="37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8"/>
                    <a:pt x="38" y="18"/>
                    <a:pt x="38" y="18"/>
                  </a:cubicBezTo>
                  <a:cubicBezTo>
                    <a:pt x="38" y="18"/>
                    <a:pt x="37" y="17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3"/>
                    <a:pt x="39" y="12"/>
                  </a:cubicBezTo>
                  <a:cubicBezTo>
                    <a:pt x="39" y="12"/>
                    <a:pt x="39" y="11"/>
                    <a:pt x="40" y="11"/>
                  </a:cubicBezTo>
                  <a:cubicBezTo>
                    <a:pt x="40" y="10"/>
                    <a:pt x="40" y="10"/>
                    <a:pt x="41" y="1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2" y="7"/>
                    <a:pt x="41" y="7"/>
                    <a:pt x="41" y="7"/>
                  </a:cubicBezTo>
                  <a:cubicBezTo>
                    <a:pt x="41" y="6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3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2"/>
                  </a:cubicBezTo>
                  <a:cubicBezTo>
                    <a:pt x="36" y="3"/>
                    <a:pt x="35" y="2"/>
                    <a:pt x="35" y="2"/>
                  </a:cubicBezTo>
                  <a:cubicBezTo>
                    <a:pt x="35" y="2"/>
                    <a:pt x="34" y="2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0" y="0"/>
                    <a:pt x="29" y="1"/>
                  </a:cubicBezTo>
                  <a:cubicBezTo>
                    <a:pt x="29" y="2"/>
                    <a:pt x="28" y="1"/>
                    <a:pt x="27" y="1"/>
                  </a:cubicBezTo>
                  <a:cubicBezTo>
                    <a:pt x="26" y="1"/>
                    <a:pt x="25" y="1"/>
                    <a:pt x="25" y="2"/>
                  </a:cubicBezTo>
                  <a:cubicBezTo>
                    <a:pt x="24" y="2"/>
                    <a:pt x="23" y="1"/>
                    <a:pt x="23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7" y="1"/>
                    <a:pt x="16" y="1"/>
                  </a:cubicBezTo>
                  <a:cubicBezTo>
                    <a:pt x="15" y="1"/>
                    <a:pt x="14" y="3"/>
                    <a:pt x="14" y="3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3" y="7"/>
                  </a:cubicBezTo>
                  <a:cubicBezTo>
                    <a:pt x="13" y="8"/>
                    <a:pt x="12" y="8"/>
                    <a:pt x="12" y="9"/>
                  </a:cubicBezTo>
                  <a:cubicBezTo>
                    <a:pt x="12" y="11"/>
                    <a:pt x="11" y="13"/>
                    <a:pt x="11" y="14"/>
                  </a:cubicBezTo>
                  <a:cubicBezTo>
                    <a:pt x="11" y="15"/>
                    <a:pt x="9" y="16"/>
                    <a:pt x="9" y="17"/>
                  </a:cubicBezTo>
                  <a:cubicBezTo>
                    <a:pt x="9" y="18"/>
                    <a:pt x="8" y="19"/>
                    <a:pt x="8" y="21"/>
                  </a:cubicBezTo>
                  <a:cubicBezTo>
                    <a:pt x="8" y="22"/>
                    <a:pt x="8" y="21"/>
                    <a:pt x="8" y="22"/>
                  </a:cubicBezTo>
                  <a:cubicBezTo>
                    <a:pt x="8" y="24"/>
                    <a:pt x="7" y="23"/>
                    <a:pt x="6" y="24"/>
                  </a:cubicBezTo>
                  <a:cubicBezTo>
                    <a:pt x="5" y="25"/>
                    <a:pt x="5" y="25"/>
                    <a:pt x="5" y="24"/>
                  </a:cubicBezTo>
                  <a:cubicBezTo>
                    <a:pt x="5" y="23"/>
                    <a:pt x="4" y="23"/>
                    <a:pt x="3" y="24"/>
                  </a:cubicBezTo>
                  <a:cubicBezTo>
                    <a:pt x="2" y="25"/>
                    <a:pt x="2" y="24"/>
                    <a:pt x="2" y="24"/>
                  </a:cubicBezTo>
                  <a:cubicBezTo>
                    <a:pt x="2" y="24"/>
                    <a:pt x="1" y="24"/>
                    <a:pt x="0" y="25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2" y="27"/>
                    <a:pt x="9" y="27"/>
                    <a:pt x="9" y="27"/>
                  </a:cubicBezTo>
                  <a:cubicBezTo>
                    <a:pt x="9" y="27"/>
                    <a:pt x="10" y="28"/>
                    <a:pt x="10" y="29"/>
                  </a:cubicBezTo>
                  <a:cubicBezTo>
                    <a:pt x="9" y="30"/>
                    <a:pt x="10" y="29"/>
                    <a:pt x="11" y="31"/>
                  </a:cubicBezTo>
                  <a:cubicBezTo>
                    <a:pt x="11" y="32"/>
                    <a:pt x="12" y="32"/>
                    <a:pt x="13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6" y="32"/>
                    <a:pt x="16" y="30"/>
                    <a:pt x="16" y="30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8" y="30"/>
                    <a:pt x="18" y="30"/>
                    <a:pt x="19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1" y="31"/>
                    <a:pt x="21" y="32"/>
                    <a:pt x="21" y="32"/>
                  </a:cubicBezTo>
                  <a:cubicBezTo>
                    <a:pt x="21" y="33"/>
                    <a:pt x="20" y="35"/>
                    <a:pt x="21" y="36"/>
                  </a:cubicBezTo>
                  <a:cubicBezTo>
                    <a:pt x="21" y="36"/>
                    <a:pt x="22" y="37"/>
                    <a:pt x="22" y="37"/>
                  </a:cubicBezTo>
                  <a:cubicBezTo>
                    <a:pt x="22" y="38"/>
                    <a:pt x="22" y="39"/>
                    <a:pt x="22" y="39"/>
                  </a:cubicBezTo>
                  <a:cubicBezTo>
                    <a:pt x="22" y="39"/>
                    <a:pt x="22" y="39"/>
                    <a:pt x="23" y="39"/>
                  </a:cubicBezTo>
                  <a:cubicBezTo>
                    <a:pt x="24" y="39"/>
                    <a:pt x="25" y="39"/>
                    <a:pt x="25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9"/>
                    <a:pt x="27" y="39"/>
                    <a:pt x="27" y="39"/>
                  </a:cubicBezTo>
                  <a:cubicBezTo>
                    <a:pt x="27" y="39"/>
                    <a:pt x="27" y="40"/>
                    <a:pt x="27" y="40"/>
                  </a:cubicBezTo>
                  <a:cubicBezTo>
                    <a:pt x="28" y="39"/>
                    <a:pt x="29" y="39"/>
                    <a:pt x="29" y="39"/>
                  </a:cubicBezTo>
                  <a:cubicBezTo>
                    <a:pt x="28" y="40"/>
                    <a:pt x="29" y="41"/>
                    <a:pt x="29" y="41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0"/>
                    <a:pt x="33" y="40"/>
                  </a:cubicBezTo>
                  <a:cubicBezTo>
                    <a:pt x="33" y="41"/>
                    <a:pt x="34" y="42"/>
                    <a:pt x="34" y="42"/>
                  </a:cubicBezTo>
                  <a:cubicBezTo>
                    <a:pt x="35" y="42"/>
                    <a:pt x="36" y="42"/>
                    <a:pt x="36" y="42"/>
                  </a:cubicBezTo>
                  <a:cubicBezTo>
                    <a:pt x="36" y="43"/>
                    <a:pt x="36" y="44"/>
                    <a:pt x="37" y="44"/>
                  </a:cubicBezTo>
                  <a:cubicBezTo>
                    <a:pt x="38" y="45"/>
                    <a:pt x="39" y="44"/>
                    <a:pt x="39" y="44"/>
                  </a:cubicBezTo>
                  <a:cubicBezTo>
                    <a:pt x="39" y="44"/>
                    <a:pt x="39" y="44"/>
                    <a:pt x="39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6" y="42"/>
                    <a:pt x="36" y="40"/>
                    <a:pt x="36" y="40"/>
                  </a:cubicBezTo>
                  <a:cubicBezTo>
                    <a:pt x="35" y="40"/>
                    <a:pt x="36" y="39"/>
                    <a:pt x="36" y="38"/>
                  </a:cubicBezTo>
                  <a:cubicBezTo>
                    <a:pt x="36" y="37"/>
                    <a:pt x="37" y="36"/>
                    <a:pt x="36" y="35"/>
                  </a:cubicBezTo>
                  <a:cubicBezTo>
                    <a:pt x="36" y="35"/>
                    <a:pt x="36" y="35"/>
                    <a:pt x="37" y="34"/>
                  </a:cubicBezTo>
                  <a:cubicBezTo>
                    <a:pt x="37" y="34"/>
                    <a:pt x="36" y="33"/>
                    <a:pt x="37" y="33"/>
                  </a:cubicBezTo>
                  <a:cubicBezTo>
                    <a:pt x="38" y="33"/>
                    <a:pt x="40" y="33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1"/>
                    <a:pt x="39" y="30"/>
                    <a:pt x="39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43">
              <a:extLst>
                <a:ext uri="{FF2B5EF4-FFF2-40B4-BE49-F238E27FC236}">
                  <a16:creationId xmlns:a16="http://schemas.microsoft.com/office/drawing/2014/main" id="{0E6102DE-CBEC-4F5B-ACF7-7D04B2336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52663"/>
              <a:ext cx="14287" cy="14288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4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1 h 4"/>
                <a:gd name="T10" fmla="*/ 4 w 4"/>
                <a:gd name="T11" fmla="*/ 0 h 4"/>
                <a:gd name="T12" fmla="*/ 2 w 4"/>
                <a:gd name="T13" fmla="*/ 0 h 4"/>
                <a:gd name="T14" fmla="*/ 1 w 4"/>
                <a:gd name="T15" fmla="*/ 0 h 4"/>
                <a:gd name="T16" fmla="*/ 0 w 4"/>
                <a:gd name="T17" fmla="*/ 0 h 4"/>
                <a:gd name="T18" fmla="*/ 1 w 4"/>
                <a:gd name="T19" fmla="*/ 0 h 4"/>
                <a:gd name="T20" fmla="*/ 1 w 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1" y="2"/>
                    <a:pt x="1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3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44">
              <a:extLst>
                <a:ext uri="{FF2B5EF4-FFF2-40B4-BE49-F238E27FC236}">
                  <a16:creationId xmlns:a16="http://schemas.microsoft.com/office/drawing/2014/main" id="{28DD093E-5122-4E92-B121-38DE44303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5013" y="2320925"/>
              <a:ext cx="90487" cy="144463"/>
            </a:xfrm>
            <a:custGeom>
              <a:avLst/>
              <a:gdLst>
                <a:gd name="T0" fmla="*/ 24 w 25"/>
                <a:gd name="T1" fmla="*/ 10 h 40"/>
                <a:gd name="T2" fmla="*/ 24 w 25"/>
                <a:gd name="T3" fmla="*/ 5 h 40"/>
                <a:gd name="T4" fmla="*/ 24 w 25"/>
                <a:gd name="T5" fmla="*/ 0 h 40"/>
                <a:gd name="T6" fmla="*/ 24 w 25"/>
                <a:gd name="T7" fmla="*/ 0 h 40"/>
                <a:gd name="T8" fmla="*/ 21 w 25"/>
                <a:gd name="T9" fmla="*/ 1 h 40"/>
                <a:gd name="T10" fmla="*/ 19 w 25"/>
                <a:gd name="T11" fmla="*/ 1 h 40"/>
                <a:gd name="T12" fmla="*/ 18 w 25"/>
                <a:gd name="T13" fmla="*/ 1 h 40"/>
                <a:gd name="T14" fmla="*/ 17 w 25"/>
                <a:gd name="T15" fmla="*/ 2 h 40"/>
                <a:gd name="T16" fmla="*/ 16 w 25"/>
                <a:gd name="T17" fmla="*/ 2 h 40"/>
                <a:gd name="T18" fmla="*/ 14 w 25"/>
                <a:gd name="T19" fmla="*/ 3 h 40"/>
                <a:gd name="T20" fmla="*/ 13 w 25"/>
                <a:gd name="T21" fmla="*/ 2 h 40"/>
                <a:gd name="T22" fmla="*/ 12 w 25"/>
                <a:gd name="T23" fmla="*/ 2 h 40"/>
                <a:gd name="T24" fmla="*/ 11 w 25"/>
                <a:gd name="T25" fmla="*/ 2 h 40"/>
                <a:gd name="T26" fmla="*/ 10 w 25"/>
                <a:gd name="T27" fmla="*/ 3 h 40"/>
                <a:gd name="T28" fmla="*/ 11 w 25"/>
                <a:gd name="T29" fmla="*/ 8 h 40"/>
                <a:gd name="T30" fmla="*/ 13 w 25"/>
                <a:gd name="T31" fmla="*/ 9 h 40"/>
                <a:gd name="T32" fmla="*/ 13 w 25"/>
                <a:gd name="T33" fmla="*/ 12 h 40"/>
                <a:gd name="T34" fmla="*/ 12 w 25"/>
                <a:gd name="T35" fmla="*/ 13 h 40"/>
                <a:gd name="T36" fmla="*/ 11 w 25"/>
                <a:gd name="T37" fmla="*/ 15 h 40"/>
                <a:gd name="T38" fmla="*/ 9 w 25"/>
                <a:gd name="T39" fmla="*/ 12 h 40"/>
                <a:gd name="T40" fmla="*/ 10 w 25"/>
                <a:gd name="T41" fmla="*/ 9 h 40"/>
                <a:gd name="T42" fmla="*/ 8 w 25"/>
                <a:gd name="T43" fmla="*/ 9 h 40"/>
                <a:gd name="T44" fmla="*/ 6 w 25"/>
                <a:gd name="T45" fmla="*/ 8 h 40"/>
                <a:gd name="T46" fmla="*/ 0 w 25"/>
                <a:gd name="T47" fmla="*/ 10 h 40"/>
                <a:gd name="T48" fmla="*/ 0 w 25"/>
                <a:gd name="T49" fmla="*/ 12 h 40"/>
                <a:gd name="T50" fmla="*/ 0 w 25"/>
                <a:gd name="T51" fmla="*/ 12 h 40"/>
                <a:gd name="T52" fmla="*/ 1 w 25"/>
                <a:gd name="T53" fmla="*/ 13 h 40"/>
                <a:gd name="T54" fmla="*/ 4 w 25"/>
                <a:gd name="T55" fmla="*/ 14 h 40"/>
                <a:gd name="T56" fmla="*/ 6 w 25"/>
                <a:gd name="T57" fmla="*/ 14 h 40"/>
                <a:gd name="T58" fmla="*/ 6 w 25"/>
                <a:gd name="T59" fmla="*/ 18 h 40"/>
                <a:gd name="T60" fmla="*/ 6 w 25"/>
                <a:gd name="T61" fmla="*/ 20 h 40"/>
                <a:gd name="T62" fmla="*/ 6 w 25"/>
                <a:gd name="T63" fmla="*/ 22 h 40"/>
                <a:gd name="T64" fmla="*/ 5 w 25"/>
                <a:gd name="T65" fmla="*/ 24 h 40"/>
                <a:gd name="T66" fmla="*/ 5 w 25"/>
                <a:gd name="T67" fmla="*/ 26 h 40"/>
                <a:gd name="T68" fmla="*/ 2 w 25"/>
                <a:gd name="T69" fmla="*/ 28 h 40"/>
                <a:gd name="T70" fmla="*/ 2 w 25"/>
                <a:gd name="T71" fmla="*/ 28 h 40"/>
                <a:gd name="T72" fmla="*/ 4 w 25"/>
                <a:gd name="T73" fmla="*/ 33 h 40"/>
                <a:gd name="T74" fmla="*/ 4 w 25"/>
                <a:gd name="T75" fmla="*/ 37 h 40"/>
                <a:gd name="T76" fmla="*/ 4 w 25"/>
                <a:gd name="T77" fmla="*/ 40 h 40"/>
                <a:gd name="T78" fmla="*/ 6 w 25"/>
                <a:gd name="T79" fmla="*/ 39 h 40"/>
                <a:gd name="T80" fmla="*/ 6 w 25"/>
                <a:gd name="T81" fmla="*/ 38 h 40"/>
                <a:gd name="T82" fmla="*/ 5 w 25"/>
                <a:gd name="T83" fmla="*/ 37 h 40"/>
                <a:gd name="T84" fmla="*/ 9 w 25"/>
                <a:gd name="T85" fmla="*/ 35 h 40"/>
                <a:gd name="T86" fmla="*/ 12 w 25"/>
                <a:gd name="T87" fmla="*/ 33 h 40"/>
                <a:gd name="T88" fmla="*/ 12 w 25"/>
                <a:gd name="T89" fmla="*/ 29 h 40"/>
                <a:gd name="T90" fmla="*/ 11 w 25"/>
                <a:gd name="T91" fmla="*/ 27 h 40"/>
                <a:gd name="T92" fmla="*/ 10 w 25"/>
                <a:gd name="T93" fmla="*/ 24 h 40"/>
                <a:gd name="T94" fmla="*/ 11 w 25"/>
                <a:gd name="T95" fmla="*/ 22 h 40"/>
                <a:gd name="T96" fmla="*/ 12 w 25"/>
                <a:gd name="T97" fmla="*/ 21 h 40"/>
                <a:gd name="T98" fmla="*/ 14 w 25"/>
                <a:gd name="T99" fmla="*/ 19 h 40"/>
                <a:gd name="T100" fmla="*/ 16 w 25"/>
                <a:gd name="T101" fmla="*/ 17 h 40"/>
                <a:gd name="T102" fmla="*/ 21 w 25"/>
                <a:gd name="T103" fmla="*/ 15 h 40"/>
                <a:gd name="T104" fmla="*/ 24 w 25"/>
                <a:gd name="T105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" h="40">
                  <a:moveTo>
                    <a:pt x="24" y="10"/>
                  </a:moveTo>
                  <a:cubicBezTo>
                    <a:pt x="24" y="9"/>
                    <a:pt x="24" y="7"/>
                    <a:pt x="24" y="5"/>
                  </a:cubicBezTo>
                  <a:cubicBezTo>
                    <a:pt x="24" y="4"/>
                    <a:pt x="24" y="1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1"/>
                    <a:pt x="20" y="1"/>
                    <a:pt x="19" y="1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8" y="1"/>
                    <a:pt x="17" y="2"/>
                    <a:pt x="17" y="2"/>
                  </a:cubicBezTo>
                  <a:cubicBezTo>
                    <a:pt x="17" y="3"/>
                    <a:pt x="16" y="2"/>
                    <a:pt x="16" y="2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13" y="3"/>
                    <a:pt x="14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1" y="7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3" y="10"/>
                    <a:pt x="13" y="12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1" y="14"/>
                    <a:pt x="12" y="15"/>
                    <a:pt x="11" y="15"/>
                  </a:cubicBezTo>
                  <a:cubicBezTo>
                    <a:pt x="11" y="16"/>
                    <a:pt x="9" y="13"/>
                    <a:pt x="9" y="12"/>
                  </a:cubicBezTo>
                  <a:cubicBezTo>
                    <a:pt x="9" y="12"/>
                    <a:pt x="10" y="10"/>
                    <a:pt x="10" y="9"/>
                  </a:cubicBezTo>
                  <a:cubicBezTo>
                    <a:pt x="10" y="8"/>
                    <a:pt x="8" y="9"/>
                    <a:pt x="8" y="9"/>
                  </a:cubicBezTo>
                  <a:cubicBezTo>
                    <a:pt x="7" y="9"/>
                    <a:pt x="6" y="8"/>
                    <a:pt x="6" y="8"/>
                  </a:cubicBezTo>
                  <a:cubicBezTo>
                    <a:pt x="6" y="8"/>
                    <a:pt x="0" y="10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3" y="13"/>
                    <a:pt x="4" y="14"/>
                  </a:cubicBezTo>
                  <a:cubicBezTo>
                    <a:pt x="4" y="14"/>
                    <a:pt x="6" y="14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6" y="19"/>
                    <a:pt x="5" y="19"/>
                    <a:pt x="6" y="20"/>
                  </a:cubicBezTo>
                  <a:cubicBezTo>
                    <a:pt x="6" y="21"/>
                    <a:pt x="6" y="22"/>
                    <a:pt x="6" y="22"/>
                  </a:cubicBezTo>
                  <a:cubicBezTo>
                    <a:pt x="7" y="22"/>
                    <a:pt x="6" y="23"/>
                    <a:pt x="5" y="24"/>
                  </a:cubicBezTo>
                  <a:cubicBezTo>
                    <a:pt x="5" y="24"/>
                    <a:pt x="5" y="25"/>
                    <a:pt x="5" y="26"/>
                  </a:cubicBezTo>
                  <a:cubicBezTo>
                    <a:pt x="4" y="26"/>
                    <a:pt x="3" y="27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9"/>
                    <a:pt x="3" y="32"/>
                    <a:pt x="4" y="33"/>
                  </a:cubicBezTo>
                  <a:cubicBezTo>
                    <a:pt x="4" y="33"/>
                    <a:pt x="4" y="37"/>
                    <a:pt x="4" y="37"/>
                  </a:cubicBezTo>
                  <a:cubicBezTo>
                    <a:pt x="4" y="37"/>
                    <a:pt x="4" y="40"/>
                    <a:pt x="4" y="40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6" y="39"/>
                    <a:pt x="6" y="39"/>
                    <a:pt x="6" y="38"/>
                  </a:cubicBezTo>
                  <a:cubicBezTo>
                    <a:pt x="6" y="37"/>
                    <a:pt x="5" y="38"/>
                    <a:pt x="5" y="37"/>
                  </a:cubicBezTo>
                  <a:cubicBezTo>
                    <a:pt x="5" y="37"/>
                    <a:pt x="7" y="35"/>
                    <a:pt x="9" y="35"/>
                  </a:cubicBezTo>
                  <a:cubicBezTo>
                    <a:pt x="11" y="34"/>
                    <a:pt x="11" y="34"/>
                    <a:pt x="12" y="33"/>
                  </a:cubicBezTo>
                  <a:cubicBezTo>
                    <a:pt x="12" y="32"/>
                    <a:pt x="12" y="30"/>
                    <a:pt x="12" y="29"/>
                  </a:cubicBezTo>
                  <a:cubicBezTo>
                    <a:pt x="12" y="29"/>
                    <a:pt x="12" y="28"/>
                    <a:pt x="11" y="27"/>
                  </a:cubicBezTo>
                  <a:cubicBezTo>
                    <a:pt x="11" y="25"/>
                    <a:pt x="11" y="25"/>
                    <a:pt x="10" y="24"/>
                  </a:cubicBezTo>
                  <a:cubicBezTo>
                    <a:pt x="10" y="23"/>
                    <a:pt x="10" y="22"/>
                    <a:pt x="11" y="22"/>
                  </a:cubicBezTo>
                  <a:cubicBezTo>
                    <a:pt x="11" y="22"/>
                    <a:pt x="11" y="22"/>
                    <a:pt x="12" y="21"/>
                  </a:cubicBezTo>
                  <a:cubicBezTo>
                    <a:pt x="12" y="20"/>
                    <a:pt x="13" y="20"/>
                    <a:pt x="14" y="19"/>
                  </a:cubicBezTo>
                  <a:cubicBezTo>
                    <a:pt x="15" y="19"/>
                    <a:pt x="15" y="18"/>
                    <a:pt x="16" y="17"/>
                  </a:cubicBezTo>
                  <a:cubicBezTo>
                    <a:pt x="18" y="16"/>
                    <a:pt x="19" y="16"/>
                    <a:pt x="21" y="15"/>
                  </a:cubicBezTo>
                  <a:cubicBezTo>
                    <a:pt x="22" y="14"/>
                    <a:pt x="25" y="11"/>
                    <a:pt x="24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45">
              <a:extLst>
                <a:ext uri="{FF2B5EF4-FFF2-40B4-BE49-F238E27FC236}">
                  <a16:creationId xmlns:a16="http://schemas.microsoft.com/office/drawing/2014/main" id="{A6C0E2BA-1B03-42E0-B9D6-A5CFDF797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238375"/>
              <a:ext cx="95250" cy="93663"/>
            </a:xfrm>
            <a:custGeom>
              <a:avLst/>
              <a:gdLst>
                <a:gd name="T0" fmla="*/ 24 w 26"/>
                <a:gd name="T1" fmla="*/ 21 h 26"/>
                <a:gd name="T2" fmla="*/ 23 w 26"/>
                <a:gd name="T3" fmla="*/ 18 h 26"/>
                <a:gd name="T4" fmla="*/ 23 w 26"/>
                <a:gd name="T5" fmla="*/ 16 h 26"/>
                <a:gd name="T6" fmla="*/ 23 w 26"/>
                <a:gd name="T7" fmla="*/ 15 h 26"/>
                <a:gd name="T8" fmla="*/ 22 w 26"/>
                <a:gd name="T9" fmla="*/ 13 h 26"/>
                <a:gd name="T10" fmla="*/ 23 w 26"/>
                <a:gd name="T11" fmla="*/ 9 h 26"/>
                <a:gd name="T12" fmla="*/ 19 w 26"/>
                <a:gd name="T13" fmla="*/ 6 h 26"/>
                <a:gd name="T14" fmla="*/ 19 w 26"/>
                <a:gd name="T15" fmla="*/ 5 h 26"/>
                <a:gd name="T16" fmla="*/ 10 w 26"/>
                <a:gd name="T17" fmla="*/ 0 h 26"/>
                <a:gd name="T18" fmla="*/ 9 w 26"/>
                <a:gd name="T19" fmla="*/ 2 h 26"/>
                <a:gd name="T20" fmla="*/ 10 w 26"/>
                <a:gd name="T21" fmla="*/ 4 h 26"/>
                <a:gd name="T22" fmla="*/ 6 w 26"/>
                <a:gd name="T23" fmla="*/ 4 h 26"/>
                <a:gd name="T24" fmla="*/ 6 w 26"/>
                <a:gd name="T25" fmla="*/ 0 h 26"/>
                <a:gd name="T26" fmla="*/ 4 w 26"/>
                <a:gd name="T27" fmla="*/ 0 h 26"/>
                <a:gd name="T28" fmla="*/ 3 w 26"/>
                <a:gd name="T29" fmla="*/ 1 h 26"/>
                <a:gd name="T30" fmla="*/ 3 w 26"/>
                <a:gd name="T31" fmla="*/ 2 h 26"/>
                <a:gd name="T32" fmla="*/ 3 w 26"/>
                <a:gd name="T33" fmla="*/ 3 h 26"/>
                <a:gd name="T34" fmla="*/ 3 w 26"/>
                <a:gd name="T35" fmla="*/ 4 h 26"/>
                <a:gd name="T36" fmla="*/ 3 w 26"/>
                <a:gd name="T37" fmla="*/ 5 h 26"/>
                <a:gd name="T38" fmla="*/ 3 w 26"/>
                <a:gd name="T39" fmla="*/ 5 h 26"/>
                <a:gd name="T40" fmla="*/ 1 w 26"/>
                <a:gd name="T41" fmla="*/ 8 h 26"/>
                <a:gd name="T42" fmla="*/ 0 w 26"/>
                <a:gd name="T43" fmla="*/ 8 h 26"/>
                <a:gd name="T44" fmla="*/ 2 w 26"/>
                <a:gd name="T45" fmla="*/ 13 h 26"/>
                <a:gd name="T46" fmla="*/ 3 w 26"/>
                <a:gd name="T47" fmla="*/ 16 h 26"/>
                <a:gd name="T48" fmla="*/ 4 w 26"/>
                <a:gd name="T49" fmla="*/ 18 h 26"/>
                <a:gd name="T50" fmla="*/ 2 w 26"/>
                <a:gd name="T51" fmla="*/ 17 h 26"/>
                <a:gd name="T52" fmla="*/ 2 w 26"/>
                <a:gd name="T53" fmla="*/ 17 h 26"/>
                <a:gd name="T54" fmla="*/ 2 w 26"/>
                <a:gd name="T55" fmla="*/ 17 h 26"/>
                <a:gd name="T56" fmla="*/ 4 w 26"/>
                <a:gd name="T57" fmla="*/ 18 h 26"/>
                <a:gd name="T58" fmla="*/ 6 w 26"/>
                <a:gd name="T59" fmla="*/ 19 h 26"/>
                <a:gd name="T60" fmla="*/ 9 w 26"/>
                <a:gd name="T61" fmla="*/ 20 h 26"/>
                <a:gd name="T62" fmla="*/ 9 w 26"/>
                <a:gd name="T63" fmla="*/ 21 h 26"/>
                <a:gd name="T64" fmla="*/ 11 w 26"/>
                <a:gd name="T65" fmla="*/ 21 h 26"/>
                <a:gd name="T66" fmla="*/ 11 w 26"/>
                <a:gd name="T67" fmla="*/ 20 h 26"/>
                <a:gd name="T68" fmla="*/ 13 w 26"/>
                <a:gd name="T69" fmla="*/ 25 h 26"/>
                <a:gd name="T70" fmla="*/ 14 w 26"/>
                <a:gd name="T71" fmla="*/ 25 h 26"/>
                <a:gd name="T72" fmla="*/ 15 w 26"/>
                <a:gd name="T73" fmla="*/ 25 h 26"/>
                <a:gd name="T74" fmla="*/ 16 w 26"/>
                <a:gd name="T75" fmla="*/ 26 h 26"/>
                <a:gd name="T76" fmla="*/ 18 w 26"/>
                <a:gd name="T77" fmla="*/ 25 h 26"/>
                <a:gd name="T78" fmla="*/ 19 w 26"/>
                <a:gd name="T79" fmla="*/ 25 h 26"/>
                <a:gd name="T80" fmla="*/ 20 w 26"/>
                <a:gd name="T81" fmla="*/ 24 h 26"/>
                <a:gd name="T82" fmla="*/ 21 w 26"/>
                <a:gd name="T83" fmla="*/ 24 h 26"/>
                <a:gd name="T84" fmla="*/ 23 w 26"/>
                <a:gd name="T85" fmla="*/ 24 h 26"/>
                <a:gd name="T86" fmla="*/ 26 w 26"/>
                <a:gd name="T87" fmla="*/ 23 h 26"/>
                <a:gd name="T88" fmla="*/ 24 w 26"/>
                <a:gd name="T8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6">
                  <a:moveTo>
                    <a:pt x="24" y="21"/>
                  </a:moveTo>
                  <a:cubicBezTo>
                    <a:pt x="24" y="19"/>
                    <a:pt x="23" y="19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4" y="14"/>
                    <a:pt x="22" y="14"/>
                    <a:pt x="22" y="13"/>
                  </a:cubicBezTo>
                  <a:cubicBezTo>
                    <a:pt x="22" y="12"/>
                    <a:pt x="22" y="11"/>
                    <a:pt x="23" y="9"/>
                  </a:cubicBezTo>
                  <a:cubicBezTo>
                    <a:pt x="21" y="8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10" y="4"/>
                    <a:pt x="10" y="4"/>
                  </a:cubicBezTo>
                  <a:cubicBezTo>
                    <a:pt x="9" y="4"/>
                    <a:pt x="7" y="3"/>
                    <a:pt x="6" y="4"/>
                  </a:cubicBezTo>
                  <a:cubicBezTo>
                    <a:pt x="5" y="4"/>
                    <a:pt x="5" y="2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1" y="10"/>
                    <a:pt x="1" y="12"/>
                    <a:pt x="2" y="13"/>
                  </a:cubicBezTo>
                  <a:cubicBezTo>
                    <a:pt x="3" y="14"/>
                    <a:pt x="3" y="15"/>
                    <a:pt x="3" y="16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3" y="18"/>
                    <a:pt x="3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9"/>
                    <a:pt x="6" y="19"/>
                  </a:cubicBezTo>
                  <a:cubicBezTo>
                    <a:pt x="6" y="19"/>
                    <a:pt x="9" y="20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3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16" y="25"/>
                    <a:pt x="15" y="26"/>
                    <a:pt x="16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8" y="25"/>
                    <a:pt x="19" y="26"/>
                    <a:pt x="19" y="25"/>
                  </a:cubicBezTo>
                  <a:cubicBezTo>
                    <a:pt x="19" y="25"/>
                    <a:pt x="20" y="24"/>
                    <a:pt x="20" y="24"/>
                  </a:cubicBezTo>
                  <a:cubicBezTo>
                    <a:pt x="21" y="25"/>
                    <a:pt x="21" y="25"/>
                    <a:pt x="21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4" y="23"/>
                    <a:pt x="26" y="23"/>
                  </a:cubicBezTo>
                  <a:cubicBezTo>
                    <a:pt x="26" y="21"/>
                    <a:pt x="24" y="22"/>
                    <a:pt x="24" y="2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346">
              <a:extLst>
                <a:ext uri="{FF2B5EF4-FFF2-40B4-BE49-F238E27FC236}">
                  <a16:creationId xmlns:a16="http://schemas.microsoft.com/office/drawing/2014/main" id="{03320766-A2BE-48E5-BB1F-4B6DD874B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314575"/>
              <a:ext cx="25400" cy="65088"/>
            </a:xfrm>
            <a:custGeom>
              <a:avLst/>
              <a:gdLst>
                <a:gd name="T0" fmla="*/ 7 w 7"/>
                <a:gd name="T1" fmla="*/ 11 h 18"/>
                <a:gd name="T2" fmla="*/ 5 w 7"/>
                <a:gd name="T3" fmla="*/ 10 h 18"/>
                <a:gd name="T4" fmla="*/ 5 w 7"/>
                <a:gd name="T5" fmla="*/ 10 h 18"/>
                <a:gd name="T6" fmla="*/ 3 w 7"/>
                <a:gd name="T7" fmla="*/ 7 h 18"/>
                <a:gd name="T8" fmla="*/ 3 w 7"/>
                <a:gd name="T9" fmla="*/ 3 h 18"/>
                <a:gd name="T10" fmla="*/ 3 w 7"/>
                <a:gd name="T11" fmla="*/ 0 h 18"/>
                <a:gd name="T12" fmla="*/ 1 w 7"/>
                <a:gd name="T13" fmla="*/ 0 h 18"/>
                <a:gd name="T14" fmla="*/ 2 w 7"/>
                <a:gd name="T15" fmla="*/ 2 h 18"/>
                <a:gd name="T16" fmla="*/ 1 w 7"/>
                <a:gd name="T17" fmla="*/ 2 h 18"/>
                <a:gd name="T18" fmla="*/ 1 w 7"/>
                <a:gd name="T19" fmla="*/ 6 h 18"/>
                <a:gd name="T20" fmla="*/ 0 w 7"/>
                <a:gd name="T21" fmla="*/ 7 h 18"/>
                <a:gd name="T22" fmla="*/ 0 w 7"/>
                <a:gd name="T23" fmla="*/ 9 h 18"/>
                <a:gd name="T24" fmla="*/ 0 w 7"/>
                <a:gd name="T25" fmla="*/ 10 h 18"/>
                <a:gd name="T26" fmla="*/ 0 w 7"/>
                <a:gd name="T27" fmla="*/ 10 h 18"/>
                <a:gd name="T28" fmla="*/ 2 w 7"/>
                <a:gd name="T29" fmla="*/ 11 h 18"/>
                <a:gd name="T30" fmla="*/ 4 w 7"/>
                <a:gd name="T31" fmla="*/ 11 h 18"/>
                <a:gd name="T32" fmla="*/ 3 w 7"/>
                <a:gd name="T33" fmla="*/ 14 h 18"/>
                <a:gd name="T34" fmla="*/ 5 w 7"/>
                <a:gd name="T35" fmla="*/ 17 h 18"/>
                <a:gd name="T36" fmla="*/ 6 w 7"/>
                <a:gd name="T37" fmla="*/ 15 h 18"/>
                <a:gd name="T38" fmla="*/ 7 w 7"/>
                <a:gd name="T39" fmla="*/ 14 h 18"/>
                <a:gd name="T40" fmla="*/ 7 w 7"/>
                <a:gd name="T41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18">
                  <a:moveTo>
                    <a:pt x="7" y="11"/>
                  </a:moveTo>
                  <a:cubicBezTo>
                    <a:pt x="7" y="11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3" y="8"/>
                    <a:pt x="3" y="7"/>
                  </a:cubicBezTo>
                  <a:cubicBezTo>
                    <a:pt x="3" y="5"/>
                    <a:pt x="4" y="4"/>
                    <a:pt x="3" y="3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2" y="7"/>
                    <a:pt x="0" y="6"/>
                    <a:pt x="0" y="7"/>
                  </a:cubicBezTo>
                  <a:cubicBezTo>
                    <a:pt x="0" y="7"/>
                    <a:pt x="0" y="9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2" y="11"/>
                    <a:pt x="4" y="10"/>
                    <a:pt x="4" y="11"/>
                  </a:cubicBezTo>
                  <a:cubicBezTo>
                    <a:pt x="4" y="12"/>
                    <a:pt x="3" y="14"/>
                    <a:pt x="3" y="14"/>
                  </a:cubicBezTo>
                  <a:cubicBezTo>
                    <a:pt x="3" y="15"/>
                    <a:pt x="5" y="18"/>
                    <a:pt x="5" y="17"/>
                  </a:cubicBezTo>
                  <a:cubicBezTo>
                    <a:pt x="6" y="17"/>
                    <a:pt x="5" y="16"/>
                    <a:pt x="6" y="15"/>
                  </a:cubicBezTo>
                  <a:cubicBezTo>
                    <a:pt x="6" y="15"/>
                    <a:pt x="7" y="15"/>
                    <a:pt x="7" y="14"/>
                  </a:cubicBezTo>
                  <a:cubicBezTo>
                    <a:pt x="7" y="12"/>
                    <a:pt x="7" y="12"/>
                    <a:pt x="7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347">
              <a:extLst>
                <a:ext uri="{FF2B5EF4-FFF2-40B4-BE49-F238E27FC236}">
                  <a16:creationId xmlns:a16="http://schemas.microsoft.com/office/drawing/2014/main" id="{04ADFC65-790A-4545-ACD5-E461E4199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1063" y="2408238"/>
              <a:ext cx="25400" cy="20638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5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0" y="0"/>
                    <a:pt x="7" y="4"/>
                    <a:pt x="7" y="5"/>
                  </a:cubicBezTo>
                  <a:cubicBezTo>
                    <a:pt x="6" y="6"/>
                    <a:pt x="0" y="1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348">
              <a:extLst>
                <a:ext uri="{FF2B5EF4-FFF2-40B4-BE49-F238E27FC236}">
                  <a16:creationId xmlns:a16="http://schemas.microsoft.com/office/drawing/2014/main" id="{94DFE0A3-BA73-4E54-9608-9D1A02693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1866900"/>
              <a:ext cx="65087" cy="44450"/>
            </a:xfrm>
            <a:custGeom>
              <a:avLst/>
              <a:gdLst>
                <a:gd name="T0" fmla="*/ 15 w 18"/>
                <a:gd name="T1" fmla="*/ 9 h 12"/>
                <a:gd name="T2" fmla="*/ 16 w 18"/>
                <a:gd name="T3" fmla="*/ 10 h 12"/>
                <a:gd name="T4" fmla="*/ 17 w 18"/>
                <a:gd name="T5" fmla="*/ 10 h 12"/>
                <a:gd name="T6" fmla="*/ 18 w 18"/>
                <a:gd name="T7" fmla="*/ 10 h 12"/>
                <a:gd name="T8" fmla="*/ 18 w 18"/>
                <a:gd name="T9" fmla="*/ 7 h 12"/>
                <a:gd name="T10" fmla="*/ 15 w 18"/>
                <a:gd name="T11" fmla="*/ 6 h 12"/>
                <a:gd name="T12" fmla="*/ 15 w 18"/>
                <a:gd name="T13" fmla="*/ 4 h 12"/>
                <a:gd name="T14" fmla="*/ 12 w 18"/>
                <a:gd name="T15" fmla="*/ 4 h 12"/>
                <a:gd name="T16" fmla="*/ 10 w 18"/>
                <a:gd name="T17" fmla="*/ 4 h 12"/>
                <a:gd name="T18" fmla="*/ 8 w 18"/>
                <a:gd name="T19" fmla="*/ 3 h 12"/>
                <a:gd name="T20" fmla="*/ 5 w 18"/>
                <a:gd name="T21" fmla="*/ 3 h 12"/>
                <a:gd name="T22" fmla="*/ 6 w 18"/>
                <a:gd name="T23" fmla="*/ 2 h 12"/>
                <a:gd name="T24" fmla="*/ 7 w 18"/>
                <a:gd name="T25" fmla="*/ 2 h 12"/>
                <a:gd name="T26" fmla="*/ 8 w 18"/>
                <a:gd name="T27" fmla="*/ 0 h 12"/>
                <a:gd name="T28" fmla="*/ 6 w 18"/>
                <a:gd name="T29" fmla="*/ 0 h 12"/>
                <a:gd name="T30" fmla="*/ 4 w 18"/>
                <a:gd name="T31" fmla="*/ 1 h 12"/>
                <a:gd name="T32" fmla="*/ 3 w 18"/>
                <a:gd name="T33" fmla="*/ 2 h 12"/>
                <a:gd name="T34" fmla="*/ 3 w 18"/>
                <a:gd name="T35" fmla="*/ 3 h 12"/>
                <a:gd name="T36" fmla="*/ 0 w 18"/>
                <a:gd name="T37" fmla="*/ 4 h 12"/>
                <a:gd name="T38" fmla="*/ 2 w 18"/>
                <a:gd name="T39" fmla="*/ 6 h 12"/>
                <a:gd name="T40" fmla="*/ 2 w 18"/>
                <a:gd name="T41" fmla="*/ 8 h 12"/>
                <a:gd name="T42" fmla="*/ 1 w 18"/>
                <a:gd name="T43" fmla="*/ 10 h 12"/>
                <a:gd name="T44" fmla="*/ 2 w 18"/>
                <a:gd name="T45" fmla="*/ 10 h 12"/>
                <a:gd name="T46" fmla="*/ 5 w 18"/>
                <a:gd name="T47" fmla="*/ 10 h 12"/>
                <a:gd name="T48" fmla="*/ 7 w 18"/>
                <a:gd name="T49" fmla="*/ 9 h 12"/>
                <a:gd name="T50" fmla="*/ 9 w 18"/>
                <a:gd name="T51" fmla="*/ 7 h 12"/>
                <a:gd name="T52" fmla="*/ 10 w 18"/>
                <a:gd name="T53" fmla="*/ 9 h 12"/>
                <a:gd name="T54" fmla="*/ 10 w 18"/>
                <a:gd name="T55" fmla="*/ 11 h 12"/>
                <a:gd name="T56" fmla="*/ 11 w 18"/>
                <a:gd name="T57" fmla="*/ 11 h 12"/>
                <a:gd name="T58" fmla="*/ 12 w 18"/>
                <a:gd name="T59" fmla="*/ 11 h 12"/>
                <a:gd name="T60" fmla="*/ 15 w 18"/>
                <a:gd name="T6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2">
                  <a:moveTo>
                    <a:pt x="15" y="9"/>
                  </a:moveTo>
                  <a:cubicBezTo>
                    <a:pt x="15" y="10"/>
                    <a:pt x="15" y="10"/>
                    <a:pt x="16" y="10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8"/>
                    <a:pt x="18" y="7"/>
                  </a:cubicBezTo>
                  <a:cubicBezTo>
                    <a:pt x="18" y="6"/>
                    <a:pt x="15" y="6"/>
                    <a:pt x="15" y="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2" y="4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10" y="3"/>
                    <a:pt x="9" y="4"/>
                    <a:pt x="8" y="3"/>
                  </a:cubicBezTo>
                  <a:cubicBezTo>
                    <a:pt x="7" y="3"/>
                    <a:pt x="5" y="4"/>
                    <a:pt x="5" y="3"/>
                  </a:cubicBezTo>
                  <a:cubicBezTo>
                    <a:pt x="5" y="3"/>
                    <a:pt x="6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5"/>
                    <a:pt x="2" y="5"/>
                    <a:pt x="2" y="6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9" y="8"/>
                    <a:pt x="10" y="9"/>
                  </a:cubicBezTo>
                  <a:cubicBezTo>
                    <a:pt x="11" y="9"/>
                    <a:pt x="9" y="11"/>
                    <a:pt x="10" y="11"/>
                  </a:cubicBezTo>
                  <a:cubicBezTo>
                    <a:pt x="10" y="12"/>
                    <a:pt x="11" y="12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349">
              <a:extLst>
                <a:ext uri="{FF2B5EF4-FFF2-40B4-BE49-F238E27FC236}">
                  <a16:creationId xmlns:a16="http://schemas.microsoft.com/office/drawing/2014/main" id="{29B06FEE-B53E-4E51-875A-0E5B02C8F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6238" y="2011363"/>
              <a:ext cx="7937" cy="19050"/>
            </a:xfrm>
            <a:custGeom>
              <a:avLst/>
              <a:gdLst>
                <a:gd name="T0" fmla="*/ 1 w 2"/>
                <a:gd name="T1" fmla="*/ 4 h 5"/>
                <a:gd name="T2" fmla="*/ 1 w 2"/>
                <a:gd name="T3" fmla="*/ 3 h 5"/>
                <a:gd name="T4" fmla="*/ 0 w 2"/>
                <a:gd name="T5" fmla="*/ 2 h 5"/>
                <a:gd name="T6" fmla="*/ 1 w 2"/>
                <a:gd name="T7" fmla="*/ 1 h 5"/>
                <a:gd name="T8" fmla="*/ 1 w 2"/>
                <a:gd name="T9" fmla="*/ 3 h 5"/>
                <a:gd name="T10" fmla="*/ 1 w 2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4"/>
                  </a:moveTo>
                  <a:cubicBezTo>
                    <a:pt x="1" y="5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350">
              <a:extLst>
                <a:ext uri="{FF2B5EF4-FFF2-40B4-BE49-F238E27FC236}">
                  <a16:creationId xmlns:a16="http://schemas.microsoft.com/office/drawing/2014/main" id="{CF3A9160-0C04-47FA-A18C-ADF36550E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8125" y="2141538"/>
              <a:ext cx="11112" cy="6350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0 h 2"/>
                <a:gd name="T4" fmla="*/ 2 w 3"/>
                <a:gd name="T5" fmla="*/ 0 h 2"/>
                <a:gd name="T6" fmla="*/ 2 w 3"/>
                <a:gd name="T7" fmla="*/ 1 h 2"/>
                <a:gd name="T8" fmla="*/ 1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2" y="0"/>
                    <a:pt x="2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351">
              <a:extLst>
                <a:ext uri="{FF2B5EF4-FFF2-40B4-BE49-F238E27FC236}">
                  <a16:creationId xmlns:a16="http://schemas.microsoft.com/office/drawing/2014/main" id="{C1A05A1B-B94F-4F9A-B212-64A75CD14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3888" y="1860550"/>
              <a:ext cx="30162" cy="25400"/>
            </a:xfrm>
            <a:custGeom>
              <a:avLst/>
              <a:gdLst>
                <a:gd name="T0" fmla="*/ 7 w 8"/>
                <a:gd name="T1" fmla="*/ 6 h 7"/>
                <a:gd name="T2" fmla="*/ 6 w 8"/>
                <a:gd name="T3" fmla="*/ 4 h 7"/>
                <a:gd name="T4" fmla="*/ 5 w 8"/>
                <a:gd name="T5" fmla="*/ 2 h 7"/>
                <a:gd name="T6" fmla="*/ 4 w 8"/>
                <a:gd name="T7" fmla="*/ 1 h 7"/>
                <a:gd name="T8" fmla="*/ 2 w 8"/>
                <a:gd name="T9" fmla="*/ 0 h 7"/>
                <a:gd name="T10" fmla="*/ 0 w 8"/>
                <a:gd name="T11" fmla="*/ 1 h 7"/>
                <a:gd name="T12" fmla="*/ 1 w 8"/>
                <a:gd name="T13" fmla="*/ 3 h 7"/>
                <a:gd name="T14" fmla="*/ 2 w 8"/>
                <a:gd name="T15" fmla="*/ 4 h 7"/>
                <a:gd name="T16" fmla="*/ 3 w 8"/>
                <a:gd name="T17" fmla="*/ 4 h 7"/>
                <a:gd name="T18" fmla="*/ 3 w 8"/>
                <a:gd name="T19" fmla="*/ 4 h 7"/>
                <a:gd name="T20" fmla="*/ 4 w 8"/>
                <a:gd name="T21" fmla="*/ 5 h 7"/>
                <a:gd name="T22" fmla="*/ 5 w 8"/>
                <a:gd name="T23" fmla="*/ 5 h 7"/>
                <a:gd name="T24" fmla="*/ 6 w 8"/>
                <a:gd name="T25" fmla="*/ 6 h 7"/>
                <a:gd name="T26" fmla="*/ 6 w 8"/>
                <a:gd name="T27" fmla="*/ 7 h 7"/>
                <a:gd name="T28" fmla="*/ 8 w 8"/>
                <a:gd name="T29" fmla="*/ 7 h 7"/>
                <a:gd name="T30" fmla="*/ 7 w 8"/>
                <a:gd name="T3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7">
                  <a:moveTo>
                    <a:pt x="7" y="6"/>
                  </a:moveTo>
                  <a:cubicBezTo>
                    <a:pt x="7" y="5"/>
                    <a:pt x="6" y="5"/>
                    <a:pt x="6" y="4"/>
                  </a:cubicBezTo>
                  <a:cubicBezTo>
                    <a:pt x="6" y="3"/>
                    <a:pt x="5" y="3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1" y="2"/>
                    <a:pt x="0" y="2"/>
                    <a:pt x="1" y="3"/>
                  </a:cubicBezTo>
                  <a:cubicBezTo>
                    <a:pt x="1" y="4"/>
                    <a:pt x="2" y="3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5" y="5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6"/>
                    <a:pt x="7" y="6"/>
                    <a:pt x="7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352">
              <a:extLst>
                <a:ext uri="{FF2B5EF4-FFF2-40B4-BE49-F238E27FC236}">
                  <a16:creationId xmlns:a16="http://schemas.microsoft.com/office/drawing/2014/main" id="{2CE451D4-41EC-4B18-B339-F9A930964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48013" y="1857375"/>
              <a:ext cx="39687" cy="31750"/>
            </a:xfrm>
            <a:custGeom>
              <a:avLst/>
              <a:gdLst>
                <a:gd name="T0" fmla="*/ 11 w 11"/>
                <a:gd name="T1" fmla="*/ 3 h 9"/>
                <a:gd name="T2" fmla="*/ 8 w 11"/>
                <a:gd name="T3" fmla="*/ 0 h 9"/>
                <a:gd name="T4" fmla="*/ 7 w 11"/>
                <a:gd name="T5" fmla="*/ 1 h 9"/>
                <a:gd name="T6" fmla="*/ 6 w 11"/>
                <a:gd name="T7" fmla="*/ 1 h 9"/>
                <a:gd name="T8" fmla="*/ 4 w 11"/>
                <a:gd name="T9" fmla="*/ 0 h 9"/>
                <a:gd name="T10" fmla="*/ 3 w 11"/>
                <a:gd name="T11" fmla="*/ 0 h 9"/>
                <a:gd name="T12" fmla="*/ 3 w 11"/>
                <a:gd name="T13" fmla="*/ 1 h 9"/>
                <a:gd name="T14" fmla="*/ 4 w 11"/>
                <a:gd name="T15" fmla="*/ 2 h 9"/>
                <a:gd name="T16" fmla="*/ 2 w 11"/>
                <a:gd name="T17" fmla="*/ 2 h 9"/>
                <a:gd name="T18" fmla="*/ 0 w 11"/>
                <a:gd name="T19" fmla="*/ 1 h 9"/>
                <a:gd name="T20" fmla="*/ 1 w 11"/>
                <a:gd name="T21" fmla="*/ 3 h 9"/>
                <a:gd name="T22" fmla="*/ 2 w 11"/>
                <a:gd name="T23" fmla="*/ 5 h 9"/>
                <a:gd name="T24" fmla="*/ 3 w 11"/>
                <a:gd name="T25" fmla="*/ 7 h 9"/>
                <a:gd name="T26" fmla="*/ 4 w 11"/>
                <a:gd name="T27" fmla="*/ 8 h 9"/>
                <a:gd name="T28" fmla="*/ 7 w 11"/>
                <a:gd name="T29" fmla="*/ 6 h 9"/>
                <a:gd name="T30" fmla="*/ 7 w 11"/>
                <a:gd name="T31" fmla="*/ 8 h 9"/>
                <a:gd name="T32" fmla="*/ 9 w 11"/>
                <a:gd name="T33" fmla="*/ 9 h 9"/>
                <a:gd name="T34" fmla="*/ 9 w 11"/>
                <a:gd name="T35" fmla="*/ 8 h 9"/>
                <a:gd name="T36" fmla="*/ 11 w 11"/>
                <a:gd name="T37" fmla="*/ 3 h 9"/>
                <a:gd name="T38" fmla="*/ 1 w 11"/>
                <a:gd name="T39" fmla="*/ 6 h 9"/>
                <a:gd name="T40" fmla="*/ 0 w 11"/>
                <a:gd name="T41" fmla="*/ 6 h 9"/>
                <a:gd name="T42" fmla="*/ 0 w 11"/>
                <a:gd name="T43" fmla="*/ 7 h 9"/>
                <a:gd name="T44" fmla="*/ 2 w 11"/>
                <a:gd name="T45" fmla="*/ 8 h 9"/>
                <a:gd name="T46" fmla="*/ 2 w 11"/>
                <a:gd name="T47" fmla="*/ 8 h 9"/>
                <a:gd name="T48" fmla="*/ 2 w 11"/>
                <a:gd name="T49" fmla="*/ 7 h 9"/>
                <a:gd name="T50" fmla="*/ 1 w 11"/>
                <a:gd name="T5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9">
                  <a:moveTo>
                    <a:pt x="11" y="3"/>
                  </a:moveTo>
                  <a:cubicBezTo>
                    <a:pt x="10" y="2"/>
                    <a:pt x="9" y="1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6" y="2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4" y="7"/>
                    <a:pt x="4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5"/>
                    <a:pt x="7" y="8"/>
                    <a:pt x="7" y="8"/>
                  </a:cubicBezTo>
                  <a:cubicBezTo>
                    <a:pt x="7" y="8"/>
                    <a:pt x="8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6"/>
                    <a:pt x="11" y="4"/>
                    <a:pt x="11" y="3"/>
                  </a:cubicBezTo>
                  <a:close/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8"/>
                    <a:pt x="0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1" y="6"/>
                    <a:pt x="1" y="7"/>
                    <a:pt x="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353">
              <a:extLst>
                <a:ext uri="{FF2B5EF4-FFF2-40B4-BE49-F238E27FC236}">
                  <a16:creationId xmlns:a16="http://schemas.microsoft.com/office/drawing/2014/main" id="{D9D26A4E-3B36-4289-A1DC-39B97BDB9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4663" y="1892300"/>
              <a:ext cx="119062" cy="87313"/>
            </a:xfrm>
            <a:custGeom>
              <a:avLst/>
              <a:gdLst>
                <a:gd name="T0" fmla="*/ 32 w 33"/>
                <a:gd name="T1" fmla="*/ 3 h 24"/>
                <a:gd name="T2" fmla="*/ 31 w 33"/>
                <a:gd name="T3" fmla="*/ 2 h 24"/>
                <a:gd name="T4" fmla="*/ 28 w 33"/>
                <a:gd name="T5" fmla="*/ 4 h 24"/>
                <a:gd name="T6" fmla="*/ 27 w 33"/>
                <a:gd name="T7" fmla="*/ 4 h 24"/>
                <a:gd name="T8" fmla="*/ 26 w 33"/>
                <a:gd name="T9" fmla="*/ 4 h 24"/>
                <a:gd name="T10" fmla="*/ 26 w 33"/>
                <a:gd name="T11" fmla="*/ 2 h 24"/>
                <a:gd name="T12" fmla="*/ 25 w 33"/>
                <a:gd name="T13" fmla="*/ 0 h 24"/>
                <a:gd name="T14" fmla="*/ 23 w 33"/>
                <a:gd name="T15" fmla="*/ 2 h 24"/>
                <a:gd name="T16" fmla="*/ 21 w 33"/>
                <a:gd name="T17" fmla="*/ 3 h 24"/>
                <a:gd name="T18" fmla="*/ 18 w 33"/>
                <a:gd name="T19" fmla="*/ 3 h 24"/>
                <a:gd name="T20" fmla="*/ 16 w 33"/>
                <a:gd name="T21" fmla="*/ 3 h 24"/>
                <a:gd name="T22" fmla="*/ 14 w 33"/>
                <a:gd name="T23" fmla="*/ 2 h 24"/>
                <a:gd name="T24" fmla="*/ 12 w 33"/>
                <a:gd name="T25" fmla="*/ 2 h 24"/>
                <a:gd name="T26" fmla="*/ 11 w 33"/>
                <a:gd name="T27" fmla="*/ 3 h 24"/>
                <a:gd name="T28" fmla="*/ 9 w 33"/>
                <a:gd name="T29" fmla="*/ 5 h 24"/>
                <a:gd name="T30" fmla="*/ 6 w 33"/>
                <a:gd name="T31" fmla="*/ 7 h 24"/>
                <a:gd name="T32" fmla="*/ 4 w 33"/>
                <a:gd name="T33" fmla="*/ 8 h 24"/>
                <a:gd name="T34" fmla="*/ 2 w 33"/>
                <a:gd name="T35" fmla="*/ 7 h 24"/>
                <a:gd name="T36" fmla="*/ 1 w 33"/>
                <a:gd name="T37" fmla="*/ 9 h 24"/>
                <a:gd name="T38" fmla="*/ 0 w 33"/>
                <a:gd name="T39" fmla="*/ 10 h 24"/>
                <a:gd name="T40" fmla="*/ 0 w 33"/>
                <a:gd name="T41" fmla="*/ 12 h 24"/>
                <a:gd name="T42" fmla="*/ 0 w 33"/>
                <a:gd name="T43" fmla="*/ 15 h 24"/>
                <a:gd name="T44" fmla="*/ 0 w 33"/>
                <a:gd name="T45" fmla="*/ 18 h 24"/>
                <a:gd name="T46" fmla="*/ 3 w 33"/>
                <a:gd name="T47" fmla="*/ 19 h 24"/>
                <a:gd name="T48" fmla="*/ 0 w 33"/>
                <a:gd name="T49" fmla="*/ 22 h 24"/>
                <a:gd name="T50" fmla="*/ 1 w 33"/>
                <a:gd name="T51" fmla="*/ 23 h 24"/>
                <a:gd name="T52" fmla="*/ 4 w 33"/>
                <a:gd name="T53" fmla="*/ 23 h 24"/>
                <a:gd name="T54" fmla="*/ 14 w 33"/>
                <a:gd name="T55" fmla="*/ 22 h 24"/>
                <a:gd name="T56" fmla="*/ 13 w 33"/>
                <a:gd name="T57" fmla="*/ 20 h 24"/>
                <a:gd name="T58" fmla="*/ 15 w 33"/>
                <a:gd name="T59" fmla="*/ 19 h 24"/>
                <a:gd name="T60" fmla="*/ 17 w 33"/>
                <a:gd name="T61" fmla="*/ 18 h 24"/>
                <a:gd name="T62" fmla="*/ 19 w 33"/>
                <a:gd name="T63" fmla="*/ 17 h 24"/>
                <a:gd name="T64" fmla="*/ 20 w 33"/>
                <a:gd name="T65" fmla="*/ 16 h 24"/>
                <a:gd name="T66" fmla="*/ 21 w 33"/>
                <a:gd name="T67" fmla="*/ 14 h 24"/>
                <a:gd name="T68" fmla="*/ 23 w 33"/>
                <a:gd name="T69" fmla="*/ 13 h 24"/>
                <a:gd name="T70" fmla="*/ 22 w 33"/>
                <a:gd name="T71" fmla="*/ 11 h 24"/>
                <a:gd name="T72" fmla="*/ 25 w 33"/>
                <a:gd name="T73" fmla="*/ 11 h 24"/>
                <a:gd name="T74" fmla="*/ 25 w 33"/>
                <a:gd name="T75" fmla="*/ 10 h 24"/>
                <a:gd name="T76" fmla="*/ 26 w 33"/>
                <a:gd name="T77" fmla="*/ 8 h 24"/>
                <a:gd name="T78" fmla="*/ 26 w 33"/>
                <a:gd name="T79" fmla="*/ 7 h 24"/>
                <a:gd name="T80" fmla="*/ 26 w 33"/>
                <a:gd name="T81" fmla="*/ 5 h 24"/>
                <a:gd name="T82" fmla="*/ 26 w 33"/>
                <a:gd name="T83" fmla="*/ 5 h 24"/>
                <a:gd name="T84" fmla="*/ 27 w 33"/>
                <a:gd name="T85" fmla="*/ 5 h 24"/>
                <a:gd name="T86" fmla="*/ 31 w 33"/>
                <a:gd name="T87" fmla="*/ 4 h 24"/>
                <a:gd name="T88" fmla="*/ 33 w 33"/>
                <a:gd name="T89" fmla="*/ 3 h 24"/>
                <a:gd name="T90" fmla="*/ 32 w 33"/>
                <a:gd name="T9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" h="24">
                  <a:moveTo>
                    <a:pt x="32" y="3"/>
                  </a:moveTo>
                  <a:cubicBezTo>
                    <a:pt x="31" y="3"/>
                    <a:pt x="31" y="3"/>
                    <a:pt x="31" y="2"/>
                  </a:cubicBezTo>
                  <a:cubicBezTo>
                    <a:pt x="30" y="2"/>
                    <a:pt x="29" y="3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5"/>
                    <a:pt x="26" y="5"/>
                    <a:pt x="26" y="4"/>
                  </a:cubicBezTo>
                  <a:cubicBezTo>
                    <a:pt x="25" y="4"/>
                    <a:pt x="27" y="2"/>
                    <a:pt x="26" y="2"/>
                  </a:cubicBezTo>
                  <a:cubicBezTo>
                    <a:pt x="25" y="1"/>
                    <a:pt x="26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2"/>
                    <a:pt x="21" y="2"/>
                    <a:pt x="21" y="3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3"/>
                    <a:pt x="15" y="2"/>
                    <a:pt x="14" y="2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0" y="3"/>
                    <a:pt x="9" y="4"/>
                    <a:pt x="9" y="5"/>
                  </a:cubicBezTo>
                  <a:cubicBezTo>
                    <a:pt x="9" y="6"/>
                    <a:pt x="6" y="6"/>
                    <a:pt x="6" y="7"/>
                  </a:cubicBezTo>
                  <a:cubicBezTo>
                    <a:pt x="6" y="8"/>
                    <a:pt x="4" y="9"/>
                    <a:pt x="4" y="8"/>
                  </a:cubicBezTo>
                  <a:cubicBezTo>
                    <a:pt x="4" y="7"/>
                    <a:pt x="2" y="8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1" y="18"/>
                    <a:pt x="2" y="18"/>
                    <a:pt x="3" y="19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2" y="23"/>
                    <a:pt x="3" y="23"/>
                    <a:pt x="4" y="23"/>
                  </a:cubicBezTo>
                  <a:cubicBezTo>
                    <a:pt x="6" y="24"/>
                    <a:pt x="14" y="22"/>
                    <a:pt x="14" y="22"/>
                  </a:cubicBezTo>
                  <a:cubicBezTo>
                    <a:pt x="14" y="22"/>
                    <a:pt x="13" y="20"/>
                    <a:pt x="13" y="20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16" y="19"/>
                    <a:pt x="17" y="19"/>
                    <a:pt x="17" y="18"/>
                  </a:cubicBezTo>
                  <a:cubicBezTo>
                    <a:pt x="17" y="18"/>
                    <a:pt x="19" y="17"/>
                    <a:pt x="19" y="17"/>
                  </a:cubicBezTo>
                  <a:cubicBezTo>
                    <a:pt x="20" y="18"/>
                    <a:pt x="20" y="18"/>
                    <a:pt x="20" y="16"/>
                  </a:cubicBezTo>
                  <a:cubicBezTo>
                    <a:pt x="21" y="15"/>
                    <a:pt x="20" y="14"/>
                    <a:pt x="21" y="14"/>
                  </a:cubicBezTo>
                  <a:cubicBezTo>
                    <a:pt x="22" y="14"/>
                    <a:pt x="23" y="13"/>
                    <a:pt x="23" y="13"/>
                  </a:cubicBezTo>
                  <a:cubicBezTo>
                    <a:pt x="23" y="13"/>
                    <a:pt x="22" y="12"/>
                    <a:pt x="22" y="11"/>
                  </a:cubicBezTo>
                  <a:cubicBezTo>
                    <a:pt x="22" y="11"/>
                    <a:pt x="24" y="12"/>
                    <a:pt x="25" y="11"/>
                  </a:cubicBezTo>
                  <a:cubicBezTo>
                    <a:pt x="25" y="11"/>
                    <a:pt x="25" y="10"/>
                    <a:pt x="25" y="10"/>
                  </a:cubicBezTo>
                  <a:cubicBezTo>
                    <a:pt x="25" y="9"/>
                    <a:pt x="26" y="9"/>
                    <a:pt x="26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4"/>
                    <a:pt x="30" y="4"/>
                    <a:pt x="31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354">
              <a:extLst>
                <a:ext uri="{FF2B5EF4-FFF2-40B4-BE49-F238E27FC236}">
                  <a16:creationId xmlns:a16="http://schemas.microsoft.com/office/drawing/2014/main" id="{B1C18E87-FB3F-4685-9667-A1EB75737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1488" y="1903413"/>
              <a:ext cx="138112" cy="127000"/>
            </a:xfrm>
            <a:custGeom>
              <a:avLst/>
              <a:gdLst>
                <a:gd name="T0" fmla="*/ 35 w 38"/>
                <a:gd name="T1" fmla="*/ 2 h 35"/>
                <a:gd name="T2" fmla="*/ 32 w 38"/>
                <a:gd name="T3" fmla="*/ 0 h 35"/>
                <a:gd name="T4" fmla="*/ 30 w 38"/>
                <a:gd name="T5" fmla="*/ 1 h 35"/>
                <a:gd name="T6" fmla="*/ 25 w 38"/>
                <a:gd name="T7" fmla="*/ 2 h 35"/>
                <a:gd name="T8" fmla="*/ 25 w 38"/>
                <a:gd name="T9" fmla="*/ 4 h 35"/>
                <a:gd name="T10" fmla="*/ 24 w 38"/>
                <a:gd name="T11" fmla="*/ 7 h 35"/>
                <a:gd name="T12" fmla="*/ 21 w 38"/>
                <a:gd name="T13" fmla="*/ 8 h 35"/>
                <a:gd name="T14" fmla="*/ 20 w 38"/>
                <a:gd name="T15" fmla="*/ 11 h 35"/>
                <a:gd name="T16" fmla="*/ 18 w 38"/>
                <a:gd name="T17" fmla="*/ 14 h 35"/>
                <a:gd name="T18" fmla="*/ 14 w 38"/>
                <a:gd name="T19" fmla="*/ 16 h 35"/>
                <a:gd name="T20" fmla="*/ 13 w 38"/>
                <a:gd name="T21" fmla="*/ 19 h 35"/>
                <a:gd name="T22" fmla="*/ 0 w 38"/>
                <a:gd name="T23" fmla="*/ 20 h 35"/>
                <a:gd name="T24" fmla="*/ 3 w 38"/>
                <a:gd name="T25" fmla="*/ 23 h 35"/>
                <a:gd name="T26" fmla="*/ 5 w 38"/>
                <a:gd name="T27" fmla="*/ 27 h 35"/>
                <a:gd name="T28" fmla="*/ 1 w 38"/>
                <a:gd name="T29" fmla="*/ 30 h 35"/>
                <a:gd name="T30" fmla="*/ 6 w 38"/>
                <a:gd name="T31" fmla="*/ 31 h 35"/>
                <a:gd name="T32" fmla="*/ 11 w 38"/>
                <a:gd name="T33" fmla="*/ 30 h 35"/>
                <a:gd name="T34" fmla="*/ 14 w 38"/>
                <a:gd name="T35" fmla="*/ 32 h 35"/>
                <a:gd name="T36" fmla="*/ 17 w 38"/>
                <a:gd name="T37" fmla="*/ 35 h 35"/>
                <a:gd name="T38" fmla="*/ 17 w 38"/>
                <a:gd name="T39" fmla="*/ 35 h 35"/>
                <a:gd name="T40" fmla="*/ 21 w 38"/>
                <a:gd name="T41" fmla="*/ 33 h 35"/>
                <a:gd name="T42" fmla="*/ 22 w 38"/>
                <a:gd name="T43" fmla="*/ 31 h 35"/>
                <a:gd name="T44" fmla="*/ 20 w 38"/>
                <a:gd name="T45" fmla="*/ 27 h 35"/>
                <a:gd name="T46" fmla="*/ 23 w 38"/>
                <a:gd name="T47" fmla="*/ 25 h 35"/>
                <a:gd name="T48" fmla="*/ 26 w 38"/>
                <a:gd name="T49" fmla="*/ 23 h 35"/>
                <a:gd name="T50" fmla="*/ 29 w 38"/>
                <a:gd name="T51" fmla="*/ 19 h 35"/>
                <a:gd name="T52" fmla="*/ 32 w 38"/>
                <a:gd name="T53" fmla="*/ 17 h 35"/>
                <a:gd name="T54" fmla="*/ 33 w 38"/>
                <a:gd name="T55" fmla="*/ 13 h 35"/>
                <a:gd name="T56" fmla="*/ 31 w 38"/>
                <a:gd name="T57" fmla="*/ 10 h 35"/>
                <a:gd name="T58" fmla="*/ 32 w 38"/>
                <a:gd name="T59" fmla="*/ 6 h 35"/>
                <a:gd name="T60" fmla="*/ 37 w 38"/>
                <a:gd name="T61" fmla="*/ 6 h 35"/>
                <a:gd name="T62" fmla="*/ 36 w 38"/>
                <a:gd name="T6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35">
                  <a:moveTo>
                    <a:pt x="36" y="4"/>
                  </a:moveTo>
                  <a:cubicBezTo>
                    <a:pt x="35" y="3"/>
                    <a:pt x="35" y="2"/>
                    <a:pt x="35" y="2"/>
                  </a:cubicBezTo>
                  <a:cubicBezTo>
                    <a:pt x="35" y="2"/>
                    <a:pt x="34" y="1"/>
                    <a:pt x="33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1"/>
                    <a:pt x="27" y="1"/>
                    <a:pt x="26" y="2"/>
                  </a:cubicBezTo>
                  <a:cubicBezTo>
                    <a:pt x="26" y="2"/>
                    <a:pt x="26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2"/>
                    <a:pt x="24" y="3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5" y="6"/>
                    <a:pt x="24" y="6"/>
                    <a:pt x="24" y="7"/>
                  </a:cubicBezTo>
                  <a:cubicBezTo>
                    <a:pt x="24" y="7"/>
                    <a:pt x="24" y="8"/>
                    <a:pt x="24" y="8"/>
                  </a:cubicBezTo>
                  <a:cubicBezTo>
                    <a:pt x="23" y="9"/>
                    <a:pt x="21" y="8"/>
                    <a:pt x="21" y="8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2" y="10"/>
                    <a:pt x="21" y="11"/>
                    <a:pt x="20" y="11"/>
                  </a:cubicBezTo>
                  <a:cubicBezTo>
                    <a:pt x="19" y="11"/>
                    <a:pt x="20" y="12"/>
                    <a:pt x="19" y="13"/>
                  </a:cubicBezTo>
                  <a:cubicBezTo>
                    <a:pt x="19" y="15"/>
                    <a:pt x="19" y="15"/>
                    <a:pt x="18" y="14"/>
                  </a:cubicBezTo>
                  <a:cubicBezTo>
                    <a:pt x="18" y="14"/>
                    <a:pt x="16" y="15"/>
                    <a:pt x="16" y="15"/>
                  </a:cubicBezTo>
                  <a:cubicBezTo>
                    <a:pt x="16" y="16"/>
                    <a:pt x="15" y="16"/>
                    <a:pt x="14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3" y="19"/>
                    <a:pt x="13" y="19"/>
                  </a:cubicBezTo>
                  <a:cubicBezTo>
                    <a:pt x="13" y="19"/>
                    <a:pt x="5" y="21"/>
                    <a:pt x="3" y="20"/>
                  </a:cubicBezTo>
                  <a:cubicBezTo>
                    <a:pt x="2" y="20"/>
                    <a:pt x="1" y="20"/>
                    <a:pt x="0" y="20"/>
                  </a:cubicBezTo>
                  <a:cubicBezTo>
                    <a:pt x="0" y="20"/>
                    <a:pt x="1" y="21"/>
                    <a:pt x="1" y="21"/>
                  </a:cubicBezTo>
                  <a:cubicBezTo>
                    <a:pt x="1" y="22"/>
                    <a:pt x="2" y="23"/>
                    <a:pt x="3" y="23"/>
                  </a:cubicBezTo>
                  <a:cubicBezTo>
                    <a:pt x="4" y="24"/>
                    <a:pt x="4" y="25"/>
                    <a:pt x="4" y="26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8"/>
                    <a:pt x="3" y="28"/>
                    <a:pt x="3" y="28"/>
                  </a:cubicBezTo>
                  <a:cubicBezTo>
                    <a:pt x="2" y="28"/>
                    <a:pt x="1" y="29"/>
                    <a:pt x="1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5" y="31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31"/>
                    <a:pt x="10" y="31"/>
                    <a:pt x="11" y="30"/>
                  </a:cubicBezTo>
                  <a:cubicBezTo>
                    <a:pt x="12" y="30"/>
                    <a:pt x="13" y="30"/>
                    <a:pt x="13" y="31"/>
                  </a:cubicBezTo>
                  <a:cubicBezTo>
                    <a:pt x="13" y="31"/>
                    <a:pt x="14" y="32"/>
                    <a:pt x="14" y="32"/>
                  </a:cubicBezTo>
                  <a:cubicBezTo>
                    <a:pt x="15" y="33"/>
                    <a:pt x="14" y="33"/>
                    <a:pt x="15" y="34"/>
                  </a:cubicBezTo>
                  <a:cubicBezTo>
                    <a:pt x="15" y="34"/>
                    <a:pt x="16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4"/>
                    <a:pt x="18" y="33"/>
                    <a:pt x="19" y="33"/>
                  </a:cubicBezTo>
                  <a:cubicBezTo>
                    <a:pt x="21" y="34"/>
                    <a:pt x="21" y="33"/>
                    <a:pt x="21" y="33"/>
                  </a:cubicBezTo>
                  <a:cubicBezTo>
                    <a:pt x="22" y="33"/>
                    <a:pt x="23" y="33"/>
                    <a:pt x="23" y="33"/>
                  </a:cubicBezTo>
                  <a:cubicBezTo>
                    <a:pt x="24" y="32"/>
                    <a:pt x="23" y="31"/>
                    <a:pt x="22" y="31"/>
                  </a:cubicBezTo>
                  <a:cubicBezTo>
                    <a:pt x="22" y="30"/>
                    <a:pt x="21" y="29"/>
                    <a:pt x="21" y="28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3" y="25"/>
                    <a:pt x="23" y="25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5" y="25"/>
                    <a:pt x="26" y="24"/>
                    <a:pt x="26" y="23"/>
                  </a:cubicBezTo>
                  <a:cubicBezTo>
                    <a:pt x="26" y="22"/>
                    <a:pt x="28" y="22"/>
                    <a:pt x="28" y="22"/>
                  </a:cubicBezTo>
                  <a:cubicBezTo>
                    <a:pt x="28" y="21"/>
                    <a:pt x="29" y="19"/>
                    <a:pt x="29" y="19"/>
                  </a:cubicBezTo>
                  <a:cubicBezTo>
                    <a:pt x="29" y="19"/>
                    <a:pt x="30" y="19"/>
                    <a:pt x="30" y="18"/>
                  </a:cubicBezTo>
                  <a:cubicBezTo>
                    <a:pt x="30" y="17"/>
                    <a:pt x="31" y="17"/>
                    <a:pt x="32" y="17"/>
                  </a:cubicBezTo>
                  <a:cubicBezTo>
                    <a:pt x="32" y="17"/>
                    <a:pt x="32" y="16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3"/>
                    <a:pt x="33" y="12"/>
                    <a:pt x="32" y="12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10"/>
                    <a:pt x="31" y="8"/>
                    <a:pt x="30" y="8"/>
                  </a:cubicBezTo>
                  <a:cubicBezTo>
                    <a:pt x="30" y="8"/>
                    <a:pt x="31" y="6"/>
                    <a:pt x="32" y="6"/>
                  </a:cubicBezTo>
                  <a:cubicBezTo>
                    <a:pt x="33" y="6"/>
                    <a:pt x="34" y="8"/>
                    <a:pt x="35" y="7"/>
                  </a:cubicBezTo>
                  <a:cubicBezTo>
                    <a:pt x="36" y="7"/>
                    <a:pt x="37" y="6"/>
                    <a:pt x="37" y="6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4"/>
                    <a:pt x="37" y="4"/>
                    <a:pt x="36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355">
              <a:extLst>
                <a:ext uri="{FF2B5EF4-FFF2-40B4-BE49-F238E27FC236}">
                  <a16:creationId xmlns:a16="http://schemas.microsoft.com/office/drawing/2014/main" id="{8B1F63F9-520B-4E0B-916B-C3FE45093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33675" y="2184400"/>
              <a:ext cx="387350" cy="136525"/>
            </a:xfrm>
            <a:custGeom>
              <a:avLst/>
              <a:gdLst>
                <a:gd name="T0" fmla="*/ 8 w 107"/>
                <a:gd name="T1" fmla="*/ 16 h 38"/>
                <a:gd name="T2" fmla="*/ 30 w 107"/>
                <a:gd name="T3" fmla="*/ 20 h 38"/>
                <a:gd name="T4" fmla="*/ 4 w 107"/>
                <a:gd name="T5" fmla="*/ 10 h 38"/>
                <a:gd name="T6" fmla="*/ 57 w 107"/>
                <a:gd name="T7" fmla="*/ 27 h 38"/>
                <a:gd name="T8" fmla="*/ 59 w 107"/>
                <a:gd name="T9" fmla="*/ 22 h 38"/>
                <a:gd name="T10" fmla="*/ 63 w 107"/>
                <a:gd name="T11" fmla="*/ 22 h 38"/>
                <a:gd name="T12" fmla="*/ 65 w 107"/>
                <a:gd name="T13" fmla="*/ 15 h 38"/>
                <a:gd name="T14" fmla="*/ 65 w 107"/>
                <a:gd name="T15" fmla="*/ 13 h 38"/>
                <a:gd name="T16" fmla="*/ 61 w 107"/>
                <a:gd name="T17" fmla="*/ 11 h 38"/>
                <a:gd name="T18" fmla="*/ 55 w 107"/>
                <a:gd name="T19" fmla="*/ 20 h 38"/>
                <a:gd name="T20" fmla="*/ 25 w 107"/>
                <a:gd name="T21" fmla="*/ 21 h 38"/>
                <a:gd name="T22" fmla="*/ 24 w 107"/>
                <a:gd name="T23" fmla="*/ 17 h 38"/>
                <a:gd name="T24" fmla="*/ 23 w 107"/>
                <a:gd name="T25" fmla="*/ 19 h 38"/>
                <a:gd name="T26" fmla="*/ 19 w 107"/>
                <a:gd name="T27" fmla="*/ 14 h 38"/>
                <a:gd name="T28" fmla="*/ 16 w 107"/>
                <a:gd name="T29" fmla="*/ 10 h 38"/>
                <a:gd name="T30" fmla="*/ 10 w 107"/>
                <a:gd name="T31" fmla="*/ 6 h 38"/>
                <a:gd name="T32" fmla="*/ 0 w 107"/>
                <a:gd name="T33" fmla="*/ 0 h 38"/>
                <a:gd name="T34" fmla="*/ 9 w 107"/>
                <a:gd name="T35" fmla="*/ 13 h 38"/>
                <a:gd name="T36" fmla="*/ 20 w 107"/>
                <a:gd name="T37" fmla="*/ 26 h 38"/>
                <a:gd name="T38" fmla="*/ 25 w 107"/>
                <a:gd name="T39" fmla="*/ 24 h 38"/>
                <a:gd name="T40" fmla="*/ 77 w 107"/>
                <a:gd name="T41" fmla="*/ 10 h 38"/>
                <a:gd name="T42" fmla="*/ 77 w 107"/>
                <a:gd name="T43" fmla="*/ 13 h 38"/>
                <a:gd name="T44" fmla="*/ 72 w 107"/>
                <a:gd name="T45" fmla="*/ 21 h 38"/>
                <a:gd name="T46" fmla="*/ 57 w 107"/>
                <a:gd name="T47" fmla="*/ 34 h 38"/>
                <a:gd name="T48" fmla="*/ 66 w 107"/>
                <a:gd name="T49" fmla="*/ 33 h 38"/>
                <a:gd name="T50" fmla="*/ 79 w 107"/>
                <a:gd name="T51" fmla="*/ 22 h 38"/>
                <a:gd name="T52" fmla="*/ 45 w 107"/>
                <a:gd name="T53" fmla="*/ 32 h 38"/>
                <a:gd name="T54" fmla="*/ 40 w 107"/>
                <a:gd name="T55" fmla="*/ 30 h 38"/>
                <a:gd name="T56" fmla="*/ 25 w 107"/>
                <a:gd name="T57" fmla="*/ 28 h 38"/>
                <a:gd name="T58" fmla="*/ 27 w 107"/>
                <a:gd name="T59" fmla="*/ 31 h 38"/>
                <a:gd name="T60" fmla="*/ 41 w 107"/>
                <a:gd name="T61" fmla="*/ 33 h 38"/>
                <a:gd name="T62" fmla="*/ 45 w 107"/>
                <a:gd name="T63" fmla="*/ 32 h 38"/>
                <a:gd name="T64" fmla="*/ 93 w 107"/>
                <a:gd name="T65" fmla="*/ 21 h 38"/>
                <a:gd name="T66" fmla="*/ 83 w 107"/>
                <a:gd name="T67" fmla="*/ 17 h 38"/>
                <a:gd name="T68" fmla="*/ 89 w 107"/>
                <a:gd name="T69" fmla="*/ 19 h 38"/>
                <a:gd name="T70" fmla="*/ 86 w 107"/>
                <a:gd name="T71" fmla="*/ 20 h 38"/>
                <a:gd name="T72" fmla="*/ 91 w 107"/>
                <a:gd name="T73" fmla="*/ 23 h 38"/>
                <a:gd name="T74" fmla="*/ 101 w 107"/>
                <a:gd name="T75" fmla="*/ 29 h 38"/>
                <a:gd name="T76" fmla="*/ 104 w 107"/>
                <a:gd name="T77" fmla="*/ 33 h 38"/>
                <a:gd name="T78" fmla="*/ 99 w 107"/>
                <a:gd name="T79" fmla="*/ 17 h 38"/>
                <a:gd name="T80" fmla="*/ 68 w 107"/>
                <a:gd name="T81" fmla="*/ 36 h 38"/>
                <a:gd name="T82" fmla="*/ 69 w 107"/>
                <a:gd name="T83" fmla="*/ 36 h 38"/>
                <a:gd name="T84" fmla="*/ 70 w 107"/>
                <a:gd name="T85" fmla="*/ 35 h 38"/>
                <a:gd name="T86" fmla="*/ 51 w 107"/>
                <a:gd name="T87" fmla="*/ 13 h 38"/>
                <a:gd name="T88" fmla="*/ 52 w 107"/>
                <a:gd name="T89" fmla="*/ 8 h 38"/>
                <a:gd name="T90" fmla="*/ 52 w 107"/>
                <a:gd name="T91" fmla="*/ 4 h 38"/>
                <a:gd name="T92" fmla="*/ 46 w 107"/>
                <a:gd name="T93" fmla="*/ 7 h 38"/>
                <a:gd name="T94" fmla="*/ 41 w 107"/>
                <a:gd name="T95" fmla="*/ 10 h 38"/>
                <a:gd name="T96" fmla="*/ 34 w 107"/>
                <a:gd name="T97" fmla="*/ 10 h 38"/>
                <a:gd name="T98" fmla="*/ 31 w 107"/>
                <a:gd name="T99" fmla="*/ 12 h 38"/>
                <a:gd name="T100" fmla="*/ 37 w 107"/>
                <a:gd name="T101" fmla="*/ 21 h 38"/>
                <a:gd name="T102" fmla="*/ 45 w 107"/>
                <a:gd name="T103" fmla="*/ 23 h 38"/>
                <a:gd name="T104" fmla="*/ 55 w 107"/>
                <a:gd name="T105" fmla="*/ 36 h 38"/>
                <a:gd name="T106" fmla="*/ 55 w 107"/>
                <a:gd name="T107" fmla="*/ 36 h 38"/>
                <a:gd name="T108" fmla="*/ 48 w 107"/>
                <a:gd name="T109" fmla="*/ 34 h 38"/>
                <a:gd name="T110" fmla="*/ 52 w 107"/>
                <a:gd name="T1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7" h="38">
                  <a:moveTo>
                    <a:pt x="8" y="16"/>
                  </a:moveTo>
                  <a:cubicBezTo>
                    <a:pt x="7" y="16"/>
                    <a:pt x="8" y="18"/>
                    <a:pt x="9" y="17"/>
                  </a:cubicBezTo>
                  <a:cubicBezTo>
                    <a:pt x="9" y="17"/>
                    <a:pt x="8" y="15"/>
                    <a:pt x="8" y="16"/>
                  </a:cubicBezTo>
                  <a:close/>
                  <a:moveTo>
                    <a:pt x="30" y="20"/>
                  </a:moveTo>
                  <a:cubicBezTo>
                    <a:pt x="30" y="20"/>
                    <a:pt x="28" y="20"/>
                    <a:pt x="29" y="21"/>
                  </a:cubicBezTo>
                  <a:cubicBezTo>
                    <a:pt x="29" y="22"/>
                    <a:pt x="30" y="21"/>
                    <a:pt x="30" y="20"/>
                  </a:cubicBezTo>
                  <a:close/>
                  <a:moveTo>
                    <a:pt x="4" y="10"/>
                  </a:moveTo>
                  <a:cubicBezTo>
                    <a:pt x="4" y="11"/>
                    <a:pt x="5" y="13"/>
                    <a:pt x="6" y="12"/>
                  </a:cubicBezTo>
                  <a:cubicBezTo>
                    <a:pt x="6" y="11"/>
                    <a:pt x="4" y="10"/>
                    <a:pt x="4" y="10"/>
                  </a:cubicBezTo>
                  <a:close/>
                  <a:moveTo>
                    <a:pt x="56" y="22"/>
                  </a:moveTo>
                  <a:cubicBezTo>
                    <a:pt x="57" y="22"/>
                    <a:pt x="57" y="24"/>
                    <a:pt x="57" y="24"/>
                  </a:cubicBezTo>
                  <a:cubicBezTo>
                    <a:pt x="57" y="25"/>
                    <a:pt x="56" y="27"/>
                    <a:pt x="57" y="27"/>
                  </a:cubicBezTo>
                  <a:cubicBezTo>
                    <a:pt x="58" y="27"/>
                    <a:pt x="59" y="25"/>
                    <a:pt x="58" y="25"/>
                  </a:cubicBezTo>
                  <a:cubicBezTo>
                    <a:pt x="58" y="24"/>
                    <a:pt x="58" y="21"/>
                    <a:pt x="58" y="21"/>
                  </a:cubicBezTo>
                  <a:cubicBezTo>
                    <a:pt x="58" y="20"/>
                    <a:pt x="60" y="20"/>
                    <a:pt x="59" y="22"/>
                  </a:cubicBezTo>
                  <a:cubicBezTo>
                    <a:pt x="59" y="23"/>
                    <a:pt x="61" y="23"/>
                    <a:pt x="61" y="24"/>
                  </a:cubicBezTo>
                  <a:cubicBezTo>
                    <a:pt x="61" y="25"/>
                    <a:pt x="62" y="24"/>
                    <a:pt x="63" y="24"/>
                  </a:cubicBezTo>
                  <a:cubicBezTo>
                    <a:pt x="64" y="24"/>
                    <a:pt x="64" y="23"/>
                    <a:pt x="63" y="22"/>
                  </a:cubicBezTo>
                  <a:cubicBezTo>
                    <a:pt x="62" y="22"/>
                    <a:pt x="63" y="20"/>
                    <a:pt x="62" y="20"/>
                  </a:cubicBezTo>
                  <a:cubicBezTo>
                    <a:pt x="61" y="19"/>
                    <a:pt x="61" y="18"/>
                    <a:pt x="62" y="18"/>
                  </a:cubicBezTo>
                  <a:cubicBezTo>
                    <a:pt x="63" y="18"/>
                    <a:pt x="65" y="16"/>
                    <a:pt x="65" y="15"/>
                  </a:cubicBezTo>
                  <a:cubicBezTo>
                    <a:pt x="65" y="15"/>
                    <a:pt x="61" y="15"/>
                    <a:pt x="60" y="17"/>
                  </a:cubicBezTo>
                  <a:cubicBezTo>
                    <a:pt x="60" y="18"/>
                    <a:pt x="57" y="16"/>
                    <a:pt x="57" y="14"/>
                  </a:cubicBezTo>
                  <a:cubicBezTo>
                    <a:pt x="58" y="12"/>
                    <a:pt x="64" y="12"/>
                    <a:pt x="65" y="13"/>
                  </a:cubicBezTo>
                  <a:cubicBezTo>
                    <a:pt x="67" y="13"/>
                    <a:pt x="69" y="11"/>
                    <a:pt x="69" y="10"/>
                  </a:cubicBezTo>
                  <a:cubicBezTo>
                    <a:pt x="70" y="9"/>
                    <a:pt x="68" y="10"/>
                    <a:pt x="67" y="11"/>
                  </a:cubicBezTo>
                  <a:cubicBezTo>
                    <a:pt x="66" y="12"/>
                    <a:pt x="63" y="11"/>
                    <a:pt x="61" y="11"/>
                  </a:cubicBezTo>
                  <a:cubicBezTo>
                    <a:pt x="59" y="10"/>
                    <a:pt x="59" y="11"/>
                    <a:pt x="58" y="12"/>
                  </a:cubicBezTo>
                  <a:cubicBezTo>
                    <a:pt x="57" y="12"/>
                    <a:pt x="57" y="15"/>
                    <a:pt x="56" y="15"/>
                  </a:cubicBezTo>
                  <a:cubicBezTo>
                    <a:pt x="56" y="15"/>
                    <a:pt x="56" y="18"/>
                    <a:pt x="55" y="20"/>
                  </a:cubicBezTo>
                  <a:cubicBezTo>
                    <a:pt x="53" y="22"/>
                    <a:pt x="55" y="22"/>
                    <a:pt x="56" y="22"/>
                  </a:cubicBezTo>
                  <a:close/>
                  <a:moveTo>
                    <a:pt x="25" y="24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7" y="21"/>
                    <a:pt x="27" y="19"/>
                    <a:pt x="26" y="19"/>
                  </a:cubicBezTo>
                  <a:cubicBezTo>
                    <a:pt x="26" y="19"/>
                    <a:pt x="25" y="17"/>
                    <a:pt x="24" y="17"/>
                  </a:cubicBezTo>
                  <a:cubicBezTo>
                    <a:pt x="23" y="17"/>
                    <a:pt x="23" y="18"/>
                    <a:pt x="24" y="19"/>
                  </a:cubicBezTo>
                  <a:cubicBezTo>
                    <a:pt x="25" y="19"/>
                    <a:pt x="25" y="19"/>
                    <a:pt x="25" y="20"/>
                  </a:cubicBezTo>
                  <a:cubicBezTo>
                    <a:pt x="25" y="20"/>
                    <a:pt x="24" y="19"/>
                    <a:pt x="23" y="19"/>
                  </a:cubicBezTo>
                  <a:cubicBezTo>
                    <a:pt x="22" y="19"/>
                    <a:pt x="23" y="18"/>
                    <a:pt x="22" y="18"/>
                  </a:cubicBezTo>
                  <a:cubicBezTo>
                    <a:pt x="21" y="18"/>
                    <a:pt x="21" y="16"/>
                    <a:pt x="20" y="16"/>
                  </a:cubicBezTo>
                  <a:cubicBezTo>
                    <a:pt x="19" y="16"/>
                    <a:pt x="19" y="15"/>
                    <a:pt x="19" y="14"/>
                  </a:cubicBezTo>
                  <a:cubicBezTo>
                    <a:pt x="20" y="14"/>
                    <a:pt x="18" y="13"/>
                    <a:pt x="18" y="12"/>
                  </a:cubicBezTo>
                  <a:cubicBezTo>
                    <a:pt x="18" y="11"/>
                    <a:pt x="17" y="12"/>
                    <a:pt x="17" y="11"/>
                  </a:cubicBezTo>
                  <a:cubicBezTo>
                    <a:pt x="17" y="10"/>
                    <a:pt x="16" y="11"/>
                    <a:pt x="16" y="10"/>
                  </a:cubicBezTo>
                  <a:cubicBezTo>
                    <a:pt x="15" y="9"/>
                    <a:pt x="15" y="10"/>
                    <a:pt x="14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2" y="9"/>
                    <a:pt x="11" y="8"/>
                    <a:pt x="10" y="6"/>
                  </a:cubicBezTo>
                  <a:cubicBezTo>
                    <a:pt x="10" y="6"/>
                    <a:pt x="7" y="4"/>
                    <a:pt x="7" y="3"/>
                  </a:cubicBezTo>
                  <a:cubicBezTo>
                    <a:pt x="6" y="2"/>
                    <a:pt x="5" y="1"/>
                    <a:pt x="3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2"/>
                    <a:pt x="2" y="4"/>
                    <a:pt x="3" y="5"/>
                  </a:cubicBezTo>
                  <a:cubicBezTo>
                    <a:pt x="5" y="6"/>
                    <a:pt x="5" y="8"/>
                    <a:pt x="7" y="8"/>
                  </a:cubicBezTo>
                  <a:cubicBezTo>
                    <a:pt x="8" y="8"/>
                    <a:pt x="8" y="13"/>
                    <a:pt x="9" y="13"/>
                  </a:cubicBezTo>
                  <a:cubicBezTo>
                    <a:pt x="10" y="13"/>
                    <a:pt x="12" y="17"/>
                    <a:pt x="13" y="18"/>
                  </a:cubicBezTo>
                  <a:cubicBezTo>
                    <a:pt x="13" y="20"/>
                    <a:pt x="15" y="21"/>
                    <a:pt x="16" y="22"/>
                  </a:cubicBezTo>
                  <a:cubicBezTo>
                    <a:pt x="17" y="24"/>
                    <a:pt x="20" y="25"/>
                    <a:pt x="20" y="26"/>
                  </a:cubicBezTo>
                  <a:cubicBezTo>
                    <a:pt x="21" y="26"/>
                    <a:pt x="21" y="28"/>
                    <a:pt x="21" y="27"/>
                  </a:cubicBezTo>
                  <a:cubicBezTo>
                    <a:pt x="22" y="26"/>
                    <a:pt x="23" y="27"/>
                    <a:pt x="24" y="27"/>
                  </a:cubicBezTo>
                  <a:cubicBezTo>
                    <a:pt x="25" y="27"/>
                    <a:pt x="25" y="25"/>
                    <a:pt x="25" y="24"/>
                  </a:cubicBezTo>
                  <a:close/>
                  <a:moveTo>
                    <a:pt x="77" y="13"/>
                  </a:moveTo>
                  <a:cubicBezTo>
                    <a:pt x="79" y="13"/>
                    <a:pt x="78" y="12"/>
                    <a:pt x="78" y="11"/>
                  </a:cubicBezTo>
                  <a:cubicBezTo>
                    <a:pt x="78" y="10"/>
                    <a:pt x="77" y="11"/>
                    <a:pt x="77" y="10"/>
                  </a:cubicBezTo>
                  <a:cubicBezTo>
                    <a:pt x="77" y="10"/>
                    <a:pt x="76" y="8"/>
                    <a:pt x="75" y="10"/>
                  </a:cubicBezTo>
                  <a:cubicBezTo>
                    <a:pt x="74" y="11"/>
                    <a:pt x="75" y="15"/>
                    <a:pt x="76" y="15"/>
                  </a:cubicBezTo>
                  <a:cubicBezTo>
                    <a:pt x="77" y="14"/>
                    <a:pt x="76" y="13"/>
                    <a:pt x="77" y="13"/>
                  </a:cubicBezTo>
                  <a:close/>
                  <a:moveTo>
                    <a:pt x="72" y="21"/>
                  </a:moveTo>
                  <a:cubicBezTo>
                    <a:pt x="72" y="22"/>
                    <a:pt x="74" y="23"/>
                    <a:pt x="74" y="22"/>
                  </a:cubicBezTo>
                  <a:cubicBezTo>
                    <a:pt x="75" y="21"/>
                    <a:pt x="71" y="20"/>
                    <a:pt x="72" y="21"/>
                  </a:cubicBezTo>
                  <a:close/>
                  <a:moveTo>
                    <a:pt x="66" y="33"/>
                  </a:moveTo>
                  <a:cubicBezTo>
                    <a:pt x="64" y="33"/>
                    <a:pt x="63" y="34"/>
                    <a:pt x="61" y="33"/>
                  </a:cubicBezTo>
                  <a:cubicBezTo>
                    <a:pt x="59" y="33"/>
                    <a:pt x="57" y="33"/>
                    <a:pt x="57" y="34"/>
                  </a:cubicBezTo>
                  <a:cubicBezTo>
                    <a:pt x="57" y="35"/>
                    <a:pt x="59" y="35"/>
                    <a:pt x="61" y="35"/>
                  </a:cubicBezTo>
                  <a:cubicBezTo>
                    <a:pt x="62" y="35"/>
                    <a:pt x="64" y="34"/>
                    <a:pt x="65" y="34"/>
                  </a:cubicBezTo>
                  <a:cubicBezTo>
                    <a:pt x="67" y="34"/>
                    <a:pt x="68" y="33"/>
                    <a:pt x="66" y="33"/>
                  </a:cubicBezTo>
                  <a:close/>
                  <a:moveTo>
                    <a:pt x="81" y="20"/>
                  </a:moveTo>
                  <a:cubicBezTo>
                    <a:pt x="79" y="20"/>
                    <a:pt x="76" y="20"/>
                    <a:pt x="76" y="21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1" y="22"/>
                    <a:pt x="82" y="23"/>
                    <a:pt x="82" y="23"/>
                  </a:cubicBezTo>
                  <a:cubicBezTo>
                    <a:pt x="83" y="23"/>
                    <a:pt x="83" y="21"/>
                    <a:pt x="81" y="20"/>
                  </a:cubicBezTo>
                  <a:close/>
                  <a:moveTo>
                    <a:pt x="45" y="32"/>
                  </a:moveTo>
                  <a:cubicBezTo>
                    <a:pt x="45" y="31"/>
                    <a:pt x="42" y="32"/>
                    <a:pt x="41" y="32"/>
                  </a:cubicBezTo>
                  <a:cubicBezTo>
                    <a:pt x="39" y="31"/>
                    <a:pt x="42" y="31"/>
                    <a:pt x="43" y="30"/>
                  </a:cubicBezTo>
                  <a:cubicBezTo>
                    <a:pt x="44" y="29"/>
                    <a:pt x="42" y="29"/>
                    <a:pt x="40" y="30"/>
                  </a:cubicBezTo>
                  <a:cubicBezTo>
                    <a:pt x="38" y="31"/>
                    <a:pt x="35" y="28"/>
                    <a:pt x="35" y="29"/>
                  </a:cubicBezTo>
                  <a:cubicBezTo>
                    <a:pt x="35" y="30"/>
                    <a:pt x="31" y="29"/>
                    <a:pt x="30" y="28"/>
                  </a:cubicBezTo>
                  <a:cubicBezTo>
                    <a:pt x="29" y="28"/>
                    <a:pt x="26" y="27"/>
                    <a:pt x="25" y="28"/>
                  </a:cubicBezTo>
                  <a:cubicBezTo>
                    <a:pt x="24" y="29"/>
                    <a:pt x="24" y="28"/>
                    <a:pt x="24" y="29"/>
                  </a:cubicBezTo>
                  <a:cubicBezTo>
                    <a:pt x="24" y="30"/>
                    <a:pt x="25" y="30"/>
                    <a:pt x="26" y="30"/>
                  </a:cubicBezTo>
                  <a:cubicBezTo>
                    <a:pt x="26" y="30"/>
                    <a:pt x="26" y="31"/>
                    <a:pt x="27" y="31"/>
                  </a:cubicBezTo>
                  <a:cubicBezTo>
                    <a:pt x="28" y="31"/>
                    <a:pt x="31" y="32"/>
                    <a:pt x="31" y="31"/>
                  </a:cubicBezTo>
                  <a:cubicBezTo>
                    <a:pt x="31" y="31"/>
                    <a:pt x="34" y="31"/>
                    <a:pt x="35" y="32"/>
                  </a:cubicBezTo>
                  <a:cubicBezTo>
                    <a:pt x="37" y="34"/>
                    <a:pt x="40" y="34"/>
                    <a:pt x="41" y="33"/>
                  </a:cubicBezTo>
                  <a:cubicBezTo>
                    <a:pt x="42" y="33"/>
                    <a:pt x="44" y="34"/>
                    <a:pt x="44" y="34"/>
                  </a:cubicBezTo>
                  <a:cubicBezTo>
                    <a:pt x="45" y="33"/>
                    <a:pt x="46" y="35"/>
                    <a:pt x="47" y="34"/>
                  </a:cubicBezTo>
                  <a:cubicBezTo>
                    <a:pt x="48" y="33"/>
                    <a:pt x="45" y="33"/>
                    <a:pt x="45" y="32"/>
                  </a:cubicBezTo>
                  <a:close/>
                  <a:moveTo>
                    <a:pt x="99" y="17"/>
                  </a:moveTo>
                  <a:cubicBezTo>
                    <a:pt x="98" y="17"/>
                    <a:pt x="97" y="19"/>
                    <a:pt x="97" y="19"/>
                  </a:cubicBezTo>
                  <a:cubicBezTo>
                    <a:pt x="96" y="19"/>
                    <a:pt x="94" y="21"/>
                    <a:pt x="93" y="21"/>
                  </a:cubicBezTo>
                  <a:cubicBezTo>
                    <a:pt x="91" y="22"/>
                    <a:pt x="91" y="17"/>
                    <a:pt x="90" y="16"/>
                  </a:cubicBezTo>
                  <a:cubicBezTo>
                    <a:pt x="90" y="15"/>
                    <a:pt x="85" y="14"/>
                    <a:pt x="85" y="15"/>
                  </a:cubicBezTo>
                  <a:cubicBezTo>
                    <a:pt x="85" y="16"/>
                    <a:pt x="83" y="16"/>
                    <a:pt x="83" y="17"/>
                  </a:cubicBezTo>
                  <a:cubicBezTo>
                    <a:pt x="83" y="17"/>
                    <a:pt x="83" y="17"/>
                    <a:pt x="84" y="17"/>
                  </a:cubicBezTo>
                  <a:cubicBezTo>
                    <a:pt x="85" y="17"/>
                    <a:pt x="85" y="18"/>
                    <a:pt x="86" y="19"/>
                  </a:cubicBezTo>
                  <a:cubicBezTo>
                    <a:pt x="86" y="20"/>
                    <a:pt x="88" y="19"/>
                    <a:pt x="89" y="19"/>
                  </a:cubicBezTo>
                  <a:cubicBezTo>
                    <a:pt x="90" y="19"/>
                    <a:pt x="90" y="20"/>
                    <a:pt x="89" y="20"/>
                  </a:cubicBezTo>
                  <a:cubicBezTo>
                    <a:pt x="88" y="19"/>
                    <a:pt x="88" y="20"/>
                    <a:pt x="87" y="20"/>
                  </a:cubicBezTo>
                  <a:cubicBezTo>
                    <a:pt x="86" y="20"/>
                    <a:pt x="85" y="20"/>
                    <a:pt x="86" y="20"/>
                  </a:cubicBezTo>
                  <a:cubicBezTo>
                    <a:pt x="86" y="21"/>
                    <a:pt x="87" y="21"/>
                    <a:pt x="87" y="22"/>
                  </a:cubicBezTo>
                  <a:cubicBezTo>
                    <a:pt x="87" y="23"/>
                    <a:pt x="89" y="23"/>
                    <a:pt x="89" y="22"/>
                  </a:cubicBezTo>
                  <a:cubicBezTo>
                    <a:pt x="89" y="21"/>
                    <a:pt x="90" y="23"/>
                    <a:pt x="91" y="23"/>
                  </a:cubicBezTo>
                  <a:cubicBezTo>
                    <a:pt x="93" y="23"/>
                    <a:pt x="92" y="24"/>
                    <a:pt x="93" y="24"/>
                  </a:cubicBezTo>
                  <a:cubicBezTo>
                    <a:pt x="95" y="24"/>
                    <a:pt x="98" y="25"/>
                    <a:pt x="100" y="26"/>
                  </a:cubicBezTo>
                  <a:cubicBezTo>
                    <a:pt x="101" y="27"/>
                    <a:pt x="100" y="28"/>
                    <a:pt x="101" y="29"/>
                  </a:cubicBezTo>
                  <a:cubicBezTo>
                    <a:pt x="102" y="30"/>
                    <a:pt x="102" y="31"/>
                    <a:pt x="101" y="31"/>
                  </a:cubicBezTo>
                  <a:cubicBezTo>
                    <a:pt x="100" y="31"/>
                    <a:pt x="98" y="32"/>
                    <a:pt x="99" y="33"/>
                  </a:cubicBezTo>
                  <a:cubicBezTo>
                    <a:pt x="99" y="34"/>
                    <a:pt x="103" y="33"/>
                    <a:pt x="104" y="33"/>
                  </a:cubicBezTo>
                  <a:cubicBezTo>
                    <a:pt x="105" y="33"/>
                    <a:pt x="105" y="34"/>
                    <a:pt x="107" y="35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4" y="19"/>
                    <a:pt x="99" y="17"/>
                    <a:pt x="99" y="17"/>
                  </a:cubicBezTo>
                  <a:close/>
                  <a:moveTo>
                    <a:pt x="69" y="35"/>
                  </a:moveTo>
                  <a:cubicBezTo>
                    <a:pt x="69" y="35"/>
                    <a:pt x="68" y="35"/>
                    <a:pt x="68" y="35"/>
                  </a:cubicBezTo>
                  <a:cubicBezTo>
                    <a:pt x="68" y="35"/>
                    <a:pt x="68" y="35"/>
                    <a:pt x="68" y="36"/>
                  </a:cubicBezTo>
                  <a:cubicBezTo>
                    <a:pt x="68" y="36"/>
                    <a:pt x="67" y="35"/>
                    <a:pt x="67" y="35"/>
                  </a:cubicBezTo>
                  <a:cubicBezTo>
                    <a:pt x="66" y="36"/>
                    <a:pt x="65" y="37"/>
                    <a:pt x="66" y="38"/>
                  </a:cubicBezTo>
                  <a:cubicBezTo>
                    <a:pt x="67" y="38"/>
                    <a:pt x="68" y="37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5"/>
                    <a:pt x="70" y="35"/>
                    <a:pt x="70" y="35"/>
                  </a:cubicBezTo>
                  <a:cubicBezTo>
                    <a:pt x="69" y="35"/>
                    <a:pt x="69" y="35"/>
                    <a:pt x="69" y="35"/>
                  </a:cubicBezTo>
                  <a:close/>
                  <a:moveTo>
                    <a:pt x="50" y="17"/>
                  </a:moveTo>
                  <a:cubicBezTo>
                    <a:pt x="51" y="16"/>
                    <a:pt x="51" y="15"/>
                    <a:pt x="51" y="13"/>
                  </a:cubicBezTo>
                  <a:cubicBezTo>
                    <a:pt x="51" y="12"/>
                    <a:pt x="54" y="12"/>
                    <a:pt x="55" y="11"/>
                  </a:cubicBezTo>
                  <a:cubicBezTo>
                    <a:pt x="55" y="11"/>
                    <a:pt x="54" y="10"/>
                    <a:pt x="53" y="10"/>
                  </a:cubicBezTo>
                  <a:cubicBezTo>
                    <a:pt x="52" y="9"/>
                    <a:pt x="53" y="8"/>
                    <a:pt x="52" y="8"/>
                  </a:cubicBezTo>
                  <a:cubicBezTo>
                    <a:pt x="52" y="7"/>
                    <a:pt x="51" y="6"/>
                    <a:pt x="52" y="6"/>
                  </a:cubicBezTo>
                  <a:cubicBezTo>
                    <a:pt x="52" y="6"/>
                    <a:pt x="51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1" y="3"/>
                    <a:pt x="51" y="3"/>
                  </a:cubicBezTo>
                  <a:cubicBezTo>
                    <a:pt x="50" y="3"/>
                    <a:pt x="47" y="3"/>
                    <a:pt x="47" y="5"/>
                  </a:cubicBezTo>
                  <a:cubicBezTo>
                    <a:pt x="48" y="7"/>
                    <a:pt x="46" y="6"/>
                    <a:pt x="46" y="7"/>
                  </a:cubicBezTo>
                  <a:cubicBezTo>
                    <a:pt x="46" y="8"/>
                    <a:pt x="45" y="8"/>
                    <a:pt x="45" y="9"/>
                  </a:cubicBezTo>
                  <a:cubicBezTo>
                    <a:pt x="45" y="10"/>
                    <a:pt x="45" y="10"/>
                    <a:pt x="43" y="10"/>
                  </a:cubicBezTo>
                  <a:cubicBezTo>
                    <a:pt x="42" y="11"/>
                    <a:pt x="42" y="10"/>
                    <a:pt x="41" y="10"/>
                  </a:cubicBezTo>
                  <a:cubicBezTo>
                    <a:pt x="40" y="10"/>
                    <a:pt x="40" y="11"/>
                    <a:pt x="39" y="11"/>
                  </a:cubicBezTo>
                  <a:cubicBezTo>
                    <a:pt x="38" y="11"/>
                    <a:pt x="36" y="11"/>
                    <a:pt x="36" y="11"/>
                  </a:cubicBezTo>
                  <a:cubicBezTo>
                    <a:pt x="35" y="12"/>
                    <a:pt x="34" y="10"/>
                    <a:pt x="34" y="10"/>
                  </a:cubicBezTo>
                  <a:cubicBezTo>
                    <a:pt x="34" y="10"/>
                    <a:pt x="33" y="10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0" y="11"/>
                    <a:pt x="31" y="12"/>
                  </a:cubicBezTo>
                  <a:cubicBezTo>
                    <a:pt x="32" y="13"/>
                    <a:pt x="32" y="15"/>
                    <a:pt x="33" y="15"/>
                  </a:cubicBezTo>
                  <a:cubicBezTo>
                    <a:pt x="33" y="16"/>
                    <a:pt x="35" y="16"/>
                    <a:pt x="35" y="18"/>
                  </a:cubicBezTo>
                  <a:cubicBezTo>
                    <a:pt x="35" y="19"/>
                    <a:pt x="36" y="21"/>
                    <a:pt x="37" y="21"/>
                  </a:cubicBezTo>
                  <a:cubicBezTo>
                    <a:pt x="38" y="20"/>
                    <a:pt x="38" y="21"/>
                    <a:pt x="39" y="22"/>
                  </a:cubicBezTo>
                  <a:cubicBezTo>
                    <a:pt x="39" y="22"/>
                    <a:pt x="41" y="21"/>
                    <a:pt x="42" y="21"/>
                  </a:cubicBezTo>
                  <a:cubicBezTo>
                    <a:pt x="42" y="21"/>
                    <a:pt x="45" y="22"/>
                    <a:pt x="45" y="23"/>
                  </a:cubicBezTo>
                  <a:cubicBezTo>
                    <a:pt x="45" y="23"/>
                    <a:pt x="47" y="23"/>
                    <a:pt x="48" y="22"/>
                  </a:cubicBezTo>
                  <a:cubicBezTo>
                    <a:pt x="49" y="22"/>
                    <a:pt x="49" y="18"/>
                    <a:pt x="50" y="17"/>
                  </a:cubicBezTo>
                  <a:close/>
                  <a:moveTo>
                    <a:pt x="55" y="36"/>
                  </a:moveTo>
                  <a:cubicBezTo>
                    <a:pt x="55" y="37"/>
                    <a:pt x="57" y="37"/>
                    <a:pt x="57" y="37"/>
                  </a:cubicBezTo>
                  <a:cubicBezTo>
                    <a:pt x="57" y="38"/>
                    <a:pt x="59" y="38"/>
                    <a:pt x="59" y="37"/>
                  </a:cubicBezTo>
                  <a:cubicBezTo>
                    <a:pt x="59" y="36"/>
                    <a:pt x="54" y="35"/>
                    <a:pt x="55" y="36"/>
                  </a:cubicBezTo>
                  <a:close/>
                  <a:moveTo>
                    <a:pt x="52" y="33"/>
                  </a:moveTo>
                  <a:cubicBezTo>
                    <a:pt x="51" y="33"/>
                    <a:pt x="50" y="34"/>
                    <a:pt x="49" y="33"/>
                  </a:cubicBezTo>
                  <a:cubicBezTo>
                    <a:pt x="49" y="33"/>
                    <a:pt x="48" y="34"/>
                    <a:pt x="48" y="34"/>
                  </a:cubicBezTo>
                  <a:cubicBezTo>
                    <a:pt x="48" y="35"/>
                    <a:pt x="50" y="36"/>
                    <a:pt x="52" y="35"/>
                  </a:cubicBezTo>
                  <a:cubicBezTo>
                    <a:pt x="53" y="34"/>
                    <a:pt x="55" y="35"/>
                    <a:pt x="55" y="34"/>
                  </a:cubicBezTo>
                  <a:cubicBezTo>
                    <a:pt x="55" y="33"/>
                    <a:pt x="52" y="32"/>
                    <a:pt x="52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56">
              <a:extLst>
                <a:ext uri="{FF2B5EF4-FFF2-40B4-BE49-F238E27FC236}">
                  <a16:creationId xmlns:a16="http://schemas.microsoft.com/office/drawing/2014/main" id="{CC37802E-A725-464B-A5AC-92975BF41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90788" y="2303463"/>
              <a:ext cx="28575" cy="11113"/>
            </a:xfrm>
            <a:custGeom>
              <a:avLst/>
              <a:gdLst>
                <a:gd name="T0" fmla="*/ 1 w 8"/>
                <a:gd name="T1" fmla="*/ 2 h 3"/>
                <a:gd name="T2" fmla="*/ 0 w 8"/>
                <a:gd name="T3" fmla="*/ 2 h 3"/>
                <a:gd name="T4" fmla="*/ 1 w 8"/>
                <a:gd name="T5" fmla="*/ 3 h 3"/>
                <a:gd name="T6" fmla="*/ 1 w 8"/>
                <a:gd name="T7" fmla="*/ 2 h 3"/>
                <a:gd name="T8" fmla="*/ 1 w 8"/>
                <a:gd name="T9" fmla="*/ 2 h 3"/>
                <a:gd name="T10" fmla="*/ 1 w 8"/>
                <a:gd name="T11" fmla="*/ 2 h 3"/>
                <a:gd name="T12" fmla="*/ 4 w 8"/>
                <a:gd name="T13" fmla="*/ 0 h 3"/>
                <a:gd name="T14" fmla="*/ 2 w 8"/>
                <a:gd name="T15" fmla="*/ 1 h 3"/>
                <a:gd name="T16" fmla="*/ 2 w 8"/>
                <a:gd name="T17" fmla="*/ 2 h 3"/>
                <a:gd name="T18" fmla="*/ 3 w 8"/>
                <a:gd name="T19" fmla="*/ 2 h 3"/>
                <a:gd name="T20" fmla="*/ 8 w 8"/>
                <a:gd name="T21" fmla="*/ 0 h 3"/>
                <a:gd name="T22" fmla="*/ 4 w 8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4" y="0"/>
                  </a:move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5" y="0"/>
                    <a:pt x="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357">
              <a:extLst>
                <a:ext uri="{FF2B5EF4-FFF2-40B4-BE49-F238E27FC236}">
                  <a16:creationId xmlns:a16="http://schemas.microsoft.com/office/drawing/2014/main" id="{163C2E6F-0C27-4311-A801-08CEA8AE7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67100" y="1803400"/>
              <a:ext cx="98425" cy="103188"/>
            </a:xfrm>
            <a:custGeom>
              <a:avLst/>
              <a:gdLst>
                <a:gd name="T0" fmla="*/ 18 w 27"/>
                <a:gd name="T1" fmla="*/ 25 h 29"/>
                <a:gd name="T2" fmla="*/ 16 w 27"/>
                <a:gd name="T3" fmla="*/ 25 h 29"/>
                <a:gd name="T4" fmla="*/ 14 w 27"/>
                <a:gd name="T5" fmla="*/ 26 h 29"/>
                <a:gd name="T6" fmla="*/ 16 w 27"/>
                <a:gd name="T7" fmla="*/ 27 h 29"/>
                <a:gd name="T8" fmla="*/ 19 w 27"/>
                <a:gd name="T9" fmla="*/ 29 h 29"/>
                <a:gd name="T10" fmla="*/ 19 w 27"/>
                <a:gd name="T11" fmla="*/ 27 h 29"/>
                <a:gd name="T12" fmla="*/ 20 w 27"/>
                <a:gd name="T13" fmla="*/ 25 h 29"/>
                <a:gd name="T14" fmla="*/ 18 w 27"/>
                <a:gd name="T15" fmla="*/ 25 h 29"/>
                <a:gd name="T16" fmla="*/ 5 w 27"/>
                <a:gd name="T17" fmla="*/ 17 h 29"/>
                <a:gd name="T18" fmla="*/ 3 w 27"/>
                <a:gd name="T19" fmla="*/ 18 h 29"/>
                <a:gd name="T20" fmla="*/ 4 w 27"/>
                <a:gd name="T21" fmla="*/ 21 h 29"/>
                <a:gd name="T22" fmla="*/ 5 w 27"/>
                <a:gd name="T23" fmla="*/ 23 h 29"/>
                <a:gd name="T24" fmla="*/ 7 w 27"/>
                <a:gd name="T25" fmla="*/ 22 h 29"/>
                <a:gd name="T26" fmla="*/ 7 w 27"/>
                <a:gd name="T27" fmla="*/ 18 h 29"/>
                <a:gd name="T28" fmla="*/ 5 w 27"/>
                <a:gd name="T29" fmla="*/ 17 h 29"/>
                <a:gd name="T30" fmla="*/ 22 w 27"/>
                <a:gd name="T31" fmla="*/ 16 h 29"/>
                <a:gd name="T32" fmla="*/ 20 w 27"/>
                <a:gd name="T33" fmla="*/ 15 h 29"/>
                <a:gd name="T34" fmla="*/ 17 w 27"/>
                <a:gd name="T35" fmla="*/ 11 h 29"/>
                <a:gd name="T36" fmla="*/ 13 w 27"/>
                <a:gd name="T37" fmla="*/ 8 h 29"/>
                <a:gd name="T38" fmla="*/ 13 w 27"/>
                <a:gd name="T39" fmla="*/ 5 h 29"/>
                <a:gd name="T40" fmla="*/ 14 w 27"/>
                <a:gd name="T41" fmla="*/ 4 h 29"/>
                <a:gd name="T42" fmla="*/ 15 w 27"/>
                <a:gd name="T43" fmla="*/ 1 h 29"/>
                <a:gd name="T44" fmla="*/ 13 w 27"/>
                <a:gd name="T45" fmla="*/ 1 h 29"/>
                <a:gd name="T46" fmla="*/ 13 w 27"/>
                <a:gd name="T47" fmla="*/ 0 h 29"/>
                <a:gd name="T48" fmla="*/ 11 w 27"/>
                <a:gd name="T49" fmla="*/ 0 h 29"/>
                <a:gd name="T50" fmla="*/ 10 w 27"/>
                <a:gd name="T51" fmla="*/ 0 h 29"/>
                <a:gd name="T52" fmla="*/ 9 w 27"/>
                <a:gd name="T53" fmla="*/ 0 h 29"/>
                <a:gd name="T54" fmla="*/ 9 w 27"/>
                <a:gd name="T55" fmla="*/ 1 h 29"/>
                <a:gd name="T56" fmla="*/ 9 w 27"/>
                <a:gd name="T57" fmla="*/ 1 h 29"/>
                <a:gd name="T58" fmla="*/ 8 w 27"/>
                <a:gd name="T59" fmla="*/ 2 h 29"/>
                <a:gd name="T60" fmla="*/ 7 w 27"/>
                <a:gd name="T61" fmla="*/ 2 h 29"/>
                <a:gd name="T62" fmla="*/ 6 w 27"/>
                <a:gd name="T63" fmla="*/ 2 h 29"/>
                <a:gd name="T64" fmla="*/ 5 w 27"/>
                <a:gd name="T65" fmla="*/ 3 h 29"/>
                <a:gd name="T66" fmla="*/ 4 w 27"/>
                <a:gd name="T67" fmla="*/ 2 h 29"/>
                <a:gd name="T68" fmla="*/ 3 w 27"/>
                <a:gd name="T69" fmla="*/ 3 h 29"/>
                <a:gd name="T70" fmla="*/ 1 w 27"/>
                <a:gd name="T71" fmla="*/ 3 h 29"/>
                <a:gd name="T72" fmla="*/ 1 w 27"/>
                <a:gd name="T73" fmla="*/ 4 h 29"/>
                <a:gd name="T74" fmla="*/ 1 w 27"/>
                <a:gd name="T75" fmla="*/ 5 h 29"/>
                <a:gd name="T76" fmla="*/ 0 w 27"/>
                <a:gd name="T77" fmla="*/ 6 h 29"/>
                <a:gd name="T78" fmla="*/ 1 w 27"/>
                <a:gd name="T79" fmla="*/ 7 h 29"/>
                <a:gd name="T80" fmla="*/ 1 w 27"/>
                <a:gd name="T81" fmla="*/ 8 h 29"/>
                <a:gd name="T82" fmla="*/ 2 w 27"/>
                <a:gd name="T83" fmla="*/ 9 h 29"/>
                <a:gd name="T84" fmla="*/ 2 w 27"/>
                <a:gd name="T85" fmla="*/ 9 h 29"/>
                <a:gd name="T86" fmla="*/ 3 w 27"/>
                <a:gd name="T87" fmla="*/ 9 h 29"/>
                <a:gd name="T88" fmla="*/ 5 w 27"/>
                <a:gd name="T89" fmla="*/ 8 h 29"/>
                <a:gd name="T90" fmla="*/ 8 w 27"/>
                <a:gd name="T91" fmla="*/ 9 h 29"/>
                <a:gd name="T92" fmla="*/ 9 w 27"/>
                <a:gd name="T93" fmla="*/ 10 h 29"/>
                <a:gd name="T94" fmla="*/ 11 w 27"/>
                <a:gd name="T95" fmla="*/ 13 h 29"/>
                <a:gd name="T96" fmla="*/ 14 w 27"/>
                <a:gd name="T97" fmla="*/ 16 h 29"/>
                <a:gd name="T98" fmla="*/ 17 w 27"/>
                <a:gd name="T99" fmla="*/ 17 h 29"/>
                <a:gd name="T100" fmla="*/ 19 w 27"/>
                <a:gd name="T101" fmla="*/ 18 h 29"/>
                <a:gd name="T102" fmla="*/ 20 w 27"/>
                <a:gd name="T103" fmla="*/ 20 h 29"/>
                <a:gd name="T104" fmla="*/ 21 w 27"/>
                <a:gd name="T105" fmla="*/ 21 h 29"/>
                <a:gd name="T106" fmla="*/ 21 w 27"/>
                <a:gd name="T107" fmla="*/ 24 h 29"/>
                <a:gd name="T108" fmla="*/ 21 w 27"/>
                <a:gd name="T109" fmla="*/ 25 h 29"/>
                <a:gd name="T110" fmla="*/ 22 w 27"/>
                <a:gd name="T111" fmla="*/ 23 h 29"/>
                <a:gd name="T112" fmla="*/ 24 w 27"/>
                <a:gd name="T113" fmla="*/ 22 h 29"/>
                <a:gd name="T114" fmla="*/ 23 w 27"/>
                <a:gd name="T115" fmla="*/ 20 h 29"/>
                <a:gd name="T116" fmla="*/ 25 w 27"/>
                <a:gd name="T117" fmla="*/ 19 h 29"/>
                <a:gd name="T118" fmla="*/ 27 w 27"/>
                <a:gd name="T119" fmla="*/ 19 h 29"/>
                <a:gd name="T120" fmla="*/ 22 w 27"/>
                <a:gd name="T12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" h="29">
                  <a:moveTo>
                    <a:pt x="18" y="25"/>
                  </a:moveTo>
                  <a:cubicBezTo>
                    <a:pt x="17" y="25"/>
                    <a:pt x="16" y="25"/>
                    <a:pt x="16" y="25"/>
                  </a:cubicBezTo>
                  <a:cubicBezTo>
                    <a:pt x="15" y="25"/>
                    <a:pt x="13" y="25"/>
                    <a:pt x="14" y="26"/>
                  </a:cubicBezTo>
                  <a:cubicBezTo>
                    <a:pt x="14" y="26"/>
                    <a:pt x="14" y="27"/>
                    <a:pt x="16" y="27"/>
                  </a:cubicBezTo>
                  <a:cubicBezTo>
                    <a:pt x="18" y="28"/>
                    <a:pt x="18" y="29"/>
                    <a:pt x="19" y="29"/>
                  </a:cubicBezTo>
                  <a:cubicBezTo>
                    <a:pt x="19" y="29"/>
                    <a:pt x="20" y="28"/>
                    <a:pt x="19" y="27"/>
                  </a:cubicBezTo>
                  <a:cubicBezTo>
                    <a:pt x="19" y="26"/>
                    <a:pt x="20" y="25"/>
                    <a:pt x="20" y="25"/>
                  </a:cubicBezTo>
                  <a:cubicBezTo>
                    <a:pt x="20" y="25"/>
                    <a:pt x="20" y="25"/>
                    <a:pt x="18" y="25"/>
                  </a:cubicBezTo>
                  <a:close/>
                  <a:moveTo>
                    <a:pt x="5" y="17"/>
                  </a:moveTo>
                  <a:cubicBezTo>
                    <a:pt x="4" y="18"/>
                    <a:pt x="4" y="17"/>
                    <a:pt x="3" y="18"/>
                  </a:cubicBezTo>
                  <a:cubicBezTo>
                    <a:pt x="3" y="18"/>
                    <a:pt x="5" y="19"/>
                    <a:pt x="4" y="21"/>
                  </a:cubicBezTo>
                  <a:cubicBezTo>
                    <a:pt x="4" y="22"/>
                    <a:pt x="5" y="24"/>
                    <a:pt x="5" y="23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1"/>
                    <a:pt x="7" y="19"/>
                    <a:pt x="7" y="18"/>
                  </a:cubicBezTo>
                  <a:cubicBezTo>
                    <a:pt x="8" y="17"/>
                    <a:pt x="6" y="17"/>
                    <a:pt x="5" y="17"/>
                  </a:cubicBezTo>
                  <a:close/>
                  <a:moveTo>
                    <a:pt x="22" y="16"/>
                  </a:moveTo>
                  <a:cubicBezTo>
                    <a:pt x="21" y="16"/>
                    <a:pt x="22" y="15"/>
                    <a:pt x="20" y="15"/>
                  </a:cubicBezTo>
                  <a:cubicBezTo>
                    <a:pt x="19" y="15"/>
                    <a:pt x="17" y="13"/>
                    <a:pt x="17" y="11"/>
                  </a:cubicBezTo>
                  <a:cubicBezTo>
                    <a:pt x="16" y="9"/>
                    <a:pt x="14" y="9"/>
                    <a:pt x="13" y="8"/>
                  </a:cubicBezTo>
                  <a:cubicBezTo>
                    <a:pt x="13" y="7"/>
                    <a:pt x="14" y="6"/>
                    <a:pt x="13" y="5"/>
                  </a:cubicBezTo>
                  <a:cubicBezTo>
                    <a:pt x="13" y="5"/>
                    <a:pt x="14" y="4"/>
                    <a:pt x="14" y="4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1" y="0"/>
                    <a:pt x="11" y="0"/>
                  </a:cubicBezTo>
                  <a:cubicBezTo>
                    <a:pt x="11" y="0"/>
                    <a:pt x="10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4"/>
                    <a:pt x="5" y="3"/>
                  </a:cubicBezTo>
                  <a:cubicBezTo>
                    <a:pt x="5" y="3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5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6" y="7"/>
                    <a:pt x="8" y="8"/>
                    <a:pt x="8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10" y="12"/>
                    <a:pt x="11" y="13"/>
                  </a:cubicBezTo>
                  <a:cubicBezTo>
                    <a:pt x="13" y="14"/>
                    <a:pt x="13" y="16"/>
                    <a:pt x="14" y="16"/>
                  </a:cubicBezTo>
                  <a:cubicBezTo>
                    <a:pt x="15" y="16"/>
                    <a:pt x="16" y="16"/>
                    <a:pt x="17" y="17"/>
                  </a:cubicBezTo>
                  <a:cubicBezTo>
                    <a:pt x="17" y="18"/>
                    <a:pt x="18" y="18"/>
                    <a:pt x="19" y="18"/>
                  </a:cubicBezTo>
                  <a:cubicBezTo>
                    <a:pt x="19" y="19"/>
                    <a:pt x="19" y="20"/>
                    <a:pt x="20" y="20"/>
                  </a:cubicBezTo>
                  <a:cubicBezTo>
                    <a:pt x="21" y="20"/>
                    <a:pt x="21" y="20"/>
                    <a:pt x="21" y="21"/>
                  </a:cubicBezTo>
                  <a:cubicBezTo>
                    <a:pt x="21" y="22"/>
                    <a:pt x="22" y="23"/>
                    <a:pt x="21" y="24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2" y="25"/>
                    <a:pt x="22" y="24"/>
                    <a:pt x="22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21"/>
                    <a:pt x="23" y="21"/>
                    <a:pt x="23" y="20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6" y="20"/>
                    <a:pt x="27" y="21"/>
                    <a:pt x="27" y="19"/>
                  </a:cubicBezTo>
                  <a:cubicBezTo>
                    <a:pt x="27" y="18"/>
                    <a:pt x="23" y="17"/>
                    <a:pt x="22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358">
              <a:extLst>
                <a:ext uri="{FF2B5EF4-FFF2-40B4-BE49-F238E27FC236}">
                  <a16:creationId xmlns:a16="http://schemas.microsoft.com/office/drawing/2014/main" id="{A41C009F-DA61-4C9C-AF81-02B805D72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38325"/>
              <a:ext cx="6350" cy="14288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1 w 2"/>
                <a:gd name="T7" fmla="*/ 4 h 4"/>
                <a:gd name="T8" fmla="*/ 1 w 2"/>
                <a:gd name="T9" fmla="*/ 4 h 4"/>
                <a:gd name="T10" fmla="*/ 2 w 2"/>
                <a:gd name="T11" fmla="*/ 3 h 4"/>
                <a:gd name="T12" fmla="*/ 1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359">
              <a:extLst>
                <a:ext uri="{FF2B5EF4-FFF2-40B4-BE49-F238E27FC236}">
                  <a16:creationId xmlns:a16="http://schemas.microsoft.com/office/drawing/2014/main" id="{B28FF6FC-361A-4BEB-AC7C-C3F1D6567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09750"/>
              <a:ext cx="36512" cy="42863"/>
            </a:xfrm>
            <a:custGeom>
              <a:avLst/>
              <a:gdLst>
                <a:gd name="T0" fmla="*/ 9 w 10"/>
                <a:gd name="T1" fmla="*/ 8 h 12"/>
                <a:gd name="T2" fmla="*/ 9 w 10"/>
                <a:gd name="T3" fmla="*/ 6 h 12"/>
                <a:gd name="T4" fmla="*/ 9 w 10"/>
                <a:gd name="T5" fmla="*/ 5 h 12"/>
                <a:gd name="T6" fmla="*/ 6 w 10"/>
                <a:gd name="T7" fmla="*/ 4 h 12"/>
                <a:gd name="T8" fmla="*/ 6 w 10"/>
                <a:gd name="T9" fmla="*/ 3 h 12"/>
                <a:gd name="T10" fmla="*/ 5 w 10"/>
                <a:gd name="T11" fmla="*/ 2 h 12"/>
                <a:gd name="T12" fmla="*/ 4 w 10"/>
                <a:gd name="T13" fmla="*/ 1 h 12"/>
                <a:gd name="T14" fmla="*/ 4 w 10"/>
                <a:gd name="T15" fmla="*/ 1 h 12"/>
                <a:gd name="T16" fmla="*/ 4 w 10"/>
                <a:gd name="T17" fmla="*/ 0 h 12"/>
                <a:gd name="T18" fmla="*/ 3 w 10"/>
                <a:gd name="T19" fmla="*/ 0 h 12"/>
                <a:gd name="T20" fmla="*/ 0 w 10"/>
                <a:gd name="T21" fmla="*/ 1 h 12"/>
                <a:gd name="T22" fmla="*/ 1 w 10"/>
                <a:gd name="T23" fmla="*/ 2 h 12"/>
                <a:gd name="T24" fmla="*/ 2 w 10"/>
                <a:gd name="T25" fmla="*/ 4 h 12"/>
                <a:gd name="T26" fmla="*/ 2 w 10"/>
                <a:gd name="T27" fmla="*/ 8 h 12"/>
                <a:gd name="T28" fmla="*/ 1 w 10"/>
                <a:gd name="T29" fmla="*/ 8 h 12"/>
                <a:gd name="T30" fmla="*/ 2 w 10"/>
                <a:gd name="T31" fmla="*/ 11 h 12"/>
                <a:gd name="T32" fmla="*/ 3 w 10"/>
                <a:gd name="T33" fmla="*/ 11 h 12"/>
                <a:gd name="T34" fmla="*/ 5 w 10"/>
                <a:gd name="T35" fmla="*/ 12 h 12"/>
                <a:gd name="T36" fmla="*/ 9 w 10"/>
                <a:gd name="T37" fmla="*/ 11 h 12"/>
                <a:gd name="T38" fmla="*/ 9 w 10"/>
                <a:gd name="T39" fmla="*/ 10 h 12"/>
                <a:gd name="T40" fmla="*/ 10 w 10"/>
                <a:gd name="T41" fmla="*/ 9 h 12"/>
                <a:gd name="T42" fmla="*/ 9 w 10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2">
                  <a:moveTo>
                    <a:pt x="9" y="8"/>
                  </a:move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7" y="4"/>
                    <a:pt x="6" y="4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5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5" y="12"/>
                    <a:pt x="5" y="12"/>
                  </a:cubicBezTo>
                  <a:cubicBezTo>
                    <a:pt x="5" y="12"/>
                    <a:pt x="7" y="11"/>
                    <a:pt x="9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10"/>
                    <a:pt x="9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5" name="Title 38">
            <a:extLst>
              <a:ext uri="{FF2B5EF4-FFF2-40B4-BE49-F238E27FC236}">
                <a16:creationId xmlns:a16="http://schemas.microsoft.com/office/drawing/2014/main" id="{581C008E-0451-4868-9DB3-5FDE6F351249}"/>
              </a:ext>
            </a:extLst>
          </p:cNvPr>
          <p:cNvSpPr txBox="1">
            <a:spLocks/>
          </p:cNvSpPr>
          <p:nvPr/>
        </p:nvSpPr>
        <p:spPr>
          <a:xfrm>
            <a:off x="5914937" y="1030120"/>
            <a:ext cx="3234774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l"/>
            <a:r>
              <a:rPr lang="en-US" sz="4000" b="1" dirty="0">
                <a:solidFill>
                  <a:schemeClr val="accent2"/>
                </a:solidFill>
              </a:rPr>
              <a:t>Map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000" b="1" dirty="0"/>
              <a:t>Project Location</a:t>
            </a:r>
          </a:p>
        </p:txBody>
      </p:sp>
      <p:sp>
        <p:nvSpPr>
          <p:cNvPr id="876" name="Rectangle 875">
            <a:extLst>
              <a:ext uri="{FF2B5EF4-FFF2-40B4-BE49-F238E27FC236}">
                <a16:creationId xmlns:a16="http://schemas.microsoft.com/office/drawing/2014/main" id="{ECEB5B44-3B7C-4495-943B-2002F38D5FEE}"/>
              </a:ext>
            </a:extLst>
          </p:cNvPr>
          <p:cNvSpPr/>
          <p:nvPr/>
        </p:nvSpPr>
        <p:spPr>
          <a:xfrm>
            <a:off x="5914937" y="1761965"/>
            <a:ext cx="498107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document or visual presentation. Replacing meaningful content with placeholder text allows designers to design the form of the content before the content itself has been produce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78" name="TextBox 877">
            <a:extLst>
              <a:ext uri="{FF2B5EF4-FFF2-40B4-BE49-F238E27FC236}">
                <a16:creationId xmlns:a16="http://schemas.microsoft.com/office/drawing/2014/main" id="{85E1DC6F-0823-4EDE-8EC5-11FEACEC598B}"/>
              </a:ext>
            </a:extLst>
          </p:cNvPr>
          <p:cNvSpPr txBox="1"/>
          <p:nvPr/>
        </p:nvSpPr>
        <p:spPr>
          <a:xfrm>
            <a:off x="1990057" y="6226196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www.business.com</a:t>
            </a:r>
          </a:p>
        </p:txBody>
      </p:sp>
      <p:grpSp>
        <p:nvGrpSpPr>
          <p:cNvPr id="879" name="Group 878">
            <a:extLst>
              <a:ext uri="{FF2B5EF4-FFF2-40B4-BE49-F238E27FC236}">
                <a16:creationId xmlns:a16="http://schemas.microsoft.com/office/drawing/2014/main" id="{B13CEA32-C1CC-481A-9870-493D467B6B5E}"/>
              </a:ext>
            </a:extLst>
          </p:cNvPr>
          <p:cNvGrpSpPr/>
          <p:nvPr/>
        </p:nvGrpSpPr>
        <p:grpSpPr>
          <a:xfrm>
            <a:off x="4171151" y="6193568"/>
            <a:ext cx="1079500" cy="319087"/>
            <a:chOff x="7407275" y="4246563"/>
            <a:chExt cx="1079500" cy="319087"/>
          </a:xfrm>
        </p:grpSpPr>
        <p:sp>
          <p:nvSpPr>
            <p:cNvPr id="880" name="AutoShape 3">
              <a:extLst>
                <a:ext uri="{FF2B5EF4-FFF2-40B4-BE49-F238E27FC236}">
                  <a16:creationId xmlns:a16="http://schemas.microsoft.com/office/drawing/2014/main" id="{040246ED-1BB3-4A6E-964E-98BBC525F05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7407275" y="4248150"/>
              <a:ext cx="1079500" cy="31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Freeform 5">
              <a:extLst>
                <a:ext uri="{FF2B5EF4-FFF2-40B4-BE49-F238E27FC236}">
                  <a16:creationId xmlns:a16="http://schemas.microsoft.com/office/drawing/2014/main" id="{2C026284-871F-47E6-B536-CFDB63FAB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7288" y="4454525"/>
              <a:ext cx="215900" cy="109538"/>
            </a:xfrm>
            <a:custGeom>
              <a:avLst/>
              <a:gdLst>
                <a:gd name="T0" fmla="*/ 91 w 136"/>
                <a:gd name="T1" fmla="*/ 24 h 69"/>
                <a:gd name="T2" fmla="*/ 68 w 136"/>
                <a:gd name="T3" fmla="*/ 0 h 69"/>
                <a:gd name="T4" fmla="*/ 0 w 136"/>
                <a:gd name="T5" fmla="*/ 69 h 69"/>
                <a:gd name="T6" fmla="*/ 136 w 136"/>
                <a:gd name="T7" fmla="*/ 69 h 69"/>
                <a:gd name="T8" fmla="*/ 91 w 136"/>
                <a:gd name="T9" fmla="*/ 24 h 69"/>
                <a:gd name="T10" fmla="*/ 91 w 136"/>
                <a:gd name="T11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69">
                  <a:moveTo>
                    <a:pt x="91" y="24"/>
                  </a:moveTo>
                  <a:lnTo>
                    <a:pt x="68" y="0"/>
                  </a:lnTo>
                  <a:lnTo>
                    <a:pt x="0" y="69"/>
                  </a:lnTo>
                  <a:lnTo>
                    <a:pt x="136" y="69"/>
                  </a:lnTo>
                  <a:lnTo>
                    <a:pt x="91" y="24"/>
                  </a:lnTo>
                  <a:lnTo>
                    <a:pt x="91" y="24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6">
              <a:extLst>
                <a:ext uri="{FF2B5EF4-FFF2-40B4-BE49-F238E27FC236}">
                  <a16:creationId xmlns:a16="http://schemas.microsoft.com/office/drawing/2014/main" id="{121664C5-D1AF-49AD-A1AC-857A77DEE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63" y="4246563"/>
              <a:ext cx="107950" cy="217488"/>
            </a:xfrm>
            <a:custGeom>
              <a:avLst/>
              <a:gdLst>
                <a:gd name="T0" fmla="*/ 44 w 68"/>
                <a:gd name="T1" fmla="*/ 45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137 h 137"/>
                <a:gd name="T8" fmla="*/ 68 w 68"/>
                <a:gd name="T9" fmla="*/ 69 h 137"/>
                <a:gd name="T10" fmla="*/ 44 w 68"/>
                <a:gd name="T11" fmla="*/ 45 h 137"/>
                <a:gd name="T12" fmla="*/ 44 w 68"/>
                <a:gd name="T13" fmla="*/ 4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37">
                  <a:moveTo>
                    <a:pt x="44" y="4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37"/>
                  </a:lnTo>
                  <a:lnTo>
                    <a:pt x="68" y="69"/>
                  </a:lnTo>
                  <a:lnTo>
                    <a:pt x="44" y="45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Freeform 7">
              <a:extLst>
                <a:ext uri="{FF2B5EF4-FFF2-40B4-BE49-F238E27FC236}">
                  <a16:creationId xmlns:a16="http://schemas.microsoft.com/office/drawing/2014/main" id="{F33BD0EF-8A6F-474F-8DA1-4B0751613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63" y="4246563"/>
              <a:ext cx="314325" cy="71438"/>
            </a:xfrm>
            <a:custGeom>
              <a:avLst/>
              <a:gdLst>
                <a:gd name="T0" fmla="*/ 198 w 198"/>
                <a:gd name="T1" fmla="*/ 0 h 45"/>
                <a:gd name="T2" fmla="*/ 0 w 198"/>
                <a:gd name="T3" fmla="*/ 0 h 45"/>
                <a:gd name="T4" fmla="*/ 44 w 198"/>
                <a:gd name="T5" fmla="*/ 45 h 45"/>
                <a:gd name="T6" fmla="*/ 153 w 198"/>
                <a:gd name="T7" fmla="*/ 45 h 45"/>
                <a:gd name="T8" fmla="*/ 198 w 198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45">
                  <a:moveTo>
                    <a:pt x="198" y="0"/>
                  </a:moveTo>
                  <a:lnTo>
                    <a:pt x="0" y="0"/>
                  </a:lnTo>
                  <a:lnTo>
                    <a:pt x="44" y="45"/>
                  </a:lnTo>
                  <a:lnTo>
                    <a:pt x="153" y="45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Freeform 8">
              <a:extLst>
                <a:ext uri="{FF2B5EF4-FFF2-40B4-BE49-F238E27FC236}">
                  <a16:creationId xmlns:a16="http://schemas.microsoft.com/office/drawing/2014/main" id="{67D7E537-2AB4-4158-8420-B026DE1C7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246563"/>
              <a:ext cx="71438" cy="317500"/>
            </a:xfrm>
            <a:custGeom>
              <a:avLst/>
              <a:gdLst>
                <a:gd name="T0" fmla="*/ 0 w 45"/>
                <a:gd name="T1" fmla="*/ 45 h 200"/>
                <a:gd name="T2" fmla="*/ 0 w 45"/>
                <a:gd name="T3" fmla="*/ 155 h 200"/>
                <a:gd name="T4" fmla="*/ 45 w 45"/>
                <a:gd name="T5" fmla="*/ 200 h 200"/>
                <a:gd name="T6" fmla="*/ 45 w 45"/>
                <a:gd name="T7" fmla="*/ 0 h 200"/>
                <a:gd name="T8" fmla="*/ 0 w 45"/>
                <a:gd name="T9" fmla="*/ 4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0">
                  <a:moveTo>
                    <a:pt x="0" y="45"/>
                  </a:moveTo>
                  <a:lnTo>
                    <a:pt x="0" y="155"/>
                  </a:lnTo>
                  <a:lnTo>
                    <a:pt x="45" y="200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Freeform 9">
              <a:extLst>
                <a:ext uri="{FF2B5EF4-FFF2-40B4-BE49-F238E27FC236}">
                  <a16:creationId xmlns:a16="http://schemas.microsoft.com/office/drawing/2014/main" id="{759E283A-68AB-4E64-AAD1-5F7C12056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63" y="4246563"/>
              <a:ext cx="103188" cy="71438"/>
            </a:xfrm>
            <a:custGeom>
              <a:avLst/>
              <a:gdLst>
                <a:gd name="T0" fmla="*/ 0 w 65"/>
                <a:gd name="T1" fmla="*/ 0 h 45"/>
                <a:gd name="T2" fmla="*/ 44 w 65"/>
                <a:gd name="T3" fmla="*/ 45 h 45"/>
                <a:gd name="T4" fmla="*/ 65 w 65"/>
                <a:gd name="T5" fmla="*/ 45 h 45"/>
                <a:gd name="T6" fmla="*/ 21 w 65"/>
                <a:gd name="T7" fmla="*/ 0 h 45"/>
                <a:gd name="T8" fmla="*/ 0 w 6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5">
                  <a:moveTo>
                    <a:pt x="0" y="0"/>
                  </a:moveTo>
                  <a:lnTo>
                    <a:pt x="44" y="45"/>
                  </a:lnTo>
                  <a:lnTo>
                    <a:pt x="65" y="45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Freeform 10">
              <a:extLst>
                <a:ext uri="{FF2B5EF4-FFF2-40B4-BE49-F238E27FC236}">
                  <a16:creationId xmlns:a16="http://schemas.microsoft.com/office/drawing/2014/main" id="{9DA86567-1396-4CA0-832B-E81E9AE1A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459288"/>
              <a:ext cx="71438" cy="104775"/>
            </a:xfrm>
            <a:custGeom>
              <a:avLst/>
              <a:gdLst>
                <a:gd name="T0" fmla="*/ 0 w 45"/>
                <a:gd name="T1" fmla="*/ 0 h 66"/>
                <a:gd name="T2" fmla="*/ 0 w 45"/>
                <a:gd name="T3" fmla="*/ 21 h 66"/>
                <a:gd name="T4" fmla="*/ 45 w 45"/>
                <a:gd name="T5" fmla="*/ 66 h 66"/>
                <a:gd name="T6" fmla="*/ 45 w 45"/>
                <a:gd name="T7" fmla="*/ 44 h 66"/>
                <a:gd name="T8" fmla="*/ 0 w 45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6">
                  <a:moveTo>
                    <a:pt x="0" y="0"/>
                  </a:moveTo>
                  <a:lnTo>
                    <a:pt x="0" y="21"/>
                  </a:lnTo>
                  <a:lnTo>
                    <a:pt x="45" y="66"/>
                  </a:lnTo>
                  <a:lnTo>
                    <a:pt x="45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Freeform 11">
              <a:extLst>
                <a:ext uri="{FF2B5EF4-FFF2-40B4-BE49-F238E27FC236}">
                  <a16:creationId xmlns:a16="http://schemas.microsoft.com/office/drawing/2014/main" id="{867F8C42-5490-4C56-86CF-7B4A4B0BA0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2400" y="4352925"/>
              <a:ext cx="712788" cy="212725"/>
            </a:xfrm>
            <a:custGeom>
              <a:avLst/>
              <a:gdLst>
                <a:gd name="T0" fmla="*/ 70 w 623"/>
                <a:gd name="T1" fmla="*/ 83 h 185"/>
                <a:gd name="T2" fmla="*/ 56 w 623"/>
                <a:gd name="T3" fmla="*/ 30 h 185"/>
                <a:gd name="T4" fmla="*/ 523 w 623"/>
                <a:gd name="T5" fmla="*/ 48 h 185"/>
                <a:gd name="T6" fmla="*/ 543 w 623"/>
                <a:gd name="T7" fmla="*/ 122 h 185"/>
                <a:gd name="T8" fmla="*/ 327 w 623"/>
                <a:gd name="T9" fmla="*/ 47 h 185"/>
                <a:gd name="T10" fmla="*/ 239 w 623"/>
                <a:gd name="T11" fmla="*/ 130 h 185"/>
                <a:gd name="T12" fmla="*/ 385 w 623"/>
                <a:gd name="T13" fmla="*/ 131 h 185"/>
                <a:gd name="T14" fmla="*/ 398 w 623"/>
                <a:gd name="T15" fmla="*/ 124 h 185"/>
                <a:gd name="T16" fmla="*/ 347 w 623"/>
                <a:gd name="T17" fmla="*/ 119 h 185"/>
                <a:gd name="T18" fmla="*/ 501 w 623"/>
                <a:gd name="T19" fmla="*/ 86 h 185"/>
                <a:gd name="T20" fmla="*/ 432 w 623"/>
                <a:gd name="T21" fmla="*/ 42 h 185"/>
                <a:gd name="T22" fmla="*/ 214 w 623"/>
                <a:gd name="T23" fmla="*/ 129 h 185"/>
                <a:gd name="T24" fmla="*/ 201 w 623"/>
                <a:gd name="T25" fmla="*/ 48 h 185"/>
                <a:gd name="T26" fmla="*/ 102 w 623"/>
                <a:gd name="T27" fmla="*/ 182 h 185"/>
                <a:gd name="T28" fmla="*/ 115 w 623"/>
                <a:gd name="T29" fmla="*/ 179 h 185"/>
                <a:gd name="T30" fmla="*/ 150 w 623"/>
                <a:gd name="T31" fmla="*/ 166 h 185"/>
                <a:gd name="T32" fmla="*/ 143 w 623"/>
                <a:gd name="T33" fmla="*/ 179 h 185"/>
                <a:gd name="T34" fmla="*/ 171 w 623"/>
                <a:gd name="T35" fmla="*/ 168 h 185"/>
                <a:gd name="T36" fmla="*/ 166 w 623"/>
                <a:gd name="T37" fmla="*/ 184 h 185"/>
                <a:gd name="T38" fmla="*/ 27 w 623"/>
                <a:gd name="T39" fmla="*/ 155 h 185"/>
                <a:gd name="T40" fmla="*/ 17 w 623"/>
                <a:gd name="T41" fmla="*/ 177 h 185"/>
                <a:gd name="T42" fmla="*/ 32 w 623"/>
                <a:gd name="T43" fmla="*/ 154 h 185"/>
                <a:gd name="T44" fmla="*/ 86 w 623"/>
                <a:gd name="T45" fmla="*/ 158 h 185"/>
                <a:gd name="T46" fmla="*/ 71 w 623"/>
                <a:gd name="T47" fmla="*/ 158 h 185"/>
                <a:gd name="T48" fmla="*/ 94 w 623"/>
                <a:gd name="T49" fmla="*/ 158 h 185"/>
                <a:gd name="T50" fmla="*/ 243 w 623"/>
                <a:gd name="T51" fmla="*/ 161 h 185"/>
                <a:gd name="T52" fmla="*/ 246 w 623"/>
                <a:gd name="T53" fmla="*/ 172 h 185"/>
                <a:gd name="T54" fmla="*/ 370 w 623"/>
                <a:gd name="T55" fmla="*/ 173 h 185"/>
                <a:gd name="T56" fmla="*/ 371 w 623"/>
                <a:gd name="T57" fmla="*/ 158 h 185"/>
                <a:gd name="T58" fmla="*/ 356 w 623"/>
                <a:gd name="T59" fmla="*/ 184 h 185"/>
                <a:gd name="T60" fmla="*/ 496 w 623"/>
                <a:gd name="T61" fmla="*/ 171 h 185"/>
                <a:gd name="T62" fmla="*/ 499 w 623"/>
                <a:gd name="T63" fmla="*/ 161 h 185"/>
                <a:gd name="T64" fmla="*/ 487 w 623"/>
                <a:gd name="T65" fmla="*/ 182 h 185"/>
                <a:gd name="T66" fmla="*/ 405 w 623"/>
                <a:gd name="T67" fmla="*/ 157 h 185"/>
                <a:gd name="T68" fmla="*/ 419 w 623"/>
                <a:gd name="T69" fmla="*/ 184 h 185"/>
                <a:gd name="T70" fmla="*/ 347 w 623"/>
                <a:gd name="T71" fmla="*/ 153 h 185"/>
                <a:gd name="T72" fmla="*/ 334 w 623"/>
                <a:gd name="T73" fmla="*/ 184 h 185"/>
                <a:gd name="T74" fmla="*/ 401 w 623"/>
                <a:gd name="T75" fmla="*/ 184 h 185"/>
                <a:gd name="T76" fmla="*/ 385 w 623"/>
                <a:gd name="T77" fmla="*/ 160 h 185"/>
                <a:gd name="T78" fmla="*/ 376 w 623"/>
                <a:gd name="T79" fmla="*/ 184 h 185"/>
                <a:gd name="T80" fmla="*/ 402 w 623"/>
                <a:gd name="T81" fmla="*/ 184 h 185"/>
                <a:gd name="T82" fmla="*/ 468 w 623"/>
                <a:gd name="T83" fmla="*/ 153 h 185"/>
                <a:gd name="T84" fmla="*/ 444 w 623"/>
                <a:gd name="T85" fmla="*/ 153 h 185"/>
                <a:gd name="T86" fmla="*/ 451 w 623"/>
                <a:gd name="T87" fmla="*/ 172 h 185"/>
                <a:gd name="T88" fmla="*/ 533 w 623"/>
                <a:gd name="T89" fmla="*/ 184 h 185"/>
                <a:gd name="T90" fmla="*/ 508 w 623"/>
                <a:gd name="T91" fmla="*/ 184 h 185"/>
                <a:gd name="T92" fmla="*/ 532 w 623"/>
                <a:gd name="T93" fmla="*/ 184 h 185"/>
                <a:gd name="T94" fmla="*/ 546 w 623"/>
                <a:gd name="T95" fmla="*/ 183 h 185"/>
                <a:gd name="T96" fmla="*/ 542 w 623"/>
                <a:gd name="T97" fmla="*/ 169 h 185"/>
                <a:gd name="T98" fmla="*/ 536 w 623"/>
                <a:gd name="T99" fmla="*/ 158 h 185"/>
                <a:gd name="T100" fmla="*/ 552 w 623"/>
                <a:gd name="T101" fmla="*/ 180 h 185"/>
                <a:gd name="T102" fmla="*/ 255 w 623"/>
                <a:gd name="T103" fmla="*/ 184 h 185"/>
                <a:gd name="T104" fmla="*/ 257 w 623"/>
                <a:gd name="T105" fmla="*/ 173 h 185"/>
                <a:gd name="T106" fmla="*/ 304 w 623"/>
                <a:gd name="T107" fmla="*/ 158 h 185"/>
                <a:gd name="T108" fmla="*/ 282 w 623"/>
                <a:gd name="T109" fmla="*/ 184 h 185"/>
                <a:gd name="T110" fmla="*/ 585 w 623"/>
                <a:gd name="T111" fmla="*/ 0 h 185"/>
                <a:gd name="T112" fmla="*/ 570 w 623"/>
                <a:gd name="T113" fmla="*/ 27 h 185"/>
                <a:gd name="T114" fmla="*/ 585 w 623"/>
                <a:gd name="T115" fmla="*/ 1 h 185"/>
                <a:gd name="T116" fmla="*/ 588 w 623"/>
                <a:gd name="T117" fmla="*/ 27 h 185"/>
                <a:gd name="T118" fmla="*/ 615 w 623"/>
                <a:gd name="T119" fmla="*/ 2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5">
                  <a:moveTo>
                    <a:pt x="147" y="131"/>
                  </a:moveTo>
                  <a:cubicBezTo>
                    <a:pt x="174" y="131"/>
                    <a:pt x="193" y="111"/>
                    <a:pt x="193" y="86"/>
                  </a:cubicBezTo>
                  <a:cubicBezTo>
                    <a:pt x="193" y="61"/>
                    <a:pt x="173" y="45"/>
                    <a:pt x="148" y="45"/>
                  </a:cubicBezTo>
                  <a:cubicBezTo>
                    <a:pt x="116" y="45"/>
                    <a:pt x="102" y="70"/>
                    <a:pt x="102" y="88"/>
                  </a:cubicBezTo>
                  <a:cubicBezTo>
                    <a:pt x="102" y="108"/>
                    <a:pt x="116" y="131"/>
                    <a:pt x="147" y="131"/>
                  </a:cubicBezTo>
                  <a:close/>
                  <a:moveTo>
                    <a:pt x="147" y="49"/>
                  </a:moveTo>
                  <a:cubicBezTo>
                    <a:pt x="165" y="49"/>
                    <a:pt x="181" y="63"/>
                    <a:pt x="181" y="89"/>
                  </a:cubicBezTo>
                  <a:cubicBezTo>
                    <a:pt x="181" y="121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1"/>
                    <a:pt x="128" y="49"/>
                    <a:pt x="147" y="49"/>
                  </a:cubicBezTo>
                  <a:close/>
                  <a:moveTo>
                    <a:pt x="94" y="81"/>
                  </a:moveTo>
                  <a:cubicBezTo>
                    <a:pt x="90" y="81"/>
                    <a:pt x="82" y="82"/>
                    <a:pt x="81" y="82"/>
                  </a:cubicBezTo>
                  <a:cubicBezTo>
                    <a:pt x="81" y="82"/>
                    <a:pt x="73" y="81"/>
                    <a:pt x="67" y="81"/>
                  </a:cubicBezTo>
                  <a:cubicBezTo>
                    <a:pt x="65" y="81"/>
                    <a:pt x="65" y="82"/>
                    <a:pt x="65" y="82"/>
                  </a:cubicBezTo>
                  <a:cubicBezTo>
                    <a:pt x="65" y="83"/>
                    <a:pt x="65" y="83"/>
                    <a:pt x="66" y="83"/>
                  </a:cubicBezTo>
                  <a:cubicBezTo>
                    <a:pt x="67" y="83"/>
                    <a:pt x="69" y="83"/>
                    <a:pt x="70" y="83"/>
                  </a:cubicBezTo>
                  <a:cubicBezTo>
                    <a:pt x="75" y="85"/>
                    <a:pt x="76" y="86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2"/>
                    <a:pt x="73" y="123"/>
                  </a:cubicBezTo>
                  <a:cubicBezTo>
                    <a:pt x="70" y="125"/>
                    <a:pt x="63" y="126"/>
                    <a:pt x="59" y="126"/>
                  </a:cubicBezTo>
                  <a:cubicBezTo>
                    <a:pt x="47" y="126"/>
                    <a:pt x="35" y="122"/>
                    <a:pt x="25" y="112"/>
                  </a:cubicBezTo>
                  <a:cubicBezTo>
                    <a:pt x="20" y="108"/>
                    <a:pt x="11" y="95"/>
                    <a:pt x="11" y="76"/>
                  </a:cubicBezTo>
                  <a:cubicBezTo>
                    <a:pt x="11" y="61"/>
                    <a:pt x="16" y="49"/>
                    <a:pt x="24" y="43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5"/>
                  </a:cubicBezTo>
                  <a:cubicBezTo>
                    <a:pt x="84" y="49"/>
                    <a:pt x="85" y="52"/>
                    <a:pt x="85" y="54"/>
                  </a:cubicBezTo>
                  <a:cubicBezTo>
                    <a:pt x="85" y="55"/>
                    <a:pt x="85" y="56"/>
                    <a:pt x="86" y="56"/>
                  </a:cubicBezTo>
                  <a:cubicBezTo>
                    <a:pt x="87" y="56"/>
                    <a:pt x="87" y="55"/>
                    <a:pt x="87" y="53"/>
                  </a:cubicBezTo>
                  <a:cubicBezTo>
                    <a:pt x="87" y="40"/>
                    <a:pt x="88" y="37"/>
                    <a:pt x="88" y="35"/>
                  </a:cubicBezTo>
                  <a:cubicBezTo>
                    <a:pt x="88" y="34"/>
                    <a:pt x="87" y="34"/>
                    <a:pt x="86" y="34"/>
                  </a:cubicBezTo>
                  <a:cubicBezTo>
                    <a:pt x="83" y="34"/>
                    <a:pt x="78" y="33"/>
                    <a:pt x="76" y="32"/>
                  </a:cubicBezTo>
                  <a:cubicBezTo>
                    <a:pt x="73" y="32"/>
                    <a:pt x="64" y="30"/>
                    <a:pt x="56" y="30"/>
                  </a:cubicBezTo>
                  <a:cubicBezTo>
                    <a:pt x="46" y="30"/>
                    <a:pt x="33" y="31"/>
                    <a:pt x="21" y="38"/>
                  </a:cubicBezTo>
                  <a:cubicBezTo>
                    <a:pt x="10" y="46"/>
                    <a:pt x="0" y="60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0"/>
                    <a:pt x="48" y="132"/>
                    <a:pt x="58" y="132"/>
                  </a:cubicBezTo>
                  <a:cubicBezTo>
                    <a:pt x="65" y="132"/>
                    <a:pt x="77" y="130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6"/>
                    <a:pt x="88" y="84"/>
                    <a:pt x="92" y="83"/>
                  </a:cubicBezTo>
                  <a:cubicBezTo>
                    <a:pt x="93" y="83"/>
                    <a:pt x="94" y="83"/>
                    <a:pt x="95" y="83"/>
                  </a:cubicBezTo>
                  <a:cubicBezTo>
                    <a:pt x="96" y="83"/>
                    <a:pt x="96" y="83"/>
                    <a:pt x="96" y="82"/>
                  </a:cubicBezTo>
                  <a:cubicBezTo>
                    <a:pt x="96" y="82"/>
                    <a:pt x="96" y="81"/>
                    <a:pt x="94" y="81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8"/>
                    <a:pt x="524" y="48"/>
                  </a:cubicBezTo>
                  <a:cubicBezTo>
                    <a:pt x="525" y="48"/>
                    <a:pt x="527" y="49"/>
                    <a:pt x="528" y="49"/>
                  </a:cubicBezTo>
                  <a:cubicBezTo>
                    <a:pt x="531" y="49"/>
                    <a:pt x="532" y="51"/>
                    <a:pt x="532" y="55"/>
                  </a:cubicBezTo>
                  <a:cubicBezTo>
                    <a:pt x="533" y="58"/>
                    <a:pt x="533" y="61"/>
                    <a:pt x="533" y="78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8"/>
                    <a:pt x="533" y="117"/>
                    <a:pt x="532" y="122"/>
                  </a:cubicBezTo>
                  <a:cubicBezTo>
                    <a:pt x="531" y="125"/>
                    <a:pt x="531" y="127"/>
                    <a:pt x="529" y="127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8"/>
                    <a:pt x="525" y="129"/>
                  </a:cubicBezTo>
                  <a:cubicBezTo>
                    <a:pt x="525" y="129"/>
                    <a:pt x="525" y="130"/>
                    <a:pt x="526" y="130"/>
                  </a:cubicBezTo>
                  <a:cubicBezTo>
                    <a:pt x="530" y="130"/>
                    <a:pt x="537" y="129"/>
                    <a:pt x="538" y="129"/>
                  </a:cubicBezTo>
                  <a:cubicBezTo>
                    <a:pt x="538" y="129"/>
                    <a:pt x="546" y="130"/>
                    <a:pt x="552" y="130"/>
                  </a:cubicBezTo>
                  <a:cubicBezTo>
                    <a:pt x="553" y="130"/>
                    <a:pt x="554" y="129"/>
                    <a:pt x="554" y="129"/>
                  </a:cubicBezTo>
                  <a:cubicBezTo>
                    <a:pt x="554" y="128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7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7"/>
                    <a:pt x="543" y="108"/>
                    <a:pt x="543" y="98"/>
                  </a:cubicBezTo>
                  <a:cubicBezTo>
                    <a:pt x="543" y="53"/>
                    <a:pt x="543" y="53"/>
                    <a:pt x="543" y="53"/>
                  </a:cubicBezTo>
                  <a:cubicBezTo>
                    <a:pt x="543" y="52"/>
                    <a:pt x="543" y="51"/>
                    <a:pt x="544" y="51"/>
                  </a:cubicBezTo>
                  <a:cubicBezTo>
                    <a:pt x="545" y="51"/>
                    <a:pt x="548" y="50"/>
                    <a:pt x="550" y="50"/>
                  </a:cubicBezTo>
                  <a:cubicBezTo>
                    <a:pt x="553" y="50"/>
                    <a:pt x="559" y="50"/>
                    <a:pt x="565" y="56"/>
                  </a:cubicBezTo>
                  <a:cubicBezTo>
                    <a:pt x="571" y="61"/>
                    <a:pt x="572" y="69"/>
                    <a:pt x="572" y="72"/>
                  </a:cubicBezTo>
                  <a:cubicBezTo>
                    <a:pt x="572" y="82"/>
                    <a:pt x="563" y="90"/>
                    <a:pt x="551" y="90"/>
                  </a:cubicBezTo>
                  <a:cubicBezTo>
                    <a:pt x="548" y="90"/>
                    <a:pt x="548" y="90"/>
                    <a:pt x="548" y="91"/>
                  </a:cubicBezTo>
                  <a:cubicBezTo>
                    <a:pt x="548" y="92"/>
                    <a:pt x="548" y="92"/>
                    <a:pt x="549" y="92"/>
                  </a:cubicBezTo>
                  <a:cubicBezTo>
                    <a:pt x="550" y="92"/>
                    <a:pt x="552" y="92"/>
                    <a:pt x="552" y="92"/>
                  </a:cubicBezTo>
                  <a:cubicBezTo>
                    <a:pt x="570" y="92"/>
                    <a:pt x="581" y="82"/>
                    <a:pt x="581" y="66"/>
                  </a:cubicBezTo>
                  <a:cubicBezTo>
                    <a:pt x="581" y="60"/>
                    <a:pt x="578" y="55"/>
                    <a:pt x="576" y="53"/>
                  </a:cubicBezTo>
                  <a:cubicBezTo>
                    <a:pt x="574" y="51"/>
                    <a:pt x="569" y="47"/>
                    <a:pt x="554" y="47"/>
                  </a:cubicBezTo>
                  <a:close/>
                  <a:moveTo>
                    <a:pt x="328" y="48"/>
                  </a:moveTo>
                  <a:cubicBezTo>
                    <a:pt x="328" y="48"/>
                    <a:pt x="329" y="48"/>
                    <a:pt x="329" y="47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7"/>
                  </a:cubicBezTo>
                  <a:cubicBezTo>
                    <a:pt x="303" y="48"/>
                    <a:pt x="303" y="48"/>
                    <a:pt x="304" y="48"/>
                  </a:cubicBezTo>
                  <a:cubicBezTo>
                    <a:pt x="305" y="48"/>
                    <a:pt x="307" y="49"/>
                    <a:pt x="310" y="49"/>
                  </a:cubicBezTo>
                  <a:cubicBezTo>
                    <a:pt x="313" y="50"/>
                    <a:pt x="314" y="52"/>
                    <a:pt x="314" y="59"/>
                  </a:cubicBezTo>
                  <a:cubicBezTo>
                    <a:pt x="315" y="114"/>
                    <a:pt x="315" y="114"/>
                    <a:pt x="315" y="114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0" y="68"/>
                    <a:pt x="254" y="50"/>
                    <a:pt x="252" y="48"/>
                  </a:cubicBezTo>
                  <a:cubicBezTo>
                    <a:pt x="251" y="47"/>
                    <a:pt x="249" y="45"/>
                    <a:pt x="248" y="45"/>
                  </a:cubicBezTo>
                  <a:cubicBezTo>
                    <a:pt x="247" y="45"/>
                    <a:pt x="246" y="46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6"/>
                    <a:pt x="243" y="127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8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29"/>
                    <a:pt x="250" y="129"/>
                  </a:cubicBezTo>
                  <a:cubicBezTo>
                    <a:pt x="251" y="129"/>
                    <a:pt x="256" y="130"/>
                    <a:pt x="262" y="130"/>
                  </a:cubicBezTo>
                  <a:cubicBezTo>
                    <a:pt x="263" y="130"/>
                    <a:pt x="264" y="129"/>
                    <a:pt x="264" y="129"/>
                  </a:cubicBezTo>
                  <a:cubicBezTo>
                    <a:pt x="264" y="128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7"/>
                  </a:cubicBezTo>
                  <a:cubicBezTo>
                    <a:pt x="255" y="126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5" y="67"/>
                    <a:pt x="268" y="80"/>
                    <a:pt x="281" y="94"/>
                  </a:cubicBezTo>
                  <a:cubicBezTo>
                    <a:pt x="293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0" y="131"/>
                    <a:pt x="321" y="130"/>
                    <a:pt x="321" y="123"/>
                  </a:cubicBezTo>
                  <a:cubicBezTo>
                    <a:pt x="321" y="58"/>
                    <a:pt x="321" y="58"/>
                    <a:pt x="321" y="58"/>
                  </a:cubicBezTo>
                  <a:cubicBezTo>
                    <a:pt x="321" y="52"/>
                    <a:pt x="321" y="49"/>
                    <a:pt x="325" y="49"/>
                  </a:cubicBezTo>
                  <a:cubicBezTo>
                    <a:pt x="326" y="48"/>
                    <a:pt x="327" y="48"/>
                    <a:pt x="328" y="48"/>
                  </a:cubicBezTo>
                  <a:close/>
                  <a:moveTo>
                    <a:pt x="347" y="119"/>
                  </a:moveTo>
                  <a:cubicBezTo>
                    <a:pt x="360" y="130"/>
                    <a:pt x="376" y="131"/>
                    <a:pt x="385" y="131"/>
                  </a:cubicBezTo>
                  <a:cubicBezTo>
                    <a:pt x="391" y="131"/>
                    <a:pt x="402" y="130"/>
                    <a:pt x="409" y="126"/>
                  </a:cubicBezTo>
                  <a:cubicBezTo>
                    <a:pt x="410" y="125"/>
                    <a:pt x="410" y="125"/>
                    <a:pt x="410" y="120"/>
                  </a:cubicBezTo>
                  <a:cubicBezTo>
                    <a:pt x="410" y="108"/>
                    <a:pt x="410" y="108"/>
                    <a:pt x="410" y="108"/>
                  </a:cubicBezTo>
                  <a:cubicBezTo>
                    <a:pt x="410" y="103"/>
                    <a:pt x="410" y="100"/>
                    <a:pt x="411" y="97"/>
                  </a:cubicBezTo>
                  <a:cubicBezTo>
                    <a:pt x="411" y="93"/>
                    <a:pt x="412" y="91"/>
                    <a:pt x="415" y="91"/>
                  </a:cubicBezTo>
                  <a:cubicBezTo>
                    <a:pt x="416" y="90"/>
                    <a:pt x="417" y="90"/>
                    <a:pt x="418" y="90"/>
                  </a:cubicBezTo>
                  <a:cubicBezTo>
                    <a:pt x="418" y="90"/>
                    <a:pt x="419" y="90"/>
                    <a:pt x="419" y="89"/>
                  </a:cubicBezTo>
                  <a:cubicBezTo>
                    <a:pt x="419" y="89"/>
                    <a:pt x="418" y="88"/>
                    <a:pt x="417" y="88"/>
                  </a:cubicBezTo>
                  <a:cubicBezTo>
                    <a:pt x="413" y="88"/>
                    <a:pt x="406" y="89"/>
                    <a:pt x="406" y="89"/>
                  </a:cubicBezTo>
                  <a:cubicBezTo>
                    <a:pt x="405" y="89"/>
                    <a:pt x="397" y="88"/>
                    <a:pt x="392" y="88"/>
                  </a:cubicBezTo>
                  <a:cubicBezTo>
                    <a:pt x="391" y="88"/>
                    <a:pt x="390" y="89"/>
                    <a:pt x="390" y="89"/>
                  </a:cubicBezTo>
                  <a:cubicBezTo>
                    <a:pt x="390" y="90"/>
                    <a:pt x="391" y="90"/>
                    <a:pt x="391" y="90"/>
                  </a:cubicBezTo>
                  <a:cubicBezTo>
                    <a:pt x="392" y="90"/>
                    <a:pt x="394" y="90"/>
                    <a:pt x="395" y="91"/>
                  </a:cubicBezTo>
                  <a:cubicBezTo>
                    <a:pt x="400" y="91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3"/>
                    <a:pt x="398" y="124"/>
                  </a:cubicBezTo>
                  <a:cubicBezTo>
                    <a:pt x="395" y="126"/>
                    <a:pt x="390" y="126"/>
                    <a:pt x="386" y="126"/>
                  </a:cubicBezTo>
                  <a:cubicBezTo>
                    <a:pt x="375" y="126"/>
                    <a:pt x="365" y="123"/>
                    <a:pt x="356" y="115"/>
                  </a:cubicBezTo>
                  <a:cubicBezTo>
                    <a:pt x="352" y="111"/>
                    <a:pt x="344" y="100"/>
                    <a:pt x="344" y="84"/>
                  </a:cubicBezTo>
                  <a:cubicBezTo>
                    <a:pt x="344" y="71"/>
                    <a:pt x="349" y="62"/>
                    <a:pt x="356" y="57"/>
                  </a:cubicBezTo>
                  <a:cubicBezTo>
                    <a:pt x="364" y="50"/>
                    <a:pt x="373" y="49"/>
                    <a:pt x="379" y="49"/>
                  </a:cubicBezTo>
                  <a:cubicBezTo>
                    <a:pt x="394" y="49"/>
                    <a:pt x="403" y="54"/>
                    <a:pt x="406" y="58"/>
                  </a:cubicBezTo>
                  <a:cubicBezTo>
                    <a:pt x="407" y="61"/>
                    <a:pt x="408" y="64"/>
                    <a:pt x="408" y="65"/>
                  </a:cubicBezTo>
                  <a:cubicBezTo>
                    <a:pt x="408" y="66"/>
                    <a:pt x="408" y="67"/>
                    <a:pt x="409" y="67"/>
                  </a:cubicBezTo>
                  <a:cubicBezTo>
                    <a:pt x="410" y="67"/>
                    <a:pt x="410" y="66"/>
                    <a:pt x="410" y="65"/>
                  </a:cubicBezTo>
                  <a:cubicBezTo>
                    <a:pt x="410" y="54"/>
                    <a:pt x="411" y="51"/>
                    <a:pt x="411" y="49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7"/>
                    <a:pt x="400" y="47"/>
                  </a:cubicBezTo>
                  <a:cubicBezTo>
                    <a:pt x="398" y="46"/>
                    <a:pt x="390" y="45"/>
                    <a:pt x="383" y="45"/>
                  </a:cubicBezTo>
                  <a:cubicBezTo>
                    <a:pt x="374" y="45"/>
                    <a:pt x="363" y="46"/>
                    <a:pt x="353" y="52"/>
                  </a:cubicBezTo>
                  <a:cubicBezTo>
                    <a:pt x="343" y="58"/>
                    <a:pt x="334" y="71"/>
                    <a:pt x="334" y="88"/>
                  </a:cubicBezTo>
                  <a:cubicBezTo>
                    <a:pt x="334" y="102"/>
                    <a:pt x="340" y="114"/>
                    <a:pt x="347" y="119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7"/>
                    <a:pt x="509" y="83"/>
                  </a:cubicBezTo>
                  <a:cubicBezTo>
                    <a:pt x="509" y="69"/>
                    <a:pt x="509" y="69"/>
                    <a:pt x="509" y="69"/>
                  </a:cubicBezTo>
                  <a:cubicBezTo>
                    <a:pt x="509" y="49"/>
                    <a:pt x="509" y="46"/>
                    <a:pt x="509" y="42"/>
                  </a:cubicBezTo>
                  <a:cubicBezTo>
                    <a:pt x="509" y="37"/>
                    <a:pt x="510" y="35"/>
                    <a:pt x="514" y="34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2"/>
                    <a:pt x="518" y="32"/>
                    <a:pt x="516" y="32"/>
                  </a:cubicBezTo>
                  <a:cubicBezTo>
                    <a:pt x="512" y="32"/>
                    <a:pt x="506" y="32"/>
                    <a:pt x="505" y="32"/>
                  </a:cubicBezTo>
                  <a:cubicBezTo>
                    <a:pt x="504" y="32"/>
                    <a:pt x="497" y="32"/>
                    <a:pt x="492" y="32"/>
                  </a:cubicBezTo>
                  <a:cubicBezTo>
                    <a:pt x="490" y="32"/>
                    <a:pt x="489" y="32"/>
                    <a:pt x="489" y="33"/>
                  </a:cubicBezTo>
                  <a:cubicBezTo>
                    <a:pt x="489" y="34"/>
                    <a:pt x="490" y="34"/>
                    <a:pt x="490" y="34"/>
                  </a:cubicBezTo>
                  <a:cubicBezTo>
                    <a:pt x="492" y="34"/>
                    <a:pt x="494" y="34"/>
                    <a:pt x="495" y="34"/>
                  </a:cubicBezTo>
                  <a:cubicBezTo>
                    <a:pt x="499" y="35"/>
                    <a:pt x="500" y="37"/>
                    <a:pt x="500" y="42"/>
                  </a:cubicBezTo>
                  <a:cubicBezTo>
                    <a:pt x="501" y="46"/>
                    <a:pt x="501" y="49"/>
                    <a:pt x="501" y="69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7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5"/>
                    <a:pt x="453" y="120"/>
                  </a:cubicBezTo>
                  <a:cubicBezTo>
                    <a:pt x="448" y="114"/>
                    <a:pt x="444" y="106"/>
                    <a:pt x="444" y="88"/>
                  </a:cubicBezTo>
                  <a:cubicBezTo>
                    <a:pt x="444" y="69"/>
                    <a:pt x="444" y="69"/>
                    <a:pt x="444" y="69"/>
                  </a:cubicBezTo>
                  <a:cubicBezTo>
                    <a:pt x="444" y="49"/>
                    <a:pt x="444" y="46"/>
                    <a:pt x="444" y="42"/>
                  </a:cubicBezTo>
                  <a:cubicBezTo>
                    <a:pt x="444" y="37"/>
                    <a:pt x="445" y="35"/>
                    <a:pt x="449" y="34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2" y="34"/>
                    <a:pt x="453" y="34"/>
                    <a:pt x="453" y="33"/>
                  </a:cubicBezTo>
                  <a:cubicBezTo>
                    <a:pt x="453" y="32"/>
                    <a:pt x="452" y="32"/>
                    <a:pt x="451" y="32"/>
                  </a:cubicBezTo>
                  <a:cubicBezTo>
                    <a:pt x="447" y="32"/>
                    <a:pt x="439" y="32"/>
                    <a:pt x="438" y="32"/>
                  </a:cubicBezTo>
                  <a:cubicBezTo>
                    <a:pt x="437" y="32"/>
                    <a:pt x="429" y="32"/>
                    <a:pt x="423" y="32"/>
                  </a:cubicBezTo>
                  <a:cubicBezTo>
                    <a:pt x="422" y="32"/>
                    <a:pt x="421" y="32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4"/>
                  </a:cubicBezTo>
                  <a:cubicBezTo>
                    <a:pt x="431" y="35"/>
                    <a:pt x="432" y="37"/>
                    <a:pt x="432" y="42"/>
                  </a:cubicBezTo>
                  <a:cubicBezTo>
                    <a:pt x="432" y="46"/>
                    <a:pt x="432" y="49"/>
                    <a:pt x="432" y="69"/>
                  </a:cubicBezTo>
                  <a:cubicBezTo>
                    <a:pt x="432" y="88"/>
                    <a:pt x="432" y="88"/>
                    <a:pt x="432" y="88"/>
                  </a:cubicBezTo>
                  <a:cubicBezTo>
                    <a:pt x="432" y="107"/>
                    <a:pt x="437" y="116"/>
                    <a:pt x="444" y="122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0"/>
                    <a:pt x="497" y="122"/>
                  </a:cubicBezTo>
                  <a:close/>
                  <a:moveTo>
                    <a:pt x="201" y="48"/>
                  </a:moveTo>
                  <a:cubicBezTo>
                    <a:pt x="202" y="48"/>
                    <a:pt x="203" y="49"/>
                    <a:pt x="205" y="49"/>
                  </a:cubicBezTo>
                  <a:cubicBezTo>
                    <a:pt x="207" y="49"/>
                    <a:pt x="208" y="51"/>
                    <a:pt x="208" y="55"/>
                  </a:cubicBezTo>
                  <a:cubicBezTo>
                    <a:pt x="209" y="58"/>
                    <a:pt x="209" y="61"/>
                    <a:pt x="209" y="78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8"/>
                    <a:pt x="208" y="117"/>
                    <a:pt x="208" y="122"/>
                  </a:cubicBezTo>
                  <a:cubicBezTo>
                    <a:pt x="208" y="125"/>
                    <a:pt x="207" y="127"/>
                    <a:pt x="205" y="127"/>
                  </a:cubicBezTo>
                  <a:cubicBezTo>
                    <a:pt x="204" y="128"/>
                    <a:pt x="202" y="128"/>
                    <a:pt x="201" y="128"/>
                  </a:cubicBezTo>
                  <a:cubicBezTo>
                    <a:pt x="201" y="128"/>
                    <a:pt x="201" y="128"/>
                    <a:pt x="201" y="129"/>
                  </a:cubicBezTo>
                  <a:cubicBezTo>
                    <a:pt x="201" y="129"/>
                    <a:pt x="201" y="130"/>
                    <a:pt x="202" y="130"/>
                  </a:cubicBezTo>
                  <a:cubicBezTo>
                    <a:pt x="206" y="130"/>
                    <a:pt x="213" y="129"/>
                    <a:pt x="214" y="129"/>
                  </a:cubicBezTo>
                  <a:cubicBezTo>
                    <a:pt x="214" y="129"/>
                    <a:pt x="221" y="130"/>
                    <a:pt x="228" y="130"/>
                  </a:cubicBezTo>
                  <a:cubicBezTo>
                    <a:pt x="229" y="130"/>
                    <a:pt x="230" y="129"/>
                    <a:pt x="230" y="129"/>
                  </a:cubicBezTo>
                  <a:cubicBezTo>
                    <a:pt x="230" y="128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7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7"/>
                    <a:pt x="219" y="108"/>
                    <a:pt x="219" y="9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19" y="61"/>
                    <a:pt x="219" y="58"/>
                    <a:pt x="219" y="55"/>
                  </a:cubicBezTo>
                  <a:cubicBezTo>
                    <a:pt x="219" y="51"/>
                    <a:pt x="220" y="49"/>
                    <a:pt x="223" y="49"/>
                  </a:cubicBezTo>
                  <a:cubicBezTo>
                    <a:pt x="224" y="48"/>
                    <a:pt x="225" y="48"/>
                    <a:pt x="226" y="48"/>
                  </a:cubicBezTo>
                  <a:cubicBezTo>
                    <a:pt x="226" y="48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1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8"/>
                    <a:pt x="201" y="48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3"/>
                    <a:pt x="121" y="181"/>
                  </a:cubicBezTo>
                  <a:cubicBezTo>
                    <a:pt x="119" y="179"/>
                    <a:pt x="116" y="176"/>
                    <a:pt x="113" y="172"/>
                  </a:cubicBezTo>
                  <a:cubicBezTo>
                    <a:pt x="117" y="169"/>
                    <a:pt x="118" y="167"/>
                    <a:pt x="118" y="164"/>
                  </a:cubicBezTo>
                  <a:cubicBezTo>
                    <a:pt x="118" y="161"/>
                    <a:pt x="116" y="160"/>
                    <a:pt x="115" y="159"/>
                  </a:cubicBezTo>
                  <a:cubicBezTo>
                    <a:pt x="113" y="158"/>
                    <a:pt x="111" y="157"/>
                    <a:pt x="109" y="157"/>
                  </a:cubicBezTo>
                  <a:cubicBezTo>
                    <a:pt x="107" y="157"/>
                    <a:pt x="104" y="158"/>
                    <a:pt x="104" y="158"/>
                  </a:cubicBezTo>
                  <a:cubicBezTo>
                    <a:pt x="104" y="158"/>
                    <a:pt x="101" y="157"/>
                    <a:pt x="100" y="157"/>
                  </a:cubicBezTo>
                  <a:cubicBezTo>
                    <a:pt x="99" y="157"/>
                    <a:pt x="99" y="158"/>
                    <a:pt x="99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100" y="158"/>
                    <a:pt x="100" y="158"/>
                    <a:pt x="101" y="158"/>
                  </a:cubicBezTo>
                  <a:cubicBezTo>
                    <a:pt x="102" y="158"/>
                    <a:pt x="102" y="159"/>
                    <a:pt x="102" y="160"/>
                  </a:cubicBezTo>
                  <a:cubicBezTo>
                    <a:pt x="102" y="161"/>
                    <a:pt x="102" y="162"/>
                    <a:pt x="102" y="168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2" y="178"/>
                    <a:pt x="102" y="180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99" y="184"/>
                    <a:pt x="99" y="184"/>
                  </a:cubicBezTo>
                  <a:cubicBezTo>
                    <a:pt x="99" y="184"/>
                    <a:pt x="100" y="184"/>
                    <a:pt x="100" y="184"/>
                  </a:cubicBezTo>
                  <a:cubicBezTo>
                    <a:pt x="101" y="184"/>
                    <a:pt x="104" y="184"/>
                    <a:pt x="104" y="184"/>
                  </a:cubicBezTo>
                  <a:cubicBezTo>
                    <a:pt x="104" y="184"/>
                    <a:pt x="106" y="184"/>
                    <a:pt x="108" y="184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0"/>
                    <a:pt x="105" y="178"/>
                    <a:pt x="105" y="174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6" y="173"/>
                  </a:cubicBezTo>
                  <a:cubicBezTo>
                    <a:pt x="110" y="173"/>
                    <a:pt x="110" y="173"/>
                    <a:pt x="110" y="173"/>
                  </a:cubicBezTo>
                  <a:cubicBezTo>
                    <a:pt x="110" y="173"/>
                    <a:pt x="111" y="173"/>
                    <a:pt x="111" y="173"/>
                  </a:cubicBezTo>
                  <a:cubicBezTo>
                    <a:pt x="112" y="174"/>
                    <a:pt x="113" y="177"/>
                    <a:pt x="115" y="179"/>
                  </a:cubicBezTo>
                  <a:cubicBezTo>
                    <a:pt x="117" y="181"/>
                    <a:pt x="118" y="183"/>
                    <a:pt x="120" y="184"/>
                  </a:cubicBezTo>
                  <a:cubicBezTo>
                    <a:pt x="121" y="184"/>
                    <a:pt x="122" y="184"/>
                    <a:pt x="124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27" y="184"/>
                    <a:pt x="127" y="184"/>
                    <a:pt x="127" y="184"/>
                  </a:cubicBezTo>
                  <a:cubicBezTo>
                    <a:pt x="127" y="184"/>
                    <a:pt x="127" y="184"/>
                    <a:pt x="127" y="184"/>
                  </a:cubicBezTo>
                  <a:close/>
                  <a:moveTo>
                    <a:pt x="112" y="171"/>
                  </a:moveTo>
                  <a:cubicBezTo>
                    <a:pt x="112" y="172"/>
                    <a:pt x="110" y="172"/>
                    <a:pt x="110" y="172"/>
                  </a:cubicBezTo>
                  <a:cubicBezTo>
                    <a:pt x="108" y="172"/>
                    <a:pt x="106" y="172"/>
                    <a:pt x="106" y="171"/>
                  </a:cubicBezTo>
                  <a:cubicBezTo>
                    <a:pt x="105" y="171"/>
                    <a:pt x="105" y="171"/>
                    <a:pt x="105" y="171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1"/>
                    <a:pt x="115" y="166"/>
                  </a:cubicBezTo>
                  <a:cubicBezTo>
                    <a:pt x="115" y="168"/>
                    <a:pt x="114" y="170"/>
                    <a:pt x="112" y="171"/>
                  </a:cubicBezTo>
                  <a:close/>
                  <a:moveTo>
                    <a:pt x="152" y="166"/>
                  </a:moveTo>
                  <a:cubicBezTo>
                    <a:pt x="150" y="166"/>
                    <a:pt x="150" y="166"/>
                    <a:pt x="150" y="166"/>
                  </a:cubicBezTo>
                  <a:cubicBezTo>
                    <a:pt x="146" y="162"/>
                    <a:pt x="145" y="161"/>
                    <a:pt x="145" y="158"/>
                  </a:cubicBezTo>
                  <a:cubicBezTo>
                    <a:pt x="145" y="155"/>
                    <a:pt x="148" y="154"/>
                    <a:pt x="151" y="154"/>
                  </a:cubicBezTo>
                  <a:cubicBezTo>
                    <a:pt x="154" y="154"/>
                    <a:pt x="156" y="155"/>
                    <a:pt x="156" y="156"/>
                  </a:cubicBezTo>
                  <a:cubicBezTo>
                    <a:pt x="156" y="156"/>
                    <a:pt x="156" y="157"/>
                    <a:pt x="156" y="158"/>
                  </a:cubicBezTo>
                  <a:cubicBezTo>
                    <a:pt x="156" y="158"/>
                    <a:pt x="156" y="158"/>
                    <a:pt x="157" y="158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5"/>
                    <a:pt x="157" y="153"/>
                    <a:pt x="157" y="153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2"/>
                    <a:pt x="153" y="152"/>
                    <a:pt x="151" y="152"/>
                  </a:cubicBezTo>
                  <a:cubicBezTo>
                    <a:pt x="146" y="152"/>
                    <a:pt x="143" y="155"/>
                    <a:pt x="143" y="160"/>
                  </a:cubicBezTo>
                  <a:cubicBezTo>
                    <a:pt x="143" y="163"/>
                    <a:pt x="144" y="165"/>
                    <a:pt x="148" y="169"/>
                  </a:cubicBezTo>
                  <a:cubicBezTo>
                    <a:pt x="150" y="170"/>
                    <a:pt x="150" y="170"/>
                    <a:pt x="150" y="170"/>
                  </a:cubicBezTo>
                  <a:cubicBezTo>
                    <a:pt x="154" y="173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2"/>
                    <a:pt x="143" y="179"/>
                  </a:cubicBezTo>
                  <a:cubicBezTo>
                    <a:pt x="142" y="179"/>
                    <a:pt x="142" y="178"/>
                    <a:pt x="142" y="178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42" y="177"/>
                    <a:pt x="142" y="177"/>
                    <a:pt x="142" y="178"/>
                  </a:cubicBezTo>
                  <a:cubicBezTo>
                    <a:pt x="142" y="179"/>
                    <a:pt x="142" y="180"/>
                    <a:pt x="142" y="182"/>
                  </a:cubicBezTo>
                  <a:cubicBezTo>
                    <a:pt x="142" y="183"/>
                    <a:pt x="142" y="184"/>
                    <a:pt x="142" y="184"/>
                  </a:cubicBezTo>
                  <a:cubicBezTo>
                    <a:pt x="144" y="185"/>
                    <a:pt x="146" y="185"/>
                    <a:pt x="148" y="185"/>
                  </a:cubicBezTo>
                  <a:cubicBezTo>
                    <a:pt x="150" y="185"/>
                    <a:pt x="152" y="185"/>
                    <a:pt x="154" y="183"/>
                  </a:cubicBezTo>
                  <a:cubicBezTo>
                    <a:pt x="157" y="181"/>
                    <a:pt x="158" y="178"/>
                    <a:pt x="158" y="176"/>
                  </a:cubicBezTo>
                  <a:cubicBezTo>
                    <a:pt x="158" y="173"/>
                    <a:pt x="157" y="170"/>
                    <a:pt x="152" y="166"/>
                  </a:cubicBezTo>
                  <a:close/>
                  <a:moveTo>
                    <a:pt x="183" y="179"/>
                  </a:moveTo>
                  <a:cubicBezTo>
                    <a:pt x="182" y="179"/>
                    <a:pt x="182" y="180"/>
                    <a:pt x="182" y="180"/>
                  </a:cubicBezTo>
                  <a:cubicBezTo>
                    <a:pt x="182" y="181"/>
                    <a:pt x="182" y="181"/>
                    <a:pt x="181" y="182"/>
                  </a:cubicBezTo>
                  <a:cubicBezTo>
                    <a:pt x="181" y="183"/>
                    <a:pt x="179" y="183"/>
                    <a:pt x="177" y="183"/>
                  </a:cubicBezTo>
                  <a:cubicBezTo>
                    <a:pt x="174" y="183"/>
                    <a:pt x="173" y="183"/>
                    <a:pt x="172" y="182"/>
                  </a:cubicBezTo>
                  <a:cubicBezTo>
                    <a:pt x="171" y="182"/>
                    <a:pt x="171" y="179"/>
                    <a:pt x="171" y="174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2"/>
                    <a:pt x="171" y="161"/>
                    <a:pt x="171" y="160"/>
                  </a:cubicBezTo>
                  <a:cubicBezTo>
                    <a:pt x="171" y="159"/>
                    <a:pt x="172" y="158"/>
                    <a:pt x="173" y="158"/>
                  </a:cubicBezTo>
                  <a:cubicBezTo>
                    <a:pt x="173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7"/>
                    <a:pt x="174" y="157"/>
                  </a:cubicBezTo>
                  <a:cubicBezTo>
                    <a:pt x="173" y="157"/>
                    <a:pt x="170" y="158"/>
                    <a:pt x="170" y="158"/>
                  </a:cubicBezTo>
                  <a:cubicBezTo>
                    <a:pt x="169" y="158"/>
                    <a:pt x="167" y="157"/>
                    <a:pt x="165" y="157"/>
                  </a:cubicBezTo>
                  <a:cubicBezTo>
                    <a:pt x="165" y="157"/>
                    <a:pt x="165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6" y="158"/>
                    <a:pt x="166" y="158"/>
                  </a:cubicBezTo>
                  <a:cubicBezTo>
                    <a:pt x="168" y="158"/>
                    <a:pt x="168" y="159"/>
                    <a:pt x="168" y="160"/>
                  </a:cubicBezTo>
                  <a:cubicBezTo>
                    <a:pt x="168" y="161"/>
                    <a:pt x="168" y="162"/>
                    <a:pt x="168" y="168"/>
                  </a:cubicBezTo>
                  <a:cubicBezTo>
                    <a:pt x="168" y="174"/>
                    <a:pt x="168" y="174"/>
                    <a:pt x="168" y="174"/>
                  </a:cubicBezTo>
                  <a:cubicBezTo>
                    <a:pt x="168" y="178"/>
                    <a:pt x="168" y="180"/>
                    <a:pt x="168" y="182"/>
                  </a:cubicBezTo>
                  <a:cubicBezTo>
                    <a:pt x="168" y="183"/>
                    <a:pt x="167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4"/>
                    <a:pt x="165" y="184"/>
                  </a:cubicBezTo>
                  <a:cubicBezTo>
                    <a:pt x="165" y="184"/>
                    <a:pt x="166" y="184"/>
                    <a:pt x="166" y="184"/>
                  </a:cubicBezTo>
                  <a:cubicBezTo>
                    <a:pt x="167" y="184"/>
                    <a:pt x="167" y="184"/>
                    <a:pt x="168" y="184"/>
                  </a:cubicBezTo>
                  <a:cubicBezTo>
                    <a:pt x="169" y="184"/>
                    <a:pt x="169" y="184"/>
                    <a:pt x="170" y="184"/>
                  </a:cubicBezTo>
                  <a:cubicBezTo>
                    <a:pt x="171" y="184"/>
                    <a:pt x="172" y="184"/>
                    <a:pt x="174" y="184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4"/>
                    <a:pt x="182" y="184"/>
                  </a:cubicBezTo>
                  <a:cubicBezTo>
                    <a:pt x="183" y="183"/>
                    <a:pt x="183" y="180"/>
                    <a:pt x="183" y="180"/>
                  </a:cubicBezTo>
                  <a:cubicBezTo>
                    <a:pt x="183" y="180"/>
                    <a:pt x="183" y="179"/>
                    <a:pt x="183" y="179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29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3"/>
                    <a:pt x="26" y="153"/>
                    <a:pt x="27" y="153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5"/>
                    <a:pt x="27" y="156"/>
                    <a:pt x="27" y="157"/>
                  </a:cubicBezTo>
                  <a:cubicBezTo>
                    <a:pt x="26" y="158"/>
                    <a:pt x="20" y="167"/>
                    <a:pt x="20" y="169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5"/>
                    <a:pt x="11" y="155"/>
                    <a:pt x="11" y="154"/>
                  </a:cubicBezTo>
                  <a:cubicBezTo>
                    <a:pt x="11" y="154"/>
                    <a:pt x="12" y="154"/>
                    <a:pt x="12" y="153"/>
                  </a:cubicBezTo>
                  <a:cubicBezTo>
                    <a:pt x="12" y="153"/>
                    <a:pt x="13" y="153"/>
                    <a:pt x="13" y="153"/>
                  </a:cubicBezTo>
                  <a:cubicBezTo>
                    <a:pt x="13" y="153"/>
                    <a:pt x="12" y="153"/>
                    <a:pt x="12" y="153"/>
                  </a:cubicBezTo>
                  <a:cubicBezTo>
                    <a:pt x="10" y="153"/>
                    <a:pt x="9" y="153"/>
                    <a:pt x="8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3"/>
                    <a:pt x="5" y="154"/>
                    <a:pt x="6" y="154"/>
                  </a:cubicBezTo>
                  <a:cubicBezTo>
                    <a:pt x="7" y="154"/>
                    <a:pt x="8" y="156"/>
                    <a:pt x="9" y="157"/>
                  </a:cubicBezTo>
                  <a:cubicBezTo>
                    <a:pt x="10" y="159"/>
                    <a:pt x="16" y="169"/>
                    <a:pt x="16" y="169"/>
                  </a:cubicBezTo>
                  <a:cubicBezTo>
                    <a:pt x="17" y="170"/>
                    <a:pt x="17" y="171"/>
                    <a:pt x="17" y="174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8"/>
                    <a:pt x="17" y="180"/>
                    <a:pt x="17" y="181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14" y="184"/>
                    <a:pt x="14" y="184"/>
                    <a:pt x="15" y="184"/>
                  </a:cubicBezTo>
                  <a:cubicBezTo>
                    <a:pt x="16" y="184"/>
                    <a:pt x="19" y="184"/>
                    <a:pt x="19" y="184"/>
                  </a:cubicBezTo>
                  <a:cubicBezTo>
                    <a:pt x="19" y="184"/>
                    <a:pt x="22" y="184"/>
                    <a:pt x="24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4"/>
                    <a:pt x="25" y="184"/>
                    <a:pt x="24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1"/>
                  </a:cubicBezTo>
                  <a:cubicBezTo>
                    <a:pt x="21" y="180"/>
                    <a:pt x="21" y="178"/>
                    <a:pt x="21" y="177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2"/>
                    <a:pt x="21" y="171"/>
                    <a:pt x="21" y="169"/>
                  </a:cubicBezTo>
                  <a:cubicBezTo>
                    <a:pt x="22" y="168"/>
                    <a:pt x="28" y="158"/>
                    <a:pt x="29" y="156"/>
                  </a:cubicBezTo>
                  <a:cubicBezTo>
                    <a:pt x="30" y="155"/>
                    <a:pt x="31" y="154"/>
                    <a:pt x="32" y="154"/>
                  </a:cubicBezTo>
                  <a:cubicBezTo>
                    <a:pt x="32" y="153"/>
                    <a:pt x="33" y="153"/>
                    <a:pt x="34" y="153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5"/>
                    <a:pt x="33" y="171"/>
                  </a:cubicBezTo>
                  <a:cubicBezTo>
                    <a:pt x="33" y="177"/>
                    <a:pt x="38" y="185"/>
                    <a:pt x="48" y="185"/>
                  </a:cubicBezTo>
                  <a:cubicBezTo>
                    <a:pt x="57" y="185"/>
                    <a:pt x="62" y="178"/>
                    <a:pt x="62" y="170"/>
                  </a:cubicBezTo>
                  <a:cubicBezTo>
                    <a:pt x="62" y="162"/>
                    <a:pt x="56" y="157"/>
                    <a:pt x="48" y="157"/>
                  </a:cubicBezTo>
                  <a:close/>
                  <a:moveTo>
                    <a:pt x="49" y="183"/>
                  </a:moveTo>
                  <a:cubicBezTo>
                    <a:pt x="42" y="183"/>
                    <a:pt x="37" y="178"/>
                    <a:pt x="37" y="170"/>
                  </a:cubicBezTo>
                  <a:cubicBezTo>
                    <a:pt x="37" y="162"/>
                    <a:pt x="41" y="158"/>
                    <a:pt x="48" y="158"/>
                  </a:cubicBezTo>
                  <a:cubicBezTo>
                    <a:pt x="53" y="158"/>
                    <a:pt x="59" y="163"/>
                    <a:pt x="59" y="171"/>
                  </a:cubicBezTo>
                  <a:cubicBezTo>
                    <a:pt x="59" y="182"/>
                    <a:pt x="52" y="183"/>
                    <a:pt x="49" y="183"/>
                  </a:cubicBezTo>
                  <a:close/>
                  <a:moveTo>
                    <a:pt x="94" y="157"/>
                  </a:moveTo>
                  <a:cubicBezTo>
                    <a:pt x="92" y="157"/>
                    <a:pt x="91" y="158"/>
                    <a:pt x="90" y="158"/>
                  </a:cubicBezTo>
                  <a:cubicBezTo>
                    <a:pt x="90" y="158"/>
                    <a:pt x="88" y="157"/>
                    <a:pt x="86" y="157"/>
                  </a:cubicBezTo>
                  <a:cubicBezTo>
                    <a:pt x="86" y="157"/>
                    <a:pt x="86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7" y="158"/>
                    <a:pt x="87" y="158"/>
                  </a:cubicBezTo>
                  <a:cubicBezTo>
                    <a:pt x="89" y="158"/>
                    <a:pt x="89" y="159"/>
                    <a:pt x="89" y="160"/>
                  </a:cubicBezTo>
                  <a:cubicBezTo>
                    <a:pt x="89" y="161"/>
                    <a:pt x="89" y="162"/>
                    <a:pt x="89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2"/>
                    <a:pt x="83" y="183"/>
                    <a:pt x="81" y="183"/>
                  </a:cubicBezTo>
                  <a:cubicBezTo>
                    <a:pt x="79" y="183"/>
                    <a:pt x="77" y="183"/>
                    <a:pt x="76" y="182"/>
                  </a:cubicBezTo>
                  <a:cubicBezTo>
                    <a:pt x="74" y="180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2"/>
                    <a:pt x="73" y="161"/>
                    <a:pt x="73" y="160"/>
                  </a:cubicBezTo>
                  <a:cubicBezTo>
                    <a:pt x="73" y="159"/>
                    <a:pt x="73" y="158"/>
                    <a:pt x="74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6" y="158"/>
                    <a:pt x="76" y="158"/>
                  </a:cubicBezTo>
                  <a:cubicBezTo>
                    <a:pt x="76" y="158"/>
                    <a:pt x="75" y="157"/>
                    <a:pt x="75" y="157"/>
                  </a:cubicBezTo>
                  <a:cubicBezTo>
                    <a:pt x="74" y="157"/>
                    <a:pt x="71" y="158"/>
                    <a:pt x="71" y="158"/>
                  </a:cubicBezTo>
                  <a:cubicBezTo>
                    <a:pt x="71" y="158"/>
                    <a:pt x="69" y="157"/>
                    <a:pt x="67" y="157"/>
                  </a:cubicBezTo>
                  <a:cubicBezTo>
                    <a:pt x="66" y="157"/>
                    <a:pt x="66" y="158"/>
                    <a:pt x="66" y="158"/>
                  </a:cubicBezTo>
                  <a:cubicBezTo>
                    <a:pt x="66" y="158"/>
                    <a:pt x="66" y="158"/>
                    <a:pt x="67" y="158"/>
                  </a:cubicBezTo>
                  <a:cubicBezTo>
                    <a:pt x="67" y="158"/>
                    <a:pt x="68" y="158"/>
                    <a:pt x="68" y="158"/>
                  </a:cubicBezTo>
                  <a:cubicBezTo>
                    <a:pt x="69" y="158"/>
                    <a:pt x="69" y="159"/>
                    <a:pt x="69" y="160"/>
                  </a:cubicBezTo>
                  <a:cubicBezTo>
                    <a:pt x="69" y="161"/>
                    <a:pt x="69" y="162"/>
                    <a:pt x="69" y="168"/>
                  </a:cubicBezTo>
                  <a:cubicBezTo>
                    <a:pt x="69" y="173"/>
                    <a:pt x="69" y="173"/>
                    <a:pt x="69" y="173"/>
                  </a:cubicBezTo>
                  <a:cubicBezTo>
                    <a:pt x="69" y="178"/>
                    <a:pt x="71" y="181"/>
                    <a:pt x="73" y="182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2"/>
                  </a:cubicBezTo>
                  <a:cubicBezTo>
                    <a:pt x="91" y="180"/>
                    <a:pt x="92" y="175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2"/>
                    <a:pt x="92" y="161"/>
                    <a:pt x="92" y="160"/>
                  </a:cubicBezTo>
                  <a:cubicBezTo>
                    <a:pt x="92" y="159"/>
                    <a:pt x="92" y="158"/>
                    <a:pt x="93" y="158"/>
                  </a:cubicBezTo>
                  <a:cubicBezTo>
                    <a:pt x="93" y="158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ubicBezTo>
                    <a:pt x="94" y="158"/>
                    <a:pt x="94" y="157"/>
                    <a:pt x="94" y="157"/>
                  </a:cubicBezTo>
                  <a:close/>
                  <a:moveTo>
                    <a:pt x="246" y="171"/>
                  </a:moveTo>
                  <a:cubicBezTo>
                    <a:pt x="245" y="171"/>
                    <a:pt x="243" y="171"/>
                    <a:pt x="243" y="171"/>
                  </a:cubicBezTo>
                  <a:cubicBezTo>
                    <a:pt x="242" y="171"/>
                    <a:pt x="240" y="171"/>
                    <a:pt x="238" y="171"/>
                  </a:cubicBezTo>
                  <a:cubicBezTo>
                    <a:pt x="238" y="171"/>
                    <a:pt x="238" y="171"/>
                    <a:pt x="238" y="171"/>
                  </a:cubicBezTo>
                  <a:cubicBezTo>
                    <a:pt x="238" y="171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2"/>
                    <a:pt x="241" y="172"/>
                    <a:pt x="241" y="175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2"/>
                    <a:pt x="241" y="182"/>
                    <a:pt x="240" y="183"/>
                  </a:cubicBezTo>
                  <a:cubicBezTo>
                    <a:pt x="239" y="183"/>
                    <a:pt x="237" y="183"/>
                    <a:pt x="236" y="183"/>
                  </a:cubicBezTo>
                  <a:cubicBezTo>
                    <a:pt x="233" y="183"/>
                    <a:pt x="230" y="182"/>
                    <a:pt x="227" y="180"/>
                  </a:cubicBezTo>
                  <a:cubicBezTo>
                    <a:pt x="225" y="178"/>
                    <a:pt x="223" y="175"/>
                    <a:pt x="223" y="170"/>
                  </a:cubicBezTo>
                  <a:cubicBezTo>
                    <a:pt x="223" y="166"/>
                    <a:pt x="224" y="162"/>
                    <a:pt x="226" y="161"/>
                  </a:cubicBezTo>
                  <a:cubicBezTo>
                    <a:pt x="229" y="159"/>
                    <a:pt x="232" y="158"/>
                    <a:pt x="234" y="158"/>
                  </a:cubicBezTo>
                  <a:cubicBezTo>
                    <a:pt x="239" y="158"/>
                    <a:pt x="242" y="160"/>
                    <a:pt x="243" y="161"/>
                  </a:cubicBezTo>
                  <a:cubicBezTo>
                    <a:pt x="243" y="162"/>
                    <a:pt x="243" y="163"/>
                    <a:pt x="243" y="164"/>
                  </a:cubicBezTo>
                  <a:cubicBezTo>
                    <a:pt x="243" y="164"/>
                    <a:pt x="244" y="164"/>
                    <a:pt x="244" y="164"/>
                  </a:cubicBezTo>
                  <a:cubicBezTo>
                    <a:pt x="244" y="164"/>
                    <a:pt x="244" y="164"/>
                    <a:pt x="244" y="163"/>
                  </a:cubicBezTo>
                  <a:cubicBezTo>
                    <a:pt x="244" y="160"/>
                    <a:pt x="244" y="159"/>
                    <a:pt x="244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7"/>
                    <a:pt x="238" y="157"/>
                    <a:pt x="235" y="157"/>
                  </a:cubicBezTo>
                  <a:cubicBezTo>
                    <a:pt x="232" y="157"/>
                    <a:pt x="229" y="157"/>
                    <a:pt x="225" y="159"/>
                  </a:cubicBezTo>
                  <a:cubicBezTo>
                    <a:pt x="222" y="161"/>
                    <a:pt x="219" y="165"/>
                    <a:pt x="219" y="171"/>
                  </a:cubicBezTo>
                  <a:cubicBezTo>
                    <a:pt x="219" y="175"/>
                    <a:pt x="221" y="179"/>
                    <a:pt x="224" y="181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3"/>
                  </a:cubicBezTo>
                  <a:cubicBezTo>
                    <a:pt x="244" y="183"/>
                    <a:pt x="244" y="183"/>
                    <a:pt x="244" y="181"/>
                  </a:cubicBezTo>
                  <a:cubicBezTo>
                    <a:pt x="244" y="177"/>
                    <a:pt x="244" y="177"/>
                    <a:pt x="244" y="177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2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1"/>
                    <a:pt x="247" y="171"/>
                  </a:cubicBezTo>
                  <a:cubicBezTo>
                    <a:pt x="247" y="171"/>
                    <a:pt x="247" y="171"/>
                    <a:pt x="246" y="171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0"/>
                  </a:cubicBezTo>
                  <a:cubicBezTo>
                    <a:pt x="371" y="182"/>
                    <a:pt x="371" y="182"/>
                    <a:pt x="370" y="183"/>
                  </a:cubicBezTo>
                  <a:cubicBezTo>
                    <a:pt x="369" y="183"/>
                    <a:pt x="367" y="183"/>
                    <a:pt x="366" y="183"/>
                  </a:cubicBezTo>
                  <a:cubicBezTo>
                    <a:pt x="362" y="183"/>
                    <a:pt x="362" y="183"/>
                    <a:pt x="362" y="180"/>
                  </a:cubicBezTo>
                  <a:cubicBezTo>
                    <a:pt x="362" y="179"/>
                    <a:pt x="362" y="175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1"/>
                  </a:cubicBezTo>
                  <a:cubicBezTo>
                    <a:pt x="369" y="171"/>
                    <a:pt x="369" y="172"/>
                    <a:pt x="369" y="172"/>
                  </a:cubicBezTo>
                  <a:cubicBezTo>
                    <a:pt x="370" y="173"/>
                    <a:pt x="370" y="173"/>
                    <a:pt x="370" y="173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3"/>
                    <a:pt x="370" y="173"/>
                  </a:cubicBezTo>
                  <a:cubicBezTo>
                    <a:pt x="370" y="173"/>
                    <a:pt x="370" y="171"/>
                    <a:pt x="370" y="171"/>
                  </a:cubicBezTo>
                  <a:cubicBezTo>
                    <a:pt x="370" y="169"/>
                    <a:pt x="371" y="169"/>
                    <a:pt x="371" y="169"/>
                  </a:cubicBezTo>
                  <a:cubicBezTo>
                    <a:pt x="371" y="168"/>
                    <a:pt x="371" y="168"/>
                    <a:pt x="370" y="168"/>
                  </a:cubicBezTo>
                  <a:cubicBezTo>
                    <a:pt x="370" y="168"/>
                    <a:pt x="370" y="169"/>
                    <a:pt x="370" y="169"/>
                  </a:cubicBezTo>
                  <a:cubicBezTo>
                    <a:pt x="370" y="169"/>
                    <a:pt x="369" y="169"/>
                    <a:pt x="368" y="169"/>
                  </a:cubicBezTo>
                  <a:cubicBezTo>
                    <a:pt x="367" y="169"/>
                    <a:pt x="362" y="169"/>
                    <a:pt x="362" y="169"/>
                  </a:cubicBezTo>
                  <a:cubicBezTo>
                    <a:pt x="362" y="169"/>
                    <a:pt x="362" y="169"/>
                    <a:pt x="362" y="16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59"/>
                  </a:cubicBezTo>
                  <a:cubicBezTo>
                    <a:pt x="369" y="159"/>
                    <a:pt x="370" y="160"/>
                    <a:pt x="370" y="160"/>
                  </a:cubicBezTo>
                  <a:cubicBezTo>
                    <a:pt x="370" y="161"/>
                    <a:pt x="370" y="161"/>
                    <a:pt x="370" y="161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1"/>
                    <a:pt x="371" y="160"/>
                    <a:pt x="371" y="159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7"/>
                    <a:pt x="371" y="157"/>
                    <a:pt x="371" y="157"/>
                  </a:cubicBezTo>
                  <a:cubicBezTo>
                    <a:pt x="371" y="157"/>
                    <a:pt x="371" y="157"/>
                    <a:pt x="371" y="157"/>
                  </a:cubicBezTo>
                  <a:cubicBezTo>
                    <a:pt x="370" y="157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7" y="157"/>
                    <a:pt x="356" y="157"/>
                  </a:cubicBezTo>
                  <a:cubicBezTo>
                    <a:pt x="355" y="157"/>
                    <a:pt x="355" y="158"/>
                    <a:pt x="355" y="158"/>
                  </a:cubicBezTo>
                  <a:cubicBezTo>
                    <a:pt x="355" y="158"/>
                    <a:pt x="355" y="158"/>
                    <a:pt x="356" y="158"/>
                  </a:cubicBezTo>
                  <a:cubicBezTo>
                    <a:pt x="356" y="158"/>
                    <a:pt x="356" y="158"/>
                    <a:pt x="357" y="158"/>
                  </a:cubicBezTo>
                  <a:cubicBezTo>
                    <a:pt x="358" y="158"/>
                    <a:pt x="358" y="159"/>
                    <a:pt x="358" y="160"/>
                  </a:cubicBezTo>
                  <a:cubicBezTo>
                    <a:pt x="358" y="161"/>
                    <a:pt x="358" y="162"/>
                    <a:pt x="358" y="168"/>
                  </a:cubicBezTo>
                  <a:cubicBezTo>
                    <a:pt x="358" y="174"/>
                    <a:pt x="358" y="174"/>
                    <a:pt x="358" y="174"/>
                  </a:cubicBezTo>
                  <a:cubicBezTo>
                    <a:pt x="358" y="178"/>
                    <a:pt x="358" y="180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4"/>
                    <a:pt x="356" y="184"/>
                  </a:cubicBezTo>
                  <a:cubicBezTo>
                    <a:pt x="356" y="184"/>
                    <a:pt x="356" y="184"/>
                    <a:pt x="356" y="184"/>
                  </a:cubicBezTo>
                  <a:cubicBezTo>
                    <a:pt x="357" y="184"/>
                    <a:pt x="358" y="184"/>
                    <a:pt x="359" y="184"/>
                  </a:cubicBezTo>
                  <a:cubicBezTo>
                    <a:pt x="359" y="184"/>
                    <a:pt x="360" y="184"/>
                    <a:pt x="360" y="184"/>
                  </a:cubicBezTo>
                  <a:cubicBezTo>
                    <a:pt x="361" y="184"/>
                    <a:pt x="362" y="184"/>
                    <a:pt x="363" y="184"/>
                  </a:cubicBezTo>
                  <a:cubicBezTo>
                    <a:pt x="365" y="184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0"/>
                    <a:pt x="372" y="180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0"/>
                  </a:cubicBezTo>
                  <a:cubicBezTo>
                    <a:pt x="500" y="182"/>
                    <a:pt x="500" y="182"/>
                    <a:pt x="499" y="183"/>
                  </a:cubicBezTo>
                  <a:cubicBezTo>
                    <a:pt x="498" y="183"/>
                    <a:pt x="496" y="183"/>
                    <a:pt x="495" y="183"/>
                  </a:cubicBezTo>
                  <a:cubicBezTo>
                    <a:pt x="491" y="183"/>
                    <a:pt x="491" y="183"/>
                    <a:pt x="490" y="180"/>
                  </a:cubicBezTo>
                  <a:cubicBezTo>
                    <a:pt x="490" y="179"/>
                    <a:pt x="490" y="175"/>
                    <a:pt x="490" y="174"/>
                  </a:cubicBezTo>
                  <a:cubicBezTo>
                    <a:pt x="490" y="171"/>
                    <a:pt x="490" y="171"/>
                    <a:pt x="490" y="171"/>
                  </a:cubicBezTo>
                  <a:cubicBezTo>
                    <a:pt x="490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1"/>
                  </a:cubicBezTo>
                  <a:cubicBezTo>
                    <a:pt x="498" y="171"/>
                    <a:pt x="498" y="172"/>
                    <a:pt x="498" y="172"/>
                  </a:cubicBezTo>
                  <a:cubicBezTo>
                    <a:pt x="498" y="173"/>
                    <a:pt x="498" y="173"/>
                    <a:pt x="498" y="173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3"/>
                    <a:pt x="499" y="173"/>
                  </a:cubicBezTo>
                  <a:cubicBezTo>
                    <a:pt x="499" y="173"/>
                    <a:pt x="499" y="171"/>
                    <a:pt x="499" y="171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8"/>
                    <a:pt x="499" y="168"/>
                    <a:pt x="499" y="168"/>
                  </a:cubicBezTo>
                  <a:cubicBezTo>
                    <a:pt x="499" y="168"/>
                    <a:pt x="499" y="169"/>
                    <a:pt x="499" y="169"/>
                  </a:cubicBezTo>
                  <a:cubicBezTo>
                    <a:pt x="498" y="169"/>
                    <a:pt x="498" y="169"/>
                    <a:pt x="497" y="169"/>
                  </a:cubicBezTo>
                  <a:cubicBezTo>
                    <a:pt x="496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90" y="159"/>
                    <a:pt x="490" y="159"/>
                    <a:pt x="490" y="159"/>
                  </a:cubicBezTo>
                  <a:cubicBezTo>
                    <a:pt x="490" y="159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59"/>
                  </a:cubicBezTo>
                  <a:cubicBezTo>
                    <a:pt x="498" y="159"/>
                    <a:pt x="498" y="160"/>
                    <a:pt x="499" y="160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500" y="161"/>
                    <a:pt x="500" y="160"/>
                    <a:pt x="500" y="159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7"/>
                    <a:pt x="500" y="157"/>
                    <a:pt x="500" y="157"/>
                  </a:cubicBezTo>
                  <a:cubicBezTo>
                    <a:pt x="500" y="157"/>
                    <a:pt x="499" y="157"/>
                    <a:pt x="499" y="157"/>
                  </a:cubicBezTo>
                  <a:cubicBezTo>
                    <a:pt x="499" y="157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7"/>
                    <a:pt x="485" y="157"/>
                  </a:cubicBezTo>
                  <a:cubicBezTo>
                    <a:pt x="484" y="157"/>
                    <a:pt x="484" y="158"/>
                    <a:pt x="484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5" y="158"/>
                    <a:pt x="485" y="158"/>
                    <a:pt x="486" y="158"/>
                  </a:cubicBezTo>
                  <a:cubicBezTo>
                    <a:pt x="487" y="158"/>
                    <a:pt x="487" y="159"/>
                    <a:pt x="487" y="160"/>
                  </a:cubicBezTo>
                  <a:cubicBezTo>
                    <a:pt x="487" y="161"/>
                    <a:pt x="487" y="162"/>
                    <a:pt x="487" y="168"/>
                  </a:cubicBezTo>
                  <a:cubicBezTo>
                    <a:pt x="487" y="174"/>
                    <a:pt x="487" y="174"/>
                    <a:pt x="487" y="174"/>
                  </a:cubicBezTo>
                  <a:cubicBezTo>
                    <a:pt x="487" y="178"/>
                    <a:pt x="487" y="180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4"/>
                    <a:pt x="485" y="184"/>
                  </a:cubicBezTo>
                  <a:cubicBezTo>
                    <a:pt x="485" y="184"/>
                    <a:pt x="485" y="184"/>
                    <a:pt x="485" y="184"/>
                  </a:cubicBezTo>
                  <a:cubicBezTo>
                    <a:pt x="486" y="184"/>
                    <a:pt x="487" y="184"/>
                    <a:pt x="487" y="184"/>
                  </a:cubicBezTo>
                  <a:cubicBezTo>
                    <a:pt x="488" y="184"/>
                    <a:pt x="489" y="184"/>
                    <a:pt x="489" y="184"/>
                  </a:cubicBezTo>
                  <a:cubicBezTo>
                    <a:pt x="489" y="184"/>
                    <a:pt x="490" y="184"/>
                    <a:pt x="492" y="184"/>
                  </a:cubicBezTo>
                  <a:cubicBezTo>
                    <a:pt x="493" y="184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0"/>
                    <a:pt x="501" y="180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7"/>
                  </a:moveTo>
                  <a:cubicBezTo>
                    <a:pt x="425" y="157"/>
                    <a:pt x="425" y="157"/>
                    <a:pt x="424" y="157"/>
                  </a:cubicBezTo>
                  <a:cubicBezTo>
                    <a:pt x="424" y="157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7"/>
                  </a:cubicBezTo>
                  <a:cubicBezTo>
                    <a:pt x="404" y="157"/>
                    <a:pt x="403" y="157"/>
                    <a:pt x="403" y="157"/>
                  </a:cubicBezTo>
                  <a:cubicBezTo>
                    <a:pt x="403" y="157"/>
                    <a:pt x="403" y="157"/>
                    <a:pt x="403" y="158"/>
                  </a:cubicBezTo>
                  <a:cubicBezTo>
                    <a:pt x="403" y="158"/>
                    <a:pt x="402" y="161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1"/>
                  </a:cubicBezTo>
                  <a:cubicBezTo>
                    <a:pt x="403" y="161"/>
                    <a:pt x="403" y="161"/>
                    <a:pt x="403" y="160"/>
                  </a:cubicBezTo>
                  <a:cubicBezTo>
                    <a:pt x="404" y="159"/>
                    <a:pt x="405" y="159"/>
                    <a:pt x="407" y="159"/>
                  </a:cubicBezTo>
                  <a:cubicBezTo>
                    <a:pt x="412" y="159"/>
                    <a:pt x="412" y="159"/>
                    <a:pt x="412" y="159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8"/>
                    <a:pt x="412" y="180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4"/>
                    <a:pt x="410" y="184"/>
                  </a:cubicBezTo>
                  <a:cubicBezTo>
                    <a:pt x="410" y="184"/>
                    <a:pt x="410" y="184"/>
                    <a:pt x="410" y="184"/>
                  </a:cubicBezTo>
                  <a:cubicBezTo>
                    <a:pt x="411" y="184"/>
                    <a:pt x="414" y="184"/>
                    <a:pt x="414" y="184"/>
                  </a:cubicBezTo>
                  <a:cubicBezTo>
                    <a:pt x="414" y="184"/>
                    <a:pt x="417" y="184"/>
                    <a:pt x="419" y="184"/>
                  </a:cubicBezTo>
                  <a:cubicBezTo>
                    <a:pt x="419" y="184"/>
                    <a:pt x="419" y="184"/>
                    <a:pt x="419" y="184"/>
                  </a:cubicBezTo>
                  <a:cubicBezTo>
                    <a:pt x="419" y="184"/>
                    <a:pt x="419" y="184"/>
                    <a:pt x="419" y="184"/>
                  </a:cubicBezTo>
                  <a:cubicBezTo>
                    <a:pt x="418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0"/>
                    <a:pt x="416" y="178"/>
                    <a:pt x="416" y="174"/>
                  </a:cubicBezTo>
                  <a:cubicBezTo>
                    <a:pt x="416" y="159"/>
                    <a:pt x="416" y="159"/>
                    <a:pt x="416" y="159"/>
                  </a:cubicBezTo>
                  <a:cubicBezTo>
                    <a:pt x="420" y="159"/>
                    <a:pt x="420" y="159"/>
                    <a:pt x="420" y="159"/>
                  </a:cubicBezTo>
                  <a:cubicBezTo>
                    <a:pt x="424" y="159"/>
                    <a:pt x="424" y="160"/>
                    <a:pt x="425" y="161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1"/>
                    <a:pt x="425" y="159"/>
                    <a:pt x="425" y="158"/>
                  </a:cubicBezTo>
                  <a:cubicBezTo>
                    <a:pt x="425" y="157"/>
                    <a:pt x="425" y="157"/>
                    <a:pt x="425" y="157"/>
                  </a:cubicBezTo>
                  <a:close/>
                  <a:moveTo>
                    <a:pt x="351" y="152"/>
                  </a:moveTo>
                  <a:cubicBezTo>
                    <a:pt x="351" y="152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2"/>
                    <a:pt x="326" y="152"/>
                  </a:cubicBezTo>
                  <a:cubicBezTo>
                    <a:pt x="326" y="152"/>
                    <a:pt x="326" y="153"/>
                    <a:pt x="326" y="153"/>
                  </a:cubicBezTo>
                  <a:cubicBezTo>
                    <a:pt x="326" y="153"/>
                    <a:pt x="325" y="157"/>
                    <a:pt x="325" y="157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7"/>
                  </a:cubicBezTo>
                  <a:cubicBezTo>
                    <a:pt x="325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2"/>
                    <a:pt x="337" y="172"/>
                    <a:pt x="337" y="172"/>
                  </a:cubicBezTo>
                  <a:cubicBezTo>
                    <a:pt x="337" y="176"/>
                    <a:pt x="337" y="180"/>
                    <a:pt x="336" y="181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4"/>
                  </a:cubicBezTo>
                  <a:cubicBezTo>
                    <a:pt x="335" y="184"/>
                    <a:pt x="338" y="184"/>
                    <a:pt x="338" y="184"/>
                  </a:cubicBezTo>
                  <a:cubicBezTo>
                    <a:pt x="339" y="184"/>
                    <a:pt x="341" y="184"/>
                    <a:pt x="343" y="184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1"/>
                  </a:cubicBezTo>
                  <a:cubicBezTo>
                    <a:pt x="340" y="180"/>
                    <a:pt x="340" y="176"/>
                    <a:pt x="340" y="172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7"/>
                    <a:pt x="351" y="157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7"/>
                    <a:pt x="351" y="154"/>
                    <a:pt x="351" y="153"/>
                  </a:cubicBezTo>
                  <a:cubicBezTo>
                    <a:pt x="351" y="153"/>
                    <a:pt x="351" y="152"/>
                    <a:pt x="351" y="152"/>
                  </a:cubicBezTo>
                  <a:close/>
                  <a:moveTo>
                    <a:pt x="401" y="184"/>
                  </a:moveTo>
                  <a:cubicBezTo>
                    <a:pt x="399" y="183"/>
                    <a:pt x="399" y="183"/>
                    <a:pt x="398" y="182"/>
                  </a:cubicBezTo>
                  <a:cubicBezTo>
                    <a:pt x="398" y="181"/>
                    <a:pt x="391" y="171"/>
                    <a:pt x="391" y="170"/>
                  </a:cubicBezTo>
                  <a:cubicBezTo>
                    <a:pt x="397" y="161"/>
                    <a:pt x="397" y="161"/>
                    <a:pt x="397" y="161"/>
                  </a:cubicBezTo>
                  <a:cubicBezTo>
                    <a:pt x="398" y="159"/>
                    <a:pt x="398" y="159"/>
                    <a:pt x="399" y="158"/>
                  </a:cubicBezTo>
                  <a:cubicBezTo>
                    <a:pt x="400" y="158"/>
                    <a:pt x="400" y="158"/>
                    <a:pt x="401" y="158"/>
                  </a:cubicBezTo>
                  <a:cubicBezTo>
                    <a:pt x="401" y="158"/>
                    <a:pt x="401" y="158"/>
                    <a:pt x="401" y="158"/>
                  </a:cubicBezTo>
                  <a:cubicBezTo>
                    <a:pt x="401" y="158"/>
                    <a:pt x="401" y="157"/>
                    <a:pt x="400" y="157"/>
                  </a:cubicBezTo>
                  <a:cubicBezTo>
                    <a:pt x="399" y="157"/>
                    <a:pt x="398" y="158"/>
                    <a:pt x="397" y="158"/>
                  </a:cubicBezTo>
                  <a:cubicBezTo>
                    <a:pt x="397" y="158"/>
                    <a:pt x="395" y="157"/>
                    <a:pt x="394" y="157"/>
                  </a:cubicBezTo>
                  <a:cubicBezTo>
                    <a:pt x="393" y="157"/>
                    <a:pt x="393" y="158"/>
                    <a:pt x="393" y="158"/>
                  </a:cubicBezTo>
                  <a:cubicBezTo>
                    <a:pt x="393" y="158"/>
                    <a:pt x="393" y="158"/>
                    <a:pt x="394" y="158"/>
                  </a:cubicBezTo>
                  <a:cubicBezTo>
                    <a:pt x="394" y="158"/>
                    <a:pt x="394" y="158"/>
                    <a:pt x="395" y="158"/>
                  </a:cubicBezTo>
                  <a:cubicBezTo>
                    <a:pt x="395" y="158"/>
                    <a:pt x="395" y="158"/>
                    <a:pt x="395" y="159"/>
                  </a:cubicBezTo>
                  <a:cubicBezTo>
                    <a:pt x="395" y="159"/>
                    <a:pt x="395" y="159"/>
                    <a:pt x="395" y="160"/>
                  </a:cubicBezTo>
                  <a:cubicBezTo>
                    <a:pt x="395" y="161"/>
                    <a:pt x="391" y="167"/>
                    <a:pt x="390" y="168"/>
                  </a:cubicBezTo>
                  <a:cubicBezTo>
                    <a:pt x="388" y="165"/>
                    <a:pt x="386" y="163"/>
                    <a:pt x="385" y="160"/>
                  </a:cubicBezTo>
                  <a:cubicBezTo>
                    <a:pt x="385" y="159"/>
                    <a:pt x="384" y="159"/>
                    <a:pt x="384" y="159"/>
                  </a:cubicBezTo>
                  <a:cubicBezTo>
                    <a:pt x="384" y="158"/>
                    <a:pt x="384" y="158"/>
                    <a:pt x="385" y="158"/>
                  </a:cubicBezTo>
                  <a:cubicBezTo>
                    <a:pt x="385" y="158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6" y="158"/>
                    <a:pt x="386" y="157"/>
                    <a:pt x="386" y="157"/>
                  </a:cubicBezTo>
                  <a:cubicBezTo>
                    <a:pt x="384" y="157"/>
                    <a:pt x="382" y="158"/>
                    <a:pt x="382" y="158"/>
                  </a:cubicBezTo>
                  <a:cubicBezTo>
                    <a:pt x="382" y="158"/>
                    <a:pt x="379" y="157"/>
                    <a:pt x="378" y="157"/>
                  </a:cubicBezTo>
                  <a:cubicBezTo>
                    <a:pt x="377" y="157"/>
                    <a:pt x="377" y="158"/>
                    <a:pt x="377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8" y="158"/>
                    <a:pt x="379" y="158"/>
                  </a:cubicBezTo>
                  <a:cubicBezTo>
                    <a:pt x="380" y="159"/>
                    <a:pt x="381" y="160"/>
                    <a:pt x="382" y="161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3"/>
                    <a:pt x="378" y="184"/>
                  </a:cubicBezTo>
                  <a:cubicBezTo>
                    <a:pt x="377" y="184"/>
                    <a:pt x="377" y="184"/>
                    <a:pt x="376" y="184"/>
                  </a:cubicBezTo>
                  <a:cubicBezTo>
                    <a:pt x="376" y="184"/>
                    <a:pt x="376" y="184"/>
                    <a:pt x="376" y="184"/>
                  </a:cubicBezTo>
                  <a:cubicBezTo>
                    <a:pt x="376" y="184"/>
                    <a:pt x="376" y="184"/>
                    <a:pt x="377" y="184"/>
                  </a:cubicBezTo>
                  <a:cubicBezTo>
                    <a:pt x="378" y="184"/>
                    <a:pt x="380" y="184"/>
                    <a:pt x="380" y="184"/>
                  </a:cubicBezTo>
                  <a:cubicBezTo>
                    <a:pt x="380" y="184"/>
                    <a:pt x="383" y="184"/>
                    <a:pt x="384" y="184"/>
                  </a:cubicBezTo>
                  <a:cubicBezTo>
                    <a:pt x="384" y="184"/>
                    <a:pt x="384" y="184"/>
                    <a:pt x="384" y="184"/>
                  </a:cubicBezTo>
                  <a:cubicBezTo>
                    <a:pt x="384" y="184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3"/>
                  </a:cubicBezTo>
                  <a:cubicBezTo>
                    <a:pt x="382" y="183"/>
                    <a:pt x="383" y="182"/>
                    <a:pt x="383" y="182"/>
                  </a:cubicBezTo>
                  <a:cubicBezTo>
                    <a:pt x="389" y="172"/>
                    <a:pt x="389" y="172"/>
                    <a:pt x="389" y="172"/>
                  </a:cubicBezTo>
                  <a:cubicBezTo>
                    <a:pt x="391" y="176"/>
                    <a:pt x="393" y="179"/>
                    <a:pt x="395" y="183"/>
                  </a:cubicBezTo>
                  <a:cubicBezTo>
                    <a:pt x="395" y="183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4"/>
                  </a:cubicBezTo>
                  <a:cubicBezTo>
                    <a:pt x="394" y="184"/>
                    <a:pt x="395" y="184"/>
                    <a:pt x="396" y="184"/>
                  </a:cubicBezTo>
                  <a:cubicBezTo>
                    <a:pt x="398" y="184"/>
                    <a:pt x="399" y="184"/>
                    <a:pt x="402" y="184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1"/>
                  </a:cubicBezTo>
                  <a:cubicBezTo>
                    <a:pt x="473" y="180"/>
                    <a:pt x="473" y="176"/>
                    <a:pt x="473" y="172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8"/>
                    <a:pt x="473" y="157"/>
                    <a:pt x="473" y="156"/>
                  </a:cubicBezTo>
                  <a:cubicBezTo>
                    <a:pt x="473" y="154"/>
                    <a:pt x="474" y="154"/>
                    <a:pt x="475" y="153"/>
                  </a:cubicBezTo>
                  <a:cubicBezTo>
                    <a:pt x="475" y="153"/>
                    <a:pt x="475" y="153"/>
                    <a:pt x="476" y="153"/>
                  </a:cubicBezTo>
                  <a:cubicBezTo>
                    <a:pt x="476" y="153"/>
                    <a:pt x="476" y="153"/>
                    <a:pt x="476" y="153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8" y="153"/>
                    <a:pt x="467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7" y="153"/>
                    <a:pt x="467" y="153"/>
                    <a:pt x="468" y="153"/>
                  </a:cubicBezTo>
                  <a:cubicBezTo>
                    <a:pt x="469" y="154"/>
                    <a:pt x="469" y="154"/>
                    <a:pt x="469" y="156"/>
                  </a:cubicBezTo>
                  <a:cubicBezTo>
                    <a:pt x="470" y="157"/>
                    <a:pt x="470" y="158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6"/>
                    <a:pt x="469" y="166"/>
                  </a:cubicBezTo>
                  <a:cubicBezTo>
                    <a:pt x="452" y="166"/>
                    <a:pt x="452" y="166"/>
                    <a:pt x="452" y="166"/>
                  </a:cubicBezTo>
                  <a:cubicBezTo>
                    <a:pt x="451" y="166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8"/>
                    <a:pt x="451" y="157"/>
                    <a:pt x="451" y="156"/>
                  </a:cubicBezTo>
                  <a:cubicBezTo>
                    <a:pt x="451" y="154"/>
                    <a:pt x="452" y="154"/>
                    <a:pt x="453" y="153"/>
                  </a:cubicBezTo>
                  <a:cubicBezTo>
                    <a:pt x="453" y="153"/>
                    <a:pt x="454" y="153"/>
                    <a:pt x="454" y="153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3"/>
                  </a:cubicBezTo>
                  <a:cubicBezTo>
                    <a:pt x="444" y="153"/>
                    <a:pt x="444" y="153"/>
                    <a:pt x="444" y="153"/>
                  </a:cubicBezTo>
                  <a:cubicBezTo>
                    <a:pt x="445" y="153"/>
                    <a:pt x="446" y="153"/>
                    <a:pt x="446" y="153"/>
                  </a:cubicBezTo>
                  <a:cubicBezTo>
                    <a:pt x="447" y="154"/>
                    <a:pt x="448" y="154"/>
                    <a:pt x="448" y="156"/>
                  </a:cubicBezTo>
                  <a:cubicBezTo>
                    <a:pt x="448" y="157"/>
                    <a:pt x="448" y="158"/>
                    <a:pt x="448" y="165"/>
                  </a:cubicBezTo>
                  <a:cubicBezTo>
                    <a:pt x="448" y="172"/>
                    <a:pt x="448" y="172"/>
                    <a:pt x="448" y="172"/>
                  </a:cubicBezTo>
                  <a:cubicBezTo>
                    <a:pt x="448" y="176"/>
                    <a:pt x="448" y="180"/>
                    <a:pt x="448" y="181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4"/>
                  </a:cubicBezTo>
                  <a:cubicBezTo>
                    <a:pt x="447" y="184"/>
                    <a:pt x="449" y="184"/>
                    <a:pt x="450" y="184"/>
                  </a:cubicBezTo>
                  <a:cubicBezTo>
                    <a:pt x="450" y="184"/>
                    <a:pt x="452" y="184"/>
                    <a:pt x="455" y="184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1" y="181"/>
                  </a:cubicBezTo>
                  <a:cubicBezTo>
                    <a:pt x="451" y="180"/>
                    <a:pt x="451" y="176"/>
                    <a:pt x="451" y="172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2"/>
                    <a:pt x="470" y="172"/>
                    <a:pt x="470" y="172"/>
                  </a:cubicBezTo>
                  <a:cubicBezTo>
                    <a:pt x="470" y="176"/>
                    <a:pt x="470" y="180"/>
                    <a:pt x="469" y="181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4"/>
                  </a:cubicBezTo>
                  <a:cubicBezTo>
                    <a:pt x="468" y="184"/>
                    <a:pt x="471" y="184"/>
                    <a:pt x="471" y="184"/>
                  </a:cubicBezTo>
                  <a:cubicBezTo>
                    <a:pt x="472" y="184"/>
                    <a:pt x="474" y="184"/>
                    <a:pt x="477" y="184"/>
                  </a:cubicBezTo>
                  <a:cubicBezTo>
                    <a:pt x="477" y="184"/>
                    <a:pt x="477" y="184"/>
                    <a:pt x="477" y="184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3"/>
                    <a:pt x="529" y="181"/>
                  </a:cubicBezTo>
                  <a:cubicBezTo>
                    <a:pt x="527" y="179"/>
                    <a:pt x="525" y="176"/>
                    <a:pt x="522" y="172"/>
                  </a:cubicBezTo>
                  <a:cubicBezTo>
                    <a:pt x="525" y="169"/>
                    <a:pt x="526" y="167"/>
                    <a:pt x="526" y="164"/>
                  </a:cubicBezTo>
                  <a:cubicBezTo>
                    <a:pt x="526" y="161"/>
                    <a:pt x="524" y="160"/>
                    <a:pt x="524" y="159"/>
                  </a:cubicBezTo>
                  <a:cubicBezTo>
                    <a:pt x="522" y="158"/>
                    <a:pt x="519" y="157"/>
                    <a:pt x="517" y="157"/>
                  </a:cubicBezTo>
                  <a:cubicBezTo>
                    <a:pt x="516" y="157"/>
                    <a:pt x="512" y="158"/>
                    <a:pt x="512" y="158"/>
                  </a:cubicBezTo>
                  <a:cubicBezTo>
                    <a:pt x="512" y="158"/>
                    <a:pt x="509" y="157"/>
                    <a:pt x="508" y="157"/>
                  </a:cubicBezTo>
                  <a:cubicBezTo>
                    <a:pt x="507" y="157"/>
                    <a:pt x="507" y="158"/>
                    <a:pt x="507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8" y="158"/>
                    <a:pt x="508" y="158"/>
                    <a:pt x="509" y="158"/>
                  </a:cubicBezTo>
                  <a:cubicBezTo>
                    <a:pt x="510" y="158"/>
                    <a:pt x="510" y="159"/>
                    <a:pt x="510" y="160"/>
                  </a:cubicBezTo>
                  <a:cubicBezTo>
                    <a:pt x="510" y="161"/>
                    <a:pt x="510" y="162"/>
                    <a:pt x="510" y="168"/>
                  </a:cubicBezTo>
                  <a:cubicBezTo>
                    <a:pt x="510" y="174"/>
                    <a:pt x="510" y="174"/>
                    <a:pt x="510" y="174"/>
                  </a:cubicBezTo>
                  <a:cubicBezTo>
                    <a:pt x="510" y="178"/>
                    <a:pt x="510" y="180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4"/>
                    <a:pt x="508" y="184"/>
                  </a:cubicBezTo>
                  <a:cubicBezTo>
                    <a:pt x="508" y="184"/>
                    <a:pt x="508" y="184"/>
                    <a:pt x="508" y="184"/>
                  </a:cubicBezTo>
                  <a:cubicBezTo>
                    <a:pt x="509" y="184"/>
                    <a:pt x="512" y="184"/>
                    <a:pt x="512" y="184"/>
                  </a:cubicBezTo>
                  <a:cubicBezTo>
                    <a:pt x="512" y="184"/>
                    <a:pt x="514" y="184"/>
                    <a:pt x="516" y="184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0"/>
                    <a:pt x="513" y="178"/>
                    <a:pt x="513" y="174"/>
                  </a:cubicBezTo>
                  <a:cubicBezTo>
                    <a:pt x="513" y="173"/>
                    <a:pt x="513" y="173"/>
                    <a:pt x="513" y="173"/>
                  </a:cubicBezTo>
                  <a:cubicBezTo>
                    <a:pt x="513" y="173"/>
                    <a:pt x="514" y="173"/>
                    <a:pt x="514" y="173"/>
                  </a:cubicBezTo>
                  <a:cubicBezTo>
                    <a:pt x="518" y="173"/>
                    <a:pt x="518" y="173"/>
                    <a:pt x="518" y="173"/>
                  </a:cubicBezTo>
                  <a:cubicBezTo>
                    <a:pt x="519" y="173"/>
                    <a:pt x="519" y="173"/>
                    <a:pt x="519" y="173"/>
                  </a:cubicBezTo>
                  <a:cubicBezTo>
                    <a:pt x="520" y="174"/>
                    <a:pt x="521" y="177"/>
                    <a:pt x="523" y="179"/>
                  </a:cubicBezTo>
                  <a:cubicBezTo>
                    <a:pt x="525" y="181"/>
                    <a:pt x="526" y="183"/>
                    <a:pt x="528" y="184"/>
                  </a:cubicBezTo>
                  <a:cubicBezTo>
                    <a:pt x="529" y="184"/>
                    <a:pt x="530" y="184"/>
                    <a:pt x="532" y="184"/>
                  </a:cubicBezTo>
                  <a:cubicBezTo>
                    <a:pt x="534" y="184"/>
                    <a:pt x="534" y="184"/>
                    <a:pt x="534" y="184"/>
                  </a:cubicBezTo>
                  <a:cubicBezTo>
                    <a:pt x="535" y="184"/>
                    <a:pt x="535" y="184"/>
                    <a:pt x="535" y="184"/>
                  </a:cubicBezTo>
                  <a:cubicBezTo>
                    <a:pt x="535" y="184"/>
                    <a:pt x="535" y="184"/>
                    <a:pt x="535" y="184"/>
                  </a:cubicBezTo>
                  <a:close/>
                  <a:moveTo>
                    <a:pt x="521" y="171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1"/>
                  </a:cubicBezTo>
                  <a:cubicBezTo>
                    <a:pt x="514" y="171"/>
                    <a:pt x="513" y="171"/>
                    <a:pt x="513" y="171"/>
                  </a:cubicBezTo>
                  <a:cubicBezTo>
                    <a:pt x="513" y="159"/>
                    <a:pt x="513" y="159"/>
                    <a:pt x="513" y="159"/>
                  </a:cubicBezTo>
                  <a:cubicBezTo>
                    <a:pt x="513" y="159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1"/>
                    <a:pt x="523" y="166"/>
                  </a:cubicBezTo>
                  <a:cubicBezTo>
                    <a:pt x="523" y="168"/>
                    <a:pt x="522" y="170"/>
                    <a:pt x="521" y="171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0"/>
                  </a:cubicBezTo>
                  <a:cubicBezTo>
                    <a:pt x="551" y="182"/>
                    <a:pt x="551" y="182"/>
                    <a:pt x="550" y="183"/>
                  </a:cubicBezTo>
                  <a:cubicBezTo>
                    <a:pt x="549" y="183"/>
                    <a:pt x="547" y="183"/>
                    <a:pt x="546" y="183"/>
                  </a:cubicBezTo>
                  <a:cubicBezTo>
                    <a:pt x="543" y="183"/>
                    <a:pt x="542" y="183"/>
                    <a:pt x="542" y="180"/>
                  </a:cubicBezTo>
                  <a:cubicBezTo>
                    <a:pt x="542" y="179"/>
                    <a:pt x="542" y="175"/>
                    <a:pt x="542" y="174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1"/>
                  </a:cubicBezTo>
                  <a:cubicBezTo>
                    <a:pt x="549" y="171"/>
                    <a:pt x="549" y="172"/>
                    <a:pt x="550" y="172"/>
                  </a:cubicBezTo>
                  <a:cubicBezTo>
                    <a:pt x="550" y="173"/>
                    <a:pt x="550" y="173"/>
                    <a:pt x="550" y="173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3"/>
                    <a:pt x="550" y="173"/>
                  </a:cubicBezTo>
                  <a:cubicBezTo>
                    <a:pt x="550" y="173"/>
                    <a:pt x="550" y="171"/>
                    <a:pt x="550" y="171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1" y="168"/>
                    <a:pt x="551" y="168"/>
                    <a:pt x="551" y="168"/>
                  </a:cubicBezTo>
                  <a:cubicBezTo>
                    <a:pt x="550" y="168"/>
                    <a:pt x="550" y="169"/>
                    <a:pt x="550" y="169"/>
                  </a:cubicBezTo>
                  <a:cubicBezTo>
                    <a:pt x="550" y="169"/>
                    <a:pt x="549" y="169"/>
                    <a:pt x="548" y="169"/>
                  </a:cubicBezTo>
                  <a:cubicBezTo>
                    <a:pt x="547" y="169"/>
                    <a:pt x="543" y="169"/>
                    <a:pt x="542" y="169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2" y="159"/>
                    <a:pt x="547" y="159"/>
                    <a:pt x="547" y="159"/>
                  </a:cubicBezTo>
                  <a:cubicBezTo>
                    <a:pt x="549" y="159"/>
                    <a:pt x="550" y="160"/>
                    <a:pt x="550" y="160"/>
                  </a:cubicBezTo>
                  <a:cubicBezTo>
                    <a:pt x="550" y="161"/>
                    <a:pt x="550" y="161"/>
                    <a:pt x="550" y="161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1"/>
                    <a:pt x="551" y="160"/>
                    <a:pt x="551" y="159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7"/>
                    <a:pt x="551" y="157"/>
                    <a:pt x="551" y="157"/>
                  </a:cubicBezTo>
                  <a:cubicBezTo>
                    <a:pt x="551" y="157"/>
                    <a:pt x="551" y="157"/>
                    <a:pt x="551" y="157"/>
                  </a:cubicBezTo>
                  <a:cubicBezTo>
                    <a:pt x="550" y="157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7"/>
                    <a:pt x="536" y="157"/>
                  </a:cubicBezTo>
                  <a:cubicBezTo>
                    <a:pt x="536" y="157"/>
                    <a:pt x="535" y="158"/>
                    <a:pt x="535" y="158"/>
                  </a:cubicBezTo>
                  <a:cubicBezTo>
                    <a:pt x="535" y="158"/>
                    <a:pt x="536" y="158"/>
                    <a:pt x="536" y="158"/>
                  </a:cubicBezTo>
                  <a:cubicBezTo>
                    <a:pt x="536" y="158"/>
                    <a:pt x="537" y="158"/>
                    <a:pt x="537" y="158"/>
                  </a:cubicBezTo>
                  <a:cubicBezTo>
                    <a:pt x="538" y="158"/>
                    <a:pt x="538" y="159"/>
                    <a:pt x="538" y="160"/>
                  </a:cubicBezTo>
                  <a:cubicBezTo>
                    <a:pt x="538" y="161"/>
                    <a:pt x="538" y="162"/>
                    <a:pt x="538" y="168"/>
                  </a:cubicBezTo>
                  <a:cubicBezTo>
                    <a:pt x="538" y="174"/>
                    <a:pt x="538" y="174"/>
                    <a:pt x="538" y="174"/>
                  </a:cubicBezTo>
                  <a:cubicBezTo>
                    <a:pt x="538" y="178"/>
                    <a:pt x="538" y="180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4"/>
                    <a:pt x="536" y="184"/>
                  </a:cubicBezTo>
                  <a:cubicBezTo>
                    <a:pt x="536" y="184"/>
                    <a:pt x="536" y="184"/>
                    <a:pt x="536" y="184"/>
                  </a:cubicBezTo>
                  <a:cubicBezTo>
                    <a:pt x="537" y="184"/>
                    <a:pt x="538" y="184"/>
                    <a:pt x="539" y="184"/>
                  </a:cubicBezTo>
                  <a:cubicBezTo>
                    <a:pt x="539" y="184"/>
                    <a:pt x="540" y="184"/>
                    <a:pt x="540" y="184"/>
                  </a:cubicBezTo>
                  <a:cubicBezTo>
                    <a:pt x="541" y="184"/>
                    <a:pt x="542" y="184"/>
                    <a:pt x="543" y="184"/>
                  </a:cubicBezTo>
                  <a:cubicBezTo>
                    <a:pt x="545" y="184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0"/>
                    <a:pt x="552" y="180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3"/>
                    <a:pt x="273" y="183"/>
                    <a:pt x="272" y="180"/>
                  </a:cubicBezTo>
                  <a:cubicBezTo>
                    <a:pt x="269" y="174"/>
                    <a:pt x="263" y="160"/>
                    <a:pt x="263" y="158"/>
                  </a:cubicBezTo>
                  <a:cubicBezTo>
                    <a:pt x="262" y="157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8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2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50" y="184"/>
                    <a:pt x="252" y="184"/>
                    <a:pt x="252" y="184"/>
                  </a:cubicBezTo>
                  <a:cubicBezTo>
                    <a:pt x="253" y="184"/>
                    <a:pt x="255" y="184"/>
                    <a:pt x="255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2"/>
                    <a:pt x="254" y="181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70" y="184"/>
                  </a:cubicBezTo>
                  <a:cubicBezTo>
                    <a:pt x="273" y="184"/>
                    <a:pt x="275" y="184"/>
                    <a:pt x="276" y="184"/>
                  </a:cubicBezTo>
                  <a:cubicBezTo>
                    <a:pt x="276" y="184"/>
                    <a:pt x="277" y="184"/>
                    <a:pt x="277" y="184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3"/>
                  </a:moveTo>
                  <a:cubicBezTo>
                    <a:pt x="258" y="173"/>
                    <a:pt x="258" y="173"/>
                    <a:pt x="258" y="173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2"/>
                    <a:pt x="261" y="162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3"/>
                    <a:pt x="265" y="173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5"/>
                    <a:pt x="185" y="171"/>
                  </a:cubicBezTo>
                  <a:cubicBezTo>
                    <a:pt x="185" y="177"/>
                    <a:pt x="190" y="185"/>
                    <a:pt x="200" y="185"/>
                  </a:cubicBezTo>
                  <a:cubicBezTo>
                    <a:pt x="209" y="185"/>
                    <a:pt x="215" y="178"/>
                    <a:pt x="215" y="170"/>
                  </a:cubicBezTo>
                  <a:cubicBezTo>
                    <a:pt x="215" y="162"/>
                    <a:pt x="208" y="157"/>
                    <a:pt x="200" y="157"/>
                  </a:cubicBezTo>
                  <a:close/>
                  <a:moveTo>
                    <a:pt x="201" y="183"/>
                  </a:moveTo>
                  <a:cubicBezTo>
                    <a:pt x="194" y="183"/>
                    <a:pt x="189" y="178"/>
                    <a:pt x="189" y="170"/>
                  </a:cubicBezTo>
                  <a:cubicBezTo>
                    <a:pt x="189" y="162"/>
                    <a:pt x="194" y="158"/>
                    <a:pt x="200" y="158"/>
                  </a:cubicBezTo>
                  <a:cubicBezTo>
                    <a:pt x="206" y="158"/>
                    <a:pt x="211" y="163"/>
                    <a:pt x="211" y="171"/>
                  </a:cubicBezTo>
                  <a:cubicBezTo>
                    <a:pt x="211" y="182"/>
                    <a:pt x="204" y="183"/>
                    <a:pt x="201" y="183"/>
                  </a:cubicBezTo>
                  <a:close/>
                  <a:moveTo>
                    <a:pt x="307" y="157"/>
                  </a:moveTo>
                  <a:cubicBezTo>
                    <a:pt x="305" y="157"/>
                    <a:pt x="304" y="158"/>
                    <a:pt x="304" y="158"/>
                  </a:cubicBezTo>
                  <a:cubicBezTo>
                    <a:pt x="303" y="158"/>
                    <a:pt x="302" y="157"/>
                    <a:pt x="300" y="157"/>
                  </a:cubicBezTo>
                  <a:cubicBezTo>
                    <a:pt x="300" y="157"/>
                    <a:pt x="299" y="158"/>
                    <a:pt x="299" y="158"/>
                  </a:cubicBezTo>
                  <a:cubicBezTo>
                    <a:pt x="299" y="158"/>
                    <a:pt x="299" y="158"/>
                    <a:pt x="300" y="158"/>
                  </a:cubicBezTo>
                  <a:cubicBezTo>
                    <a:pt x="300" y="158"/>
                    <a:pt x="301" y="158"/>
                    <a:pt x="301" y="158"/>
                  </a:cubicBezTo>
                  <a:cubicBezTo>
                    <a:pt x="302" y="158"/>
                    <a:pt x="303" y="159"/>
                    <a:pt x="303" y="162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2" y="178"/>
                    <a:pt x="298" y="174"/>
                    <a:pt x="294" y="170"/>
                  </a:cubicBezTo>
                  <a:cubicBezTo>
                    <a:pt x="289" y="164"/>
                    <a:pt x="283" y="159"/>
                    <a:pt x="283" y="158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7"/>
                    <a:pt x="281" y="15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82"/>
                    <a:pt x="281" y="183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4"/>
                  </a:cubicBezTo>
                  <a:cubicBezTo>
                    <a:pt x="278" y="184"/>
                    <a:pt x="278" y="184"/>
                    <a:pt x="279" y="184"/>
                  </a:cubicBezTo>
                  <a:cubicBezTo>
                    <a:pt x="280" y="184"/>
                    <a:pt x="282" y="184"/>
                    <a:pt x="282" y="184"/>
                  </a:cubicBezTo>
                  <a:cubicBezTo>
                    <a:pt x="282" y="184"/>
                    <a:pt x="284" y="184"/>
                    <a:pt x="286" y="184"/>
                  </a:cubicBezTo>
                  <a:cubicBezTo>
                    <a:pt x="286" y="184"/>
                    <a:pt x="287" y="184"/>
                    <a:pt x="287" y="184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3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8"/>
                    <a:pt x="292" y="173"/>
                  </a:cubicBezTo>
                  <a:cubicBezTo>
                    <a:pt x="296" y="177"/>
                    <a:pt x="301" y="182"/>
                    <a:pt x="302" y="183"/>
                  </a:cubicBezTo>
                  <a:cubicBezTo>
                    <a:pt x="304" y="184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59"/>
                    <a:pt x="305" y="158"/>
                    <a:pt x="306" y="158"/>
                  </a:cubicBezTo>
                  <a:cubicBezTo>
                    <a:pt x="307" y="158"/>
                    <a:pt x="307" y="158"/>
                    <a:pt x="307" y="158"/>
                  </a:cubicBezTo>
                  <a:cubicBezTo>
                    <a:pt x="307" y="158"/>
                    <a:pt x="308" y="158"/>
                    <a:pt x="308" y="158"/>
                  </a:cubicBezTo>
                  <a:cubicBezTo>
                    <a:pt x="308" y="158"/>
                    <a:pt x="307" y="157"/>
                    <a:pt x="307" y="157"/>
                  </a:cubicBezTo>
                  <a:close/>
                  <a:moveTo>
                    <a:pt x="585" y="0"/>
                  </a:moveTo>
                  <a:cubicBezTo>
                    <a:pt x="585" y="0"/>
                    <a:pt x="584" y="0"/>
                    <a:pt x="584" y="0"/>
                  </a:cubicBezTo>
                  <a:cubicBezTo>
                    <a:pt x="583" y="0"/>
                    <a:pt x="582" y="0"/>
                    <a:pt x="581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568" y="0"/>
                    <a:pt x="566" y="0"/>
                    <a:pt x="565" y="0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64" y="0"/>
                    <a:pt x="564" y="0"/>
                    <a:pt x="563" y="1"/>
                  </a:cubicBezTo>
                  <a:cubicBezTo>
                    <a:pt x="563" y="1"/>
                    <a:pt x="563" y="4"/>
                    <a:pt x="563" y="4"/>
                  </a:cubicBezTo>
                  <a:cubicBezTo>
                    <a:pt x="563" y="4"/>
                    <a:pt x="563" y="5"/>
                    <a:pt x="563" y="5"/>
                  </a:cubicBezTo>
                  <a:cubicBezTo>
                    <a:pt x="563" y="5"/>
                    <a:pt x="563" y="4"/>
                    <a:pt x="563" y="4"/>
                  </a:cubicBezTo>
                  <a:cubicBezTo>
                    <a:pt x="563" y="4"/>
                    <a:pt x="563" y="4"/>
                    <a:pt x="564" y="3"/>
                  </a:cubicBezTo>
                  <a:cubicBezTo>
                    <a:pt x="564" y="2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0"/>
                    <a:pt x="573" y="23"/>
                    <a:pt x="572" y="24"/>
                  </a:cubicBezTo>
                  <a:cubicBezTo>
                    <a:pt x="572" y="25"/>
                    <a:pt x="572" y="26"/>
                    <a:pt x="571" y="26"/>
                  </a:cubicBezTo>
                  <a:cubicBezTo>
                    <a:pt x="571" y="26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7"/>
                    <a:pt x="571" y="27"/>
                  </a:cubicBezTo>
                  <a:cubicBezTo>
                    <a:pt x="572" y="27"/>
                    <a:pt x="574" y="27"/>
                    <a:pt x="574" y="27"/>
                  </a:cubicBezTo>
                  <a:cubicBezTo>
                    <a:pt x="574" y="27"/>
                    <a:pt x="576" y="27"/>
                    <a:pt x="578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6"/>
                    <a:pt x="577" y="26"/>
                  </a:cubicBezTo>
                  <a:cubicBezTo>
                    <a:pt x="576" y="26"/>
                    <a:pt x="576" y="25"/>
                    <a:pt x="576" y="24"/>
                  </a:cubicBezTo>
                  <a:cubicBezTo>
                    <a:pt x="576" y="23"/>
                    <a:pt x="576" y="20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4"/>
                    <a:pt x="584" y="4"/>
                    <a:pt x="584" y="4"/>
                  </a:cubicBezTo>
                  <a:cubicBezTo>
                    <a:pt x="584" y="5"/>
                    <a:pt x="584" y="5"/>
                    <a:pt x="585" y="5"/>
                  </a:cubicBezTo>
                  <a:cubicBezTo>
                    <a:pt x="585" y="5"/>
                    <a:pt x="585" y="5"/>
                    <a:pt x="585" y="4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0"/>
                    <a:pt x="585" y="0"/>
                    <a:pt x="585" y="0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6"/>
                  </a:cubicBezTo>
                  <a:cubicBezTo>
                    <a:pt x="619" y="26"/>
                    <a:pt x="618" y="24"/>
                    <a:pt x="618" y="22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0"/>
                    <a:pt x="616" y="0"/>
                    <a:pt x="615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604" y="23"/>
                    <a:pt x="604" y="23"/>
                    <a:pt x="604" y="23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0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6"/>
                    <a:pt x="589" y="26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7"/>
                    <a:pt x="588" y="27"/>
                  </a:cubicBezTo>
                  <a:cubicBezTo>
                    <a:pt x="589" y="27"/>
                    <a:pt x="591" y="27"/>
                    <a:pt x="591" y="27"/>
                  </a:cubicBezTo>
                  <a:cubicBezTo>
                    <a:pt x="591" y="27"/>
                    <a:pt x="593" y="27"/>
                    <a:pt x="594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6"/>
                  </a:cubicBezTo>
                  <a:cubicBezTo>
                    <a:pt x="593" y="26"/>
                    <a:pt x="592" y="26"/>
                    <a:pt x="592" y="25"/>
                  </a:cubicBezTo>
                  <a:cubicBezTo>
                    <a:pt x="592" y="25"/>
                    <a:pt x="592" y="24"/>
                    <a:pt x="592" y="23"/>
                  </a:cubicBezTo>
                  <a:cubicBezTo>
                    <a:pt x="594" y="7"/>
                    <a:pt x="594" y="7"/>
                    <a:pt x="594" y="7"/>
                  </a:cubicBezTo>
                  <a:cubicBezTo>
                    <a:pt x="594" y="7"/>
                    <a:pt x="594" y="7"/>
                    <a:pt x="594" y="7"/>
                  </a:cubicBezTo>
                  <a:cubicBezTo>
                    <a:pt x="594" y="8"/>
                    <a:pt x="598" y="17"/>
                    <a:pt x="599" y="17"/>
                  </a:cubicBezTo>
                  <a:cubicBezTo>
                    <a:pt x="599" y="18"/>
                    <a:pt x="602" y="24"/>
                    <a:pt x="603" y="25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5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5" y="26"/>
                    <a:pt x="615" y="26"/>
                    <a:pt x="615" y="26"/>
                  </a:cubicBezTo>
                  <a:cubicBezTo>
                    <a:pt x="615" y="26"/>
                    <a:pt x="615" y="26"/>
                    <a:pt x="615" y="26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7"/>
                    <a:pt x="622" y="27"/>
                  </a:cubicBezTo>
                  <a:cubicBezTo>
                    <a:pt x="622" y="27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88" name="Date Placeholder 13">
            <a:extLst>
              <a:ext uri="{FF2B5EF4-FFF2-40B4-BE49-F238E27FC236}">
                <a16:creationId xmlns:a16="http://schemas.microsoft.com/office/drawing/2014/main" id="{EFAA55F8-DCEE-4828-B37C-B7123EB388DD}"/>
              </a:ext>
            </a:extLst>
          </p:cNvPr>
          <p:cNvSpPr txBox="1">
            <a:spLocks/>
          </p:cNvSpPr>
          <p:nvPr/>
        </p:nvSpPr>
        <p:spPr>
          <a:xfrm>
            <a:off x="433254" y="6303626"/>
            <a:ext cx="862013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07/21/2017</a:t>
            </a:r>
          </a:p>
        </p:txBody>
      </p:sp>
      <p:sp>
        <p:nvSpPr>
          <p:cNvPr id="889" name="Title 38">
            <a:extLst>
              <a:ext uri="{FF2B5EF4-FFF2-40B4-BE49-F238E27FC236}">
                <a16:creationId xmlns:a16="http://schemas.microsoft.com/office/drawing/2014/main" id="{443EE942-7C77-4216-A525-D3A01201A315}"/>
              </a:ext>
            </a:extLst>
          </p:cNvPr>
          <p:cNvSpPr txBox="1">
            <a:spLocks/>
          </p:cNvSpPr>
          <p:nvPr/>
        </p:nvSpPr>
        <p:spPr>
          <a:xfrm>
            <a:off x="433254" y="476976"/>
            <a:ext cx="3324032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Map Project Location</a:t>
            </a:r>
          </a:p>
        </p:txBody>
      </p:sp>
      <p:sp>
        <p:nvSpPr>
          <p:cNvPr id="890" name="Rectangle 889">
            <a:extLst>
              <a:ext uri="{FF2B5EF4-FFF2-40B4-BE49-F238E27FC236}">
                <a16:creationId xmlns:a16="http://schemas.microsoft.com/office/drawing/2014/main" id="{9AB02CB7-CB6D-4430-9873-9053F42B353E}"/>
              </a:ext>
            </a:extLst>
          </p:cNvPr>
          <p:cNvSpPr/>
          <p:nvPr/>
        </p:nvSpPr>
        <p:spPr>
          <a:xfrm>
            <a:off x="433254" y="1136251"/>
            <a:ext cx="4981079" cy="52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document or visual presentation. Replacing meaningful content with before the content itself has been produce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10" name="Rectangle 17">
            <a:extLst>
              <a:ext uri="{FF2B5EF4-FFF2-40B4-BE49-F238E27FC236}">
                <a16:creationId xmlns:a16="http://schemas.microsoft.com/office/drawing/2014/main" id="{ADE14282-BD56-4AF4-B15B-B939509E3D44}"/>
              </a:ext>
            </a:extLst>
          </p:cNvPr>
          <p:cNvSpPr>
            <a:spLocks/>
          </p:cNvSpPr>
          <p:nvPr/>
        </p:nvSpPr>
        <p:spPr bwMode="auto">
          <a:xfrm>
            <a:off x="5914937" y="3995881"/>
            <a:ext cx="2535878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912" name="Rectangle 6">
            <a:extLst>
              <a:ext uri="{FF2B5EF4-FFF2-40B4-BE49-F238E27FC236}">
                <a16:creationId xmlns:a16="http://schemas.microsoft.com/office/drawing/2014/main" id="{BEFB8B23-3668-4453-9F86-F7A4C8346A87}"/>
              </a:ext>
            </a:extLst>
          </p:cNvPr>
          <p:cNvSpPr>
            <a:spLocks/>
          </p:cNvSpPr>
          <p:nvPr/>
        </p:nvSpPr>
        <p:spPr bwMode="auto">
          <a:xfrm>
            <a:off x="6163676" y="3613875"/>
            <a:ext cx="1980200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SERVICES TEXT TITLE</a:t>
            </a:r>
          </a:p>
        </p:txBody>
      </p:sp>
      <p:sp>
        <p:nvSpPr>
          <p:cNvPr id="913" name="Oval 912">
            <a:extLst>
              <a:ext uri="{FF2B5EF4-FFF2-40B4-BE49-F238E27FC236}">
                <a16:creationId xmlns:a16="http://schemas.microsoft.com/office/drawing/2014/main" id="{0CEA0444-2E6A-4C9A-A44D-DA45BF0DB593}"/>
              </a:ext>
            </a:extLst>
          </p:cNvPr>
          <p:cNvSpPr/>
          <p:nvPr/>
        </p:nvSpPr>
        <p:spPr bwMode="auto">
          <a:xfrm>
            <a:off x="5914937" y="3677347"/>
            <a:ext cx="131694" cy="131694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906" name="Rectangle 17">
            <a:extLst>
              <a:ext uri="{FF2B5EF4-FFF2-40B4-BE49-F238E27FC236}">
                <a16:creationId xmlns:a16="http://schemas.microsoft.com/office/drawing/2014/main" id="{E1A30DC6-5524-4E9B-BE76-D332FB7D057E}"/>
              </a:ext>
            </a:extLst>
          </p:cNvPr>
          <p:cNvSpPr>
            <a:spLocks/>
          </p:cNvSpPr>
          <p:nvPr/>
        </p:nvSpPr>
        <p:spPr bwMode="auto">
          <a:xfrm>
            <a:off x="5914937" y="5466421"/>
            <a:ext cx="2535878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908" name="Rectangle 6">
            <a:extLst>
              <a:ext uri="{FF2B5EF4-FFF2-40B4-BE49-F238E27FC236}">
                <a16:creationId xmlns:a16="http://schemas.microsoft.com/office/drawing/2014/main" id="{CA667E26-2FA8-4E14-8321-1824024E2A89}"/>
              </a:ext>
            </a:extLst>
          </p:cNvPr>
          <p:cNvSpPr>
            <a:spLocks/>
          </p:cNvSpPr>
          <p:nvPr/>
        </p:nvSpPr>
        <p:spPr bwMode="auto">
          <a:xfrm>
            <a:off x="6163675" y="5084415"/>
            <a:ext cx="1980201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SERVICES TEXT TITLE</a:t>
            </a:r>
          </a:p>
        </p:txBody>
      </p:sp>
      <p:sp>
        <p:nvSpPr>
          <p:cNvPr id="909" name="Oval 908">
            <a:extLst>
              <a:ext uri="{FF2B5EF4-FFF2-40B4-BE49-F238E27FC236}">
                <a16:creationId xmlns:a16="http://schemas.microsoft.com/office/drawing/2014/main" id="{18CC7DE8-60E0-4CF4-8121-E483F3D73A61}"/>
              </a:ext>
            </a:extLst>
          </p:cNvPr>
          <p:cNvSpPr/>
          <p:nvPr/>
        </p:nvSpPr>
        <p:spPr bwMode="auto">
          <a:xfrm>
            <a:off x="5914937" y="5147887"/>
            <a:ext cx="131694" cy="131694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902" name="Rectangle 17">
            <a:extLst>
              <a:ext uri="{FF2B5EF4-FFF2-40B4-BE49-F238E27FC236}">
                <a16:creationId xmlns:a16="http://schemas.microsoft.com/office/drawing/2014/main" id="{BB4BA8CA-92CB-422D-84E2-3CF835B80842}"/>
              </a:ext>
            </a:extLst>
          </p:cNvPr>
          <p:cNvSpPr>
            <a:spLocks/>
          </p:cNvSpPr>
          <p:nvPr/>
        </p:nvSpPr>
        <p:spPr bwMode="auto">
          <a:xfrm>
            <a:off x="9149711" y="3995881"/>
            <a:ext cx="2585089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904" name="Rectangle 6">
            <a:extLst>
              <a:ext uri="{FF2B5EF4-FFF2-40B4-BE49-F238E27FC236}">
                <a16:creationId xmlns:a16="http://schemas.microsoft.com/office/drawing/2014/main" id="{CA90330A-F977-4C9D-8803-189E11F46943}"/>
              </a:ext>
            </a:extLst>
          </p:cNvPr>
          <p:cNvSpPr>
            <a:spLocks/>
          </p:cNvSpPr>
          <p:nvPr/>
        </p:nvSpPr>
        <p:spPr bwMode="auto">
          <a:xfrm>
            <a:off x="9398449" y="3613875"/>
            <a:ext cx="1955351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SERVICES TEXT TITLE</a:t>
            </a:r>
          </a:p>
        </p:txBody>
      </p:sp>
      <p:sp>
        <p:nvSpPr>
          <p:cNvPr id="905" name="Oval 904">
            <a:extLst>
              <a:ext uri="{FF2B5EF4-FFF2-40B4-BE49-F238E27FC236}">
                <a16:creationId xmlns:a16="http://schemas.microsoft.com/office/drawing/2014/main" id="{490BDAC2-15B8-4D31-87B0-8D97D26EB79F}"/>
              </a:ext>
            </a:extLst>
          </p:cNvPr>
          <p:cNvSpPr/>
          <p:nvPr/>
        </p:nvSpPr>
        <p:spPr bwMode="auto">
          <a:xfrm>
            <a:off x="9149711" y="3677347"/>
            <a:ext cx="131694" cy="131694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898" name="Rectangle 17">
            <a:extLst>
              <a:ext uri="{FF2B5EF4-FFF2-40B4-BE49-F238E27FC236}">
                <a16:creationId xmlns:a16="http://schemas.microsoft.com/office/drawing/2014/main" id="{831E9AC7-EC33-4D7E-9805-D7A28C924D04}"/>
              </a:ext>
            </a:extLst>
          </p:cNvPr>
          <p:cNvSpPr>
            <a:spLocks/>
          </p:cNvSpPr>
          <p:nvPr/>
        </p:nvSpPr>
        <p:spPr bwMode="auto">
          <a:xfrm>
            <a:off x="9149711" y="5466421"/>
            <a:ext cx="2585089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900" name="Rectangle 6">
            <a:extLst>
              <a:ext uri="{FF2B5EF4-FFF2-40B4-BE49-F238E27FC236}">
                <a16:creationId xmlns:a16="http://schemas.microsoft.com/office/drawing/2014/main" id="{534FADA7-96BA-4BAC-8802-C5C81B5B8E89}"/>
              </a:ext>
            </a:extLst>
          </p:cNvPr>
          <p:cNvSpPr>
            <a:spLocks/>
          </p:cNvSpPr>
          <p:nvPr/>
        </p:nvSpPr>
        <p:spPr bwMode="auto">
          <a:xfrm>
            <a:off x="9398449" y="5084415"/>
            <a:ext cx="1955351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SERVICES TEXT TITLE</a:t>
            </a:r>
          </a:p>
        </p:txBody>
      </p:sp>
      <p:sp>
        <p:nvSpPr>
          <p:cNvPr id="901" name="Oval 900">
            <a:extLst>
              <a:ext uri="{FF2B5EF4-FFF2-40B4-BE49-F238E27FC236}">
                <a16:creationId xmlns:a16="http://schemas.microsoft.com/office/drawing/2014/main" id="{8BC0E8CD-8A85-4F79-9450-30A5E99B5BC8}"/>
              </a:ext>
            </a:extLst>
          </p:cNvPr>
          <p:cNvSpPr/>
          <p:nvPr/>
        </p:nvSpPr>
        <p:spPr bwMode="auto">
          <a:xfrm>
            <a:off x="9149711" y="5147887"/>
            <a:ext cx="131694" cy="131694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896" name="Straight Connector 895">
            <a:extLst>
              <a:ext uri="{FF2B5EF4-FFF2-40B4-BE49-F238E27FC236}">
                <a16:creationId xmlns:a16="http://schemas.microsoft.com/office/drawing/2014/main" id="{7D953641-5365-4D2F-B953-C0068D54E46F}"/>
              </a:ext>
            </a:extLst>
          </p:cNvPr>
          <p:cNvCxnSpPr>
            <a:cxnSpLocks/>
          </p:cNvCxnSpPr>
          <p:nvPr/>
        </p:nvCxnSpPr>
        <p:spPr>
          <a:xfrm>
            <a:off x="8893865" y="3613875"/>
            <a:ext cx="4023" cy="220220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7" name="Straight Connector 896">
            <a:extLst>
              <a:ext uri="{FF2B5EF4-FFF2-40B4-BE49-F238E27FC236}">
                <a16:creationId xmlns:a16="http://schemas.microsoft.com/office/drawing/2014/main" id="{A76539AC-64E1-4675-9674-34C7941658EF}"/>
              </a:ext>
            </a:extLst>
          </p:cNvPr>
          <p:cNvCxnSpPr>
            <a:cxnSpLocks/>
          </p:cNvCxnSpPr>
          <p:nvPr/>
        </p:nvCxnSpPr>
        <p:spPr>
          <a:xfrm>
            <a:off x="5914937" y="4714975"/>
            <a:ext cx="596187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CB72C-F15D-4FE9-AA59-9DB1F2CB6D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3225800"/>
            <a:ext cx="4744278" cy="406400"/>
          </a:xfrm>
          <a:prstGeom prst="rect">
            <a:avLst/>
          </a:prstGeom>
          <a:solidFill>
            <a:schemeClr val="bg1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FB6E917-CE41-4751-B256-9991E1F23448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CB0FF779-8B92-478C-AEFB-28460DC86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4E1F5CF3-D17D-4204-8394-5F202C153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63278653-C8C7-4854-B047-107E87B26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071F3658-014F-4D8F-A320-61ED23E1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F2B9CA29-A93C-440B-86A2-2C41ECB46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0">
              <a:extLst>
                <a:ext uri="{FF2B5EF4-FFF2-40B4-BE49-F238E27FC236}">
                  <a16:creationId xmlns:a16="http://schemas.microsoft.com/office/drawing/2014/main" id="{511611D5-2B66-46EA-B613-0AEAB18B8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0B938E18-8DFD-4FC1-A88A-1D6148DF231E}"/>
              </a:ext>
            </a:extLst>
          </p:cNvPr>
          <p:cNvSpPr/>
          <p:nvPr/>
        </p:nvSpPr>
        <p:spPr>
          <a:xfrm>
            <a:off x="4881336" y="1685244"/>
            <a:ext cx="2429329" cy="24293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DA1D92FD-1151-4F80-AEB1-7750779C5DA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5" t="4616" r="20065" b="50638"/>
          <a:stretch/>
        </p:blipFill>
        <p:spPr>
          <a:xfrm>
            <a:off x="5054600" y="1858508"/>
            <a:ext cx="2082800" cy="20828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7E36F36-2430-47DC-8F4A-0BF83581A322}"/>
              </a:ext>
            </a:extLst>
          </p:cNvPr>
          <p:cNvSpPr/>
          <p:nvPr/>
        </p:nvSpPr>
        <p:spPr>
          <a:xfrm>
            <a:off x="0" y="4578123"/>
            <a:ext cx="12192000" cy="134982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A325225-DB34-4E90-BF05-3933784A8C27}"/>
              </a:ext>
            </a:extLst>
          </p:cNvPr>
          <p:cNvSpPr/>
          <p:nvPr/>
        </p:nvSpPr>
        <p:spPr>
          <a:xfrm>
            <a:off x="1790453" y="4822150"/>
            <a:ext cx="86110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</a:r>
          </a:p>
        </p:txBody>
      </p:sp>
      <p:sp>
        <p:nvSpPr>
          <p:cNvPr id="23" name="Date Placeholder 13">
            <a:extLst>
              <a:ext uri="{FF2B5EF4-FFF2-40B4-BE49-F238E27FC236}">
                <a16:creationId xmlns:a16="http://schemas.microsoft.com/office/drawing/2014/main" id="{06C299D2-F570-4344-8A51-1B55E9754F75}"/>
              </a:ext>
            </a:extLst>
          </p:cNvPr>
          <p:cNvSpPr txBox="1">
            <a:spLocks/>
          </p:cNvSpPr>
          <p:nvPr/>
        </p:nvSpPr>
        <p:spPr>
          <a:xfrm>
            <a:off x="838200" y="6277771"/>
            <a:ext cx="862013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07/21/2017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E1360B-A6A3-4D16-9E91-6AA90F5B339B}"/>
              </a:ext>
            </a:extLst>
          </p:cNvPr>
          <p:cNvSpPr txBox="1"/>
          <p:nvPr/>
        </p:nvSpPr>
        <p:spPr>
          <a:xfrm>
            <a:off x="5054600" y="6277771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www.business.com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5CE8E90-2163-47D4-A4FB-180D68C9E134}"/>
              </a:ext>
            </a:extLst>
          </p:cNvPr>
          <p:cNvGrpSpPr/>
          <p:nvPr/>
        </p:nvGrpSpPr>
        <p:grpSpPr>
          <a:xfrm>
            <a:off x="9895291" y="6277771"/>
            <a:ext cx="1094241" cy="324310"/>
            <a:chOff x="8281988" y="2335213"/>
            <a:chExt cx="2849562" cy="844551"/>
          </a:xfrm>
        </p:grpSpPr>
        <p:sp>
          <p:nvSpPr>
            <p:cNvPr id="38" name="Freeform 15">
              <a:extLst>
                <a:ext uri="{FF2B5EF4-FFF2-40B4-BE49-F238E27FC236}">
                  <a16:creationId xmlns:a16="http://schemas.microsoft.com/office/drawing/2014/main" id="{4AFA1632-872C-40A0-BB89-D8A4AEEBC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2887663"/>
              <a:ext cx="573087" cy="288925"/>
            </a:xfrm>
            <a:custGeom>
              <a:avLst/>
              <a:gdLst>
                <a:gd name="T0" fmla="*/ 243 w 361"/>
                <a:gd name="T1" fmla="*/ 63 h 182"/>
                <a:gd name="T2" fmla="*/ 182 w 361"/>
                <a:gd name="T3" fmla="*/ 0 h 182"/>
                <a:gd name="T4" fmla="*/ 0 w 361"/>
                <a:gd name="T5" fmla="*/ 182 h 182"/>
                <a:gd name="T6" fmla="*/ 361 w 361"/>
                <a:gd name="T7" fmla="*/ 182 h 182"/>
                <a:gd name="T8" fmla="*/ 243 w 361"/>
                <a:gd name="T9" fmla="*/ 63 h 182"/>
                <a:gd name="T10" fmla="*/ 243 w 361"/>
                <a:gd name="T11" fmla="*/ 6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182">
                  <a:moveTo>
                    <a:pt x="243" y="63"/>
                  </a:moveTo>
                  <a:lnTo>
                    <a:pt x="182" y="0"/>
                  </a:lnTo>
                  <a:lnTo>
                    <a:pt x="0" y="182"/>
                  </a:lnTo>
                  <a:lnTo>
                    <a:pt x="361" y="182"/>
                  </a:lnTo>
                  <a:lnTo>
                    <a:pt x="243" y="63"/>
                  </a:lnTo>
                  <a:lnTo>
                    <a:pt x="243" y="63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A52A11B9-9A1B-4A74-A340-E47747B28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1988" y="2335213"/>
              <a:ext cx="284162" cy="576263"/>
            </a:xfrm>
            <a:custGeom>
              <a:avLst/>
              <a:gdLst>
                <a:gd name="T0" fmla="*/ 116 w 179"/>
                <a:gd name="T1" fmla="*/ 119 h 363"/>
                <a:gd name="T2" fmla="*/ 0 w 179"/>
                <a:gd name="T3" fmla="*/ 0 h 363"/>
                <a:gd name="T4" fmla="*/ 0 w 179"/>
                <a:gd name="T5" fmla="*/ 0 h 363"/>
                <a:gd name="T6" fmla="*/ 0 w 179"/>
                <a:gd name="T7" fmla="*/ 363 h 363"/>
                <a:gd name="T8" fmla="*/ 179 w 179"/>
                <a:gd name="T9" fmla="*/ 182 h 363"/>
                <a:gd name="T10" fmla="*/ 116 w 179"/>
                <a:gd name="T11" fmla="*/ 119 h 363"/>
                <a:gd name="T12" fmla="*/ 116 w 179"/>
                <a:gd name="T13" fmla="*/ 1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363">
                  <a:moveTo>
                    <a:pt x="116" y="1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63"/>
                  </a:lnTo>
                  <a:lnTo>
                    <a:pt x="179" y="182"/>
                  </a:lnTo>
                  <a:lnTo>
                    <a:pt x="116" y="119"/>
                  </a:lnTo>
                  <a:lnTo>
                    <a:pt x="116" y="119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>
              <a:extLst>
                <a:ext uri="{FF2B5EF4-FFF2-40B4-BE49-F238E27FC236}">
                  <a16:creationId xmlns:a16="http://schemas.microsoft.com/office/drawing/2014/main" id="{F5A8B69C-3ECE-4E1D-B19B-9BCCFC78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1988" y="2335213"/>
              <a:ext cx="833437" cy="188913"/>
            </a:xfrm>
            <a:custGeom>
              <a:avLst/>
              <a:gdLst>
                <a:gd name="T0" fmla="*/ 525 w 525"/>
                <a:gd name="T1" fmla="*/ 0 h 119"/>
                <a:gd name="T2" fmla="*/ 0 w 525"/>
                <a:gd name="T3" fmla="*/ 0 h 119"/>
                <a:gd name="T4" fmla="*/ 116 w 525"/>
                <a:gd name="T5" fmla="*/ 119 h 119"/>
                <a:gd name="T6" fmla="*/ 407 w 525"/>
                <a:gd name="T7" fmla="*/ 119 h 119"/>
                <a:gd name="T8" fmla="*/ 525 w 525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119">
                  <a:moveTo>
                    <a:pt x="525" y="0"/>
                  </a:moveTo>
                  <a:lnTo>
                    <a:pt x="0" y="0"/>
                  </a:lnTo>
                  <a:lnTo>
                    <a:pt x="116" y="119"/>
                  </a:lnTo>
                  <a:lnTo>
                    <a:pt x="407" y="119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875D0416-ADA4-4178-8514-C1B06B8AD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8100" y="2335213"/>
              <a:ext cx="187325" cy="841375"/>
            </a:xfrm>
            <a:custGeom>
              <a:avLst/>
              <a:gdLst>
                <a:gd name="T0" fmla="*/ 0 w 118"/>
                <a:gd name="T1" fmla="*/ 119 h 530"/>
                <a:gd name="T2" fmla="*/ 0 w 118"/>
                <a:gd name="T3" fmla="*/ 411 h 530"/>
                <a:gd name="T4" fmla="*/ 118 w 118"/>
                <a:gd name="T5" fmla="*/ 530 h 530"/>
                <a:gd name="T6" fmla="*/ 118 w 118"/>
                <a:gd name="T7" fmla="*/ 0 h 530"/>
                <a:gd name="T8" fmla="*/ 0 w 118"/>
                <a:gd name="T9" fmla="*/ 1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530">
                  <a:moveTo>
                    <a:pt x="0" y="119"/>
                  </a:moveTo>
                  <a:lnTo>
                    <a:pt x="0" y="411"/>
                  </a:lnTo>
                  <a:lnTo>
                    <a:pt x="118" y="530"/>
                  </a:lnTo>
                  <a:lnTo>
                    <a:pt x="118" y="0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11A99096-704E-4B50-9FC9-FB0197BE0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1988" y="2335213"/>
              <a:ext cx="276225" cy="188913"/>
            </a:xfrm>
            <a:custGeom>
              <a:avLst/>
              <a:gdLst>
                <a:gd name="T0" fmla="*/ 0 w 174"/>
                <a:gd name="T1" fmla="*/ 0 h 119"/>
                <a:gd name="T2" fmla="*/ 116 w 174"/>
                <a:gd name="T3" fmla="*/ 119 h 119"/>
                <a:gd name="T4" fmla="*/ 174 w 174"/>
                <a:gd name="T5" fmla="*/ 119 h 119"/>
                <a:gd name="T6" fmla="*/ 57 w 174"/>
                <a:gd name="T7" fmla="*/ 0 h 119"/>
                <a:gd name="T8" fmla="*/ 0 w 174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19">
                  <a:moveTo>
                    <a:pt x="0" y="0"/>
                  </a:moveTo>
                  <a:lnTo>
                    <a:pt x="116" y="119"/>
                  </a:lnTo>
                  <a:lnTo>
                    <a:pt x="174" y="119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0698C8E5-3D3F-4213-9E01-75FC193AA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8100" y="2895601"/>
              <a:ext cx="187325" cy="280988"/>
            </a:xfrm>
            <a:custGeom>
              <a:avLst/>
              <a:gdLst>
                <a:gd name="T0" fmla="*/ 0 w 118"/>
                <a:gd name="T1" fmla="*/ 0 h 177"/>
                <a:gd name="T2" fmla="*/ 0 w 118"/>
                <a:gd name="T3" fmla="*/ 58 h 177"/>
                <a:gd name="T4" fmla="*/ 118 w 118"/>
                <a:gd name="T5" fmla="*/ 177 h 177"/>
                <a:gd name="T6" fmla="*/ 118 w 118"/>
                <a:gd name="T7" fmla="*/ 117 h 177"/>
                <a:gd name="T8" fmla="*/ 0 w 118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77">
                  <a:moveTo>
                    <a:pt x="0" y="0"/>
                  </a:moveTo>
                  <a:lnTo>
                    <a:pt x="0" y="58"/>
                  </a:lnTo>
                  <a:lnTo>
                    <a:pt x="118" y="177"/>
                  </a:lnTo>
                  <a:lnTo>
                    <a:pt x="118" y="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02686B4A-492A-4785-A7D1-49CF7E84C6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42425" y="2616201"/>
              <a:ext cx="1889125" cy="563563"/>
            </a:xfrm>
            <a:custGeom>
              <a:avLst/>
              <a:gdLst>
                <a:gd name="T0" fmla="*/ 70 w 623"/>
                <a:gd name="T1" fmla="*/ 83 h 185"/>
                <a:gd name="T2" fmla="*/ 56 w 623"/>
                <a:gd name="T3" fmla="*/ 30 h 185"/>
                <a:gd name="T4" fmla="*/ 523 w 623"/>
                <a:gd name="T5" fmla="*/ 48 h 185"/>
                <a:gd name="T6" fmla="*/ 543 w 623"/>
                <a:gd name="T7" fmla="*/ 122 h 185"/>
                <a:gd name="T8" fmla="*/ 327 w 623"/>
                <a:gd name="T9" fmla="*/ 47 h 185"/>
                <a:gd name="T10" fmla="*/ 239 w 623"/>
                <a:gd name="T11" fmla="*/ 130 h 185"/>
                <a:gd name="T12" fmla="*/ 385 w 623"/>
                <a:gd name="T13" fmla="*/ 131 h 185"/>
                <a:gd name="T14" fmla="*/ 398 w 623"/>
                <a:gd name="T15" fmla="*/ 124 h 185"/>
                <a:gd name="T16" fmla="*/ 347 w 623"/>
                <a:gd name="T17" fmla="*/ 119 h 185"/>
                <a:gd name="T18" fmla="*/ 501 w 623"/>
                <a:gd name="T19" fmla="*/ 86 h 185"/>
                <a:gd name="T20" fmla="*/ 432 w 623"/>
                <a:gd name="T21" fmla="*/ 42 h 185"/>
                <a:gd name="T22" fmla="*/ 214 w 623"/>
                <a:gd name="T23" fmla="*/ 129 h 185"/>
                <a:gd name="T24" fmla="*/ 201 w 623"/>
                <a:gd name="T25" fmla="*/ 48 h 185"/>
                <a:gd name="T26" fmla="*/ 102 w 623"/>
                <a:gd name="T27" fmla="*/ 182 h 185"/>
                <a:gd name="T28" fmla="*/ 115 w 623"/>
                <a:gd name="T29" fmla="*/ 179 h 185"/>
                <a:gd name="T30" fmla="*/ 150 w 623"/>
                <a:gd name="T31" fmla="*/ 166 h 185"/>
                <a:gd name="T32" fmla="*/ 143 w 623"/>
                <a:gd name="T33" fmla="*/ 179 h 185"/>
                <a:gd name="T34" fmla="*/ 171 w 623"/>
                <a:gd name="T35" fmla="*/ 168 h 185"/>
                <a:gd name="T36" fmla="*/ 166 w 623"/>
                <a:gd name="T37" fmla="*/ 184 h 185"/>
                <a:gd name="T38" fmla="*/ 27 w 623"/>
                <a:gd name="T39" fmla="*/ 155 h 185"/>
                <a:gd name="T40" fmla="*/ 17 w 623"/>
                <a:gd name="T41" fmla="*/ 177 h 185"/>
                <a:gd name="T42" fmla="*/ 32 w 623"/>
                <a:gd name="T43" fmla="*/ 154 h 185"/>
                <a:gd name="T44" fmla="*/ 86 w 623"/>
                <a:gd name="T45" fmla="*/ 158 h 185"/>
                <a:gd name="T46" fmla="*/ 71 w 623"/>
                <a:gd name="T47" fmla="*/ 158 h 185"/>
                <a:gd name="T48" fmla="*/ 94 w 623"/>
                <a:gd name="T49" fmla="*/ 158 h 185"/>
                <a:gd name="T50" fmla="*/ 243 w 623"/>
                <a:gd name="T51" fmla="*/ 161 h 185"/>
                <a:gd name="T52" fmla="*/ 246 w 623"/>
                <a:gd name="T53" fmla="*/ 172 h 185"/>
                <a:gd name="T54" fmla="*/ 370 w 623"/>
                <a:gd name="T55" fmla="*/ 173 h 185"/>
                <a:gd name="T56" fmla="*/ 371 w 623"/>
                <a:gd name="T57" fmla="*/ 158 h 185"/>
                <a:gd name="T58" fmla="*/ 356 w 623"/>
                <a:gd name="T59" fmla="*/ 184 h 185"/>
                <a:gd name="T60" fmla="*/ 496 w 623"/>
                <a:gd name="T61" fmla="*/ 171 h 185"/>
                <a:gd name="T62" fmla="*/ 499 w 623"/>
                <a:gd name="T63" fmla="*/ 161 h 185"/>
                <a:gd name="T64" fmla="*/ 487 w 623"/>
                <a:gd name="T65" fmla="*/ 182 h 185"/>
                <a:gd name="T66" fmla="*/ 405 w 623"/>
                <a:gd name="T67" fmla="*/ 157 h 185"/>
                <a:gd name="T68" fmla="*/ 419 w 623"/>
                <a:gd name="T69" fmla="*/ 184 h 185"/>
                <a:gd name="T70" fmla="*/ 347 w 623"/>
                <a:gd name="T71" fmla="*/ 153 h 185"/>
                <a:gd name="T72" fmla="*/ 334 w 623"/>
                <a:gd name="T73" fmla="*/ 184 h 185"/>
                <a:gd name="T74" fmla="*/ 401 w 623"/>
                <a:gd name="T75" fmla="*/ 184 h 185"/>
                <a:gd name="T76" fmla="*/ 385 w 623"/>
                <a:gd name="T77" fmla="*/ 160 h 185"/>
                <a:gd name="T78" fmla="*/ 376 w 623"/>
                <a:gd name="T79" fmla="*/ 184 h 185"/>
                <a:gd name="T80" fmla="*/ 402 w 623"/>
                <a:gd name="T81" fmla="*/ 184 h 185"/>
                <a:gd name="T82" fmla="*/ 468 w 623"/>
                <a:gd name="T83" fmla="*/ 153 h 185"/>
                <a:gd name="T84" fmla="*/ 444 w 623"/>
                <a:gd name="T85" fmla="*/ 153 h 185"/>
                <a:gd name="T86" fmla="*/ 451 w 623"/>
                <a:gd name="T87" fmla="*/ 172 h 185"/>
                <a:gd name="T88" fmla="*/ 533 w 623"/>
                <a:gd name="T89" fmla="*/ 184 h 185"/>
                <a:gd name="T90" fmla="*/ 508 w 623"/>
                <a:gd name="T91" fmla="*/ 184 h 185"/>
                <a:gd name="T92" fmla="*/ 532 w 623"/>
                <a:gd name="T93" fmla="*/ 184 h 185"/>
                <a:gd name="T94" fmla="*/ 546 w 623"/>
                <a:gd name="T95" fmla="*/ 183 h 185"/>
                <a:gd name="T96" fmla="*/ 542 w 623"/>
                <a:gd name="T97" fmla="*/ 169 h 185"/>
                <a:gd name="T98" fmla="*/ 536 w 623"/>
                <a:gd name="T99" fmla="*/ 158 h 185"/>
                <a:gd name="T100" fmla="*/ 552 w 623"/>
                <a:gd name="T101" fmla="*/ 180 h 185"/>
                <a:gd name="T102" fmla="*/ 255 w 623"/>
                <a:gd name="T103" fmla="*/ 184 h 185"/>
                <a:gd name="T104" fmla="*/ 257 w 623"/>
                <a:gd name="T105" fmla="*/ 173 h 185"/>
                <a:gd name="T106" fmla="*/ 304 w 623"/>
                <a:gd name="T107" fmla="*/ 158 h 185"/>
                <a:gd name="T108" fmla="*/ 282 w 623"/>
                <a:gd name="T109" fmla="*/ 184 h 185"/>
                <a:gd name="T110" fmla="*/ 585 w 623"/>
                <a:gd name="T111" fmla="*/ 0 h 185"/>
                <a:gd name="T112" fmla="*/ 570 w 623"/>
                <a:gd name="T113" fmla="*/ 27 h 185"/>
                <a:gd name="T114" fmla="*/ 585 w 623"/>
                <a:gd name="T115" fmla="*/ 1 h 185"/>
                <a:gd name="T116" fmla="*/ 588 w 623"/>
                <a:gd name="T117" fmla="*/ 27 h 185"/>
                <a:gd name="T118" fmla="*/ 615 w 623"/>
                <a:gd name="T119" fmla="*/ 2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5">
                  <a:moveTo>
                    <a:pt x="147" y="131"/>
                  </a:moveTo>
                  <a:cubicBezTo>
                    <a:pt x="174" y="131"/>
                    <a:pt x="193" y="111"/>
                    <a:pt x="193" y="86"/>
                  </a:cubicBezTo>
                  <a:cubicBezTo>
                    <a:pt x="193" y="61"/>
                    <a:pt x="173" y="45"/>
                    <a:pt x="148" y="45"/>
                  </a:cubicBezTo>
                  <a:cubicBezTo>
                    <a:pt x="116" y="45"/>
                    <a:pt x="102" y="70"/>
                    <a:pt x="102" y="88"/>
                  </a:cubicBezTo>
                  <a:cubicBezTo>
                    <a:pt x="102" y="108"/>
                    <a:pt x="116" y="131"/>
                    <a:pt x="147" y="131"/>
                  </a:cubicBezTo>
                  <a:close/>
                  <a:moveTo>
                    <a:pt x="147" y="49"/>
                  </a:moveTo>
                  <a:cubicBezTo>
                    <a:pt x="165" y="49"/>
                    <a:pt x="181" y="63"/>
                    <a:pt x="181" y="89"/>
                  </a:cubicBezTo>
                  <a:cubicBezTo>
                    <a:pt x="181" y="121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1"/>
                    <a:pt x="128" y="49"/>
                    <a:pt x="147" y="49"/>
                  </a:cubicBezTo>
                  <a:close/>
                  <a:moveTo>
                    <a:pt x="94" y="81"/>
                  </a:moveTo>
                  <a:cubicBezTo>
                    <a:pt x="90" y="81"/>
                    <a:pt x="82" y="82"/>
                    <a:pt x="81" y="82"/>
                  </a:cubicBezTo>
                  <a:cubicBezTo>
                    <a:pt x="81" y="82"/>
                    <a:pt x="73" y="81"/>
                    <a:pt x="67" y="81"/>
                  </a:cubicBezTo>
                  <a:cubicBezTo>
                    <a:pt x="65" y="81"/>
                    <a:pt x="65" y="82"/>
                    <a:pt x="65" y="82"/>
                  </a:cubicBezTo>
                  <a:cubicBezTo>
                    <a:pt x="65" y="83"/>
                    <a:pt x="65" y="83"/>
                    <a:pt x="66" y="83"/>
                  </a:cubicBezTo>
                  <a:cubicBezTo>
                    <a:pt x="67" y="83"/>
                    <a:pt x="69" y="83"/>
                    <a:pt x="70" y="83"/>
                  </a:cubicBezTo>
                  <a:cubicBezTo>
                    <a:pt x="75" y="85"/>
                    <a:pt x="76" y="86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2"/>
                    <a:pt x="73" y="123"/>
                  </a:cubicBezTo>
                  <a:cubicBezTo>
                    <a:pt x="70" y="125"/>
                    <a:pt x="63" y="126"/>
                    <a:pt x="59" y="126"/>
                  </a:cubicBezTo>
                  <a:cubicBezTo>
                    <a:pt x="47" y="126"/>
                    <a:pt x="35" y="122"/>
                    <a:pt x="25" y="112"/>
                  </a:cubicBezTo>
                  <a:cubicBezTo>
                    <a:pt x="20" y="108"/>
                    <a:pt x="11" y="95"/>
                    <a:pt x="11" y="76"/>
                  </a:cubicBezTo>
                  <a:cubicBezTo>
                    <a:pt x="11" y="61"/>
                    <a:pt x="16" y="49"/>
                    <a:pt x="24" y="43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5"/>
                  </a:cubicBezTo>
                  <a:cubicBezTo>
                    <a:pt x="84" y="49"/>
                    <a:pt x="85" y="52"/>
                    <a:pt x="85" y="54"/>
                  </a:cubicBezTo>
                  <a:cubicBezTo>
                    <a:pt x="85" y="55"/>
                    <a:pt x="85" y="56"/>
                    <a:pt x="86" y="56"/>
                  </a:cubicBezTo>
                  <a:cubicBezTo>
                    <a:pt x="87" y="56"/>
                    <a:pt x="87" y="55"/>
                    <a:pt x="87" y="53"/>
                  </a:cubicBezTo>
                  <a:cubicBezTo>
                    <a:pt x="87" y="40"/>
                    <a:pt x="88" y="37"/>
                    <a:pt x="88" y="35"/>
                  </a:cubicBezTo>
                  <a:cubicBezTo>
                    <a:pt x="88" y="34"/>
                    <a:pt x="87" y="34"/>
                    <a:pt x="86" y="34"/>
                  </a:cubicBezTo>
                  <a:cubicBezTo>
                    <a:pt x="83" y="34"/>
                    <a:pt x="78" y="33"/>
                    <a:pt x="76" y="32"/>
                  </a:cubicBezTo>
                  <a:cubicBezTo>
                    <a:pt x="73" y="32"/>
                    <a:pt x="64" y="30"/>
                    <a:pt x="56" y="30"/>
                  </a:cubicBezTo>
                  <a:cubicBezTo>
                    <a:pt x="46" y="30"/>
                    <a:pt x="33" y="31"/>
                    <a:pt x="21" y="38"/>
                  </a:cubicBezTo>
                  <a:cubicBezTo>
                    <a:pt x="10" y="46"/>
                    <a:pt x="0" y="60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0"/>
                    <a:pt x="48" y="132"/>
                    <a:pt x="58" y="132"/>
                  </a:cubicBezTo>
                  <a:cubicBezTo>
                    <a:pt x="65" y="132"/>
                    <a:pt x="77" y="130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6"/>
                    <a:pt x="88" y="84"/>
                    <a:pt x="92" y="83"/>
                  </a:cubicBezTo>
                  <a:cubicBezTo>
                    <a:pt x="93" y="83"/>
                    <a:pt x="94" y="83"/>
                    <a:pt x="95" y="83"/>
                  </a:cubicBezTo>
                  <a:cubicBezTo>
                    <a:pt x="96" y="83"/>
                    <a:pt x="96" y="83"/>
                    <a:pt x="96" y="82"/>
                  </a:cubicBezTo>
                  <a:cubicBezTo>
                    <a:pt x="96" y="82"/>
                    <a:pt x="96" y="81"/>
                    <a:pt x="94" y="81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8"/>
                    <a:pt x="524" y="48"/>
                  </a:cubicBezTo>
                  <a:cubicBezTo>
                    <a:pt x="525" y="48"/>
                    <a:pt x="527" y="49"/>
                    <a:pt x="528" y="49"/>
                  </a:cubicBezTo>
                  <a:cubicBezTo>
                    <a:pt x="531" y="49"/>
                    <a:pt x="532" y="51"/>
                    <a:pt x="532" y="55"/>
                  </a:cubicBezTo>
                  <a:cubicBezTo>
                    <a:pt x="533" y="58"/>
                    <a:pt x="533" y="61"/>
                    <a:pt x="533" y="78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8"/>
                    <a:pt x="533" y="117"/>
                    <a:pt x="532" y="122"/>
                  </a:cubicBezTo>
                  <a:cubicBezTo>
                    <a:pt x="531" y="125"/>
                    <a:pt x="531" y="127"/>
                    <a:pt x="529" y="127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8"/>
                    <a:pt x="525" y="129"/>
                  </a:cubicBezTo>
                  <a:cubicBezTo>
                    <a:pt x="525" y="129"/>
                    <a:pt x="525" y="130"/>
                    <a:pt x="526" y="130"/>
                  </a:cubicBezTo>
                  <a:cubicBezTo>
                    <a:pt x="530" y="130"/>
                    <a:pt x="537" y="129"/>
                    <a:pt x="538" y="129"/>
                  </a:cubicBezTo>
                  <a:cubicBezTo>
                    <a:pt x="538" y="129"/>
                    <a:pt x="546" y="130"/>
                    <a:pt x="552" y="130"/>
                  </a:cubicBezTo>
                  <a:cubicBezTo>
                    <a:pt x="553" y="130"/>
                    <a:pt x="554" y="129"/>
                    <a:pt x="554" y="129"/>
                  </a:cubicBezTo>
                  <a:cubicBezTo>
                    <a:pt x="554" y="128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7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7"/>
                    <a:pt x="543" y="108"/>
                    <a:pt x="543" y="98"/>
                  </a:cubicBezTo>
                  <a:cubicBezTo>
                    <a:pt x="543" y="53"/>
                    <a:pt x="543" y="53"/>
                    <a:pt x="543" y="53"/>
                  </a:cubicBezTo>
                  <a:cubicBezTo>
                    <a:pt x="543" y="52"/>
                    <a:pt x="543" y="51"/>
                    <a:pt x="544" y="51"/>
                  </a:cubicBezTo>
                  <a:cubicBezTo>
                    <a:pt x="545" y="51"/>
                    <a:pt x="548" y="50"/>
                    <a:pt x="550" y="50"/>
                  </a:cubicBezTo>
                  <a:cubicBezTo>
                    <a:pt x="553" y="50"/>
                    <a:pt x="559" y="50"/>
                    <a:pt x="565" y="56"/>
                  </a:cubicBezTo>
                  <a:cubicBezTo>
                    <a:pt x="571" y="61"/>
                    <a:pt x="572" y="69"/>
                    <a:pt x="572" y="72"/>
                  </a:cubicBezTo>
                  <a:cubicBezTo>
                    <a:pt x="572" y="82"/>
                    <a:pt x="563" y="90"/>
                    <a:pt x="551" y="90"/>
                  </a:cubicBezTo>
                  <a:cubicBezTo>
                    <a:pt x="548" y="90"/>
                    <a:pt x="548" y="90"/>
                    <a:pt x="548" y="91"/>
                  </a:cubicBezTo>
                  <a:cubicBezTo>
                    <a:pt x="548" y="92"/>
                    <a:pt x="548" y="92"/>
                    <a:pt x="549" y="92"/>
                  </a:cubicBezTo>
                  <a:cubicBezTo>
                    <a:pt x="550" y="92"/>
                    <a:pt x="552" y="92"/>
                    <a:pt x="552" y="92"/>
                  </a:cubicBezTo>
                  <a:cubicBezTo>
                    <a:pt x="570" y="92"/>
                    <a:pt x="581" y="82"/>
                    <a:pt x="581" y="66"/>
                  </a:cubicBezTo>
                  <a:cubicBezTo>
                    <a:pt x="581" y="60"/>
                    <a:pt x="578" y="55"/>
                    <a:pt x="576" y="53"/>
                  </a:cubicBezTo>
                  <a:cubicBezTo>
                    <a:pt x="574" y="51"/>
                    <a:pt x="569" y="47"/>
                    <a:pt x="554" y="47"/>
                  </a:cubicBezTo>
                  <a:close/>
                  <a:moveTo>
                    <a:pt x="328" y="48"/>
                  </a:moveTo>
                  <a:cubicBezTo>
                    <a:pt x="328" y="48"/>
                    <a:pt x="329" y="48"/>
                    <a:pt x="329" y="47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7"/>
                  </a:cubicBezTo>
                  <a:cubicBezTo>
                    <a:pt x="303" y="48"/>
                    <a:pt x="303" y="48"/>
                    <a:pt x="304" y="48"/>
                  </a:cubicBezTo>
                  <a:cubicBezTo>
                    <a:pt x="305" y="48"/>
                    <a:pt x="307" y="49"/>
                    <a:pt x="310" y="49"/>
                  </a:cubicBezTo>
                  <a:cubicBezTo>
                    <a:pt x="313" y="50"/>
                    <a:pt x="314" y="52"/>
                    <a:pt x="314" y="59"/>
                  </a:cubicBezTo>
                  <a:cubicBezTo>
                    <a:pt x="315" y="114"/>
                    <a:pt x="315" y="114"/>
                    <a:pt x="315" y="114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0" y="68"/>
                    <a:pt x="254" y="50"/>
                    <a:pt x="252" y="48"/>
                  </a:cubicBezTo>
                  <a:cubicBezTo>
                    <a:pt x="251" y="47"/>
                    <a:pt x="249" y="45"/>
                    <a:pt x="248" y="45"/>
                  </a:cubicBezTo>
                  <a:cubicBezTo>
                    <a:pt x="247" y="45"/>
                    <a:pt x="246" y="46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6"/>
                    <a:pt x="243" y="127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8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29"/>
                    <a:pt x="250" y="129"/>
                  </a:cubicBezTo>
                  <a:cubicBezTo>
                    <a:pt x="251" y="129"/>
                    <a:pt x="256" y="130"/>
                    <a:pt x="262" y="130"/>
                  </a:cubicBezTo>
                  <a:cubicBezTo>
                    <a:pt x="263" y="130"/>
                    <a:pt x="264" y="129"/>
                    <a:pt x="264" y="129"/>
                  </a:cubicBezTo>
                  <a:cubicBezTo>
                    <a:pt x="264" y="128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7"/>
                  </a:cubicBezTo>
                  <a:cubicBezTo>
                    <a:pt x="255" y="126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5" y="67"/>
                    <a:pt x="268" y="80"/>
                    <a:pt x="281" y="94"/>
                  </a:cubicBezTo>
                  <a:cubicBezTo>
                    <a:pt x="293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0" y="131"/>
                    <a:pt x="321" y="130"/>
                    <a:pt x="321" y="123"/>
                  </a:cubicBezTo>
                  <a:cubicBezTo>
                    <a:pt x="321" y="58"/>
                    <a:pt x="321" y="58"/>
                    <a:pt x="321" y="58"/>
                  </a:cubicBezTo>
                  <a:cubicBezTo>
                    <a:pt x="321" y="52"/>
                    <a:pt x="321" y="49"/>
                    <a:pt x="325" y="49"/>
                  </a:cubicBezTo>
                  <a:cubicBezTo>
                    <a:pt x="326" y="48"/>
                    <a:pt x="327" y="48"/>
                    <a:pt x="328" y="48"/>
                  </a:cubicBezTo>
                  <a:close/>
                  <a:moveTo>
                    <a:pt x="347" y="119"/>
                  </a:moveTo>
                  <a:cubicBezTo>
                    <a:pt x="360" y="130"/>
                    <a:pt x="376" y="131"/>
                    <a:pt x="385" y="131"/>
                  </a:cubicBezTo>
                  <a:cubicBezTo>
                    <a:pt x="391" y="131"/>
                    <a:pt x="402" y="130"/>
                    <a:pt x="409" y="126"/>
                  </a:cubicBezTo>
                  <a:cubicBezTo>
                    <a:pt x="410" y="125"/>
                    <a:pt x="410" y="125"/>
                    <a:pt x="410" y="120"/>
                  </a:cubicBezTo>
                  <a:cubicBezTo>
                    <a:pt x="410" y="108"/>
                    <a:pt x="410" y="108"/>
                    <a:pt x="410" y="108"/>
                  </a:cubicBezTo>
                  <a:cubicBezTo>
                    <a:pt x="410" y="103"/>
                    <a:pt x="410" y="100"/>
                    <a:pt x="411" y="97"/>
                  </a:cubicBezTo>
                  <a:cubicBezTo>
                    <a:pt x="411" y="93"/>
                    <a:pt x="412" y="91"/>
                    <a:pt x="415" y="91"/>
                  </a:cubicBezTo>
                  <a:cubicBezTo>
                    <a:pt x="416" y="90"/>
                    <a:pt x="417" y="90"/>
                    <a:pt x="418" y="90"/>
                  </a:cubicBezTo>
                  <a:cubicBezTo>
                    <a:pt x="418" y="90"/>
                    <a:pt x="419" y="90"/>
                    <a:pt x="419" y="89"/>
                  </a:cubicBezTo>
                  <a:cubicBezTo>
                    <a:pt x="419" y="89"/>
                    <a:pt x="418" y="88"/>
                    <a:pt x="417" y="88"/>
                  </a:cubicBezTo>
                  <a:cubicBezTo>
                    <a:pt x="413" y="88"/>
                    <a:pt x="406" y="89"/>
                    <a:pt x="406" y="89"/>
                  </a:cubicBezTo>
                  <a:cubicBezTo>
                    <a:pt x="405" y="89"/>
                    <a:pt x="397" y="88"/>
                    <a:pt x="392" y="88"/>
                  </a:cubicBezTo>
                  <a:cubicBezTo>
                    <a:pt x="391" y="88"/>
                    <a:pt x="390" y="89"/>
                    <a:pt x="390" y="89"/>
                  </a:cubicBezTo>
                  <a:cubicBezTo>
                    <a:pt x="390" y="90"/>
                    <a:pt x="391" y="90"/>
                    <a:pt x="391" y="90"/>
                  </a:cubicBezTo>
                  <a:cubicBezTo>
                    <a:pt x="392" y="90"/>
                    <a:pt x="394" y="90"/>
                    <a:pt x="395" y="91"/>
                  </a:cubicBezTo>
                  <a:cubicBezTo>
                    <a:pt x="400" y="91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3"/>
                    <a:pt x="398" y="124"/>
                  </a:cubicBezTo>
                  <a:cubicBezTo>
                    <a:pt x="395" y="126"/>
                    <a:pt x="390" y="126"/>
                    <a:pt x="386" y="126"/>
                  </a:cubicBezTo>
                  <a:cubicBezTo>
                    <a:pt x="375" y="126"/>
                    <a:pt x="365" y="123"/>
                    <a:pt x="356" y="115"/>
                  </a:cubicBezTo>
                  <a:cubicBezTo>
                    <a:pt x="352" y="111"/>
                    <a:pt x="344" y="100"/>
                    <a:pt x="344" y="84"/>
                  </a:cubicBezTo>
                  <a:cubicBezTo>
                    <a:pt x="344" y="71"/>
                    <a:pt x="349" y="62"/>
                    <a:pt x="356" y="57"/>
                  </a:cubicBezTo>
                  <a:cubicBezTo>
                    <a:pt x="364" y="50"/>
                    <a:pt x="373" y="49"/>
                    <a:pt x="379" y="49"/>
                  </a:cubicBezTo>
                  <a:cubicBezTo>
                    <a:pt x="394" y="49"/>
                    <a:pt x="403" y="54"/>
                    <a:pt x="406" y="58"/>
                  </a:cubicBezTo>
                  <a:cubicBezTo>
                    <a:pt x="407" y="61"/>
                    <a:pt x="408" y="64"/>
                    <a:pt x="408" y="65"/>
                  </a:cubicBezTo>
                  <a:cubicBezTo>
                    <a:pt x="408" y="66"/>
                    <a:pt x="408" y="67"/>
                    <a:pt x="409" y="67"/>
                  </a:cubicBezTo>
                  <a:cubicBezTo>
                    <a:pt x="410" y="67"/>
                    <a:pt x="410" y="66"/>
                    <a:pt x="410" y="65"/>
                  </a:cubicBezTo>
                  <a:cubicBezTo>
                    <a:pt x="410" y="54"/>
                    <a:pt x="411" y="51"/>
                    <a:pt x="411" y="49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7"/>
                    <a:pt x="400" y="47"/>
                  </a:cubicBezTo>
                  <a:cubicBezTo>
                    <a:pt x="398" y="46"/>
                    <a:pt x="390" y="45"/>
                    <a:pt x="383" y="45"/>
                  </a:cubicBezTo>
                  <a:cubicBezTo>
                    <a:pt x="374" y="45"/>
                    <a:pt x="363" y="46"/>
                    <a:pt x="353" y="52"/>
                  </a:cubicBezTo>
                  <a:cubicBezTo>
                    <a:pt x="343" y="58"/>
                    <a:pt x="334" y="71"/>
                    <a:pt x="334" y="88"/>
                  </a:cubicBezTo>
                  <a:cubicBezTo>
                    <a:pt x="334" y="102"/>
                    <a:pt x="340" y="114"/>
                    <a:pt x="347" y="119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7"/>
                    <a:pt x="509" y="83"/>
                  </a:cubicBezTo>
                  <a:cubicBezTo>
                    <a:pt x="509" y="69"/>
                    <a:pt x="509" y="69"/>
                    <a:pt x="509" y="69"/>
                  </a:cubicBezTo>
                  <a:cubicBezTo>
                    <a:pt x="509" y="49"/>
                    <a:pt x="509" y="46"/>
                    <a:pt x="509" y="42"/>
                  </a:cubicBezTo>
                  <a:cubicBezTo>
                    <a:pt x="509" y="37"/>
                    <a:pt x="510" y="35"/>
                    <a:pt x="514" y="34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2"/>
                    <a:pt x="518" y="32"/>
                    <a:pt x="516" y="32"/>
                  </a:cubicBezTo>
                  <a:cubicBezTo>
                    <a:pt x="512" y="32"/>
                    <a:pt x="506" y="32"/>
                    <a:pt x="505" y="32"/>
                  </a:cubicBezTo>
                  <a:cubicBezTo>
                    <a:pt x="504" y="32"/>
                    <a:pt x="497" y="32"/>
                    <a:pt x="492" y="32"/>
                  </a:cubicBezTo>
                  <a:cubicBezTo>
                    <a:pt x="490" y="32"/>
                    <a:pt x="489" y="32"/>
                    <a:pt x="489" y="33"/>
                  </a:cubicBezTo>
                  <a:cubicBezTo>
                    <a:pt x="489" y="34"/>
                    <a:pt x="490" y="34"/>
                    <a:pt x="490" y="34"/>
                  </a:cubicBezTo>
                  <a:cubicBezTo>
                    <a:pt x="492" y="34"/>
                    <a:pt x="494" y="34"/>
                    <a:pt x="495" y="34"/>
                  </a:cubicBezTo>
                  <a:cubicBezTo>
                    <a:pt x="499" y="35"/>
                    <a:pt x="500" y="37"/>
                    <a:pt x="500" y="42"/>
                  </a:cubicBezTo>
                  <a:cubicBezTo>
                    <a:pt x="501" y="46"/>
                    <a:pt x="501" y="49"/>
                    <a:pt x="501" y="69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7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5"/>
                    <a:pt x="453" y="120"/>
                  </a:cubicBezTo>
                  <a:cubicBezTo>
                    <a:pt x="448" y="114"/>
                    <a:pt x="444" y="106"/>
                    <a:pt x="444" y="88"/>
                  </a:cubicBezTo>
                  <a:cubicBezTo>
                    <a:pt x="444" y="69"/>
                    <a:pt x="444" y="69"/>
                    <a:pt x="444" y="69"/>
                  </a:cubicBezTo>
                  <a:cubicBezTo>
                    <a:pt x="444" y="49"/>
                    <a:pt x="444" y="46"/>
                    <a:pt x="444" y="42"/>
                  </a:cubicBezTo>
                  <a:cubicBezTo>
                    <a:pt x="444" y="37"/>
                    <a:pt x="445" y="35"/>
                    <a:pt x="449" y="34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2" y="34"/>
                    <a:pt x="453" y="34"/>
                    <a:pt x="453" y="33"/>
                  </a:cubicBezTo>
                  <a:cubicBezTo>
                    <a:pt x="453" y="32"/>
                    <a:pt x="452" y="32"/>
                    <a:pt x="451" y="32"/>
                  </a:cubicBezTo>
                  <a:cubicBezTo>
                    <a:pt x="447" y="32"/>
                    <a:pt x="439" y="32"/>
                    <a:pt x="438" y="32"/>
                  </a:cubicBezTo>
                  <a:cubicBezTo>
                    <a:pt x="437" y="32"/>
                    <a:pt x="429" y="32"/>
                    <a:pt x="423" y="32"/>
                  </a:cubicBezTo>
                  <a:cubicBezTo>
                    <a:pt x="422" y="32"/>
                    <a:pt x="421" y="32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4"/>
                  </a:cubicBezTo>
                  <a:cubicBezTo>
                    <a:pt x="431" y="35"/>
                    <a:pt x="432" y="37"/>
                    <a:pt x="432" y="42"/>
                  </a:cubicBezTo>
                  <a:cubicBezTo>
                    <a:pt x="432" y="46"/>
                    <a:pt x="432" y="49"/>
                    <a:pt x="432" y="69"/>
                  </a:cubicBezTo>
                  <a:cubicBezTo>
                    <a:pt x="432" y="88"/>
                    <a:pt x="432" y="88"/>
                    <a:pt x="432" y="88"/>
                  </a:cubicBezTo>
                  <a:cubicBezTo>
                    <a:pt x="432" y="107"/>
                    <a:pt x="437" y="116"/>
                    <a:pt x="444" y="122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0"/>
                    <a:pt x="497" y="122"/>
                  </a:cubicBezTo>
                  <a:close/>
                  <a:moveTo>
                    <a:pt x="201" y="48"/>
                  </a:moveTo>
                  <a:cubicBezTo>
                    <a:pt x="202" y="48"/>
                    <a:pt x="203" y="49"/>
                    <a:pt x="205" y="49"/>
                  </a:cubicBezTo>
                  <a:cubicBezTo>
                    <a:pt x="207" y="49"/>
                    <a:pt x="208" y="51"/>
                    <a:pt x="208" y="55"/>
                  </a:cubicBezTo>
                  <a:cubicBezTo>
                    <a:pt x="209" y="58"/>
                    <a:pt x="209" y="61"/>
                    <a:pt x="209" y="78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8"/>
                    <a:pt x="208" y="117"/>
                    <a:pt x="208" y="122"/>
                  </a:cubicBezTo>
                  <a:cubicBezTo>
                    <a:pt x="208" y="125"/>
                    <a:pt x="207" y="127"/>
                    <a:pt x="205" y="127"/>
                  </a:cubicBezTo>
                  <a:cubicBezTo>
                    <a:pt x="204" y="128"/>
                    <a:pt x="202" y="128"/>
                    <a:pt x="201" y="128"/>
                  </a:cubicBezTo>
                  <a:cubicBezTo>
                    <a:pt x="201" y="128"/>
                    <a:pt x="201" y="128"/>
                    <a:pt x="201" y="129"/>
                  </a:cubicBezTo>
                  <a:cubicBezTo>
                    <a:pt x="201" y="129"/>
                    <a:pt x="201" y="130"/>
                    <a:pt x="202" y="130"/>
                  </a:cubicBezTo>
                  <a:cubicBezTo>
                    <a:pt x="206" y="130"/>
                    <a:pt x="213" y="129"/>
                    <a:pt x="214" y="129"/>
                  </a:cubicBezTo>
                  <a:cubicBezTo>
                    <a:pt x="214" y="129"/>
                    <a:pt x="221" y="130"/>
                    <a:pt x="228" y="130"/>
                  </a:cubicBezTo>
                  <a:cubicBezTo>
                    <a:pt x="229" y="130"/>
                    <a:pt x="230" y="129"/>
                    <a:pt x="230" y="129"/>
                  </a:cubicBezTo>
                  <a:cubicBezTo>
                    <a:pt x="230" y="128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7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7"/>
                    <a:pt x="219" y="108"/>
                    <a:pt x="219" y="9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19" y="61"/>
                    <a:pt x="219" y="58"/>
                    <a:pt x="219" y="55"/>
                  </a:cubicBezTo>
                  <a:cubicBezTo>
                    <a:pt x="219" y="51"/>
                    <a:pt x="220" y="49"/>
                    <a:pt x="223" y="49"/>
                  </a:cubicBezTo>
                  <a:cubicBezTo>
                    <a:pt x="224" y="48"/>
                    <a:pt x="225" y="48"/>
                    <a:pt x="226" y="48"/>
                  </a:cubicBezTo>
                  <a:cubicBezTo>
                    <a:pt x="226" y="48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1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8"/>
                    <a:pt x="201" y="48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3"/>
                    <a:pt x="121" y="181"/>
                  </a:cubicBezTo>
                  <a:cubicBezTo>
                    <a:pt x="119" y="179"/>
                    <a:pt x="116" y="176"/>
                    <a:pt x="113" y="172"/>
                  </a:cubicBezTo>
                  <a:cubicBezTo>
                    <a:pt x="117" y="169"/>
                    <a:pt x="118" y="167"/>
                    <a:pt x="118" y="164"/>
                  </a:cubicBezTo>
                  <a:cubicBezTo>
                    <a:pt x="118" y="161"/>
                    <a:pt x="116" y="160"/>
                    <a:pt x="115" y="159"/>
                  </a:cubicBezTo>
                  <a:cubicBezTo>
                    <a:pt x="113" y="158"/>
                    <a:pt x="111" y="157"/>
                    <a:pt x="109" y="157"/>
                  </a:cubicBezTo>
                  <a:cubicBezTo>
                    <a:pt x="107" y="157"/>
                    <a:pt x="104" y="158"/>
                    <a:pt x="104" y="158"/>
                  </a:cubicBezTo>
                  <a:cubicBezTo>
                    <a:pt x="104" y="158"/>
                    <a:pt x="101" y="157"/>
                    <a:pt x="100" y="157"/>
                  </a:cubicBezTo>
                  <a:cubicBezTo>
                    <a:pt x="99" y="157"/>
                    <a:pt x="99" y="158"/>
                    <a:pt x="99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100" y="158"/>
                    <a:pt x="100" y="158"/>
                    <a:pt x="101" y="158"/>
                  </a:cubicBezTo>
                  <a:cubicBezTo>
                    <a:pt x="102" y="158"/>
                    <a:pt x="102" y="159"/>
                    <a:pt x="102" y="160"/>
                  </a:cubicBezTo>
                  <a:cubicBezTo>
                    <a:pt x="102" y="161"/>
                    <a:pt x="102" y="162"/>
                    <a:pt x="102" y="168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2" y="178"/>
                    <a:pt x="102" y="180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99" y="184"/>
                    <a:pt x="99" y="184"/>
                  </a:cubicBezTo>
                  <a:cubicBezTo>
                    <a:pt x="99" y="184"/>
                    <a:pt x="100" y="184"/>
                    <a:pt x="100" y="184"/>
                  </a:cubicBezTo>
                  <a:cubicBezTo>
                    <a:pt x="101" y="184"/>
                    <a:pt x="104" y="184"/>
                    <a:pt x="104" y="184"/>
                  </a:cubicBezTo>
                  <a:cubicBezTo>
                    <a:pt x="104" y="184"/>
                    <a:pt x="106" y="184"/>
                    <a:pt x="108" y="184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0"/>
                    <a:pt x="105" y="178"/>
                    <a:pt x="105" y="174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6" y="173"/>
                  </a:cubicBezTo>
                  <a:cubicBezTo>
                    <a:pt x="110" y="173"/>
                    <a:pt x="110" y="173"/>
                    <a:pt x="110" y="173"/>
                  </a:cubicBezTo>
                  <a:cubicBezTo>
                    <a:pt x="110" y="173"/>
                    <a:pt x="111" y="173"/>
                    <a:pt x="111" y="173"/>
                  </a:cubicBezTo>
                  <a:cubicBezTo>
                    <a:pt x="112" y="174"/>
                    <a:pt x="113" y="177"/>
                    <a:pt x="115" y="179"/>
                  </a:cubicBezTo>
                  <a:cubicBezTo>
                    <a:pt x="117" y="181"/>
                    <a:pt x="118" y="183"/>
                    <a:pt x="120" y="184"/>
                  </a:cubicBezTo>
                  <a:cubicBezTo>
                    <a:pt x="121" y="184"/>
                    <a:pt x="122" y="184"/>
                    <a:pt x="124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27" y="184"/>
                    <a:pt x="127" y="184"/>
                    <a:pt x="127" y="184"/>
                  </a:cubicBezTo>
                  <a:cubicBezTo>
                    <a:pt x="127" y="184"/>
                    <a:pt x="127" y="184"/>
                    <a:pt x="127" y="184"/>
                  </a:cubicBezTo>
                  <a:close/>
                  <a:moveTo>
                    <a:pt x="112" y="171"/>
                  </a:moveTo>
                  <a:cubicBezTo>
                    <a:pt x="112" y="172"/>
                    <a:pt x="110" y="172"/>
                    <a:pt x="110" y="172"/>
                  </a:cubicBezTo>
                  <a:cubicBezTo>
                    <a:pt x="108" y="172"/>
                    <a:pt x="106" y="172"/>
                    <a:pt x="106" y="171"/>
                  </a:cubicBezTo>
                  <a:cubicBezTo>
                    <a:pt x="105" y="171"/>
                    <a:pt x="105" y="171"/>
                    <a:pt x="105" y="171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1"/>
                    <a:pt x="115" y="166"/>
                  </a:cubicBezTo>
                  <a:cubicBezTo>
                    <a:pt x="115" y="168"/>
                    <a:pt x="114" y="170"/>
                    <a:pt x="112" y="171"/>
                  </a:cubicBezTo>
                  <a:close/>
                  <a:moveTo>
                    <a:pt x="152" y="166"/>
                  </a:moveTo>
                  <a:cubicBezTo>
                    <a:pt x="150" y="166"/>
                    <a:pt x="150" y="166"/>
                    <a:pt x="150" y="166"/>
                  </a:cubicBezTo>
                  <a:cubicBezTo>
                    <a:pt x="146" y="162"/>
                    <a:pt x="145" y="161"/>
                    <a:pt x="145" y="158"/>
                  </a:cubicBezTo>
                  <a:cubicBezTo>
                    <a:pt x="145" y="155"/>
                    <a:pt x="148" y="154"/>
                    <a:pt x="151" y="154"/>
                  </a:cubicBezTo>
                  <a:cubicBezTo>
                    <a:pt x="154" y="154"/>
                    <a:pt x="156" y="155"/>
                    <a:pt x="156" y="156"/>
                  </a:cubicBezTo>
                  <a:cubicBezTo>
                    <a:pt x="156" y="156"/>
                    <a:pt x="156" y="157"/>
                    <a:pt x="156" y="158"/>
                  </a:cubicBezTo>
                  <a:cubicBezTo>
                    <a:pt x="156" y="158"/>
                    <a:pt x="156" y="158"/>
                    <a:pt x="157" y="158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5"/>
                    <a:pt x="157" y="153"/>
                    <a:pt x="157" y="153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2"/>
                    <a:pt x="153" y="152"/>
                    <a:pt x="151" y="152"/>
                  </a:cubicBezTo>
                  <a:cubicBezTo>
                    <a:pt x="146" y="152"/>
                    <a:pt x="143" y="155"/>
                    <a:pt x="143" y="160"/>
                  </a:cubicBezTo>
                  <a:cubicBezTo>
                    <a:pt x="143" y="163"/>
                    <a:pt x="144" y="165"/>
                    <a:pt x="148" y="169"/>
                  </a:cubicBezTo>
                  <a:cubicBezTo>
                    <a:pt x="150" y="170"/>
                    <a:pt x="150" y="170"/>
                    <a:pt x="150" y="170"/>
                  </a:cubicBezTo>
                  <a:cubicBezTo>
                    <a:pt x="154" y="173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2"/>
                    <a:pt x="143" y="179"/>
                  </a:cubicBezTo>
                  <a:cubicBezTo>
                    <a:pt x="142" y="179"/>
                    <a:pt x="142" y="178"/>
                    <a:pt x="142" y="178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42" y="177"/>
                    <a:pt x="142" y="177"/>
                    <a:pt x="142" y="178"/>
                  </a:cubicBezTo>
                  <a:cubicBezTo>
                    <a:pt x="142" y="179"/>
                    <a:pt x="142" y="180"/>
                    <a:pt x="142" y="182"/>
                  </a:cubicBezTo>
                  <a:cubicBezTo>
                    <a:pt x="142" y="183"/>
                    <a:pt x="142" y="184"/>
                    <a:pt x="142" y="184"/>
                  </a:cubicBezTo>
                  <a:cubicBezTo>
                    <a:pt x="144" y="185"/>
                    <a:pt x="146" y="185"/>
                    <a:pt x="148" y="185"/>
                  </a:cubicBezTo>
                  <a:cubicBezTo>
                    <a:pt x="150" y="185"/>
                    <a:pt x="152" y="185"/>
                    <a:pt x="154" y="183"/>
                  </a:cubicBezTo>
                  <a:cubicBezTo>
                    <a:pt x="157" y="181"/>
                    <a:pt x="158" y="178"/>
                    <a:pt x="158" y="176"/>
                  </a:cubicBezTo>
                  <a:cubicBezTo>
                    <a:pt x="158" y="173"/>
                    <a:pt x="157" y="170"/>
                    <a:pt x="152" y="166"/>
                  </a:cubicBezTo>
                  <a:close/>
                  <a:moveTo>
                    <a:pt x="183" y="179"/>
                  </a:moveTo>
                  <a:cubicBezTo>
                    <a:pt x="182" y="179"/>
                    <a:pt x="182" y="180"/>
                    <a:pt x="182" y="180"/>
                  </a:cubicBezTo>
                  <a:cubicBezTo>
                    <a:pt x="182" y="181"/>
                    <a:pt x="182" y="181"/>
                    <a:pt x="181" y="182"/>
                  </a:cubicBezTo>
                  <a:cubicBezTo>
                    <a:pt x="181" y="183"/>
                    <a:pt x="179" y="183"/>
                    <a:pt x="177" y="183"/>
                  </a:cubicBezTo>
                  <a:cubicBezTo>
                    <a:pt x="174" y="183"/>
                    <a:pt x="173" y="183"/>
                    <a:pt x="172" y="182"/>
                  </a:cubicBezTo>
                  <a:cubicBezTo>
                    <a:pt x="171" y="182"/>
                    <a:pt x="171" y="179"/>
                    <a:pt x="171" y="174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2"/>
                    <a:pt x="171" y="161"/>
                    <a:pt x="171" y="160"/>
                  </a:cubicBezTo>
                  <a:cubicBezTo>
                    <a:pt x="171" y="159"/>
                    <a:pt x="172" y="158"/>
                    <a:pt x="173" y="158"/>
                  </a:cubicBezTo>
                  <a:cubicBezTo>
                    <a:pt x="173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7"/>
                    <a:pt x="174" y="157"/>
                  </a:cubicBezTo>
                  <a:cubicBezTo>
                    <a:pt x="173" y="157"/>
                    <a:pt x="170" y="158"/>
                    <a:pt x="170" y="158"/>
                  </a:cubicBezTo>
                  <a:cubicBezTo>
                    <a:pt x="169" y="158"/>
                    <a:pt x="167" y="157"/>
                    <a:pt x="165" y="157"/>
                  </a:cubicBezTo>
                  <a:cubicBezTo>
                    <a:pt x="165" y="157"/>
                    <a:pt x="165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6" y="158"/>
                    <a:pt x="166" y="158"/>
                  </a:cubicBezTo>
                  <a:cubicBezTo>
                    <a:pt x="168" y="158"/>
                    <a:pt x="168" y="159"/>
                    <a:pt x="168" y="160"/>
                  </a:cubicBezTo>
                  <a:cubicBezTo>
                    <a:pt x="168" y="161"/>
                    <a:pt x="168" y="162"/>
                    <a:pt x="168" y="168"/>
                  </a:cubicBezTo>
                  <a:cubicBezTo>
                    <a:pt x="168" y="174"/>
                    <a:pt x="168" y="174"/>
                    <a:pt x="168" y="174"/>
                  </a:cubicBezTo>
                  <a:cubicBezTo>
                    <a:pt x="168" y="178"/>
                    <a:pt x="168" y="180"/>
                    <a:pt x="168" y="182"/>
                  </a:cubicBezTo>
                  <a:cubicBezTo>
                    <a:pt x="168" y="183"/>
                    <a:pt x="167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4"/>
                    <a:pt x="165" y="184"/>
                  </a:cubicBezTo>
                  <a:cubicBezTo>
                    <a:pt x="165" y="184"/>
                    <a:pt x="166" y="184"/>
                    <a:pt x="166" y="184"/>
                  </a:cubicBezTo>
                  <a:cubicBezTo>
                    <a:pt x="167" y="184"/>
                    <a:pt x="167" y="184"/>
                    <a:pt x="168" y="184"/>
                  </a:cubicBezTo>
                  <a:cubicBezTo>
                    <a:pt x="169" y="184"/>
                    <a:pt x="169" y="184"/>
                    <a:pt x="170" y="184"/>
                  </a:cubicBezTo>
                  <a:cubicBezTo>
                    <a:pt x="171" y="184"/>
                    <a:pt x="172" y="184"/>
                    <a:pt x="174" y="184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4"/>
                    <a:pt x="182" y="184"/>
                  </a:cubicBezTo>
                  <a:cubicBezTo>
                    <a:pt x="183" y="183"/>
                    <a:pt x="183" y="180"/>
                    <a:pt x="183" y="180"/>
                  </a:cubicBezTo>
                  <a:cubicBezTo>
                    <a:pt x="183" y="180"/>
                    <a:pt x="183" y="179"/>
                    <a:pt x="183" y="179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29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3"/>
                    <a:pt x="26" y="153"/>
                    <a:pt x="27" y="153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5"/>
                    <a:pt x="27" y="156"/>
                    <a:pt x="27" y="157"/>
                  </a:cubicBezTo>
                  <a:cubicBezTo>
                    <a:pt x="26" y="158"/>
                    <a:pt x="20" y="167"/>
                    <a:pt x="20" y="169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5"/>
                    <a:pt x="11" y="155"/>
                    <a:pt x="11" y="154"/>
                  </a:cubicBezTo>
                  <a:cubicBezTo>
                    <a:pt x="11" y="154"/>
                    <a:pt x="12" y="154"/>
                    <a:pt x="12" y="153"/>
                  </a:cubicBezTo>
                  <a:cubicBezTo>
                    <a:pt x="12" y="153"/>
                    <a:pt x="13" y="153"/>
                    <a:pt x="13" y="153"/>
                  </a:cubicBezTo>
                  <a:cubicBezTo>
                    <a:pt x="13" y="153"/>
                    <a:pt x="12" y="153"/>
                    <a:pt x="12" y="153"/>
                  </a:cubicBezTo>
                  <a:cubicBezTo>
                    <a:pt x="10" y="153"/>
                    <a:pt x="9" y="153"/>
                    <a:pt x="8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3"/>
                    <a:pt x="5" y="154"/>
                    <a:pt x="6" y="154"/>
                  </a:cubicBezTo>
                  <a:cubicBezTo>
                    <a:pt x="7" y="154"/>
                    <a:pt x="8" y="156"/>
                    <a:pt x="9" y="157"/>
                  </a:cubicBezTo>
                  <a:cubicBezTo>
                    <a:pt x="10" y="159"/>
                    <a:pt x="16" y="169"/>
                    <a:pt x="16" y="169"/>
                  </a:cubicBezTo>
                  <a:cubicBezTo>
                    <a:pt x="17" y="170"/>
                    <a:pt x="17" y="171"/>
                    <a:pt x="17" y="174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8"/>
                    <a:pt x="17" y="180"/>
                    <a:pt x="17" y="181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14" y="184"/>
                    <a:pt x="14" y="184"/>
                    <a:pt x="15" y="184"/>
                  </a:cubicBezTo>
                  <a:cubicBezTo>
                    <a:pt x="16" y="184"/>
                    <a:pt x="19" y="184"/>
                    <a:pt x="19" y="184"/>
                  </a:cubicBezTo>
                  <a:cubicBezTo>
                    <a:pt x="19" y="184"/>
                    <a:pt x="22" y="184"/>
                    <a:pt x="24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4"/>
                    <a:pt x="25" y="184"/>
                    <a:pt x="24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1"/>
                  </a:cubicBezTo>
                  <a:cubicBezTo>
                    <a:pt x="21" y="180"/>
                    <a:pt x="21" y="178"/>
                    <a:pt x="21" y="177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2"/>
                    <a:pt x="21" y="171"/>
                    <a:pt x="21" y="169"/>
                  </a:cubicBezTo>
                  <a:cubicBezTo>
                    <a:pt x="22" y="168"/>
                    <a:pt x="28" y="158"/>
                    <a:pt x="29" y="156"/>
                  </a:cubicBezTo>
                  <a:cubicBezTo>
                    <a:pt x="30" y="155"/>
                    <a:pt x="31" y="154"/>
                    <a:pt x="32" y="154"/>
                  </a:cubicBezTo>
                  <a:cubicBezTo>
                    <a:pt x="32" y="153"/>
                    <a:pt x="33" y="153"/>
                    <a:pt x="34" y="153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5"/>
                    <a:pt x="33" y="171"/>
                  </a:cubicBezTo>
                  <a:cubicBezTo>
                    <a:pt x="33" y="177"/>
                    <a:pt x="38" y="185"/>
                    <a:pt x="48" y="185"/>
                  </a:cubicBezTo>
                  <a:cubicBezTo>
                    <a:pt x="57" y="185"/>
                    <a:pt x="62" y="178"/>
                    <a:pt x="62" y="170"/>
                  </a:cubicBezTo>
                  <a:cubicBezTo>
                    <a:pt x="62" y="162"/>
                    <a:pt x="56" y="157"/>
                    <a:pt x="48" y="157"/>
                  </a:cubicBezTo>
                  <a:close/>
                  <a:moveTo>
                    <a:pt x="49" y="183"/>
                  </a:moveTo>
                  <a:cubicBezTo>
                    <a:pt x="42" y="183"/>
                    <a:pt x="37" y="178"/>
                    <a:pt x="37" y="170"/>
                  </a:cubicBezTo>
                  <a:cubicBezTo>
                    <a:pt x="37" y="162"/>
                    <a:pt x="41" y="158"/>
                    <a:pt x="48" y="158"/>
                  </a:cubicBezTo>
                  <a:cubicBezTo>
                    <a:pt x="53" y="158"/>
                    <a:pt x="59" y="163"/>
                    <a:pt x="59" y="171"/>
                  </a:cubicBezTo>
                  <a:cubicBezTo>
                    <a:pt x="59" y="182"/>
                    <a:pt x="52" y="183"/>
                    <a:pt x="49" y="183"/>
                  </a:cubicBezTo>
                  <a:close/>
                  <a:moveTo>
                    <a:pt x="94" y="157"/>
                  </a:moveTo>
                  <a:cubicBezTo>
                    <a:pt x="92" y="157"/>
                    <a:pt x="91" y="158"/>
                    <a:pt x="90" y="158"/>
                  </a:cubicBezTo>
                  <a:cubicBezTo>
                    <a:pt x="90" y="158"/>
                    <a:pt x="88" y="157"/>
                    <a:pt x="86" y="157"/>
                  </a:cubicBezTo>
                  <a:cubicBezTo>
                    <a:pt x="86" y="157"/>
                    <a:pt x="86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7" y="158"/>
                    <a:pt x="87" y="158"/>
                  </a:cubicBezTo>
                  <a:cubicBezTo>
                    <a:pt x="89" y="158"/>
                    <a:pt x="89" y="159"/>
                    <a:pt x="89" y="160"/>
                  </a:cubicBezTo>
                  <a:cubicBezTo>
                    <a:pt x="89" y="161"/>
                    <a:pt x="89" y="162"/>
                    <a:pt x="89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2"/>
                    <a:pt x="83" y="183"/>
                    <a:pt x="81" y="183"/>
                  </a:cubicBezTo>
                  <a:cubicBezTo>
                    <a:pt x="79" y="183"/>
                    <a:pt x="77" y="183"/>
                    <a:pt x="76" y="182"/>
                  </a:cubicBezTo>
                  <a:cubicBezTo>
                    <a:pt x="74" y="180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2"/>
                    <a:pt x="73" y="161"/>
                    <a:pt x="73" y="160"/>
                  </a:cubicBezTo>
                  <a:cubicBezTo>
                    <a:pt x="73" y="159"/>
                    <a:pt x="73" y="158"/>
                    <a:pt x="74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6" y="158"/>
                    <a:pt x="76" y="158"/>
                  </a:cubicBezTo>
                  <a:cubicBezTo>
                    <a:pt x="76" y="158"/>
                    <a:pt x="75" y="157"/>
                    <a:pt x="75" y="157"/>
                  </a:cubicBezTo>
                  <a:cubicBezTo>
                    <a:pt x="74" y="157"/>
                    <a:pt x="71" y="158"/>
                    <a:pt x="71" y="158"/>
                  </a:cubicBezTo>
                  <a:cubicBezTo>
                    <a:pt x="71" y="158"/>
                    <a:pt x="69" y="157"/>
                    <a:pt x="67" y="157"/>
                  </a:cubicBezTo>
                  <a:cubicBezTo>
                    <a:pt x="66" y="157"/>
                    <a:pt x="66" y="158"/>
                    <a:pt x="66" y="158"/>
                  </a:cubicBezTo>
                  <a:cubicBezTo>
                    <a:pt x="66" y="158"/>
                    <a:pt x="66" y="158"/>
                    <a:pt x="67" y="158"/>
                  </a:cubicBezTo>
                  <a:cubicBezTo>
                    <a:pt x="67" y="158"/>
                    <a:pt x="68" y="158"/>
                    <a:pt x="68" y="158"/>
                  </a:cubicBezTo>
                  <a:cubicBezTo>
                    <a:pt x="69" y="158"/>
                    <a:pt x="69" y="159"/>
                    <a:pt x="69" y="160"/>
                  </a:cubicBezTo>
                  <a:cubicBezTo>
                    <a:pt x="69" y="161"/>
                    <a:pt x="69" y="162"/>
                    <a:pt x="69" y="168"/>
                  </a:cubicBezTo>
                  <a:cubicBezTo>
                    <a:pt x="69" y="173"/>
                    <a:pt x="69" y="173"/>
                    <a:pt x="69" y="173"/>
                  </a:cubicBezTo>
                  <a:cubicBezTo>
                    <a:pt x="69" y="178"/>
                    <a:pt x="71" y="181"/>
                    <a:pt x="73" y="182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2"/>
                  </a:cubicBezTo>
                  <a:cubicBezTo>
                    <a:pt x="91" y="180"/>
                    <a:pt x="92" y="175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2"/>
                    <a:pt x="92" y="161"/>
                    <a:pt x="92" y="160"/>
                  </a:cubicBezTo>
                  <a:cubicBezTo>
                    <a:pt x="92" y="159"/>
                    <a:pt x="92" y="158"/>
                    <a:pt x="93" y="158"/>
                  </a:cubicBezTo>
                  <a:cubicBezTo>
                    <a:pt x="93" y="158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ubicBezTo>
                    <a:pt x="94" y="158"/>
                    <a:pt x="94" y="157"/>
                    <a:pt x="94" y="157"/>
                  </a:cubicBezTo>
                  <a:close/>
                  <a:moveTo>
                    <a:pt x="246" y="171"/>
                  </a:moveTo>
                  <a:cubicBezTo>
                    <a:pt x="245" y="171"/>
                    <a:pt x="243" y="171"/>
                    <a:pt x="243" y="171"/>
                  </a:cubicBezTo>
                  <a:cubicBezTo>
                    <a:pt x="242" y="171"/>
                    <a:pt x="240" y="171"/>
                    <a:pt x="238" y="171"/>
                  </a:cubicBezTo>
                  <a:cubicBezTo>
                    <a:pt x="238" y="171"/>
                    <a:pt x="238" y="171"/>
                    <a:pt x="238" y="171"/>
                  </a:cubicBezTo>
                  <a:cubicBezTo>
                    <a:pt x="238" y="171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2"/>
                    <a:pt x="241" y="172"/>
                    <a:pt x="241" y="175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2"/>
                    <a:pt x="241" y="182"/>
                    <a:pt x="240" y="183"/>
                  </a:cubicBezTo>
                  <a:cubicBezTo>
                    <a:pt x="239" y="183"/>
                    <a:pt x="237" y="183"/>
                    <a:pt x="236" y="183"/>
                  </a:cubicBezTo>
                  <a:cubicBezTo>
                    <a:pt x="233" y="183"/>
                    <a:pt x="230" y="182"/>
                    <a:pt x="227" y="180"/>
                  </a:cubicBezTo>
                  <a:cubicBezTo>
                    <a:pt x="225" y="178"/>
                    <a:pt x="223" y="175"/>
                    <a:pt x="223" y="170"/>
                  </a:cubicBezTo>
                  <a:cubicBezTo>
                    <a:pt x="223" y="166"/>
                    <a:pt x="224" y="162"/>
                    <a:pt x="226" y="161"/>
                  </a:cubicBezTo>
                  <a:cubicBezTo>
                    <a:pt x="229" y="159"/>
                    <a:pt x="232" y="158"/>
                    <a:pt x="234" y="158"/>
                  </a:cubicBezTo>
                  <a:cubicBezTo>
                    <a:pt x="239" y="158"/>
                    <a:pt x="242" y="160"/>
                    <a:pt x="243" y="161"/>
                  </a:cubicBezTo>
                  <a:cubicBezTo>
                    <a:pt x="243" y="162"/>
                    <a:pt x="243" y="163"/>
                    <a:pt x="243" y="164"/>
                  </a:cubicBezTo>
                  <a:cubicBezTo>
                    <a:pt x="243" y="164"/>
                    <a:pt x="244" y="164"/>
                    <a:pt x="244" y="164"/>
                  </a:cubicBezTo>
                  <a:cubicBezTo>
                    <a:pt x="244" y="164"/>
                    <a:pt x="244" y="164"/>
                    <a:pt x="244" y="163"/>
                  </a:cubicBezTo>
                  <a:cubicBezTo>
                    <a:pt x="244" y="160"/>
                    <a:pt x="244" y="159"/>
                    <a:pt x="244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7"/>
                    <a:pt x="238" y="157"/>
                    <a:pt x="235" y="157"/>
                  </a:cubicBezTo>
                  <a:cubicBezTo>
                    <a:pt x="232" y="157"/>
                    <a:pt x="229" y="157"/>
                    <a:pt x="225" y="159"/>
                  </a:cubicBezTo>
                  <a:cubicBezTo>
                    <a:pt x="222" y="161"/>
                    <a:pt x="219" y="165"/>
                    <a:pt x="219" y="171"/>
                  </a:cubicBezTo>
                  <a:cubicBezTo>
                    <a:pt x="219" y="175"/>
                    <a:pt x="221" y="179"/>
                    <a:pt x="224" y="181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3"/>
                  </a:cubicBezTo>
                  <a:cubicBezTo>
                    <a:pt x="244" y="183"/>
                    <a:pt x="244" y="183"/>
                    <a:pt x="244" y="181"/>
                  </a:cubicBezTo>
                  <a:cubicBezTo>
                    <a:pt x="244" y="177"/>
                    <a:pt x="244" y="177"/>
                    <a:pt x="244" y="177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2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1"/>
                    <a:pt x="247" y="171"/>
                  </a:cubicBezTo>
                  <a:cubicBezTo>
                    <a:pt x="247" y="171"/>
                    <a:pt x="247" y="171"/>
                    <a:pt x="246" y="171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0"/>
                  </a:cubicBezTo>
                  <a:cubicBezTo>
                    <a:pt x="371" y="182"/>
                    <a:pt x="371" y="182"/>
                    <a:pt x="370" y="183"/>
                  </a:cubicBezTo>
                  <a:cubicBezTo>
                    <a:pt x="369" y="183"/>
                    <a:pt x="367" y="183"/>
                    <a:pt x="366" y="183"/>
                  </a:cubicBezTo>
                  <a:cubicBezTo>
                    <a:pt x="362" y="183"/>
                    <a:pt x="362" y="183"/>
                    <a:pt x="362" y="180"/>
                  </a:cubicBezTo>
                  <a:cubicBezTo>
                    <a:pt x="362" y="179"/>
                    <a:pt x="362" y="175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1"/>
                  </a:cubicBezTo>
                  <a:cubicBezTo>
                    <a:pt x="369" y="171"/>
                    <a:pt x="369" y="172"/>
                    <a:pt x="369" y="172"/>
                  </a:cubicBezTo>
                  <a:cubicBezTo>
                    <a:pt x="370" y="173"/>
                    <a:pt x="370" y="173"/>
                    <a:pt x="370" y="173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3"/>
                    <a:pt x="370" y="173"/>
                  </a:cubicBezTo>
                  <a:cubicBezTo>
                    <a:pt x="370" y="173"/>
                    <a:pt x="370" y="171"/>
                    <a:pt x="370" y="171"/>
                  </a:cubicBezTo>
                  <a:cubicBezTo>
                    <a:pt x="370" y="169"/>
                    <a:pt x="371" y="169"/>
                    <a:pt x="371" y="169"/>
                  </a:cubicBezTo>
                  <a:cubicBezTo>
                    <a:pt x="371" y="168"/>
                    <a:pt x="371" y="168"/>
                    <a:pt x="370" y="168"/>
                  </a:cubicBezTo>
                  <a:cubicBezTo>
                    <a:pt x="370" y="168"/>
                    <a:pt x="370" y="169"/>
                    <a:pt x="370" y="169"/>
                  </a:cubicBezTo>
                  <a:cubicBezTo>
                    <a:pt x="370" y="169"/>
                    <a:pt x="369" y="169"/>
                    <a:pt x="368" y="169"/>
                  </a:cubicBezTo>
                  <a:cubicBezTo>
                    <a:pt x="367" y="169"/>
                    <a:pt x="362" y="169"/>
                    <a:pt x="362" y="169"/>
                  </a:cubicBezTo>
                  <a:cubicBezTo>
                    <a:pt x="362" y="169"/>
                    <a:pt x="362" y="169"/>
                    <a:pt x="362" y="16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59"/>
                  </a:cubicBezTo>
                  <a:cubicBezTo>
                    <a:pt x="369" y="159"/>
                    <a:pt x="370" y="160"/>
                    <a:pt x="370" y="160"/>
                  </a:cubicBezTo>
                  <a:cubicBezTo>
                    <a:pt x="370" y="161"/>
                    <a:pt x="370" y="161"/>
                    <a:pt x="370" y="161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1"/>
                    <a:pt x="371" y="160"/>
                    <a:pt x="371" y="159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7"/>
                    <a:pt x="371" y="157"/>
                    <a:pt x="371" y="157"/>
                  </a:cubicBezTo>
                  <a:cubicBezTo>
                    <a:pt x="371" y="157"/>
                    <a:pt x="371" y="157"/>
                    <a:pt x="371" y="157"/>
                  </a:cubicBezTo>
                  <a:cubicBezTo>
                    <a:pt x="370" y="157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7" y="157"/>
                    <a:pt x="356" y="157"/>
                  </a:cubicBezTo>
                  <a:cubicBezTo>
                    <a:pt x="355" y="157"/>
                    <a:pt x="355" y="158"/>
                    <a:pt x="355" y="158"/>
                  </a:cubicBezTo>
                  <a:cubicBezTo>
                    <a:pt x="355" y="158"/>
                    <a:pt x="355" y="158"/>
                    <a:pt x="356" y="158"/>
                  </a:cubicBezTo>
                  <a:cubicBezTo>
                    <a:pt x="356" y="158"/>
                    <a:pt x="356" y="158"/>
                    <a:pt x="357" y="158"/>
                  </a:cubicBezTo>
                  <a:cubicBezTo>
                    <a:pt x="358" y="158"/>
                    <a:pt x="358" y="159"/>
                    <a:pt x="358" y="160"/>
                  </a:cubicBezTo>
                  <a:cubicBezTo>
                    <a:pt x="358" y="161"/>
                    <a:pt x="358" y="162"/>
                    <a:pt x="358" y="168"/>
                  </a:cubicBezTo>
                  <a:cubicBezTo>
                    <a:pt x="358" y="174"/>
                    <a:pt x="358" y="174"/>
                    <a:pt x="358" y="174"/>
                  </a:cubicBezTo>
                  <a:cubicBezTo>
                    <a:pt x="358" y="178"/>
                    <a:pt x="358" y="180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4"/>
                    <a:pt x="356" y="184"/>
                  </a:cubicBezTo>
                  <a:cubicBezTo>
                    <a:pt x="356" y="184"/>
                    <a:pt x="356" y="184"/>
                    <a:pt x="356" y="184"/>
                  </a:cubicBezTo>
                  <a:cubicBezTo>
                    <a:pt x="357" y="184"/>
                    <a:pt x="358" y="184"/>
                    <a:pt x="359" y="184"/>
                  </a:cubicBezTo>
                  <a:cubicBezTo>
                    <a:pt x="359" y="184"/>
                    <a:pt x="360" y="184"/>
                    <a:pt x="360" y="184"/>
                  </a:cubicBezTo>
                  <a:cubicBezTo>
                    <a:pt x="361" y="184"/>
                    <a:pt x="362" y="184"/>
                    <a:pt x="363" y="184"/>
                  </a:cubicBezTo>
                  <a:cubicBezTo>
                    <a:pt x="365" y="184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0"/>
                    <a:pt x="372" y="180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0"/>
                  </a:cubicBezTo>
                  <a:cubicBezTo>
                    <a:pt x="500" y="182"/>
                    <a:pt x="500" y="182"/>
                    <a:pt x="499" y="183"/>
                  </a:cubicBezTo>
                  <a:cubicBezTo>
                    <a:pt x="498" y="183"/>
                    <a:pt x="496" y="183"/>
                    <a:pt x="495" y="183"/>
                  </a:cubicBezTo>
                  <a:cubicBezTo>
                    <a:pt x="491" y="183"/>
                    <a:pt x="491" y="183"/>
                    <a:pt x="490" y="180"/>
                  </a:cubicBezTo>
                  <a:cubicBezTo>
                    <a:pt x="490" y="179"/>
                    <a:pt x="490" y="175"/>
                    <a:pt x="490" y="174"/>
                  </a:cubicBezTo>
                  <a:cubicBezTo>
                    <a:pt x="490" y="171"/>
                    <a:pt x="490" y="171"/>
                    <a:pt x="490" y="171"/>
                  </a:cubicBezTo>
                  <a:cubicBezTo>
                    <a:pt x="490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1"/>
                  </a:cubicBezTo>
                  <a:cubicBezTo>
                    <a:pt x="498" y="171"/>
                    <a:pt x="498" y="172"/>
                    <a:pt x="498" y="172"/>
                  </a:cubicBezTo>
                  <a:cubicBezTo>
                    <a:pt x="498" y="173"/>
                    <a:pt x="498" y="173"/>
                    <a:pt x="498" y="173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3"/>
                    <a:pt x="499" y="173"/>
                  </a:cubicBezTo>
                  <a:cubicBezTo>
                    <a:pt x="499" y="173"/>
                    <a:pt x="499" y="171"/>
                    <a:pt x="499" y="171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8"/>
                    <a:pt x="499" y="168"/>
                    <a:pt x="499" y="168"/>
                  </a:cubicBezTo>
                  <a:cubicBezTo>
                    <a:pt x="499" y="168"/>
                    <a:pt x="499" y="169"/>
                    <a:pt x="499" y="169"/>
                  </a:cubicBezTo>
                  <a:cubicBezTo>
                    <a:pt x="498" y="169"/>
                    <a:pt x="498" y="169"/>
                    <a:pt x="497" y="169"/>
                  </a:cubicBezTo>
                  <a:cubicBezTo>
                    <a:pt x="496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90" y="159"/>
                    <a:pt x="490" y="159"/>
                    <a:pt x="490" y="159"/>
                  </a:cubicBezTo>
                  <a:cubicBezTo>
                    <a:pt x="490" y="159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59"/>
                  </a:cubicBezTo>
                  <a:cubicBezTo>
                    <a:pt x="498" y="159"/>
                    <a:pt x="498" y="160"/>
                    <a:pt x="499" y="160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500" y="161"/>
                    <a:pt x="500" y="160"/>
                    <a:pt x="500" y="159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7"/>
                    <a:pt x="500" y="157"/>
                    <a:pt x="500" y="157"/>
                  </a:cubicBezTo>
                  <a:cubicBezTo>
                    <a:pt x="500" y="157"/>
                    <a:pt x="499" y="157"/>
                    <a:pt x="499" y="157"/>
                  </a:cubicBezTo>
                  <a:cubicBezTo>
                    <a:pt x="499" y="157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7"/>
                    <a:pt x="485" y="157"/>
                  </a:cubicBezTo>
                  <a:cubicBezTo>
                    <a:pt x="484" y="157"/>
                    <a:pt x="484" y="158"/>
                    <a:pt x="484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5" y="158"/>
                    <a:pt x="485" y="158"/>
                    <a:pt x="486" y="158"/>
                  </a:cubicBezTo>
                  <a:cubicBezTo>
                    <a:pt x="487" y="158"/>
                    <a:pt x="487" y="159"/>
                    <a:pt x="487" y="160"/>
                  </a:cubicBezTo>
                  <a:cubicBezTo>
                    <a:pt x="487" y="161"/>
                    <a:pt x="487" y="162"/>
                    <a:pt x="487" y="168"/>
                  </a:cubicBezTo>
                  <a:cubicBezTo>
                    <a:pt x="487" y="174"/>
                    <a:pt x="487" y="174"/>
                    <a:pt x="487" y="174"/>
                  </a:cubicBezTo>
                  <a:cubicBezTo>
                    <a:pt x="487" y="178"/>
                    <a:pt x="487" y="180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4"/>
                    <a:pt x="485" y="184"/>
                  </a:cubicBezTo>
                  <a:cubicBezTo>
                    <a:pt x="485" y="184"/>
                    <a:pt x="485" y="184"/>
                    <a:pt x="485" y="184"/>
                  </a:cubicBezTo>
                  <a:cubicBezTo>
                    <a:pt x="486" y="184"/>
                    <a:pt x="487" y="184"/>
                    <a:pt x="487" y="184"/>
                  </a:cubicBezTo>
                  <a:cubicBezTo>
                    <a:pt x="488" y="184"/>
                    <a:pt x="489" y="184"/>
                    <a:pt x="489" y="184"/>
                  </a:cubicBezTo>
                  <a:cubicBezTo>
                    <a:pt x="489" y="184"/>
                    <a:pt x="490" y="184"/>
                    <a:pt x="492" y="184"/>
                  </a:cubicBezTo>
                  <a:cubicBezTo>
                    <a:pt x="493" y="184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0"/>
                    <a:pt x="501" y="180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7"/>
                  </a:moveTo>
                  <a:cubicBezTo>
                    <a:pt x="425" y="157"/>
                    <a:pt x="425" y="157"/>
                    <a:pt x="424" y="157"/>
                  </a:cubicBezTo>
                  <a:cubicBezTo>
                    <a:pt x="424" y="157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7"/>
                  </a:cubicBezTo>
                  <a:cubicBezTo>
                    <a:pt x="404" y="157"/>
                    <a:pt x="403" y="157"/>
                    <a:pt x="403" y="157"/>
                  </a:cubicBezTo>
                  <a:cubicBezTo>
                    <a:pt x="403" y="157"/>
                    <a:pt x="403" y="157"/>
                    <a:pt x="403" y="158"/>
                  </a:cubicBezTo>
                  <a:cubicBezTo>
                    <a:pt x="403" y="158"/>
                    <a:pt x="402" y="161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1"/>
                  </a:cubicBezTo>
                  <a:cubicBezTo>
                    <a:pt x="403" y="161"/>
                    <a:pt x="403" y="161"/>
                    <a:pt x="403" y="160"/>
                  </a:cubicBezTo>
                  <a:cubicBezTo>
                    <a:pt x="404" y="159"/>
                    <a:pt x="405" y="159"/>
                    <a:pt x="407" y="159"/>
                  </a:cubicBezTo>
                  <a:cubicBezTo>
                    <a:pt x="412" y="159"/>
                    <a:pt x="412" y="159"/>
                    <a:pt x="412" y="159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8"/>
                    <a:pt x="412" y="180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4"/>
                    <a:pt x="410" y="184"/>
                  </a:cubicBezTo>
                  <a:cubicBezTo>
                    <a:pt x="410" y="184"/>
                    <a:pt x="410" y="184"/>
                    <a:pt x="410" y="184"/>
                  </a:cubicBezTo>
                  <a:cubicBezTo>
                    <a:pt x="411" y="184"/>
                    <a:pt x="414" y="184"/>
                    <a:pt x="414" y="184"/>
                  </a:cubicBezTo>
                  <a:cubicBezTo>
                    <a:pt x="414" y="184"/>
                    <a:pt x="417" y="184"/>
                    <a:pt x="419" y="184"/>
                  </a:cubicBezTo>
                  <a:cubicBezTo>
                    <a:pt x="419" y="184"/>
                    <a:pt x="419" y="184"/>
                    <a:pt x="419" y="184"/>
                  </a:cubicBezTo>
                  <a:cubicBezTo>
                    <a:pt x="419" y="184"/>
                    <a:pt x="419" y="184"/>
                    <a:pt x="419" y="184"/>
                  </a:cubicBezTo>
                  <a:cubicBezTo>
                    <a:pt x="418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0"/>
                    <a:pt x="416" y="178"/>
                    <a:pt x="416" y="174"/>
                  </a:cubicBezTo>
                  <a:cubicBezTo>
                    <a:pt x="416" y="159"/>
                    <a:pt x="416" y="159"/>
                    <a:pt x="416" y="159"/>
                  </a:cubicBezTo>
                  <a:cubicBezTo>
                    <a:pt x="420" y="159"/>
                    <a:pt x="420" y="159"/>
                    <a:pt x="420" y="159"/>
                  </a:cubicBezTo>
                  <a:cubicBezTo>
                    <a:pt x="424" y="159"/>
                    <a:pt x="424" y="160"/>
                    <a:pt x="425" y="161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1"/>
                    <a:pt x="425" y="159"/>
                    <a:pt x="425" y="158"/>
                  </a:cubicBezTo>
                  <a:cubicBezTo>
                    <a:pt x="425" y="157"/>
                    <a:pt x="425" y="157"/>
                    <a:pt x="425" y="157"/>
                  </a:cubicBezTo>
                  <a:close/>
                  <a:moveTo>
                    <a:pt x="351" y="152"/>
                  </a:moveTo>
                  <a:cubicBezTo>
                    <a:pt x="351" y="152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2"/>
                    <a:pt x="326" y="152"/>
                  </a:cubicBezTo>
                  <a:cubicBezTo>
                    <a:pt x="326" y="152"/>
                    <a:pt x="326" y="153"/>
                    <a:pt x="326" y="153"/>
                  </a:cubicBezTo>
                  <a:cubicBezTo>
                    <a:pt x="326" y="153"/>
                    <a:pt x="325" y="157"/>
                    <a:pt x="325" y="157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7"/>
                  </a:cubicBezTo>
                  <a:cubicBezTo>
                    <a:pt x="325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2"/>
                    <a:pt x="337" y="172"/>
                    <a:pt x="337" y="172"/>
                  </a:cubicBezTo>
                  <a:cubicBezTo>
                    <a:pt x="337" y="176"/>
                    <a:pt x="337" y="180"/>
                    <a:pt x="336" y="181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4"/>
                  </a:cubicBezTo>
                  <a:cubicBezTo>
                    <a:pt x="335" y="184"/>
                    <a:pt x="338" y="184"/>
                    <a:pt x="338" y="184"/>
                  </a:cubicBezTo>
                  <a:cubicBezTo>
                    <a:pt x="339" y="184"/>
                    <a:pt x="341" y="184"/>
                    <a:pt x="343" y="184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1"/>
                  </a:cubicBezTo>
                  <a:cubicBezTo>
                    <a:pt x="340" y="180"/>
                    <a:pt x="340" y="176"/>
                    <a:pt x="340" y="172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7"/>
                    <a:pt x="351" y="157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7"/>
                    <a:pt x="351" y="154"/>
                    <a:pt x="351" y="153"/>
                  </a:cubicBezTo>
                  <a:cubicBezTo>
                    <a:pt x="351" y="153"/>
                    <a:pt x="351" y="152"/>
                    <a:pt x="351" y="152"/>
                  </a:cubicBezTo>
                  <a:close/>
                  <a:moveTo>
                    <a:pt x="401" y="184"/>
                  </a:moveTo>
                  <a:cubicBezTo>
                    <a:pt x="399" y="183"/>
                    <a:pt x="399" y="183"/>
                    <a:pt x="398" y="182"/>
                  </a:cubicBezTo>
                  <a:cubicBezTo>
                    <a:pt x="398" y="181"/>
                    <a:pt x="391" y="171"/>
                    <a:pt x="391" y="170"/>
                  </a:cubicBezTo>
                  <a:cubicBezTo>
                    <a:pt x="397" y="161"/>
                    <a:pt x="397" y="161"/>
                    <a:pt x="397" y="161"/>
                  </a:cubicBezTo>
                  <a:cubicBezTo>
                    <a:pt x="398" y="159"/>
                    <a:pt x="398" y="159"/>
                    <a:pt x="399" y="158"/>
                  </a:cubicBezTo>
                  <a:cubicBezTo>
                    <a:pt x="400" y="158"/>
                    <a:pt x="400" y="158"/>
                    <a:pt x="401" y="158"/>
                  </a:cubicBezTo>
                  <a:cubicBezTo>
                    <a:pt x="401" y="158"/>
                    <a:pt x="401" y="158"/>
                    <a:pt x="401" y="158"/>
                  </a:cubicBezTo>
                  <a:cubicBezTo>
                    <a:pt x="401" y="158"/>
                    <a:pt x="401" y="157"/>
                    <a:pt x="400" y="157"/>
                  </a:cubicBezTo>
                  <a:cubicBezTo>
                    <a:pt x="399" y="157"/>
                    <a:pt x="398" y="158"/>
                    <a:pt x="397" y="158"/>
                  </a:cubicBezTo>
                  <a:cubicBezTo>
                    <a:pt x="397" y="158"/>
                    <a:pt x="395" y="157"/>
                    <a:pt x="394" y="157"/>
                  </a:cubicBezTo>
                  <a:cubicBezTo>
                    <a:pt x="393" y="157"/>
                    <a:pt x="393" y="158"/>
                    <a:pt x="393" y="158"/>
                  </a:cubicBezTo>
                  <a:cubicBezTo>
                    <a:pt x="393" y="158"/>
                    <a:pt x="393" y="158"/>
                    <a:pt x="394" y="158"/>
                  </a:cubicBezTo>
                  <a:cubicBezTo>
                    <a:pt x="394" y="158"/>
                    <a:pt x="394" y="158"/>
                    <a:pt x="395" y="158"/>
                  </a:cubicBezTo>
                  <a:cubicBezTo>
                    <a:pt x="395" y="158"/>
                    <a:pt x="395" y="158"/>
                    <a:pt x="395" y="159"/>
                  </a:cubicBezTo>
                  <a:cubicBezTo>
                    <a:pt x="395" y="159"/>
                    <a:pt x="395" y="159"/>
                    <a:pt x="395" y="160"/>
                  </a:cubicBezTo>
                  <a:cubicBezTo>
                    <a:pt x="395" y="161"/>
                    <a:pt x="391" y="167"/>
                    <a:pt x="390" y="168"/>
                  </a:cubicBezTo>
                  <a:cubicBezTo>
                    <a:pt x="388" y="165"/>
                    <a:pt x="386" y="163"/>
                    <a:pt x="385" y="160"/>
                  </a:cubicBezTo>
                  <a:cubicBezTo>
                    <a:pt x="385" y="159"/>
                    <a:pt x="384" y="159"/>
                    <a:pt x="384" y="159"/>
                  </a:cubicBezTo>
                  <a:cubicBezTo>
                    <a:pt x="384" y="158"/>
                    <a:pt x="384" y="158"/>
                    <a:pt x="385" y="158"/>
                  </a:cubicBezTo>
                  <a:cubicBezTo>
                    <a:pt x="385" y="158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6" y="158"/>
                    <a:pt x="386" y="157"/>
                    <a:pt x="386" y="157"/>
                  </a:cubicBezTo>
                  <a:cubicBezTo>
                    <a:pt x="384" y="157"/>
                    <a:pt x="382" y="158"/>
                    <a:pt x="382" y="158"/>
                  </a:cubicBezTo>
                  <a:cubicBezTo>
                    <a:pt x="382" y="158"/>
                    <a:pt x="379" y="157"/>
                    <a:pt x="378" y="157"/>
                  </a:cubicBezTo>
                  <a:cubicBezTo>
                    <a:pt x="377" y="157"/>
                    <a:pt x="377" y="158"/>
                    <a:pt x="377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8" y="158"/>
                    <a:pt x="379" y="158"/>
                  </a:cubicBezTo>
                  <a:cubicBezTo>
                    <a:pt x="380" y="159"/>
                    <a:pt x="381" y="160"/>
                    <a:pt x="382" y="161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3"/>
                    <a:pt x="378" y="184"/>
                  </a:cubicBezTo>
                  <a:cubicBezTo>
                    <a:pt x="377" y="184"/>
                    <a:pt x="377" y="184"/>
                    <a:pt x="376" y="184"/>
                  </a:cubicBezTo>
                  <a:cubicBezTo>
                    <a:pt x="376" y="184"/>
                    <a:pt x="376" y="184"/>
                    <a:pt x="376" y="184"/>
                  </a:cubicBezTo>
                  <a:cubicBezTo>
                    <a:pt x="376" y="184"/>
                    <a:pt x="376" y="184"/>
                    <a:pt x="377" y="184"/>
                  </a:cubicBezTo>
                  <a:cubicBezTo>
                    <a:pt x="378" y="184"/>
                    <a:pt x="380" y="184"/>
                    <a:pt x="380" y="184"/>
                  </a:cubicBezTo>
                  <a:cubicBezTo>
                    <a:pt x="380" y="184"/>
                    <a:pt x="383" y="184"/>
                    <a:pt x="384" y="184"/>
                  </a:cubicBezTo>
                  <a:cubicBezTo>
                    <a:pt x="384" y="184"/>
                    <a:pt x="384" y="184"/>
                    <a:pt x="384" y="184"/>
                  </a:cubicBezTo>
                  <a:cubicBezTo>
                    <a:pt x="384" y="184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3"/>
                  </a:cubicBezTo>
                  <a:cubicBezTo>
                    <a:pt x="382" y="183"/>
                    <a:pt x="383" y="182"/>
                    <a:pt x="383" y="182"/>
                  </a:cubicBezTo>
                  <a:cubicBezTo>
                    <a:pt x="389" y="172"/>
                    <a:pt x="389" y="172"/>
                    <a:pt x="389" y="172"/>
                  </a:cubicBezTo>
                  <a:cubicBezTo>
                    <a:pt x="391" y="176"/>
                    <a:pt x="393" y="179"/>
                    <a:pt x="395" y="183"/>
                  </a:cubicBezTo>
                  <a:cubicBezTo>
                    <a:pt x="395" y="183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4"/>
                  </a:cubicBezTo>
                  <a:cubicBezTo>
                    <a:pt x="394" y="184"/>
                    <a:pt x="395" y="184"/>
                    <a:pt x="396" y="184"/>
                  </a:cubicBezTo>
                  <a:cubicBezTo>
                    <a:pt x="398" y="184"/>
                    <a:pt x="399" y="184"/>
                    <a:pt x="402" y="184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1"/>
                  </a:cubicBezTo>
                  <a:cubicBezTo>
                    <a:pt x="473" y="180"/>
                    <a:pt x="473" y="176"/>
                    <a:pt x="473" y="172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8"/>
                    <a:pt x="473" y="157"/>
                    <a:pt x="473" y="156"/>
                  </a:cubicBezTo>
                  <a:cubicBezTo>
                    <a:pt x="473" y="154"/>
                    <a:pt x="474" y="154"/>
                    <a:pt x="475" y="153"/>
                  </a:cubicBezTo>
                  <a:cubicBezTo>
                    <a:pt x="475" y="153"/>
                    <a:pt x="475" y="153"/>
                    <a:pt x="476" y="153"/>
                  </a:cubicBezTo>
                  <a:cubicBezTo>
                    <a:pt x="476" y="153"/>
                    <a:pt x="476" y="153"/>
                    <a:pt x="476" y="153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8" y="153"/>
                    <a:pt x="467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7" y="153"/>
                    <a:pt x="467" y="153"/>
                    <a:pt x="468" y="153"/>
                  </a:cubicBezTo>
                  <a:cubicBezTo>
                    <a:pt x="469" y="154"/>
                    <a:pt x="469" y="154"/>
                    <a:pt x="469" y="156"/>
                  </a:cubicBezTo>
                  <a:cubicBezTo>
                    <a:pt x="470" y="157"/>
                    <a:pt x="470" y="158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6"/>
                    <a:pt x="469" y="166"/>
                  </a:cubicBezTo>
                  <a:cubicBezTo>
                    <a:pt x="452" y="166"/>
                    <a:pt x="452" y="166"/>
                    <a:pt x="452" y="166"/>
                  </a:cubicBezTo>
                  <a:cubicBezTo>
                    <a:pt x="451" y="166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8"/>
                    <a:pt x="451" y="157"/>
                    <a:pt x="451" y="156"/>
                  </a:cubicBezTo>
                  <a:cubicBezTo>
                    <a:pt x="451" y="154"/>
                    <a:pt x="452" y="154"/>
                    <a:pt x="453" y="153"/>
                  </a:cubicBezTo>
                  <a:cubicBezTo>
                    <a:pt x="453" y="153"/>
                    <a:pt x="454" y="153"/>
                    <a:pt x="454" y="153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3"/>
                  </a:cubicBezTo>
                  <a:cubicBezTo>
                    <a:pt x="444" y="153"/>
                    <a:pt x="444" y="153"/>
                    <a:pt x="444" y="153"/>
                  </a:cubicBezTo>
                  <a:cubicBezTo>
                    <a:pt x="445" y="153"/>
                    <a:pt x="446" y="153"/>
                    <a:pt x="446" y="153"/>
                  </a:cubicBezTo>
                  <a:cubicBezTo>
                    <a:pt x="447" y="154"/>
                    <a:pt x="448" y="154"/>
                    <a:pt x="448" y="156"/>
                  </a:cubicBezTo>
                  <a:cubicBezTo>
                    <a:pt x="448" y="157"/>
                    <a:pt x="448" y="158"/>
                    <a:pt x="448" y="165"/>
                  </a:cubicBezTo>
                  <a:cubicBezTo>
                    <a:pt x="448" y="172"/>
                    <a:pt x="448" y="172"/>
                    <a:pt x="448" y="172"/>
                  </a:cubicBezTo>
                  <a:cubicBezTo>
                    <a:pt x="448" y="176"/>
                    <a:pt x="448" y="180"/>
                    <a:pt x="448" y="181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4"/>
                  </a:cubicBezTo>
                  <a:cubicBezTo>
                    <a:pt x="447" y="184"/>
                    <a:pt x="449" y="184"/>
                    <a:pt x="450" y="184"/>
                  </a:cubicBezTo>
                  <a:cubicBezTo>
                    <a:pt x="450" y="184"/>
                    <a:pt x="452" y="184"/>
                    <a:pt x="455" y="184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1" y="181"/>
                  </a:cubicBezTo>
                  <a:cubicBezTo>
                    <a:pt x="451" y="180"/>
                    <a:pt x="451" y="176"/>
                    <a:pt x="451" y="172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2"/>
                    <a:pt x="470" y="172"/>
                    <a:pt x="470" y="172"/>
                  </a:cubicBezTo>
                  <a:cubicBezTo>
                    <a:pt x="470" y="176"/>
                    <a:pt x="470" y="180"/>
                    <a:pt x="469" y="181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4"/>
                  </a:cubicBezTo>
                  <a:cubicBezTo>
                    <a:pt x="468" y="184"/>
                    <a:pt x="471" y="184"/>
                    <a:pt x="471" y="184"/>
                  </a:cubicBezTo>
                  <a:cubicBezTo>
                    <a:pt x="472" y="184"/>
                    <a:pt x="474" y="184"/>
                    <a:pt x="477" y="184"/>
                  </a:cubicBezTo>
                  <a:cubicBezTo>
                    <a:pt x="477" y="184"/>
                    <a:pt x="477" y="184"/>
                    <a:pt x="477" y="184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3"/>
                    <a:pt x="529" y="181"/>
                  </a:cubicBezTo>
                  <a:cubicBezTo>
                    <a:pt x="527" y="179"/>
                    <a:pt x="525" y="176"/>
                    <a:pt x="522" y="172"/>
                  </a:cubicBezTo>
                  <a:cubicBezTo>
                    <a:pt x="525" y="169"/>
                    <a:pt x="526" y="167"/>
                    <a:pt x="526" y="164"/>
                  </a:cubicBezTo>
                  <a:cubicBezTo>
                    <a:pt x="526" y="161"/>
                    <a:pt x="524" y="160"/>
                    <a:pt x="524" y="159"/>
                  </a:cubicBezTo>
                  <a:cubicBezTo>
                    <a:pt x="522" y="158"/>
                    <a:pt x="519" y="157"/>
                    <a:pt x="517" y="157"/>
                  </a:cubicBezTo>
                  <a:cubicBezTo>
                    <a:pt x="516" y="157"/>
                    <a:pt x="512" y="158"/>
                    <a:pt x="512" y="158"/>
                  </a:cubicBezTo>
                  <a:cubicBezTo>
                    <a:pt x="512" y="158"/>
                    <a:pt x="509" y="157"/>
                    <a:pt x="508" y="157"/>
                  </a:cubicBezTo>
                  <a:cubicBezTo>
                    <a:pt x="507" y="157"/>
                    <a:pt x="507" y="158"/>
                    <a:pt x="507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8" y="158"/>
                    <a:pt x="508" y="158"/>
                    <a:pt x="509" y="158"/>
                  </a:cubicBezTo>
                  <a:cubicBezTo>
                    <a:pt x="510" y="158"/>
                    <a:pt x="510" y="159"/>
                    <a:pt x="510" y="160"/>
                  </a:cubicBezTo>
                  <a:cubicBezTo>
                    <a:pt x="510" y="161"/>
                    <a:pt x="510" y="162"/>
                    <a:pt x="510" y="168"/>
                  </a:cubicBezTo>
                  <a:cubicBezTo>
                    <a:pt x="510" y="174"/>
                    <a:pt x="510" y="174"/>
                    <a:pt x="510" y="174"/>
                  </a:cubicBezTo>
                  <a:cubicBezTo>
                    <a:pt x="510" y="178"/>
                    <a:pt x="510" y="180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4"/>
                    <a:pt x="508" y="184"/>
                  </a:cubicBezTo>
                  <a:cubicBezTo>
                    <a:pt x="508" y="184"/>
                    <a:pt x="508" y="184"/>
                    <a:pt x="508" y="184"/>
                  </a:cubicBezTo>
                  <a:cubicBezTo>
                    <a:pt x="509" y="184"/>
                    <a:pt x="512" y="184"/>
                    <a:pt x="512" y="184"/>
                  </a:cubicBezTo>
                  <a:cubicBezTo>
                    <a:pt x="512" y="184"/>
                    <a:pt x="514" y="184"/>
                    <a:pt x="516" y="184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0"/>
                    <a:pt x="513" y="178"/>
                    <a:pt x="513" y="174"/>
                  </a:cubicBezTo>
                  <a:cubicBezTo>
                    <a:pt x="513" y="173"/>
                    <a:pt x="513" y="173"/>
                    <a:pt x="513" y="173"/>
                  </a:cubicBezTo>
                  <a:cubicBezTo>
                    <a:pt x="513" y="173"/>
                    <a:pt x="514" y="173"/>
                    <a:pt x="514" y="173"/>
                  </a:cubicBezTo>
                  <a:cubicBezTo>
                    <a:pt x="518" y="173"/>
                    <a:pt x="518" y="173"/>
                    <a:pt x="518" y="173"/>
                  </a:cubicBezTo>
                  <a:cubicBezTo>
                    <a:pt x="519" y="173"/>
                    <a:pt x="519" y="173"/>
                    <a:pt x="519" y="173"/>
                  </a:cubicBezTo>
                  <a:cubicBezTo>
                    <a:pt x="520" y="174"/>
                    <a:pt x="521" y="177"/>
                    <a:pt x="523" y="179"/>
                  </a:cubicBezTo>
                  <a:cubicBezTo>
                    <a:pt x="525" y="181"/>
                    <a:pt x="526" y="183"/>
                    <a:pt x="528" y="184"/>
                  </a:cubicBezTo>
                  <a:cubicBezTo>
                    <a:pt x="529" y="184"/>
                    <a:pt x="530" y="184"/>
                    <a:pt x="532" y="184"/>
                  </a:cubicBezTo>
                  <a:cubicBezTo>
                    <a:pt x="534" y="184"/>
                    <a:pt x="534" y="184"/>
                    <a:pt x="534" y="184"/>
                  </a:cubicBezTo>
                  <a:cubicBezTo>
                    <a:pt x="535" y="184"/>
                    <a:pt x="535" y="184"/>
                    <a:pt x="535" y="184"/>
                  </a:cubicBezTo>
                  <a:cubicBezTo>
                    <a:pt x="535" y="184"/>
                    <a:pt x="535" y="184"/>
                    <a:pt x="535" y="184"/>
                  </a:cubicBezTo>
                  <a:close/>
                  <a:moveTo>
                    <a:pt x="521" y="171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1"/>
                  </a:cubicBezTo>
                  <a:cubicBezTo>
                    <a:pt x="514" y="171"/>
                    <a:pt x="513" y="171"/>
                    <a:pt x="513" y="171"/>
                  </a:cubicBezTo>
                  <a:cubicBezTo>
                    <a:pt x="513" y="159"/>
                    <a:pt x="513" y="159"/>
                    <a:pt x="513" y="159"/>
                  </a:cubicBezTo>
                  <a:cubicBezTo>
                    <a:pt x="513" y="159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1"/>
                    <a:pt x="523" y="166"/>
                  </a:cubicBezTo>
                  <a:cubicBezTo>
                    <a:pt x="523" y="168"/>
                    <a:pt x="522" y="170"/>
                    <a:pt x="521" y="171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0"/>
                  </a:cubicBezTo>
                  <a:cubicBezTo>
                    <a:pt x="551" y="182"/>
                    <a:pt x="551" y="182"/>
                    <a:pt x="550" y="183"/>
                  </a:cubicBezTo>
                  <a:cubicBezTo>
                    <a:pt x="549" y="183"/>
                    <a:pt x="547" y="183"/>
                    <a:pt x="546" y="183"/>
                  </a:cubicBezTo>
                  <a:cubicBezTo>
                    <a:pt x="543" y="183"/>
                    <a:pt x="542" y="183"/>
                    <a:pt x="542" y="180"/>
                  </a:cubicBezTo>
                  <a:cubicBezTo>
                    <a:pt x="542" y="179"/>
                    <a:pt x="542" y="175"/>
                    <a:pt x="542" y="174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1"/>
                  </a:cubicBezTo>
                  <a:cubicBezTo>
                    <a:pt x="549" y="171"/>
                    <a:pt x="549" y="172"/>
                    <a:pt x="550" y="172"/>
                  </a:cubicBezTo>
                  <a:cubicBezTo>
                    <a:pt x="550" y="173"/>
                    <a:pt x="550" y="173"/>
                    <a:pt x="550" y="173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3"/>
                    <a:pt x="550" y="173"/>
                  </a:cubicBezTo>
                  <a:cubicBezTo>
                    <a:pt x="550" y="173"/>
                    <a:pt x="550" y="171"/>
                    <a:pt x="550" y="171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1" y="168"/>
                    <a:pt x="551" y="168"/>
                    <a:pt x="551" y="168"/>
                  </a:cubicBezTo>
                  <a:cubicBezTo>
                    <a:pt x="550" y="168"/>
                    <a:pt x="550" y="169"/>
                    <a:pt x="550" y="169"/>
                  </a:cubicBezTo>
                  <a:cubicBezTo>
                    <a:pt x="550" y="169"/>
                    <a:pt x="549" y="169"/>
                    <a:pt x="548" y="169"/>
                  </a:cubicBezTo>
                  <a:cubicBezTo>
                    <a:pt x="547" y="169"/>
                    <a:pt x="543" y="169"/>
                    <a:pt x="542" y="169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2" y="159"/>
                    <a:pt x="547" y="159"/>
                    <a:pt x="547" y="159"/>
                  </a:cubicBezTo>
                  <a:cubicBezTo>
                    <a:pt x="549" y="159"/>
                    <a:pt x="550" y="160"/>
                    <a:pt x="550" y="160"/>
                  </a:cubicBezTo>
                  <a:cubicBezTo>
                    <a:pt x="550" y="161"/>
                    <a:pt x="550" y="161"/>
                    <a:pt x="550" y="161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1"/>
                    <a:pt x="551" y="160"/>
                    <a:pt x="551" y="159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7"/>
                    <a:pt x="551" y="157"/>
                    <a:pt x="551" y="157"/>
                  </a:cubicBezTo>
                  <a:cubicBezTo>
                    <a:pt x="551" y="157"/>
                    <a:pt x="551" y="157"/>
                    <a:pt x="551" y="157"/>
                  </a:cubicBezTo>
                  <a:cubicBezTo>
                    <a:pt x="550" y="157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7"/>
                    <a:pt x="536" y="157"/>
                  </a:cubicBezTo>
                  <a:cubicBezTo>
                    <a:pt x="536" y="157"/>
                    <a:pt x="535" y="158"/>
                    <a:pt x="535" y="158"/>
                  </a:cubicBezTo>
                  <a:cubicBezTo>
                    <a:pt x="535" y="158"/>
                    <a:pt x="536" y="158"/>
                    <a:pt x="536" y="158"/>
                  </a:cubicBezTo>
                  <a:cubicBezTo>
                    <a:pt x="536" y="158"/>
                    <a:pt x="537" y="158"/>
                    <a:pt x="537" y="158"/>
                  </a:cubicBezTo>
                  <a:cubicBezTo>
                    <a:pt x="538" y="158"/>
                    <a:pt x="538" y="159"/>
                    <a:pt x="538" y="160"/>
                  </a:cubicBezTo>
                  <a:cubicBezTo>
                    <a:pt x="538" y="161"/>
                    <a:pt x="538" y="162"/>
                    <a:pt x="538" y="168"/>
                  </a:cubicBezTo>
                  <a:cubicBezTo>
                    <a:pt x="538" y="174"/>
                    <a:pt x="538" y="174"/>
                    <a:pt x="538" y="174"/>
                  </a:cubicBezTo>
                  <a:cubicBezTo>
                    <a:pt x="538" y="178"/>
                    <a:pt x="538" y="180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4"/>
                    <a:pt x="536" y="184"/>
                  </a:cubicBezTo>
                  <a:cubicBezTo>
                    <a:pt x="536" y="184"/>
                    <a:pt x="536" y="184"/>
                    <a:pt x="536" y="184"/>
                  </a:cubicBezTo>
                  <a:cubicBezTo>
                    <a:pt x="537" y="184"/>
                    <a:pt x="538" y="184"/>
                    <a:pt x="539" y="184"/>
                  </a:cubicBezTo>
                  <a:cubicBezTo>
                    <a:pt x="539" y="184"/>
                    <a:pt x="540" y="184"/>
                    <a:pt x="540" y="184"/>
                  </a:cubicBezTo>
                  <a:cubicBezTo>
                    <a:pt x="541" y="184"/>
                    <a:pt x="542" y="184"/>
                    <a:pt x="543" y="184"/>
                  </a:cubicBezTo>
                  <a:cubicBezTo>
                    <a:pt x="545" y="184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0"/>
                    <a:pt x="552" y="180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3"/>
                    <a:pt x="273" y="183"/>
                    <a:pt x="272" y="180"/>
                  </a:cubicBezTo>
                  <a:cubicBezTo>
                    <a:pt x="269" y="174"/>
                    <a:pt x="263" y="160"/>
                    <a:pt x="263" y="158"/>
                  </a:cubicBezTo>
                  <a:cubicBezTo>
                    <a:pt x="262" y="157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8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2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50" y="184"/>
                    <a:pt x="252" y="184"/>
                    <a:pt x="252" y="184"/>
                  </a:cubicBezTo>
                  <a:cubicBezTo>
                    <a:pt x="253" y="184"/>
                    <a:pt x="255" y="184"/>
                    <a:pt x="255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2"/>
                    <a:pt x="254" y="181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70" y="184"/>
                  </a:cubicBezTo>
                  <a:cubicBezTo>
                    <a:pt x="273" y="184"/>
                    <a:pt x="275" y="184"/>
                    <a:pt x="276" y="184"/>
                  </a:cubicBezTo>
                  <a:cubicBezTo>
                    <a:pt x="276" y="184"/>
                    <a:pt x="277" y="184"/>
                    <a:pt x="277" y="184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3"/>
                  </a:moveTo>
                  <a:cubicBezTo>
                    <a:pt x="258" y="173"/>
                    <a:pt x="258" y="173"/>
                    <a:pt x="258" y="173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2"/>
                    <a:pt x="261" y="162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3"/>
                    <a:pt x="265" y="173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5"/>
                    <a:pt x="185" y="171"/>
                  </a:cubicBezTo>
                  <a:cubicBezTo>
                    <a:pt x="185" y="177"/>
                    <a:pt x="190" y="185"/>
                    <a:pt x="200" y="185"/>
                  </a:cubicBezTo>
                  <a:cubicBezTo>
                    <a:pt x="209" y="185"/>
                    <a:pt x="215" y="178"/>
                    <a:pt x="215" y="170"/>
                  </a:cubicBezTo>
                  <a:cubicBezTo>
                    <a:pt x="215" y="162"/>
                    <a:pt x="208" y="157"/>
                    <a:pt x="200" y="157"/>
                  </a:cubicBezTo>
                  <a:close/>
                  <a:moveTo>
                    <a:pt x="201" y="183"/>
                  </a:moveTo>
                  <a:cubicBezTo>
                    <a:pt x="194" y="183"/>
                    <a:pt x="189" y="178"/>
                    <a:pt x="189" y="170"/>
                  </a:cubicBezTo>
                  <a:cubicBezTo>
                    <a:pt x="189" y="162"/>
                    <a:pt x="194" y="158"/>
                    <a:pt x="200" y="158"/>
                  </a:cubicBezTo>
                  <a:cubicBezTo>
                    <a:pt x="206" y="158"/>
                    <a:pt x="211" y="163"/>
                    <a:pt x="211" y="171"/>
                  </a:cubicBezTo>
                  <a:cubicBezTo>
                    <a:pt x="211" y="182"/>
                    <a:pt x="204" y="183"/>
                    <a:pt x="201" y="183"/>
                  </a:cubicBezTo>
                  <a:close/>
                  <a:moveTo>
                    <a:pt x="307" y="157"/>
                  </a:moveTo>
                  <a:cubicBezTo>
                    <a:pt x="305" y="157"/>
                    <a:pt x="304" y="158"/>
                    <a:pt x="304" y="158"/>
                  </a:cubicBezTo>
                  <a:cubicBezTo>
                    <a:pt x="303" y="158"/>
                    <a:pt x="302" y="157"/>
                    <a:pt x="300" y="157"/>
                  </a:cubicBezTo>
                  <a:cubicBezTo>
                    <a:pt x="300" y="157"/>
                    <a:pt x="299" y="158"/>
                    <a:pt x="299" y="158"/>
                  </a:cubicBezTo>
                  <a:cubicBezTo>
                    <a:pt x="299" y="158"/>
                    <a:pt x="299" y="158"/>
                    <a:pt x="300" y="158"/>
                  </a:cubicBezTo>
                  <a:cubicBezTo>
                    <a:pt x="300" y="158"/>
                    <a:pt x="301" y="158"/>
                    <a:pt x="301" y="158"/>
                  </a:cubicBezTo>
                  <a:cubicBezTo>
                    <a:pt x="302" y="158"/>
                    <a:pt x="303" y="159"/>
                    <a:pt x="303" y="162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2" y="178"/>
                    <a:pt x="298" y="174"/>
                    <a:pt x="294" y="170"/>
                  </a:cubicBezTo>
                  <a:cubicBezTo>
                    <a:pt x="289" y="164"/>
                    <a:pt x="283" y="159"/>
                    <a:pt x="283" y="158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7"/>
                    <a:pt x="281" y="15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82"/>
                    <a:pt x="281" y="183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4"/>
                  </a:cubicBezTo>
                  <a:cubicBezTo>
                    <a:pt x="278" y="184"/>
                    <a:pt x="278" y="184"/>
                    <a:pt x="279" y="184"/>
                  </a:cubicBezTo>
                  <a:cubicBezTo>
                    <a:pt x="280" y="184"/>
                    <a:pt x="282" y="184"/>
                    <a:pt x="282" y="184"/>
                  </a:cubicBezTo>
                  <a:cubicBezTo>
                    <a:pt x="282" y="184"/>
                    <a:pt x="284" y="184"/>
                    <a:pt x="286" y="184"/>
                  </a:cubicBezTo>
                  <a:cubicBezTo>
                    <a:pt x="286" y="184"/>
                    <a:pt x="287" y="184"/>
                    <a:pt x="287" y="184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3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8"/>
                    <a:pt x="292" y="173"/>
                  </a:cubicBezTo>
                  <a:cubicBezTo>
                    <a:pt x="296" y="177"/>
                    <a:pt x="301" y="182"/>
                    <a:pt x="302" y="183"/>
                  </a:cubicBezTo>
                  <a:cubicBezTo>
                    <a:pt x="304" y="184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59"/>
                    <a:pt x="305" y="158"/>
                    <a:pt x="306" y="158"/>
                  </a:cubicBezTo>
                  <a:cubicBezTo>
                    <a:pt x="307" y="158"/>
                    <a:pt x="307" y="158"/>
                    <a:pt x="307" y="158"/>
                  </a:cubicBezTo>
                  <a:cubicBezTo>
                    <a:pt x="307" y="158"/>
                    <a:pt x="308" y="158"/>
                    <a:pt x="308" y="158"/>
                  </a:cubicBezTo>
                  <a:cubicBezTo>
                    <a:pt x="308" y="158"/>
                    <a:pt x="307" y="157"/>
                    <a:pt x="307" y="157"/>
                  </a:cubicBezTo>
                  <a:close/>
                  <a:moveTo>
                    <a:pt x="585" y="0"/>
                  </a:moveTo>
                  <a:cubicBezTo>
                    <a:pt x="585" y="0"/>
                    <a:pt x="584" y="0"/>
                    <a:pt x="584" y="0"/>
                  </a:cubicBezTo>
                  <a:cubicBezTo>
                    <a:pt x="583" y="0"/>
                    <a:pt x="582" y="0"/>
                    <a:pt x="581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568" y="0"/>
                    <a:pt x="566" y="0"/>
                    <a:pt x="565" y="0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64" y="0"/>
                    <a:pt x="564" y="0"/>
                    <a:pt x="563" y="1"/>
                  </a:cubicBezTo>
                  <a:cubicBezTo>
                    <a:pt x="563" y="1"/>
                    <a:pt x="563" y="4"/>
                    <a:pt x="563" y="4"/>
                  </a:cubicBezTo>
                  <a:cubicBezTo>
                    <a:pt x="563" y="4"/>
                    <a:pt x="563" y="5"/>
                    <a:pt x="563" y="5"/>
                  </a:cubicBezTo>
                  <a:cubicBezTo>
                    <a:pt x="563" y="5"/>
                    <a:pt x="563" y="4"/>
                    <a:pt x="563" y="4"/>
                  </a:cubicBezTo>
                  <a:cubicBezTo>
                    <a:pt x="563" y="4"/>
                    <a:pt x="563" y="4"/>
                    <a:pt x="564" y="3"/>
                  </a:cubicBezTo>
                  <a:cubicBezTo>
                    <a:pt x="564" y="2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0"/>
                    <a:pt x="573" y="23"/>
                    <a:pt x="572" y="24"/>
                  </a:cubicBezTo>
                  <a:cubicBezTo>
                    <a:pt x="572" y="25"/>
                    <a:pt x="572" y="26"/>
                    <a:pt x="571" y="26"/>
                  </a:cubicBezTo>
                  <a:cubicBezTo>
                    <a:pt x="571" y="26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7"/>
                    <a:pt x="571" y="27"/>
                  </a:cubicBezTo>
                  <a:cubicBezTo>
                    <a:pt x="572" y="27"/>
                    <a:pt x="574" y="27"/>
                    <a:pt x="574" y="27"/>
                  </a:cubicBezTo>
                  <a:cubicBezTo>
                    <a:pt x="574" y="27"/>
                    <a:pt x="576" y="27"/>
                    <a:pt x="578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6"/>
                    <a:pt x="577" y="26"/>
                  </a:cubicBezTo>
                  <a:cubicBezTo>
                    <a:pt x="576" y="26"/>
                    <a:pt x="576" y="25"/>
                    <a:pt x="576" y="24"/>
                  </a:cubicBezTo>
                  <a:cubicBezTo>
                    <a:pt x="576" y="23"/>
                    <a:pt x="576" y="20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4"/>
                    <a:pt x="584" y="4"/>
                    <a:pt x="584" y="4"/>
                  </a:cubicBezTo>
                  <a:cubicBezTo>
                    <a:pt x="584" y="5"/>
                    <a:pt x="584" y="5"/>
                    <a:pt x="585" y="5"/>
                  </a:cubicBezTo>
                  <a:cubicBezTo>
                    <a:pt x="585" y="5"/>
                    <a:pt x="585" y="5"/>
                    <a:pt x="585" y="4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0"/>
                    <a:pt x="585" y="0"/>
                    <a:pt x="585" y="0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6"/>
                  </a:cubicBezTo>
                  <a:cubicBezTo>
                    <a:pt x="619" y="26"/>
                    <a:pt x="618" y="24"/>
                    <a:pt x="618" y="22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0"/>
                    <a:pt x="616" y="0"/>
                    <a:pt x="615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604" y="23"/>
                    <a:pt x="604" y="23"/>
                    <a:pt x="604" y="23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0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6"/>
                    <a:pt x="589" y="26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7"/>
                    <a:pt x="588" y="27"/>
                  </a:cubicBezTo>
                  <a:cubicBezTo>
                    <a:pt x="589" y="27"/>
                    <a:pt x="591" y="27"/>
                    <a:pt x="591" y="27"/>
                  </a:cubicBezTo>
                  <a:cubicBezTo>
                    <a:pt x="591" y="27"/>
                    <a:pt x="593" y="27"/>
                    <a:pt x="594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6"/>
                  </a:cubicBezTo>
                  <a:cubicBezTo>
                    <a:pt x="593" y="26"/>
                    <a:pt x="592" y="26"/>
                    <a:pt x="592" y="25"/>
                  </a:cubicBezTo>
                  <a:cubicBezTo>
                    <a:pt x="592" y="25"/>
                    <a:pt x="592" y="24"/>
                    <a:pt x="592" y="23"/>
                  </a:cubicBezTo>
                  <a:cubicBezTo>
                    <a:pt x="594" y="7"/>
                    <a:pt x="594" y="7"/>
                    <a:pt x="594" y="7"/>
                  </a:cubicBezTo>
                  <a:cubicBezTo>
                    <a:pt x="594" y="7"/>
                    <a:pt x="594" y="7"/>
                    <a:pt x="594" y="7"/>
                  </a:cubicBezTo>
                  <a:cubicBezTo>
                    <a:pt x="594" y="8"/>
                    <a:pt x="598" y="17"/>
                    <a:pt x="599" y="17"/>
                  </a:cubicBezTo>
                  <a:cubicBezTo>
                    <a:pt x="599" y="18"/>
                    <a:pt x="602" y="24"/>
                    <a:pt x="603" y="25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5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5" y="26"/>
                    <a:pt x="615" y="26"/>
                    <a:pt x="615" y="26"/>
                  </a:cubicBezTo>
                  <a:cubicBezTo>
                    <a:pt x="615" y="26"/>
                    <a:pt x="615" y="26"/>
                    <a:pt x="615" y="26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7"/>
                    <a:pt x="622" y="27"/>
                  </a:cubicBezTo>
                  <a:cubicBezTo>
                    <a:pt x="622" y="27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B501C0D6-A05C-41C5-8D9B-772EFCF0A1B8}"/>
              </a:ext>
            </a:extLst>
          </p:cNvPr>
          <p:cNvSpPr/>
          <p:nvPr/>
        </p:nvSpPr>
        <p:spPr>
          <a:xfrm>
            <a:off x="0" y="4717143"/>
            <a:ext cx="12207722" cy="21408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347BF5D-11B7-4E4A-BFE0-AD4729A6030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6061" y="481013"/>
            <a:ext cx="10515600" cy="679450"/>
          </a:xfrm>
        </p:spPr>
        <p:txBody>
          <a:bodyPr/>
          <a:lstStyle/>
          <a:p>
            <a:r>
              <a:rPr lang="en-US" b="1" dirty="0"/>
              <a:t>About</a:t>
            </a:r>
            <a:r>
              <a:rPr lang="en-US" dirty="0"/>
              <a:t> us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E55DEDF-A777-4ABC-B796-63078D5AE9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606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A6393ABD-2BF0-40FE-AD82-02CDD4E5208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2" r="2862"/>
          <a:stretch>
            <a:fillRect/>
          </a:stretch>
        </p:blipFill>
        <p:spPr>
          <a:xfrm>
            <a:off x="838200" y="2293938"/>
            <a:ext cx="2379663" cy="1682750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B5E194A-5041-4C06-AFEC-80E7DF3E28FE}"/>
              </a:ext>
            </a:extLst>
          </p:cNvPr>
          <p:cNvSpPr/>
          <p:nvPr/>
        </p:nvSpPr>
        <p:spPr>
          <a:xfrm>
            <a:off x="838200" y="2293938"/>
            <a:ext cx="2380342" cy="1683425"/>
          </a:xfrm>
          <a:prstGeom prst="rect">
            <a:avLst/>
          </a:prstGeom>
          <a:solidFill>
            <a:schemeClr val="accent6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03213B47-517D-4626-8DA4-CFA78F53DD5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5" b="2855"/>
          <a:stretch>
            <a:fillRect/>
          </a:stretch>
        </p:blipFill>
        <p:spPr>
          <a:xfrm>
            <a:off x="6261100" y="2293938"/>
            <a:ext cx="2381250" cy="1682750"/>
          </a:xfr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DE907E6-0C58-4513-845D-3EF0130288A0}"/>
              </a:ext>
            </a:extLst>
          </p:cNvPr>
          <p:cNvSpPr/>
          <p:nvPr/>
        </p:nvSpPr>
        <p:spPr>
          <a:xfrm>
            <a:off x="6261100" y="2293938"/>
            <a:ext cx="2380342" cy="1683425"/>
          </a:xfrm>
          <a:prstGeom prst="rect">
            <a:avLst/>
          </a:prstGeom>
          <a:solidFill>
            <a:schemeClr val="accent5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24916AC0-2647-4CD8-8C6F-D3D30FE18AC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" r="2830"/>
          <a:stretch>
            <a:fillRect/>
          </a:stretch>
        </p:blipFill>
        <p:spPr>
          <a:xfrm>
            <a:off x="3549650" y="2293938"/>
            <a:ext cx="2381250" cy="1682750"/>
          </a:xfrm>
        </p:spPr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369D39F4-3213-45E2-8E80-C6CC23C295A3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2" r="2862"/>
          <a:stretch>
            <a:fillRect/>
          </a:stretch>
        </p:blipFill>
        <p:spPr>
          <a:xfrm>
            <a:off x="8974138" y="2293938"/>
            <a:ext cx="2379662" cy="1682750"/>
          </a:xfr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9D310A12-32BC-42CB-9B61-52E565754CCC}"/>
              </a:ext>
            </a:extLst>
          </p:cNvPr>
          <p:cNvSpPr/>
          <p:nvPr/>
        </p:nvSpPr>
        <p:spPr>
          <a:xfrm>
            <a:off x="1798314" y="5356684"/>
            <a:ext cx="86110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3A212B5-6B93-4938-9A0B-1370AB4CF120}"/>
              </a:ext>
            </a:extLst>
          </p:cNvPr>
          <p:cNvSpPr/>
          <p:nvPr/>
        </p:nvSpPr>
        <p:spPr>
          <a:xfrm>
            <a:off x="5494261" y="6329950"/>
            <a:ext cx="1219200" cy="68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9613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E3302F1B-181D-4521-B3F6-CAE9772EAE3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7" b="6147"/>
          <a:stretch>
            <a:fillRect/>
          </a:stretch>
        </p:blipFill>
        <p:spPr/>
      </p:pic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DCBB5D7A-5F83-42DA-9937-04190D45791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942976" y="4609645"/>
            <a:ext cx="1790700" cy="17907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3" name="Picture Placeholder 72">
            <a:extLst>
              <a:ext uri="{FF2B5EF4-FFF2-40B4-BE49-F238E27FC236}">
                <a16:creationId xmlns:a16="http://schemas.microsoft.com/office/drawing/2014/main" id="{4FA2D5C3-E859-41B2-899E-DDDB025ABDC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5134315" y="4609645"/>
            <a:ext cx="1790700" cy="1790700"/>
          </a:xfrm>
        </p:spPr>
      </p:pic>
      <p:pic>
        <p:nvPicPr>
          <p:cNvPr id="77" name="Picture Placeholder 76">
            <a:extLst>
              <a:ext uri="{FF2B5EF4-FFF2-40B4-BE49-F238E27FC236}">
                <a16:creationId xmlns:a16="http://schemas.microsoft.com/office/drawing/2014/main" id="{D525F840-FAB7-4919-B172-0DF2877D42D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4" t="37700" r="42459" b="9114"/>
          <a:stretch/>
        </p:blipFill>
        <p:spPr>
          <a:xfrm>
            <a:off x="9325654" y="4609645"/>
            <a:ext cx="1790700" cy="1790700"/>
          </a:xfr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7EDBD2DD-58D4-407D-929B-5B8AE7F7CB7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About</a:t>
            </a:r>
            <a:r>
              <a:rPr lang="en-US" dirty="0">
                <a:solidFill>
                  <a:schemeClr val="bg1"/>
                </a:solidFill>
              </a:rPr>
              <a:t> us</a:t>
            </a: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id="{932F4CAF-28D8-4CD9-9A31-0EA8CE36C6E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 variation of the ordinary lorem ipsum text has been used lorem ipsum text has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9">
            <a:extLst>
              <a:ext uri="{FF2B5EF4-FFF2-40B4-BE49-F238E27FC236}">
                <a16:creationId xmlns:a16="http://schemas.microsoft.com/office/drawing/2014/main" id="{BB3558C7-B3F5-4DAA-951D-CC42E0448D5B}"/>
              </a:ext>
            </a:extLst>
          </p:cNvPr>
          <p:cNvSpPr>
            <a:spLocks/>
          </p:cNvSpPr>
          <p:nvPr/>
        </p:nvSpPr>
        <p:spPr bwMode="auto">
          <a:xfrm>
            <a:off x="942976" y="3201354"/>
            <a:ext cx="2648858" cy="62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 to &amp;  professionalism and reliability By using simple lorem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7C80000-791D-4D29-A478-50D9F7BC9C61}"/>
              </a:ext>
            </a:extLst>
          </p:cNvPr>
          <p:cNvSpPr txBox="1"/>
          <p:nvPr/>
        </p:nvSpPr>
        <p:spPr>
          <a:xfrm>
            <a:off x="838200" y="2368595"/>
            <a:ext cx="242275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</a:t>
            </a:r>
            <a:r>
              <a:rPr lang="en-US" sz="13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Isment</a:t>
            </a: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</a:t>
            </a:r>
          </a:p>
          <a:p>
            <a:pPr>
              <a:lnSpc>
                <a:spcPts val="2200"/>
              </a:lnSpc>
            </a:pPr>
            <a:r>
              <a:rPr lang="en-US" sz="20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An Image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44CC9AD-6F08-4B37-A01E-5683BBCA4056}"/>
              </a:ext>
            </a:extLst>
          </p:cNvPr>
          <p:cNvSpPr/>
          <p:nvPr/>
        </p:nvSpPr>
        <p:spPr>
          <a:xfrm>
            <a:off x="4586513" y="2235201"/>
            <a:ext cx="2886303" cy="1687444"/>
          </a:xfrm>
          <a:prstGeom prst="rect">
            <a:avLst/>
          </a:prstGeom>
          <a:solidFill>
            <a:schemeClr val="accent6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5ED0C3F-18DE-4753-8189-6C14DDF13EC4}"/>
              </a:ext>
            </a:extLst>
          </p:cNvPr>
          <p:cNvGrpSpPr/>
          <p:nvPr/>
        </p:nvGrpSpPr>
        <p:grpSpPr>
          <a:xfrm>
            <a:off x="4705236" y="2349927"/>
            <a:ext cx="2648858" cy="1457991"/>
            <a:chOff x="4823959" y="2367954"/>
            <a:chExt cx="2648858" cy="1457991"/>
          </a:xfrm>
        </p:grpSpPr>
        <p:sp>
          <p:nvSpPr>
            <p:cNvPr id="33" name="Rectangle 9">
              <a:extLst>
                <a:ext uri="{FF2B5EF4-FFF2-40B4-BE49-F238E27FC236}">
                  <a16:creationId xmlns:a16="http://schemas.microsoft.com/office/drawing/2014/main" id="{35050165-3A74-4073-941B-1DDEB586B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3959" y="3201354"/>
              <a:ext cx="2648858" cy="624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simple lorem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AA2D3F4-C918-40EC-B8C2-5241FE97A704}"/>
                </a:ext>
              </a:extLst>
            </p:cNvPr>
            <p:cNvSpPr txBox="1"/>
            <p:nvPr/>
          </p:nvSpPr>
          <p:spPr>
            <a:xfrm>
              <a:off x="4823959" y="2367954"/>
              <a:ext cx="2422753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Design </a:t>
              </a:r>
              <a:r>
                <a:rPr lang="en-US" sz="13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Isment</a:t>
              </a:r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To</a:t>
              </a:r>
            </a:p>
            <a:p>
              <a:pPr>
                <a:lnSpc>
                  <a:spcPts val="22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Project An Image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B0D192C-8A5E-47CE-B1A5-1E7580ADB299}"/>
              </a:ext>
            </a:extLst>
          </p:cNvPr>
          <p:cNvGrpSpPr/>
          <p:nvPr/>
        </p:nvGrpSpPr>
        <p:grpSpPr>
          <a:xfrm>
            <a:off x="8704942" y="2368595"/>
            <a:ext cx="2648858" cy="1415127"/>
            <a:chOff x="7978788" y="2600825"/>
            <a:chExt cx="2648858" cy="1415127"/>
          </a:xfrm>
        </p:grpSpPr>
        <p:sp>
          <p:nvSpPr>
            <p:cNvPr id="31" name="Rectangle 9">
              <a:extLst>
                <a:ext uri="{FF2B5EF4-FFF2-40B4-BE49-F238E27FC236}">
                  <a16:creationId xmlns:a16="http://schemas.microsoft.com/office/drawing/2014/main" id="{C093F0AE-E7C6-4AFE-B9A5-C1C5CED9A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8788" y="3433584"/>
              <a:ext cx="2648858" cy="582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simple lorem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3ADD1AA-258E-4312-98BB-0482F72DE268}"/>
                </a:ext>
              </a:extLst>
            </p:cNvPr>
            <p:cNvSpPr txBox="1"/>
            <p:nvPr/>
          </p:nvSpPr>
          <p:spPr>
            <a:xfrm>
              <a:off x="7978788" y="2600825"/>
              <a:ext cx="2422753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Design </a:t>
              </a:r>
              <a:r>
                <a:rPr lang="en-US" sz="13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Isment</a:t>
              </a:r>
              <a:r>
                <a:rPr lang="en-US" sz="13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To</a:t>
              </a:r>
            </a:p>
            <a:p>
              <a:pPr>
                <a:lnSpc>
                  <a:spcPts val="2200"/>
                </a:lnSpc>
              </a:pPr>
              <a:r>
                <a:rPr lang="en-US" sz="2000" dirty="0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Project An Image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99A33D9-3C11-4BD4-8F14-D602E5393F8D}"/>
              </a:ext>
            </a:extLst>
          </p:cNvPr>
          <p:cNvGrpSpPr/>
          <p:nvPr/>
        </p:nvGrpSpPr>
        <p:grpSpPr>
          <a:xfrm>
            <a:off x="2296062" y="4609645"/>
            <a:ext cx="1261068" cy="1261068"/>
            <a:chOff x="3385998" y="5406433"/>
            <a:chExt cx="1261068" cy="1261068"/>
          </a:xfrm>
        </p:grpSpPr>
        <p:sp>
          <p:nvSpPr>
            <p:cNvPr id="83" name="Teardrop 82">
              <a:extLst>
                <a:ext uri="{FF2B5EF4-FFF2-40B4-BE49-F238E27FC236}">
                  <a16:creationId xmlns:a16="http://schemas.microsoft.com/office/drawing/2014/main" id="{8B0DF83A-7BA1-4D25-B9D2-8E78B7C77935}"/>
                </a:ext>
              </a:extLst>
            </p:cNvPr>
            <p:cNvSpPr/>
            <p:nvPr/>
          </p:nvSpPr>
          <p:spPr>
            <a:xfrm rot="16200000">
              <a:off x="3385998" y="5406433"/>
              <a:ext cx="1261068" cy="1261068"/>
            </a:xfrm>
            <a:prstGeom prst="teardrop">
              <a:avLst/>
            </a:prstGeom>
            <a:solidFill>
              <a:schemeClr val="accent5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Freeform 10">
              <a:extLst>
                <a:ext uri="{FF2B5EF4-FFF2-40B4-BE49-F238E27FC236}">
                  <a16:creationId xmlns:a16="http://schemas.microsoft.com/office/drawing/2014/main" id="{F24C3502-5F69-4E4A-8F44-624B1A70D3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2545" y="5872660"/>
              <a:ext cx="307975" cy="328613"/>
            </a:xfrm>
            <a:custGeom>
              <a:avLst/>
              <a:gdLst>
                <a:gd name="T0" fmla="*/ 82 w 83"/>
                <a:gd name="T1" fmla="*/ 63 h 91"/>
                <a:gd name="T2" fmla="*/ 69 w 83"/>
                <a:gd name="T3" fmla="*/ 55 h 91"/>
                <a:gd name="T4" fmla="*/ 82 w 83"/>
                <a:gd name="T5" fmla="*/ 47 h 91"/>
                <a:gd name="T6" fmla="*/ 83 w 83"/>
                <a:gd name="T7" fmla="*/ 45 h 91"/>
                <a:gd name="T8" fmla="*/ 82 w 83"/>
                <a:gd name="T9" fmla="*/ 44 h 91"/>
                <a:gd name="T10" fmla="*/ 69 w 83"/>
                <a:gd name="T11" fmla="*/ 36 h 91"/>
                <a:gd name="T12" fmla="*/ 82 w 83"/>
                <a:gd name="T13" fmla="*/ 28 h 91"/>
                <a:gd name="T14" fmla="*/ 83 w 83"/>
                <a:gd name="T15" fmla="*/ 27 h 91"/>
                <a:gd name="T16" fmla="*/ 82 w 83"/>
                <a:gd name="T17" fmla="*/ 25 h 91"/>
                <a:gd name="T18" fmla="*/ 42 w 83"/>
                <a:gd name="T19" fmla="*/ 0 h 91"/>
                <a:gd name="T20" fmla="*/ 40 w 83"/>
                <a:gd name="T21" fmla="*/ 0 h 91"/>
                <a:gd name="T22" fmla="*/ 1 w 83"/>
                <a:gd name="T23" fmla="*/ 25 h 91"/>
                <a:gd name="T24" fmla="*/ 0 w 83"/>
                <a:gd name="T25" fmla="*/ 27 h 91"/>
                <a:gd name="T26" fmla="*/ 1 w 83"/>
                <a:gd name="T27" fmla="*/ 28 h 91"/>
                <a:gd name="T28" fmla="*/ 13 w 83"/>
                <a:gd name="T29" fmla="*/ 36 h 91"/>
                <a:gd name="T30" fmla="*/ 1 w 83"/>
                <a:gd name="T31" fmla="*/ 44 h 91"/>
                <a:gd name="T32" fmla="*/ 0 w 83"/>
                <a:gd name="T33" fmla="*/ 45 h 91"/>
                <a:gd name="T34" fmla="*/ 1 w 83"/>
                <a:gd name="T35" fmla="*/ 47 h 91"/>
                <a:gd name="T36" fmla="*/ 13 w 83"/>
                <a:gd name="T37" fmla="*/ 55 h 91"/>
                <a:gd name="T38" fmla="*/ 1 w 83"/>
                <a:gd name="T39" fmla="*/ 63 h 91"/>
                <a:gd name="T40" fmla="*/ 0 w 83"/>
                <a:gd name="T41" fmla="*/ 64 h 91"/>
                <a:gd name="T42" fmla="*/ 1 w 83"/>
                <a:gd name="T43" fmla="*/ 65 h 91"/>
                <a:gd name="T44" fmla="*/ 40 w 83"/>
                <a:gd name="T45" fmla="*/ 90 h 91"/>
                <a:gd name="T46" fmla="*/ 41 w 83"/>
                <a:gd name="T47" fmla="*/ 91 h 91"/>
                <a:gd name="T48" fmla="*/ 42 w 83"/>
                <a:gd name="T49" fmla="*/ 90 h 91"/>
                <a:gd name="T50" fmla="*/ 82 w 83"/>
                <a:gd name="T51" fmla="*/ 65 h 91"/>
                <a:gd name="T52" fmla="*/ 83 w 83"/>
                <a:gd name="T53" fmla="*/ 64 h 91"/>
                <a:gd name="T54" fmla="*/ 82 w 83"/>
                <a:gd name="T55" fmla="*/ 63 h 91"/>
                <a:gd name="T56" fmla="*/ 4 w 83"/>
                <a:gd name="T57" fmla="*/ 27 h 91"/>
                <a:gd name="T58" fmla="*/ 41 w 83"/>
                <a:gd name="T59" fmla="*/ 4 h 91"/>
                <a:gd name="T60" fmla="*/ 78 w 83"/>
                <a:gd name="T61" fmla="*/ 27 h 91"/>
                <a:gd name="T62" fmla="*/ 41 w 83"/>
                <a:gd name="T63" fmla="*/ 50 h 91"/>
                <a:gd name="T64" fmla="*/ 4 w 83"/>
                <a:gd name="T65" fmla="*/ 27 h 91"/>
                <a:gd name="T66" fmla="*/ 4 w 83"/>
                <a:gd name="T67" fmla="*/ 45 h 91"/>
                <a:gd name="T68" fmla="*/ 16 w 83"/>
                <a:gd name="T69" fmla="*/ 38 h 91"/>
                <a:gd name="T70" fmla="*/ 40 w 83"/>
                <a:gd name="T71" fmla="*/ 53 h 91"/>
                <a:gd name="T72" fmla="*/ 41 w 83"/>
                <a:gd name="T73" fmla="*/ 53 h 91"/>
                <a:gd name="T74" fmla="*/ 42 w 83"/>
                <a:gd name="T75" fmla="*/ 53 h 91"/>
                <a:gd name="T76" fmla="*/ 66 w 83"/>
                <a:gd name="T77" fmla="*/ 38 h 91"/>
                <a:gd name="T78" fmla="*/ 78 w 83"/>
                <a:gd name="T79" fmla="*/ 45 h 91"/>
                <a:gd name="T80" fmla="*/ 41 w 83"/>
                <a:gd name="T81" fmla="*/ 68 h 91"/>
                <a:gd name="T82" fmla="*/ 4 w 83"/>
                <a:gd name="T83" fmla="*/ 45 h 91"/>
                <a:gd name="T84" fmla="*/ 41 w 83"/>
                <a:gd name="T85" fmla="*/ 87 h 91"/>
                <a:gd name="T86" fmla="*/ 4 w 83"/>
                <a:gd name="T87" fmla="*/ 64 h 91"/>
                <a:gd name="T88" fmla="*/ 16 w 83"/>
                <a:gd name="T89" fmla="*/ 57 h 91"/>
                <a:gd name="T90" fmla="*/ 40 w 83"/>
                <a:gd name="T91" fmla="*/ 72 h 91"/>
                <a:gd name="T92" fmla="*/ 41 w 83"/>
                <a:gd name="T93" fmla="*/ 72 h 91"/>
                <a:gd name="T94" fmla="*/ 42 w 83"/>
                <a:gd name="T95" fmla="*/ 72 h 91"/>
                <a:gd name="T96" fmla="*/ 66 w 83"/>
                <a:gd name="T97" fmla="*/ 57 h 91"/>
                <a:gd name="T98" fmla="*/ 78 w 83"/>
                <a:gd name="T99" fmla="*/ 64 h 91"/>
                <a:gd name="T100" fmla="*/ 41 w 83"/>
                <a:gd name="T101" fmla="*/ 87 h 91"/>
                <a:gd name="T102" fmla="*/ 41 w 83"/>
                <a:gd name="T103" fmla="*/ 87 h 91"/>
                <a:gd name="T104" fmla="*/ 41 w 83"/>
                <a:gd name="T105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1">
                  <a:moveTo>
                    <a:pt x="82" y="63"/>
                  </a:moveTo>
                  <a:cubicBezTo>
                    <a:pt x="69" y="55"/>
                    <a:pt x="69" y="55"/>
                    <a:pt x="69" y="55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6"/>
                    <a:pt x="83" y="46"/>
                    <a:pt x="83" y="45"/>
                  </a:cubicBezTo>
                  <a:cubicBezTo>
                    <a:pt x="83" y="45"/>
                    <a:pt x="82" y="44"/>
                    <a:pt x="82" y="44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8"/>
                    <a:pt x="83" y="27"/>
                    <a:pt x="83" y="27"/>
                  </a:cubicBezTo>
                  <a:cubicBezTo>
                    <a:pt x="83" y="26"/>
                    <a:pt x="82" y="26"/>
                    <a:pt x="82" y="2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0" y="0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0" y="27"/>
                    <a:pt x="0" y="28"/>
                    <a:pt x="1" y="2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5"/>
                    <a:pt x="0" y="45"/>
                  </a:cubicBezTo>
                  <a:cubicBezTo>
                    <a:pt x="0" y="46"/>
                    <a:pt x="0" y="46"/>
                    <a:pt x="1" y="47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4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1" y="90"/>
                    <a:pt x="41" y="91"/>
                    <a:pt x="41" y="91"/>
                  </a:cubicBezTo>
                  <a:cubicBezTo>
                    <a:pt x="41" y="91"/>
                    <a:pt x="42" y="90"/>
                    <a:pt x="42" y="90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2" y="65"/>
                    <a:pt x="83" y="64"/>
                    <a:pt x="83" y="64"/>
                  </a:cubicBezTo>
                  <a:cubicBezTo>
                    <a:pt x="83" y="63"/>
                    <a:pt x="82" y="63"/>
                    <a:pt x="82" y="63"/>
                  </a:cubicBezTo>
                  <a:close/>
                  <a:moveTo>
                    <a:pt x="4" y="27"/>
                  </a:moveTo>
                  <a:cubicBezTo>
                    <a:pt x="41" y="4"/>
                    <a:pt x="41" y="4"/>
                    <a:pt x="41" y="4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41" y="50"/>
                    <a:pt x="41" y="50"/>
                    <a:pt x="41" y="50"/>
                  </a:cubicBezTo>
                  <a:lnTo>
                    <a:pt x="4" y="27"/>
                  </a:lnTo>
                  <a:close/>
                  <a:moveTo>
                    <a:pt x="4" y="45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2" y="53"/>
                    <a:pt x="42" y="53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41" y="68"/>
                    <a:pt x="41" y="68"/>
                    <a:pt x="41" y="68"/>
                  </a:cubicBezTo>
                  <a:lnTo>
                    <a:pt x="4" y="45"/>
                  </a:lnTo>
                  <a:close/>
                  <a:moveTo>
                    <a:pt x="41" y="87"/>
                  </a:moveTo>
                  <a:cubicBezTo>
                    <a:pt x="4" y="64"/>
                    <a:pt x="4" y="64"/>
                    <a:pt x="4" y="64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1" y="72"/>
                    <a:pt x="42" y="72"/>
                    <a:pt x="42" y="72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8" y="64"/>
                    <a:pt x="78" y="64"/>
                    <a:pt x="78" y="64"/>
                  </a:cubicBezTo>
                  <a:lnTo>
                    <a:pt x="41" y="87"/>
                  </a:lnTo>
                  <a:close/>
                  <a:moveTo>
                    <a:pt x="41" y="87"/>
                  </a:moveTo>
                  <a:cubicBezTo>
                    <a:pt x="41" y="87"/>
                    <a:pt x="41" y="87"/>
                    <a:pt x="41" y="8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A144E33C-E198-47D5-B1B0-17B23CA27941}"/>
              </a:ext>
            </a:extLst>
          </p:cNvPr>
          <p:cNvGrpSpPr/>
          <p:nvPr/>
        </p:nvGrpSpPr>
        <p:grpSpPr>
          <a:xfrm>
            <a:off x="6442392" y="4609645"/>
            <a:ext cx="1261068" cy="1261068"/>
            <a:chOff x="7919797" y="5240179"/>
            <a:chExt cx="1261068" cy="1261068"/>
          </a:xfrm>
        </p:grpSpPr>
        <p:sp>
          <p:nvSpPr>
            <p:cNvPr id="90" name="Teardrop 89">
              <a:extLst>
                <a:ext uri="{FF2B5EF4-FFF2-40B4-BE49-F238E27FC236}">
                  <a16:creationId xmlns:a16="http://schemas.microsoft.com/office/drawing/2014/main" id="{C1F9609E-C4B9-4BF9-A995-7D5BB597A1FE}"/>
                </a:ext>
              </a:extLst>
            </p:cNvPr>
            <p:cNvSpPr/>
            <p:nvPr/>
          </p:nvSpPr>
          <p:spPr>
            <a:xfrm rot="16200000">
              <a:off x="7919797" y="5240179"/>
              <a:ext cx="1261068" cy="1261068"/>
            </a:xfrm>
            <a:prstGeom prst="teardrop">
              <a:avLst/>
            </a:prstGeom>
            <a:solidFill>
              <a:schemeClr val="accent6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50354D4A-0431-42B6-9816-3E149A014DE4}"/>
                </a:ext>
              </a:extLst>
            </p:cNvPr>
            <p:cNvGrpSpPr/>
            <p:nvPr/>
          </p:nvGrpSpPr>
          <p:grpSpPr>
            <a:xfrm>
              <a:off x="8368381" y="5716700"/>
              <a:ext cx="363900" cy="308026"/>
              <a:chOff x="8031163" y="5373688"/>
              <a:chExt cx="403225" cy="341313"/>
            </a:xfrm>
            <a:solidFill>
              <a:schemeClr val="bg1"/>
            </a:solidFill>
          </p:grpSpPr>
          <p:sp>
            <p:nvSpPr>
              <p:cNvPr id="92" name="Freeform 8">
                <a:extLst>
                  <a:ext uri="{FF2B5EF4-FFF2-40B4-BE49-F238E27FC236}">
                    <a16:creationId xmlns:a16="http://schemas.microsoft.com/office/drawing/2014/main" id="{EAC36AE5-7D1F-4A91-A1AA-40FBB58AA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1163" y="5605463"/>
                <a:ext cx="403225" cy="109538"/>
              </a:xfrm>
              <a:custGeom>
                <a:avLst/>
                <a:gdLst>
                  <a:gd name="T0" fmla="*/ 71 w 133"/>
                  <a:gd name="T1" fmla="*/ 36 h 36"/>
                  <a:gd name="T2" fmla="*/ 70 w 133"/>
                  <a:gd name="T3" fmla="*/ 36 h 36"/>
                  <a:gd name="T4" fmla="*/ 4 w 133"/>
                  <a:gd name="T5" fmla="*/ 16 h 36"/>
                  <a:gd name="T6" fmla="*/ 1 w 133"/>
                  <a:gd name="T7" fmla="*/ 9 h 36"/>
                  <a:gd name="T8" fmla="*/ 7 w 133"/>
                  <a:gd name="T9" fmla="*/ 6 h 36"/>
                  <a:gd name="T10" fmla="*/ 71 w 133"/>
                  <a:gd name="T11" fmla="*/ 26 h 36"/>
                  <a:gd name="T12" fmla="*/ 125 w 133"/>
                  <a:gd name="T13" fmla="*/ 1 h 36"/>
                  <a:gd name="T14" fmla="*/ 131 w 133"/>
                  <a:gd name="T15" fmla="*/ 4 h 36"/>
                  <a:gd name="T16" fmla="*/ 129 w 133"/>
                  <a:gd name="T17" fmla="*/ 10 h 36"/>
                  <a:gd name="T18" fmla="*/ 73 w 133"/>
                  <a:gd name="T19" fmla="*/ 36 h 36"/>
                  <a:gd name="T20" fmla="*/ 71 w 133"/>
                  <a:gd name="T21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3" h="36">
                    <a:moveTo>
                      <a:pt x="71" y="36"/>
                    </a:moveTo>
                    <a:cubicBezTo>
                      <a:pt x="71" y="36"/>
                      <a:pt x="70" y="36"/>
                      <a:pt x="70" y="3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1" y="15"/>
                      <a:pt x="0" y="12"/>
                      <a:pt x="1" y="9"/>
                    </a:cubicBezTo>
                    <a:cubicBezTo>
                      <a:pt x="1" y="7"/>
                      <a:pt x="4" y="5"/>
                      <a:pt x="7" y="6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27" y="0"/>
                      <a:pt x="130" y="1"/>
                      <a:pt x="131" y="4"/>
                    </a:cubicBezTo>
                    <a:cubicBezTo>
                      <a:pt x="133" y="6"/>
                      <a:pt x="132" y="9"/>
                      <a:pt x="129" y="10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3" y="36"/>
                      <a:pt x="72" y="36"/>
                      <a:pt x="7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9">
                <a:extLst>
                  <a:ext uri="{FF2B5EF4-FFF2-40B4-BE49-F238E27FC236}">
                    <a16:creationId xmlns:a16="http://schemas.microsoft.com/office/drawing/2014/main" id="{09C1A43C-2D43-4E61-898D-E2223BE62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1163" y="5543551"/>
                <a:ext cx="403225" cy="111125"/>
              </a:xfrm>
              <a:custGeom>
                <a:avLst/>
                <a:gdLst>
                  <a:gd name="T0" fmla="*/ 71 w 133"/>
                  <a:gd name="T1" fmla="*/ 36 h 36"/>
                  <a:gd name="T2" fmla="*/ 70 w 133"/>
                  <a:gd name="T3" fmla="*/ 36 h 36"/>
                  <a:gd name="T4" fmla="*/ 4 w 133"/>
                  <a:gd name="T5" fmla="*/ 15 h 36"/>
                  <a:gd name="T6" fmla="*/ 1 w 133"/>
                  <a:gd name="T7" fmla="*/ 9 h 36"/>
                  <a:gd name="T8" fmla="*/ 7 w 133"/>
                  <a:gd name="T9" fmla="*/ 6 h 36"/>
                  <a:gd name="T10" fmla="*/ 71 w 133"/>
                  <a:gd name="T11" fmla="*/ 25 h 36"/>
                  <a:gd name="T12" fmla="*/ 125 w 133"/>
                  <a:gd name="T13" fmla="*/ 1 h 36"/>
                  <a:gd name="T14" fmla="*/ 131 w 133"/>
                  <a:gd name="T15" fmla="*/ 4 h 36"/>
                  <a:gd name="T16" fmla="*/ 129 w 133"/>
                  <a:gd name="T17" fmla="*/ 10 h 36"/>
                  <a:gd name="T18" fmla="*/ 73 w 133"/>
                  <a:gd name="T19" fmla="*/ 36 h 36"/>
                  <a:gd name="T20" fmla="*/ 71 w 133"/>
                  <a:gd name="T21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3" h="36">
                    <a:moveTo>
                      <a:pt x="71" y="36"/>
                    </a:moveTo>
                    <a:cubicBezTo>
                      <a:pt x="71" y="36"/>
                      <a:pt x="70" y="36"/>
                      <a:pt x="70" y="36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1" y="15"/>
                      <a:pt x="0" y="12"/>
                      <a:pt x="1" y="9"/>
                    </a:cubicBezTo>
                    <a:cubicBezTo>
                      <a:pt x="1" y="6"/>
                      <a:pt x="4" y="5"/>
                      <a:pt x="7" y="6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27" y="0"/>
                      <a:pt x="130" y="1"/>
                      <a:pt x="131" y="4"/>
                    </a:cubicBezTo>
                    <a:cubicBezTo>
                      <a:pt x="133" y="6"/>
                      <a:pt x="132" y="9"/>
                      <a:pt x="129" y="10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3" y="36"/>
                      <a:pt x="72" y="36"/>
                      <a:pt x="7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">
                <a:extLst>
                  <a:ext uri="{FF2B5EF4-FFF2-40B4-BE49-F238E27FC236}">
                    <a16:creationId xmlns:a16="http://schemas.microsoft.com/office/drawing/2014/main" id="{C36BBBBA-4861-49E2-9E56-0AEE71A472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5373688"/>
                <a:ext cx="384175" cy="219075"/>
              </a:xfrm>
              <a:custGeom>
                <a:avLst/>
                <a:gdLst>
                  <a:gd name="T0" fmla="*/ 71 w 127"/>
                  <a:gd name="T1" fmla="*/ 72 h 72"/>
                  <a:gd name="T2" fmla="*/ 70 w 127"/>
                  <a:gd name="T3" fmla="*/ 71 h 72"/>
                  <a:gd name="T4" fmla="*/ 4 w 127"/>
                  <a:gd name="T5" fmla="*/ 51 h 72"/>
                  <a:gd name="T6" fmla="*/ 0 w 127"/>
                  <a:gd name="T7" fmla="*/ 47 h 72"/>
                  <a:gd name="T8" fmla="*/ 3 w 127"/>
                  <a:gd name="T9" fmla="*/ 42 h 72"/>
                  <a:gd name="T10" fmla="*/ 40 w 127"/>
                  <a:gd name="T11" fmla="*/ 26 h 72"/>
                  <a:gd name="T12" fmla="*/ 51 w 127"/>
                  <a:gd name="T13" fmla="*/ 6 h 72"/>
                  <a:gd name="T14" fmla="*/ 53 w 127"/>
                  <a:gd name="T15" fmla="*/ 2 h 72"/>
                  <a:gd name="T16" fmla="*/ 57 w 127"/>
                  <a:gd name="T17" fmla="*/ 1 h 72"/>
                  <a:gd name="T18" fmla="*/ 123 w 127"/>
                  <a:gd name="T19" fmla="*/ 17 h 72"/>
                  <a:gd name="T20" fmla="*/ 127 w 127"/>
                  <a:gd name="T21" fmla="*/ 22 h 72"/>
                  <a:gd name="T22" fmla="*/ 127 w 127"/>
                  <a:gd name="T23" fmla="*/ 23 h 72"/>
                  <a:gd name="T24" fmla="*/ 108 w 127"/>
                  <a:gd name="T25" fmla="*/ 55 h 72"/>
                  <a:gd name="T26" fmla="*/ 73 w 127"/>
                  <a:gd name="T27" fmla="*/ 71 h 72"/>
                  <a:gd name="T28" fmla="*/ 71 w 127"/>
                  <a:gd name="T29" fmla="*/ 72 h 72"/>
                  <a:gd name="T30" fmla="*/ 20 w 127"/>
                  <a:gd name="T31" fmla="*/ 46 h 72"/>
                  <a:gd name="T32" fmla="*/ 71 w 127"/>
                  <a:gd name="T33" fmla="*/ 61 h 72"/>
                  <a:gd name="T34" fmla="*/ 104 w 127"/>
                  <a:gd name="T35" fmla="*/ 46 h 72"/>
                  <a:gd name="T36" fmla="*/ 117 w 127"/>
                  <a:gd name="T37" fmla="*/ 26 h 72"/>
                  <a:gd name="T38" fmla="*/ 61 w 127"/>
                  <a:gd name="T39" fmla="*/ 12 h 72"/>
                  <a:gd name="T40" fmla="*/ 44 w 127"/>
                  <a:gd name="T41" fmla="*/ 35 h 72"/>
                  <a:gd name="T42" fmla="*/ 20 w 127"/>
                  <a:gd name="T43" fmla="*/ 4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7" h="72">
                    <a:moveTo>
                      <a:pt x="71" y="72"/>
                    </a:moveTo>
                    <a:cubicBezTo>
                      <a:pt x="71" y="72"/>
                      <a:pt x="70" y="72"/>
                      <a:pt x="70" y="71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2" y="51"/>
                      <a:pt x="0" y="49"/>
                      <a:pt x="0" y="47"/>
                    </a:cubicBezTo>
                    <a:cubicBezTo>
                      <a:pt x="0" y="44"/>
                      <a:pt x="1" y="42"/>
                      <a:pt x="3" y="42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8" y="23"/>
                      <a:pt x="51" y="19"/>
                      <a:pt x="51" y="6"/>
                    </a:cubicBezTo>
                    <a:cubicBezTo>
                      <a:pt x="51" y="4"/>
                      <a:pt x="52" y="3"/>
                      <a:pt x="53" y="2"/>
                    </a:cubicBezTo>
                    <a:cubicBezTo>
                      <a:pt x="54" y="1"/>
                      <a:pt x="56" y="0"/>
                      <a:pt x="57" y="1"/>
                    </a:cubicBezTo>
                    <a:cubicBezTo>
                      <a:pt x="123" y="17"/>
                      <a:pt x="123" y="17"/>
                      <a:pt x="123" y="17"/>
                    </a:cubicBezTo>
                    <a:cubicBezTo>
                      <a:pt x="125" y="18"/>
                      <a:pt x="127" y="20"/>
                      <a:pt x="127" y="2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38"/>
                      <a:pt x="127" y="48"/>
                      <a:pt x="108" y="55"/>
                    </a:cubicBezTo>
                    <a:cubicBezTo>
                      <a:pt x="96" y="61"/>
                      <a:pt x="74" y="71"/>
                      <a:pt x="73" y="71"/>
                    </a:cubicBezTo>
                    <a:cubicBezTo>
                      <a:pt x="73" y="72"/>
                      <a:pt x="72" y="72"/>
                      <a:pt x="71" y="72"/>
                    </a:cubicBezTo>
                    <a:close/>
                    <a:moveTo>
                      <a:pt x="20" y="46"/>
                    </a:moveTo>
                    <a:cubicBezTo>
                      <a:pt x="71" y="61"/>
                      <a:pt x="71" y="61"/>
                      <a:pt x="71" y="61"/>
                    </a:cubicBezTo>
                    <a:cubicBezTo>
                      <a:pt x="76" y="59"/>
                      <a:pt x="94" y="50"/>
                      <a:pt x="104" y="46"/>
                    </a:cubicBezTo>
                    <a:cubicBezTo>
                      <a:pt x="116" y="41"/>
                      <a:pt x="117" y="38"/>
                      <a:pt x="117" y="26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0" y="23"/>
                      <a:pt x="56" y="31"/>
                      <a:pt x="44" y="35"/>
                    </a:cubicBezTo>
                    <a:lnTo>
                      <a:pt x="2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188DFE7-FD9D-443F-A4F1-07A220F23C44}"/>
              </a:ext>
            </a:extLst>
          </p:cNvPr>
          <p:cNvGrpSpPr/>
          <p:nvPr/>
        </p:nvGrpSpPr>
        <p:grpSpPr>
          <a:xfrm>
            <a:off x="10497161" y="4622652"/>
            <a:ext cx="1261068" cy="1261068"/>
            <a:chOff x="7884023" y="5545041"/>
            <a:chExt cx="1261068" cy="1261068"/>
          </a:xfrm>
        </p:grpSpPr>
        <p:sp>
          <p:nvSpPr>
            <p:cNvPr id="100" name="Teardrop 99">
              <a:extLst>
                <a:ext uri="{FF2B5EF4-FFF2-40B4-BE49-F238E27FC236}">
                  <a16:creationId xmlns:a16="http://schemas.microsoft.com/office/drawing/2014/main" id="{2C97D7A0-550F-4F0D-9866-816B91455989}"/>
                </a:ext>
              </a:extLst>
            </p:cNvPr>
            <p:cNvSpPr/>
            <p:nvPr/>
          </p:nvSpPr>
          <p:spPr>
            <a:xfrm rot="16200000">
              <a:off x="7884023" y="5545041"/>
              <a:ext cx="1261068" cy="1261068"/>
            </a:xfrm>
            <a:prstGeom prst="teardrop">
              <a:avLst/>
            </a:prstGeom>
            <a:solidFill>
              <a:schemeClr val="accent4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58D20814-84BD-41C7-8F54-42796838C417}"/>
                </a:ext>
              </a:extLst>
            </p:cNvPr>
            <p:cNvGrpSpPr/>
            <p:nvPr/>
          </p:nvGrpSpPr>
          <p:grpSpPr>
            <a:xfrm>
              <a:off x="8342714" y="6004430"/>
              <a:ext cx="343687" cy="342290"/>
              <a:chOff x="9893300" y="1974850"/>
              <a:chExt cx="390525" cy="388938"/>
            </a:xfrm>
          </p:grpSpPr>
          <p:sp>
            <p:nvSpPr>
              <p:cNvPr id="102" name="AutoShape 31">
                <a:extLst>
                  <a:ext uri="{FF2B5EF4-FFF2-40B4-BE49-F238E27FC236}">
                    <a16:creationId xmlns:a16="http://schemas.microsoft.com/office/drawing/2014/main" id="{2F302BAC-9D21-4411-98AF-755D233DB40C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9893300" y="1974850"/>
                <a:ext cx="390525" cy="388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3">
                <a:extLst>
                  <a:ext uri="{FF2B5EF4-FFF2-40B4-BE49-F238E27FC236}">
                    <a16:creationId xmlns:a16="http://schemas.microsoft.com/office/drawing/2014/main" id="{0C490F51-A908-4A71-969F-7FB4CC3AF9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3300" y="1978025"/>
                <a:ext cx="387350" cy="385763"/>
              </a:xfrm>
              <a:custGeom>
                <a:avLst/>
                <a:gdLst>
                  <a:gd name="T0" fmla="*/ 55 w 125"/>
                  <a:gd name="T1" fmla="*/ 125 h 125"/>
                  <a:gd name="T2" fmla="*/ 44 w 125"/>
                  <a:gd name="T3" fmla="*/ 108 h 125"/>
                  <a:gd name="T4" fmla="*/ 23 w 125"/>
                  <a:gd name="T5" fmla="*/ 112 h 125"/>
                  <a:gd name="T6" fmla="*/ 14 w 125"/>
                  <a:gd name="T7" fmla="*/ 93 h 125"/>
                  <a:gd name="T8" fmla="*/ 8 w 125"/>
                  <a:gd name="T9" fmla="*/ 75 h 125"/>
                  <a:gd name="T10" fmla="*/ 1 w 125"/>
                  <a:gd name="T11" fmla="*/ 70 h 125"/>
                  <a:gd name="T12" fmla="*/ 7 w 125"/>
                  <a:gd name="T13" fmla="*/ 50 h 125"/>
                  <a:gd name="T14" fmla="*/ 17 w 125"/>
                  <a:gd name="T15" fmla="*/ 44 h 125"/>
                  <a:gd name="T16" fmla="*/ 14 w 125"/>
                  <a:gd name="T17" fmla="*/ 24 h 125"/>
                  <a:gd name="T18" fmla="*/ 33 w 125"/>
                  <a:gd name="T19" fmla="*/ 15 h 125"/>
                  <a:gd name="T20" fmla="*/ 50 w 125"/>
                  <a:gd name="T21" fmla="*/ 7 h 125"/>
                  <a:gd name="T22" fmla="*/ 70 w 125"/>
                  <a:gd name="T23" fmla="*/ 1 h 125"/>
                  <a:gd name="T24" fmla="*/ 82 w 125"/>
                  <a:gd name="T25" fmla="*/ 17 h 125"/>
                  <a:gd name="T26" fmla="*/ 102 w 125"/>
                  <a:gd name="T27" fmla="*/ 14 h 125"/>
                  <a:gd name="T28" fmla="*/ 111 w 125"/>
                  <a:gd name="T29" fmla="*/ 33 h 125"/>
                  <a:gd name="T30" fmla="*/ 118 w 125"/>
                  <a:gd name="T31" fmla="*/ 50 h 125"/>
                  <a:gd name="T32" fmla="*/ 125 w 125"/>
                  <a:gd name="T33" fmla="*/ 70 h 125"/>
                  <a:gd name="T34" fmla="*/ 118 w 125"/>
                  <a:gd name="T35" fmla="*/ 76 h 125"/>
                  <a:gd name="T36" fmla="*/ 108 w 125"/>
                  <a:gd name="T37" fmla="*/ 82 h 125"/>
                  <a:gd name="T38" fmla="*/ 111 w 125"/>
                  <a:gd name="T39" fmla="*/ 102 h 125"/>
                  <a:gd name="T40" fmla="*/ 93 w 125"/>
                  <a:gd name="T41" fmla="*/ 111 h 125"/>
                  <a:gd name="T42" fmla="*/ 75 w 125"/>
                  <a:gd name="T43" fmla="*/ 118 h 125"/>
                  <a:gd name="T44" fmla="*/ 62 w 125"/>
                  <a:gd name="T45" fmla="*/ 125 h 125"/>
                  <a:gd name="T46" fmla="*/ 46 w 125"/>
                  <a:gd name="T47" fmla="*/ 103 h 125"/>
                  <a:gd name="T48" fmla="*/ 56 w 125"/>
                  <a:gd name="T49" fmla="*/ 119 h 125"/>
                  <a:gd name="T50" fmla="*/ 69 w 125"/>
                  <a:gd name="T51" fmla="*/ 119 h 125"/>
                  <a:gd name="T52" fmla="*/ 97 w 125"/>
                  <a:gd name="T53" fmla="*/ 107 h 125"/>
                  <a:gd name="T54" fmla="*/ 97 w 125"/>
                  <a:gd name="T55" fmla="*/ 107 h 125"/>
                  <a:gd name="T56" fmla="*/ 107 w 125"/>
                  <a:gd name="T57" fmla="*/ 98 h 125"/>
                  <a:gd name="T58" fmla="*/ 117 w 125"/>
                  <a:gd name="T59" fmla="*/ 70 h 125"/>
                  <a:gd name="T60" fmla="*/ 119 w 125"/>
                  <a:gd name="T61" fmla="*/ 69 h 125"/>
                  <a:gd name="T62" fmla="*/ 118 w 125"/>
                  <a:gd name="T63" fmla="*/ 56 h 125"/>
                  <a:gd name="T64" fmla="*/ 107 w 125"/>
                  <a:gd name="T65" fmla="*/ 28 h 125"/>
                  <a:gd name="T66" fmla="*/ 98 w 125"/>
                  <a:gd name="T67" fmla="*/ 19 h 125"/>
                  <a:gd name="T68" fmla="*/ 79 w 125"/>
                  <a:gd name="T69" fmla="*/ 23 h 125"/>
                  <a:gd name="T70" fmla="*/ 69 w 125"/>
                  <a:gd name="T71" fmla="*/ 7 h 125"/>
                  <a:gd name="T72" fmla="*/ 56 w 125"/>
                  <a:gd name="T73" fmla="*/ 7 h 125"/>
                  <a:gd name="T74" fmla="*/ 28 w 125"/>
                  <a:gd name="T75" fmla="*/ 19 h 125"/>
                  <a:gd name="T76" fmla="*/ 19 w 125"/>
                  <a:gd name="T77" fmla="*/ 28 h 125"/>
                  <a:gd name="T78" fmla="*/ 23 w 125"/>
                  <a:gd name="T79" fmla="*/ 46 h 125"/>
                  <a:gd name="T80" fmla="*/ 7 w 125"/>
                  <a:gd name="T81" fmla="*/ 56 h 125"/>
                  <a:gd name="T82" fmla="*/ 7 w 125"/>
                  <a:gd name="T83" fmla="*/ 69 h 125"/>
                  <a:gd name="T84" fmla="*/ 22 w 125"/>
                  <a:gd name="T85" fmla="*/ 79 h 125"/>
                  <a:gd name="T86" fmla="*/ 18 w 125"/>
                  <a:gd name="T87" fmla="*/ 98 h 125"/>
                  <a:gd name="T88" fmla="*/ 28 w 125"/>
                  <a:gd name="T89" fmla="*/ 107 h 125"/>
                  <a:gd name="T90" fmla="*/ 63 w 125"/>
                  <a:gd name="T91" fmla="*/ 86 h 125"/>
                  <a:gd name="T92" fmla="*/ 63 w 125"/>
                  <a:gd name="T93" fmla="*/ 40 h 125"/>
                  <a:gd name="T94" fmla="*/ 63 w 125"/>
                  <a:gd name="T95" fmla="*/ 86 h 125"/>
                  <a:gd name="T96" fmla="*/ 46 w 125"/>
                  <a:gd name="T97" fmla="*/ 63 h 125"/>
                  <a:gd name="T98" fmla="*/ 79 w 125"/>
                  <a:gd name="T99" fmla="*/ 6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5" h="125">
                    <a:moveTo>
                      <a:pt x="62" y="125"/>
                    </a:moveTo>
                    <a:cubicBezTo>
                      <a:pt x="60" y="125"/>
                      <a:pt x="58" y="125"/>
                      <a:pt x="55" y="125"/>
                    </a:cubicBezTo>
                    <a:cubicBezTo>
                      <a:pt x="52" y="125"/>
                      <a:pt x="50" y="122"/>
                      <a:pt x="50" y="118"/>
                    </a:cubicBezTo>
                    <a:cubicBezTo>
                      <a:pt x="50" y="114"/>
                      <a:pt x="47" y="110"/>
                      <a:pt x="44" y="108"/>
                    </a:cubicBezTo>
                    <a:cubicBezTo>
                      <a:pt x="40" y="107"/>
                      <a:pt x="35" y="108"/>
                      <a:pt x="32" y="111"/>
                    </a:cubicBezTo>
                    <a:cubicBezTo>
                      <a:pt x="30" y="113"/>
                      <a:pt x="26" y="114"/>
                      <a:pt x="23" y="112"/>
                    </a:cubicBezTo>
                    <a:cubicBezTo>
                      <a:pt x="20" y="109"/>
                      <a:pt x="16" y="105"/>
                      <a:pt x="14" y="102"/>
                    </a:cubicBezTo>
                    <a:cubicBezTo>
                      <a:pt x="12" y="99"/>
                      <a:pt x="12" y="95"/>
                      <a:pt x="14" y="93"/>
                    </a:cubicBezTo>
                    <a:cubicBezTo>
                      <a:pt x="17" y="90"/>
                      <a:pt x="18" y="86"/>
                      <a:pt x="17" y="82"/>
                    </a:cubicBezTo>
                    <a:cubicBezTo>
                      <a:pt x="15" y="78"/>
                      <a:pt x="12" y="75"/>
                      <a:pt x="8" y="75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4" y="75"/>
                      <a:pt x="1" y="73"/>
                      <a:pt x="1" y="70"/>
                    </a:cubicBezTo>
                    <a:cubicBezTo>
                      <a:pt x="0" y="65"/>
                      <a:pt x="0" y="60"/>
                      <a:pt x="1" y="56"/>
                    </a:cubicBezTo>
                    <a:cubicBezTo>
                      <a:pt x="1" y="52"/>
                      <a:pt x="4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12" y="50"/>
                      <a:pt x="16" y="48"/>
                      <a:pt x="17" y="44"/>
                    </a:cubicBezTo>
                    <a:cubicBezTo>
                      <a:pt x="19" y="40"/>
                      <a:pt x="18" y="35"/>
                      <a:pt x="15" y="32"/>
                    </a:cubicBezTo>
                    <a:cubicBezTo>
                      <a:pt x="12" y="30"/>
                      <a:pt x="12" y="26"/>
                      <a:pt x="14" y="24"/>
                    </a:cubicBezTo>
                    <a:cubicBezTo>
                      <a:pt x="17" y="20"/>
                      <a:pt x="20" y="17"/>
                      <a:pt x="24" y="14"/>
                    </a:cubicBezTo>
                    <a:cubicBezTo>
                      <a:pt x="26" y="12"/>
                      <a:pt x="30" y="12"/>
                      <a:pt x="33" y="15"/>
                    </a:cubicBezTo>
                    <a:cubicBezTo>
                      <a:pt x="35" y="17"/>
                      <a:pt x="40" y="19"/>
                      <a:pt x="44" y="17"/>
                    </a:cubicBezTo>
                    <a:cubicBezTo>
                      <a:pt x="48" y="16"/>
                      <a:pt x="50" y="12"/>
                      <a:pt x="50" y="7"/>
                    </a:cubicBezTo>
                    <a:cubicBezTo>
                      <a:pt x="50" y="4"/>
                      <a:pt x="53" y="1"/>
                      <a:pt x="56" y="1"/>
                    </a:cubicBezTo>
                    <a:cubicBezTo>
                      <a:pt x="60" y="0"/>
                      <a:pt x="65" y="0"/>
                      <a:pt x="70" y="1"/>
                    </a:cubicBezTo>
                    <a:cubicBezTo>
                      <a:pt x="73" y="1"/>
                      <a:pt x="76" y="4"/>
                      <a:pt x="75" y="8"/>
                    </a:cubicBezTo>
                    <a:cubicBezTo>
                      <a:pt x="75" y="12"/>
                      <a:pt x="78" y="16"/>
                      <a:pt x="82" y="17"/>
                    </a:cubicBezTo>
                    <a:cubicBezTo>
                      <a:pt x="85" y="19"/>
                      <a:pt x="90" y="18"/>
                      <a:pt x="93" y="15"/>
                    </a:cubicBezTo>
                    <a:cubicBezTo>
                      <a:pt x="95" y="13"/>
                      <a:pt x="99" y="12"/>
                      <a:pt x="102" y="14"/>
                    </a:cubicBezTo>
                    <a:cubicBezTo>
                      <a:pt x="105" y="17"/>
                      <a:pt x="109" y="20"/>
                      <a:pt x="112" y="24"/>
                    </a:cubicBezTo>
                    <a:cubicBezTo>
                      <a:pt x="114" y="27"/>
                      <a:pt x="113" y="31"/>
                      <a:pt x="111" y="33"/>
                    </a:cubicBezTo>
                    <a:cubicBezTo>
                      <a:pt x="108" y="36"/>
                      <a:pt x="107" y="40"/>
                      <a:pt x="108" y="44"/>
                    </a:cubicBezTo>
                    <a:cubicBezTo>
                      <a:pt x="110" y="48"/>
                      <a:pt x="114" y="50"/>
                      <a:pt x="118" y="50"/>
                    </a:cubicBezTo>
                    <a:cubicBezTo>
                      <a:pt x="121" y="50"/>
                      <a:pt x="124" y="53"/>
                      <a:pt x="125" y="56"/>
                    </a:cubicBezTo>
                    <a:cubicBezTo>
                      <a:pt x="125" y="61"/>
                      <a:pt x="125" y="66"/>
                      <a:pt x="125" y="70"/>
                    </a:cubicBezTo>
                    <a:cubicBezTo>
                      <a:pt x="124" y="73"/>
                      <a:pt x="122" y="76"/>
                      <a:pt x="118" y="76"/>
                    </a:cubicBezTo>
                    <a:cubicBezTo>
                      <a:pt x="118" y="76"/>
                      <a:pt x="118" y="76"/>
                      <a:pt x="118" y="76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113" y="76"/>
                      <a:pt x="110" y="78"/>
                      <a:pt x="108" y="82"/>
                    </a:cubicBezTo>
                    <a:cubicBezTo>
                      <a:pt x="106" y="86"/>
                      <a:pt x="107" y="90"/>
                      <a:pt x="111" y="93"/>
                    </a:cubicBezTo>
                    <a:cubicBezTo>
                      <a:pt x="113" y="96"/>
                      <a:pt x="113" y="99"/>
                      <a:pt x="111" y="102"/>
                    </a:cubicBezTo>
                    <a:cubicBezTo>
                      <a:pt x="108" y="106"/>
                      <a:pt x="105" y="109"/>
                      <a:pt x="101" y="112"/>
                    </a:cubicBezTo>
                    <a:cubicBezTo>
                      <a:pt x="99" y="114"/>
                      <a:pt x="95" y="114"/>
                      <a:pt x="93" y="111"/>
                    </a:cubicBezTo>
                    <a:cubicBezTo>
                      <a:pt x="90" y="108"/>
                      <a:pt x="85" y="107"/>
                      <a:pt x="81" y="109"/>
                    </a:cubicBezTo>
                    <a:cubicBezTo>
                      <a:pt x="77" y="110"/>
                      <a:pt x="75" y="114"/>
                      <a:pt x="75" y="118"/>
                    </a:cubicBezTo>
                    <a:cubicBezTo>
                      <a:pt x="75" y="122"/>
                      <a:pt x="73" y="125"/>
                      <a:pt x="69" y="125"/>
                    </a:cubicBezTo>
                    <a:cubicBezTo>
                      <a:pt x="67" y="125"/>
                      <a:pt x="65" y="125"/>
                      <a:pt x="62" y="125"/>
                    </a:cubicBezTo>
                    <a:close/>
                    <a:moveTo>
                      <a:pt x="40" y="102"/>
                    </a:moveTo>
                    <a:cubicBezTo>
                      <a:pt x="42" y="102"/>
                      <a:pt x="44" y="102"/>
                      <a:pt x="46" y="103"/>
                    </a:cubicBezTo>
                    <a:cubicBezTo>
                      <a:pt x="52" y="105"/>
                      <a:pt x="56" y="112"/>
                      <a:pt x="56" y="119"/>
                    </a:cubicBezTo>
                    <a:cubicBezTo>
                      <a:pt x="56" y="119"/>
                      <a:pt x="56" y="119"/>
                      <a:pt x="56" y="119"/>
                    </a:cubicBezTo>
                    <a:cubicBezTo>
                      <a:pt x="60" y="119"/>
                      <a:pt x="64" y="119"/>
                      <a:pt x="69" y="119"/>
                    </a:cubicBezTo>
                    <a:cubicBezTo>
                      <a:pt x="69" y="119"/>
                      <a:pt x="69" y="119"/>
                      <a:pt x="69" y="119"/>
                    </a:cubicBezTo>
                    <a:cubicBezTo>
                      <a:pt x="69" y="112"/>
                      <a:pt x="73" y="106"/>
                      <a:pt x="79" y="103"/>
                    </a:cubicBezTo>
                    <a:cubicBezTo>
                      <a:pt x="85" y="101"/>
                      <a:pt x="93" y="103"/>
                      <a:pt x="97" y="107"/>
                    </a:cubicBezTo>
                    <a:cubicBezTo>
                      <a:pt x="99" y="110"/>
                      <a:pt x="99" y="110"/>
                      <a:pt x="99" y="110"/>
                    </a:cubicBezTo>
                    <a:cubicBezTo>
                      <a:pt x="97" y="107"/>
                      <a:pt x="97" y="107"/>
                      <a:pt x="97" y="107"/>
                    </a:cubicBezTo>
                    <a:cubicBezTo>
                      <a:pt x="101" y="105"/>
                      <a:pt x="104" y="102"/>
                      <a:pt x="107" y="98"/>
                    </a:cubicBezTo>
                    <a:cubicBezTo>
                      <a:pt x="107" y="98"/>
                      <a:pt x="107" y="98"/>
                      <a:pt x="107" y="98"/>
                    </a:cubicBezTo>
                    <a:cubicBezTo>
                      <a:pt x="101" y="93"/>
                      <a:pt x="100" y="86"/>
                      <a:pt x="102" y="80"/>
                    </a:cubicBezTo>
                    <a:cubicBezTo>
                      <a:pt x="105" y="74"/>
                      <a:pt x="111" y="70"/>
                      <a:pt x="117" y="70"/>
                    </a:cubicBezTo>
                    <a:cubicBezTo>
                      <a:pt x="118" y="70"/>
                      <a:pt x="118" y="70"/>
                      <a:pt x="118" y="70"/>
                    </a:cubicBezTo>
                    <a:cubicBezTo>
                      <a:pt x="118" y="70"/>
                      <a:pt x="119" y="70"/>
                      <a:pt x="119" y="69"/>
                    </a:cubicBezTo>
                    <a:cubicBezTo>
                      <a:pt x="119" y="65"/>
                      <a:pt x="119" y="61"/>
                      <a:pt x="119" y="57"/>
                    </a:cubicBezTo>
                    <a:cubicBezTo>
                      <a:pt x="119" y="57"/>
                      <a:pt x="118" y="56"/>
                      <a:pt x="118" y="56"/>
                    </a:cubicBezTo>
                    <a:cubicBezTo>
                      <a:pt x="111" y="56"/>
                      <a:pt x="105" y="52"/>
                      <a:pt x="103" y="46"/>
                    </a:cubicBezTo>
                    <a:cubicBezTo>
                      <a:pt x="100" y="40"/>
                      <a:pt x="102" y="33"/>
                      <a:pt x="107" y="28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4" y="25"/>
                      <a:pt x="101" y="22"/>
                      <a:pt x="98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3" y="24"/>
                      <a:pt x="85" y="26"/>
                      <a:pt x="79" y="23"/>
                    </a:cubicBezTo>
                    <a:cubicBezTo>
                      <a:pt x="73" y="20"/>
                      <a:pt x="69" y="14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5" y="6"/>
                      <a:pt x="61" y="6"/>
                      <a:pt x="56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14"/>
                      <a:pt x="52" y="20"/>
                      <a:pt x="46" y="23"/>
                    </a:cubicBezTo>
                    <a:cubicBezTo>
                      <a:pt x="40" y="25"/>
                      <a:pt x="32" y="23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21"/>
                      <a:pt x="21" y="24"/>
                      <a:pt x="19" y="28"/>
                    </a:cubicBezTo>
                    <a:cubicBezTo>
                      <a:pt x="18" y="28"/>
                      <a:pt x="19" y="28"/>
                      <a:pt x="19" y="28"/>
                    </a:cubicBezTo>
                    <a:cubicBezTo>
                      <a:pt x="24" y="33"/>
                      <a:pt x="25" y="40"/>
                      <a:pt x="23" y="46"/>
                    </a:cubicBezTo>
                    <a:cubicBezTo>
                      <a:pt x="20" y="52"/>
                      <a:pt x="14" y="56"/>
                      <a:pt x="7" y="56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6" y="61"/>
                      <a:pt x="6" y="65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14" y="69"/>
                      <a:pt x="20" y="73"/>
                      <a:pt x="22" y="79"/>
                    </a:cubicBezTo>
                    <a:cubicBezTo>
                      <a:pt x="25" y="86"/>
                      <a:pt x="23" y="93"/>
                      <a:pt x="18" y="98"/>
                    </a:cubicBezTo>
                    <a:cubicBezTo>
                      <a:pt x="18" y="98"/>
                      <a:pt x="18" y="98"/>
                      <a:pt x="18" y="98"/>
                    </a:cubicBezTo>
                    <a:cubicBezTo>
                      <a:pt x="21" y="101"/>
                      <a:pt x="24" y="104"/>
                      <a:pt x="27" y="10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31" y="104"/>
                      <a:pt x="35" y="102"/>
                      <a:pt x="40" y="102"/>
                    </a:cubicBezTo>
                    <a:close/>
                    <a:moveTo>
                      <a:pt x="63" y="86"/>
                    </a:moveTo>
                    <a:cubicBezTo>
                      <a:pt x="50" y="86"/>
                      <a:pt x="40" y="76"/>
                      <a:pt x="40" y="63"/>
                    </a:cubicBezTo>
                    <a:cubicBezTo>
                      <a:pt x="40" y="50"/>
                      <a:pt x="50" y="40"/>
                      <a:pt x="63" y="40"/>
                    </a:cubicBezTo>
                    <a:cubicBezTo>
                      <a:pt x="75" y="40"/>
                      <a:pt x="85" y="50"/>
                      <a:pt x="85" y="63"/>
                    </a:cubicBezTo>
                    <a:cubicBezTo>
                      <a:pt x="85" y="76"/>
                      <a:pt x="75" y="86"/>
                      <a:pt x="63" y="86"/>
                    </a:cubicBezTo>
                    <a:close/>
                    <a:moveTo>
                      <a:pt x="63" y="46"/>
                    </a:moveTo>
                    <a:cubicBezTo>
                      <a:pt x="53" y="46"/>
                      <a:pt x="46" y="54"/>
                      <a:pt x="46" y="63"/>
                    </a:cubicBezTo>
                    <a:cubicBezTo>
                      <a:pt x="46" y="72"/>
                      <a:pt x="53" y="80"/>
                      <a:pt x="63" y="80"/>
                    </a:cubicBezTo>
                    <a:cubicBezTo>
                      <a:pt x="72" y="80"/>
                      <a:pt x="79" y="72"/>
                      <a:pt x="79" y="63"/>
                    </a:cubicBezTo>
                    <a:cubicBezTo>
                      <a:pt x="79" y="54"/>
                      <a:pt x="72" y="46"/>
                      <a:pt x="63" y="4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4">
                <a:extLst>
                  <a:ext uri="{FF2B5EF4-FFF2-40B4-BE49-F238E27FC236}">
                    <a16:creationId xmlns:a16="http://schemas.microsoft.com/office/drawing/2014/main" id="{A291DD22-C4C8-4B86-8263-47574FD56B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3300" y="1978025"/>
                <a:ext cx="387350" cy="385763"/>
              </a:xfrm>
              <a:custGeom>
                <a:avLst/>
                <a:gdLst>
                  <a:gd name="T0" fmla="*/ 55 w 125"/>
                  <a:gd name="T1" fmla="*/ 125 h 125"/>
                  <a:gd name="T2" fmla="*/ 44 w 125"/>
                  <a:gd name="T3" fmla="*/ 108 h 125"/>
                  <a:gd name="T4" fmla="*/ 23 w 125"/>
                  <a:gd name="T5" fmla="*/ 112 h 125"/>
                  <a:gd name="T6" fmla="*/ 14 w 125"/>
                  <a:gd name="T7" fmla="*/ 93 h 125"/>
                  <a:gd name="T8" fmla="*/ 8 w 125"/>
                  <a:gd name="T9" fmla="*/ 75 h 125"/>
                  <a:gd name="T10" fmla="*/ 1 w 125"/>
                  <a:gd name="T11" fmla="*/ 70 h 125"/>
                  <a:gd name="T12" fmla="*/ 7 w 125"/>
                  <a:gd name="T13" fmla="*/ 50 h 125"/>
                  <a:gd name="T14" fmla="*/ 17 w 125"/>
                  <a:gd name="T15" fmla="*/ 44 h 125"/>
                  <a:gd name="T16" fmla="*/ 14 w 125"/>
                  <a:gd name="T17" fmla="*/ 24 h 125"/>
                  <a:gd name="T18" fmla="*/ 33 w 125"/>
                  <a:gd name="T19" fmla="*/ 15 h 125"/>
                  <a:gd name="T20" fmla="*/ 50 w 125"/>
                  <a:gd name="T21" fmla="*/ 7 h 125"/>
                  <a:gd name="T22" fmla="*/ 70 w 125"/>
                  <a:gd name="T23" fmla="*/ 1 h 125"/>
                  <a:gd name="T24" fmla="*/ 82 w 125"/>
                  <a:gd name="T25" fmla="*/ 17 h 125"/>
                  <a:gd name="T26" fmla="*/ 102 w 125"/>
                  <a:gd name="T27" fmla="*/ 14 h 125"/>
                  <a:gd name="T28" fmla="*/ 111 w 125"/>
                  <a:gd name="T29" fmla="*/ 33 h 125"/>
                  <a:gd name="T30" fmla="*/ 118 w 125"/>
                  <a:gd name="T31" fmla="*/ 50 h 125"/>
                  <a:gd name="T32" fmla="*/ 125 w 125"/>
                  <a:gd name="T33" fmla="*/ 70 h 125"/>
                  <a:gd name="T34" fmla="*/ 118 w 125"/>
                  <a:gd name="T35" fmla="*/ 76 h 125"/>
                  <a:gd name="T36" fmla="*/ 108 w 125"/>
                  <a:gd name="T37" fmla="*/ 82 h 125"/>
                  <a:gd name="T38" fmla="*/ 111 w 125"/>
                  <a:gd name="T39" fmla="*/ 102 h 125"/>
                  <a:gd name="T40" fmla="*/ 93 w 125"/>
                  <a:gd name="T41" fmla="*/ 111 h 125"/>
                  <a:gd name="T42" fmla="*/ 75 w 125"/>
                  <a:gd name="T43" fmla="*/ 118 h 125"/>
                  <a:gd name="T44" fmla="*/ 62 w 125"/>
                  <a:gd name="T45" fmla="*/ 125 h 125"/>
                  <a:gd name="T46" fmla="*/ 46 w 125"/>
                  <a:gd name="T47" fmla="*/ 103 h 125"/>
                  <a:gd name="T48" fmla="*/ 56 w 125"/>
                  <a:gd name="T49" fmla="*/ 119 h 125"/>
                  <a:gd name="T50" fmla="*/ 69 w 125"/>
                  <a:gd name="T51" fmla="*/ 119 h 125"/>
                  <a:gd name="T52" fmla="*/ 97 w 125"/>
                  <a:gd name="T53" fmla="*/ 107 h 125"/>
                  <a:gd name="T54" fmla="*/ 97 w 125"/>
                  <a:gd name="T55" fmla="*/ 107 h 125"/>
                  <a:gd name="T56" fmla="*/ 107 w 125"/>
                  <a:gd name="T57" fmla="*/ 98 h 125"/>
                  <a:gd name="T58" fmla="*/ 117 w 125"/>
                  <a:gd name="T59" fmla="*/ 70 h 125"/>
                  <a:gd name="T60" fmla="*/ 119 w 125"/>
                  <a:gd name="T61" fmla="*/ 69 h 125"/>
                  <a:gd name="T62" fmla="*/ 118 w 125"/>
                  <a:gd name="T63" fmla="*/ 56 h 125"/>
                  <a:gd name="T64" fmla="*/ 107 w 125"/>
                  <a:gd name="T65" fmla="*/ 28 h 125"/>
                  <a:gd name="T66" fmla="*/ 98 w 125"/>
                  <a:gd name="T67" fmla="*/ 19 h 125"/>
                  <a:gd name="T68" fmla="*/ 79 w 125"/>
                  <a:gd name="T69" fmla="*/ 23 h 125"/>
                  <a:gd name="T70" fmla="*/ 69 w 125"/>
                  <a:gd name="T71" fmla="*/ 7 h 125"/>
                  <a:gd name="T72" fmla="*/ 56 w 125"/>
                  <a:gd name="T73" fmla="*/ 7 h 125"/>
                  <a:gd name="T74" fmla="*/ 28 w 125"/>
                  <a:gd name="T75" fmla="*/ 19 h 125"/>
                  <a:gd name="T76" fmla="*/ 19 w 125"/>
                  <a:gd name="T77" fmla="*/ 28 h 125"/>
                  <a:gd name="T78" fmla="*/ 23 w 125"/>
                  <a:gd name="T79" fmla="*/ 46 h 125"/>
                  <a:gd name="T80" fmla="*/ 7 w 125"/>
                  <a:gd name="T81" fmla="*/ 56 h 125"/>
                  <a:gd name="T82" fmla="*/ 7 w 125"/>
                  <a:gd name="T83" fmla="*/ 69 h 125"/>
                  <a:gd name="T84" fmla="*/ 22 w 125"/>
                  <a:gd name="T85" fmla="*/ 79 h 125"/>
                  <a:gd name="T86" fmla="*/ 18 w 125"/>
                  <a:gd name="T87" fmla="*/ 98 h 125"/>
                  <a:gd name="T88" fmla="*/ 28 w 125"/>
                  <a:gd name="T89" fmla="*/ 107 h 125"/>
                  <a:gd name="T90" fmla="*/ 63 w 125"/>
                  <a:gd name="T91" fmla="*/ 86 h 125"/>
                  <a:gd name="T92" fmla="*/ 63 w 125"/>
                  <a:gd name="T93" fmla="*/ 40 h 125"/>
                  <a:gd name="T94" fmla="*/ 63 w 125"/>
                  <a:gd name="T95" fmla="*/ 86 h 125"/>
                  <a:gd name="T96" fmla="*/ 46 w 125"/>
                  <a:gd name="T97" fmla="*/ 63 h 125"/>
                  <a:gd name="T98" fmla="*/ 79 w 125"/>
                  <a:gd name="T99" fmla="*/ 6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5" h="125">
                    <a:moveTo>
                      <a:pt x="62" y="125"/>
                    </a:moveTo>
                    <a:cubicBezTo>
                      <a:pt x="60" y="125"/>
                      <a:pt x="58" y="125"/>
                      <a:pt x="55" y="125"/>
                    </a:cubicBezTo>
                    <a:cubicBezTo>
                      <a:pt x="52" y="125"/>
                      <a:pt x="50" y="122"/>
                      <a:pt x="50" y="118"/>
                    </a:cubicBezTo>
                    <a:cubicBezTo>
                      <a:pt x="50" y="114"/>
                      <a:pt x="47" y="110"/>
                      <a:pt x="44" y="108"/>
                    </a:cubicBezTo>
                    <a:cubicBezTo>
                      <a:pt x="40" y="107"/>
                      <a:pt x="35" y="108"/>
                      <a:pt x="32" y="111"/>
                    </a:cubicBezTo>
                    <a:cubicBezTo>
                      <a:pt x="30" y="113"/>
                      <a:pt x="26" y="114"/>
                      <a:pt x="23" y="112"/>
                    </a:cubicBezTo>
                    <a:cubicBezTo>
                      <a:pt x="20" y="109"/>
                      <a:pt x="16" y="105"/>
                      <a:pt x="14" y="102"/>
                    </a:cubicBezTo>
                    <a:cubicBezTo>
                      <a:pt x="12" y="99"/>
                      <a:pt x="12" y="95"/>
                      <a:pt x="14" y="93"/>
                    </a:cubicBezTo>
                    <a:cubicBezTo>
                      <a:pt x="17" y="90"/>
                      <a:pt x="18" y="86"/>
                      <a:pt x="17" y="82"/>
                    </a:cubicBezTo>
                    <a:cubicBezTo>
                      <a:pt x="15" y="78"/>
                      <a:pt x="12" y="75"/>
                      <a:pt x="8" y="75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4" y="75"/>
                      <a:pt x="1" y="73"/>
                      <a:pt x="1" y="70"/>
                    </a:cubicBezTo>
                    <a:cubicBezTo>
                      <a:pt x="0" y="65"/>
                      <a:pt x="0" y="60"/>
                      <a:pt x="1" y="56"/>
                    </a:cubicBezTo>
                    <a:cubicBezTo>
                      <a:pt x="1" y="52"/>
                      <a:pt x="4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12" y="50"/>
                      <a:pt x="16" y="48"/>
                      <a:pt x="17" y="44"/>
                    </a:cubicBezTo>
                    <a:cubicBezTo>
                      <a:pt x="19" y="40"/>
                      <a:pt x="18" y="35"/>
                      <a:pt x="15" y="32"/>
                    </a:cubicBezTo>
                    <a:cubicBezTo>
                      <a:pt x="12" y="30"/>
                      <a:pt x="12" y="26"/>
                      <a:pt x="14" y="24"/>
                    </a:cubicBezTo>
                    <a:cubicBezTo>
                      <a:pt x="17" y="20"/>
                      <a:pt x="20" y="17"/>
                      <a:pt x="24" y="14"/>
                    </a:cubicBezTo>
                    <a:cubicBezTo>
                      <a:pt x="26" y="12"/>
                      <a:pt x="30" y="12"/>
                      <a:pt x="33" y="15"/>
                    </a:cubicBezTo>
                    <a:cubicBezTo>
                      <a:pt x="35" y="17"/>
                      <a:pt x="40" y="19"/>
                      <a:pt x="44" y="17"/>
                    </a:cubicBezTo>
                    <a:cubicBezTo>
                      <a:pt x="48" y="16"/>
                      <a:pt x="50" y="12"/>
                      <a:pt x="50" y="7"/>
                    </a:cubicBezTo>
                    <a:cubicBezTo>
                      <a:pt x="50" y="4"/>
                      <a:pt x="53" y="1"/>
                      <a:pt x="56" y="1"/>
                    </a:cubicBezTo>
                    <a:cubicBezTo>
                      <a:pt x="60" y="0"/>
                      <a:pt x="65" y="0"/>
                      <a:pt x="70" y="1"/>
                    </a:cubicBezTo>
                    <a:cubicBezTo>
                      <a:pt x="73" y="1"/>
                      <a:pt x="76" y="4"/>
                      <a:pt x="75" y="8"/>
                    </a:cubicBezTo>
                    <a:cubicBezTo>
                      <a:pt x="75" y="12"/>
                      <a:pt x="78" y="16"/>
                      <a:pt x="82" y="17"/>
                    </a:cubicBezTo>
                    <a:cubicBezTo>
                      <a:pt x="85" y="19"/>
                      <a:pt x="90" y="18"/>
                      <a:pt x="93" y="15"/>
                    </a:cubicBezTo>
                    <a:cubicBezTo>
                      <a:pt x="95" y="13"/>
                      <a:pt x="99" y="12"/>
                      <a:pt x="102" y="14"/>
                    </a:cubicBezTo>
                    <a:cubicBezTo>
                      <a:pt x="105" y="17"/>
                      <a:pt x="109" y="20"/>
                      <a:pt x="112" y="24"/>
                    </a:cubicBezTo>
                    <a:cubicBezTo>
                      <a:pt x="114" y="27"/>
                      <a:pt x="113" y="31"/>
                      <a:pt x="111" y="33"/>
                    </a:cubicBezTo>
                    <a:cubicBezTo>
                      <a:pt x="108" y="36"/>
                      <a:pt x="107" y="40"/>
                      <a:pt x="108" y="44"/>
                    </a:cubicBezTo>
                    <a:cubicBezTo>
                      <a:pt x="110" y="48"/>
                      <a:pt x="114" y="50"/>
                      <a:pt x="118" y="50"/>
                    </a:cubicBezTo>
                    <a:cubicBezTo>
                      <a:pt x="121" y="50"/>
                      <a:pt x="124" y="53"/>
                      <a:pt x="125" y="56"/>
                    </a:cubicBezTo>
                    <a:cubicBezTo>
                      <a:pt x="125" y="61"/>
                      <a:pt x="125" y="66"/>
                      <a:pt x="125" y="70"/>
                    </a:cubicBezTo>
                    <a:cubicBezTo>
                      <a:pt x="124" y="73"/>
                      <a:pt x="122" y="76"/>
                      <a:pt x="118" y="76"/>
                    </a:cubicBezTo>
                    <a:cubicBezTo>
                      <a:pt x="118" y="76"/>
                      <a:pt x="118" y="76"/>
                      <a:pt x="118" y="76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113" y="76"/>
                      <a:pt x="110" y="78"/>
                      <a:pt x="108" y="82"/>
                    </a:cubicBezTo>
                    <a:cubicBezTo>
                      <a:pt x="106" y="86"/>
                      <a:pt x="107" y="90"/>
                      <a:pt x="111" y="93"/>
                    </a:cubicBezTo>
                    <a:cubicBezTo>
                      <a:pt x="113" y="96"/>
                      <a:pt x="113" y="99"/>
                      <a:pt x="111" y="102"/>
                    </a:cubicBezTo>
                    <a:cubicBezTo>
                      <a:pt x="108" y="106"/>
                      <a:pt x="105" y="109"/>
                      <a:pt x="101" y="112"/>
                    </a:cubicBezTo>
                    <a:cubicBezTo>
                      <a:pt x="99" y="114"/>
                      <a:pt x="95" y="114"/>
                      <a:pt x="93" y="111"/>
                    </a:cubicBezTo>
                    <a:cubicBezTo>
                      <a:pt x="90" y="108"/>
                      <a:pt x="85" y="107"/>
                      <a:pt x="81" y="109"/>
                    </a:cubicBezTo>
                    <a:cubicBezTo>
                      <a:pt x="77" y="110"/>
                      <a:pt x="75" y="114"/>
                      <a:pt x="75" y="118"/>
                    </a:cubicBezTo>
                    <a:cubicBezTo>
                      <a:pt x="75" y="122"/>
                      <a:pt x="73" y="125"/>
                      <a:pt x="69" y="125"/>
                    </a:cubicBezTo>
                    <a:cubicBezTo>
                      <a:pt x="67" y="125"/>
                      <a:pt x="65" y="125"/>
                      <a:pt x="62" y="125"/>
                    </a:cubicBezTo>
                    <a:close/>
                    <a:moveTo>
                      <a:pt x="40" y="102"/>
                    </a:moveTo>
                    <a:cubicBezTo>
                      <a:pt x="42" y="102"/>
                      <a:pt x="44" y="102"/>
                      <a:pt x="46" y="103"/>
                    </a:cubicBezTo>
                    <a:cubicBezTo>
                      <a:pt x="52" y="105"/>
                      <a:pt x="56" y="112"/>
                      <a:pt x="56" y="119"/>
                    </a:cubicBezTo>
                    <a:cubicBezTo>
                      <a:pt x="56" y="119"/>
                      <a:pt x="56" y="119"/>
                      <a:pt x="56" y="119"/>
                    </a:cubicBezTo>
                    <a:cubicBezTo>
                      <a:pt x="60" y="119"/>
                      <a:pt x="64" y="119"/>
                      <a:pt x="69" y="119"/>
                    </a:cubicBezTo>
                    <a:cubicBezTo>
                      <a:pt x="69" y="119"/>
                      <a:pt x="69" y="119"/>
                      <a:pt x="69" y="119"/>
                    </a:cubicBezTo>
                    <a:cubicBezTo>
                      <a:pt x="69" y="112"/>
                      <a:pt x="73" y="106"/>
                      <a:pt x="79" y="103"/>
                    </a:cubicBezTo>
                    <a:cubicBezTo>
                      <a:pt x="85" y="101"/>
                      <a:pt x="93" y="103"/>
                      <a:pt x="97" y="107"/>
                    </a:cubicBezTo>
                    <a:cubicBezTo>
                      <a:pt x="99" y="110"/>
                      <a:pt x="99" y="110"/>
                      <a:pt x="99" y="110"/>
                    </a:cubicBezTo>
                    <a:cubicBezTo>
                      <a:pt x="97" y="107"/>
                      <a:pt x="97" y="107"/>
                      <a:pt x="97" y="107"/>
                    </a:cubicBezTo>
                    <a:cubicBezTo>
                      <a:pt x="101" y="105"/>
                      <a:pt x="104" y="102"/>
                      <a:pt x="107" y="98"/>
                    </a:cubicBezTo>
                    <a:cubicBezTo>
                      <a:pt x="107" y="98"/>
                      <a:pt x="107" y="98"/>
                      <a:pt x="107" y="98"/>
                    </a:cubicBezTo>
                    <a:cubicBezTo>
                      <a:pt x="101" y="93"/>
                      <a:pt x="100" y="86"/>
                      <a:pt x="102" y="80"/>
                    </a:cubicBezTo>
                    <a:cubicBezTo>
                      <a:pt x="105" y="74"/>
                      <a:pt x="111" y="70"/>
                      <a:pt x="117" y="70"/>
                    </a:cubicBezTo>
                    <a:cubicBezTo>
                      <a:pt x="118" y="70"/>
                      <a:pt x="118" y="70"/>
                      <a:pt x="118" y="70"/>
                    </a:cubicBezTo>
                    <a:cubicBezTo>
                      <a:pt x="118" y="70"/>
                      <a:pt x="119" y="70"/>
                      <a:pt x="119" y="69"/>
                    </a:cubicBezTo>
                    <a:cubicBezTo>
                      <a:pt x="119" y="65"/>
                      <a:pt x="119" y="61"/>
                      <a:pt x="119" y="57"/>
                    </a:cubicBezTo>
                    <a:cubicBezTo>
                      <a:pt x="119" y="57"/>
                      <a:pt x="118" y="56"/>
                      <a:pt x="118" y="56"/>
                    </a:cubicBezTo>
                    <a:cubicBezTo>
                      <a:pt x="111" y="56"/>
                      <a:pt x="105" y="52"/>
                      <a:pt x="103" y="46"/>
                    </a:cubicBezTo>
                    <a:cubicBezTo>
                      <a:pt x="100" y="40"/>
                      <a:pt x="102" y="33"/>
                      <a:pt x="107" y="28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4" y="25"/>
                      <a:pt x="101" y="22"/>
                      <a:pt x="98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3" y="24"/>
                      <a:pt x="85" y="26"/>
                      <a:pt x="79" y="23"/>
                    </a:cubicBezTo>
                    <a:cubicBezTo>
                      <a:pt x="73" y="20"/>
                      <a:pt x="69" y="14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5" y="6"/>
                      <a:pt x="61" y="6"/>
                      <a:pt x="56" y="7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6" y="14"/>
                      <a:pt x="52" y="20"/>
                      <a:pt x="46" y="23"/>
                    </a:cubicBezTo>
                    <a:cubicBezTo>
                      <a:pt x="40" y="25"/>
                      <a:pt x="32" y="23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4" y="21"/>
                      <a:pt x="21" y="24"/>
                      <a:pt x="19" y="28"/>
                    </a:cubicBezTo>
                    <a:cubicBezTo>
                      <a:pt x="18" y="28"/>
                      <a:pt x="19" y="28"/>
                      <a:pt x="19" y="28"/>
                    </a:cubicBezTo>
                    <a:cubicBezTo>
                      <a:pt x="24" y="33"/>
                      <a:pt x="25" y="40"/>
                      <a:pt x="23" y="46"/>
                    </a:cubicBezTo>
                    <a:cubicBezTo>
                      <a:pt x="20" y="52"/>
                      <a:pt x="14" y="56"/>
                      <a:pt x="7" y="56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6" y="61"/>
                      <a:pt x="6" y="65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14" y="69"/>
                      <a:pt x="20" y="73"/>
                      <a:pt x="22" y="79"/>
                    </a:cubicBezTo>
                    <a:cubicBezTo>
                      <a:pt x="25" y="86"/>
                      <a:pt x="23" y="93"/>
                      <a:pt x="18" y="98"/>
                    </a:cubicBezTo>
                    <a:cubicBezTo>
                      <a:pt x="18" y="98"/>
                      <a:pt x="18" y="98"/>
                      <a:pt x="18" y="98"/>
                    </a:cubicBezTo>
                    <a:cubicBezTo>
                      <a:pt x="21" y="101"/>
                      <a:pt x="24" y="104"/>
                      <a:pt x="27" y="107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31" y="104"/>
                      <a:pt x="35" y="102"/>
                      <a:pt x="40" y="102"/>
                    </a:cubicBezTo>
                    <a:close/>
                    <a:moveTo>
                      <a:pt x="63" y="86"/>
                    </a:moveTo>
                    <a:cubicBezTo>
                      <a:pt x="50" y="86"/>
                      <a:pt x="40" y="76"/>
                      <a:pt x="40" y="63"/>
                    </a:cubicBezTo>
                    <a:cubicBezTo>
                      <a:pt x="40" y="50"/>
                      <a:pt x="50" y="40"/>
                      <a:pt x="63" y="40"/>
                    </a:cubicBezTo>
                    <a:cubicBezTo>
                      <a:pt x="75" y="40"/>
                      <a:pt x="85" y="50"/>
                      <a:pt x="85" y="63"/>
                    </a:cubicBezTo>
                    <a:cubicBezTo>
                      <a:pt x="85" y="76"/>
                      <a:pt x="75" y="86"/>
                      <a:pt x="63" y="86"/>
                    </a:cubicBezTo>
                    <a:close/>
                    <a:moveTo>
                      <a:pt x="63" y="46"/>
                    </a:moveTo>
                    <a:cubicBezTo>
                      <a:pt x="53" y="46"/>
                      <a:pt x="46" y="54"/>
                      <a:pt x="46" y="63"/>
                    </a:cubicBezTo>
                    <a:cubicBezTo>
                      <a:pt x="46" y="72"/>
                      <a:pt x="53" y="80"/>
                      <a:pt x="63" y="80"/>
                    </a:cubicBezTo>
                    <a:cubicBezTo>
                      <a:pt x="72" y="80"/>
                      <a:pt x="79" y="72"/>
                      <a:pt x="79" y="63"/>
                    </a:cubicBezTo>
                    <a:cubicBezTo>
                      <a:pt x="79" y="54"/>
                      <a:pt x="72" y="46"/>
                      <a:pt x="63" y="4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1556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96F1135-010F-4996-BE8D-825C35FDA8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3" r="6753"/>
          <a:stretch>
            <a:fillRect/>
          </a:stretch>
        </p:blipFill>
        <p:spPr>
          <a:xfrm>
            <a:off x="1" y="1834576"/>
            <a:ext cx="6516608" cy="502342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</a:t>
            </a:r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Services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84FF99-72EF-4E85-B7B4-00212B5C52F7}"/>
              </a:ext>
            </a:extLst>
          </p:cNvPr>
          <p:cNvSpPr/>
          <p:nvPr/>
        </p:nvSpPr>
        <p:spPr>
          <a:xfrm>
            <a:off x="1" y="1834576"/>
            <a:ext cx="6516609" cy="5023424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35AEC1A-1FA8-462C-9A45-57C9B08F6849}"/>
              </a:ext>
            </a:extLst>
          </p:cNvPr>
          <p:cNvSpPr/>
          <p:nvPr/>
        </p:nvSpPr>
        <p:spPr>
          <a:xfrm>
            <a:off x="6824585" y="2386664"/>
            <a:ext cx="5367416" cy="39696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7E275CC-5F5B-4DA0-8132-1CE45A5F1E90}"/>
              </a:ext>
            </a:extLst>
          </p:cNvPr>
          <p:cNvSpPr txBox="1"/>
          <p:nvPr/>
        </p:nvSpPr>
        <p:spPr>
          <a:xfrm>
            <a:off x="8387504" y="3149659"/>
            <a:ext cx="1784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WEB DESIGN</a:t>
            </a:r>
          </a:p>
        </p:txBody>
      </p:sp>
      <p:sp>
        <p:nvSpPr>
          <p:cNvPr id="51" name="Freeform 10">
            <a:extLst>
              <a:ext uri="{FF2B5EF4-FFF2-40B4-BE49-F238E27FC236}">
                <a16:creationId xmlns:a16="http://schemas.microsoft.com/office/drawing/2014/main" id="{AE5314A6-2869-4528-BE3E-C27A3273DD48}"/>
              </a:ext>
            </a:extLst>
          </p:cNvPr>
          <p:cNvSpPr>
            <a:spLocks noEditPoints="1"/>
          </p:cNvSpPr>
          <p:nvPr/>
        </p:nvSpPr>
        <p:spPr bwMode="auto">
          <a:xfrm>
            <a:off x="7859380" y="3170019"/>
            <a:ext cx="307975" cy="328613"/>
          </a:xfrm>
          <a:custGeom>
            <a:avLst/>
            <a:gdLst>
              <a:gd name="T0" fmla="*/ 82 w 83"/>
              <a:gd name="T1" fmla="*/ 63 h 91"/>
              <a:gd name="T2" fmla="*/ 69 w 83"/>
              <a:gd name="T3" fmla="*/ 55 h 91"/>
              <a:gd name="T4" fmla="*/ 82 w 83"/>
              <a:gd name="T5" fmla="*/ 47 h 91"/>
              <a:gd name="T6" fmla="*/ 83 w 83"/>
              <a:gd name="T7" fmla="*/ 45 h 91"/>
              <a:gd name="T8" fmla="*/ 82 w 83"/>
              <a:gd name="T9" fmla="*/ 44 h 91"/>
              <a:gd name="T10" fmla="*/ 69 w 83"/>
              <a:gd name="T11" fmla="*/ 36 h 91"/>
              <a:gd name="T12" fmla="*/ 82 w 83"/>
              <a:gd name="T13" fmla="*/ 28 h 91"/>
              <a:gd name="T14" fmla="*/ 83 w 83"/>
              <a:gd name="T15" fmla="*/ 27 h 91"/>
              <a:gd name="T16" fmla="*/ 82 w 83"/>
              <a:gd name="T17" fmla="*/ 25 h 91"/>
              <a:gd name="T18" fmla="*/ 42 w 83"/>
              <a:gd name="T19" fmla="*/ 0 h 91"/>
              <a:gd name="T20" fmla="*/ 40 w 83"/>
              <a:gd name="T21" fmla="*/ 0 h 91"/>
              <a:gd name="T22" fmla="*/ 1 w 83"/>
              <a:gd name="T23" fmla="*/ 25 h 91"/>
              <a:gd name="T24" fmla="*/ 0 w 83"/>
              <a:gd name="T25" fmla="*/ 27 h 91"/>
              <a:gd name="T26" fmla="*/ 1 w 83"/>
              <a:gd name="T27" fmla="*/ 28 h 91"/>
              <a:gd name="T28" fmla="*/ 13 w 83"/>
              <a:gd name="T29" fmla="*/ 36 h 91"/>
              <a:gd name="T30" fmla="*/ 1 w 83"/>
              <a:gd name="T31" fmla="*/ 44 h 91"/>
              <a:gd name="T32" fmla="*/ 0 w 83"/>
              <a:gd name="T33" fmla="*/ 45 h 91"/>
              <a:gd name="T34" fmla="*/ 1 w 83"/>
              <a:gd name="T35" fmla="*/ 47 h 91"/>
              <a:gd name="T36" fmla="*/ 13 w 83"/>
              <a:gd name="T37" fmla="*/ 55 h 91"/>
              <a:gd name="T38" fmla="*/ 1 w 83"/>
              <a:gd name="T39" fmla="*/ 63 h 91"/>
              <a:gd name="T40" fmla="*/ 0 w 83"/>
              <a:gd name="T41" fmla="*/ 64 h 91"/>
              <a:gd name="T42" fmla="*/ 1 w 83"/>
              <a:gd name="T43" fmla="*/ 65 h 91"/>
              <a:gd name="T44" fmla="*/ 40 w 83"/>
              <a:gd name="T45" fmla="*/ 90 h 91"/>
              <a:gd name="T46" fmla="*/ 41 w 83"/>
              <a:gd name="T47" fmla="*/ 91 h 91"/>
              <a:gd name="T48" fmla="*/ 42 w 83"/>
              <a:gd name="T49" fmla="*/ 90 h 91"/>
              <a:gd name="T50" fmla="*/ 82 w 83"/>
              <a:gd name="T51" fmla="*/ 65 h 91"/>
              <a:gd name="T52" fmla="*/ 83 w 83"/>
              <a:gd name="T53" fmla="*/ 64 h 91"/>
              <a:gd name="T54" fmla="*/ 82 w 83"/>
              <a:gd name="T55" fmla="*/ 63 h 91"/>
              <a:gd name="T56" fmla="*/ 4 w 83"/>
              <a:gd name="T57" fmla="*/ 27 h 91"/>
              <a:gd name="T58" fmla="*/ 41 w 83"/>
              <a:gd name="T59" fmla="*/ 4 h 91"/>
              <a:gd name="T60" fmla="*/ 78 w 83"/>
              <a:gd name="T61" fmla="*/ 27 h 91"/>
              <a:gd name="T62" fmla="*/ 41 w 83"/>
              <a:gd name="T63" fmla="*/ 50 h 91"/>
              <a:gd name="T64" fmla="*/ 4 w 83"/>
              <a:gd name="T65" fmla="*/ 27 h 91"/>
              <a:gd name="T66" fmla="*/ 4 w 83"/>
              <a:gd name="T67" fmla="*/ 45 h 91"/>
              <a:gd name="T68" fmla="*/ 16 w 83"/>
              <a:gd name="T69" fmla="*/ 38 h 91"/>
              <a:gd name="T70" fmla="*/ 40 w 83"/>
              <a:gd name="T71" fmla="*/ 53 h 91"/>
              <a:gd name="T72" fmla="*/ 41 w 83"/>
              <a:gd name="T73" fmla="*/ 53 h 91"/>
              <a:gd name="T74" fmla="*/ 42 w 83"/>
              <a:gd name="T75" fmla="*/ 53 h 91"/>
              <a:gd name="T76" fmla="*/ 66 w 83"/>
              <a:gd name="T77" fmla="*/ 38 h 91"/>
              <a:gd name="T78" fmla="*/ 78 w 83"/>
              <a:gd name="T79" fmla="*/ 45 h 91"/>
              <a:gd name="T80" fmla="*/ 41 w 83"/>
              <a:gd name="T81" fmla="*/ 68 h 91"/>
              <a:gd name="T82" fmla="*/ 4 w 83"/>
              <a:gd name="T83" fmla="*/ 45 h 91"/>
              <a:gd name="T84" fmla="*/ 41 w 83"/>
              <a:gd name="T85" fmla="*/ 87 h 91"/>
              <a:gd name="T86" fmla="*/ 4 w 83"/>
              <a:gd name="T87" fmla="*/ 64 h 91"/>
              <a:gd name="T88" fmla="*/ 16 w 83"/>
              <a:gd name="T89" fmla="*/ 57 h 91"/>
              <a:gd name="T90" fmla="*/ 40 w 83"/>
              <a:gd name="T91" fmla="*/ 72 h 91"/>
              <a:gd name="T92" fmla="*/ 41 w 83"/>
              <a:gd name="T93" fmla="*/ 72 h 91"/>
              <a:gd name="T94" fmla="*/ 42 w 83"/>
              <a:gd name="T95" fmla="*/ 72 h 91"/>
              <a:gd name="T96" fmla="*/ 66 w 83"/>
              <a:gd name="T97" fmla="*/ 57 h 91"/>
              <a:gd name="T98" fmla="*/ 78 w 83"/>
              <a:gd name="T99" fmla="*/ 64 h 91"/>
              <a:gd name="T100" fmla="*/ 41 w 83"/>
              <a:gd name="T101" fmla="*/ 87 h 91"/>
              <a:gd name="T102" fmla="*/ 41 w 83"/>
              <a:gd name="T103" fmla="*/ 87 h 91"/>
              <a:gd name="T104" fmla="*/ 41 w 83"/>
              <a:gd name="T105" fmla="*/ 87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" h="91">
                <a:moveTo>
                  <a:pt x="82" y="63"/>
                </a:moveTo>
                <a:cubicBezTo>
                  <a:pt x="69" y="55"/>
                  <a:pt x="69" y="55"/>
                  <a:pt x="69" y="55"/>
                </a:cubicBezTo>
                <a:cubicBezTo>
                  <a:pt x="82" y="47"/>
                  <a:pt x="82" y="47"/>
                  <a:pt x="82" y="47"/>
                </a:cubicBezTo>
                <a:cubicBezTo>
                  <a:pt x="82" y="46"/>
                  <a:pt x="83" y="46"/>
                  <a:pt x="83" y="45"/>
                </a:cubicBezTo>
                <a:cubicBezTo>
                  <a:pt x="83" y="45"/>
                  <a:pt x="82" y="44"/>
                  <a:pt x="82" y="44"/>
                </a:cubicBezTo>
                <a:cubicBezTo>
                  <a:pt x="69" y="36"/>
                  <a:pt x="69" y="36"/>
                  <a:pt x="69" y="36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28"/>
                  <a:pt x="83" y="27"/>
                  <a:pt x="83" y="27"/>
                </a:cubicBezTo>
                <a:cubicBezTo>
                  <a:pt x="83" y="26"/>
                  <a:pt x="82" y="26"/>
                  <a:pt x="82" y="25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1" y="0"/>
                  <a:pt x="40" y="0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6"/>
                  <a:pt x="0" y="26"/>
                  <a:pt x="0" y="27"/>
                </a:cubicBezTo>
                <a:cubicBezTo>
                  <a:pt x="0" y="27"/>
                  <a:pt x="0" y="28"/>
                  <a:pt x="1" y="28"/>
                </a:cubicBezTo>
                <a:cubicBezTo>
                  <a:pt x="13" y="36"/>
                  <a:pt x="13" y="36"/>
                  <a:pt x="13" y="36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5"/>
                  <a:pt x="0" y="45"/>
                </a:cubicBezTo>
                <a:cubicBezTo>
                  <a:pt x="0" y="46"/>
                  <a:pt x="0" y="46"/>
                  <a:pt x="1" y="47"/>
                </a:cubicBezTo>
                <a:cubicBezTo>
                  <a:pt x="13" y="55"/>
                  <a:pt x="13" y="55"/>
                  <a:pt x="13" y="55"/>
                </a:cubicBezTo>
                <a:cubicBezTo>
                  <a:pt x="1" y="63"/>
                  <a:pt x="1" y="63"/>
                  <a:pt x="1" y="63"/>
                </a:cubicBezTo>
                <a:cubicBezTo>
                  <a:pt x="0" y="63"/>
                  <a:pt x="0" y="63"/>
                  <a:pt x="0" y="64"/>
                </a:cubicBezTo>
                <a:cubicBezTo>
                  <a:pt x="0" y="64"/>
                  <a:pt x="0" y="65"/>
                  <a:pt x="1" y="65"/>
                </a:cubicBezTo>
                <a:cubicBezTo>
                  <a:pt x="40" y="90"/>
                  <a:pt x="40" y="90"/>
                  <a:pt x="40" y="90"/>
                </a:cubicBezTo>
                <a:cubicBezTo>
                  <a:pt x="41" y="90"/>
                  <a:pt x="41" y="91"/>
                  <a:pt x="41" y="91"/>
                </a:cubicBezTo>
                <a:cubicBezTo>
                  <a:pt x="41" y="91"/>
                  <a:pt x="42" y="90"/>
                  <a:pt x="42" y="90"/>
                </a:cubicBezTo>
                <a:cubicBezTo>
                  <a:pt x="82" y="65"/>
                  <a:pt x="82" y="65"/>
                  <a:pt x="82" y="65"/>
                </a:cubicBezTo>
                <a:cubicBezTo>
                  <a:pt x="82" y="65"/>
                  <a:pt x="83" y="64"/>
                  <a:pt x="83" y="64"/>
                </a:cubicBezTo>
                <a:cubicBezTo>
                  <a:pt x="83" y="63"/>
                  <a:pt x="82" y="63"/>
                  <a:pt x="82" y="63"/>
                </a:cubicBezTo>
                <a:close/>
                <a:moveTo>
                  <a:pt x="4" y="27"/>
                </a:moveTo>
                <a:cubicBezTo>
                  <a:pt x="41" y="4"/>
                  <a:pt x="41" y="4"/>
                  <a:pt x="41" y="4"/>
                </a:cubicBezTo>
                <a:cubicBezTo>
                  <a:pt x="78" y="27"/>
                  <a:pt x="78" y="27"/>
                  <a:pt x="78" y="27"/>
                </a:cubicBezTo>
                <a:cubicBezTo>
                  <a:pt x="41" y="50"/>
                  <a:pt x="41" y="50"/>
                  <a:pt x="41" y="50"/>
                </a:cubicBezTo>
                <a:lnTo>
                  <a:pt x="4" y="27"/>
                </a:lnTo>
                <a:close/>
                <a:moveTo>
                  <a:pt x="4" y="45"/>
                </a:moveTo>
                <a:cubicBezTo>
                  <a:pt x="16" y="38"/>
                  <a:pt x="16" y="38"/>
                  <a:pt x="16" y="38"/>
                </a:cubicBezTo>
                <a:cubicBezTo>
                  <a:pt x="40" y="53"/>
                  <a:pt x="40" y="53"/>
                  <a:pt x="40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2" y="53"/>
                  <a:pt x="42" y="53"/>
                </a:cubicBezTo>
                <a:cubicBezTo>
                  <a:pt x="66" y="38"/>
                  <a:pt x="66" y="38"/>
                  <a:pt x="66" y="38"/>
                </a:cubicBezTo>
                <a:cubicBezTo>
                  <a:pt x="78" y="45"/>
                  <a:pt x="78" y="45"/>
                  <a:pt x="78" y="45"/>
                </a:cubicBezTo>
                <a:cubicBezTo>
                  <a:pt x="41" y="68"/>
                  <a:pt x="41" y="68"/>
                  <a:pt x="41" y="68"/>
                </a:cubicBezTo>
                <a:lnTo>
                  <a:pt x="4" y="45"/>
                </a:lnTo>
                <a:close/>
                <a:moveTo>
                  <a:pt x="41" y="87"/>
                </a:moveTo>
                <a:cubicBezTo>
                  <a:pt x="4" y="64"/>
                  <a:pt x="4" y="64"/>
                  <a:pt x="4" y="64"/>
                </a:cubicBezTo>
                <a:cubicBezTo>
                  <a:pt x="16" y="57"/>
                  <a:pt x="16" y="57"/>
                  <a:pt x="16" y="57"/>
                </a:cubicBezTo>
                <a:cubicBezTo>
                  <a:pt x="40" y="72"/>
                  <a:pt x="40" y="72"/>
                  <a:pt x="40" y="72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2"/>
                  <a:pt x="42" y="72"/>
                  <a:pt x="42" y="72"/>
                </a:cubicBezTo>
                <a:cubicBezTo>
                  <a:pt x="66" y="57"/>
                  <a:pt x="66" y="57"/>
                  <a:pt x="66" y="57"/>
                </a:cubicBezTo>
                <a:cubicBezTo>
                  <a:pt x="78" y="64"/>
                  <a:pt x="78" y="64"/>
                  <a:pt x="78" y="64"/>
                </a:cubicBezTo>
                <a:lnTo>
                  <a:pt x="41" y="87"/>
                </a:lnTo>
                <a:close/>
                <a:moveTo>
                  <a:pt x="41" y="87"/>
                </a:moveTo>
                <a:cubicBezTo>
                  <a:pt x="41" y="87"/>
                  <a:pt x="41" y="87"/>
                  <a:pt x="41" y="8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id="{7DCC1389-41F2-4105-A538-B7AD61962F11}"/>
              </a:ext>
            </a:extLst>
          </p:cNvPr>
          <p:cNvSpPr>
            <a:spLocks/>
          </p:cNvSpPr>
          <p:nvPr/>
        </p:nvSpPr>
        <p:spPr bwMode="auto">
          <a:xfrm>
            <a:off x="7859380" y="3637958"/>
            <a:ext cx="3112769" cy="45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56" name="Freeform 5">
            <a:extLst>
              <a:ext uri="{FF2B5EF4-FFF2-40B4-BE49-F238E27FC236}">
                <a16:creationId xmlns:a16="http://schemas.microsoft.com/office/drawing/2014/main" id="{B1FFA5AE-1D66-45B6-9100-B28B580263D4}"/>
              </a:ext>
            </a:extLst>
          </p:cNvPr>
          <p:cNvSpPr>
            <a:spLocks noEditPoints="1"/>
          </p:cNvSpPr>
          <p:nvPr/>
        </p:nvSpPr>
        <p:spPr bwMode="auto">
          <a:xfrm>
            <a:off x="7859380" y="4675574"/>
            <a:ext cx="334963" cy="325438"/>
          </a:xfrm>
          <a:custGeom>
            <a:avLst/>
            <a:gdLst>
              <a:gd name="T0" fmla="*/ 89 w 90"/>
              <a:gd name="T1" fmla="*/ 0 h 90"/>
              <a:gd name="T2" fmla="*/ 87 w 90"/>
              <a:gd name="T3" fmla="*/ 0 h 90"/>
              <a:gd name="T4" fmla="*/ 86 w 90"/>
              <a:gd name="T5" fmla="*/ 0 h 90"/>
              <a:gd name="T6" fmla="*/ 1 w 90"/>
              <a:gd name="T7" fmla="*/ 57 h 90"/>
              <a:gd name="T8" fmla="*/ 0 w 90"/>
              <a:gd name="T9" fmla="*/ 59 h 90"/>
              <a:gd name="T10" fmla="*/ 2 w 90"/>
              <a:gd name="T11" fmla="*/ 62 h 90"/>
              <a:gd name="T12" fmla="*/ 24 w 90"/>
              <a:gd name="T13" fmla="*/ 71 h 90"/>
              <a:gd name="T14" fmla="*/ 34 w 90"/>
              <a:gd name="T15" fmla="*/ 89 h 90"/>
              <a:gd name="T16" fmla="*/ 36 w 90"/>
              <a:gd name="T17" fmla="*/ 90 h 90"/>
              <a:gd name="T18" fmla="*/ 36 w 90"/>
              <a:gd name="T19" fmla="*/ 90 h 90"/>
              <a:gd name="T20" fmla="*/ 39 w 90"/>
              <a:gd name="T21" fmla="*/ 89 h 90"/>
              <a:gd name="T22" fmla="*/ 45 w 90"/>
              <a:gd name="T23" fmla="*/ 79 h 90"/>
              <a:gd name="T24" fmla="*/ 72 w 90"/>
              <a:gd name="T25" fmla="*/ 90 h 90"/>
              <a:gd name="T26" fmla="*/ 73 w 90"/>
              <a:gd name="T27" fmla="*/ 90 h 90"/>
              <a:gd name="T28" fmla="*/ 75 w 90"/>
              <a:gd name="T29" fmla="*/ 90 h 90"/>
              <a:gd name="T30" fmla="*/ 76 w 90"/>
              <a:gd name="T31" fmla="*/ 88 h 90"/>
              <a:gd name="T32" fmla="*/ 90 w 90"/>
              <a:gd name="T33" fmla="*/ 3 h 90"/>
              <a:gd name="T34" fmla="*/ 89 w 90"/>
              <a:gd name="T35" fmla="*/ 0 h 90"/>
              <a:gd name="T36" fmla="*/ 9 w 90"/>
              <a:gd name="T37" fmla="*/ 59 h 90"/>
              <a:gd name="T38" fmla="*/ 74 w 90"/>
              <a:gd name="T39" fmla="*/ 15 h 90"/>
              <a:gd name="T40" fmla="*/ 26 w 90"/>
              <a:gd name="T41" fmla="*/ 66 h 90"/>
              <a:gd name="T42" fmla="*/ 26 w 90"/>
              <a:gd name="T43" fmla="*/ 65 h 90"/>
              <a:gd name="T44" fmla="*/ 9 w 90"/>
              <a:gd name="T45" fmla="*/ 59 h 90"/>
              <a:gd name="T46" fmla="*/ 29 w 90"/>
              <a:gd name="T47" fmla="*/ 68 h 90"/>
              <a:gd name="T48" fmla="*/ 29 w 90"/>
              <a:gd name="T49" fmla="*/ 68 h 90"/>
              <a:gd name="T50" fmla="*/ 82 w 90"/>
              <a:gd name="T51" fmla="*/ 11 h 90"/>
              <a:gd name="T52" fmla="*/ 36 w 90"/>
              <a:gd name="T53" fmla="*/ 82 h 90"/>
              <a:gd name="T54" fmla="*/ 29 w 90"/>
              <a:gd name="T55" fmla="*/ 68 h 90"/>
              <a:gd name="T56" fmla="*/ 71 w 90"/>
              <a:gd name="T57" fmla="*/ 83 h 90"/>
              <a:gd name="T58" fmla="*/ 47 w 90"/>
              <a:gd name="T59" fmla="*/ 74 h 90"/>
              <a:gd name="T60" fmla="*/ 45 w 90"/>
              <a:gd name="T61" fmla="*/ 73 h 90"/>
              <a:gd name="T62" fmla="*/ 82 w 90"/>
              <a:gd name="T63" fmla="*/ 16 h 90"/>
              <a:gd name="T64" fmla="*/ 71 w 90"/>
              <a:gd name="T65" fmla="*/ 83 h 90"/>
              <a:gd name="T66" fmla="*/ 71 w 90"/>
              <a:gd name="T67" fmla="*/ 83 h 90"/>
              <a:gd name="T68" fmla="*/ 71 w 90"/>
              <a:gd name="T69" fmla="*/ 8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0" h="90">
                <a:moveTo>
                  <a:pt x="89" y="0"/>
                </a:moveTo>
                <a:cubicBezTo>
                  <a:pt x="88" y="0"/>
                  <a:pt x="88" y="0"/>
                  <a:pt x="87" y="0"/>
                </a:cubicBezTo>
                <a:cubicBezTo>
                  <a:pt x="87" y="0"/>
                  <a:pt x="86" y="0"/>
                  <a:pt x="86" y="0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8"/>
                  <a:pt x="0" y="59"/>
                </a:cubicBezTo>
                <a:cubicBezTo>
                  <a:pt x="0" y="60"/>
                  <a:pt x="1" y="61"/>
                  <a:pt x="2" y="62"/>
                </a:cubicBezTo>
                <a:cubicBezTo>
                  <a:pt x="24" y="71"/>
                  <a:pt x="24" y="71"/>
                  <a:pt x="24" y="71"/>
                </a:cubicBezTo>
                <a:cubicBezTo>
                  <a:pt x="34" y="89"/>
                  <a:pt x="34" y="89"/>
                  <a:pt x="34" y="89"/>
                </a:cubicBezTo>
                <a:cubicBezTo>
                  <a:pt x="35" y="90"/>
                  <a:pt x="35" y="90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90"/>
                  <a:pt x="38" y="90"/>
                  <a:pt x="39" y="89"/>
                </a:cubicBezTo>
                <a:cubicBezTo>
                  <a:pt x="45" y="79"/>
                  <a:pt x="45" y="79"/>
                  <a:pt x="45" y="79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0"/>
                  <a:pt x="73" y="90"/>
                  <a:pt x="73" y="90"/>
                </a:cubicBezTo>
                <a:cubicBezTo>
                  <a:pt x="74" y="90"/>
                  <a:pt x="74" y="90"/>
                  <a:pt x="75" y="90"/>
                </a:cubicBezTo>
                <a:cubicBezTo>
                  <a:pt x="75" y="89"/>
                  <a:pt x="76" y="89"/>
                  <a:pt x="76" y="88"/>
                </a:cubicBezTo>
                <a:cubicBezTo>
                  <a:pt x="90" y="3"/>
                  <a:pt x="90" y="3"/>
                  <a:pt x="90" y="3"/>
                </a:cubicBezTo>
                <a:cubicBezTo>
                  <a:pt x="90" y="2"/>
                  <a:pt x="90" y="1"/>
                  <a:pt x="89" y="0"/>
                </a:cubicBezTo>
                <a:close/>
                <a:moveTo>
                  <a:pt x="9" y="59"/>
                </a:moveTo>
                <a:cubicBezTo>
                  <a:pt x="74" y="15"/>
                  <a:pt x="74" y="15"/>
                  <a:pt x="74" y="15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66"/>
                  <a:pt x="26" y="65"/>
                  <a:pt x="26" y="65"/>
                </a:cubicBezTo>
                <a:lnTo>
                  <a:pt x="9" y="59"/>
                </a:ln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82" y="11"/>
                  <a:pt x="82" y="11"/>
                  <a:pt x="82" y="11"/>
                </a:cubicBezTo>
                <a:cubicBezTo>
                  <a:pt x="36" y="82"/>
                  <a:pt x="36" y="82"/>
                  <a:pt x="36" y="82"/>
                </a:cubicBezTo>
                <a:lnTo>
                  <a:pt x="29" y="68"/>
                </a:lnTo>
                <a:close/>
                <a:moveTo>
                  <a:pt x="71" y="83"/>
                </a:moveTo>
                <a:cubicBezTo>
                  <a:pt x="47" y="74"/>
                  <a:pt x="47" y="74"/>
                  <a:pt x="47" y="74"/>
                </a:cubicBezTo>
                <a:cubicBezTo>
                  <a:pt x="46" y="74"/>
                  <a:pt x="46" y="73"/>
                  <a:pt x="45" y="73"/>
                </a:cubicBezTo>
                <a:cubicBezTo>
                  <a:pt x="82" y="16"/>
                  <a:pt x="82" y="16"/>
                  <a:pt x="82" y="16"/>
                </a:cubicBezTo>
                <a:lnTo>
                  <a:pt x="71" y="83"/>
                </a:lnTo>
                <a:close/>
                <a:moveTo>
                  <a:pt x="71" y="83"/>
                </a:moveTo>
                <a:cubicBezTo>
                  <a:pt x="71" y="83"/>
                  <a:pt x="71" y="83"/>
                  <a:pt x="71" y="8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889CCD4-05BC-4BA5-890A-9CA09BC727A1}"/>
              </a:ext>
            </a:extLst>
          </p:cNvPr>
          <p:cNvSpPr txBox="1"/>
          <p:nvPr/>
        </p:nvSpPr>
        <p:spPr>
          <a:xfrm>
            <a:off x="8387504" y="4653627"/>
            <a:ext cx="27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DIGITAL &amp;  BRANDING</a:t>
            </a:r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id="{32B35B69-D35D-491E-ADC3-BCE7FB1250C4}"/>
              </a:ext>
            </a:extLst>
          </p:cNvPr>
          <p:cNvSpPr>
            <a:spLocks/>
          </p:cNvSpPr>
          <p:nvPr/>
        </p:nvSpPr>
        <p:spPr bwMode="auto">
          <a:xfrm>
            <a:off x="7859380" y="5141926"/>
            <a:ext cx="3112769" cy="45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264570C-C31F-401D-9CB3-E40E0E71D2EF}"/>
              </a:ext>
            </a:extLst>
          </p:cNvPr>
          <p:cNvGrpSpPr/>
          <p:nvPr/>
        </p:nvGrpSpPr>
        <p:grpSpPr>
          <a:xfrm>
            <a:off x="1580317" y="3849401"/>
            <a:ext cx="3355976" cy="993775"/>
            <a:chOff x="4418013" y="2930525"/>
            <a:chExt cx="3355976" cy="993775"/>
          </a:xfrm>
        </p:grpSpPr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20035422-D698-429D-BFF8-33AEF0C88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3579813"/>
              <a:ext cx="674688" cy="338138"/>
            </a:xfrm>
            <a:custGeom>
              <a:avLst/>
              <a:gdLst>
                <a:gd name="T0" fmla="*/ 287 w 425"/>
                <a:gd name="T1" fmla="*/ 75 h 213"/>
                <a:gd name="T2" fmla="*/ 213 w 425"/>
                <a:gd name="T3" fmla="*/ 0 h 213"/>
                <a:gd name="T4" fmla="*/ 0 w 425"/>
                <a:gd name="T5" fmla="*/ 213 h 213"/>
                <a:gd name="T6" fmla="*/ 425 w 425"/>
                <a:gd name="T7" fmla="*/ 213 h 213"/>
                <a:gd name="T8" fmla="*/ 287 w 425"/>
                <a:gd name="T9" fmla="*/ 75 h 213"/>
                <a:gd name="T10" fmla="*/ 287 w 425"/>
                <a:gd name="T11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13">
                  <a:moveTo>
                    <a:pt x="287" y="75"/>
                  </a:moveTo>
                  <a:lnTo>
                    <a:pt x="213" y="0"/>
                  </a:lnTo>
                  <a:lnTo>
                    <a:pt x="0" y="213"/>
                  </a:lnTo>
                  <a:lnTo>
                    <a:pt x="425" y="213"/>
                  </a:lnTo>
                  <a:lnTo>
                    <a:pt x="287" y="75"/>
                  </a:lnTo>
                  <a:lnTo>
                    <a:pt x="287" y="75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4D0A7366-2EF0-4BAC-8052-6AF029F52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36550" cy="677863"/>
            </a:xfrm>
            <a:custGeom>
              <a:avLst/>
              <a:gdLst>
                <a:gd name="T0" fmla="*/ 137 w 212"/>
                <a:gd name="T1" fmla="*/ 138 h 427"/>
                <a:gd name="T2" fmla="*/ 0 w 212"/>
                <a:gd name="T3" fmla="*/ 0 h 427"/>
                <a:gd name="T4" fmla="*/ 0 w 212"/>
                <a:gd name="T5" fmla="*/ 0 h 427"/>
                <a:gd name="T6" fmla="*/ 0 w 212"/>
                <a:gd name="T7" fmla="*/ 427 h 427"/>
                <a:gd name="T8" fmla="*/ 212 w 212"/>
                <a:gd name="T9" fmla="*/ 212 h 427"/>
                <a:gd name="T10" fmla="*/ 137 w 212"/>
                <a:gd name="T11" fmla="*/ 138 h 427"/>
                <a:gd name="T12" fmla="*/ 137 w 212"/>
                <a:gd name="T13" fmla="*/ 1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427">
                  <a:moveTo>
                    <a:pt x="137" y="13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27"/>
                  </a:lnTo>
                  <a:lnTo>
                    <a:pt x="212" y="212"/>
                  </a:lnTo>
                  <a:lnTo>
                    <a:pt x="137" y="138"/>
                  </a:lnTo>
                  <a:lnTo>
                    <a:pt x="137" y="138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6">
              <a:extLst>
                <a:ext uri="{FF2B5EF4-FFF2-40B4-BE49-F238E27FC236}">
                  <a16:creationId xmlns:a16="http://schemas.microsoft.com/office/drawing/2014/main" id="{6E5E1AA5-8B55-4C77-95F8-D581BDF21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982663" cy="219075"/>
            </a:xfrm>
            <a:custGeom>
              <a:avLst/>
              <a:gdLst>
                <a:gd name="T0" fmla="*/ 619 w 619"/>
                <a:gd name="T1" fmla="*/ 0 h 138"/>
                <a:gd name="T2" fmla="*/ 0 w 619"/>
                <a:gd name="T3" fmla="*/ 0 h 138"/>
                <a:gd name="T4" fmla="*/ 137 w 619"/>
                <a:gd name="T5" fmla="*/ 138 h 138"/>
                <a:gd name="T6" fmla="*/ 481 w 619"/>
                <a:gd name="T7" fmla="*/ 138 h 138"/>
                <a:gd name="T8" fmla="*/ 619 w 619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138">
                  <a:moveTo>
                    <a:pt x="619" y="0"/>
                  </a:moveTo>
                  <a:lnTo>
                    <a:pt x="0" y="0"/>
                  </a:lnTo>
                  <a:lnTo>
                    <a:pt x="137" y="138"/>
                  </a:lnTo>
                  <a:lnTo>
                    <a:pt x="481" y="138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4B154688-2816-49C2-A952-18DF50BE1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2930525"/>
              <a:ext cx="219075" cy="987425"/>
            </a:xfrm>
            <a:custGeom>
              <a:avLst/>
              <a:gdLst>
                <a:gd name="T0" fmla="*/ 0 w 138"/>
                <a:gd name="T1" fmla="*/ 138 h 622"/>
                <a:gd name="T2" fmla="*/ 0 w 138"/>
                <a:gd name="T3" fmla="*/ 484 h 622"/>
                <a:gd name="T4" fmla="*/ 138 w 138"/>
                <a:gd name="T5" fmla="*/ 622 h 622"/>
                <a:gd name="T6" fmla="*/ 138 w 138"/>
                <a:gd name="T7" fmla="*/ 0 h 622"/>
                <a:gd name="T8" fmla="*/ 0 w 138"/>
                <a:gd name="T9" fmla="*/ 13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22">
                  <a:moveTo>
                    <a:pt x="0" y="138"/>
                  </a:moveTo>
                  <a:lnTo>
                    <a:pt x="0" y="484"/>
                  </a:lnTo>
                  <a:lnTo>
                    <a:pt x="138" y="622"/>
                  </a:lnTo>
                  <a:lnTo>
                    <a:pt x="138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8">
              <a:extLst>
                <a:ext uri="{FF2B5EF4-FFF2-40B4-BE49-F238E27FC236}">
                  <a16:creationId xmlns:a16="http://schemas.microsoft.com/office/drawing/2014/main" id="{0F564D86-A6DB-4BD6-A9CC-538FE2AA2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25438" cy="219075"/>
            </a:xfrm>
            <a:custGeom>
              <a:avLst/>
              <a:gdLst>
                <a:gd name="T0" fmla="*/ 0 w 205"/>
                <a:gd name="T1" fmla="*/ 0 h 138"/>
                <a:gd name="T2" fmla="*/ 137 w 205"/>
                <a:gd name="T3" fmla="*/ 138 h 138"/>
                <a:gd name="T4" fmla="*/ 205 w 205"/>
                <a:gd name="T5" fmla="*/ 138 h 138"/>
                <a:gd name="T6" fmla="*/ 68 w 205"/>
                <a:gd name="T7" fmla="*/ 0 h 138"/>
                <a:gd name="T8" fmla="*/ 0 w 205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38">
                  <a:moveTo>
                    <a:pt x="0" y="0"/>
                  </a:moveTo>
                  <a:lnTo>
                    <a:pt x="137" y="138"/>
                  </a:lnTo>
                  <a:lnTo>
                    <a:pt x="205" y="138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A8AC5D04-D9E8-40F2-AD1B-DF65BFBE3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3587750"/>
              <a:ext cx="219075" cy="330200"/>
            </a:xfrm>
            <a:custGeom>
              <a:avLst/>
              <a:gdLst>
                <a:gd name="T0" fmla="*/ 0 w 138"/>
                <a:gd name="T1" fmla="*/ 0 h 208"/>
                <a:gd name="T2" fmla="*/ 0 w 138"/>
                <a:gd name="T3" fmla="*/ 70 h 208"/>
                <a:gd name="T4" fmla="*/ 138 w 138"/>
                <a:gd name="T5" fmla="*/ 208 h 208"/>
                <a:gd name="T6" fmla="*/ 138 w 138"/>
                <a:gd name="T7" fmla="*/ 140 h 208"/>
                <a:gd name="T8" fmla="*/ 0 w 1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08">
                  <a:moveTo>
                    <a:pt x="0" y="0"/>
                  </a:moveTo>
                  <a:lnTo>
                    <a:pt x="0" y="70"/>
                  </a:lnTo>
                  <a:lnTo>
                    <a:pt x="138" y="208"/>
                  </a:lnTo>
                  <a:lnTo>
                    <a:pt x="13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B0510C1E-C456-4ACC-99F6-701B595B2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9901" y="3257550"/>
              <a:ext cx="2224088" cy="666750"/>
            </a:xfrm>
            <a:custGeom>
              <a:avLst/>
              <a:gdLst>
                <a:gd name="T0" fmla="*/ 70 w 623"/>
                <a:gd name="T1" fmla="*/ 84 h 186"/>
                <a:gd name="T2" fmla="*/ 56 w 623"/>
                <a:gd name="T3" fmla="*/ 31 h 186"/>
                <a:gd name="T4" fmla="*/ 523 w 623"/>
                <a:gd name="T5" fmla="*/ 48 h 186"/>
                <a:gd name="T6" fmla="*/ 543 w 623"/>
                <a:gd name="T7" fmla="*/ 122 h 186"/>
                <a:gd name="T8" fmla="*/ 327 w 623"/>
                <a:gd name="T9" fmla="*/ 47 h 186"/>
                <a:gd name="T10" fmla="*/ 239 w 623"/>
                <a:gd name="T11" fmla="*/ 130 h 186"/>
                <a:gd name="T12" fmla="*/ 385 w 623"/>
                <a:gd name="T13" fmla="*/ 132 h 186"/>
                <a:gd name="T14" fmla="*/ 398 w 623"/>
                <a:gd name="T15" fmla="*/ 125 h 186"/>
                <a:gd name="T16" fmla="*/ 347 w 623"/>
                <a:gd name="T17" fmla="*/ 120 h 186"/>
                <a:gd name="T18" fmla="*/ 501 w 623"/>
                <a:gd name="T19" fmla="*/ 86 h 186"/>
                <a:gd name="T20" fmla="*/ 432 w 623"/>
                <a:gd name="T21" fmla="*/ 42 h 186"/>
                <a:gd name="T22" fmla="*/ 214 w 623"/>
                <a:gd name="T23" fmla="*/ 130 h 186"/>
                <a:gd name="T24" fmla="*/ 201 w 623"/>
                <a:gd name="T25" fmla="*/ 49 h 186"/>
                <a:gd name="T26" fmla="*/ 102 w 623"/>
                <a:gd name="T27" fmla="*/ 182 h 186"/>
                <a:gd name="T28" fmla="*/ 115 w 623"/>
                <a:gd name="T29" fmla="*/ 179 h 186"/>
                <a:gd name="T30" fmla="*/ 151 w 623"/>
                <a:gd name="T31" fmla="*/ 166 h 186"/>
                <a:gd name="T32" fmla="*/ 143 w 623"/>
                <a:gd name="T33" fmla="*/ 180 h 186"/>
                <a:gd name="T34" fmla="*/ 171 w 623"/>
                <a:gd name="T35" fmla="*/ 168 h 186"/>
                <a:gd name="T36" fmla="*/ 166 w 623"/>
                <a:gd name="T37" fmla="*/ 184 h 186"/>
                <a:gd name="T38" fmla="*/ 27 w 623"/>
                <a:gd name="T39" fmla="*/ 155 h 186"/>
                <a:gd name="T40" fmla="*/ 17 w 623"/>
                <a:gd name="T41" fmla="*/ 178 h 186"/>
                <a:gd name="T42" fmla="*/ 32 w 623"/>
                <a:gd name="T43" fmla="*/ 154 h 186"/>
                <a:gd name="T44" fmla="*/ 86 w 623"/>
                <a:gd name="T45" fmla="*/ 158 h 186"/>
                <a:gd name="T46" fmla="*/ 71 w 623"/>
                <a:gd name="T47" fmla="*/ 158 h 186"/>
                <a:gd name="T48" fmla="*/ 94 w 623"/>
                <a:gd name="T49" fmla="*/ 158 h 186"/>
                <a:gd name="T50" fmla="*/ 243 w 623"/>
                <a:gd name="T51" fmla="*/ 162 h 186"/>
                <a:gd name="T52" fmla="*/ 246 w 623"/>
                <a:gd name="T53" fmla="*/ 172 h 186"/>
                <a:gd name="T54" fmla="*/ 370 w 623"/>
                <a:gd name="T55" fmla="*/ 173 h 186"/>
                <a:gd name="T56" fmla="*/ 371 w 623"/>
                <a:gd name="T57" fmla="*/ 158 h 186"/>
                <a:gd name="T58" fmla="*/ 356 w 623"/>
                <a:gd name="T59" fmla="*/ 185 h 186"/>
                <a:gd name="T60" fmla="*/ 496 w 623"/>
                <a:gd name="T61" fmla="*/ 172 h 186"/>
                <a:gd name="T62" fmla="*/ 499 w 623"/>
                <a:gd name="T63" fmla="*/ 162 h 186"/>
                <a:gd name="T64" fmla="*/ 487 w 623"/>
                <a:gd name="T65" fmla="*/ 182 h 186"/>
                <a:gd name="T66" fmla="*/ 405 w 623"/>
                <a:gd name="T67" fmla="*/ 158 h 186"/>
                <a:gd name="T68" fmla="*/ 419 w 623"/>
                <a:gd name="T69" fmla="*/ 185 h 186"/>
                <a:gd name="T70" fmla="*/ 347 w 623"/>
                <a:gd name="T71" fmla="*/ 153 h 186"/>
                <a:gd name="T72" fmla="*/ 334 w 623"/>
                <a:gd name="T73" fmla="*/ 185 h 186"/>
                <a:gd name="T74" fmla="*/ 401 w 623"/>
                <a:gd name="T75" fmla="*/ 184 h 186"/>
                <a:gd name="T76" fmla="*/ 385 w 623"/>
                <a:gd name="T77" fmla="*/ 160 h 186"/>
                <a:gd name="T78" fmla="*/ 376 w 623"/>
                <a:gd name="T79" fmla="*/ 185 h 186"/>
                <a:gd name="T80" fmla="*/ 402 w 623"/>
                <a:gd name="T81" fmla="*/ 184 h 186"/>
                <a:gd name="T82" fmla="*/ 468 w 623"/>
                <a:gd name="T83" fmla="*/ 154 h 186"/>
                <a:gd name="T84" fmla="*/ 444 w 623"/>
                <a:gd name="T85" fmla="*/ 154 h 186"/>
                <a:gd name="T86" fmla="*/ 451 w 623"/>
                <a:gd name="T87" fmla="*/ 173 h 186"/>
                <a:gd name="T88" fmla="*/ 533 w 623"/>
                <a:gd name="T89" fmla="*/ 184 h 186"/>
                <a:gd name="T90" fmla="*/ 508 w 623"/>
                <a:gd name="T91" fmla="*/ 184 h 186"/>
                <a:gd name="T92" fmla="*/ 532 w 623"/>
                <a:gd name="T93" fmla="*/ 185 h 186"/>
                <a:gd name="T94" fmla="*/ 546 w 623"/>
                <a:gd name="T95" fmla="*/ 184 h 186"/>
                <a:gd name="T96" fmla="*/ 542 w 623"/>
                <a:gd name="T97" fmla="*/ 170 h 186"/>
                <a:gd name="T98" fmla="*/ 536 w 623"/>
                <a:gd name="T99" fmla="*/ 159 h 186"/>
                <a:gd name="T100" fmla="*/ 552 w 623"/>
                <a:gd name="T101" fmla="*/ 180 h 186"/>
                <a:gd name="T102" fmla="*/ 255 w 623"/>
                <a:gd name="T103" fmla="*/ 184 h 186"/>
                <a:gd name="T104" fmla="*/ 257 w 623"/>
                <a:gd name="T105" fmla="*/ 173 h 186"/>
                <a:gd name="T106" fmla="*/ 304 w 623"/>
                <a:gd name="T107" fmla="*/ 158 h 186"/>
                <a:gd name="T108" fmla="*/ 282 w 623"/>
                <a:gd name="T109" fmla="*/ 185 h 186"/>
                <a:gd name="T110" fmla="*/ 585 w 623"/>
                <a:gd name="T111" fmla="*/ 1 h 186"/>
                <a:gd name="T112" fmla="*/ 570 w 623"/>
                <a:gd name="T113" fmla="*/ 27 h 186"/>
                <a:gd name="T114" fmla="*/ 585 w 623"/>
                <a:gd name="T115" fmla="*/ 1 h 186"/>
                <a:gd name="T116" fmla="*/ 588 w 623"/>
                <a:gd name="T117" fmla="*/ 28 h 186"/>
                <a:gd name="T118" fmla="*/ 615 w 623"/>
                <a:gd name="T119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6">
                  <a:moveTo>
                    <a:pt x="147" y="132"/>
                  </a:moveTo>
                  <a:cubicBezTo>
                    <a:pt x="174" y="132"/>
                    <a:pt x="193" y="111"/>
                    <a:pt x="193" y="87"/>
                  </a:cubicBezTo>
                  <a:cubicBezTo>
                    <a:pt x="193" y="61"/>
                    <a:pt x="173" y="46"/>
                    <a:pt x="148" y="46"/>
                  </a:cubicBezTo>
                  <a:cubicBezTo>
                    <a:pt x="116" y="46"/>
                    <a:pt x="102" y="71"/>
                    <a:pt x="102" y="88"/>
                  </a:cubicBezTo>
                  <a:cubicBezTo>
                    <a:pt x="102" y="108"/>
                    <a:pt x="116" y="132"/>
                    <a:pt x="147" y="132"/>
                  </a:cubicBezTo>
                  <a:close/>
                  <a:moveTo>
                    <a:pt x="147" y="50"/>
                  </a:moveTo>
                  <a:cubicBezTo>
                    <a:pt x="165" y="50"/>
                    <a:pt x="181" y="63"/>
                    <a:pt x="181" y="90"/>
                  </a:cubicBezTo>
                  <a:cubicBezTo>
                    <a:pt x="181" y="122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2"/>
                    <a:pt x="128" y="50"/>
                    <a:pt x="147" y="50"/>
                  </a:cubicBezTo>
                  <a:close/>
                  <a:moveTo>
                    <a:pt x="94" y="82"/>
                  </a:moveTo>
                  <a:cubicBezTo>
                    <a:pt x="90" y="82"/>
                    <a:pt x="82" y="82"/>
                    <a:pt x="81" y="82"/>
                  </a:cubicBezTo>
                  <a:cubicBezTo>
                    <a:pt x="81" y="82"/>
                    <a:pt x="73" y="82"/>
                    <a:pt x="67" y="82"/>
                  </a:cubicBezTo>
                  <a:cubicBezTo>
                    <a:pt x="65" y="82"/>
                    <a:pt x="65" y="82"/>
                    <a:pt x="65" y="83"/>
                  </a:cubicBezTo>
                  <a:cubicBezTo>
                    <a:pt x="65" y="83"/>
                    <a:pt x="65" y="84"/>
                    <a:pt x="66" y="84"/>
                  </a:cubicBezTo>
                  <a:cubicBezTo>
                    <a:pt x="67" y="84"/>
                    <a:pt x="69" y="84"/>
                    <a:pt x="70" y="84"/>
                  </a:cubicBezTo>
                  <a:cubicBezTo>
                    <a:pt x="75" y="85"/>
                    <a:pt x="76" y="87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3"/>
                    <a:pt x="73" y="124"/>
                  </a:cubicBezTo>
                  <a:cubicBezTo>
                    <a:pt x="70" y="126"/>
                    <a:pt x="63" y="126"/>
                    <a:pt x="59" y="126"/>
                  </a:cubicBezTo>
                  <a:cubicBezTo>
                    <a:pt x="47" y="126"/>
                    <a:pt x="35" y="123"/>
                    <a:pt x="25" y="113"/>
                  </a:cubicBezTo>
                  <a:cubicBezTo>
                    <a:pt x="20" y="108"/>
                    <a:pt x="11" y="95"/>
                    <a:pt x="11" y="77"/>
                  </a:cubicBezTo>
                  <a:cubicBezTo>
                    <a:pt x="11" y="62"/>
                    <a:pt x="16" y="50"/>
                    <a:pt x="24" y="44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6"/>
                  </a:cubicBezTo>
                  <a:cubicBezTo>
                    <a:pt x="84" y="49"/>
                    <a:pt x="85" y="53"/>
                    <a:pt x="85" y="54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7" y="56"/>
                    <a:pt x="87" y="56"/>
                    <a:pt x="87" y="54"/>
                  </a:cubicBezTo>
                  <a:cubicBezTo>
                    <a:pt x="87" y="41"/>
                    <a:pt x="88" y="37"/>
                    <a:pt x="88" y="35"/>
                  </a:cubicBezTo>
                  <a:cubicBezTo>
                    <a:pt x="88" y="35"/>
                    <a:pt x="87" y="34"/>
                    <a:pt x="86" y="34"/>
                  </a:cubicBezTo>
                  <a:cubicBezTo>
                    <a:pt x="83" y="34"/>
                    <a:pt x="78" y="33"/>
                    <a:pt x="76" y="33"/>
                  </a:cubicBezTo>
                  <a:cubicBezTo>
                    <a:pt x="73" y="32"/>
                    <a:pt x="64" y="31"/>
                    <a:pt x="56" y="31"/>
                  </a:cubicBezTo>
                  <a:cubicBezTo>
                    <a:pt x="46" y="31"/>
                    <a:pt x="33" y="32"/>
                    <a:pt x="22" y="39"/>
                  </a:cubicBezTo>
                  <a:cubicBezTo>
                    <a:pt x="10" y="46"/>
                    <a:pt x="0" y="61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1"/>
                    <a:pt x="48" y="132"/>
                    <a:pt x="58" y="132"/>
                  </a:cubicBezTo>
                  <a:cubicBezTo>
                    <a:pt x="65" y="132"/>
                    <a:pt x="77" y="131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7"/>
                    <a:pt x="88" y="85"/>
                    <a:pt x="92" y="84"/>
                  </a:cubicBezTo>
                  <a:cubicBezTo>
                    <a:pt x="94" y="84"/>
                    <a:pt x="94" y="84"/>
                    <a:pt x="95" y="84"/>
                  </a:cubicBezTo>
                  <a:cubicBezTo>
                    <a:pt x="96" y="84"/>
                    <a:pt x="96" y="83"/>
                    <a:pt x="96" y="83"/>
                  </a:cubicBezTo>
                  <a:cubicBezTo>
                    <a:pt x="96" y="82"/>
                    <a:pt x="96" y="82"/>
                    <a:pt x="94" y="82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9"/>
                    <a:pt x="524" y="49"/>
                  </a:cubicBezTo>
                  <a:cubicBezTo>
                    <a:pt x="525" y="49"/>
                    <a:pt x="527" y="49"/>
                    <a:pt x="528" y="49"/>
                  </a:cubicBezTo>
                  <a:cubicBezTo>
                    <a:pt x="532" y="50"/>
                    <a:pt x="532" y="51"/>
                    <a:pt x="532" y="55"/>
                  </a:cubicBezTo>
                  <a:cubicBezTo>
                    <a:pt x="533" y="59"/>
                    <a:pt x="533" y="62"/>
                    <a:pt x="533" y="79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9"/>
                    <a:pt x="533" y="118"/>
                    <a:pt x="532" y="122"/>
                  </a:cubicBezTo>
                  <a:cubicBezTo>
                    <a:pt x="532" y="125"/>
                    <a:pt x="531" y="127"/>
                    <a:pt x="529" y="128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9"/>
                    <a:pt x="525" y="129"/>
                  </a:cubicBezTo>
                  <a:cubicBezTo>
                    <a:pt x="525" y="130"/>
                    <a:pt x="525" y="130"/>
                    <a:pt x="526" y="130"/>
                  </a:cubicBezTo>
                  <a:cubicBezTo>
                    <a:pt x="530" y="130"/>
                    <a:pt x="537" y="130"/>
                    <a:pt x="538" y="130"/>
                  </a:cubicBezTo>
                  <a:cubicBezTo>
                    <a:pt x="538" y="130"/>
                    <a:pt x="546" y="130"/>
                    <a:pt x="552" y="130"/>
                  </a:cubicBezTo>
                  <a:cubicBezTo>
                    <a:pt x="553" y="130"/>
                    <a:pt x="554" y="130"/>
                    <a:pt x="554" y="129"/>
                  </a:cubicBezTo>
                  <a:cubicBezTo>
                    <a:pt x="554" y="129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8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8"/>
                    <a:pt x="543" y="109"/>
                    <a:pt x="543" y="98"/>
                  </a:cubicBezTo>
                  <a:cubicBezTo>
                    <a:pt x="543" y="54"/>
                    <a:pt x="543" y="54"/>
                    <a:pt x="543" y="54"/>
                  </a:cubicBezTo>
                  <a:cubicBezTo>
                    <a:pt x="543" y="52"/>
                    <a:pt x="543" y="52"/>
                    <a:pt x="544" y="51"/>
                  </a:cubicBezTo>
                  <a:cubicBezTo>
                    <a:pt x="545" y="51"/>
                    <a:pt x="548" y="51"/>
                    <a:pt x="550" y="51"/>
                  </a:cubicBezTo>
                  <a:cubicBezTo>
                    <a:pt x="553" y="51"/>
                    <a:pt x="559" y="50"/>
                    <a:pt x="565" y="56"/>
                  </a:cubicBezTo>
                  <a:cubicBezTo>
                    <a:pt x="571" y="62"/>
                    <a:pt x="572" y="69"/>
                    <a:pt x="572" y="73"/>
                  </a:cubicBezTo>
                  <a:cubicBezTo>
                    <a:pt x="572" y="83"/>
                    <a:pt x="563" y="90"/>
                    <a:pt x="551" y="90"/>
                  </a:cubicBezTo>
                  <a:cubicBezTo>
                    <a:pt x="548" y="90"/>
                    <a:pt x="548" y="91"/>
                    <a:pt x="548" y="92"/>
                  </a:cubicBezTo>
                  <a:cubicBezTo>
                    <a:pt x="548" y="92"/>
                    <a:pt x="548" y="93"/>
                    <a:pt x="549" y="93"/>
                  </a:cubicBezTo>
                  <a:cubicBezTo>
                    <a:pt x="550" y="93"/>
                    <a:pt x="552" y="93"/>
                    <a:pt x="552" y="93"/>
                  </a:cubicBezTo>
                  <a:cubicBezTo>
                    <a:pt x="570" y="93"/>
                    <a:pt x="582" y="82"/>
                    <a:pt x="582" y="66"/>
                  </a:cubicBezTo>
                  <a:cubicBezTo>
                    <a:pt x="582" y="61"/>
                    <a:pt x="578" y="56"/>
                    <a:pt x="576" y="53"/>
                  </a:cubicBezTo>
                  <a:cubicBezTo>
                    <a:pt x="574" y="52"/>
                    <a:pt x="569" y="47"/>
                    <a:pt x="554" y="47"/>
                  </a:cubicBezTo>
                  <a:close/>
                  <a:moveTo>
                    <a:pt x="328" y="49"/>
                  </a:moveTo>
                  <a:cubicBezTo>
                    <a:pt x="328" y="49"/>
                    <a:pt x="329" y="48"/>
                    <a:pt x="329" y="48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8"/>
                  </a:cubicBezTo>
                  <a:cubicBezTo>
                    <a:pt x="303" y="48"/>
                    <a:pt x="303" y="49"/>
                    <a:pt x="304" y="49"/>
                  </a:cubicBezTo>
                  <a:cubicBezTo>
                    <a:pt x="305" y="49"/>
                    <a:pt x="307" y="49"/>
                    <a:pt x="310" y="49"/>
                  </a:cubicBezTo>
                  <a:cubicBezTo>
                    <a:pt x="313" y="50"/>
                    <a:pt x="314" y="53"/>
                    <a:pt x="314" y="60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1" y="68"/>
                    <a:pt x="254" y="51"/>
                    <a:pt x="252" y="49"/>
                  </a:cubicBezTo>
                  <a:cubicBezTo>
                    <a:pt x="251" y="48"/>
                    <a:pt x="249" y="46"/>
                    <a:pt x="248" y="46"/>
                  </a:cubicBezTo>
                  <a:cubicBezTo>
                    <a:pt x="247" y="46"/>
                    <a:pt x="246" y="47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7"/>
                    <a:pt x="243" y="128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9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30"/>
                    <a:pt x="250" y="130"/>
                  </a:cubicBezTo>
                  <a:cubicBezTo>
                    <a:pt x="251" y="130"/>
                    <a:pt x="256" y="130"/>
                    <a:pt x="262" y="130"/>
                  </a:cubicBezTo>
                  <a:cubicBezTo>
                    <a:pt x="264" y="130"/>
                    <a:pt x="264" y="130"/>
                    <a:pt x="264" y="129"/>
                  </a:cubicBezTo>
                  <a:cubicBezTo>
                    <a:pt x="264" y="129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8"/>
                  </a:cubicBezTo>
                  <a:cubicBezTo>
                    <a:pt x="255" y="127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6" y="67"/>
                    <a:pt x="268" y="81"/>
                    <a:pt x="281" y="95"/>
                  </a:cubicBezTo>
                  <a:cubicBezTo>
                    <a:pt x="294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1" y="131"/>
                    <a:pt x="321" y="130"/>
                    <a:pt x="321" y="123"/>
                  </a:cubicBezTo>
                  <a:cubicBezTo>
                    <a:pt x="321" y="59"/>
                    <a:pt x="321" y="59"/>
                    <a:pt x="321" y="59"/>
                  </a:cubicBezTo>
                  <a:cubicBezTo>
                    <a:pt x="321" y="52"/>
                    <a:pt x="321" y="50"/>
                    <a:pt x="325" y="49"/>
                  </a:cubicBezTo>
                  <a:cubicBezTo>
                    <a:pt x="326" y="49"/>
                    <a:pt x="327" y="49"/>
                    <a:pt x="328" y="49"/>
                  </a:cubicBezTo>
                  <a:close/>
                  <a:moveTo>
                    <a:pt x="347" y="120"/>
                  </a:moveTo>
                  <a:cubicBezTo>
                    <a:pt x="360" y="131"/>
                    <a:pt x="376" y="132"/>
                    <a:pt x="385" y="132"/>
                  </a:cubicBezTo>
                  <a:cubicBezTo>
                    <a:pt x="391" y="132"/>
                    <a:pt x="402" y="130"/>
                    <a:pt x="409" y="127"/>
                  </a:cubicBezTo>
                  <a:cubicBezTo>
                    <a:pt x="410" y="126"/>
                    <a:pt x="411" y="126"/>
                    <a:pt x="411" y="121"/>
                  </a:cubicBezTo>
                  <a:cubicBezTo>
                    <a:pt x="411" y="108"/>
                    <a:pt x="411" y="108"/>
                    <a:pt x="411" y="108"/>
                  </a:cubicBezTo>
                  <a:cubicBezTo>
                    <a:pt x="411" y="104"/>
                    <a:pt x="411" y="101"/>
                    <a:pt x="411" y="97"/>
                  </a:cubicBezTo>
                  <a:cubicBezTo>
                    <a:pt x="411" y="93"/>
                    <a:pt x="412" y="92"/>
                    <a:pt x="415" y="91"/>
                  </a:cubicBezTo>
                  <a:cubicBezTo>
                    <a:pt x="416" y="91"/>
                    <a:pt x="417" y="91"/>
                    <a:pt x="418" y="91"/>
                  </a:cubicBezTo>
                  <a:cubicBezTo>
                    <a:pt x="418" y="91"/>
                    <a:pt x="419" y="90"/>
                    <a:pt x="419" y="90"/>
                  </a:cubicBezTo>
                  <a:cubicBezTo>
                    <a:pt x="419" y="89"/>
                    <a:pt x="418" y="89"/>
                    <a:pt x="417" y="89"/>
                  </a:cubicBezTo>
                  <a:cubicBezTo>
                    <a:pt x="413" y="89"/>
                    <a:pt x="406" y="89"/>
                    <a:pt x="406" y="89"/>
                  </a:cubicBezTo>
                  <a:cubicBezTo>
                    <a:pt x="405" y="89"/>
                    <a:pt x="397" y="89"/>
                    <a:pt x="392" y="89"/>
                  </a:cubicBezTo>
                  <a:cubicBezTo>
                    <a:pt x="391" y="89"/>
                    <a:pt x="390" y="89"/>
                    <a:pt x="390" y="90"/>
                  </a:cubicBezTo>
                  <a:cubicBezTo>
                    <a:pt x="390" y="90"/>
                    <a:pt x="391" y="91"/>
                    <a:pt x="391" y="91"/>
                  </a:cubicBezTo>
                  <a:cubicBezTo>
                    <a:pt x="392" y="91"/>
                    <a:pt x="394" y="91"/>
                    <a:pt x="395" y="91"/>
                  </a:cubicBezTo>
                  <a:cubicBezTo>
                    <a:pt x="400" y="92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4"/>
                    <a:pt x="398" y="125"/>
                  </a:cubicBezTo>
                  <a:cubicBezTo>
                    <a:pt x="395" y="126"/>
                    <a:pt x="390" y="127"/>
                    <a:pt x="386" y="127"/>
                  </a:cubicBezTo>
                  <a:cubicBezTo>
                    <a:pt x="375" y="127"/>
                    <a:pt x="366" y="123"/>
                    <a:pt x="356" y="115"/>
                  </a:cubicBezTo>
                  <a:cubicBezTo>
                    <a:pt x="352" y="111"/>
                    <a:pt x="344" y="100"/>
                    <a:pt x="344" y="85"/>
                  </a:cubicBezTo>
                  <a:cubicBezTo>
                    <a:pt x="344" y="72"/>
                    <a:pt x="349" y="62"/>
                    <a:pt x="356" y="57"/>
                  </a:cubicBezTo>
                  <a:cubicBezTo>
                    <a:pt x="364" y="50"/>
                    <a:pt x="373" y="50"/>
                    <a:pt x="379" y="50"/>
                  </a:cubicBezTo>
                  <a:cubicBezTo>
                    <a:pt x="394" y="50"/>
                    <a:pt x="403" y="54"/>
                    <a:pt x="406" y="58"/>
                  </a:cubicBezTo>
                  <a:cubicBezTo>
                    <a:pt x="408" y="61"/>
                    <a:pt x="408" y="64"/>
                    <a:pt x="408" y="66"/>
                  </a:cubicBezTo>
                  <a:cubicBezTo>
                    <a:pt x="408" y="67"/>
                    <a:pt x="408" y="67"/>
                    <a:pt x="409" y="67"/>
                  </a:cubicBezTo>
                  <a:cubicBezTo>
                    <a:pt x="410" y="67"/>
                    <a:pt x="410" y="67"/>
                    <a:pt x="410" y="65"/>
                  </a:cubicBezTo>
                  <a:cubicBezTo>
                    <a:pt x="410" y="54"/>
                    <a:pt x="411" y="51"/>
                    <a:pt x="411" y="50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8"/>
                    <a:pt x="400" y="47"/>
                  </a:cubicBezTo>
                  <a:cubicBezTo>
                    <a:pt x="398" y="47"/>
                    <a:pt x="390" y="46"/>
                    <a:pt x="383" y="46"/>
                  </a:cubicBezTo>
                  <a:cubicBezTo>
                    <a:pt x="374" y="46"/>
                    <a:pt x="363" y="46"/>
                    <a:pt x="353" y="53"/>
                  </a:cubicBezTo>
                  <a:cubicBezTo>
                    <a:pt x="343" y="59"/>
                    <a:pt x="334" y="71"/>
                    <a:pt x="334" y="89"/>
                  </a:cubicBezTo>
                  <a:cubicBezTo>
                    <a:pt x="334" y="102"/>
                    <a:pt x="340" y="114"/>
                    <a:pt x="347" y="120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8"/>
                    <a:pt x="509" y="84"/>
                  </a:cubicBezTo>
                  <a:cubicBezTo>
                    <a:pt x="509" y="70"/>
                    <a:pt x="509" y="70"/>
                    <a:pt x="509" y="70"/>
                  </a:cubicBezTo>
                  <a:cubicBezTo>
                    <a:pt x="509" y="50"/>
                    <a:pt x="509" y="46"/>
                    <a:pt x="509" y="42"/>
                  </a:cubicBezTo>
                  <a:cubicBezTo>
                    <a:pt x="509" y="38"/>
                    <a:pt x="510" y="35"/>
                    <a:pt x="514" y="35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3"/>
                    <a:pt x="518" y="32"/>
                    <a:pt x="516" y="32"/>
                  </a:cubicBezTo>
                  <a:cubicBezTo>
                    <a:pt x="512" y="32"/>
                    <a:pt x="506" y="33"/>
                    <a:pt x="505" y="33"/>
                  </a:cubicBezTo>
                  <a:cubicBezTo>
                    <a:pt x="504" y="33"/>
                    <a:pt x="497" y="32"/>
                    <a:pt x="492" y="32"/>
                  </a:cubicBezTo>
                  <a:cubicBezTo>
                    <a:pt x="490" y="32"/>
                    <a:pt x="489" y="33"/>
                    <a:pt x="489" y="33"/>
                  </a:cubicBezTo>
                  <a:cubicBezTo>
                    <a:pt x="489" y="34"/>
                    <a:pt x="490" y="34"/>
                    <a:pt x="491" y="34"/>
                  </a:cubicBezTo>
                  <a:cubicBezTo>
                    <a:pt x="492" y="34"/>
                    <a:pt x="494" y="34"/>
                    <a:pt x="495" y="35"/>
                  </a:cubicBezTo>
                  <a:cubicBezTo>
                    <a:pt x="499" y="36"/>
                    <a:pt x="500" y="38"/>
                    <a:pt x="500" y="42"/>
                  </a:cubicBezTo>
                  <a:cubicBezTo>
                    <a:pt x="501" y="46"/>
                    <a:pt x="501" y="50"/>
                    <a:pt x="501" y="70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8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6"/>
                    <a:pt x="453" y="120"/>
                  </a:cubicBezTo>
                  <a:cubicBezTo>
                    <a:pt x="448" y="115"/>
                    <a:pt x="444" y="107"/>
                    <a:pt x="444" y="88"/>
                  </a:cubicBezTo>
                  <a:cubicBezTo>
                    <a:pt x="444" y="70"/>
                    <a:pt x="444" y="70"/>
                    <a:pt x="444" y="70"/>
                  </a:cubicBezTo>
                  <a:cubicBezTo>
                    <a:pt x="444" y="50"/>
                    <a:pt x="444" y="46"/>
                    <a:pt x="444" y="42"/>
                  </a:cubicBezTo>
                  <a:cubicBezTo>
                    <a:pt x="444" y="38"/>
                    <a:pt x="445" y="35"/>
                    <a:pt x="449" y="35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3" y="34"/>
                    <a:pt x="453" y="34"/>
                    <a:pt x="453" y="33"/>
                  </a:cubicBezTo>
                  <a:cubicBezTo>
                    <a:pt x="453" y="33"/>
                    <a:pt x="452" y="32"/>
                    <a:pt x="451" y="32"/>
                  </a:cubicBezTo>
                  <a:cubicBezTo>
                    <a:pt x="447" y="32"/>
                    <a:pt x="439" y="33"/>
                    <a:pt x="438" y="33"/>
                  </a:cubicBezTo>
                  <a:cubicBezTo>
                    <a:pt x="437" y="33"/>
                    <a:pt x="429" y="32"/>
                    <a:pt x="423" y="32"/>
                  </a:cubicBezTo>
                  <a:cubicBezTo>
                    <a:pt x="422" y="32"/>
                    <a:pt x="421" y="33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5"/>
                  </a:cubicBezTo>
                  <a:cubicBezTo>
                    <a:pt x="431" y="36"/>
                    <a:pt x="432" y="38"/>
                    <a:pt x="432" y="42"/>
                  </a:cubicBezTo>
                  <a:cubicBezTo>
                    <a:pt x="432" y="46"/>
                    <a:pt x="432" y="50"/>
                    <a:pt x="432" y="70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2" y="108"/>
                    <a:pt x="437" y="117"/>
                    <a:pt x="444" y="123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1"/>
                    <a:pt x="497" y="122"/>
                  </a:cubicBezTo>
                  <a:close/>
                  <a:moveTo>
                    <a:pt x="201" y="49"/>
                  </a:moveTo>
                  <a:cubicBezTo>
                    <a:pt x="202" y="49"/>
                    <a:pt x="203" y="49"/>
                    <a:pt x="205" y="49"/>
                  </a:cubicBezTo>
                  <a:cubicBezTo>
                    <a:pt x="207" y="50"/>
                    <a:pt x="208" y="51"/>
                    <a:pt x="208" y="55"/>
                  </a:cubicBezTo>
                  <a:cubicBezTo>
                    <a:pt x="209" y="59"/>
                    <a:pt x="209" y="62"/>
                    <a:pt x="209" y="79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9"/>
                    <a:pt x="208" y="118"/>
                    <a:pt x="208" y="122"/>
                  </a:cubicBezTo>
                  <a:cubicBezTo>
                    <a:pt x="208" y="125"/>
                    <a:pt x="207" y="127"/>
                    <a:pt x="205" y="128"/>
                  </a:cubicBezTo>
                  <a:cubicBezTo>
                    <a:pt x="204" y="128"/>
                    <a:pt x="203" y="128"/>
                    <a:pt x="201" y="128"/>
                  </a:cubicBezTo>
                  <a:cubicBezTo>
                    <a:pt x="201" y="128"/>
                    <a:pt x="201" y="129"/>
                    <a:pt x="201" y="129"/>
                  </a:cubicBezTo>
                  <a:cubicBezTo>
                    <a:pt x="201" y="130"/>
                    <a:pt x="201" y="130"/>
                    <a:pt x="202" y="130"/>
                  </a:cubicBezTo>
                  <a:cubicBezTo>
                    <a:pt x="206" y="130"/>
                    <a:pt x="213" y="130"/>
                    <a:pt x="214" y="130"/>
                  </a:cubicBezTo>
                  <a:cubicBezTo>
                    <a:pt x="214" y="130"/>
                    <a:pt x="222" y="130"/>
                    <a:pt x="228" y="130"/>
                  </a:cubicBezTo>
                  <a:cubicBezTo>
                    <a:pt x="229" y="130"/>
                    <a:pt x="230" y="130"/>
                    <a:pt x="230" y="129"/>
                  </a:cubicBezTo>
                  <a:cubicBezTo>
                    <a:pt x="230" y="129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8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8"/>
                    <a:pt x="219" y="109"/>
                    <a:pt x="219" y="98"/>
                  </a:cubicBezTo>
                  <a:cubicBezTo>
                    <a:pt x="219" y="79"/>
                    <a:pt x="219" y="79"/>
                    <a:pt x="219" y="79"/>
                  </a:cubicBezTo>
                  <a:cubicBezTo>
                    <a:pt x="219" y="62"/>
                    <a:pt x="219" y="59"/>
                    <a:pt x="219" y="55"/>
                  </a:cubicBezTo>
                  <a:cubicBezTo>
                    <a:pt x="219" y="51"/>
                    <a:pt x="220" y="50"/>
                    <a:pt x="223" y="49"/>
                  </a:cubicBezTo>
                  <a:cubicBezTo>
                    <a:pt x="224" y="49"/>
                    <a:pt x="225" y="49"/>
                    <a:pt x="226" y="49"/>
                  </a:cubicBezTo>
                  <a:cubicBezTo>
                    <a:pt x="226" y="49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2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9"/>
                    <a:pt x="201" y="49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4"/>
                    <a:pt x="121" y="182"/>
                  </a:cubicBezTo>
                  <a:cubicBezTo>
                    <a:pt x="119" y="180"/>
                    <a:pt x="116" y="176"/>
                    <a:pt x="113" y="173"/>
                  </a:cubicBezTo>
                  <a:cubicBezTo>
                    <a:pt x="117" y="170"/>
                    <a:pt x="118" y="167"/>
                    <a:pt x="118" y="164"/>
                  </a:cubicBezTo>
                  <a:cubicBezTo>
                    <a:pt x="118" y="162"/>
                    <a:pt x="116" y="160"/>
                    <a:pt x="115" y="159"/>
                  </a:cubicBezTo>
                  <a:cubicBezTo>
                    <a:pt x="114" y="158"/>
                    <a:pt x="111" y="158"/>
                    <a:pt x="109" y="158"/>
                  </a:cubicBezTo>
                  <a:cubicBezTo>
                    <a:pt x="107" y="158"/>
                    <a:pt x="104" y="158"/>
                    <a:pt x="104" y="158"/>
                  </a:cubicBezTo>
                  <a:cubicBezTo>
                    <a:pt x="104" y="158"/>
                    <a:pt x="101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9"/>
                    <a:pt x="99" y="159"/>
                  </a:cubicBezTo>
                  <a:cubicBezTo>
                    <a:pt x="100" y="159"/>
                    <a:pt x="100" y="159"/>
                    <a:pt x="101" y="159"/>
                  </a:cubicBezTo>
                  <a:cubicBezTo>
                    <a:pt x="102" y="159"/>
                    <a:pt x="102" y="159"/>
                    <a:pt x="102" y="161"/>
                  </a:cubicBezTo>
                  <a:cubicBezTo>
                    <a:pt x="102" y="162"/>
                    <a:pt x="102" y="163"/>
                    <a:pt x="102" y="168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8"/>
                    <a:pt x="102" y="181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100" y="185"/>
                    <a:pt x="100" y="185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1" y="185"/>
                    <a:pt x="104" y="185"/>
                    <a:pt x="104" y="185"/>
                  </a:cubicBezTo>
                  <a:cubicBezTo>
                    <a:pt x="104" y="185"/>
                    <a:pt x="106" y="185"/>
                    <a:pt x="108" y="185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5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1"/>
                    <a:pt x="105" y="178"/>
                    <a:pt x="105" y="175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5" y="174"/>
                    <a:pt x="105" y="173"/>
                    <a:pt x="106" y="173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2" y="175"/>
                    <a:pt x="113" y="177"/>
                    <a:pt x="115" y="179"/>
                  </a:cubicBezTo>
                  <a:cubicBezTo>
                    <a:pt x="117" y="182"/>
                    <a:pt x="118" y="183"/>
                    <a:pt x="120" y="184"/>
                  </a:cubicBezTo>
                  <a:cubicBezTo>
                    <a:pt x="121" y="185"/>
                    <a:pt x="122" y="185"/>
                    <a:pt x="124" y="185"/>
                  </a:cubicBezTo>
                  <a:cubicBezTo>
                    <a:pt x="126" y="185"/>
                    <a:pt x="126" y="185"/>
                    <a:pt x="126" y="185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5"/>
                    <a:pt x="127" y="184"/>
                    <a:pt x="127" y="184"/>
                  </a:cubicBezTo>
                  <a:close/>
                  <a:moveTo>
                    <a:pt x="112" y="172"/>
                  </a:moveTo>
                  <a:cubicBezTo>
                    <a:pt x="112" y="172"/>
                    <a:pt x="111" y="172"/>
                    <a:pt x="110" y="172"/>
                  </a:cubicBezTo>
                  <a:cubicBezTo>
                    <a:pt x="108" y="172"/>
                    <a:pt x="106" y="172"/>
                    <a:pt x="106" y="172"/>
                  </a:cubicBezTo>
                  <a:cubicBezTo>
                    <a:pt x="105" y="172"/>
                    <a:pt x="105" y="172"/>
                    <a:pt x="105" y="171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5" y="160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2"/>
                    <a:pt x="115" y="166"/>
                  </a:cubicBezTo>
                  <a:cubicBezTo>
                    <a:pt x="115" y="169"/>
                    <a:pt x="114" y="171"/>
                    <a:pt x="112" y="172"/>
                  </a:cubicBezTo>
                  <a:close/>
                  <a:moveTo>
                    <a:pt x="152" y="167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46" y="163"/>
                    <a:pt x="145" y="161"/>
                    <a:pt x="145" y="159"/>
                  </a:cubicBezTo>
                  <a:cubicBezTo>
                    <a:pt x="145" y="156"/>
                    <a:pt x="148" y="154"/>
                    <a:pt x="151" y="154"/>
                  </a:cubicBezTo>
                  <a:cubicBezTo>
                    <a:pt x="154" y="154"/>
                    <a:pt x="156" y="156"/>
                    <a:pt x="156" y="156"/>
                  </a:cubicBezTo>
                  <a:cubicBezTo>
                    <a:pt x="156" y="157"/>
                    <a:pt x="156" y="158"/>
                    <a:pt x="156" y="158"/>
                  </a:cubicBezTo>
                  <a:cubicBezTo>
                    <a:pt x="156" y="159"/>
                    <a:pt x="156" y="159"/>
                    <a:pt x="157" y="159"/>
                  </a:cubicBezTo>
                  <a:cubicBezTo>
                    <a:pt x="157" y="159"/>
                    <a:pt x="157" y="159"/>
                    <a:pt x="157" y="158"/>
                  </a:cubicBezTo>
                  <a:cubicBezTo>
                    <a:pt x="157" y="155"/>
                    <a:pt x="157" y="154"/>
                    <a:pt x="157" y="154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3"/>
                    <a:pt x="153" y="153"/>
                    <a:pt x="151" y="153"/>
                  </a:cubicBezTo>
                  <a:cubicBezTo>
                    <a:pt x="146" y="153"/>
                    <a:pt x="143" y="156"/>
                    <a:pt x="143" y="160"/>
                  </a:cubicBezTo>
                  <a:cubicBezTo>
                    <a:pt x="143" y="163"/>
                    <a:pt x="144" y="166"/>
                    <a:pt x="148" y="169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4" y="174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3"/>
                    <a:pt x="143" y="180"/>
                  </a:cubicBezTo>
                  <a:cubicBezTo>
                    <a:pt x="143" y="179"/>
                    <a:pt x="143" y="179"/>
                    <a:pt x="143" y="178"/>
                  </a:cubicBezTo>
                  <a:cubicBezTo>
                    <a:pt x="143" y="178"/>
                    <a:pt x="142" y="178"/>
                    <a:pt x="142" y="178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2" y="179"/>
                    <a:pt x="142" y="181"/>
                    <a:pt x="142" y="183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85"/>
                    <a:pt x="146" y="186"/>
                    <a:pt x="148" y="186"/>
                  </a:cubicBezTo>
                  <a:cubicBezTo>
                    <a:pt x="150" y="186"/>
                    <a:pt x="152" y="185"/>
                    <a:pt x="154" y="184"/>
                  </a:cubicBezTo>
                  <a:cubicBezTo>
                    <a:pt x="157" y="182"/>
                    <a:pt x="158" y="179"/>
                    <a:pt x="158" y="177"/>
                  </a:cubicBezTo>
                  <a:cubicBezTo>
                    <a:pt x="158" y="173"/>
                    <a:pt x="157" y="171"/>
                    <a:pt x="152" y="167"/>
                  </a:cubicBezTo>
                  <a:close/>
                  <a:moveTo>
                    <a:pt x="183" y="180"/>
                  </a:moveTo>
                  <a:cubicBezTo>
                    <a:pt x="182" y="180"/>
                    <a:pt x="182" y="180"/>
                    <a:pt x="182" y="180"/>
                  </a:cubicBezTo>
                  <a:cubicBezTo>
                    <a:pt x="182" y="181"/>
                    <a:pt x="182" y="182"/>
                    <a:pt x="181" y="182"/>
                  </a:cubicBezTo>
                  <a:cubicBezTo>
                    <a:pt x="181" y="183"/>
                    <a:pt x="179" y="184"/>
                    <a:pt x="177" y="184"/>
                  </a:cubicBezTo>
                  <a:cubicBezTo>
                    <a:pt x="174" y="184"/>
                    <a:pt x="173" y="183"/>
                    <a:pt x="172" y="183"/>
                  </a:cubicBezTo>
                  <a:cubicBezTo>
                    <a:pt x="171" y="182"/>
                    <a:pt x="171" y="180"/>
                    <a:pt x="171" y="175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3"/>
                    <a:pt x="171" y="162"/>
                    <a:pt x="171" y="161"/>
                  </a:cubicBezTo>
                  <a:cubicBezTo>
                    <a:pt x="171" y="159"/>
                    <a:pt x="172" y="159"/>
                    <a:pt x="173" y="159"/>
                  </a:cubicBezTo>
                  <a:cubicBezTo>
                    <a:pt x="173" y="159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3" y="158"/>
                    <a:pt x="170" y="158"/>
                    <a:pt x="170" y="158"/>
                  </a:cubicBezTo>
                  <a:cubicBezTo>
                    <a:pt x="169" y="158"/>
                    <a:pt x="167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5" y="159"/>
                    <a:pt x="165" y="159"/>
                  </a:cubicBezTo>
                  <a:cubicBezTo>
                    <a:pt x="165" y="159"/>
                    <a:pt x="166" y="159"/>
                    <a:pt x="166" y="159"/>
                  </a:cubicBezTo>
                  <a:cubicBezTo>
                    <a:pt x="168" y="159"/>
                    <a:pt x="168" y="159"/>
                    <a:pt x="168" y="161"/>
                  </a:cubicBezTo>
                  <a:cubicBezTo>
                    <a:pt x="168" y="162"/>
                    <a:pt x="168" y="163"/>
                    <a:pt x="168" y="168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8" y="178"/>
                    <a:pt x="168" y="181"/>
                    <a:pt x="168" y="182"/>
                  </a:cubicBezTo>
                  <a:cubicBezTo>
                    <a:pt x="168" y="183"/>
                    <a:pt x="168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5"/>
                    <a:pt x="165" y="185"/>
                  </a:cubicBezTo>
                  <a:cubicBezTo>
                    <a:pt x="165" y="185"/>
                    <a:pt x="166" y="185"/>
                    <a:pt x="166" y="185"/>
                  </a:cubicBezTo>
                  <a:cubicBezTo>
                    <a:pt x="167" y="185"/>
                    <a:pt x="167" y="185"/>
                    <a:pt x="168" y="185"/>
                  </a:cubicBezTo>
                  <a:cubicBezTo>
                    <a:pt x="169" y="185"/>
                    <a:pt x="169" y="185"/>
                    <a:pt x="170" y="185"/>
                  </a:cubicBezTo>
                  <a:cubicBezTo>
                    <a:pt x="171" y="185"/>
                    <a:pt x="172" y="185"/>
                    <a:pt x="174" y="185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5"/>
                    <a:pt x="182" y="184"/>
                  </a:cubicBezTo>
                  <a:cubicBezTo>
                    <a:pt x="183" y="183"/>
                    <a:pt x="183" y="181"/>
                    <a:pt x="183" y="180"/>
                  </a:cubicBezTo>
                  <a:cubicBezTo>
                    <a:pt x="183" y="180"/>
                    <a:pt x="183" y="180"/>
                    <a:pt x="183" y="180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30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4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6"/>
                    <a:pt x="27" y="156"/>
                    <a:pt x="27" y="157"/>
                  </a:cubicBezTo>
                  <a:cubicBezTo>
                    <a:pt x="26" y="159"/>
                    <a:pt x="20" y="168"/>
                    <a:pt x="20" y="170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6"/>
                    <a:pt x="11" y="155"/>
                    <a:pt x="11" y="155"/>
                  </a:cubicBezTo>
                  <a:cubicBezTo>
                    <a:pt x="11" y="154"/>
                    <a:pt x="12" y="154"/>
                    <a:pt x="12" y="154"/>
                  </a:cubicBezTo>
                  <a:cubicBezTo>
                    <a:pt x="12" y="154"/>
                    <a:pt x="13" y="154"/>
                    <a:pt x="13" y="153"/>
                  </a:cubicBezTo>
                  <a:cubicBezTo>
                    <a:pt x="13" y="153"/>
                    <a:pt x="13" y="153"/>
                    <a:pt x="12" y="153"/>
                  </a:cubicBezTo>
                  <a:cubicBezTo>
                    <a:pt x="10" y="153"/>
                    <a:pt x="9" y="153"/>
                    <a:pt x="9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5" y="154"/>
                    <a:pt x="5" y="154"/>
                    <a:pt x="6" y="154"/>
                  </a:cubicBezTo>
                  <a:cubicBezTo>
                    <a:pt x="7" y="155"/>
                    <a:pt x="8" y="156"/>
                    <a:pt x="9" y="158"/>
                  </a:cubicBezTo>
                  <a:cubicBezTo>
                    <a:pt x="10" y="160"/>
                    <a:pt x="16" y="169"/>
                    <a:pt x="16" y="170"/>
                  </a:cubicBezTo>
                  <a:cubicBezTo>
                    <a:pt x="17" y="171"/>
                    <a:pt x="17" y="172"/>
                    <a:pt x="17" y="174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80"/>
                    <a:pt x="17" y="182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5"/>
                  </a:cubicBezTo>
                  <a:cubicBezTo>
                    <a:pt x="14" y="185"/>
                    <a:pt x="14" y="185"/>
                    <a:pt x="15" y="185"/>
                  </a:cubicBezTo>
                  <a:cubicBezTo>
                    <a:pt x="16" y="185"/>
                    <a:pt x="19" y="185"/>
                    <a:pt x="19" y="185"/>
                  </a:cubicBezTo>
                  <a:cubicBezTo>
                    <a:pt x="19" y="185"/>
                    <a:pt x="22" y="185"/>
                    <a:pt x="24" y="185"/>
                  </a:cubicBezTo>
                  <a:cubicBezTo>
                    <a:pt x="25" y="185"/>
                    <a:pt x="25" y="185"/>
                    <a:pt x="25" y="185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2"/>
                  </a:cubicBezTo>
                  <a:cubicBezTo>
                    <a:pt x="21" y="180"/>
                    <a:pt x="21" y="178"/>
                    <a:pt x="21" y="178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3"/>
                    <a:pt x="21" y="171"/>
                    <a:pt x="21" y="170"/>
                  </a:cubicBezTo>
                  <a:cubicBezTo>
                    <a:pt x="22" y="168"/>
                    <a:pt x="28" y="158"/>
                    <a:pt x="29" y="157"/>
                  </a:cubicBezTo>
                  <a:cubicBezTo>
                    <a:pt x="30" y="155"/>
                    <a:pt x="31" y="155"/>
                    <a:pt x="32" y="154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4" y="154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6"/>
                    <a:pt x="33" y="171"/>
                  </a:cubicBezTo>
                  <a:cubicBezTo>
                    <a:pt x="33" y="178"/>
                    <a:pt x="38" y="185"/>
                    <a:pt x="48" y="185"/>
                  </a:cubicBezTo>
                  <a:cubicBezTo>
                    <a:pt x="57" y="185"/>
                    <a:pt x="63" y="179"/>
                    <a:pt x="63" y="171"/>
                  </a:cubicBezTo>
                  <a:cubicBezTo>
                    <a:pt x="63" y="163"/>
                    <a:pt x="56" y="157"/>
                    <a:pt x="48" y="157"/>
                  </a:cubicBezTo>
                  <a:close/>
                  <a:moveTo>
                    <a:pt x="49" y="184"/>
                  </a:moveTo>
                  <a:cubicBezTo>
                    <a:pt x="42" y="184"/>
                    <a:pt x="37" y="179"/>
                    <a:pt x="37" y="170"/>
                  </a:cubicBezTo>
                  <a:cubicBezTo>
                    <a:pt x="37" y="163"/>
                    <a:pt x="42" y="159"/>
                    <a:pt x="48" y="159"/>
                  </a:cubicBezTo>
                  <a:cubicBezTo>
                    <a:pt x="54" y="159"/>
                    <a:pt x="59" y="163"/>
                    <a:pt x="59" y="172"/>
                  </a:cubicBezTo>
                  <a:cubicBezTo>
                    <a:pt x="59" y="182"/>
                    <a:pt x="52" y="184"/>
                    <a:pt x="49" y="184"/>
                  </a:cubicBezTo>
                  <a:close/>
                  <a:moveTo>
                    <a:pt x="94" y="158"/>
                  </a:moveTo>
                  <a:cubicBezTo>
                    <a:pt x="92" y="158"/>
                    <a:pt x="91" y="158"/>
                    <a:pt x="90" y="158"/>
                  </a:cubicBezTo>
                  <a:cubicBezTo>
                    <a:pt x="90" y="158"/>
                    <a:pt x="88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6" y="159"/>
                    <a:pt x="86" y="159"/>
                  </a:cubicBezTo>
                  <a:cubicBezTo>
                    <a:pt x="86" y="159"/>
                    <a:pt x="87" y="159"/>
                    <a:pt x="87" y="159"/>
                  </a:cubicBezTo>
                  <a:cubicBezTo>
                    <a:pt x="89" y="159"/>
                    <a:pt x="89" y="159"/>
                    <a:pt x="89" y="161"/>
                  </a:cubicBezTo>
                  <a:cubicBezTo>
                    <a:pt x="89" y="162"/>
                    <a:pt x="89" y="163"/>
                    <a:pt x="89" y="168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3"/>
                    <a:pt x="83" y="184"/>
                    <a:pt x="81" y="184"/>
                  </a:cubicBezTo>
                  <a:cubicBezTo>
                    <a:pt x="79" y="184"/>
                    <a:pt x="77" y="184"/>
                    <a:pt x="76" y="182"/>
                  </a:cubicBezTo>
                  <a:cubicBezTo>
                    <a:pt x="74" y="181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3"/>
                    <a:pt x="73" y="162"/>
                    <a:pt x="73" y="161"/>
                  </a:cubicBezTo>
                  <a:cubicBezTo>
                    <a:pt x="73" y="159"/>
                    <a:pt x="73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6" y="158"/>
                    <a:pt x="76" y="158"/>
                  </a:cubicBezTo>
                  <a:cubicBezTo>
                    <a:pt x="76" y="158"/>
                    <a:pt x="75" y="158"/>
                    <a:pt x="75" y="158"/>
                  </a:cubicBezTo>
                  <a:cubicBezTo>
                    <a:pt x="74" y="158"/>
                    <a:pt x="72" y="158"/>
                    <a:pt x="71" y="158"/>
                  </a:cubicBezTo>
                  <a:cubicBezTo>
                    <a:pt x="71" y="158"/>
                    <a:pt x="69" y="158"/>
                    <a:pt x="67" y="158"/>
                  </a:cubicBezTo>
                  <a:cubicBezTo>
                    <a:pt x="67" y="158"/>
                    <a:pt x="66" y="158"/>
                    <a:pt x="66" y="158"/>
                  </a:cubicBezTo>
                  <a:cubicBezTo>
                    <a:pt x="66" y="158"/>
                    <a:pt x="67" y="159"/>
                    <a:pt x="67" y="159"/>
                  </a:cubicBezTo>
                  <a:cubicBezTo>
                    <a:pt x="67" y="159"/>
                    <a:pt x="68" y="159"/>
                    <a:pt x="68" y="159"/>
                  </a:cubicBezTo>
                  <a:cubicBezTo>
                    <a:pt x="69" y="159"/>
                    <a:pt x="69" y="159"/>
                    <a:pt x="69" y="161"/>
                  </a:cubicBezTo>
                  <a:cubicBezTo>
                    <a:pt x="69" y="162"/>
                    <a:pt x="69" y="163"/>
                    <a:pt x="69" y="168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9" y="179"/>
                    <a:pt x="71" y="181"/>
                    <a:pt x="73" y="183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3"/>
                  </a:cubicBezTo>
                  <a:cubicBezTo>
                    <a:pt x="91" y="180"/>
                    <a:pt x="92" y="176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3"/>
                    <a:pt x="92" y="162"/>
                    <a:pt x="92" y="161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3" y="159"/>
                    <a:pt x="94" y="159"/>
                    <a:pt x="94" y="159"/>
                  </a:cubicBezTo>
                  <a:cubicBezTo>
                    <a:pt x="94" y="159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lose/>
                  <a:moveTo>
                    <a:pt x="246" y="172"/>
                  </a:moveTo>
                  <a:cubicBezTo>
                    <a:pt x="245" y="172"/>
                    <a:pt x="243" y="172"/>
                    <a:pt x="243" y="172"/>
                  </a:cubicBezTo>
                  <a:cubicBezTo>
                    <a:pt x="242" y="172"/>
                    <a:pt x="240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3"/>
                    <a:pt x="241" y="173"/>
                    <a:pt x="241" y="176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3"/>
                    <a:pt x="241" y="183"/>
                    <a:pt x="240" y="183"/>
                  </a:cubicBezTo>
                  <a:cubicBezTo>
                    <a:pt x="239" y="184"/>
                    <a:pt x="237" y="184"/>
                    <a:pt x="236" y="184"/>
                  </a:cubicBezTo>
                  <a:cubicBezTo>
                    <a:pt x="233" y="184"/>
                    <a:pt x="230" y="183"/>
                    <a:pt x="227" y="180"/>
                  </a:cubicBezTo>
                  <a:cubicBezTo>
                    <a:pt x="225" y="179"/>
                    <a:pt x="223" y="175"/>
                    <a:pt x="223" y="170"/>
                  </a:cubicBezTo>
                  <a:cubicBezTo>
                    <a:pt x="223" y="166"/>
                    <a:pt x="224" y="163"/>
                    <a:pt x="226" y="161"/>
                  </a:cubicBezTo>
                  <a:cubicBezTo>
                    <a:pt x="229" y="159"/>
                    <a:pt x="232" y="159"/>
                    <a:pt x="234" y="159"/>
                  </a:cubicBezTo>
                  <a:cubicBezTo>
                    <a:pt x="239" y="159"/>
                    <a:pt x="242" y="160"/>
                    <a:pt x="243" y="162"/>
                  </a:cubicBezTo>
                  <a:cubicBezTo>
                    <a:pt x="243" y="162"/>
                    <a:pt x="243" y="164"/>
                    <a:pt x="243" y="164"/>
                  </a:cubicBezTo>
                  <a:cubicBezTo>
                    <a:pt x="243" y="164"/>
                    <a:pt x="244" y="165"/>
                    <a:pt x="244" y="165"/>
                  </a:cubicBezTo>
                  <a:cubicBezTo>
                    <a:pt x="244" y="165"/>
                    <a:pt x="244" y="164"/>
                    <a:pt x="244" y="164"/>
                  </a:cubicBezTo>
                  <a:cubicBezTo>
                    <a:pt x="244" y="160"/>
                    <a:pt x="244" y="159"/>
                    <a:pt x="244" y="159"/>
                  </a:cubicBezTo>
                  <a:cubicBezTo>
                    <a:pt x="244" y="159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8"/>
                    <a:pt x="238" y="157"/>
                    <a:pt x="235" y="157"/>
                  </a:cubicBezTo>
                  <a:cubicBezTo>
                    <a:pt x="232" y="157"/>
                    <a:pt x="229" y="158"/>
                    <a:pt x="225" y="160"/>
                  </a:cubicBezTo>
                  <a:cubicBezTo>
                    <a:pt x="222" y="162"/>
                    <a:pt x="219" y="166"/>
                    <a:pt x="219" y="171"/>
                  </a:cubicBezTo>
                  <a:cubicBezTo>
                    <a:pt x="219" y="176"/>
                    <a:pt x="221" y="180"/>
                    <a:pt x="224" y="182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4"/>
                  </a:cubicBezTo>
                  <a:cubicBezTo>
                    <a:pt x="244" y="184"/>
                    <a:pt x="244" y="184"/>
                    <a:pt x="244" y="182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3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2"/>
                    <a:pt x="247" y="172"/>
                  </a:cubicBezTo>
                  <a:cubicBezTo>
                    <a:pt x="247" y="172"/>
                    <a:pt x="247" y="172"/>
                    <a:pt x="246" y="172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1"/>
                  </a:cubicBezTo>
                  <a:cubicBezTo>
                    <a:pt x="371" y="182"/>
                    <a:pt x="371" y="183"/>
                    <a:pt x="370" y="183"/>
                  </a:cubicBezTo>
                  <a:cubicBezTo>
                    <a:pt x="369" y="184"/>
                    <a:pt x="367" y="184"/>
                    <a:pt x="366" y="184"/>
                  </a:cubicBezTo>
                  <a:cubicBezTo>
                    <a:pt x="363" y="184"/>
                    <a:pt x="362" y="183"/>
                    <a:pt x="362" y="181"/>
                  </a:cubicBezTo>
                  <a:cubicBezTo>
                    <a:pt x="362" y="180"/>
                    <a:pt x="362" y="176"/>
                    <a:pt x="362" y="175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2"/>
                  </a:cubicBezTo>
                  <a:cubicBezTo>
                    <a:pt x="369" y="172"/>
                    <a:pt x="369" y="172"/>
                    <a:pt x="370" y="173"/>
                  </a:cubicBezTo>
                  <a:cubicBezTo>
                    <a:pt x="370" y="173"/>
                    <a:pt x="370" y="173"/>
                    <a:pt x="370" y="174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4"/>
                    <a:pt x="370" y="173"/>
                  </a:cubicBezTo>
                  <a:cubicBezTo>
                    <a:pt x="370" y="173"/>
                    <a:pt x="370" y="172"/>
                    <a:pt x="370" y="171"/>
                  </a:cubicBezTo>
                  <a:cubicBezTo>
                    <a:pt x="371" y="170"/>
                    <a:pt x="371" y="169"/>
                    <a:pt x="371" y="169"/>
                  </a:cubicBezTo>
                  <a:cubicBezTo>
                    <a:pt x="371" y="169"/>
                    <a:pt x="371" y="169"/>
                    <a:pt x="371" y="169"/>
                  </a:cubicBezTo>
                  <a:cubicBezTo>
                    <a:pt x="370" y="169"/>
                    <a:pt x="370" y="169"/>
                    <a:pt x="370" y="169"/>
                  </a:cubicBezTo>
                  <a:cubicBezTo>
                    <a:pt x="370" y="170"/>
                    <a:pt x="369" y="170"/>
                    <a:pt x="368" y="170"/>
                  </a:cubicBezTo>
                  <a:cubicBezTo>
                    <a:pt x="367" y="170"/>
                    <a:pt x="362" y="170"/>
                    <a:pt x="362" y="170"/>
                  </a:cubicBezTo>
                  <a:cubicBezTo>
                    <a:pt x="362" y="170"/>
                    <a:pt x="362" y="170"/>
                    <a:pt x="362" y="170"/>
                  </a:cubicBezTo>
                  <a:cubicBezTo>
                    <a:pt x="362" y="160"/>
                    <a:pt x="362" y="160"/>
                    <a:pt x="362" y="160"/>
                  </a:cubicBezTo>
                  <a:cubicBezTo>
                    <a:pt x="362" y="160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60"/>
                  </a:cubicBezTo>
                  <a:cubicBezTo>
                    <a:pt x="369" y="160"/>
                    <a:pt x="370" y="160"/>
                    <a:pt x="370" y="161"/>
                  </a:cubicBezTo>
                  <a:cubicBezTo>
                    <a:pt x="370" y="161"/>
                    <a:pt x="370" y="162"/>
                    <a:pt x="370" y="162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2"/>
                    <a:pt x="371" y="160"/>
                    <a:pt x="371" y="160"/>
                  </a:cubicBezTo>
                  <a:cubicBezTo>
                    <a:pt x="371" y="159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0" y="158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8" y="158"/>
                    <a:pt x="356" y="158"/>
                  </a:cubicBezTo>
                  <a:cubicBezTo>
                    <a:pt x="355" y="158"/>
                    <a:pt x="355" y="158"/>
                    <a:pt x="355" y="158"/>
                  </a:cubicBezTo>
                  <a:cubicBezTo>
                    <a:pt x="355" y="158"/>
                    <a:pt x="355" y="159"/>
                    <a:pt x="356" y="159"/>
                  </a:cubicBezTo>
                  <a:cubicBezTo>
                    <a:pt x="356" y="159"/>
                    <a:pt x="357" y="159"/>
                    <a:pt x="357" y="159"/>
                  </a:cubicBezTo>
                  <a:cubicBezTo>
                    <a:pt x="358" y="159"/>
                    <a:pt x="358" y="159"/>
                    <a:pt x="358" y="161"/>
                  </a:cubicBezTo>
                  <a:cubicBezTo>
                    <a:pt x="358" y="162"/>
                    <a:pt x="358" y="163"/>
                    <a:pt x="358" y="168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8"/>
                    <a:pt x="358" y="181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5"/>
                    <a:pt x="356" y="185"/>
                  </a:cubicBezTo>
                  <a:cubicBezTo>
                    <a:pt x="356" y="185"/>
                    <a:pt x="356" y="185"/>
                    <a:pt x="356" y="185"/>
                  </a:cubicBezTo>
                  <a:cubicBezTo>
                    <a:pt x="357" y="185"/>
                    <a:pt x="358" y="185"/>
                    <a:pt x="359" y="185"/>
                  </a:cubicBezTo>
                  <a:cubicBezTo>
                    <a:pt x="359" y="185"/>
                    <a:pt x="360" y="185"/>
                    <a:pt x="360" y="185"/>
                  </a:cubicBezTo>
                  <a:cubicBezTo>
                    <a:pt x="361" y="185"/>
                    <a:pt x="362" y="185"/>
                    <a:pt x="363" y="185"/>
                  </a:cubicBezTo>
                  <a:cubicBezTo>
                    <a:pt x="365" y="185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1"/>
                    <a:pt x="372" y="181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1"/>
                  </a:cubicBezTo>
                  <a:cubicBezTo>
                    <a:pt x="500" y="182"/>
                    <a:pt x="500" y="183"/>
                    <a:pt x="499" y="183"/>
                  </a:cubicBezTo>
                  <a:cubicBezTo>
                    <a:pt x="498" y="184"/>
                    <a:pt x="496" y="184"/>
                    <a:pt x="495" y="184"/>
                  </a:cubicBezTo>
                  <a:cubicBezTo>
                    <a:pt x="491" y="184"/>
                    <a:pt x="491" y="183"/>
                    <a:pt x="491" y="181"/>
                  </a:cubicBezTo>
                  <a:cubicBezTo>
                    <a:pt x="490" y="180"/>
                    <a:pt x="491" y="176"/>
                    <a:pt x="491" y="175"/>
                  </a:cubicBezTo>
                  <a:cubicBezTo>
                    <a:pt x="491" y="172"/>
                    <a:pt x="491" y="172"/>
                    <a:pt x="491" y="172"/>
                  </a:cubicBezTo>
                  <a:cubicBezTo>
                    <a:pt x="491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2"/>
                  </a:cubicBezTo>
                  <a:cubicBezTo>
                    <a:pt x="498" y="172"/>
                    <a:pt x="498" y="172"/>
                    <a:pt x="498" y="173"/>
                  </a:cubicBezTo>
                  <a:cubicBezTo>
                    <a:pt x="498" y="173"/>
                    <a:pt x="498" y="173"/>
                    <a:pt x="498" y="174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4"/>
                    <a:pt x="499" y="173"/>
                  </a:cubicBezTo>
                  <a:cubicBezTo>
                    <a:pt x="499" y="173"/>
                    <a:pt x="499" y="172"/>
                    <a:pt x="499" y="171"/>
                  </a:cubicBezTo>
                  <a:cubicBezTo>
                    <a:pt x="499" y="170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8" y="170"/>
                    <a:pt x="498" y="170"/>
                    <a:pt x="497" y="170"/>
                  </a:cubicBezTo>
                  <a:cubicBezTo>
                    <a:pt x="496" y="170"/>
                    <a:pt x="491" y="170"/>
                    <a:pt x="491" y="170"/>
                  </a:cubicBezTo>
                  <a:cubicBezTo>
                    <a:pt x="491" y="170"/>
                    <a:pt x="491" y="170"/>
                    <a:pt x="491" y="170"/>
                  </a:cubicBezTo>
                  <a:cubicBezTo>
                    <a:pt x="491" y="160"/>
                    <a:pt x="491" y="160"/>
                    <a:pt x="491" y="160"/>
                  </a:cubicBezTo>
                  <a:cubicBezTo>
                    <a:pt x="491" y="160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60"/>
                  </a:cubicBezTo>
                  <a:cubicBezTo>
                    <a:pt x="498" y="160"/>
                    <a:pt x="498" y="160"/>
                    <a:pt x="499" y="161"/>
                  </a:cubicBezTo>
                  <a:cubicBezTo>
                    <a:pt x="499" y="161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500" y="162"/>
                  </a:cubicBezTo>
                  <a:cubicBezTo>
                    <a:pt x="500" y="162"/>
                    <a:pt x="500" y="160"/>
                    <a:pt x="500" y="160"/>
                  </a:cubicBezTo>
                  <a:cubicBezTo>
                    <a:pt x="500" y="159"/>
                    <a:pt x="500" y="158"/>
                    <a:pt x="500" y="158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8"/>
                    <a:pt x="500" y="158"/>
                    <a:pt x="499" y="158"/>
                  </a:cubicBezTo>
                  <a:cubicBezTo>
                    <a:pt x="499" y="158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8"/>
                    <a:pt x="485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4" y="158"/>
                    <a:pt x="484" y="159"/>
                    <a:pt x="484" y="159"/>
                  </a:cubicBezTo>
                  <a:cubicBezTo>
                    <a:pt x="485" y="159"/>
                    <a:pt x="485" y="159"/>
                    <a:pt x="486" y="159"/>
                  </a:cubicBezTo>
                  <a:cubicBezTo>
                    <a:pt x="487" y="159"/>
                    <a:pt x="487" y="159"/>
                    <a:pt x="487" y="161"/>
                  </a:cubicBezTo>
                  <a:cubicBezTo>
                    <a:pt x="487" y="162"/>
                    <a:pt x="487" y="163"/>
                    <a:pt x="487" y="168"/>
                  </a:cubicBezTo>
                  <a:cubicBezTo>
                    <a:pt x="487" y="175"/>
                    <a:pt x="487" y="175"/>
                    <a:pt x="487" y="175"/>
                  </a:cubicBezTo>
                  <a:cubicBezTo>
                    <a:pt x="487" y="178"/>
                    <a:pt x="487" y="181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5"/>
                    <a:pt x="485" y="185"/>
                  </a:cubicBezTo>
                  <a:cubicBezTo>
                    <a:pt x="485" y="185"/>
                    <a:pt x="485" y="185"/>
                    <a:pt x="485" y="185"/>
                  </a:cubicBezTo>
                  <a:cubicBezTo>
                    <a:pt x="486" y="185"/>
                    <a:pt x="487" y="185"/>
                    <a:pt x="487" y="185"/>
                  </a:cubicBezTo>
                  <a:cubicBezTo>
                    <a:pt x="488" y="185"/>
                    <a:pt x="489" y="185"/>
                    <a:pt x="489" y="185"/>
                  </a:cubicBezTo>
                  <a:cubicBezTo>
                    <a:pt x="489" y="185"/>
                    <a:pt x="490" y="185"/>
                    <a:pt x="492" y="185"/>
                  </a:cubicBezTo>
                  <a:cubicBezTo>
                    <a:pt x="493" y="185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1"/>
                    <a:pt x="501" y="181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8"/>
                  </a:moveTo>
                  <a:cubicBezTo>
                    <a:pt x="425" y="158"/>
                    <a:pt x="425" y="158"/>
                    <a:pt x="424" y="158"/>
                  </a:cubicBezTo>
                  <a:cubicBezTo>
                    <a:pt x="424" y="158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8"/>
                  </a:cubicBezTo>
                  <a:cubicBezTo>
                    <a:pt x="404" y="158"/>
                    <a:pt x="403" y="157"/>
                    <a:pt x="403" y="157"/>
                  </a:cubicBezTo>
                  <a:cubicBezTo>
                    <a:pt x="403" y="157"/>
                    <a:pt x="403" y="158"/>
                    <a:pt x="403" y="158"/>
                  </a:cubicBezTo>
                  <a:cubicBezTo>
                    <a:pt x="403" y="158"/>
                    <a:pt x="402" y="162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2"/>
                  </a:cubicBezTo>
                  <a:cubicBezTo>
                    <a:pt x="403" y="162"/>
                    <a:pt x="403" y="161"/>
                    <a:pt x="403" y="161"/>
                  </a:cubicBezTo>
                  <a:cubicBezTo>
                    <a:pt x="404" y="160"/>
                    <a:pt x="405" y="160"/>
                    <a:pt x="407" y="160"/>
                  </a:cubicBezTo>
                  <a:cubicBezTo>
                    <a:pt x="412" y="160"/>
                    <a:pt x="412" y="160"/>
                    <a:pt x="412" y="160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8"/>
                    <a:pt x="412" y="181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5"/>
                    <a:pt x="410" y="185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1" y="185"/>
                    <a:pt x="414" y="185"/>
                    <a:pt x="414" y="185"/>
                  </a:cubicBezTo>
                  <a:cubicBezTo>
                    <a:pt x="414" y="185"/>
                    <a:pt x="417" y="185"/>
                    <a:pt x="419" y="185"/>
                  </a:cubicBezTo>
                  <a:cubicBezTo>
                    <a:pt x="419" y="185"/>
                    <a:pt x="419" y="185"/>
                    <a:pt x="419" y="185"/>
                  </a:cubicBezTo>
                  <a:cubicBezTo>
                    <a:pt x="419" y="185"/>
                    <a:pt x="419" y="184"/>
                    <a:pt x="419" y="184"/>
                  </a:cubicBezTo>
                  <a:cubicBezTo>
                    <a:pt x="419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1"/>
                    <a:pt x="416" y="178"/>
                    <a:pt x="416" y="175"/>
                  </a:cubicBezTo>
                  <a:cubicBezTo>
                    <a:pt x="416" y="160"/>
                    <a:pt x="416" y="160"/>
                    <a:pt x="416" y="160"/>
                  </a:cubicBezTo>
                  <a:cubicBezTo>
                    <a:pt x="420" y="160"/>
                    <a:pt x="420" y="160"/>
                    <a:pt x="420" y="160"/>
                  </a:cubicBezTo>
                  <a:cubicBezTo>
                    <a:pt x="424" y="160"/>
                    <a:pt x="425" y="161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3"/>
                    <a:pt x="425" y="163"/>
                    <a:pt x="425" y="163"/>
                  </a:cubicBezTo>
                  <a:cubicBezTo>
                    <a:pt x="425" y="163"/>
                    <a:pt x="425" y="162"/>
                    <a:pt x="425" y="162"/>
                  </a:cubicBezTo>
                  <a:cubicBezTo>
                    <a:pt x="425" y="162"/>
                    <a:pt x="425" y="159"/>
                    <a:pt x="425" y="158"/>
                  </a:cubicBezTo>
                  <a:cubicBezTo>
                    <a:pt x="425" y="158"/>
                    <a:pt x="425" y="158"/>
                    <a:pt x="425" y="158"/>
                  </a:cubicBezTo>
                  <a:close/>
                  <a:moveTo>
                    <a:pt x="351" y="153"/>
                  </a:moveTo>
                  <a:cubicBezTo>
                    <a:pt x="351" y="153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3"/>
                    <a:pt x="326" y="15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26" y="154"/>
                    <a:pt x="325" y="157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6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3"/>
                    <a:pt x="337" y="173"/>
                    <a:pt x="337" y="173"/>
                  </a:cubicBezTo>
                  <a:cubicBezTo>
                    <a:pt x="337" y="177"/>
                    <a:pt x="337" y="180"/>
                    <a:pt x="336" y="182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5"/>
                  </a:cubicBezTo>
                  <a:cubicBezTo>
                    <a:pt x="334" y="185"/>
                    <a:pt x="334" y="185"/>
                    <a:pt x="334" y="185"/>
                  </a:cubicBezTo>
                  <a:cubicBezTo>
                    <a:pt x="336" y="185"/>
                    <a:pt x="338" y="185"/>
                    <a:pt x="338" y="185"/>
                  </a:cubicBezTo>
                  <a:cubicBezTo>
                    <a:pt x="339" y="185"/>
                    <a:pt x="341" y="185"/>
                    <a:pt x="344" y="185"/>
                  </a:cubicBezTo>
                  <a:cubicBezTo>
                    <a:pt x="344" y="185"/>
                    <a:pt x="344" y="185"/>
                    <a:pt x="344" y="185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2"/>
                  </a:cubicBezTo>
                  <a:cubicBezTo>
                    <a:pt x="340" y="180"/>
                    <a:pt x="340" y="177"/>
                    <a:pt x="340" y="173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9"/>
                    <a:pt x="351" y="159"/>
                  </a:cubicBezTo>
                  <a:cubicBezTo>
                    <a:pt x="351" y="159"/>
                    <a:pt x="351" y="158"/>
                    <a:pt x="351" y="158"/>
                  </a:cubicBezTo>
                  <a:cubicBezTo>
                    <a:pt x="351" y="158"/>
                    <a:pt x="351" y="155"/>
                    <a:pt x="351" y="153"/>
                  </a:cubicBezTo>
                  <a:cubicBezTo>
                    <a:pt x="351" y="153"/>
                    <a:pt x="351" y="153"/>
                    <a:pt x="351" y="153"/>
                  </a:cubicBezTo>
                  <a:close/>
                  <a:moveTo>
                    <a:pt x="401" y="184"/>
                  </a:moveTo>
                  <a:cubicBezTo>
                    <a:pt x="399" y="184"/>
                    <a:pt x="399" y="183"/>
                    <a:pt x="398" y="183"/>
                  </a:cubicBezTo>
                  <a:cubicBezTo>
                    <a:pt x="398" y="182"/>
                    <a:pt x="391" y="171"/>
                    <a:pt x="391" y="170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8" y="160"/>
                    <a:pt x="398" y="159"/>
                    <a:pt x="399" y="159"/>
                  </a:cubicBezTo>
                  <a:cubicBezTo>
                    <a:pt x="400" y="159"/>
                    <a:pt x="400" y="159"/>
                    <a:pt x="401" y="159"/>
                  </a:cubicBezTo>
                  <a:cubicBezTo>
                    <a:pt x="401" y="159"/>
                    <a:pt x="401" y="158"/>
                    <a:pt x="401" y="158"/>
                  </a:cubicBezTo>
                  <a:cubicBezTo>
                    <a:pt x="401" y="158"/>
                    <a:pt x="401" y="158"/>
                    <a:pt x="400" y="158"/>
                  </a:cubicBezTo>
                  <a:cubicBezTo>
                    <a:pt x="399" y="158"/>
                    <a:pt x="398" y="158"/>
                    <a:pt x="397" y="158"/>
                  </a:cubicBezTo>
                  <a:cubicBezTo>
                    <a:pt x="397" y="158"/>
                    <a:pt x="395" y="158"/>
                    <a:pt x="394" y="158"/>
                  </a:cubicBezTo>
                  <a:cubicBezTo>
                    <a:pt x="394" y="158"/>
                    <a:pt x="393" y="158"/>
                    <a:pt x="393" y="158"/>
                  </a:cubicBezTo>
                  <a:cubicBezTo>
                    <a:pt x="393" y="158"/>
                    <a:pt x="393" y="159"/>
                    <a:pt x="394" y="159"/>
                  </a:cubicBezTo>
                  <a:cubicBezTo>
                    <a:pt x="394" y="159"/>
                    <a:pt x="394" y="159"/>
                    <a:pt x="395" y="159"/>
                  </a:cubicBezTo>
                  <a:cubicBezTo>
                    <a:pt x="395" y="159"/>
                    <a:pt x="395" y="159"/>
                    <a:pt x="395" y="159"/>
                  </a:cubicBezTo>
                  <a:cubicBezTo>
                    <a:pt x="395" y="160"/>
                    <a:pt x="395" y="160"/>
                    <a:pt x="395" y="160"/>
                  </a:cubicBezTo>
                  <a:cubicBezTo>
                    <a:pt x="395" y="161"/>
                    <a:pt x="391" y="167"/>
                    <a:pt x="390" y="169"/>
                  </a:cubicBezTo>
                  <a:cubicBezTo>
                    <a:pt x="388" y="166"/>
                    <a:pt x="386" y="163"/>
                    <a:pt x="385" y="160"/>
                  </a:cubicBezTo>
                  <a:cubicBezTo>
                    <a:pt x="385" y="160"/>
                    <a:pt x="384" y="159"/>
                    <a:pt x="384" y="159"/>
                  </a:cubicBezTo>
                  <a:cubicBezTo>
                    <a:pt x="384" y="159"/>
                    <a:pt x="385" y="159"/>
                    <a:pt x="385" y="159"/>
                  </a:cubicBezTo>
                  <a:cubicBezTo>
                    <a:pt x="385" y="159"/>
                    <a:pt x="386" y="159"/>
                    <a:pt x="386" y="159"/>
                  </a:cubicBezTo>
                  <a:cubicBezTo>
                    <a:pt x="386" y="159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4" y="158"/>
                    <a:pt x="382" y="158"/>
                    <a:pt x="382" y="158"/>
                  </a:cubicBezTo>
                  <a:cubicBezTo>
                    <a:pt x="382" y="158"/>
                    <a:pt x="379" y="158"/>
                    <a:pt x="378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7" y="159"/>
                    <a:pt x="377" y="159"/>
                  </a:cubicBezTo>
                  <a:cubicBezTo>
                    <a:pt x="378" y="159"/>
                    <a:pt x="378" y="159"/>
                    <a:pt x="379" y="159"/>
                  </a:cubicBezTo>
                  <a:cubicBezTo>
                    <a:pt x="380" y="159"/>
                    <a:pt x="381" y="160"/>
                    <a:pt x="382" y="162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4"/>
                    <a:pt x="378" y="184"/>
                  </a:cubicBezTo>
                  <a:cubicBezTo>
                    <a:pt x="377" y="184"/>
                    <a:pt x="377" y="184"/>
                    <a:pt x="377" y="184"/>
                  </a:cubicBezTo>
                  <a:cubicBezTo>
                    <a:pt x="376" y="184"/>
                    <a:pt x="376" y="185"/>
                    <a:pt x="376" y="185"/>
                  </a:cubicBezTo>
                  <a:cubicBezTo>
                    <a:pt x="376" y="185"/>
                    <a:pt x="376" y="185"/>
                    <a:pt x="377" y="185"/>
                  </a:cubicBezTo>
                  <a:cubicBezTo>
                    <a:pt x="378" y="185"/>
                    <a:pt x="380" y="185"/>
                    <a:pt x="380" y="185"/>
                  </a:cubicBezTo>
                  <a:cubicBezTo>
                    <a:pt x="380" y="185"/>
                    <a:pt x="383" y="185"/>
                    <a:pt x="384" y="185"/>
                  </a:cubicBezTo>
                  <a:cubicBezTo>
                    <a:pt x="384" y="185"/>
                    <a:pt x="384" y="185"/>
                    <a:pt x="384" y="185"/>
                  </a:cubicBezTo>
                  <a:cubicBezTo>
                    <a:pt x="384" y="185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4"/>
                  </a:cubicBezTo>
                  <a:cubicBezTo>
                    <a:pt x="382" y="183"/>
                    <a:pt x="383" y="183"/>
                    <a:pt x="383" y="182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91" y="176"/>
                    <a:pt x="393" y="180"/>
                    <a:pt x="395" y="183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5"/>
                  </a:cubicBezTo>
                  <a:cubicBezTo>
                    <a:pt x="394" y="185"/>
                    <a:pt x="395" y="185"/>
                    <a:pt x="396" y="185"/>
                  </a:cubicBezTo>
                  <a:cubicBezTo>
                    <a:pt x="398" y="185"/>
                    <a:pt x="399" y="185"/>
                    <a:pt x="402" y="185"/>
                  </a:cubicBezTo>
                  <a:cubicBezTo>
                    <a:pt x="402" y="185"/>
                    <a:pt x="402" y="185"/>
                    <a:pt x="402" y="185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2"/>
                  </a:cubicBezTo>
                  <a:cubicBezTo>
                    <a:pt x="473" y="180"/>
                    <a:pt x="473" y="177"/>
                    <a:pt x="473" y="173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9"/>
                    <a:pt x="473" y="158"/>
                    <a:pt x="473" y="156"/>
                  </a:cubicBezTo>
                  <a:cubicBezTo>
                    <a:pt x="473" y="155"/>
                    <a:pt x="474" y="154"/>
                    <a:pt x="475" y="154"/>
                  </a:cubicBezTo>
                  <a:cubicBezTo>
                    <a:pt x="475" y="154"/>
                    <a:pt x="476" y="154"/>
                    <a:pt x="476" y="154"/>
                  </a:cubicBezTo>
                  <a:cubicBezTo>
                    <a:pt x="476" y="154"/>
                    <a:pt x="476" y="154"/>
                    <a:pt x="476" y="154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9" y="153"/>
                    <a:pt x="467" y="153"/>
                  </a:cubicBezTo>
                  <a:cubicBezTo>
                    <a:pt x="466" y="153"/>
                    <a:pt x="466" y="153"/>
                    <a:pt x="466" y="154"/>
                  </a:cubicBezTo>
                  <a:cubicBezTo>
                    <a:pt x="466" y="154"/>
                    <a:pt x="466" y="154"/>
                    <a:pt x="466" y="154"/>
                  </a:cubicBezTo>
                  <a:cubicBezTo>
                    <a:pt x="467" y="154"/>
                    <a:pt x="467" y="154"/>
                    <a:pt x="468" y="154"/>
                  </a:cubicBezTo>
                  <a:cubicBezTo>
                    <a:pt x="469" y="154"/>
                    <a:pt x="469" y="155"/>
                    <a:pt x="470" y="156"/>
                  </a:cubicBezTo>
                  <a:cubicBezTo>
                    <a:pt x="470" y="158"/>
                    <a:pt x="470" y="159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7"/>
                    <a:pt x="469" y="167"/>
                  </a:cubicBezTo>
                  <a:cubicBezTo>
                    <a:pt x="452" y="167"/>
                    <a:pt x="452" y="167"/>
                    <a:pt x="452" y="167"/>
                  </a:cubicBezTo>
                  <a:cubicBezTo>
                    <a:pt x="451" y="167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9"/>
                    <a:pt x="451" y="158"/>
                    <a:pt x="451" y="156"/>
                  </a:cubicBezTo>
                  <a:cubicBezTo>
                    <a:pt x="451" y="155"/>
                    <a:pt x="452" y="154"/>
                    <a:pt x="453" y="154"/>
                  </a:cubicBezTo>
                  <a:cubicBezTo>
                    <a:pt x="453" y="154"/>
                    <a:pt x="454" y="154"/>
                    <a:pt x="454" y="154"/>
                  </a:cubicBezTo>
                  <a:cubicBezTo>
                    <a:pt x="454" y="154"/>
                    <a:pt x="454" y="154"/>
                    <a:pt x="454" y="154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5" y="154"/>
                    <a:pt x="446" y="154"/>
                    <a:pt x="446" y="154"/>
                  </a:cubicBezTo>
                  <a:cubicBezTo>
                    <a:pt x="447" y="154"/>
                    <a:pt x="448" y="155"/>
                    <a:pt x="448" y="156"/>
                  </a:cubicBezTo>
                  <a:cubicBezTo>
                    <a:pt x="448" y="158"/>
                    <a:pt x="448" y="159"/>
                    <a:pt x="448" y="165"/>
                  </a:cubicBezTo>
                  <a:cubicBezTo>
                    <a:pt x="448" y="173"/>
                    <a:pt x="448" y="173"/>
                    <a:pt x="448" y="173"/>
                  </a:cubicBezTo>
                  <a:cubicBezTo>
                    <a:pt x="448" y="177"/>
                    <a:pt x="448" y="180"/>
                    <a:pt x="448" y="182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7" y="185"/>
                    <a:pt x="449" y="185"/>
                    <a:pt x="450" y="185"/>
                  </a:cubicBezTo>
                  <a:cubicBezTo>
                    <a:pt x="450" y="185"/>
                    <a:pt x="452" y="185"/>
                    <a:pt x="455" y="185"/>
                  </a:cubicBezTo>
                  <a:cubicBezTo>
                    <a:pt x="455" y="185"/>
                    <a:pt x="455" y="185"/>
                    <a:pt x="455" y="185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2" y="182"/>
                  </a:cubicBezTo>
                  <a:cubicBezTo>
                    <a:pt x="451" y="180"/>
                    <a:pt x="451" y="177"/>
                    <a:pt x="451" y="173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3"/>
                    <a:pt x="470" y="173"/>
                    <a:pt x="470" y="173"/>
                  </a:cubicBezTo>
                  <a:cubicBezTo>
                    <a:pt x="470" y="177"/>
                    <a:pt x="470" y="180"/>
                    <a:pt x="469" y="182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5"/>
                  </a:cubicBezTo>
                  <a:cubicBezTo>
                    <a:pt x="467" y="185"/>
                    <a:pt x="467" y="185"/>
                    <a:pt x="467" y="185"/>
                  </a:cubicBezTo>
                  <a:cubicBezTo>
                    <a:pt x="469" y="185"/>
                    <a:pt x="471" y="185"/>
                    <a:pt x="471" y="185"/>
                  </a:cubicBezTo>
                  <a:cubicBezTo>
                    <a:pt x="472" y="185"/>
                    <a:pt x="474" y="185"/>
                    <a:pt x="477" y="185"/>
                  </a:cubicBezTo>
                  <a:cubicBezTo>
                    <a:pt x="477" y="185"/>
                    <a:pt x="477" y="185"/>
                    <a:pt x="477" y="185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4"/>
                    <a:pt x="529" y="182"/>
                  </a:cubicBezTo>
                  <a:cubicBezTo>
                    <a:pt x="527" y="180"/>
                    <a:pt x="525" y="176"/>
                    <a:pt x="522" y="173"/>
                  </a:cubicBezTo>
                  <a:cubicBezTo>
                    <a:pt x="525" y="170"/>
                    <a:pt x="526" y="167"/>
                    <a:pt x="526" y="164"/>
                  </a:cubicBezTo>
                  <a:cubicBezTo>
                    <a:pt x="526" y="162"/>
                    <a:pt x="525" y="160"/>
                    <a:pt x="524" y="159"/>
                  </a:cubicBezTo>
                  <a:cubicBezTo>
                    <a:pt x="522" y="158"/>
                    <a:pt x="519" y="158"/>
                    <a:pt x="517" y="158"/>
                  </a:cubicBezTo>
                  <a:cubicBezTo>
                    <a:pt x="516" y="158"/>
                    <a:pt x="512" y="158"/>
                    <a:pt x="512" y="158"/>
                  </a:cubicBezTo>
                  <a:cubicBezTo>
                    <a:pt x="512" y="158"/>
                    <a:pt x="509" y="158"/>
                    <a:pt x="508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9"/>
                    <a:pt x="507" y="159"/>
                  </a:cubicBezTo>
                  <a:cubicBezTo>
                    <a:pt x="508" y="159"/>
                    <a:pt x="508" y="159"/>
                    <a:pt x="509" y="159"/>
                  </a:cubicBezTo>
                  <a:cubicBezTo>
                    <a:pt x="510" y="159"/>
                    <a:pt x="510" y="159"/>
                    <a:pt x="510" y="161"/>
                  </a:cubicBezTo>
                  <a:cubicBezTo>
                    <a:pt x="510" y="162"/>
                    <a:pt x="510" y="163"/>
                    <a:pt x="510" y="168"/>
                  </a:cubicBezTo>
                  <a:cubicBezTo>
                    <a:pt x="510" y="175"/>
                    <a:pt x="510" y="175"/>
                    <a:pt x="510" y="175"/>
                  </a:cubicBezTo>
                  <a:cubicBezTo>
                    <a:pt x="510" y="178"/>
                    <a:pt x="510" y="181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5"/>
                    <a:pt x="508" y="185"/>
                  </a:cubicBezTo>
                  <a:cubicBezTo>
                    <a:pt x="508" y="185"/>
                    <a:pt x="508" y="185"/>
                    <a:pt x="508" y="185"/>
                  </a:cubicBezTo>
                  <a:cubicBezTo>
                    <a:pt x="509" y="185"/>
                    <a:pt x="512" y="185"/>
                    <a:pt x="512" y="185"/>
                  </a:cubicBezTo>
                  <a:cubicBezTo>
                    <a:pt x="512" y="185"/>
                    <a:pt x="514" y="185"/>
                    <a:pt x="516" y="185"/>
                  </a:cubicBezTo>
                  <a:cubicBezTo>
                    <a:pt x="517" y="185"/>
                    <a:pt x="517" y="185"/>
                    <a:pt x="517" y="185"/>
                  </a:cubicBezTo>
                  <a:cubicBezTo>
                    <a:pt x="517" y="185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1"/>
                    <a:pt x="513" y="178"/>
                    <a:pt x="513" y="175"/>
                  </a:cubicBezTo>
                  <a:cubicBezTo>
                    <a:pt x="513" y="174"/>
                    <a:pt x="513" y="174"/>
                    <a:pt x="513" y="174"/>
                  </a:cubicBezTo>
                  <a:cubicBezTo>
                    <a:pt x="513" y="174"/>
                    <a:pt x="514" y="173"/>
                    <a:pt x="514" y="173"/>
                  </a:cubicBezTo>
                  <a:cubicBezTo>
                    <a:pt x="518" y="174"/>
                    <a:pt x="518" y="174"/>
                    <a:pt x="518" y="174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5"/>
                    <a:pt x="521" y="177"/>
                    <a:pt x="523" y="179"/>
                  </a:cubicBezTo>
                  <a:cubicBezTo>
                    <a:pt x="525" y="182"/>
                    <a:pt x="526" y="183"/>
                    <a:pt x="528" y="184"/>
                  </a:cubicBezTo>
                  <a:cubicBezTo>
                    <a:pt x="529" y="185"/>
                    <a:pt x="530" y="185"/>
                    <a:pt x="532" y="185"/>
                  </a:cubicBezTo>
                  <a:cubicBezTo>
                    <a:pt x="534" y="185"/>
                    <a:pt x="534" y="185"/>
                    <a:pt x="534" y="185"/>
                  </a:cubicBezTo>
                  <a:cubicBezTo>
                    <a:pt x="535" y="185"/>
                    <a:pt x="535" y="185"/>
                    <a:pt x="535" y="185"/>
                  </a:cubicBezTo>
                  <a:cubicBezTo>
                    <a:pt x="535" y="185"/>
                    <a:pt x="535" y="184"/>
                    <a:pt x="535" y="184"/>
                  </a:cubicBezTo>
                  <a:close/>
                  <a:moveTo>
                    <a:pt x="521" y="172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2"/>
                  </a:cubicBezTo>
                  <a:cubicBezTo>
                    <a:pt x="514" y="172"/>
                    <a:pt x="513" y="172"/>
                    <a:pt x="513" y="171"/>
                  </a:cubicBezTo>
                  <a:cubicBezTo>
                    <a:pt x="513" y="160"/>
                    <a:pt x="513" y="160"/>
                    <a:pt x="513" y="160"/>
                  </a:cubicBezTo>
                  <a:cubicBezTo>
                    <a:pt x="513" y="160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2"/>
                    <a:pt x="523" y="166"/>
                  </a:cubicBezTo>
                  <a:cubicBezTo>
                    <a:pt x="523" y="169"/>
                    <a:pt x="522" y="171"/>
                    <a:pt x="521" y="172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1"/>
                  </a:cubicBezTo>
                  <a:cubicBezTo>
                    <a:pt x="551" y="182"/>
                    <a:pt x="551" y="183"/>
                    <a:pt x="550" y="183"/>
                  </a:cubicBezTo>
                  <a:cubicBezTo>
                    <a:pt x="549" y="184"/>
                    <a:pt x="547" y="184"/>
                    <a:pt x="546" y="184"/>
                  </a:cubicBezTo>
                  <a:cubicBezTo>
                    <a:pt x="543" y="184"/>
                    <a:pt x="542" y="183"/>
                    <a:pt x="542" y="181"/>
                  </a:cubicBezTo>
                  <a:cubicBezTo>
                    <a:pt x="542" y="180"/>
                    <a:pt x="542" y="176"/>
                    <a:pt x="542" y="175"/>
                  </a:cubicBezTo>
                  <a:cubicBezTo>
                    <a:pt x="542" y="172"/>
                    <a:pt x="542" y="172"/>
                    <a:pt x="542" y="172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2"/>
                  </a:cubicBezTo>
                  <a:cubicBezTo>
                    <a:pt x="549" y="172"/>
                    <a:pt x="549" y="172"/>
                    <a:pt x="550" y="173"/>
                  </a:cubicBezTo>
                  <a:cubicBezTo>
                    <a:pt x="550" y="173"/>
                    <a:pt x="550" y="173"/>
                    <a:pt x="550" y="174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4"/>
                    <a:pt x="550" y="173"/>
                  </a:cubicBezTo>
                  <a:cubicBezTo>
                    <a:pt x="550" y="173"/>
                    <a:pt x="550" y="172"/>
                    <a:pt x="551" y="171"/>
                  </a:cubicBezTo>
                  <a:cubicBezTo>
                    <a:pt x="551" y="170"/>
                    <a:pt x="551" y="169"/>
                    <a:pt x="551" y="169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0" y="169"/>
                    <a:pt x="550" y="169"/>
                    <a:pt x="550" y="169"/>
                  </a:cubicBezTo>
                  <a:cubicBezTo>
                    <a:pt x="550" y="170"/>
                    <a:pt x="549" y="170"/>
                    <a:pt x="548" y="170"/>
                  </a:cubicBezTo>
                  <a:cubicBezTo>
                    <a:pt x="547" y="170"/>
                    <a:pt x="543" y="170"/>
                    <a:pt x="542" y="170"/>
                  </a:cubicBezTo>
                  <a:cubicBezTo>
                    <a:pt x="542" y="170"/>
                    <a:pt x="542" y="170"/>
                    <a:pt x="542" y="17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60"/>
                    <a:pt x="542" y="159"/>
                    <a:pt x="542" y="159"/>
                  </a:cubicBezTo>
                  <a:cubicBezTo>
                    <a:pt x="543" y="159"/>
                    <a:pt x="547" y="159"/>
                    <a:pt x="547" y="160"/>
                  </a:cubicBezTo>
                  <a:cubicBezTo>
                    <a:pt x="549" y="160"/>
                    <a:pt x="550" y="160"/>
                    <a:pt x="550" y="161"/>
                  </a:cubicBezTo>
                  <a:cubicBezTo>
                    <a:pt x="550" y="161"/>
                    <a:pt x="550" y="162"/>
                    <a:pt x="550" y="162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2"/>
                    <a:pt x="551" y="160"/>
                    <a:pt x="551" y="160"/>
                  </a:cubicBezTo>
                  <a:cubicBezTo>
                    <a:pt x="551" y="159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0" y="158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8"/>
                    <a:pt x="536" y="158"/>
                  </a:cubicBezTo>
                  <a:cubicBezTo>
                    <a:pt x="536" y="158"/>
                    <a:pt x="535" y="158"/>
                    <a:pt x="535" y="158"/>
                  </a:cubicBezTo>
                  <a:cubicBezTo>
                    <a:pt x="535" y="158"/>
                    <a:pt x="536" y="159"/>
                    <a:pt x="536" y="159"/>
                  </a:cubicBezTo>
                  <a:cubicBezTo>
                    <a:pt x="536" y="159"/>
                    <a:pt x="537" y="159"/>
                    <a:pt x="537" y="159"/>
                  </a:cubicBezTo>
                  <a:cubicBezTo>
                    <a:pt x="538" y="159"/>
                    <a:pt x="538" y="159"/>
                    <a:pt x="538" y="161"/>
                  </a:cubicBezTo>
                  <a:cubicBezTo>
                    <a:pt x="539" y="162"/>
                    <a:pt x="539" y="163"/>
                    <a:pt x="539" y="168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39" y="178"/>
                    <a:pt x="539" y="181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5"/>
                    <a:pt x="536" y="185"/>
                  </a:cubicBezTo>
                  <a:cubicBezTo>
                    <a:pt x="536" y="185"/>
                    <a:pt x="536" y="185"/>
                    <a:pt x="537" y="185"/>
                  </a:cubicBezTo>
                  <a:cubicBezTo>
                    <a:pt x="537" y="185"/>
                    <a:pt x="538" y="185"/>
                    <a:pt x="539" y="185"/>
                  </a:cubicBezTo>
                  <a:cubicBezTo>
                    <a:pt x="539" y="185"/>
                    <a:pt x="540" y="185"/>
                    <a:pt x="540" y="185"/>
                  </a:cubicBezTo>
                  <a:cubicBezTo>
                    <a:pt x="541" y="185"/>
                    <a:pt x="542" y="185"/>
                    <a:pt x="543" y="185"/>
                  </a:cubicBezTo>
                  <a:cubicBezTo>
                    <a:pt x="545" y="185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1"/>
                    <a:pt x="552" y="181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4"/>
                    <a:pt x="273" y="183"/>
                    <a:pt x="272" y="180"/>
                  </a:cubicBezTo>
                  <a:cubicBezTo>
                    <a:pt x="269" y="175"/>
                    <a:pt x="263" y="160"/>
                    <a:pt x="263" y="159"/>
                  </a:cubicBezTo>
                  <a:cubicBezTo>
                    <a:pt x="262" y="158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9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3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5"/>
                  </a:cubicBezTo>
                  <a:cubicBezTo>
                    <a:pt x="248" y="185"/>
                    <a:pt x="248" y="185"/>
                    <a:pt x="248" y="185"/>
                  </a:cubicBezTo>
                  <a:cubicBezTo>
                    <a:pt x="250" y="185"/>
                    <a:pt x="252" y="185"/>
                    <a:pt x="252" y="185"/>
                  </a:cubicBezTo>
                  <a:cubicBezTo>
                    <a:pt x="253" y="185"/>
                    <a:pt x="255" y="185"/>
                    <a:pt x="256" y="185"/>
                  </a:cubicBezTo>
                  <a:cubicBezTo>
                    <a:pt x="256" y="185"/>
                    <a:pt x="256" y="185"/>
                    <a:pt x="256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3"/>
                    <a:pt x="254" y="182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5"/>
                  </a:cubicBezTo>
                  <a:cubicBezTo>
                    <a:pt x="269" y="185"/>
                    <a:pt x="269" y="185"/>
                    <a:pt x="270" y="185"/>
                  </a:cubicBezTo>
                  <a:cubicBezTo>
                    <a:pt x="273" y="185"/>
                    <a:pt x="275" y="185"/>
                    <a:pt x="276" y="185"/>
                  </a:cubicBezTo>
                  <a:cubicBezTo>
                    <a:pt x="276" y="185"/>
                    <a:pt x="277" y="185"/>
                    <a:pt x="277" y="185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4"/>
                  </a:moveTo>
                  <a:cubicBezTo>
                    <a:pt x="258" y="174"/>
                    <a:pt x="258" y="174"/>
                    <a:pt x="258" y="174"/>
                  </a:cubicBezTo>
                  <a:cubicBezTo>
                    <a:pt x="257" y="174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3"/>
                    <a:pt x="261" y="163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4"/>
                    <a:pt x="265" y="174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6"/>
                    <a:pt x="185" y="171"/>
                  </a:cubicBezTo>
                  <a:cubicBezTo>
                    <a:pt x="185" y="178"/>
                    <a:pt x="190" y="185"/>
                    <a:pt x="200" y="185"/>
                  </a:cubicBezTo>
                  <a:cubicBezTo>
                    <a:pt x="209" y="185"/>
                    <a:pt x="215" y="179"/>
                    <a:pt x="215" y="171"/>
                  </a:cubicBezTo>
                  <a:cubicBezTo>
                    <a:pt x="215" y="163"/>
                    <a:pt x="208" y="157"/>
                    <a:pt x="200" y="157"/>
                  </a:cubicBezTo>
                  <a:close/>
                  <a:moveTo>
                    <a:pt x="201" y="184"/>
                  </a:moveTo>
                  <a:cubicBezTo>
                    <a:pt x="194" y="184"/>
                    <a:pt x="189" y="179"/>
                    <a:pt x="189" y="170"/>
                  </a:cubicBezTo>
                  <a:cubicBezTo>
                    <a:pt x="189" y="163"/>
                    <a:pt x="194" y="159"/>
                    <a:pt x="200" y="159"/>
                  </a:cubicBezTo>
                  <a:cubicBezTo>
                    <a:pt x="206" y="159"/>
                    <a:pt x="211" y="163"/>
                    <a:pt x="211" y="172"/>
                  </a:cubicBezTo>
                  <a:cubicBezTo>
                    <a:pt x="211" y="182"/>
                    <a:pt x="204" y="184"/>
                    <a:pt x="201" y="184"/>
                  </a:cubicBezTo>
                  <a:close/>
                  <a:moveTo>
                    <a:pt x="307" y="158"/>
                  </a:moveTo>
                  <a:cubicBezTo>
                    <a:pt x="306" y="158"/>
                    <a:pt x="304" y="158"/>
                    <a:pt x="304" y="158"/>
                  </a:cubicBezTo>
                  <a:cubicBezTo>
                    <a:pt x="303" y="158"/>
                    <a:pt x="302" y="158"/>
                    <a:pt x="300" y="158"/>
                  </a:cubicBezTo>
                  <a:cubicBezTo>
                    <a:pt x="300" y="158"/>
                    <a:pt x="299" y="158"/>
                    <a:pt x="299" y="158"/>
                  </a:cubicBezTo>
                  <a:cubicBezTo>
                    <a:pt x="299" y="158"/>
                    <a:pt x="299" y="159"/>
                    <a:pt x="300" y="159"/>
                  </a:cubicBezTo>
                  <a:cubicBezTo>
                    <a:pt x="300" y="159"/>
                    <a:pt x="301" y="159"/>
                    <a:pt x="301" y="159"/>
                  </a:cubicBezTo>
                  <a:cubicBezTo>
                    <a:pt x="303" y="159"/>
                    <a:pt x="303" y="160"/>
                    <a:pt x="303" y="162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2" y="179"/>
                    <a:pt x="298" y="174"/>
                    <a:pt x="294" y="171"/>
                  </a:cubicBezTo>
                  <a:cubicBezTo>
                    <a:pt x="289" y="165"/>
                    <a:pt x="283" y="159"/>
                    <a:pt x="283" y="159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8"/>
                    <a:pt x="281" y="159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3"/>
                    <a:pt x="281" y="184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5"/>
                  </a:cubicBezTo>
                  <a:cubicBezTo>
                    <a:pt x="278" y="185"/>
                    <a:pt x="278" y="185"/>
                    <a:pt x="279" y="185"/>
                  </a:cubicBezTo>
                  <a:cubicBezTo>
                    <a:pt x="280" y="185"/>
                    <a:pt x="282" y="185"/>
                    <a:pt x="282" y="185"/>
                  </a:cubicBezTo>
                  <a:cubicBezTo>
                    <a:pt x="282" y="185"/>
                    <a:pt x="284" y="185"/>
                    <a:pt x="286" y="185"/>
                  </a:cubicBezTo>
                  <a:cubicBezTo>
                    <a:pt x="286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4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9"/>
                    <a:pt x="292" y="173"/>
                  </a:cubicBezTo>
                  <a:cubicBezTo>
                    <a:pt x="296" y="177"/>
                    <a:pt x="302" y="183"/>
                    <a:pt x="302" y="183"/>
                  </a:cubicBezTo>
                  <a:cubicBezTo>
                    <a:pt x="304" y="185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3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0"/>
                    <a:pt x="305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8" y="159"/>
                    <a:pt x="308" y="158"/>
                    <a:pt x="308" y="158"/>
                  </a:cubicBezTo>
                  <a:cubicBezTo>
                    <a:pt x="308" y="158"/>
                    <a:pt x="307" y="158"/>
                    <a:pt x="307" y="158"/>
                  </a:cubicBezTo>
                  <a:close/>
                  <a:moveTo>
                    <a:pt x="585" y="1"/>
                  </a:moveTo>
                  <a:cubicBezTo>
                    <a:pt x="585" y="1"/>
                    <a:pt x="584" y="1"/>
                    <a:pt x="584" y="1"/>
                  </a:cubicBezTo>
                  <a:cubicBezTo>
                    <a:pt x="583" y="1"/>
                    <a:pt x="583" y="1"/>
                    <a:pt x="581" y="1"/>
                  </a:cubicBezTo>
                  <a:cubicBezTo>
                    <a:pt x="568" y="1"/>
                    <a:pt x="568" y="1"/>
                    <a:pt x="568" y="1"/>
                  </a:cubicBezTo>
                  <a:cubicBezTo>
                    <a:pt x="568" y="1"/>
                    <a:pt x="566" y="1"/>
                    <a:pt x="565" y="1"/>
                  </a:cubicBezTo>
                  <a:cubicBezTo>
                    <a:pt x="564" y="1"/>
                    <a:pt x="564" y="0"/>
                    <a:pt x="564" y="0"/>
                  </a:cubicBezTo>
                  <a:cubicBezTo>
                    <a:pt x="564" y="0"/>
                    <a:pt x="564" y="1"/>
                    <a:pt x="563" y="1"/>
                  </a:cubicBezTo>
                  <a:cubicBezTo>
                    <a:pt x="563" y="1"/>
                    <a:pt x="563" y="4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4"/>
                    <a:pt x="563" y="4"/>
                    <a:pt x="564" y="4"/>
                  </a:cubicBezTo>
                  <a:cubicBezTo>
                    <a:pt x="564" y="3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1"/>
                    <a:pt x="573" y="23"/>
                    <a:pt x="572" y="25"/>
                  </a:cubicBezTo>
                  <a:cubicBezTo>
                    <a:pt x="572" y="26"/>
                    <a:pt x="572" y="27"/>
                    <a:pt x="571" y="27"/>
                  </a:cubicBezTo>
                  <a:cubicBezTo>
                    <a:pt x="571" y="27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8"/>
                    <a:pt x="571" y="28"/>
                  </a:cubicBezTo>
                  <a:cubicBezTo>
                    <a:pt x="572" y="28"/>
                    <a:pt x="574" y="27"/>
                    <a:pt x="574" y="27"/>
                  </a:cubicBezTo>
                  <a:cubicBezTo>
                    <a:pt x="574" y="27"/>
                    <a:pt x="577" y="28"/>
                    <a:pt x="578" y="28"/>
                  </a:cubicBezTo>
                  <a:cubicBezTo>
                    <a:pt x="579" y="28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7"/>
                    <a:pt x="577" y="27"/>
                  </a:cubicBezTo>
                  <a:cubicBezTo>
                    <a:pt x="576" y="27"/>
                    <a:pt x="576" y="26"/>
                    <a:pt x="576" y="25"/>
                  </a:cubicBezTo>
                  <a:cubicBezTo>
                    <a:pt x="576" y="23"/>
                    <a:pt x="576" y="21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5"/>
                    <a:pt x="584" y="5"/>
                    <a:pt x="584" y="5"/>
                  </a:cubicBezTo>
                  <a:cubicBezTo>
                    <a:pt x="584" y="5"/>
                    <a:pt x="585" y="5"/>
                    <a:pt x="585" y="5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1"/>
                    <a:pt x="585" y="1"/>
                    <a:pt x="585" y="1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7"/>
                  </a:cubicBezTo>
                  <a:cubicBezTo>
                    <a:pt x="619" y="26"/>
                    <a:pt x="618" y="24"/>
                    <a:pt x="618" y="23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1"/>
                    <a:pt x="616" y="0"/>
                    <a:pt x="615" y="0"/>
                  </a:cubicBezTo>
                  <a:cubicBezTo>
                    <a:pt x="615" y="0"/>
                    <a:pt x="615" y="1"/>
                    <a:pt x="615" y="1"/>
                  </a:cubicBezTo>
                  <a:cubicBezTo>
                    <a:pt x="605" y="23"/>
                    <a:pt x="605" y="23"/>
                    <a:pt x="605" y="23"/>
                  </a:cubicBezTo>
                  <a:cubicBezTo>
                    <a:pt x="594" y="1"/>
                    <a:pt x="594" y="1"/>
                    <a:pt x="594" y="1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1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7"/>
                    <a:pt x="589" y="27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8"/>
                    <a:pt x="588" y="28"/>
                  </a:cubicBezTo>
                  <a:cubicBezTo>
                    <a:pt x="589" y="28"/>
                    <a:pt x="591" y="27"/>
                    <a:pt x="591" y="27"/>
                  </a:cubicBezTo>
                  <a:cubicBezTo>
                    <a:pt x="591" y="27"/>
                    <a:pt x="593" y="28"/>
                    <a:pt x="594" y="28"/>
                  </a:cubicBezTo>
                  <a:cubicBezTo>
                    <a:pt x="595" y="28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7"/>
                  </a:cubicBezTo>
                  <a:cubicBezTo>
                    <a:pt x="593" y="27"/>
                    <a:pt x="592" y="26"/>
                    <a:pt x="592" y="26"/>
                  </a:cubicBezTo>
                  <a:cubicBezTo>
                    <a:pt x="592" y="25"/>
                    <a:pt x="592" y="25"/>
                    <a:pt x="592" y="24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9"/>
                    <a:pt x="598" y="17"/>
                    <a:pt x="599" y="18"/>
                  </a:cubicBezTo>
                  <a:cubicBezTo>
                    <a:pt x="599" y="18"/>
                    <a:pt x="602" y="24"/>
                    <a:pt x="603" y="26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6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6" y="26"/>
                    <a:pt x="615" y="27"/>
                    <a:pt x="615" y="27"/>
                  </a:cubicBezTo>
                  <a:cubicBezTo>
                    <a:pt x="615" y="27"/>
                    <a:pt x="615" y="27"/>
                    <a:pt x="615" y="27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8"/>
                    <a:pt x="622" y="28"/>
                  </a:cubicBezTo>
                  <a:cubicBezTo>
                    <a:pt x="622" y="28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485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0FFF5B7-81A7-443B-88F2-EC06E428BFA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2E6711E-834B-407C-BF52-451855D2458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Our Services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A503CCE-DA1F-4C95-9E40-D1C05A136B42}"/>
              </a:ext>
            </a:extLst>
          </p:cNvPr>
          <p:cNvSpPr/>
          <p:nvPr/>
        </p:nvSpPr>
        <p:spPr>
          <a:xfrm>
            <a:off x="838200" y="2007228"/>
            <a:ext cx="10515600" cy="3867870"/>
          </a:xfrm>
          <a:prstGeom prst="rect">
            <a:avLst/>
          </a:prstGeom>
          <a:solidFill>
            <a:schemeClr val="tx1">
              <a:lumMod val="85000"/>
              <a:lumOff val="1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C539B-2EE8-4B1A-AE3C-D4BA8BC94434}"/>
              </a:ext>
            </a:extLst>
          </p:cNvPr>
          <p:cNvGrpSpPr/>
          <p:nvPr/>
        </p:nvGrpSpPr>
        <p:grpSpPr>
          <a:xfrm>
            <a:off x="1517471" y="3000526"/>
            <a:ext cx="2106899" cy="1772209"/>
            <a:chOff x="1696070" y="3157111"/>
            <a:chExt cx="2106899" cy="177220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F7010C8-4290-4DCC-A1A2-26691919A1F5}"/>
                </a:ext>
              </a:extLst>
            </p:cNvPr>
            <p:cNvGrpSpPr/>
            <p:nvPr/>
          </p:nvGrpSpPr>
          <p:grpSpPr>
            <a:xfrm>
              <a:off x="1816658" y="3157111"/>
              <a:ext cx="1865722" cy="923323"/>
              <a:chOff x="1171747" y="3060700"/>
              <a:chExt cx="1865722" cy="923323"/>
            </a:xfrm>
          </p:grpSpPr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1919664" y="3060700"/>
                <a:ext cx="369888" cy="368300"/>
              </a:xfrm>
              <a:custGeom>
                <a:avLst/>
                <a:gdLst>
                  <a:gd name="T0" fmla="*/ 120 w 122"/>
                  <a:gd name="T1" fmla="*/ 1 h 121"/>
                  <a:gd name="T2" fmla="*/ 118 w 122"/>
                  <a:gd name="T3" fmla="*/ 0 h 121"/>
                  <a:gd name="T4" fmla="*/ 116 w 122"/>
                  <a:gd name="T5" fmla="*/ 1 h 121"/>
                  <a:gd name="T6" fmla="*/ 2 w 122"/>
                  <a:gd name="T7" fmla="*/ 76 h 121"/>
                  <a:gd name="T8" fmla="*/ 1 w 122"/>
                  <a:gd name="T9" fmla="*/ 80 h 121"/>
                  <a:gd name="T10" fmla="*/ 3 w 122"/>
                  <a:gd name="T11" fmla="*/ 83 h 121"/>
                  <a:gd name="T12" fmla="*/ 33 w 122"/>
                  <a:gd name="T13" fmla="*/ 95 h 121"/>
                  <a:gd name="T14" fmla="*/ 46 w 122"/>
                  <a:gd name="T15" fmla="*/ 119 h 121"/>
                  <a:gd name="T16" fmla="*/ 50 w 122"/>
                  <a:gd name="T17" fmla="*/ 121 h 121"/>
                  <a:gd name="T18" fmla="*/ 50 w 122"/>
                  <a:gd name="T19" fmla="*/ 121 h 121"/>
                  <a:gd name="T20" fmla="*/ 53 w 122"/>
                  <a:gd name="T21" fmla="*/ 119 h 121"/>
                  <a:gd name="T22" fmla="*/ 61 w 122"/>
                  <a:gd name="T23" fmla="*/ 106 h 121"/>
                  <a:gd name="T24" fmla="*/ 97 w 122"/>
                  <a:gd name="T25" fmla="*/ 121 h 121"/>
                  <a:gd name="T26" fmla="*/ 99 w 122"/>
                  <a:gd name="T27" fmla="*/ 121 h 121"/>
                  <a:gd name="T28" fmla="*/ 101 w 122"/>
                  <a:gd name="T29" fmla="*/ 121 h 121"/>
                  <a:gd name="T30" fmla="*/ 103 w 122"/>
                  <a:gd name="T31" fmla="*/ 118 h 121"/>
                  <a:gd name="T32" fmla="*/ 121 w 122"/>
                  <a:gd name="T33" fmla="*/ 5 h 121"/>
                  <a:gd name="T34" fmla="*/ 120 w 122"/>
                  <a:gd name="T35" fmla="*/ 1 h 121"/>
                  <a:gd name="T36" fmla="*/ 12 w 122"/>
                  <a:gd name="T37" fmla="*/ 79 h 121"/>
                  <a:gd name="T38" fmla="*/ 100 w 122"/>
                  <a:gd name="T39" fmla="*/ 20 h 121"/>
                  <a:gd name="T40" fmla="*/ 36 w 122"/>
                  <a:gd name="T41" fmla="*/ 89 h 121"/>
                  <a:gd name="T42" fmla="*/ 35 w 122"/>
                  <a:gd name="T43" fmla="*/ 88 h 121"/>
                  <a:gd name="T44" fmla="*/ 12 w 122"/>
                  <a:gd name="T45" fmla="*/ 79 h 121"/>
                  <a:gd name="T46" fmla="*/ 39 w 122"/>
                  <a:gd name="T47" fmla="*/ 91 h 121"/>
                  <a:gd name="T48" fmla="*/ 39 w 122"/>
                  <a:gd name="T49" fmla="*/ 91 h 121"/>
                  <a:gd name="T50" fmla="*/ 111 w 122"/>
                  <a:gd name="T51" fmla="*/ 15 h 121"/>
                  <a:gd name="T52" fmla="*/ 50 w 122"/>
                  <a:gd name="T53" fmla="*/ 110 h 121"/>
                  <a:gd name="T54" fmla="*/ 39 w 122"/>
                  <a:gd name="T55" fmla="*/ 91 h 121"/>
                  <a:gd name="T56" fmla="*/ 96 w 122"/>
                  <a:gd name="T57" fmla="*/ 112 h 121"/>
                  <a:gd name="T58" fmla="*/ 64 w 122"/>
                  <a:gd name="T59" fmla="*/ 99 h 121"/>
                  <a:gd name="T60" fmla="*/ 61 w 122"/>
                  <a:gd name="T61" fmla="*/ 99 h 121"/>
                  <a:gd name="T62" fmla="*/ 111 w 122"/>
                  <a:gd name="T63" fmla="*/ 22 h 121"/>
                  <a:gd name="T64" fmla="*/ 96 w 122"/>
                  <a:gd name="T65" fmla="*/ 112 h 121"/>
                  <a:gd name="T66" fmla="*/ 96 w 122"/>
                  <a:gd name="T67" fmla="*/ 112 h 121"/>
                  <a:gd name="T68" fmla="*/ 96 w 122"/>
                  <a:gd name="T69" fmla="*/ 1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" h="121">
                    <a:moveTo>
                      <a:pt x="120" y="1"/>
                    </a:moveTo>
                    <a:cubicBezTo>
                      <a:pt x="119" y="1"/>
                      <a:pt x="118" y="0"/>
                      <a:pt x="118" y="0"/>
                    </a:cubicBezTo>
                    <a:cubicBezTo>
                      <a:pt x="117" y="0"/>
                      <a:pt x="116" y="1"/>
                      <a:pt x="116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0" y="79"/>
                      <a:pt x="1" y="80"/>
                    </a:cubicBezTo>
                    <a:cubicBezTo>
                      <a:pt x="1" y="81"/>
                      <a:pt x="2" y="83"/>
                      <a:pt x="3" y="83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7" y="120"/>
                      <a:pt x="48" y="121"/>
                      <a:pt x="50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1" y="121"/>
                      <a:pt x="52" y="121"/>
                      <a:pt x="53" y="119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8" y="121"/>
                      <a:pt x="98" y="121"/>
                      <a:pt x="99" y="121"/>
                    </a:cubicBezTo>
                    <a:cubicBezTo>
                      <a:pt x="99" y="121"/>
                      <a:pt x="100" y="121"/>
                      <a:pt x="101" y="121"/>
                    </a:cubicBezTo>
                    <a:cubicBezTo>
                      <a:pt x="102" y="120"/>
                      <a:pt x="102" y="119"/>
                      <a:pt x="103" y="118"/>
                    </a:cubicBezTo>
                    <a:cubicBezTo>
                      <a:pt x="121" y="5"/>
                      <a:pt x="121" y="5"/>
                      <a:pt x="121" y="5"/>
                    </a:cubicBezTo>
                    <a:cubicBezTo>
                      <a:pt x="122" y="3"/>
                      <a:pt x="121" y="2"/>
                      <a:pt x="120" y="1"/>
                    </a:cubicBezTo>
                    <a:close/>
                    <a:moveTo>
                      <a:pt x="12" y="79"/>
                    </a:moveTo>
                    <a:cubicBezTo>
                      <a:pt x="100" y="20"/>
                      <a:pt x="100" y="20"/>
                      <a:pt x="100" y="20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6" y="88"/>
                      <a:pt x="36" y="88"/>
                      <a:pt x="35" y="88"/>
                    </a:cubicBezTo>
                    <a:lnTo>
                      <a:pt x="12" y="79"/>
                    </a:lnTo>
                    <a:close/>
                    <a:moveTo>
                      <a:pt x="39" y="91"/>
                    </a:moveTo>
                    <a:cubicBezTo>
                      <a:pt x="39" y="91"/>
                      <a:pt x="39" y="91"/>
                      <a:pt x="39" y="9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50" y="110"/>
                      <a:pt x="50" y="110"/>
                      <a:pt x="50" y="110"/>
                    </a:cubicBezTo>
                    <a:lnTo>
                      <a:pt x="39" y="91"/>
                    </a:lnTo>
                    <a:close/>
                    <a:moveTo>
                      <a:pt x="96" y="112"/>
                    </a:moveTo>
                    <a:cubicBezTo>
                      <a:pt x="64" y="99"/>
                      <a:pt x="64" y="99"/>
                      <a:pt x="64" y="99"/>
                    </a:cubicBezTo>
                    <a:cubicBezTo>
                      <a:pt x="63" y="99"/>
                      <a:pt x="62" y="99"/>
                      <a:pt x="61" y="99"/>
                    </a:cubicBezTo>
                    <a:cubicBezTo>
                      <a:pt x="111" y="22"/>
                      <a:pt x="111" y="22"/>
                      <a:pt x="111" y="22"/>
                    </a:cubicBezTo>
                    <a:lnTo>
                      <a:pt x="96" y="112"/>
                    </a:lnTo>
                    <a:close/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9F38B3F-4826-4721-9317-234432B19477}"/>
                  </a:ext>
                </a:extLst>
              </p:cNvPr>
              <p:cNvSpPr txBox="1"/>
              <p:nvPr/>
            </p:nvSpPr>
            <p:spPr>
              <a:xfrm>
                <a:off x="1171747" y="3635210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Service </a:t>
                </a:r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141B32C-849D-46CA-B4F4-50635FCAAF1B}"/>
                </a:ext>
              </a:extLst>
            </p:cNvPr>
            <p:cNvSpPr/>
            <p:nvPr/>
          </p:nvSpPr>
          <p:spPr>
            <a:xfrm>
              <a:off x="1696070" y="4098323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57FD492F-6835-4414-9E0B-9A01811D0213}"/>
              </a:ext>
            </a:extLst>
          </p:cNvPr>
          <p:cNvSpPr/>
          <p:nvPr/>
        </p:nvSpPr>
        <p:spPr>
          <a:xfrm>
            <a:off x="4546975" y="2007228"/>
            <a:ext cx="3098051" cy="386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FF3D216-320F-4EF9-8735-2B071ECDAA20}"/>
              </a:ext>
            </a:extLst>
          </p:cNvPr>
          <p:cNvGrpSpPr/>
          <p:nvPr/>
        </p:nvGrpSpPr>
        <p:grpSpPr>
          <a:xfrm>
            <a:off x="4963657" y="3000526"/>
            <a:ext cx="2106899" cy="1772209"/>
            <a:chOff x="1696070" y="3157111"/>
            <a:chExt cx="2106899" cy="177220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3EE5EF5-A166-437B-8A5F-3C5263888256}"/>
                </a:ext>
              </a:extLst>
            </p:cNvPr>
            <p:cNvGrpSpPr/>
            <p:nvPr/>
          </p:nvGrpSpPr>
          <p:grpSpPr>
            <a:xfrm>
              <a:off x="1816658" y="3157111"/>
              <a:ext cx="1865722" cy="923323"/>
              <a:chOff x="1171747" y="3060700"/>
              <a:chExt cx="1865722" cy="923323"/>
            </a:xfrm>
          </p:grpSpPr>
          <p:sp>
            <p:nvSpPr>
              <p:cNvPr id="50" name="Freeform 7">
                <a:extLst>
                  <a:ext uri="{FF2B5EF4-FFF2-40B4-BE49-F238E27FC236}">
                    <a16:creationId xmlns:a16="http://schemas.microsoft.com/office/drawing/2014/main" id="{16B4DD7C-0A46-4511-A3AC-E8F24B0CF0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9664" y="3060700"/>
                <a:ext cx="369888" cy="368300"/>
              </a:xfrm>
              <a:custGeom>
                <a:avLst/>
                <a:gdLst>
                  <a:gd name="T0" fmla="*/ 120 w 122"/>
                  <a:gd name="T1" fmla="*/ 1 h 121"/>
                  <a:gd name="T2" fmla="*/ 118 w 122"/>
                  <a:gd name="T3" fmla="*/ 0 h 121"/>
                  <a:gd name="T4" fmla="*/ 116 w 122"/>
                  <a:gd name="T5" fmla="*/ 1 h 121"/>
                  <a:gd name="T6" fmla="*/ 2 w 122"/>
                  <a:gd name="T7" fmla="*/ 76 h 121"/>
                  <a:gd name="T8" fmla="*/ 1 w 122"/>
                  <a:gd name="T9" fmla="*/ 80 h 121"/>
                  <a:gd name="T10" fmla="*/ 3 w 122"/>
                  <a:gd name="T11" fmla="*/ 83 h 121"/>
                  <a:gd name="T12" fmla="*/ 33 w 122"/>
                  <a:gd name="T13" fmla="*/ 95 h 121"/>
                  <a:gd name="T14" fmla="*/ 46 w 122"/>
                  <a:gd name="T15" fmla="*/ 119 h 121"/>
                  <a:gd name="T16" fmla="*/ 50 w 122"/>
                  <a:gd name="T17" fmla="*/ 121 h 121"/>
                  <a:gd name="T18" fmla="*/ 50 w 122"/>
                  <a:gd name="T19" fmla="*/ 121 h 121"/>
                  <a:gd name="T20" fmla="*/ 53 w 122"/>
                  <a:gd name="T21" fmla="*/ 119 h 121"/>
                  <a:gd name="T22" fmla="*/ 61 w 122"/>
                  <a:gd name="T23" fmla="*/ 106 h 121"/>
                  <a:gd name="T24" fmla="*/ 97 w 122"/>
                  <a:gd name="T25" fmla="*/ 121 h 121"/>
                  <a:gd name="T26" fmla="*/ 99 w 122"/>
                  <a:gd name="T27" fmla="*/ 121 h 121"/>
                  <a:gd name="T28" fmla="*/ 101 w 122"/>
                  <a:gd name="T29" fmla="*/ 121 h 121"/>
                  <a:gd name="T30" fmla="*/ 103 w 122"/>
                  <a:gd name="T31" fmla="*/ 118 h 121"/>
                  <a:gd name="T32" fmla="*/ 121 w 122"/>
                  <a:gd name="T33" fmla="*/ 5 h 121"/>
                  <a:gd name="T34" fmla="*/ 120 w 122"/>
                  <a:gd name="T35" fmla="*/ 1 h 121"/>
                  <a:gd name="T36" fmla="*/ 12 w 122"/>
                  <a:gd name="T37" fmla="*/ 79 h 121"/>
                  <a:gd name="T38" fmla="*/ 100 w 122"/>
                  <a:gd name="T39" fmla="*/ 20 h 121"/>
                  <a:gd name="T40" fmla="*/ 36 w 122"/>
                  <a:gd name="T41" fmla="*/ 89 h 121"/>
                  <a:gd name="T42" fmla="*/ 35 w 122"/>
                  <a:gd name="T43" fmla="*/ 88 h 121"/>
                  <a:gd name="T44" fmla="*/ 12 w 122"/>
                  <a:gd name="T45" fmla="*/ 79 h 121"/>
                  <a:gd name="T46" fmla="*/ 39 w 122"/>
                  <a:gd name="T47" fmla="*/ 91 h 121"/>
                  <a:gd name="T48" fmla="*/ 39 w 122"/>
                  <a:gd name="T49" fmla="*/ 91 h 121"/>
                  <a:gd name="T50" fmla="*/ 111 w 122"/>
                  <a:gd name="T51" fmla="*/ 15 h 121"/>
                  <a:gd name="T52" fmla="*/ 50 w 122"/>
                  <a:gd name="T53" fmla="*/ 110 h 121"/>
                  <a:gd name="T54" fmla="*/ 39 w 122"/>
                  <a:gd name="T55" fmla="*/ 91 h 121"/>
                  <a:gd name="T56" fmla="*/ 96 w 122"/>
                  <a:gd name="T57" fmla="*/ 112 h 121"/>
                  <a:gd name="T58" fmla="*/ 64 w 122"/>
                  <a:gd name="T59" fmla="*/ 99 h 121"/>
                  <a:gd name="T60" fmla="*/ 61 w 122"/>
                  <a:gd name="T61" fmla="*/ 99 h 121"/>
                  <a:gd name="T62" fmla="*/ 111 w 122"/>
                  <a:gd name="T63" fmla="*/ 22 h 121"/>
                  <a:gd name="T64" fmla="*/ 96 w 122"/>
                  <a:gd name="T65" fmla="*/ 112 h 121"/>
                  <a:gd name="T66" fmla="*/ 96 w 122"/>
                  <a:gd name="T67" fmla="*/ 112 h 121"/>
                  <a:gd name="T68" fmla="*/ 96 w 122"/>
                  <a:gd name="T69" fmla="*/ 1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" h="121">
                    <a:moveTo>
                      <a:pt x="120" y="1"/>
                    </a:moveTo>
                    <a:cubicBezTo>
                      <a:pt x="119" y="1"/>
                      <a:pt x="118" y="0"/>
                      <a:pt x="118" y="0"/>
                    </a:cubicBezTo>
                    <a:cubicBezTo>
                      <a:pt x="117" y="0"/>
                      <a:pt x="116" y="1"/>
                      <a:pt x="116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0" y="79"/>
                      <a:pt x="1" y="80"/>
                    </a:cubicBezTo>
                    <a:cubicBezTo>
                      <a:pt x="1" y="81"/>
                      <a:pt x="2" y="83"/>
                      <a:pt x="3" y="83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7" y="120"/>
                      <a:pt x="48" y="121"/>
                      <a:pt x="50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1" y="121"/>
                      <a:pt x="52" y="121"/>
                      <a:pt x="53" y="119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8" y="121"/>
                      <a:pt x="98" y="121"/>
                      <a:pt x="99" y="121"/>
                    </a:cubicBezTo>
                    <a:cubicBezTo>
                      <a:pt x="99" y="121"/>
                      <a:pt x="100" y="121"/>
                      <a:pt x="101" y="121"/>
                    </a:cubicBezTo>
                    <a:cubicBezTo>
                      <a:pt x="102" y="120"/>
                      <a:pt x="102" y="119"/>
                      <a:pt x="103" y="118"/>
                    </a:cubicBezTo>
                    <a:cubicBezTo>
                      <a:pt x="121" y="5"/>
                      <a:pt x="121" y="5"/>
                      <a:pt x="121" y="5"/>
                    </a:cubicBezTo>
                    <a:cubicBezTo>
                      <a:pt x="122" y="3"/>
                      <a:pt x="121" y="2"/>
                      <a:pt x="120" y="1"/>
                    </a:cubicBezTo>
                    <a:close/>
                    <a:moveTo>
                      <a:pt x="12" y="79"/>
                    </a:moveTo>
                    <a:cubicBezTo>
                      <a:pt x="100" y="20"/>
                      <a:pt x="100" y="20"/>
                      <a:pt x="100" y="20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6" y="88"/>
                      <a:pt x="36" y="88"/>
                      <a:pt x="35" y="88"/>
                    </a:cubicBezTo>
                    <a:lnTo>
                      <a:pt x="12" y="79"/>
                    </a:lnTo>
                    <a:close/>
                    <a:moveTo>
                      <a:pt x="39" y="91"/>
                    </a:moveTo>
                    <a:cubicBezTo>
                      <a:pt x="39" y="91"/>
                      <a:pt x="39" y="91"/>
                      <a:pt x="39" y="9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50" y="110"/>
                      <a:pt x="50" y="110"/>
                      <a:pt x="50" y="110"/>
                    </a:cubicBezTo>
                    <a:lnTo>
                      <a:pt x="39" y="91"/>
                    </a:lnTo>
                    <a:close/>
                    <a:moveTo>
                      <a:pt x="96" y="112"/>
                    </a:moveTo>
                    <a:cubicBezTo>
                      <a:pt x="64" y="99"/>
                      <a:pt x="64" y="99"/>
                      <a:pt x="64" y="99"/>
                    </a:cubicBezTo>
                    <a:cubicBezTo>
                      <a:pt x="63" y="99"/>
                      <a:pt x="62" y="99"/>
                      <a:pt x="61" y="99"/>
                    </a:cubicBezTo>
                    <a:cubicBezTo>
                      <a:pt x="111" y="22"/>
                      <a:pt x="111" y="22"/>
                      <a:pt x="111" y="22"/>
                    </a:cubicBezTo>
                    <a:lnTo>
                      <a:pt x="96" y="112"/>
                    </a:lnTo>
                    <a:close/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6F72F86-8E07-463F-972D-E6DC285EC32C}"/>
                  </a:ext>
                </a:extLst>
              </p:cNvPr>
              <p:cNvSpPr txBox="1"/>
              <p:nvPr/>
            </p:nvSpPr>
            <p:spPr>
              <a:xfrm>
                <a:off x="1171747" y="3635210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Service </a:t>
                </a:r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</a:t>
                </a:r>
              </a:p>
            </p:txBody>
          </p:sp>
        </p:grp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7CF9624-27BD-468B-8E3E-365DBD78B838}"/>
                </a:ext>
              </a:extLst>
            </p:cNvPr>
            <p:cNvSpPr/>
            <p:nvPr/>
          </p:nvSpPr>
          <p:spPr>
            <a:xfrm>
              <a:off x="1696070" y="4098323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A949D9B-205D-438D-86C1-AE4C2D8F376C}"/>
              </a:ext>
            </a:extLst>
          </p:cNvPr>
          <p:cNvGrpSpPr/>
          <p:nvPr/>
        </p:nvGrpSpPr>
        <p:grpSpPr>
          <a:xfrm>
            <a:off x="8409843" y="3000526"/>
            <a:ext cx="2106899" cy="1772209"/>
            <a:chOff x="1696070" y="3157111"/>
            <a:chExt cx="2106899" cy="1772209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2765660-0C98-420C-9534-3C0F753C7868}"/>
                </a:ext>
              </a:extLst>
            </p:cNvPr>
            <p:cNvGrpSpPr/>
            <p:nvPr/>
          </p:nvGrpSpPr>
          <p:grpSpPr>
            <a:xfrm>
              <a:off x="1816658" y="3157111"/>
              <a:ext cx="1865722" cy="923323"/>
              <a:chOff x="1171747" y="3060700"/>
              <a:chExt cx="1865722" cy="923323"/>
            </a:xfrm>
          </p:grpSpPr>
          <p:sp>
            <p:nvSpPr>
              <p:cNvPr id="55" name="Freeform 7">
                <a:extLst>
                  <a:ext uri="{FF2B5EF4-FFF2-40B4-BE49-F238E27FC236}">
                    <a16:creationId xmlns:a16="http://schemas.microsoft.com/office/drawing/2014/main" id="{4DB018C1-72F8-413A-8DE3-C5C1884DA3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9664" y="3060700"/>
                <a:ext cx="369888" cy="368300"/>
              </a:xfrm>
              <a:custGeom>
                <a:avLst/>
                <a:gdLst>
                  <a:gd name="T0" fmla="*/ 120 w 122"/>
                  <a:gd name="T1" fmla="*/ 1 h 121"/>
                  <a:gd name="T2" fmla="*/ 118 w 122"/>
                  <a:gd name="T3" fmla="*/ 0 h 121"/>
                  <a:gd name="T4" fmla="*/ 116 w 122"/>
                  <a:gd name="T5" fmla="*/ 1 h 121"/>
                  <a:gd name="T6" fmla="*/ 2 w 122"/>
                  <a:gd name="T7" fmla="*/ 76 h 121"/>
                  <a:gd name="T8" fmla="*/ 1 w 122"/>
                  <a:gd name="T9" fmla="*/ 80 h 121"/>
                  <a:gd name="T10" fmla="*/ 3 w 122"/>
                  <a:gd name="T11" fmla="*/ 83 h 121"/>
                  <a:gd name="T12" fmla="*/ 33 w 122"/>
                  <a:gd name="T13" fmla="*/ 95 h 121"/>
                  <a:gd name="T14" fmla="*/ 46 w 122"/>
                  <a:gd name="T15" fmla="*/ 119 h 121"/>
                  <a:gd name="T16" fmla="*/ 50 w 122"/>
                  <a:gd name="T17" fmla="*/ 121 h 121"/>
                  <a:gd name="T18" fmla="*/ 50 w 122"/>
                  <a:gd name="T19" fmla="*/ 121 h 121"/>
                  <a:gd name="T20" fmla="*/ 53 w 122"/>
                  <a:gd name="T21" fmla="*/ 119 h 121"/>
                  <a:gd name="T22" fmla="*/ 61 w 122"/>
                  <a:gd name="T23" fmla="*/ 106 h 121"/>
                  <a:gd name="T24" fmla="*/ 97 w 122"/>
                  <a:gd name="T25" fmla="*/ 121 h 121"/>
                  <a:gd name="T26" fmla="*/ 99 w 122"/>
                  <a:gd name="T27" fmla="*/ 121 h 121"/>
                  <a:gd name="T28" fmla="*/ 101 w 122"/>
                  <a:gd name="T29" fmla="*/ 121 h 121"/>
                  <a:gd name="T30" fmla="*/ 103 w 122"/>
                  <a:gd name="T31" fmla="*/ 118 h 121"/>
                  <a:gd name="T32" fmla="*/ 121 w 122"/>
                  <a:gd name="T33" fmla="*/ 5 h 121"/>
                  <a:gd name="T34" fmla="*/ 120 w 122"/>
                  <a:gd name="T35" fmla="*/ 1 h 121"/>
                  <a:gd name="T36" fmla="*/ 12 w 122"/>
                  <a:gd name="T37" fmla="*/ 79 h 121"/>
                  <a:gd name="T38" fmla="*/ 100 w 122"/>
                  <a:gd name="T39" fmla="*/ 20 h 121"/>
                  <a:gd name="T40" fmla="*/ 36 w 122"/>
                  <a:gd name="T41" fmla="*/ 89 h 121"/>
                  <a:gd name="T42" fmla="*/ 35 w 122"/>
                  <a:gd name="T43" fmla="*/ 88 h 121"/>
                  <a:gd name="T44" fmla="*/ 12 w 122"/>
                  <a:gd name="T45" fmla="*/ 79 h 121"/>
                  <a:gd name="T46" fmla="*/ 39 w 122"/>
                  <a:gd name="T47" fmla="*/ 91 h 121"/>
                  <a:gd name="T48" fmla="*/ 39 w 122"/>
                  <a:gd name="T49" fmla="*/ 91 h 121"/>
                  <a:gd name="T50" fmla="*/ 111 w 122"/>
                  <a:gd name="T51" fmla="*/ 15 h 121"/>
                  <a:gd name="T52" fmla="*/ 50 w 122"/>
                  <a:gd name="T53" fmla="*/ 110 h 121"/>
                  <a:gd name="T54" fmla="*/ 39 w 122"/>
                  <a:gd name="T55" fmla="*/ 91 h 121"/>
                  <a:gd name="T56" fmla="*/ 96 w 122"/>
                  <a:gd name="T57" fmla="*/ 112 h 121"/>
                  <a:gd name="T58" fmla="*/ 64 w 122"/>
                  <a:gd name="T59" fmla="*/ 99 h 121"/>
                  <a:gd name="T60" fmla="*/ 61 w 122"/>
                  <a:gd name="T61" fmla="*/ 99 h 121"/>
                  <a:gd name="T62" fmla="*/ 111 w 122"/>
                  <a:gd name="T63" fmla="*/ 22 h 121"/>
                  <a:gd name="T64" fmla="*/ 96 w 122"/>
                  <a:gd name="T65" fmla="*/ 112 h 121"/>
                  <a:gd name="T66" fmla="*/ 96 w 122"/>
                  <a:gd name="T67" fmla="*/ 112 h 121"/>
                  <a:gd name="T68" fmla="*/ 96 w 122"/>
                  <a:gd name="T69" fmla="*/ 1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" h="121">
                    <a:moveTo>
                      <a:pt x="120" y="1"/>
                    </a:moveTo>
                    <a:cubicBezTo>
                      <a:pt x="119" y="1"/>
                      <a:pt x="118" y="0"/>
                      <a:pt x="118" y="0"/>
                    </a:cubicBezTo>
                    <a:cubicBezTo>
                      <a:pt x="117" y="0"/>
                      <a:pt x="116" y="1"/>
                      <a:pt x="116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0" y="79"/>
                      <a:pt x="1" y="80"/>
                    </a:cubicBezTo>
                    <a:cubicBezTo>
                      <a:pt x="1" y="81"/>
                      <a:pt x="2" y="83"/>
                      <a:pt x="3" y="83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7" y="120"/>
                      <a:pt x="48" y="121"/>
                      <a:pt x="50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1" y="121"/>
                      <a:pt x="52" y="121"/>
                      <a:pt x="53" y="119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8" y="121"/>
                      <a:pt x="98" y="121"/>
                      <a:pt x="99" y="121"/>
                    </a:cubicBezTo>
                    <a:cubicBezTo>
                      <a:pt x="99" y="121"/>
                      <a:pt x="100" y="121"/>
                      <a:pt x="101" y="121"/>
                    </a:cubicBezTo>
                    <a:cubicBezTo>
                      <a:pt x="102" y="120"/>
                      <a:pt x="102" y="119"/>
                      <a:pt x="103" y="118"/>
                    </a:cubicBezTo>
                    <a:cubicBezTo>
                      <a:pt x="121" y="5"/>
                      <a:pt x="121" y="5"/>
                      <a:pt x="121" y="5"/>
                    </a:cubicBezTo>
                    <a:cubicBezTo>
                      <a:pt x="122" y="3"/>
                      <a:pt x="121" y="2"/>
                      <a:pt x="120" y="1"/>
                    </a:cubicBezTo>
                    <a:close/>
                    <a:moveTo>
                      <a:pt x="12" y="79"/>
                    </a:moveTo>
                    <a:cubicBezTo>
                      <a:pt x="100" y="20"/>
                      <a:pt x="100" y="20"/>
                      <a:pt x="100" y="20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6" y="88"/>
                      <a:pt x="36" y="88"/>
                      <a:pt x="35" y="88"/>
                    </a:cubicBezTo>
                    <a:lnTo>
                      <a:pt x="12" y="79"/>
                    </a:lnTo>
                    <a:close/>
                    <a:moveTo>
                      <a:pt x="39" y="91"/>
                    </a:moveTo>
                    <a:cubicBezTo>
                      <a:pt x="39" y="91"/>
                      <a:pt x="39" y="91"/>
                      <a:pt x="39" y="9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50" y="110"/>
                      <a:pt x="50" y="110"/>
                      <a:pt x="50" y="110"/>
                    </a:cubicBezTo>
                    <a:lnTo>
                      <a:pt x="39" y="91"/>
                    </a:lnTo>
                    <a:close/>
                    <a:moveTo>
                      <a:pt x="96" y="112"/>
                    </a:moveTo>
                    <a:cubicBezTo>
                      <a:pt x="64" y="99"/>
                      <a:pt x="64" y="99"/>
                      <a:pt x="64" y="99"/>
                    </a:cubicBezTo>
                    <a:cubicBezTo>
                      <a:pt x="63" y="99"/>
                      <a:pt x="62" y="99"/>
                      <a:pt x="61" y="99"/>
                    </a:cubicBezTo>
                    <a:cubicBezTo>
                      <a:pt x="111" y="22"/>
                      <a:pt x="111" y="22"/>
                      <a:pt x="111" y="22"/>
                    </a:cubicBezTo>
                    <a:lnTo>
                      <a:pt x="96" y="112"/>
                    </a:lnTo>
                    <a:close/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CEEE68C-F50C-46F0-850C-34D32B4F69E0}"/>
                  </a:ext>
                </a:extLst>
              </p:cNvPr>
              <p:cNvSpPr txBox="1"/>
              <p:nvPr/>
            </p:nvSpPr>
            <p:spPr>
              <a:xfrm>
                <a:off x="1171747" y="3635210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Service </a:t>
                </a:r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</a:t>
                </a:r>
              </a:p>
            </p:txBody>
          </p: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17639D-2D42-423C-94D3-3E7A11AEDE8B}"/>
                </a:ext>
              </a:extLst>
            </p:cNvPr>
            <p:cNvSpPr/>
            <p:nvPr/>
          </p:nvSpPr>
          <p:spPr>
            <a:xfrm>
              <a:off x="1696070" y="4098323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DCC529-0B52-4AAE-84CB-B4A148A56A9C}"/>
              </a:ext>
            </a:extLst>
          </p:cNvPr>
          <p:cNvGrpSpPr/>
          <p:nvPr/>
        </p:nvGrpSpPr>
        <p:grpSpPr>
          <a:xfrm>
            <a:off x="838200" y="6261121"/>
            <a:ext cx="10136591" cy="319087"/>
            <a:chOff x="1751885" y="6261121"/>
            <a:chExt cx="10136591" cy="319087"/>
          </a:xfrm>
        </p:grpSpPr>
        <p:sp>
          <p:nvSpPr>
            <p:cNvPr id="67" name="Date Placeholder 13">
              <a:extLst>
                <a:ext uri="{FF2B5EF4-FFF2-40B4-BE49-F238E27FC236}">
                  <a16:creationId xmlns:a16="http://schemas.microsoft.com/office/drawing/2014/main" id="{D384778C-5823-4263-8A03-5518B7D259FE}"/>
                </a:ext>
              </a:extLst>
            </p:cNvPr>
            <p:cNvSpPr txBox="1">
              <a:spLocks/>
            </p:cNvSpPr>
            <p:nvPr/>
          </p:nvSpPr>
          <p:spPr>
            <a:xfrm>
              <a:off x="1751885" y="6261121"/>
              <a:ext cx="862013" cy="157160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0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07/21/2017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2707E70-1178-4BD0-AC89-B72E6AA18F46}"/>
                </a:ext>
              </a:extLst>
            </p:cNvPr>
            <p:cNvSpPr txBox="1"/>
            <p:nvPr/>
          </p:nvSpPr>
          <p:spPr>
            <a:xfrm>
              <a:off x="5968285" y="6261121"/>
              <a:ext cx="14863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www.business.com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926224B-6E98-4F33-8743-71CD7002FF31}"/>
                </a:ext>
              </a:extLst>
            </p:cNvPr>
            <p:cNvGrpSpPr/>
            <p:nvPr/>
          </p:nvGrpSpPr>
          <p:grpSpPr>
            <a:xfrm>
              <a:off x="10808976" y="6261121"/>
              <a:ext cx="1079500" cy="319087"/>
              <a:chOff x="7407275" y="4246563"/>
              <a:chExt cx="1079500" cy="319087"/>
            </a:xfrm>
          </p:grpSpPr>
          <p:sp>
            <p:nvSpPr>
              <p:cNvPr id="70" name="AutoShape 3">
                <a:extLst>
                  <a:ext uri="{FF2B5EF4-FFF2-40B4-BE49-F238E27FC236}">
                    <a16:creationId xmlns:a16="http://schemas.microsoft.com/office/drawing/2014/main" id="{A7E0F191-CCE7-4FA4-8842-F346E46FD1A3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7407275" y="4248150"/>
                <a:ext cx="1079500" cy="317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5">
                <a:extLst>
                  <a:ext uri="{FF2B5EF4-FFF2-40B4-BE49-F238E27FC236}">
                    <a16:creationId xmlns:a16="http://schemas.microsoft.com/office/drawing/2014/main" id="{2A4FF615-5893-418F-94FB-3626AAA2A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7288" y="4454525"/>
                <a:ext cx="215900" cy="109538"/>
              </a:xfrm>
              <a:custGeom>
                <a:avLst/>
                <a:gdLst>
                  <a:gd name="T0" fmla="*/ 91 w 136"/>
                  <a:gd name="T1" fmla="*/ 24 h 69"/>
                  <a:gd name="T2" fmla="*/ 68 w 136"/>
                  <a:gd name="T3" fmla="*/ 0 h 69"/>
                  <a:gd name="T4" fmla="*/ 0 w 136"/>
                  <a:gd name="T5" fmla="*/ 69 h 69"/>
                  <a:gd name="T6" fmla="*/ 136 w 136"/>
                  <a:gd name="T7" fmla="*/ 69 h 69"/>
                  <a:gd name="T8" fmla="*/ 91 w 136"/>
                  <a:gd name="T9" fmla="*/ 24 h 69"/>
                  <a:gd name="T10" fmla="*/ 91 w 136"/>
                  <a:gd name="T11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69">
                    <a:moveTo>
                      <a:pt x="91" y="24"/>
                    </a:moveTo>
                    <a:lnTo>
                      <a:pt x="68" y="0"/>
                    </a:lnTo>
                    <a:lnTo>
                      <a:pt x="0" y="69"/>
                    </a:lnTo>
                    <a:lnTo>
                      <a:pt x="136" y="69"/>
                    </a:lnTo>
                    <a:lnTo>
                      <a:pt x="91" y="24"/>
                    </a:lnTo>
                    <a:lnTo>
                      <a:pt x="91" y="24"/>
                    </a:lnTo>
                    <a:close/>
                  </a:path>
                </a:pathLst>
              </a:custGeom>
              <a:solidFill>
                <a:srgbClr val="4CB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">
                <a:extLst>
                  <a:ext uri="{FF2B5EF4-FFF2-40B4-BE49-F238E27FC236}">
                    <a16:creationId xmlns:a16="http://schemas.microsoft.com/office/drawing/2014/main" id="{EDD662BA-3ADB-4030-A658-9FECEDBB2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8863" y="4246563"/>
                <a:ext cx="107950" cy="217488"/>
              </a:xfrm>
              <a:custGeom>
                <a:avLst/>
                <a:gdLst>
                  <a:gd name="T0" fmla="*/ 44 w 68"/>
                  <a:gd name="T1" fmla="*/ 45 h 137"/>
                  <a:gd name="T2" fmla="*/ 0 w 68"/>
                  <a:gd name="T3" fmla="*/ 0 h 137"/>
                  <a:gd name="T4" fmla="*/ 0 w 68"/>
                  <a:gd name="T5" fmla="*/ 0 h 137"/>
                  <a:gd name="T6" fmla="*/ 0 w 68"/>
                  <a:gd name="T7" fmla="*/ 137 h 137"/>
                  <a:gd name="T8" fmla="*/ 68 w 68"/>
                  <a:gd name="T9" fmla="*/ 69 h 137"/>
                  <a:gd name="T10" fmla="*/ 44 w 68"/>
                  <a:gd name="T11" fmla="*/ 45 h 137"/>
                  <a:gd name="T12" fmla="*/ 44 w 68"/>
                  <a:gd name="T13" fmla="*/ 45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137">
                    <a:moveTo>
                      <a:pt x="44" y="4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37"/>
                    </a:lnTo>
                    <a:lnTo>
                      <a:pt x="68" y="69"/>
                    </a:lnTo>
                    <a:lnTo>
                      <a:pt x="44" y="45"/>
                    </a:lnTo>
                    <a:lnTo>
                      <a:pt x="44" y="45"/>
                    </a:lnTo>
                    <a:close/>
                  </a:path>
                </a:pathLst>
              </a:custGeom>
              <a:solidFill>
                <a:srgbClr val="00A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7">
                <a:extLst>
                  <a:ext uri="{FF2B5EF4-FFF2-40B4-BE49-F238E27FC236}">
                    <a16:creationId xmlns:a16="http://schemas.microsoft.com/office/drawing/2014/main" id="{8D8AF34B-CD26-4DE1-A4C5-EB3881FF24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8863" y="4246563"/>
                <a:ext cx="314325" cy="71438"/>
              </a:xfrm>
              <a:custGeom>
                <a:avLst/>
                <a:gdLst>
                  <a:gd name="T0" fmla="*/ 198 w 198"/>
                  <a:gd name="T1" fmla="*/ 0 h 45"/>
                  <a:gd name="T2" fmla="*/ 0 w 198"/>
                  <a:gd name="T3" fmla="*/ 0 h 45"/>
                  <a:gd name="T4" fmla="*/ 44 w 198"/>
                  <a:gd name="T5" fmla="*/ 45 h 45"/>
                  <a:gd name="T6" fmla="*/ 153 w 198"/>
                  <a:gd name="T7" fmla="*/ 45 h 45"/>
                  <a:gd name="T8" fmla="*/ 198 w 198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45">
                    <a:moveTo>
                      <a:pt x="198" y="0"/>
                    </a:moveTo>
                    <a:lnTo>
                      <a:pt x="0" y="0"/>
                    </a:lnTo>
                    <a:lnTo>
                      <a:pt x="44" y="45"/>
                    </a:lnTo>
                    <a:lnTo>
                      <a:pt x="153" y="45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126E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8">
                <a:extLst>
                  <a:ext uri="{FF2B5EF4-FFF2-40B4-BE49-F238E27FC236}">
                    <a16:creationId xmlns:a16="http://schemas.microsoft.com/office/drawing/2014/main" id="{CC9CD343-D379-4095-8732-B28927AA8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1750" y="4246563"/>
                <a:ext cx="71438" cy="317500"/>
              </a:xfrm>
              <a:custGeom>
                <a:avLst/>
                <a:gdLst>
                  <a:gd name="T0" fmla="*/ 0 w 45"/>
                  <a:gd name="T1" fmla="*/ 45 h 200"/>
                  <a:gd name="T2" fmla="*/ 0 w 45"/>
                  <a:gd name="T3" fmla="*/ 155 h 200"/>
                  <a:gd name="T4" fmla="*/ 45 w 45"/>
                  <a:gd name="T5" fmla="*/ 200 h 200"/>
                  <a:gd name="T6" fmla="*/ 45 w 45"/>
                  <a:gd name="T7" fmla="*/ 0 h 200"/>
                  <a:gd name="T8" fmla="*/ 0 w 45"/>
                  <a:gd name="T9" fmla="*/ 45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00">
                    <a:moveTo>
                      <a:pt x="0" y="45"/>
                    </a:moveTo>
                    <a:lnTo>
                      <a:pt x="0" y="155"/>
                    </a:lnTo>
                    <a:lnTo>
                      <a:pt x="45" y="200"/>
                    </a:lnTo>
                    <a:lnTo>
                      <a:pt x="45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081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9">
                <a:extLst>
                  <a:ext uri="{FF2B5EF4-FFF2-40B4-BE49-F238E27FC236}">
                    <a16:creationId xmlns:a16="http://schemas.microsoft.com/office/drawing/2014/main" id="{6E08B19F-25F8-4C88-AFAB-370993E89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8863" y="4246563"/>
                <a:ext cx="103188" cy="71438"/>
              </a:xfrm>
              <a:custGeom>
                <a:avLst/>
                <a:gdLst>
                  <a:gd name="T0" fmla="*/ 0 w 65"/>
                  <a:gd name="T1" fmla="*/ 0 h 45"/>
                  <a:gd name="T2" fmla="*/ 44 w 65"/>
                  <a:gd name="T3" fmla="*/ 45 h 45"/>
                  <a:gd name="T4" fmla="*/ 65 w 65"/>
                  <a:gd name="T5" fmla="*/ 45 h 45"/>
                  <a:gd name="T6" fmla="*/ 21 w 65"/>
                  <a:gd name="T7" fmla="*/ 0 h 45"/>
                  <a:gd name="T8" fmla="*/ 0 w 65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45">
                    <a:moveTo>
                      <a:pt x="0" y="0"/>
                    </a:moveTo>
                    <a:lnTo>
                      <a:pt x="44" y="45"/>
                    </a:lnTo>
                    <a:lnTo>
                      <a:pt x="65" y="45"/>
                    </a:lnTo>
                    <a:lnTo>
                      <a:pt x="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45C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0">
                <a:extLst>
                  <a:ext uri="{FF2B5EF4-FFF2-40B4-BE49-F238E27FC236}">
                    <a16:creationId xmlns:a16="http://schemas.microsoft.com/office/drawing/2014/main" id="{8815F902-5DEA-4BC3-9C83-D179C054B7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1750" y="4459288"/>
                <a:ext cx="71438" cy="104775"/>
              </a:xfrm>
              <a:custGeom>
                <a:avLst/>
                <a:gdLst>
                  <a:gd name="T0" fmla="*/ 0 w 45"/>
                  <a:gd name="T1" fmla="*/ 0 h 66"/>
                  <a:gd name="T2" fmla="*/ 0 w 45"/>
                  <a:gd name="T3" fmla="*/ 21 h 66"/>
                  <a:gd name="T4" fmla="*/ 45 w 45"/>
                  <a:gd name="T5" fmla="*/ 66 h 66"/>
                  <a:gd name="T6" fmla="*/ 45 w 45"/>
                  <a:gd name="T7" fmla="*/ 44 h 66"/>
                  <a:gd name="T8" fmla="*/ 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0" y="0"/>
                    </a:moveTo>
                    <a:lnTo>
                      <a:pt x="0" y="21"/>
                    </a:lnTo>
                    <a:lnTo>
                      <a:pt x="45" y="66"/>
                    </a:lnTo>
                    <a:lnTo>
                      <a:pt x="45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1">
                <a:extLst>
                  <a:ext uri="{FF2B5EF4-FFF2-40B4-BE49-F238E27FC236}">
                    <a16:creationId xmlns:a16="http://schemas.microsoft.com/office/drawing/2014/main" id="{D566A727-2F2A-4251-A074-B124E0D6D7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72400" y="4352925"/>
                <a:ext cx="712788" cy="212725"/>
              </a:xfrm>
              <a:custGeom>
                <a:avLst/>
                <a:gdLst>
                  <a:gd name="T0" fmla="*/ 70 w 623"/>
                  <a:gd name="T1" fmla="*/ 83 h 185"/>
                  <a:gd name="T2" fmla="*/ 56 w 623"/>
                  <a:gd name="T3" fmla="*/ 30 h 185"/>
                  <a:gd name="T4" fmla="*/ 523 w 623"/>
                  <a:gd name="T5" fmla="*/ 48 h 185"/>
                  <a:gd name="T6" fmla="*/ 543 w 623"/>
                  <a:gd name="T7" fmla="*/ 122 h 185"/>
                  <a:gd name="T8" fmla="*/ 327 w 623"/>
                  <a:gd name="T9" fmla="*/ 47 h 185"/>
                  <a:gd name="T10" fmla="*/ 239 w 623"/>
                  <a:gd name="T11" fmla="*/ 130 h 185"/>
                  <a:gd name="T12" fmla="*/ 385 w 623"/>
                  <a:gd name="T13" fmla="*/ 131 h 185"/>
                  <a:gd name="T14" fmla="*/ 398 w 623"/>
                  <a:gd name="T15" fmla="*/ 124 h 185"/>
                  <a:gd name="T16" fmla="*/ 347 w 623"/>
                  <a:gd name="T17" fmla="*/ 119 h 185"/>
                  <a:gd name="T18" fmla="*/ 501 w 623"/>
                  <a:gd name="T19" fmla="*/ 86 h 185"/>
                  <a:gd name="T20" fmla="*/ 432 w 623"/>
                  <a:gd name="T21" fmla="*/ 42 h 185"/>
                  <a:gd name="T22" fmla="*/ 214 w 623"/>
                  <a:gd name="T23" fmla="*/ 129 h 185"/>
                  <a:gd name="T24" fmla="*/ 201 w 623"/>
                  <a:gd name="T25" fmla="*/ 48 h 185"/>
                  <a:gd name="T26" fmla="*/ 102 w 623"/>
                  <a:gd name="T27" fmla="*/ 182 h 185"/>
                  <a:gd name="T28" fmla="*/ 115 w 623"/>
                  <a:gd name="T29" fmla="*/ 179 h 185"/>
                  <a:gd name="T30" fmla="*/ 150 w 623"/>
                  <a:gd name="T31" fmla="*/ 166 h 185"/>
                  <a:gd name="T32" fmla="*/ 143 w 623"/>
                  <a:gd name="T33" fmla="*/ 179 h 185"/>
                  <a:gd name="T34" fmla="*/ 171 w 623"/>
                  <a:gd name="T35" fmla="*/ 168 h 185"/>
                  <a:gd name="T36" fmla="*/ 166 w 623"/>
                  <a:gd name="T37" fmla="*/ 184 h 185"/>
                  <a:gd name="T38" fmla="*/ 27 w 623"/>
                  <a:gd name="T39" fmla="*/ 155 h 185"/>
                  <a:gd name="T40" fmla="*/ 17 w 623"/>
                  <a:gd name="T41" fmla="*/ 177 h 185"/>
                  <a:gd name="T42" fmla="*/ 32 w 623"/>
                  <a:gd name="T43" fmla="*/ 154 h 185"/>
                  <a:gd name="T44" fmla="*/ 86 w 623"/>
                  <a:gd name="T45" fmla="*/ 158 h 185"/>
                  <a:gd name="T46" fmla="*/ 71 w 623"/>
                  <a:gd name="T47" fmla="*/ 158 h 185"/>
                  <a:gd name="T48" fmla="*/ 94 w 623"/>
                  <a:gd name="T49" fmla="*/ 158 h 185"/>
                  <a:gd name="T50" fmla="*/ 243 w 623"/>
                  <a:gd name="T51" fmla="*/ 161 h 185"/>
                  <a:gd name="T52" fmla="*/ 246 w 623"/>
                  <a:gd name="T53" fmla="*/ 172 h 185"/>
                  <a:gd name="T54" fmla="*/ 370 w 623"/>
                  <a:gd name="T55" fmla="*/ 173 h 185"/>
                  <a:gd name="T56" fmla="*/ 371 w 623"/>
                  <a:gd name="T57" fmla="*/ 158 h 185"/>
                  <a:gd name="T58" fmla="*/ 356 w 623"/>
                  <a:gd name="T59" fmla="*/ 184 h 185"/>
                  <a:gd name="T60" fmla="*/ 496 w 623"/>
                  <a:gd name="T61" fmla="*/ 171 h 185"/>
                  <a:gd name="T62" fmla="*/ 499 w 623"/>
                  <a:gd name="T63" fmla="*/ 161 h 185"/>
                  <a:gd name="T64" fmla="*/ 487 w 623"/>
                  <a:gd name="T65" fmla="*/ 182 h 185"/>
                  <a:gd name="T66" fmla="*/ 405 w 623"/>
                  <a:gd name="T67" fmla="*/ 157 h 185"/>
                  <a:gd name="T68" fmla="*/ 419 w 623"/>
                  <a:gd name="T69" fmla="*/ 184 h 185"/>
                  <a:gd name="T70" fmla="*/ 347 w 623"/>
                  <a:gd name="T71" fmla="*/ 153 h 185"/>
                  <a:gd name="T72" fmla="*/ 334 w 623"/>
                  <a:gd name="T73" fmla="*/ 184 h 185"/>
                  <a:gd name="T74" fmla="*/ 401 w 623"/>
                  <a:gd name="T75" fmla="*/ 184 h 185"/>
                  <a:gd name="T76" fmla="*/ 385 w 623"/>
                  <a:gd name="T77" fmla="*/ 160 h 185"/>
                  <a:gd name="T78" fmla="*/ 376 w 623"/>
                  <a:gd name="T79" fmla="*/ 184 h 185"/>
                  <a:gd name="T80" fmla="*/ 402 w 623"/>
                  <a:gd name="T81" fmla="*/ 184 h 185"/>
                  <a:gd name="T82" fmla="*/ 468 w 623"/>
                  <a:gd name="T83" fmla="*/ 153 h 185"/>
                  <a:gd name="T84" fmla="*/ 444 w 623"/>
                  <a:gd name="T85" fmla="*/ 153 h 185"/>
                  <a:gd name="T86" fmla="*/ 451 w 623"/>
                  <a:gd name="T87" fmla="*/ 172 h 185"/>
                  <a:gd name="T88" fmla="*/ 533 w 623"/>
                  <a:gd name="T89" fmla="*/ 184 h 185"/>
                  <a:gd name="T90" fmla="*/ 508 w 623"/>
                  <a:gd name="T91" fmla="*/ 184 h 185"/>
                  <a:gd name="T92" fmla="*/ 532 w 623"/>
                  <a:gd name="T93" fmla="*/ 184 h 185"/>
                  <a:gd name="T94" fmla="*/ 546 w 623"/>
                  <a:gd name="T95" fmla="*/ 183 h 185"/>
                  <a:gd name="T96" fmla="*/ 542 w 623"/>
                  <a:gd name="T97" fmla="*/ 169 h 185"/>
                  <a:gd name="T98" fmla="*/ 536 w 623"/>
                  <a:gd name="T99" fmla="*/ 158 h 185"/>
                  <a:gd name="T100" fmla="*/ 552 w 623"/>
                  <a:gd name="T101" fmla="*/ 180 h 185"/>
                  <a:gd name="T102" fmla="*/ 255 w 623"/>
                  <a:gd name="T103" fmla="*/ 184 h 185"/>
                  <a:gd name="T104" fmla="*/ 257 w 623"/>
                  <a:gd name="T105" fmla="*/ 173 h 185"/>
                  <a:gd name="T106" fmla="*/ 304 w 623"/>
                  <a:gd name="T107" fmla="*/ 158 h 185"/>
                  <a:gd name="T108" fmla="*/ 282 w 623"/>
                  <a:gd name="T109" fmla="*/ 184 h 185"/>
                  <a:gd name="T110" fmla="*/ 585 w 623"/>
                  <a:gd name="T111" fmla="*/ 0 h 185"/>
                  <a:gd name="T112" fmla="*/ 570 w 623"/>
                  <a:gd name="T113" fmla="*/ 27 h 185"/>
                  <a:gd name="T114" fmla="*/ 585 w 623"/>
                  <a:gd name="T115" fmla="*/ 1 h 185"/>
                  <a:gd name="T116" fmla="*/ 588 w 623"/>
                  <a:gd name="T117" fmla="*/ 27 h 185"/>
                  <a:gd name="T118" fmla="*/ 615 w 623"/>
                  <a:gd name="T119" fmla="*/ 2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23" h="185">
                    <a:moveTo>
                      <a:pt x="147" y="131"/>
                    </a:moveTo>
                    <a:cubicBezTo>
                      <a:pt x="174" y="131"/>
                      <a:pt x="193" y="111"/>
                      <a:pt x="193" y="86"/>
                    </a:cubicBezTo>
                    <a:cubicBezTo>
                      <a:pt x="193" y="61"/>
                      <a:pt x="173" y="45"/>
                      <a:pt x="148" y="45"/>
                    </a:cubicBezTo>
                    <a:cubicBezTo>
                      <a:pt x="116" y="45"/>
                      <a:pt x="102" y="70"/>
                      <a:pt x="102" y="88"/>
                    </a:cubicBezTo>
                    <a:cubicBezTo>
                      <a:pt x="102" y="108"/>
                      <a:pt x="116" y="131"/>
                      <a:pt x="147" y="131"/>
                    </a:cubicBezTo>
                    <a:close/>
                    <a:moveTo>
                      <a:pt x="147" y="49"/>
                    </a:moveTo>
                    <a:cubicBezTo>
                      <a:pt x="165" y="49"/>
                      <a:pt x="181" y="63"/>
                      <a:pt x="181" y="89"/>
                    </a:cubicBezTo>
                    <a:cubicBezTo>
                      <a:pt x="181" y="121"/>
                      <a:pt x="160" y="127"/>
                      <a:pt x="150" y="127"/>
                    </a:cubicBezTo>
                    <a:cubicBezTo>
                      <a:pt x="130" y="127"/>
                      <a:pt x="114" y="111"/>
                      <a:pt x="114" y="85"/>
                    </a:cubicBezTo>
                    <a:cubicBezTo>
                      <a:pt x="114" y="61"/>
                      <a:pt x="128" y="49"/>
                      <a:pt x="147" y="49"/>
                    </a:cubicBezTo>
                    <a:close/>
                    <a:moveTo>
                      <a:pt x="94" y="81"/>
                    </a:moveTo>
                    <a:cubicBezTo>
                      <a:pt x="90" y="81"/>
                      <a:pt x="82" y="82"/>
                      <a:pt x="81" y="82"/>
                    </a:cubicBezTo>
                    <a:cubicBezTo>
                      <a:pt x="81" y="82"/>
                      <a:pt x="73" y="81"/>
                      <a:pt x="67" y="81"/>
                    </a:cubicBezTo>
                    <a:cubicBezTo>
                      <a:pt x="65" y="81"/>
                      <a:pt x="65" y="82"/>
                      <a:pt x="65" y="82"/>
                    </a:cubicBezTo>
                    <a:cubicBezTo>
                      <a:pt x="65" y="83"/>
                      <a:pt x="65" y="83"/>
                      <a:pt x="66" y="83"/>
                    </a:cubicBezTo>
                    <a:cubicBezTo>
                      <a:pt x="67" y="83"/>
                      <a:pt x="69" y="83"/>
                      <a:pt x="70" y="83"/>
                    </a:cubicBezTo>
                    <a:cubicBezTo>
                      <a:pt x="75" y="85"/>
                      <a:pt x="76" y="86"/>
                      <a:pt x="76" y="97"/>
                    </a:cubicBezTo>
                    <a:cubicBezTo>
                      <a:pt x="76" y="119"/>
                      <a:pt x="76" y="119"/>
                      <a:pt x="76" y="119"/>
                    </a:cubicBezTo>
                    <a:cubicBezTo>
                      <a:pt x="76" y="121"/>
                      <a:pt x="75" y="122"/>
                      <a:pt x="73" y="123"/>
                    </a:cubicBezTo>
                    <a:cubicBezTo>
                      <a:pt x="70" y="125"/>
                      <a:pt x="63" y="126"/>
                      <a:pt x="59" y="126"/>
                    </a:cubicBezTo>
                    <a:cubicBezTo>
                      <a:pt x="47" y="126"/>
                      <a:pt x="35" y="122"/>
                      <a:pt x="25" y="112"/>
                    </a:cubicBezTo>
                    <a:cubicBezTo>
                      <a:pt x="20" y="108"/>
                      <a:pt x="11" y="95"/>
                      <a:pt x="11" y="76"/>
                    </a:cubicBezTo>
                    <a:cubicBezTo>
                      <a:pt x="11" y="61"/>
                      <a:pt x="16" y="49"/>
                      <a:pt x="24" y="43"/>
                    </a:cubicBezTo>
                    <a:cubicBezTo>
                      <a:pt x="34" y="36"/>
                      <a:pt x="43" y="35"/>
                      <a:pt x="52" y="35"/>
                    </a:cubicBezTo>
                    <a:cubicBezTo>
                      <a:pt x="68" y="35"/>
                      <a:pt x="79" y="41"/>
                      <a:pt x="82" y="45"/>
                    </a:cubicBezTo>
                    <a:cubicBezTo>
                      <a:pt x="84" y="49"/>
                      <a:pt x="85" y="52"/>
                      <a:pt x="85" y="54"/>
                    </a:cubicBezTo>
                    <a:cubicBezTo>
                      <a:pt x="85" y="55"/>
                      <a:pt x="85" y="56"/>
                      <a:pt x="86" y="56"/>
                    </a:cubicBezTo>
                    <a:cubicBezTo>
                      <a:pt x="87" y="56"/>
                      <a:pt x="87" y="55"/>
                      <a:pt x="87" y="53"/>
                    </a:cubicBezTo>
                    <a:cubicBezTo>
                      <a:pt x="87" y="40"/>
                      <a:pt x="88" y="37"/>
                      <a:pt x="88" y="35"/>
                    </a:cubicBezTo>
                    <a:cubicBezTo>
                      <a:pt x="88" y="34"/>
                      <a:pt x="87" y="34"/>
                      <a:pt x="86" y="34"/>
                    </a:cubicBezTo>
                    <a:cubicBezTo>
                      <a:pt x="83" y="34"/>
                      <a:pt x="78" y="33"/>
                      <a:pt x="76" y="32"/>
                    </a:cubicBezTo>
                    <a:cubicBezTo>
                      <a:pt x="73" y="32"/>
                      <a:pt x="64" y="30"/>
                      <a:pt x="56" y="30"/>
                    </a:cubicBezTo>
                    <a:cubicBezTo>
                      <a:pt x="46" y="30"/>
                      <a:pt x="33" y="31"/>
                      <a:pt x="21" y="38"/>
                    </a:cubicBezTo>
                    <a:cubicBezTo>
                      <a:pt x="10" y="46"/>
                      <a:pt x="0" y="60"/>
                      <a:pt x="0" y="81"/>
                    </a:cubicBezTo>
                    <a:cubicBezTo>
                      <a:pt x="0" y="97"/>
                      <a:pt x="7" y="111"/>
                      <a:pt x="15" y="118"/>
                    </a:cubicBezTo>
                    <a:cubicBezTo>
                      <a:pt x="30" y="130"/>
                      <a:pt x="48" y="132"/>
                      <a:pt x="58" y="132"/>
                    </a:cubicBezTo>
                    <a:cubicBezTo>
                      <a:pt x="65" y="132"/>
                      <a:pt x="77" y="130"/>
                      <a:pt x="85" y="126"/>
                    </a:cubicBezTo>
                    <a:cubicBezTo>
                      <a:pt x="87" y="125"/>
                      <a:pt x="87" y="125"/>
                      <a:pt x="87" y="119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87" y="99"/>
                      <a:pt x="87" y="95"/>
                      <a:pt x="87" y="91"/>
                    </a:cubicBezTo>
                    <a:cubicBezTo>
                      <a:pt x="87" y="86"/>
                      <a:pt x="88" y="84"/>
                      <a:pt x="92" y="83"/>
                    </a:cubicBezTo>
                    <a:cubicBezTo>
                      <a:pt x="93" y="83"/>
                      <a:pt x="94" y="83"/>
                      <a:pt x="95" y="83"/>
                    </a:cubicBezTo>
                    <a:cubicBezTo>
                      <a:pt x="96" y="83"/>
                      <a:pt x="96" y="83"/>
                      <a:pt x="96" y="82"/>
                    </a:cubicBezTo>
                    <a:cubicBezTo>
                      <a:pt x="96" y="82"/>
                      <a:pt x="96" y="81"/>
                      <a:pt x="94" y="81"/>
                    </a:cubicBezTo>
                    <a:close/>
                    <a:moveTo>
                      <a:pt x="554" y="47"/>
                    </a:moveTo>
                    <a:cubicBezTo>
                      <a:pt x="549" y="47"/>
                      <a:pt x="540" y="47"/>
                      <a:pt x="538" y="47"/>
                    </a:cubicBezTo>
                    <a:cubicBezTo>
                      <a:pt x="537" y="47"/>
                      <a:pt x="530" y="47"/>
                      <a:pt x="525" y="47"/>
                    </a:cubicBezTo>
                    <a:cubicBezTo>
                      <a:pt x="523" y="47"/>
                      <a:pt x="523" y="47"/>
                      <a:pt x="523" y="48"/>
                    </a:cubicBezTo>
                    <a:cubicBezTo>
                      <a:pt x="523" y="48"/>
                      <a:pt x="523" y="48"/>
                      <a:pt x="524" y="48"/>
                    </a:cubicBezTo>
                    <a:cubicBezTo>
                      <a:pt x="525" y="48"/>
                      <a:pt x="527" y="49"/>
                      <a:pt x="528" y="49"/>
                    </a:cubicBezTo>
                    <a:cubicBezTo>
                      <a:pt x="531" y="49"/>
                      <a:pt x="532" y="51"/>
                      <a:pt x="532" y="55"/>
                    </a:cubicBezTo>
                    <a:cubicBezTo>
                      <a:pt x="533" y="58"/>
                      <a:pt x="533" y="61"/>
                      <a:pt x="533" y="78"/>
                    </a:cubicBezTo>
                    <a:cubicBezTo>
                      <a:pt x="533" y="98"/>
                      <a:pt x="533" y="98"/>
                      <a:pt x="533" y="98"/>
                    </a:cubicBezTo>
                    <a:cubicBezTo>
                      <a:pt x="533" y="108"/>
                      <a:pt x="533" y="117"/>
                      <a:pt x="532" y="122"/>
                    </a:cubicBezTo>
                    <a:cubicBezTo>
                      <a:pt x="531" y="125"/>
                      <a:pt x="531" y="127"/>
                      <a:pt x="529" y="127"/>
                    </a:cubicBezTo>
                    <a:cubicBezTo>
                      <a:pt x="528" y="128"/>
                      <a:pt x="527" y="128"/>
                      <a:pt x="526" y="128"/>
                    </a:cubicBezTo>
                    <a:cubicBezTo>
                      <a:pt x="525" y="128"/>
                      <a:pt x="525" y="128"/>
                      <a:pt x="525" y="129"/>
                    </a:cubicBezTo>
                    <a:cubicBezTo>
                      <a:pt x="525" y="129"/>
                      <a:pt x="525" y="130"/>
                      <a:pt x="526" y="130"/>
                    </a:cubicBezTo>
                    <a:cubicBezTo>
                      <a:pt x="530" y="130"/>
                      <a:pt x="537" y="129"/>
                      <a:pt x="538" y="129"/>
                    </a:cubicBezTo>
                    <a:cubicBezTo>
                      <a:pt x="538" y="129"/>
                      <a:pt x="546" y="130"/>
                      <a:pt x="552" y="130"/>
                    </a:cubicBezTo>
                    <a:cubicBezTo>
                      <a:pt x="553" y="130"/>
                      <a:pt x="554" y="129"/>
                      <a:pt x="554" y="129"/>
                    </a:cubicBezTo>
                    <a:cubicBezTo>
                      <a:pt x="554" y="128"/>
                      <a:pt x="553" y="128"/>
                      <a:pt x="553" y="128"/>
                    </a:cubicBezTo>
                    <a:cubicBezTo>
                      <a:pt x="552" y="128"/>
                      <a:pt x="549" y="128"/>
                      <a:pt x="548" y="127"/>
                    </a:cubicBezTo>
                    <a:cubicBezTo>
                      <a:pt x="544" y="127"/>
                      <a:pt x="544" y="125"/>
                      <a:pt x="543" y="122"/>
                    </a:cubicBezTo>
                    <a:cubicBezTo>
                      <a:pt x="543" y="117"/>
                      <a:pt x="543" y="108"/>
                      <a:pt x="543" y="98"/>
                    </a:cubicBezTo>
                    <a:cubicBezTo>
                      <a:pt x="543" y="53"/>
                      <a:pt x="543" y="53"/>
                      <a:pt x="543" y="53"/>
                    </a:cubicBezTo>
                    <a:cubicBezTo>
                      <a:pt x="543" y="52"/>
                      <a:pt x="543" y="51"/>
                      <a:pt x="544" y="51"/>
                    </a:cubicBezTo>
                    <a:cubicBezTo>
                      <a:pt x="545" y="51"/>
                      <a:pt x="548" y="50"/>
                      <a:pt x="550" y="50"/>
                    </a:cubicBezTo>
                    <a:cubicBezTo>
                      <a:pt x="553" y="50"/>
                      <a:pt x="559" y="50"/>
                      <a:pt x="565" y="56"/>
                    </a:cubicBezTo>
                    <a:cubicBezTo>
                      <a:pt x="571" y="61"/>
                      <a:pt x="572" y="69"/>
                      <a:pt x="572" y="72"/>
                    </a:cubicBezTo>
                    <a:cubicBezTo>
                      <a:pt x="572" y="82"/>
                      <a:pt x="563" y="90"/>
                      <a:pt x="551" y="90"/>
                    </a:cubicBezTo>
                    <a:cubicBezTo>
                      <a:pt x="548" y="90"/>
                      <a:pt x="548" y="90"/>
                      <a:pt x="548" y="91"/>
                    </a:cubicBezTo>
                    <a:cubicBezTo>
                      <a:pt x="548" y="92"/>
                      <a:pt x="548" y="92"/>
                      <a:pt x="549" y="92"/>
                    </a:cubicBezTo>
                    <a:cubicBezTo>
                      <a:pt x="550" y="92"/>
                      <a:pt x="552" y="92"/>
                      <a:pt x="552" y="92"/>
                    </a:cubicBezTo>
                    <a:cubicBezTo>
                      <a:pt x="570" y="92"/>
                      <a:pt x="581" y="82"/>
                      <a:pt x="581" y="66"/>
                    </a:cubicBezTo>
                    <a:cubicBezTo>
                      <a:pt x="581" y="60"/>
                      <a:pt x="578" y="55"/>
                      <a:pt x="576" y="53"/>
                    </a:cubicBezTo>
                    <a:cubicBezTo>
                      <a:pt x="574" y="51"/>
                      <a:pt x="569" y="47"/>
                      <a:pt x="554" y="47"/>
                    </a:cubicBezTo>
                    <a:close/>
                    <a:moveTo>
                      <a:pt x="328" y="48"/>
                    </a:moveTo>
                    <a:cubicBezTo>
                      <a:pt x="328" y="48"/>
                      <a:pt x="329" y="48"/>
                      <a:pt x="329" y="47"/>
                    </a:cubicBezTo>
                    <a:cubicBezTo>
                      <a:pt x="329" y="47"/>
                      <a:pt x="328" y="47"/>
                      <a:pt x="327" y="47"/>
                    </a:cubicBezTo>
                    <a:cubicBezTo>
                      <a:pt x="322" y="47"/>
                      <a:pt x="318" y="47"/>
                      <a:pt x="317" y="47"/>
                    </a:cubicBezTo>
                    <a:cubicBezTo>
                      <a:pt x="316" y="47"/>
                      <a:pt x="310" y="47"/>
                      <a:pt x="305" y="47"/>
                    </a:cubicBezTo>
                    <a:cubicBezTo>
                      <a:pt x="304" y="47"/>
                      <a:pt x="303" y="47"/>
                      <a:pt x="303" y="47"/>
                    </a:cubicBezTo>
                    <a:cubicBezTo>
                      <a:pt x="303" y="48"/>
                      <a:pt x="303" y="48"/>
                      <a:pt x="304" y="48"/>
                    </a:cubicBezTo>
                    <a:cubicBezTo>
                      <a:pt x="305" y="48"/>
                      <a:pt x="307" y="49"/>
                      <a:pt x="310" y="49"/>
                    </a:cubicBezTo>
                    <a:cubicBezTo>
                      <a:pt x="313" y="50"/>
                      <a:pt x="314" y="52"/>
                      <a:pt x="314" y="59"/>
                    </a:cubicBezTo>
                    <a:cubicBezTo>
                      <a:pt x="315" y="114"/>
                      <a:pt x="315" y="114"/>
                      <a:pt x="315" y="114"/>
                    </a:cubicBezTo>
                    <a:cubicBezTo>
                      <a:pt x="311" y="111"/>
                      <a:pt x="299" y="98"/>
                      <a:pt x="288" y="86"/>
                    </a:cubicBezTo>
                    <a:cubicBezTo>
                      <a:pt x="270" y="68"/>
                      <a:pt x="254" y="50"/>
                      <a:pt x="252" y="48"/>
                    </a:cubicBezTo>
                    <a:cubicBezTo>
                      <a:pt x="251" y="47"/>
                      <a:pt x="249" y="45"/>
                      <a:pt x="248" y="45"/>
                    </a:cubicBezTo>
                    <a:cubicBezTo>
                      <a:pt x="247" y="45"/>
                      <a:pt x="246" y="46"/>
                      <a:pt x="246" y="51"/>
                    </a:cubicBezTo>
                    <a:cubicBezTo>
                      <a:pt x="246" y="114"/>
                      <a:pt x="246" y="114"/>
                      <a:pt x="246" y="114"/>
                    </a:cubicBezTo>
                    <a:cubicBezTo>
                      <a:pt x="246" y="124"/>
                      <a:pt x="246" y="126"/>
                      <a:pt x="243" y="127"/>
                    </a:cubicBezTo>
                    <a:cubicBezTo>
                      <a:pt x="241" y="128"/>
                      <a:pt x="239" y="128"/>
                      <a:pt x="238" y="128"/>
                    </a:cubicBezTo>
                    <a:cubicBezTo>
                      <a:pt x="238" y="128"/>
                      <a:pt x="237" y="128"/>
                      <a:pt x="237" y="129"/>
                    </a:cubicBezTo>
                    <a:cubicBezTo>
                      <a:pt x="237" y="130"/>
                      <a:pt x="238" y="130"/>
                      <a:pt x="239" y="130"/>
                    </a:cubicBezTo>
                    <a:cubicBezTo>
                      <a:pt x="244" y="130"/>
                      <a:pt x="249" y="129"/>
                      <a:pt x="250" y="129"/>
                    </a:cubicBezTo>
                    <a:cubicBezTo>
                      <a:pt x="251" y="129"/>
                      <a:pt x="256" y="130"/>
                      <a:pt x="262" y="130"/>
                    </a:cubicBezTo>
                    <a:cubicBezTo>
                      <a:pt x="263" y="130"/>
                      <a:pt x="264" y="129"/>
                      <a:pt x="264" y="129"/>
                    </a:cubicBezTo>
                    <a:cubicBezTo>
                      <a:pt x="264" y="128"/>
                      <a:pt x="264" y="128"/>
                      <a:pt x="263" y="128"/>
                    </a:cubicBezTo>
                    <a:cubicBezTo>
                      <a:pt x="262" y="128"/>
                      <a:pt x="260" y="128"/>
                      <a:pt x="258" y="127"/>
                    </a:cubicBezTo>
                    <a:cubicBezTo>
                      <a:pt x="255" y="126"/>
                      <a:pt x="254" y="124"/>
                      <a:pt x="253" y="115"/>
                    </a:cubicBezTo>
                    <a:cubicBezTo>
                      <a:pt x="252" y="63"/>
                      <a:pt x="252" y="63"/>
                      <a:pt x="252" y="63"/>
                    </a:cubicBezTo>
                    <a:cubicBezTo>
                      <a:pt x="255" y="67"/>
                      <a:pt x="268" y="80"/>
                      <a:pt x="281" y="94"/>
                    </a:cubicBezTo>
                    <a:cubicBezTo>
                      <a:pt x="293" y="107"/>
                      <a:pt x="310" y="123"/>
                      <a:pt x="311" y="124"/>
                    </a:cubicBezTo>
                    <a:cubicBezTo>
                      <a:pt x="317" y="130"/>
                      <a:pt x="319" y="131"/>
                      <a:pt x="320" y="131"/>
                    </a:cubicBezTo>
                    <a:cubicBezTo>
                      <a:pt x="320" y="131"/>
                      <a:pt x="321" y="130"/>
                      <a:pt x="321" y="123"/>
                    </a:cubicBezTo>
                    <a:cubicBezTo>
                      <a:pt x="321" y="58"/>
                      <a:pt x="321" y="58"/>
                      <a:pt x="321" y="58"/>
                    </a:cubicBezTo>
                    <a:cubicBezTo>
                      <a:pt x="321" y="52"/>
                      <a:pt x="321" y="49"/>
                      <a:pt x="325" y="49"/>
                    </a:cubicBezTo>
                    <a:cubicBezTo>
                      <a:pt x="326" y="48"/>
                      <a:pt x="327" y="48"/>
                      <a:pt x="328" y="48"/>
                    </a:cubicBezTo>
                    <a:close/>
                    <a:moveTo>
                      <a:pt x="347" y="119"/>
                    </a:moveTo>
                    <a:cubicBezTo>
                      <a:pt x="360" y="130"/>
                      <a:pt x="376" y="131"/>
                      <a:pt x="385" y="131"/>
                    </a:cubicBezTo>
                    <a:cubicBezTo>
                      <a:pt x="391" y="131"/>
                      <a:pt x="402" y="130"/>
                      <a:pt x="409" y="126"/>
                    </a:cubicBezTo>
                    <a:cubicBezTo>
                      <a:pt x="410" y="125"/>
                      <a:pt x="410" y="125"/>
                      <a:pt x="410" y="120"/>
                    </a:cubicBezTo>
                    <a:cubicBezTo>
                      <a:pt x="410" y="108"/>
                      <a:pt x="410" y="108"/>
                      <a:pt x="410" y="108"/>
                    </a:cubicBezTo>
                    <a:cubicBezTo>
                      <a:pt x="410" y="103"/>
                      <a:pt x="410" y="100"/>
                      <a:pt x="411" y="97"/>
                    </a:cubicBezTo>
                    <a:cubicBezTo>
                      <a:pt x="411" y="93"/>
                      <a:pt x="412" y="91"/>
                      <a:pt x="415" y="91"/>
                    </a:cubicBezTo>
                    <a:cubicBezTo>
                      <a:pt x="416" y="90"/>
                      <a:pt x="417" y="90"/>
                      <a:pt x="418" y="90"/>
                    </a:cubicBezTo>
                    <a:cubicBezTo>
                      <a:pt x="418" y="90"/>
                      <a:pt x="419" y="90"/>
                      <a:pt x="419" y="89"/>
                    </a:cubicBezTo>
                    <a:cubicBezTo>
                      <a:pt x="419" y="89"/>
                      <a:pt x="418" y="88"/>
                      <a:pt x="417" y="88"/>
                    </a:cubicBezTo>
                    <a:cubicBezTo>
                      <a:pt x="413" y="88"/>
                      <a:pt x="406" y="89"/>
                      <a:pt x="406" y="89"/>
                    </a:cubicBezTo>
                    <a:cubicBezTo>
                      <a:pt x="405" y="89"/>
                      <a:pt x="397" y="88"/>
                      <a:pt x="392" y="88"/>
                    </a:cubicBezTo>
                    <a:cubicBezTo>
                      <a:pt x="391" y="88"/>
                      <a:pt x="390" y="89"/>
                      <a:pt x="390" y="89"/>
                    </a:cubicBezTo>
                    <a:cubicBezTo>
                      <a:pt x="390" y="90"/>
                      <a:pt x="391" y="90"/>
                      <a:pt x="391" y="90"/>
                    </a:cubicBezTo>
                    <a:cubicBezTo>
                      <a:pt x="392" y="90"/>
                      <a:pt x="394" y="90"/>
                      <a:pt x="395" y="91"/>
                    </a:cubicBezTo>
                    <a:cubicBezTo>
                      <a:pt x="400" y="91"/>
                      <a:pt x="400" y="93"/>
                      <a:pt x="400" y="102"/>
                    </a:cubicBezTo>
                    <a:cubicBezTo>
                      <a:pt x="400" y="121"/>
                      <a:pt x="400" y="121"/>
                      <a:pt x="400" y="121"/>
                    </a:cubicBezTo>
                    <a:cubicBezTo>
                      <a:pt x="400" y="123"/>
                      <a:pt x="399" y="123"/>
                      <a:pt x="398" y="124"/>
                    </a:cubicBezTo>
                    <a:cubicBezTo>
                      <a:pt x="395" y="126"/>
                      <a:pt x="390" y="126"/>
                      <a:pt x="386" y="126"/>
                    </a:cubicBezTo>
                    <a:cubicBezTo>
                      <a:pt x="375" y="126"/>
                      <a:pt x="365" y="123"/>
                      <a:pt x="356" y="115"/>
                    </a:cubicBezTo>
                    <a:cubicBezTo>
                      <a:pt x="352" y="111"/>
                      <a:pt x="344" y="100"/>
                      <a:pt x="344" y="84"/>
                    </a:cubicBezTo>
                    <a:cubicBezTo>
                      <a:pt x="344" y="71"/>
                      <a:pt x="349" y="62"/>
                      <a:pt x="356" y="57"/>
                    </a:cubicBezTo>
                    <a:cubicBezTo>
                      <a:pt x="364" y="50"/>
                      <a:pt x="373" y="49"/>
                      <a:pt x="379" y="49"/>
                    </a:cubicBezTo>
                    <a:cubicBezTo>
                      <a:pt x="394" y="49"/>
                      <a:pt x="403" y="54"/>
                      <a:pt x="406" y="58"/>
                    </a:cubicBezTo>
                    <a:cubicBezTo>
                      <a:pt x="407" y="61"/>
                      <a:pt x="408" y="64"/>
                      <a:pt x="408" y="65"/>
                    </a:cubicBezTo>
                    <a:cubicBezTo>
                      <a:pt x="408" y="66"/>
                      <a:pt x="408" y="67"/>
                      <a:pt x="409" y="67"/>
                    </a:cubicBezTo>
                    <a:cubicBezTo>
                      <a:pt x="410" y="67"/>
                      <a:pt x="410" y="66"/>
                      <a:pt x="410" y="65"/>
                    </a:cubicBezTo>
                    <a:cubicBezTo>
                      <a:pt x="410" y="54"/>
                      <a:pt x="411" y="51"/>
                      <a:pt x="411" y="49"/>
                    </a:cubicBezTo>
                    <a:cubicBezTo>
                      <a:pt x="411" y="49"/>
                      <a:pt x="411" y="48"/>
                      <a:pt x="410" y="48"/>
                    </a:cubicBezTo>
                    <a:cubicBezTo>
                      <a:pt x="407" y="48"/>
                      <a:pt x="403" y="47"/>
                      <a:pt x="400" y="47"/>
                    </a:cubicBezTo>
                    <a:cubicBezTo>
                      <a:pt x="398" y="46"/>
                      <a:pt x="390" y="45"/>
                      <a:pt x="383" y="45"/>
                    </a:cubicBezTo>
                    <a:cubicBezTo>
                      <a:pt x="374" y="45"/>
                      <a:pt x="363" y="46"/>
                      <a:pt x="353" y="52"/>
                    </a:cubicBezTo>
                    <a:cubicBezTo>
                      <a:pt x="343" y="58"/>
                      <a:pt x="334" y="71"/>
                      <a:pt x="334" y="88"/>
                    </a:cubicBezTo>
                    <a:cubicBezTo>
                      <a:pt x="334" y="102"/>
                      <a:pt x="340" y="114"/>
                      <a:pt x="347" y="119"/>
                    </a:cubicBezTo>
                    <a:close/>
                    <a:moveTo>
                      <a:pt x="497" y="122"/>
                    </a:moveTo>
                    <a:cubicBezTo>
                      <a:pt x="507" y="113"/>
                      <a:pt x="509" y="97"/>
                      <a:pt x="509" y="83"/>
                    </a:cubicBezTo>
                    <a:cubicBezTo>
                      <a:pt x="509" y="69"/>
                      <a:pt x="509" y="69"/>
                      <a:pt x="509" y="69"/>
                    </a:cubicBezTo>
                    <a:cubicBezTo>
                      <a:pt x="509" y="49"/>
                      <a:pt x="509" y="46"/>
                      <a:pt x="509" y="42"/>
                    </a:cubicBezTo>
                    <a:cubicBezTo>
                      <a:pt x="509" y="37"/>
                      <a:pt x="510" y="35"/>
                      <a:pt x="514" y="34"/>
                    </a:cubicBezTo>
                    <a:cubicBezTo>
                      <a:pt x="515" y="34"/>
                      <a:pt x="516" y="34"/>
                      <a:pt x="517" y="34"/>
                    </a:cubicBezTo>
                    <a:cubicBezTo>
                      <a:pt x="518" y="34"/>
                      <a:pt x="518" y="34"/>
                      <a:pt x="518" y="33"/>
                    </a:cubicBezTo>
                    <a:cubicBezTo>
                      <a:pt x="518" y="32"/>
                      <a:pt x="518" y="32"/>
                      <a:pt x="516" y="32"/>
                    </a:cubicBezTo>
                    <a:cubicBezTo>
                      <a:pt x="512" y="32"/>
                      <a:pt x="506" y="32"/>
                      <a:pt x="505" y="32"/>
                    </a:cubicBezTo>
                    <a:cubicBezTo>
                      <a:pt x="504" y="32"/>
                      <a:pt x="497" y="32"/>
                      <a:pt x="492" y="32"/>
                    </a:cubicBezTo>
                    <a:cubicBezTo>
                      <a:pt x="490" y="32"/>
                      <a:pt x="489" y="32"/>
                      <a:pt x="489" y="33"/>
                    </a:cubicBezTo>
                    <a:cubicBezTo>
                      <a:pt x="489" y="34"/>
                      <a:pt x="490" y="34"/>
                      <a:pt x="490" y="34"/>
                    </a:cubicBezTo>
                    <a:cubicBezTo>
                      <a:pt x="492" y="34"/>
                      <a:pt x="494" y="34"/>
                      <a:pt x="495" y="34"/>
                    </a:cubicBezTo>
                    <a:cubicBezTo>
                      <a:pt x="499" y="35"/>
                      <a:pt x="500" y="37"/>
                      <a:pt x="500" y="42"/>
                    </a:cubicBezTo>
                    <a:cubicBezTo>
                      <a:pt x="501" y="46"/>
                      <a:pt x="501" y="49"/>
                      <a:pt x="501" y="69"/>
                    </a:cubicBezTo>
                    <a:cubicBezTo>
                      <a:pt x="501" y="86"/>
                      <a:pt x="501" y="86"/>
                      <a:pt x="501" y="86"/>
                    </a:cubicBezTo>
                    <a:cubicBezTo>
                      <a:pt x="501" y="99"/>
                      <a:pt x="499" y="110"/>
                      <a:pt x="493" y="117"/>
                    </a:cubicBezTo>
                    <a:cubicBezTo>
                      <a:pt x="489" y="123"/>
                      <a:pt x="481" y="127"/>
                      <a:pt x="473" y="127"/>
                    </a:cubicBezTo>
                    <a:cubicBezTo>
                      <a:pt x="466" y="127"/>
                      <a:pt x="460" y="125"/>
                      <a:pt x="453" y="120"/>
                    </a:cubicBezTo>
                    <a:cubicBezTo>
                      <a:pt x="448" y="114"/>
                      <a:pt x="444" y="106"/>
                      <a:pt x="444" y="88"/>
                    </a:cubicBezTo>
                    <a:cubicBezTo>
                      <a:pt x="444" y="69"/>
                      <a:pt x="444" y="69"/>
                      <a:pt x="444" y="69"/>
                    </a:cubicBezTo>
                    <a:cubicBezTo>
                      <a:pt x="444" y="49"/>
                      <a:pt x="444" y="46"/>
                      <a:pt x="444" y="42"/>
                    </a:cubicBezTo>
                    <a:cubicBezTo>
                      <a:pt x="444" y="37"/>
                      <a:pt x="445" y="35"/>
                      <a:pt x="449" y="34"/>
                    </a:cubicBezTo>
                    <a:cubicBezTo>
                      <a:pt x="450" y="34"/>
                      <a:pt x="451" y="34"/>
                      <a:pt x="452" y="34"/>
                    </a:cubicBezTo>
                    <a:cubicBezTo>
                      <a:pt x="452" y="34"/>
                      <a:pt x="453" y="34"/>
                      <a:pt x="453" y="33"/>
                    </a:cubicBezTo>
                    <a:cubicBezTo>
                      <a:pt x="453" y="32"/>
                      <a:pt x="452" y="32"/>
                      <a:pt x="451" y="32"/>
                    </a:cubicBezTo>
                    <a:cubicBezTo>
                      <a:pt x="447" y="32"/>
                      <a:pt x="439" y="32"/>
                      <a:pt x="438" y="32"/>
                    </a:cubicBezTo>
                    <a:cubicBezTo>
                      <a:pt x="437" y="32"/>
                      <a:pt x="429" y="32"/>
                      <a:pt x="423" y="32"/>
                    </a:cubicBezTo>
                    <a:cubicBezTo>
                      <a:pt x="422" y="32"/>
                      <a:pt x="421" y="32"/>
                      <a:pt x="421" y="33"/>
                    </a:cubicBezTo>
                    <a:cubicBezTo>
                      <a:pt x="421" y="34"/>
                      <a:pt x="422" y="34"/>
                      <a:pt x="422" y="34"/>
                    </a:cubicBezTo>
                    <a:cubicBezTo>
                      <a:pt x="423" y="34"/>
                      <a:pt x="426" y="34"/>
                      <a:pt x="427" y="34"/>
                    </a:cubicBezTo>
                    <a:cubicBezTo>
                      <a:pt x="431" y="35"/>
                      <a:pt x="432" y="37"/>
                      <a:pt x="432" y="42"/>
                    </a:cubicBezTo>
                    <a:cubicBezTo>
                      <a:pt x="432" y="46"/>
                      <a:pt x="432" y="49"/>
                      <a:pt x="432" y="69"/>
                    </a:cubicBezTo>
                    <a:cubicBezTo>
                      <a:pt x="432" y="88"/>
                      <a:pt x="432" y="88"/>
                      <a:pt x="432" y="88"/>
                    </a:cubicBezTo>
                    <a:cubicBezTo>
                      <a:pt x="432" y="107"/>
                      <a:pt x="437" y="116"/>
                      <a:pt x="444" y="122"/>
                    </a:cubicBezTo>
                    <a:cubicBezTo>
                      <a:pt x="453" y="131"/>
                      <a:pt x="466" y="132"/>
                      <a:pt x="470" y="132"/>
                    </a:cubicBezTo>
                    <a:cubicBezTo>
                      <a:pt x="478" y="132"/>
                      <a:pt x="488" y="130"/>
                      <a:pt x="497" y="122"/>
                    </a:cubicBezTo>
                    <a:close/>
                    <a:moveTo>
                      <a:pt x="201" y="48"/>
                    </a:moveTo>
                    <a:cubicBezTo>
                      <a:pt x="202" y="48"/>
                      <a:pt x="203" y="49"/>
                      <a:pt x="205" y="49"/>
                    </a:cubicBezTo>
                    <a:cubicBezTo>
                      <a:pt x="207" y="49"/>
                      <a:pt x="208" y="51"/>
                      <a:pt x="208" y="55"/>
                    </a:cubicBezTo>
                    <a:cubicBezTo>
                      <a:pt x="209" y="58"/>
                      <a:pt x="209" y="61"/>
                      <a:pt x="209" y="78"/>
                    </a:cubicBezTo>
                    <a:cubicBezTo>
                      <a:pt x="209" y="98"/>
                      <a:pt x="209" y="98"/>
                      <a:pt x="209" y="98"/>
                    </a:cubicBezTo>
                    <a:cubicBezTo>
                      <a:pt x="209" y="108"/>
                      <a:pt x="208" y="117"/>
                      <a:pt x="208" y="122"/>
                    </a:cubicBezTo>
                    <a:cubicBezTo>
                      <a:pt x="208" y="125"/>
                      <a:pt x="207" y="127"/>
                      <a:pt x="205" y="127"/>
                    </a:cubicBezTo>
                    <a:cubicBezTo>
                      <a:pt x="204" y="128"/>
                      <a:pt x="202" y="128"/>
                      <a:pt x="201" y="128"/>
                    </a:cubicBezTo>
                    <a:cubicBezTo>
                      <a:pt x="201" y="128"/>
                      <a:pt x="201" y="128"/>
                      <a:pt x="201" y="129"/>
                    </a:cubicBezTo>
                    <a:cubicBezTo>
                      <a:pt x="201" y="129"/>
                      <a:pt x="201" y="130"/>
                      <a:pt x="202" y="130"/>
                    </a:cubicBezTo>
                    <a:cubicBezTo>
                      <a:pt x="206" y="130"/>
                      <a:pt x="213" y="129"/>
                      <a:pt x="214" y="129"/>
                    </a:cubicBezTo>
                    <a:cubicBezTo>
                      <a:pt x="214" y="129"/>
                      <a:pt x="221" y="130"/>
                      <a:pt x="228" y="130"/>
                    </a:cubicBezTo>
                    <a:cubicBezTo>
                      <a:pt x="229" y="130"/>
                      <a:pt x="230" y="129"/>
                      <a:pt x="230" y="129"/>
                    </a:cubicBezTo>
                    <a:cubicBezTo>
                      <a:pt x="230" y="128"/>
                      <a:pt x="229" y="128"/>
                      <a:pt x="229" y="128"/>
                    </a:cubicBezTo>
                    <a:cubicBezTo>
                      <a:pt x="228" y="128"/>
                      <a:pt x="225" y="128"/>
                      <a:pt x="224" y="127"/>
                    </a:cubicBezTo>
                    <a:cubicBezTo>
                      <a:pt x="220" y="127"/>
                      <a:pt x="220" y="125"/>
                      <a:pt x="219" y="122"/>
                    </a:cubicBezTo>
                    <a:cubicBezTo>
                      <a:pt x="219" y="117"/>
                      <a:pt x="219" y="108"/>
                      <a:pt x="219" y="98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1"/>
                      <a:pt x="219" y="58"/>
                      <a:pt x="219" y="55"/>
                    </a:cubicBezTo>
                    <a:cubicBezTo>
                      <a:pt x="219" y="51"/>
                      <a:pt x="220" y="49"/>
                      <a:pt x="223" y="49"/>
                    </a:cubicBezTo>
                    <a:cubicBezTo>
                      <a:pt x="224" y="48"/>
                      <a:pt x="225" y="48"/>
                      <a:pt x="226" y="48"/>
                    </a:cubicBezTo>
                    <a:cubicBezTo>
                      <a:pt x="226" y="48"/>
                      <a:pt x="227" y="48"/>
                      <a:pt x="227" y="48"/>
                    </a:cubicBezTo>
                    <a:cubicBezTo>
                      <a:pt x="227" y="47"/>
                      <a:pt x="226" y="47"/>
                      <a:pt x="225" y="47"/>
                    </a:cubicBezTo>
                    <a:cubicBezTo>
                      <a:pt x="221" y="47"/>
                      <a:pt x="214" y="47"/>
                      <a:pt x="214" y="47"/>
                    </a:cubicBezTo>
                    <a:cubicBezTo>
                      <a:pt x="213" y="47"/>
                      <a:pt x="206" y="47"/>
                      <a:pt x="202" y="47"/>
                    </a:cubicBezTo>
                    <a:cubicBezTo>
                      <a:pt x="201" y="47"/>
                      <a:pt x="200" y="47"/>
                      <a:pt x="200" y="48"/>
                    </a:cubicBezTo>
                    <a:cubicBezTo>
                      <a:pt x="200" y="48"/>
                      <a:pt x="201" y="48"/>
                      <a:pt x="201" y="48"/>
                    </a:cubicBezTo>
                    <a:close/>
                    <a:moveTo>
                      <a:pt x="127" y="184"/>
                    </a:moveTo>
                    <a:cubicBezTo>
                      <a:pt x="126" y="184"/>
                      <a:pt x="126" y="184"/>
                      <a:pt x="125" y="184"/>
                    </a:cubicBezTo>
                    <a:cubicBezTo>
                      <a:pt x="124" y="184"/>
                      <a:pt x="123" y="183"/>
                      <a:pt x="121" y="181"/>
                    </a:cubicBezTo>
                    <a:cubicBezTo>
                      <a:pt x="119" y="179"/>
                      <a:pt x="116" y="176"/>
                      <a:pt x="113" y="172"/>
                    </a:cubicBezTo>
                    <a:cubicBezTo>
                      <a:pt x="117" y="169"/>
                      <a:pt x="118" y="167"/>
                      <a:pt x="118" y="164"/>
                    </a:cubicBezTo>
                    <a:cubicBezTo>
                      <a:pt x="118" y="161"/>
                      <a:pt x="116" y="160"/>
                      <a:pt x="115" y="159"/>
                    </a:cubicBezTo>
                    <a:cubicBezTo>
                      <a:pt x="113" y="158"/>
                      <a:pt x="111" y="157"/>
                      <a:pt x="109" y="157"/>
                    </a:cubicBezTo>
                    <a:cubicBezTo>
                      <a:pt x="107" y="157"/>
                      <a:pt x="104" y="158"/>
                      <a:pt x="104" y="158"/>
                    </a:cubicBezTo>
                    <a:cubicBezTo>
                      <a:pt x="104" y="158"/>
                      <a:pt x="101" y="157"/>
                      <a:pt x="100" y="157"/>
                    </a:cubicBezTo>
                    <a:cubicBezTo>
                      <a:pt x="99" y="157"/>
                      <a:pt x="99" y="158"/>
                      <a:pt x="99" y="158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100" y="158"/>
                      <a:pt x="100" y="158"/>
                      <a:pt x="101" y="158"/>
                    </a:cubicBezTo>
                    <a:cubicBezTo>
                      <a:pt x="102" y="158"/>
                      <a:pt x="102" y="159"/>
                      <a:pt x="102" y="160"/>
                    </a:cubicBezTo>
                    <a:cubicBezTo>
                      <a:pt x="102" y="161"/>
                      <a:pt x="102" y="162"/>
                      <a:pt x="102" y="168"/>
                    </a:cubicBezTo>
                    <a:cubicBezTo>
                      <a:pt x="102" y="174"/>
                      <a:pt x="102" y="174"/>
                      <a:pt x="102" y="174"/>
                    </a:cubicBezTo>
                    <a:cubicBezTo>
                      <a:pt x="102" y="178"/>
                      <a:pt x="102" y="180"/>
                      <a:pt x="102" y="182"/>
                    </a:cubicBezTo>
                    <a:cubicBezTo>
                      <a:pt x="102" y="183"/>
                      <a:pt x="102" y="184"/>
                      <a:pt x="101" y="184"/>
                    </a:cubicBezTo>
                    <a:cubicBezTo>
                      <a:pt x="101" y="184"/>
                      <a:pt x="100" y="184"/>
                      <a:pt x="100" y="184"/>
                    </a:cubicBezTo>
                    <a:cubicBezTo>
                      <a:pt x="100" y="184"/>
                      <a:pt x="99" y="184"/>
                      <a:pt x="99" y="184"/>
                    </a:cubicBezTo>
                    <a:cubicBezTo>
                      <a:pt x="99" y="184"/>
                      <a:pt x="100" y="184"/>
                      <a:pt x="100" y="184"/>
                    </a:cubicBezTo>
                    <a:cubicBezTo>
                      <a:pt x="101" y="184"/>
                      <a:pt x="104" y="184"/>
                      <a:pt x="104" y="184"/>
                    </a:cubicBezTo>
                    <a:cubicBezTo>
                      <a:pt x="104" y="184"/>
                      <a:pt x="106" y="184"/>
                      <a:pt x="108" y="184"/>
                    </a:cubicBezTo>
                    <a:cubicBezTo>
                      <a:pt x="109" y="184"/>
                      <a:pt x="109" y="184"/>
                      <a:pt x="109" y="184"/>
                    </a:cubicBezTo>
                    <a:cubicBezTo>
                      <a:pt x="109" y="184"/>
                      <a:pt x="109" y="184"/>
                      <a:pt x="109" y="184"/>
                    </a:cubicBezTo>
                    <a:cubicBezTo>
                      <a:pt x="108" y="184"/>
                      <a:pt x="107" y="184"/>
                      <a:pt x="107" y="184"/>
                    </a:cubicBezTo>
                    <a:cubicBezTo>
                      <a:pt x="106" y="184"/>
                      <a:pt x="106" y="183"/>
                      <a:pt x="105" y="182"/>
                    </a:cubicBezTo>
                    <a:cubicBezTo>
                      <a:pt x="105" y="180"/>
                      <a:pt x="105" y="178"/>
                      <a:pt x="105" y="174"/>
                    </a:cubicBezTo>
                    <a:cubicBezTo>
                      <a:pt x="105" y="173"/>
                      <a:pt x="105" y="173"/>
                      <a:pt x="105" y="173"/>
                    </a:cubicBezTo>
                    <a:cubicBezTo>
                      <a:pt x="105" y="173"/>
                      <a:pt x="105" y="173"/>
                      <a:pt x="106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10" y="173"/>
                      <a:pt x="111" y="173"/>
                      <a:pt x="111" y="173"/>
                    </a:cubicBezTo>
                    <a:cubicBezTo>
                      <a:pt x="112" y="174"/>
                      <a:pt x="113" y="177"/>
                      <a:pt x="115" y="179"/>
                    </a:cubicBezTo>
                    <a:cubicBezTo>
                      <a:pt x="117" y="181"/>
                      <a:pt x="118" y="183"/>
                      <a:pt x="120" y="184"/>
                    </a:cubicBezTo>
                    <a:cubicBezTo>
                      <a:pt x="121" y="184"/>
                      <a:pt x="122" y="184"/>
                      <a:pt x="124" y="184"/>
                    </a:cubicBezTo>
                    <a:cubicBezTo>
                      <a:pt x="126" y="184"/>
                      <a:pt x="126" y="184"/>
                      <a:pt x="126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lose/>
                    <a:moveTo>
                      <a:pt x="112" y="171"/>
                    </a:moveTo>
                    <a:cubicBezTo>
                      <a:pt x="112" y="172"/>
                      <a:pt x="110" y="172"/>
                      <a:pt x="110" y="172"/>
                    </a:cubicBezTo>
                    <a:cubicBezTo>
                      <a:pt x="108" y="172"/>
                      <a:pt x="106" y="172"/>
                      <a:pt x="106" y="171"/>
                    </a:cubicBezTo>
                    <a:cubicBezTo>
                      <a:pt x="105" y="171"/>
                      <a:pt x="105" y="171"/>
                      <a:pt x="105" y="171"/>
                    </a:cubicBezTo>
                    <a:cubicBezTo>
                      <a:pt x="105" y="159"/>
                      <a:pt x="105" y="159"/>
                      <a:pt x="105" y="159"/>
                    </a:cubicBezTo>
                    <a:cubicBezTo>
                      <a:pt x="105" y="159"/>
                      <a:pt x="105" y="159"/>
                      <a:pt x="106" y="159"/>
                    </a:cubicBezTo>
                    <a:cubicBezTo>
                      <a:pt x="106" y="159"/>
                      <a:pt x="107" y="159"/>
                      <a:pt x="108" y="159"/>
                    </a:cubicBezTo>
                    <a:cubicBezTo>
                      <a:pt x="112" y="159"/>
                      <a:pt x="115" y="161"/>
                      <a:pt x="115" y="166"/>
                    </a:cubicBezTo>
                    <a:cubicBezTo>
                      <a:pt x="115" y="168"/>
                      <a:pt x="114" y="170"/>
                      <a:pt x="112" y="171"/>
                    </a:cubicBezTo>
                    <a:close/>
                    <a:moveTo>
                      <a:pt x="152" y="166"/>
                    </a:moveTo>
                    <a:cubicBezTo>
                      <a:pt x="150" y="166"/>
                      <a:pt x="150" y="166"/>
                      <a:pt x="150" y="166"/>
                    </a:cubicBezTo>
                    <a:cubicBezTo>
                      <a:pt x="146" y="162"/>
                      <a:pt x="145" y="161"/>
                      <a:pt x="145" y="158"/>
                    </a:cubicBezTo>
                    <a:cubicBezTo>
                      <a:pt x="145" y="155"/>
                      <a:pt x="148" y="154"/>
                      <a:pt x="151" y="154"/>
                    </a:cubicBezTo>
                    <a:cubicBezTo>
                      <a:pt x="154" y="154"/>
                      <a:pt x="156" y="155"/>
                      <a:pt x="156" y="156"/>
                    </a:cubicBezTo>
                    <a:cubicBezTo>
                      <a:pt x="156" y="156"/>
                      <a:pt x="156" y="157"/>
                      <a:pt x="156" y="158"/>
                    </a:cubicBezTo>
                    <a:cubicBezTo>
                      <a:pt x="156" y="158"/>
                      <a:pt x="156" y="158"/>
                      <a:pt x="157" y="158"/>
                    </a:cubicBezTo>
                    <a:cubicBezTo>
                      <a:pt x="157" y="158"/>
                      <a:pt x="157" y="158"/>
                      <a:pt x="157" y="158"/>
                    </a:cubicBezTo>
                    <a:cubicBezTo>
                      <a:pt x="157" y="155"/>
                      <a:pt x="157" y="153"/>
                      <a:pt x="157" y="153"/>
                    </a:cubicBezTo>
                    <a:cubicBezTo>
                      <a:pt x="157" y="153"/>
                      <a:pt x="157" y="153"/>
                      <a:pt x="157" y="153"/>
                    </a:cubicBezTo>
                    <a:cubicBezTo>
                      <a:pt x="156" y="153"/>
                      <a:pt x="156" y="153"/>
                      <a:pt x="155" y="153"/>
                    </a:cubicBezTo>
                    <a:cubicBezTo>
                      <a:pt x="154" y="152"/>
                      <a:pt x="153" y="152"/>
                      <a:pt x="151" y="152"/>
                    </a:cubicBezTo>
                    <a:cubicBezTo>
                      <a:pt x="146" y="152"/>
                      <a:pt x="143" y="155"/>
                      <a:pt x="143" y="160"/>
                    </a:cubicBezTo>
                    <a:cubicBezTo>
                      <a:pt x="143" y="163"/>
                      <a:pt x="144" y="165"/>
                      <a:pt x="148" y="169"/>
                    </a:cubicBezTo>
                    <a:cubicBezTo>
                      <a:pt x="150" y="170"/>
                      <a:pt x="150" y="170"/>
                      <a:pt x="150" y="170"/>
                    </a:cubicBezTo>
                    <a:cubicBezTo>
                      <a:pt x="154" y="173"/>
                      <a:pt x="155" y="175"/>
                      <a:pt x="155" y="178"/>
                    </a:cubicBezTo>
                    <a:cubicBezTo>
                      <a:pt x="155" y="181"/>
                      <a:pt x="153" y="184"/>
                      <a:pt x="149" y="184"/>
                    </a:cubicBezTo>
                    <a:cubicBezTo>
                      <a:pt x="146" y="184"/>
                      <a:pt x="143" y="182"/>
                      <a:pt x="143" y="179"/>
                    </a:cubicBezTo>
                    <a:cubicBezTo>
                      <a:pt x="142" y="179"/>
                      <a:pt x="142" y="178"/>
                      <a:pt x="142" y="178"/>
                    </a:cubicBezTo>
                    <a:cubicBezTo>
                      <a:pt x="142" y="177"/>
                      <a:pt x="142" y="177"/>
                      <a:pt x="142" y="177"/>
                    </a:cubicBezTo>
                    <a:cubicBezTo>
                      <a:pt x="142" y="177"/>
                      <a:pt x="142" y="177"/>
                      <a:pt x="142" y="178"/>
                    </a:cubicBezTo>
                    <a:cubicBezTo>
                      <a:pt x="142" y="179"/>
                      <a:pt x="142" y="180"/>
                      <a:pt x="142" y="182"/>
                    </a:cubicBezTo>
                    <a:cubicBezTo>
                      <a:pt x="142" y="183"/>
                      <a:pt x="142" y="184"/>
                      <a:pt x="142" y="184"/>
                    </a:cubicBezTo>
                    <a:cubicBezTo>
                      <a:pt x="144" y="185"/>
                      <a:pt x="146" y="185"/>
                      <a:pt x="148" y="185"/>
                    </a:cubicBezTo>
                    <a:cubicBezTo>
                      <a:pt x="150" y="185"/>
                      <a:pt x="152" y="185"/>
                      <a:pt x="154" y="183"/>
                    </a:cubicBezTo>
                    <a:cubicBezTo>
                      <a:pt x="157" y="181"/>
                      <a:pt x="158" y="178"/>
                      <a:pt x="158" y="176"/>
                    </a:cubicBezTo>
                    <a:cubicBezTo>
                      <a:pt x="158" y="173"/>
                      <a:pt x="157" y="170"/>
                      <a:pt x="152" y="166"/>
                    </a:cubicBezTo>
                    <a:close/>
                    <a:moveTo>
                      <a:pt x="183" y="179"/>
                    </a:moveTo>
                    <a:cubicBezTo>
                      <a:pt x="182" y="179"/>
                      <a:pt x="182" y="180"/>
                      <a:pt x="182" y="180"/>
                    </a:cubicBezTo>
                    <a:cubicBezTo>
                      <a:pt x="182" y="181"/>
                      <a:pt x="182" y="181"/>
                      <a:pt x="181" y="182"/>
                    </a:cubicBezTo>
                    <a:cubicBezTo>
                      <a:pt x="181" y="183"/>
                      <a:pt x="179" y="183"/>
                      <a:pt x="177" y="183"/>
                    </a:cubicBezTo>
                    <a:cubicBezTo>
                      <a:pt x="174" y="183"/>
                      <a:pt x="173" y="183"/>
                      <a:pt x="172" y="182"/>
                    </a:cubicBezTo>
                    <a:cubicBezTo>
                      <a:pt x="171" y="182"/>
                      <a:pt x="171" y="179"/>
                      <a:pt x="171" y="174"/>
                    </a:cubicBezTo>
                    <a:cubicBezTo>
                      <a:pt x="171" y="168"/>
                      <a:pt x="171" y="168"/>
                      <a:pt x="171" y="168"/>
                    </a:cubicBezTo>
                    <a:cubicBezTo>
                      <a:pt x="171" y="162"/>
                      <a:pt x="171" y="161"/>
                      <a:pt x="171" y="160"/>
                    </a:cubicBezTo>
                    <a:cubicBezTo>
                      <a:pt x="171" y="159"/>
                      <a:pt x="172" y="158"/>
                      <a:pt x="173" y="158"/>
                    </a:cubicBezTo>
                    <a:cubicBezTo>
                      <a:pt x="173" y="158"/>
                      <a:pt x="174" y="158"/>
                      <a:pt x="174" y="158"/>
                    </a:cubicBezTo>
                    <a:cubicBezTo>
                      <a:pt x="174" y="158"/>
                      <a:pt x="174" y="158"/>
                      <a:pt x="174" y="158"/>
                    </a:cubicBezTo>
                    <a:cubicBezTo>
                      <a:pt x="174" y="158"/>
                      <a:pt x="174" y="157"/>
                      <a:pt x="174" y="157"/>
                    </a:cubicBezTo>
                    <a:cubicBezTo>
                      <a:pt x="173" y="157"/>
                      <a:pt x="170" y="158"/>
                      <a:pt x="170" y="158"/>
                    </a:cubicBezTo>
                    <a:cubicBezTo>
                      <a:pt x="169" y="158"/>
                      <a:pt x="167" y="157"/>
                      <a:pt x="165" y="157"/>
                    </a:cubicBezTo>
                    <a:cubicBezTo>
                      <a:pt x="165" y="157"/>
                      <a:pt x="165" y="158"/>
                      <a:pt x="165" y="158"/>
                    </a:cubicBezTo>
                    <a:cubicBezTo>
                      <a:pt x="165" y="158"/>
                      <a:pt x="165" y="158"/>
                      <a:pt x="165" y="158"/>
                    </a:cubicBezTo>
                    <a:cubicBezTo>
                      <a:pt x="165" y="158"/>
                      <a:pt x="166" y="158"/>
                      <a:pt x="166" y="158"/>
                    </a:cubicBezTo>
                    <a:cubicBezTo>
                      <a:pt x="168" y="158"/>
                      <a:pt x="168" y="159"/>
                      <a:pt x="168" y="160"/>
                    </a:cubicBezTo>
                    <a:cubicBezTo>
                      <a:pt x="168" y="161"/>
                      <a:pt x="168" y="162"/>
                      <a:pt x="168" y="168"/>
                    </a:cubicBezTo>
                    <a:cubicBezTo>
                      <a:pt x="168" y="174"/>
                      <a:pt x="168" y="174"/>
                      <a:pt x="168" y="174"/>
                    </a:cubicBezTo>
                    <a:cubicBezTo>
                      <a:pt x="168" y="178"/>
                      <a:pt x="168" y="180"/>
                      <a:pt x="168" y="182"/>
                    </a:cubicBezTo>
                    <a:cubicBezTo>
                      <a:pt x="168" y="183"/>
                      <a:pt x="167" y="184"/>
                      <a:pt x="167" y="184"/>
                    </a:cubicBezTo>
                    <a:cubicBezTo>
                      <a:pt x="166" y="184"/>
                      <a:pt x="166" y="184"/>
                      <a:pt x="166" y="184"/>
                    </a:cubicBezTo>
                    <a:cubicBezTo>
                      <a:pt x="165" y="184"/>
                      <a:pt x="165" y="184"/>
                      <a:pt x="165" y="184"/>
                    </a:cubicBezTo>
                    <a:cubicBezTo>
                      <a:pt x="165" y="184"/>
                      <a:pt x="166" y="184"/>
                      <a:pt x="166" y="184"/>
                    </a:cubicBezTo>
                    <a:cubicBezTo>
                      <a:pt x="167" y="184"/>
                      <a:pt x="167" y="184"/>
                      <a:pt x="168" y="184"/>
                    </a:cubicBezTo>
                    <a:cubicBezTo>
                      <a:pt x="169" y="184"/>
                      <a:pt x="169" y="184"/>
                      <a:pt x="170" y="184"/>
                    </a:cubicBezTo>
                    <a:cubicBezTo>
                      <a:pt x="171" y="184"/>
                      <a:pt x="172" y="184"/>
                      <a:pt x="174" y="184"/>
                    </a:cubicBezTo>
                    <a:cubicBezTo>
                      <a:pt x="175" y="185"/>
                      <a:pt x="177" y="185"/>
                      <a:pt x="180" y="185"/>
                    </a:cubicBezTo>
                    <a:cubicBezTo>
                      <a:pt x="182" y="185"/>
                      <a:pt x="182" y="184"/>
                      <a:pt x="182" y="184"/>
                    </a:cubicBezTo>
                    <a:cubicBezTo>
                      <a:pt x="183" y="183"/>
                      <a:pt x="183" y="180"/>
                      <a:pt x="183" y="180"/>
                    </a:cubicBezTo>
                    <a:cubicBezTo>
                      <a:pt x="183" y="180"/>
                      <a:pt x="183" y="179"/>
                      <a:pt x="183" y="179"/>
                    </a:cubicBezTo>
                    <a:close/>
                    <a:moveTo>
                      <a:pt x="34" y="153"/>
                    </a:moveTo>
                    <a:cubicBezTo>
                      <a:pt x="34" y="153"/>
                      <a:pt x="34" y="153"/>
                      <a:pt x="34" y="153"/>
                    </a:cubicBezTo>
                    <a:cubicBezTo>
                      <a:pt x="33" y="153"/>
                      <a:pt x="30" y="153"/>
                      <a:pt x="29" y="153"/>
                    </a:cubicBezTo>
                    <a:cubicBezTo>
                      <a:pt x="29" y="153"/>
                      <a:pt x="28" y="153"/>
                      <a:pt x="27" y="153"/>
                    </a:cubicBezTo>
                    <a:cubicBezTo>
                      <a:pt x="26" y="153"/>
                      <a:pt x="26" y="153"/>
                      <a:pt x="26" y="153"/>
                    </a:cubicBezTo>
                    <a:cubicBezTo>
                      <a:pt x="26" y="153"/>
                      <a:pt x="26" y="153"/>
                      <a:pt x="27" y="153"/>
                    </a:cubicBezTo>
                    <a:cubicBezTo>
                      <a:pt x="27" y="154"/>
                      <a:pt x="27" y="154"/>
                      <a:pt x="27" y="155"/>
                    </a:cubicBezTo>
                    <a:cubicBezTo>
                      <a:pt x="27" y="155"/>
                      <a:pt x="27" y="156"/>
                      <a:pt x="27" y="157"/>
                    </a:cubicBezTo>
                    <a:cubicBezTo>
                      <a:pt x="26" y="158"/>
                      <a:pt x="20" y="167"/>
                      <a:pt x="20" y="169"/>
                    </a:cubicBezTo>
                    <a:cubicBezTo>
                      <a:pt x="19" y="168"/>
                      <a:pt x="13" y="157"/>
                      <a:pt x="12" y="156"/>
                    </a:cubicBezTo>
                    <a:cubicBezTo>
                      <a:pt x="12" y="155"/>
                      <a:pt x="11" y="155"/>
                      <a:pt x="11" y="154"/>
                    </a:cubicBezTo>
                    <a:cubicBezTo>
                      <a:pt x="11" y="154"/>
                      <a:pt x="12" y="154"/>
                      <a:pt x="12" y="153"/>
                    </a:cubicBezTo>
                    <a:cubicBezTo>
                      <a:pt x="12" y="153"/>
                      <a:pt x="13" y="153"/>
                      <a:pt x="13" y="153"/>
                    </a:cubicBezTo>
                    <a:cubicBezTo>
                      <a:pt x="13" y="153"/>
                      <a:pt x="12" y="153"/>
                      <a:pt x="12" y="153"/>
                    </a:cubicBezTo>
                    <a:cubicBezTo>
                      <a:pt x="10" y="153"/>
                      <a:pt x="9" y="153"/>
                      <a:pt x="8" y="153"/>
                    </a:cubicBezTo>
                    <a:cubicBezTo>
                      <a:pt x="8" y="153"/>
                      <a:pt x="5" y="153"/>
                      <a:pt x="4" y="153"/>
                    </a:cubicBezTo>
                    <a:cubicBezTo>
                      <a:pt x="4" y="153"/>
                      <a:pt x="4" y="153"/>
                      <a:pt x="4" y="153"/>
                    </a:cubicBezTo>
                    <a:cubicBezTo>
                      <a:pt x="4" y="153"/>
                      <a:pt x="4" y="153"/>
                      <a:pt x="4" y="153"/>
                    </a:cubicBezTo>
                    <a:cubicBezTo>
                      <a:pt x="5" y="153"/>
                      <a:pt x="5" y="154"/>
                      <a:pt x="6" y="154"/>
                    </a:cubicBezTo>
                    <a:cubicBezTo>
                      <a:pt x="7" y="154"/>
                      <a:pt x="8" y="156"/>
                      <a:pt x="9" y="157"/>
                    </a:cubicBezTo>
                    <a:cubicBezTo>
                      <a:pt x="10" y="159"/>
                      <a:pt x="16" y="169"/>
                      <a:pt x="16" y="169"/>
                    </a:cubicBezTo>
                    <a:cubicBezTo>
                      <a:pt x="17" y="170"/>
                      <a:pt x="17" y="171"/>
                      <a:pt x="17" y="174"/>
                    </a:cubicBezTo>
                    <a:cubicBezTo>
                      <a:pt x="17" y="177"/>
                      <a:pt x="17" y="177"/>
                      <a:pt x="17" y="177"/>
                    </a:cubicBezTo>
                    <a:cubicBezTo>
                      <a:pt x="17" y="178"/>
                      <a:pt x="17" y="180"/>
                      <a:pt x="17" y="181"/>
                    </a:cubicBezTo>
                    <a:cubicBezTo>
                      <a:pt x="17" y="183"/>
                      <a:pt x="17" y="184"/>
                      <a:pt x="16" y="184"/>
                    </a:cubicBezTo>
                    <a:cubicBezTo>
                      <a:pt x="15" y="184"/>
                      <a:pt x="15" y="184"/>
                      <a:pt x="15" y="184"/>
                    </a:cubicBezTo>
                    <a:cubicBezTo>
                      <a:pt x="14" y="184"/>
                      <a:pt x="14" y="184"/>
                      <a:pt x="14" y="184"/>
                    </a:cubicBezTo>
                    <a:cubicBezTo>
                      <a:pt x="14" y="184"/>
                      <a:pt x="14" y="184"/>
                      <a:pt x="15" y="184"/>
                    </a:cubicBezTo>
                    <a:cubicBezTo>
                      <a:pt x="16" y="184"/>
                      <a:pt x="19" y="184"/>
                      <a:pt x="19" y="184"/>
                    </a:cubicBezTo>
                    <a:cubicBezTo>
                      <a:pt x="19" y="184"/>
                      <a:pt x="22" y="184"/>
                      <a:pt x="24" y="184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25" y="184"/>
                      <a:pt x="25" y="184"/>
                      <a:pt x="24" y="184"/>
                    </a:cubicBezTo>
                    <a:cubicBezTo>
                      <a:pt x="24" y="184"/>
                      <a:pt x="23" y="184"/>
                      <a:pt x="23" y="184"/>
                    </a:cubicBezTo>
                    <a:cubicBezTo>
                      <a:pt x="21" y="184"/>
                      <a:pt x="21" y="183"/>
                      <a:pt x="21" y="181"/>
                    </a:cubicBezTo>
                    <a:cubicBezTo>
                      <a:pt x="21" y="180"/>
                      <a:pt x="21" y="178"/>
                      <a:pt x="21" y="177"/>
                    </a:cubicBezTo>
                    <a:cubicBezTo>
                      <a:pt x="21" y="174"/>
                      <a:pt x="21" y="174"/>
                      <a:pt x="21" y="174"/>
                    </a:cubicBezTo>
                    <a:cubicBezTo>
                      <a:pt x="21" y="172"/>
                      <a:pt x="21" y="171"/>
                      <a:pt x="21" y="169"/>
                    </a:cubicBezTo>
                    <a:cubicBezTo>
                      <a:pt x="22" y="168"/>
                      <a:pt x="28" y="158"/>
                      <a:pt x="29" y="156"/>
                    </a:cubicBezTo>
                    <a:cubicBezTo>
                      <a:pt x="30" y="155"/>
                      <a:pt x="31" y="154"/>
                      <a:pt x="32" y="154"/>
                    </a:cubicBezTo>
                    <a:cubicBezTo>
                      <a:pt x="32" y="153"/>
                      <a:pt x="33" y="153"/>
                      <a:pt x="34" y="153"/>
                    </a:cubicBezTo>
                    <a:cubicBezTo>
                      <a:pt x="34" y="153"/>
                      <a:pt x="34" y="153"/>
                      <a:pt x="34" y="153"/>
                    </a:cubicBezTo>
                    <a:close/>
                    <a:moveTo>
                      <a:pt x="48" y="157"/>
                    </a:moveTo>
                    <a:cubicBezTo>
                      <a:pt x="38" y="157"/>
                      <a:pt x="33" y="165"/>
                      <a:pt x="33" y="171"/>
                    </a:cubicBezTo>
                    <a:cubicBezTo>
                      <a:pt x="33" y="177"/>
                      <a:pt x="38" y="185"/>
                      <a:pt x="48" y="185"/>
                    </a:cubicBezTo>
                    <a:cubicBezTo>
                      <a:pt x="57" y="185"/>
                      <a:pt x="62" y="178"/>
                      <a:pt x="62" y="170"/>
                    </a:cubicBezTo>
                    <a:cubicBezTo>
                      <a:pt x="62" y="162"/>
                      <a:pt x="56" y="157"/>
                      <a:pt x="48" y="157"/>
                    </a:cubicBezTo>
                    <a:close/>
                    <a:moveTo>
                      <a:pt x="49" y="183"/>
                    </a:moveTo>
                    <a:cubicBezTo>
                      <a:pt x="42" y="183"/>
                      <a:pt x="37" y="178"/>
                      <a:pt x="37" y="170"/>
                    </a:cubicBezTo>
                    <a:cubicBezTo>
                      <a:pt x="37" y="162"/>
                      <a:pt x="41" y="158"/>
                      <a:pt x="48" y="158"/>
                    </a:cubicBezTo>
                    <a:cubicBezTo>
                      <a:pt x="53" y="158"/>
                      <a:pt x="59" y="163"/>
                      <a:pt x="59" y="171"/>
                    </a:cubicBezTo>
                    <a:cubicBezTo>
                      <a:pt x="59" y="182"/>
                      <a:pt x="52" y="183"/>
                      <a:pt x="49" y="183"/>
                    </a:cubicBezTo>
                    <a:close/>
                    <a:moveTo>
                      <a:pt x="94" y="157"/>
                    </a:moveTo>
                    <a:cubicBezTo>
                      <a:pt x="92" y="157"/>
                      <a:pt x="91" y="158"/>
                      <a:pt x="90" y="158"/>
                    </a:cubicBezTo>
                    <a:cubicBezTo>
                      <a:pt x="90" y="158"/>
                      <a:pt x="88" y="157"/>
                      <a:pt x="86" y="157"/>
                    </a:cubicBezTo>
                    <a:cubicBezTo>
                      <a:pt x="86" y="157"/>
                      <a:pt x="86" y="158"/>
                      <a:pt x="86" y="158"/>
                    </a:cubicBezTo>
                    <a:cubicBezTo>
                      <a:pt x="86" y="158"/>
                      <a:pt x="86" y="158"/>
                      <a:pt x="86" y="158"/>
                    </a:cubicBezTo>
                    <a:cubicBezTo>
                      <a:pt x="86" y="158"/>
                      <a:pt x="87" y="158"/>
                      <a:pt x="87" y="158"/>
                    </a:cubicBezTo>
                    <a:cubicBezTo>
                      <a:pt x="89" y="158"/>
                      <a:pt x="89" y="159"/>
                      <a:pt x="89" y="160"/>
                    </a:cubicBezTo>
                    <a:cubicBezTo>
                      <a:pt x="89" y="161"/>
                      <a:pt x="89" y="162"/>
                      <a:pt x="89" y="168"/>
                    </a:cubicBezTo>
                    <a:cubicBezTo>
                      <a:pt x="89" y="172"/>
                      <a:pt x="89" y="172"/>
                      <a:pt x="89" y="172"/>
                    </a:cubicBezTo>
                    <a:cubicBezTo>
                      <a:pt x="89" y="176"/>
                      <a:pt x="89" y="179"/>
                      <a:pt x="87" y="181"/>
                    </a:cubicBezTo>
                    <a:cubicBezTo>
                      <a:pt x="86" y="182"/>
                      <a:pt x="83" y="183"/>
                      <a:pt x="81" y="183"/>
                    </a:cubicBezTo>
                    <a:cubicBezTo>
                      <a:pt x="79" y="183"/>
                      <a:pt x="77" y="183"/>
                      <a:pt x="76" y="182"/>
                    </a:cubicBezTo>
                    <a:cubicBezTo>
                      <a:pt x="74" y="180"/>
                      <a:pt x="73" y="178"/>
                      <a:pt x="73" y="173"/>
                    </a:cubicBezTo>
                    <a:cubicBezTo>
                      <a:pt x="73" y="168"/>
                      <a:pt x="73" y="168"/>
                      <a:pt x="73" y="168"/>
                    </a:cubicBezTo>
                    <a:cubicBezTo>
                      <a:pt x="73" y="162"/>
                      <a:pt x="73" y="161"/>
                      <a:pt x="73" y="160"/>
                    </a:cubicBezTo>
                    <a:cubicBezTo>
                      <a:pt x="73" y="159"/>
                      <a:pt x="73" y="158"/>
                      <a:pt x="74" y="158"/>
                    </a:cubicBezTo>
                    <a:cubicBezTo>
                      <a:pt x="75" y="158"/>
                      <a:pt x="75" y="158"/>
                      <a:pt x="75" y="158"/>
                    </a:cubicBezTo>
                    <a:cubicBezTo>
                      <a:pt x="75" y="158"/>
                      <a:pt x="76" y="158"/>
                      <a:pt x="76" y="158"/>
                    </a:cubicBezTo>
                    <a:cubicBezTo>
                      <a:pt x="76" y="158"/>
                      <a:pt x="75" y="157"/>
                      <a:pt x="75" y="157"/>
                    </a:cubicBezTo>
                    <a:cubicBezTo>
                      <a:pt x="74" y="157"/>
                      <a:pt x="71" y="158"/>
                      <a:pt x="71" y="158"/>
                    </a:cubicBezTo>
                    <a:cubicBezTo>
                      <a:pt x="71" y="158"/>
                      <a:pt x="69" y="157"/>
                      <a:pt x="67" y="157"/>
                    </a:cubicBezTo>
                    <a:cubicBezTo>
                      <a:pt x="66" y="157"/>
                      <a:pt x="66" y="158"/>
                      <a:pt x="66" y="158"/>
                    </a:cubicBezTo>
                    <a:cubicBezTo>
                      <a:pt x="66" y="158"/>
                      <a:pt x="66" y="158"/>
                      <a:pt x="67" y="158"/>
                    </a:cubicBezTo>
                    <a:cubicBezTo>
                      <a:pt x="67" y="158"/>
                      <a:pt x="68" y="158"/>
                      <a:pt x="68" y="158"/>
                    </a:cubicBezTo>
                    <a:cubicBezTo>
                      <a:pt x="69" y="158"/>
                      <a:pt x="69" y="159"/>
                      <a:pt x="69" y="160"/>
                    </a:cubicBezTo>
                    <a:cubicBezTo>
                      <a:pt x="69" y="161"/>
                      <a:pt x="69" y="162"/>
                      <a:pt x="69" y="168"/>
                    </a:cubicBezTo>
                    <a:cubicBezTo>
                      <a:pt x="69" y="173"/>
                      <a:pt x="69" y="173"/>
                      <a:pt x="69" y="173"/>
                    </a:cubicBezTo>
                    <a:cubicBezTo>
                      <a:pt x="69" y="178"/>
                      <a:pt x="71" y="181"/>
                      <a:pt x="73" y="182"/>
                    </a:cubicBezTo>
                    <a:cubicBezTo>
                      <a:pt x="75" y="185"/>
                      <a:pt x="79" y="185"/>
                      <a:pt x="80" y="185"/>
                    </a:cubicBezTo>
                    <a:cubicBezTo>
                      <a:pt x="83" y="185"/>
                      <a:pt x="85" y="185"/>
                      <a:pt x="88" y="182"/>
                    </a:cubicBezTo>
                    <a:cubicBezTo>
                      <a:pt x="91" y="180"/>
                      <a:pt x="92" y="175"/>
                      <a:pt x="92" y="172"/>
                    </a:cubicBezTo>
                    <a:cubicBezTo>
                      <a:pt x="92" y="168"/>
                      <a:pt x="92" y="168"/>
                      <a:pt x="92" y="168"/>
                    </a:cubicBezTo>
                    <a:cubicBezTo>
                      <a:pt x="92" y="162"/>
                      <a:pt x="92" y="161"/>
                      <a:pt x="92" y="160"/>
                    </a:cubicBezTo>
                    <a:cubicBezTo>
                      <a:pt x="92" y="159"/>
                      <a:pt x="92" y="158"/>
                      <a:pt x="93" y="158"/>
                    </a:cubicBezTo>
                    <a:cubicBezTo>
                      <a:pt x="93" y="158"/>
                      <a:pt x="94" y="158"/>
                      <a:pt x="94" y="158"/>
                    </a:cubicBezTo>
                    <a:cubicBezTo>
                      <a:pt x="94" y="158"/>
                      <a:pt x="94" y="158"/>
                      <a:pt x="94" y="158"/>
                    </a:cubicBezTo>
                    <a:cubicBezTo>
                      <a:pt x="94" y="158"/>
                      <a:pt x="94" y="157"/>
                      <a:pt x="94" y="157"/>
                    </a:cubicBezTo>
                    <a:close/>
                    <a:moveTo>
                      <a:pt x="246" y="171"/>
                    </a:moveTo>
                    <a:cubicBezTo>
                      <a:pt x="245" y="171"/>
                      <a:pt x="243" y="171"/>
                      <a:pt x="243" y="171"/>
                    </a:cubicBezTo>
                    <a:cubicBezTo>
                      <a:pt x="242" y="171"/>
                      <a:pt x="240" y="171"/>
                      <a:pt x="238" y="171"/>
                    </a:cubicBezTo>
                    <a:cubicBezTo>
                      <a:pt x="238" y="171"/>
                      <a:pt x="238" y="171"/>
                      <a:pt x="238" y="171"/>
                    </a:cubicBezTo>
                    <a:cubicBezTo>
                      <a:pt x="238" y="171"/>
                      <a:pt x="238" y="172"/>
                      <a:pt x="238" y="172"/>
                    </a:cubicBezTo>
                    <a:cubicBezTo>
                      <a:pt x="238" y="172"/>
                      <a:pt x="239" y="172"/>
                      <a:pt x="239" y="172"/>
                    </a:cubicBezTo>
                    <a:cubicBezTo>
                      <a:pt x="241" y="172"/>
                      <a:pt x="241" y="172"/>
                      <a:pt x="241" y="175"/>
                    </a:cubicBezTo>
                    <a:cubicBezTo>
                      <a:pt x="241" y="182"/>
                      <a:pt x="241" y="182"/>
                      <a:pt x="241" y="182"/>
                    </a:cubicBezTo>
                    <a:cubicBezTo>
                      <a:pt x="241" y="182"/>
                      <a:pt x="241" y="182"/>
                      <a:pt x="240" y="183"/>
                    </a:cubicBezTo>
                    <a:cubicBezTo>
                      <a:pt x="239" y="183"/>
                      <a:pt x="237" y="183"/>
                      <a:pt x="236" y="183"/>
                    </a:cubicBezTo>
                    <a:cubicBezTo>
                      <a:pt x="233" y="183"/>
                      <a:pt x="230" y="182"/>
                      <a:pt x="227" y="180"/>
                    </a:cubicBezTo>
                    <a:cubicBezTo>
                      <a:pt x="225" y="178"/>
                      <a:pt x="223" y="175"/>
                      <a:pt x="223" y="170"/>
                    </a:cubicBezTo>
                    <a:cubicBezTo>
                      <a:pt x="223" y="166"/>
                      <a:pt x="224" y="162"/>
                      <a:pt x="226" y="161"/>
                    </a:cubicBezTo>
                    <a:cubicBezTo>
                      <a:pt x="229" y="159"/>
                      <a:pt x="232" y="158"/>
                      <a:pt x="234" y="158"/>
                    </a:cubicBezTo>
                    <a:cubicBezTo>
                      <a:pt x="239" y="158"/>
                      <a:pt x="242" y="160"/>
                      <a:pt x="243" y="161"/>
                    </a:cubicBezTo>
                    <a:cubicBezTo>
                      <a:pt x="243" y="162"/>
                      <a:pt x="243" y="163"/>
                      <a:pt x="243" y="164"/>
                    </a:cubicBezTo>
                    <a:cubicBezTo>
                      <a:pt x="243" y="164"/>
                      <a:pt x="244" y="164"/>
                      <a:pt x="244" y="164"/>
                    </a:cubicBezTo>
                    <a:cubicBezTo>
                      <a:pt x="244" y="164"/>
                      <a:pt x="244" y="164"/>
                      <a:pt x="244" y="163"/>
                    </a:cubicBezTo>
                    <a:cubicBezTo>
                      <a:pt x="244" y="160"/>
                      <a:pt x="244" y="159"/>
                      <a:pt x="244" y="158"/>
                    </a:cubicBezTo>
                    <a:cubicBezTo>
                      <a:pt x="244" y="158"/>
                      <a:pt x="244" y="158"/>
                      <a:pt x="244" y="158"/>
                    </a:cubicBezTo>
                    <a:cubicBezTo>
                      <a:pt x="243" y="158"/>
                      <a:pt x="242" y="158"/>
                      <a:pt x="241" y="158"/>
                    </a:cubicBezTo>
                    <a:cubicBezTo>
                      <a:pt x="240" y="157"/>
                      <a:pt x="238" y="157"/>
                      <a:pt x="235" y="157"/>
                    </a:cubicBezTo>
                    <a:cubicBezTo>
                      <a:pt x="232" y="157"/>
                      <a:pt x="229" y="157"/>
                      <a:pt x="225" y="159"/>
                    </a:cubicBezTo>
                    <a:cubicBezTo>
                      <a:pt x="222" y="161"/>
                      <a:pt x="219" y="165"/>
                      <a:pt x="219" y="171"/>
                    </a:cubicBezTo>
                    <a:cubicBezTo>
                      <a:pt x="219" y="175"/>
                      <a:pt x="221" y="179"/>
                      <a:pt x="224" y="181"/>
                    </a:cubicBezTo>
                    <a:cubicBezTo>
                      <a:pt x="228" y="185"/>
                      <a:pt x="233" y="185"/>
                      <a:pt x="236" y="185"/>
                    </a:cubicBezTo>
                    <a:cubicBezTo>
                      <a:pt x="238" y="185"/>
                      <a:pt x="241" y="185"/>
                      <a:pt x="244" y="183"/>
                    </a:cubicBezTo>
                    <a:cubicBezTo>
                      <a:pt x="244" y="183"/>
                      <a:pt x="244" y="183"/>
                      <a:pt x="244" y="181"/>
                    </a:cubicBezTo>
                    <a:cubicBezTo>
                      <a:pt x="244" y="177"/>
                      <a:pt x="244" y="177"/>
                      <a:pt x="244" y="177"/>
                    </a:cubicBezTo>
                    <a:cubicBezTo>
                      <a:pt x="244" y="176"/>
                      <a:pt x="244" y="175"/>
                      <a:pt x="244" y="174"/>
                    </a:cubicBezTo>
                    <a:cubicBezTo>
                      <a:pt x="244" y="172"/>
                      <a:pt x="245" y="172"/>
                      <a:pt x="246" y="172"/>
                    </a:cubicBezTo>
                    <a:cubicBezTo>
                      <a:pt x="246" y="172"/>
                      <a:pt x="246" y="172"/>
                      <a:pt x="247" y="172"/>
                    </a:cubicBezTo>
                    <a:cubicBezTo>
                      <a:pt x="247" y="172"/>
                      <a:pt x="247" y="171"/>
                      <a:pt x="247" y="171"/>
                    </a:cubicBezTo>
                    <a:cubicBezTo>
                      <a:pt x="247" y="171"/>
                      <a:pt x="247" y="171"/>
                      <a:pt x="246" y="171"/>
                    </a:cubicBezTo>
                    <a:close/>
                    <a:moveTo>
                      <a:pt x="372" y="180"/>
                    </a:moveTo>
                    <a:cubicBezTo>
                      <a:pt x="372" y="180"/>
                      <a:pt x="372" y="180"/>
                      <a:pt x="372" y="180"/>
                    </a:cubicBezTo>
                    <a:cubicBezTo>
                      <a:pt x="371" y="182"/>
                      <a:pt x="371" y="182"/>
                      <a:pt x="370" y="183"/>
                    </a:cubicBezTo>
                    <a:cubicBezTo>
                      <a:pt x="369" y="183"/>
                      <a:pt x="367" y="183"/>
                      <a:pt x="366" y="183"/>
                    </a:cubicBezTo>
                    <a:cubicBezTo>
                      <a:pt x="362" y="183"/>
                      <a:pt x="362" y="183"/>
                      <a:pt x="362" y="180"/>
                    </a:cubicBezTo>
                    <a:cubicBezTo>
                      <a:pt x="362" y="179"/>
                      <a:pt x="362" y="175"/>
                      <a:pt x="362" y="174"/>
                    </a:cubicBezTo>
                    <a:cubicBezTo>
                      <a:pt x="362" y="171"/>
                      <a:pt x="362" y="171"/>
                      <a:pt x="362" y="171"/>
                    </a:cubicBezTo>
                    <a:cubicBezTo>
                      <a:pt x="362" y="171"/>
                      <a:pt x="362" y="171"/>
                      <a:pt x="362" y="171"/>
                    </a:cubicBezTo>
                    <a:cubicBezTo>
                      <a:pt x="363" y="171"/>
                      <a:pt x="367" y="171"/>
                      <a:pt x="368" y="171"/>
                    </a:cubicBezTo>
                    <a:cubicBezTo>
                      <a:pt x="369" y="171"/>
                      <a:pt x="369" y="172"/>
                      <a:pt x="369" y="172"/>
                    </a:cubicBezTo>
                    <a:cubicBezTo>
                      <a:pt x="370" y="173"/>
                      <a:pt x="370" y="173"/>
                      <a:pt x="370" y="173"/>
                    </a:cubicBezTo>
                    <a:cubicBezTo>
                      <a:pt x="370" y="174"/>
                      <a:pt x="370" y="174"/>
                      <a:pt x="370" y="174"/>
                    </a:cubicBezTo>
                    <a:cubicBezTo>
                      <a:pt x="370" y="174"/>
                      <a:pt x="370" y="173"/>
                      <a:pt x="370" y="173"/>
                    </a:cubicBezTo>
                    <a:cubicBezTo>
                      <a:pt x="370" y="173"/>
                      <a:pt x="370" y="171"/>
                      <a:pt x="370" y="171"/>
                    </a:cubicBezTo>
                    <a:cubicBezTo>
                      <a:pt x="370" y="169"/>
                      <a:pt x="371" y="169"/>
                      <a:pt x="371" y="169"/>
                    </a:cubicBezTo>
                    <a:cubicBezTo>
                      <a:pt x="371" y="168"/>
                      <a:pt x="371" y="168"/>
                      <a:pt x="370" y="168"/>
                    </a:cubicBezTo>
                    <a:cubicBezTo>
                      <a:pt x="370" y="168"/>
                      <a:pt x="370" y="169"/>
                      <a:pt x="370" y="169"/>
                    </a:cubicBezTo>
                    <a:cubicBezTo>
                      <a:pt x="370" y="169"/>
                      <a:pt x="369" y="169"/>
                      <a:pt x="368" y="169"/>
                    </a:cubicBezTo>
                    <a:cubicBezTo>
                      <a:pt x="367" y="169"/>
                      <a:pt x="362" y="169"/>
                      <a:pt x="362" y="169"/>
                    </a:cubicBezTo>
                    <a:cubicBezTo>
                      <a:pt x="362" y="169"/>
                      <a:pt x="362" y="169"/>
                      <a:pt x="362" y="169"/>
                    </a:cubicBezTo>
                    <a:cubicBezTo>
                      <a:pt x="362" y="159"/>
                      <a:pt x="362" y="159"/>
                      <a:pt x="362" y="159"/>
                    </a:cubicBezTo>
                    <a:cubicBezTo>
                      <a:pt x="362" y="159"/>
                      <a:pt x="362" y="159"/>
                      <a:pt x="362" y="159"/>
                    </a:cubicBezTo>
                    <a:cubicBezTo>
                      <a:pt x="362" y="159"/>
                      <a:pt x="367" y="159"/>
                      <a:pt x="367" y="159"/>
                    </a:cubicBezTo>
                    <a:cubicBezTo>
                      <a:pt x="369" y="159"/>
                      <a:pt x="370" y="160"/>
                      <a:pt x="370" y="160"/>
                    </a:cubicBezTo>
                    <a:cubicBezTo>
                      <a:pt x="370" y="161"/>
                      <a:pt x="370" y="161"/>
                      <a:pt x="370" y="161"/>
                    </a:cubicBezTo>
                    <a:cubicBezTo>
                      <a:pt x="370" y="162"/>
                      <a:pt x="370" y="162"/>
                      <a:pt x="370" y="162"/>
                    </a:cubicBezTo>
                    <a:cubicBezTo>
                      <a:pt x="371" y="162"/>
                      <a:pt x="371" y="162"/>
                      <a:pt x="371" y="162"/>
                    </a:cubicBezTo>
                    <a:cubicBezTo>
                      <a:pt x="371" y="161"/>
                      <a:pt x="371" y="160"/>
                      <a:pt x="371" y="159"/>
                    </a:cubicBezTo>
                    <a:cubicBezTo>
                      <a:pt x="371" y="158"/>
                      <a:pt x="371" y="158"/>
                      <a:pt x="371" y="158"/>
                    </a:cubicBezTo>
                    <a:cubicBezTo>
                      <a:pt x="371" y="157"/>
                      <a:pt x="371" y="157"/>
                      <a:pt x="371" y="157"/>
                    </a:cubicBezTo>
                    <a:cubicBezTo>
                      <a:pt x="371" y="157"/>
                      <a:pt x="371" y="157"/>
                      <a:pt x="371" y="157"/>
                    </a:cubicBezTo>
                    <a:cubicBezTo>
                      <a:pt x="370" y="157"/>
                      <a:pt x="370" y="158"/>
                      <a:pt x="369" y="158"/>
                    </a:cubicBezTo>
                    <a:cubicBezTo>
                      <a:pt x="368" y="158"/>
                      <a:pt x="360" y="158"/>
                      <a:pt x="360" y="158"/>
                    </a:cubicBezTo>
                    <a:cubicBezTo>
                      <a:pt x="360" y="158"/>
                      <a:pt x="357" y="157"/>
                      <a:pt x="356" y="157"/>
                    </a:cubicBezTo>
                    <a:cubicBezTo>
                      <a:pt x="355" y="157"/>
                      <a:pt x="355" y="158"/>
                      <a:pt x="355" y="158"/>
                    </a:cubicBezTo>
                    <a:cubicBezTo>
                      <a:pt x="355" y="158"/>
                      <a:pt x="355" y="158"/>
                      <a:pt x="356" y="158"/>
                    </a:cubicBezTo>
                    <a:cubicBezTo>
                      <a:pt x="356" y="158"/>
                      <a:pt x="356" y="158"/>
                      <a:pt x="357" y="158"/>
                    </a:cubicBezTo>
                    <a:cubicBezTo>
                      <a:pt x="358" y="158"/>
                      <a:pt x="358" y="159"/>
                      <a:pt x="358" y="160"/>
                    </a:cubicBezTo>
                    <a:cubicBezTo>
                      <a:pt x="358" y="161"/>
                      <a:pt x="358" y="162"/>
                      <a:pt x="358" y="168"/>
                    </a:cubicBezTo>
                    <a:cubicBezTo>
                      <a:pt x="358" y="174"/>
                      <a:pt x="358" y="174"/>
                      <a:pt x="358" y="174"/>
                    </a:cubicBezTo>
                    <a:cubicBezTo>
                      <a:pt x="358" y="178"/>
                      <a:pt x="358" y="180"/>
                      <a:pt x="358" y="182"/>
                    </a:cubicBezTo>
                    <a:cubicBezTo>
                      <a:pt x="358" y="183"/>
                      <a:pt x="358" y="184"/>
                      <a:pt x="357" y="184"/>
                    </a:cubicBezTo>
                    <a:cubicBezTo>
                      <a:pt x="357" y="184"/>
                      <a:pt x="356" y="184"/>
                      <a:pt x="356" y="184"/>
                    </a:cubicBezTo>
                    <a:cubicBezTo>
                      <a:pt x="356" y="184"/>
                      <a:pt x="356" y="184"/>
                      <a:pt x="356" y="184"/>
                    </a:cubicBezTo>
                    <a:cubicBezTo>
                      <a:pt x="356" y="184"/>
                      <a:pt x="356" y="184"/>
                      <a:pt x="356" y="184"/>
                    </a:cubicBezTo>
                    <a:cubicBezTo>
                      <a:pt x="357" y="184"/>
                      <a:pt x="358" y="184"/>
                      <a:pt x="359" y="184"/>
                    </a:cubicBezTo>
                    <a:cubicBezTo>
                      <a:pt x="359" y="184"/>
                      <a:pt x="360" y="184"/>
                      <a:pt x="360" y="184"/>
                    </a:cubicBezTo>
                    <a:cubicBezTo>
                      <a:pt x="361" y="184"/>
                      <a:pt x="362" y="184"/>
                      <a:pt x="363" y="184"/>
                    </a:cubicBezTo>
                    <a:cubicBezTo>
                      <a:pt x="365" y="184"/>
                      <a:pt x="367" y="185"/>
                      <a:pt x="370" y="185"/>
                    </a:cubicBezTo>
                    <a:cubicBezTo>
                      <a:pt x="371" y="185"/>
                      <a:pt x="371" y="185"/>
                      <a:pt x="372" y="184"/>
                    </a:cubicBezTo>
                    <a:cubicBezTo>
                      <a:pt x="372" y="183"/>
                      <a:pt x="372" y="180"/>
                      <a:pt x="372" y="180"/>
                    </a:cubicBezTo>
                    <a:cubicBezTo>
                      <a:pt x="372" y="180"/>
                      <a:pt x="372" y="180"/>
                      <a:pt x="372" y="180"/>
                    </a:cubicBezTo>
                    <a:close/>
                    <a:moveTo>
                      <a:pt x="501" y="180"/>
                    </a:moveTo>
                    <a:cubicBezTo>
                      <a:pt x="500" y="180"/>
                      <a:pt x="500" y="180"/>
                      <a:pt x="500" y="180"/>
                    </a:cubicBezTo>
                    <a:cubicBezTo>
                      <a:pt x="500" y="182"/>
                      <a:pt x="500" y="182"/>
                      <a:pt x="499" y="183"/>
                    </a:cubicBezTo>
                    <a:cubicBezTo>
                      <a:pt x="498" y="183"/>
                      <a:pt x="496" y="183"/>
                      <a:pt x="495" y="183"/>
                    </a:cubicBezTo>
                    <a:cubicBezTo>
                      <a:pt x="491" y="183"/>
                      <a:pt x="491" y="183"/>
                      <a:pt x="490" y="180"/>
                    </a:cubicBezTo>
                    <a:cubicBezTo>
                      <a:pt x="490" y="179"/>
                      <a:pt x="490" y="175"/>
                      <a:pt x="490" y="174"/>
                    </a:cubicBezTo>
                    <a:cubicBezTo>
                      <a:pt x="490" y="171"/>
                      <a:pt x="490" y="171"/>
                      <a:pt x="490" y="171"/>
                    </a:cubicBezTo>
                    <a:cubicBezTo>
                      <a:pt x="490" y="171"/>
                      <a:pt x="491" y="171"/>
                      <a:pt x="491" y="171"/>
                    </a:cubicBezTo>
                    <a:cubicBezTo>
                      <a:pt x="491" y="171"/>
                      <a:pt x="495" y="171"/>
                      <a:pt x="496" y="171"/>
                    </a:cubicBezTo>
                    <a:cubicBezTo>
                      <a:pt x="498" y="171"/>
                      <a:pt x="498" y="172"/>
                      <a:pt x="498" y="172"/>
                    </a:cubicBezTo>
                    <a:cubicBezTo>
                      <a:pt x="498" y="173"/>
                      <a:pt x="498" y="173"/>
                      <a:pt x="498" y="173"/>
                    </a:cubicBezTo>
                    <a:cubicBezTo>
                      <a:pt x="498" y="174"/>
                      <a:pt x="498" y="174"/>
                      <a:pt x="499" y="174"/>
                    </a:cubicBezTo>
                    <a:cubicBezTo>
                      <a:pt x="499" y="174"/>
                      <a:pt x="499" y="173"/>
                      <a:pt x="499" y="173"/>
                    </a:cubicBezTo>
                    <a:cubicBezTo>
                      <a:pt x="499" y="173"/>
                      <a:pt x="499" y="171"/>
                      <a:pt x="499" y="171"/>
                    </a:cubicBezTo>
                    <a:cubicBezTo>
                      <a:pt x="499" y="169"/>
                      <a:pt x="499" y="169"/>
                      <a:pt x="499" y="169"/>
                    </a:cubicBezTo>
                    <a:cubicBezTo>
                      <a:pt x="499" y="168"/>
                      <a:pt x="499" y="168"/>
                      <a:pt x="499" y="168"/>
                    </a:cubicBezTo>
                    <a:cubicBezTo>
                      <a:pt x="499" y="168"/>
                      <a:pt x="499" y="169"/>
                      <a:pt x="499" y="169"/>
                    </a:cubicBezTo>
                    <a:cubicBezTo>
                      <a:pt x="498" y="169"/>
                      <a:pt x="498" y="169"/>
                      <a:pt x="497" y="169"/>
                    </a:cubicBezTo>
                    <a:cubicBezTo>
                      <a:pt x="496" y="169"/>
                      <a:pt x="491" y="169"/>
                      <a:pt x="491" y="169"/>
                    </a:cubicBezTo>
                    <a:cubicBezTo>
                      <a:pt x="490" y="169"/>
                      <a:pt x="490" y="169"/>
                      <a:pt x="490" y="169"/>
                    </a:cubicBezTo>
                    <a:cubicBezTo>
                      <a:pt x="490" y="159"/>
                      <a:pt x="490" y="159"/>
                      <a:pt x="490" y="159"/>
                    </a:cubicBezTo>
                    <a:cubicBezTo>
                      <a:pt x="490" y="159"/>
                      <a:pt x="491" y="159"/>
                      <a:pt x="491" y="159"/>
                    </a:cubicBezTo>
                    <a:cubicBezTo>
                      <a:pt x="491" y="159"/>
                      <a:pt x="495" y="159"/>
                      <a:pt x="496" y="159"/>
                    </a:cubicBezTo>
                    <a:cubicBezTo>
                      <a:pt x="498" y="159"/>
                      <a:pt x="498" y="160"/>
                      <a:pt x="499" y="160"/>
                    </a:cubicBezTo>
                    <a:cubicBezTo>
                      <a:pt x="499" y="161"/>
                      <a:pt x="499" y="161"/>
                      <a:pt x="499" y="161"/>
                    </a:cubicBezTo>
                    <a:cubicBezTo>
                      <a:pt x="499" y="162"/>
                      <a:pt x="499" y="162"/>
                      <a:pt x="499" y="162"/>
                    </a:cubicBezTo>
                    <a:cubicBezTo>
                      <a:pt x="499" y="162"/>
                      <a:pt x="499" y="162"/>
                      <a:pt x="499" y="162"/>
                    </a:cubicBezTo>
                    <a:cubicBezTo>
                      <a:pt x="500" y="161"/>
                      <a:pt x="500" y="160"/>
                      <a:pt x="500" y="159"/>
                    </a:cubicBezTo>
                    <a:cubicBezTo>
                      <a:pt x="500" y="158"/>
                      <a:pt x="500" y="158"/>
                      <a:pt x="500" y="158"/>
                    </a:cubicBezTo>
                    <a:cubicBezTo>
                      <a:pt x="500" y="157"/>
                      <a:pt x="500" y="157"/>
                      <a:pt x="500" y="157"/>
                    </a:cubicBezTo>
                    <a:cubicBezTo>
                      <a:pt x="500" y="157"/>
                      <a:pt x="499" y="157"/>
                      <a:pt x="499" y="157"/>
                    </a:cubicBezTo>
                    <a:cubicBezTo>
                      <a:pt x="499" y="157"/>
                      <a:pt x="498" y="158"/>
                      <a:pt x="498" y="158"/>
                    </a:cubicBezTo>
                    <a:cubicBezTo>
                      <a:pt x="497" y="158"/>
                      <a:pt x="489" y="158"/>
                      <a:pt x="489" y="158"/>
                    </a:cubicBezTo>
                    <a:cubicBezTo>
                      <a:pt x="489" y="158"/>
                      <a:pt x="486" y="157"/>
                      <a:pt x="485" y="157"/>
                    </a:cubicBezTo>
                    <a:cubicBezTo>
                      <a:pt x="484" y="157"/>
                      <a:pt x="484" y="158"/>
                      <a:pt x="484" y="158"/>
                    </a:cubicBezTo>
                    <a:cubicBezTo>
                      <a:pt x="484" y="158"/>
                      <a:pt x="484" y="158"/>
                      <a:pt x="484" y="158"/>
                    </a:cubicBezTo>
                    <a:cubicBezTo>
                      <a:pt x="485" y="158"/>
                      <a:pt x="485" y="158"/>
                      <a:pt x="486" y="158"/>
                    </a:cubicBezTo>
                    <a:cubicBezTo>
                      <a:pt x="487" y="158"/>
                      <a:pt x="487" y="159"/>
                      <a:pt x="487" y="160"/>
                    </a:cubicBezTo>
                    <a:cubicBezTo>
                      <a:pt x="487" y="161"/>
                      <a:pt x="487" y="162"/>
                      <a:pt x="487" y="168"/>
                    </a:cubicBezTo>
                    <a:cubicBezTo>
                      <a:pt x="487" y="174"/>
                      <a:pt x="487" y="174"/>
                      <a:pt x="487" y="174"/>
                    </a:cubicBezTo>
                    <a:cubicBezTo>
                      <a:pt x="487" y="178"/>
                      <a:pt x="487" y="180"/>
                      <a:pt x="487" y="182"/>
                    </a:cubicBezTo>
                    <a:cubicBezTo>
                      <a:pt x="487" y="183"/>
                      <a:pt x="487" y="184"/>
                      <a:pt x="486" y="184"/>
                    </a:cubicBezTo>
                    <a:cubicBezTo>
                      <a:pt x="486" y="184"/>
                      <a:pt x="485" y="184"/>
                      <a:pt x="485" y="184"/>
                    </a:cubicBezTo>
                    <a:cubicBezTo>
                      <a:pt x="485" y="184"/>
                      <a:pt x="485" y="184"/>
                      <a:pt x="485" y="184"/>
                    </a:cubicBezTo>
                    <a:cubicBezTo>
                      <a:pt x="485" y="184"/>
                      <a:pt x="485" y="184"/>
                      <a:pt x="485" y="184"/>
                    </a:cubicBezTo>
                    <a:cubicBezTo>
                      <a:pt x="486" y="184"/>
                      <a:pt x="487" y="184"/>
                      <a:pt x="487" y="184"/>
                    </a:cubicBezTo>
                    <a:cubicBezTo>
                      <a:pt x="488" y="184"/>
                      <a:pt x="489" y="184"/>
                      <a:pt x="489" y="184"/>
                    </a:cubicBezTo>
                    <a:cubicBezTo>
                      <a:pt x="489" y="184"/>
                      <a:pt x="490" y="184"/>
                      <a:pt x="492" y="184"/>
                    </a:cubicBezTo>
                    <a:cubicBezTo>
                      <a:pt x="493" y="184"/>
                      <a:pt x="496" y="185"/>
                      <a:pt x="498" y="185"/>
                    </a:cubicBezTo>
                    <a:cubicBezTo>
                      <a:pt x="500" y="185"/>
                      <a:pt x="500" y="185"/>
                      <a:pt x="500" y="184"/>
                    </a:cubicBezTo>
                    <a:cubicBezTo>
                      <a:pt x="501" y="183"/>
                      <a:pt x="501" y="180"/>
                      <a:pt x="501" y="180"/>
                    </a:cubicBezTo>
                    <a:cubicBezTo>
                      <a:pt x="501" y="180"/>
                      <a:pt x="501" y="180"/>
                      <a:pt x="501" y="180"/>
                    </a:cubicBezTo>
                    <a:close/>
                    <a:moveTo>
                      <a:pt x="425" y="157"/>
                    </a:moveTo>
                    <a:cubicBezTo>
                      <a:pt x="425" y="157"/>
                      <a:pt x="425" y="157"/>
                      <a:pt x="424" y="157"/>
                    </a:cubicBezTo>
                    <a:cubicBezTo>
                      <a:pt x="424" y="157"/>
                      <a:pt x="423" y="158"/>
                      <a:pt x="422" y="158"/>
                    </a:cubicBezTo>
                    <a:cubicBezTo>
                      <a:pt x="408" y="158"/>
                      <a:pt x="408" y="158"/>
                      <a:pt x="408" y="158"/>
                    </a:cubicBezTo>
                    <a:cubicBezTo>
                      <a:pt x="407" y="158"/>
                      <a:pt x="406" y="158"/>
                      <a:pt x="405" y="157"/>
                    </a:cubicBezTo>
                    <a:cubicBezTo>
                      <a:pt x="404" y="157"/>
                      <a:pt x="403" y="157"/>
                      <a:pt x="403" y="157"/>
                    </a:cubicBezTo>
                    <a:cubicBezTo>
                      <a:pt x="403" y="157"/>
                      <a:pt x="403" y="157"/>
                      <a:pt x="403" y="158"/>
                    </a:cubicBezTo>
                    <a:cubicBezTo>
                      <a:pt x="403" y="158"/>
                      <a:pt x="402" y="161"/>
                      <a:pt x="402" y="162"/>
                    </a:cubicBezTo>
                    <a:cubicBezTo>
                      <a:pt x="402" y="162"/>
                      <a:pt x="402" y="162"/>
                      <a:pt x="402" y="162"/>
                    </a:cubicBezTo>
                    <a:cubicBezTo>
                      <a:pt x="402" y="162"/>
                      <a:pt x="402" y="162"/>
                      <a:pt x="403" y="161"/>
                    </a:cubicBezTo>
                    <a:cubicBezTo>
                      <a:pt x="403" y="161"/>
                      <a:pt x="403" y="161"/>
                      <a:pt x="403" y="160"/>
                    </a:cubicBezTo>
                    <a:cubicBezTo>
                      <a:pt x="404" y="159"/>
                      <a:pt x="405" y="159"/>
                      <a:pt x="407" y="159"/>
                    </a:cubicBezTo>
                    <a:cubicBezTo>
                      <a:pt x="412" y="159"/>
                      <a:pt x="412" y="159"/>
                      <a:pt x="412" y="159"/>
                    </a:cubicBezTo>
                    <a:cubicBezTo>
                      <a:pt x="412" y="174"/>
                      <a:pt x="412" y="174"/>
                      <a:pt x="412" y="174"/>
                    </a:cubicBezTo>
                    <a:cubicBezTo>
                      <a:pt x="412" y="178"/>
                      <a:pt x="412" y="180"/>
                      <a:pt x="412" y="182"/>
                    </a:cubicBezTo>
                    <a:cubicBezTo>
                      <a:pt x="412" y="183"/>
                      <a:pt x="412" y="184"/>
                      <a:pt x="411" y="184"/>
                    </a:cubicBezTo>
                    <a:cubicBezTo>
                      <a:pt x="411" y="184"/>
                      <a:pt x="410" y="184"/>
                      <a:pt x="410" y="184"/>
                    </a:cubicBezTo>
                    <a:cubicBezTo>
                      <a:pt x="410" y="184"/>
                      <a:pt x="410" y="184"/>
                      <a:pt x="410" y="184"/>
                    </a:cubicBezTo>
                    <a:cubicBezTo>
                      <a:pt x="410" y="184"/>
                      <a:pt x="410" y="184"/>
                      <a:pt x="410" y="184"/>
                    </a:cubicBezTo>
                    <a:cubicBezTo>
                      <a:pt x="411" y="184"/>
                      <a:pt x="414" y="184"/>
                      <a:pt x="414" y="184"/>
                    </a:cubicBezTo>
                    <a:cubicBezTo>
                      <a:pt x="414" y="184"/>
                      <a:pt x="417" y="184"/>
                      <a:pt x="419" y="184"/>
                    </a:cubicBezTo>
                    <a:cubicBezTo>
                      <a:pt x="419" y="184"/>
                      <a:pt x="419" y="184"/>
                      <a:pt x="419" y="184"/>
                    </a:cubicBezTo>
                    <a:cubicBezTo>
                      <a:pt x="419" y="184"/>
                      <a:pt x="419" y="184"/>
                      <a:pt x="419" y="184"/>
                    </a:cubicBezTo>
                    <a:cubicBezTo>
                      <a:pt x="418" y="184"/>
                      <a:pt x="418" y="184"/>
                      <a:pt x="417" y="184"/>
                    </a:cubicBezTo>
                    <a:cubicBezTo>
                      <a:pt x="416" y="184"/>
                      <a:pt x="416" y="183"/>
                      <a:pt x="416" y="182"/>
                    </a:cubicBezTo>
                    <a:cubicBezTo>
                      <a:pt x="416" y="180"/>
                      <a:pt x="416" y="178"/>
                      <a:pt x="416" y="174"/>
                    </a:cubicBezTo>
                    <a:cubicBezTo>
                      <a:pt x="416" y="159"/>
                      <a:pt x="416" y="159"/>
                      <a:pt x="416" y="159"/>
                    </a:cubicBezTo>
                    <a:cubicBezTo>
                      <a:pt x="420" y="159"/>
                      <a:pt x="420" y="159"/>
                      <a:pt x="420" y="159"/>
                    </a:cubicBezTo>
                    <a:cubicBezTo>
                      <a:pt x="424" y="159"/>
                      <a:pt x="424" y="160"/>
                      <a:pt x="425" y="161"/>
                    </a:cubicBezTo>
                    <a:cubicBezTo>
                      <a:pt x="425" y="162"/>
                      <a:pt x="425" y="162"/>
                      <a:pt x="425" y="162"/>
                    </a:cubicBezTo>
                    <a:cubicBezTo>
                      <a:pt x="425" y="162"/>
                      <a:pt x="425" y="162"/>
                      <a:pt x="425" y="162"/>
                    </a:cubicBezTo>
                    <a:cubicBezTo>
                      <a:pt x="425" y="162"/>
                      <a:pt x="425" y="162"/>
                      <a:pt x="425" y="162"/>
                    </a:cubicBezTo>
                    <a:cubicBezTo>
                      <a:pt x="425" y="161"/>
                      <a:pt x="425" y="159"/>
                      <a:pt x="425" y="158"/>
                    </a:cubicBezTo>
                    <a:cubicBezTo>
                      <a:pt x="425" y="157"/>
                      <a:pt x="425" y="157"/>
                      <a:pt x="425" y="157"/>
                    </a:cubicBezTo>
                    <a:close/>
                    <a:moveTo>
                      <a:pt x="351" y="152"/>
                    </a:moveTo>
                    <a:cubicBezTo>
                      <a:pt x="351" y="152"/>
                      <a:pt x="351" y="153"/>
                      <a:pt x="350" y="153"/>
                    </a:cubicBezTo>
                    <a:cubicBezTo>
                      <a:pt x="349" y="153"/>
                      <a:pt x="348" y="153"/>
                      <a:pt x="347" y="153"/>
                    </a:cubicBezTo>
                    <a:cubicBezTo>
                      <a:pt x="331" y="153"/>
                      <a:pt x="331" y="153"/>
                      <a:pt x="331" y="153"/>
                    </a:cubicBezTo>
                    <a:cubicBezTo>
                      <a:pt x="331" y="153"/>
                      <a:pt x="329" y="153"/>
                      <a:pt x="328" y="153"/>
                    </a:cubicBezTo>
                    <a:cubicBezTo>
                      <a:pt x="327" y="153"/>
                      <a:pt x="326" y="152"/>
                      <a:pt x="326" y="152"/>
                    </a:cubicBezTo>
                    <a:cubicBezTo>
                      <a:pt x="326" y="152"/>
                      <a:pt x="326" y="153"/>
                      <a:pt x="326" y="153"/>
                    </a:cubicBezTo>
                    <a:cubicBezTo>
                      <a:pt x="326" y="153"/>
                      <a:pt x="325" y="157"/>
                      <a:pt x="325" y="157"/>
                    </a:cubicBezTo>
                    <a:cubicBezTo>
                      <a:pt x="325" y="158"/>
                      <a:pt x="325" y="158"/>
                      <a:pt x="325" y="158"/>
                    </a:cubicBezTo>
                    <a:cubicBezTo>
                      <a:pt x="325" y="158"/>
                      <a:pt x="325" y="158"/>
                      <a:pt x="325" y="157"/>
                    </a:cubicBezTo>
                    <a:cubicBezTo>
                      <a:pt x="325" y="157"/>
                      <a:pt x="326" y="157"/>
                      <a:pt x="326" y="156"/>
                    </a:cubicBezTo>
                    <a:cubicBezTo>
                      <a:pt x="327" y="155"/>
                      <a:pt x="328" y="155"/>
                      <a:pt x="330" y="155"/>
                    </a:cubicBezTo>
                    <a:cubicBezTo>
                      <a:pt x="337" y="155"/>
                      <a:pt x="337" y="155"/>
                      <a:pt x="337" y="155"/>
                    </a:cubicBezTo>
                    <a:cubicBezTo>
                      <a:pt x="337" y="172"/>
                      <a:pt x="337" y="172"/>
                      <a:pt x="337" y="172"/>
                    </a:cubicBezTo>
                    <a:cubicBezTo>
                      <a:pt x="337" y="176"/>
                      <a:pt x="337" y="180"/>
                      <a:pt x="336" y="181"/>
                    </a:cubicBezTo>
                    <a:cubicBezTo>
                      <a:pt x="336" y="183"/>
                      <a:pt x="336" y="184"/>
                      <a:pt x="335" y="184"/>
                    </a:cubicBezTo>
                    <a:cubicBezTo>
                      <a:pt x="335" y="184"/>
                      <a:pt x="334" y="184"/>
                      <a:pt x="334" y="184"/>
                    </a:cubicBezTo>
                    <a:cubicBezTo>
                      <a:pt x="334" y="184"/>
                      <a:pt x="334" y="184"/>
                      <a:pt x="334" y="184"/>
                    </a:cubicBezTo>
                    <a:cubicBezTo>
                      <a:pt x="334" y="184"/>
                      <a:pt x="334" y="184"/>
                      <a:pt x="334" y="184"/>
                    </a:cubicBezTo>
                    <a:cubicBezTo>
                      <a:pt x="335" y="184"/>
                      <a:pt x="338" y="184"/>
                      <a:pt x="338" y="184"/>
                    </a:cubicBezTo>
                    <a:cubicBezTo>
                      <a:pt x="339" y="184"/>
                      <a:pt x="341" y="184"/>
                      <a:pt x="343" y="184"/>
                    </a:cubicBezTo>
                    <a:cubicBezTo>
                      <a:pt x="344" y="184"/>
                      <a:pt x="344" y="184"/>
                      <a:pt x="344" y="184"/>
                    </a:cubicBezTo>
                    <a:cubicBezTo>
                      <a:pt x="344" y="184"/>
                      <a:pt x="344" y="184"/>
                      <a:pt x="344" y="184"/>
                    </a:cubicBezTo>
                    <a:cubicBezTo>
                      <a:pt x="343" y="184"/>
                      <a:pt x="343" y="184"/>
                      <a:pt x="342" y="184"/>
                    </a:cubicBezTo>
                    <a:cubicBezTo>
                      <a:pt x="341" y="184"/>
                      <a:pt x="340" y="183"/>
                      <a:pt x="340" y="181"/>
                    </a:cubicBezTo>
                    <a:cubicBezTo>
                      <a:pt x="340" y="180"/>
                      <a:pt x="340" y="176"/>
                      <a:pt x="340" y="172"/>
                    </a:cubicBezTo>
                    <a:cubicBezTo>
                      <a:pt x="340" y="155"/>
                      <a:pt x="340" y="155"/>
                      <a:pt x="340" y="155"/>
                    </a:cubicBezTo>
                    <a:cubicBezTo>
                      <a:pt x="345" y="155"/>
                      <a:pt x="345" y="155"/>
                      <a:pt x="345" y="155"/>
                    </a:cubicBezTo>
                    <a:cubicBezTo>
                      <a:pt x="349" y="155"/>
                      <a:pt x="350" y="156"/>
                      <a:pt x="351" y="157"/>
                    </a:cubicBezTo>
                    <a:cubicBezTo>
                      <a:pt x="351" y="157"/>
                      <a:pt x="351" y="157"/>
                      <a:pt x="351" y="157"/>
                    </a:cubicBezTo>
                    <a:cubicBezTo>
                      <a:pt x="351" y="158"/>
                      <a:pt x="351" y="158"/>
                      <a:pt x="351" y="158"/>
                    </a:cubicBezTo>
                    <a:cubicBezTo>
                      <a:pt x="351" y="158"/>
                      <a:pt x="351" y="158"/>
                      <a:pt x="351" y="158"/>
                    </a:cubicBezTo>
                    <a:cubicBezTo>
                      <a:pt x="351" y="157"/>
                      <a:pt x="351" y="154"/>
                      <a:pt x="351" y="153"/>
                    </a:cubicBezTo>
                    <a:cubicBezTo>
                      <a:pt x="351" y="153"/>
                      <a:pt x="351" y="152"/>
                      <a:pt x="351" y="152"/>
                    </a:cubicBezTo>
                    <a:close/>
                    <a:moveTo>
                      <a:pt x="401" y="184"/>
                    </a:moveTo>
                    <a:cubicBezTo>
                      <a:pt x="399" y="183"/>
                      <a:pt x="399" y="183"/>
                      <a:pt x="398" y="182"/>
                    </a:cubicBezTo>
                    <a:cubicBezTo>
                      <a:pt x="398" y="181"/>
                      <a:pt x="391" y="171"/>
                      <a:pt x="391" y="170"/>
                    </a:cubicBezTo>
                    <a:cubicBezTo>
                      <a:pt x="397" y="161"/>
                      <a:pt x="397" y="161"/>
                      <a:pt x="397" y="161"/>
                    </a:cubicBezTo>
                    <a:cubicBezTo>
                      <a:pt x="398" y="159"/>
                      <a:pt x="398" y="159"/>
                      <a:pt x="399" y="158"/>
                    </a:cubicBezTo>
                    <a:cubicBezTo>
                      <a:pt x="400" y="158"/>
                      <a:pt x="400" y="158"/>
                      <a:pt x="401" y="158"/>
                    </a:cubicBezTo>
                    <a:cubicBezTo>
                      <a:pt x="401" y="158"/>
                      <a:pt x="401" y="158"/>
                      <a:pt x="401" y="158"/>
                    </a:cubicBezTo>
                    <a:cubicBezTo>
                      <a:pt x="401" y="158"/>
                      <a:pt x="401" y="157"/>
                      <a:pt x="400" y="157"/>
                    </a:cubicBezTo>
                    <a:cubicBezTo>
                      <a:pt x="399" y="157"/>
                      <a:pt x="398" y="158"/>
                      <a:pt x="397" y="158"/>
                    </a:cubicBezTo>
                    <a:cubicBezTo>
                      <a:pt x="397" y="158"/>
                      <a:pt x="395" y="157"/>
                      <a:pt x="394" y="157"/>
                    </a:cubicBezTo>
                    <a:cubicBezTo>
                      <a:pt x="393" y="157"/>
                      <a:pt x="393" y="158"/>
                      <a:pt x="393" y="158"/>
                    </a:cubicBezTo>
                    <a:cubicBezTo>
                      <a:pt x="393" y="158"/>
                      <a:pt x="393" y="158"/>
                      <a:pt x="394" y="158"/>
                    </a:cubicBezTo>
                    <a:cubicBezTo>
                      <a:pt x="394" y="158"/>
                      <a:pt x="394" y="158"/>
                      <a:pt x="395" y="158"/>
                    </a:cubicBezTo>
                    <a:cubicBezTo>
                      <a:pt x="395" y="158"/>
                      <a:pt x="395" y="158"/>
                      <a:pt x="395" y="159"/>
                    </a:cubicBezTo>
                    <a:cubicBezTo>
                      <a:pt x="395" y="159"/>
                      <a:pt x="395" y="159"/>
                      <a:pt x="395" y="160"/>
                    </a:cubicBezTo>
                    <a:cubicBezTo>
                      <a:pt x="395" y="161"/>
                      <a:pt x="391" y="167"/>
                      <a:pt x="390" y="168"/>
                    </a:cubicBezTo>
                    <a:cubicBezTo>
                      <a:pt x="388" y="165"/>
                      <a:pt x="386" y="163"/>
                      <a:pt x="385" y="160"/>
                    </a:cubicBezTo>
                    <a:cubicBezTo>
                      <a:pt x="385" y="159"/>
                      <a:pt x="384" y="159"/>
                      <a:pt x="384" y="159"/>
                    </a:cubicBezTo>
                    <a:cubicBezTo>
                      <a:pt x="384" y="158"/>
                      <a:pt x="384" y="158"/>
                      <a:pt x="385" y="158"/>
                    </a:cubicBezTo>
                    <a:cubicBezTo>
                      <a:pt x="385" y="158"/>
                      <a:pt x="386" y="158"/>
                      <a:pt x="386" y="158"/>
                    </a:cubicBezTo>
                    <a:cubicBezTo>
                      <a:pt x="386" y="158"/>
                      <a:pt x="386" y="158"/>
                      <a:pt x="386" y="158"/>
                    </a:cubicBezTo>
                    <a:cubicBezTo>
                      <a:pt x="386" y="158"/>
                      <a:pt x="386" y="157"/>
                      <a:pt x="386" y="157"/>
                    </a:cubicBezTo>
                    <a:cubicBezTo>
                      <a:pt x="384" y="157"/>
                      <a:pt x="382" y="158"/>
                      <a:pt x="382" y="158"/>
                    </a:cubicBezTo>
                    <a:cubicBezTo>
                      <a:pt x="382" y="158"/>
                      <a:pt x="379" y="157"/>
                      <a:pt x="378" y="157"/>
                    </a:cubicBezTo>
                    <a:cubicBezTo>
                      <a:pt x="377" y="157"/>
                      <a:pt x="377" y="158"/>
                      <a:pt x="377" y="158"/>
                    </a:cubicBezTo>
                    <a:cubicBezTo>
                      <a:pt x="377" y="158"/>
                      <a:pt x="377" y="158"/>
                      <a:pt x="377" y="158"/>
                    </a:cubicBezTo>
                    <a:cubicBezTo>
                      <a:pt x="377" y="158"/>
                      <a:pt x="378" y="158"/>
                      <a:pt x="379" y="158"/>
                    </a:cubicBezTo>
                    <a:cubicBezTo>
                      <a:pt x="380" y="159"/>
                      <a:pt x="381" y="160"/>
                      <a:pt x="382" y="161"/>
                    </a:cubicBezTo>
                    <a:cubicBezTo>
                      <a:pt x="388" y="171"/>
                      <a:pt x="388" y="171"/>
                      <a:pt x="388" y="171"/>
                    </a:cubicBezTo>
                    <a:cubicBezTo>
                      <a:pt x="381" y="181"/>
                      <a:pt x="381" y="181"/>
                      <a:pt x="381" y="181"/>
                    </a:cubicBezTo>
                    <a:cubicBezTo>
                      <a:pt x="380" y="183"/>
                      <a:pt x="379" y="183"/>
                      <a:pt x="378" y="184"/>
                    </a:cubicBezTo>
                    <a:cubicBezTo>
                      <a:pt x="377" y="184"/>
                      <a:pt x="377" y="184"/>
                      <a:pt x="376" y="184"/>
                    </a:cubicBezTo>
                    <a:cubicBezTo>
                      <a:pt x="376" y="184"/>
                      <a:pt x="376" y="184"/>
                      <a:pt x="376" y="184"/>
                    </a:cubicBezTo>
                    <a:cubicBezTo>
                      <a:pt x="376" y="184"/>
                      <a:pt x="376" y="184"/>
                      <a:pt x="377" y="184"/>
                    </a:cubicBezTo>
                    <a:cubicBezTo>
                      <a:pt x="378" y="184"/>
                      <a:pt x="380" y="184"/>
                      <a:pt x="380" y="184"/>
                    </a:cubicBezTo>
                    <a:cubicBezTo>
                      <a:pt x="380" y="184"/>
                      <a:pt x="383" y="184"/>
                      <a:pt x="384" y="184"/>
                    </a:cubicBezTo>
                    <a:cubicBezTo>
                      <a:pt x="384" y="184"/>
                      <a:pt x="384" y="184"/>
                      <a:pt x="384" y="184"/>
                    </a:cubicBezTo>
                    <a:cubicBezTo>
                      <a:pt x="384" y="184"/>
                      <a:pt x="384" y="184"/>
                      <a:pt x="384" y="184"/>
                    </a:cubicBezTo>
                    <a:cubicBezTo>
                      <a:pt x="384" y="184"/>
                      <a:pt x="383" y="184"/>
                      <a:pt x="383" y="184"/>
                    </a:cubicBezTo>
                    <a:cubicBezTo>
                      <a:pt x="383" y="184"/>
                      <a:pt x="382" y="184"/>
                      <a:pt x="382" y="183"/>
                    </a:cubicBezTo>
                    <a:cubicBezTo>
                      <a:pt x="382" y="183"/>
                      <a:pt x="383" y="182"/>
                      <a:pt x="383" y="182"/>
                    </a:cubicBezTo>
                    <a:cubicBezTo>
                      <a:pt x="389" y="172"/>
                      <a:pt x="389" y="172"/>
                      <a:pt x="389" y="172"/>
                    </a:cubicBezTo>
                    <a:cubicBezTo>
                      <a:pt x="391" y="176"/>
                      <a:pt x="393" y="179"/>
                      <a:pt x="395" y="183"/>
                    </a:cubicBezTo>
                    <a:cubicBezTo>
                      <a:pt x="395" y="183"/>
                      <a:pt x="395" y="184"/>
                      <a:pt x="395" y="184"/>
                    </a:cubicBezTo>
                    <a:cubicBezTo>
                      <a:pt x="394" y="184"/>
                      <a:pt x="394" y="184"/>
                      <a:pt x="394" y="184"/>
                    </a:cubicBezTo>
                    <a:cubicBezTo>
                      <a:pt x="394" y="184"/>
                      <a:pt x="395" y="184"/>
                      <a:pt x="396" y="184"/>
                    </a:cubicBezTo>
                    <a:cubicBezTo>
                      <a:pt x="398" y="184"/>
                      <a:pt x="399" y="184"/>
                      <a:pt x="402" y="184"/>
                    </a:cubicBezTo>
                    <a:cubicBezTo>
                      <a:pt x="402" y="184"/>
                      <a:pt x="402" y="184"/>
                      <a:pt x="402" y="184"/>
                    </a:cubicBezTo>
                    <a:cubicBezTo>
                      <a:pt x="402" y="184"/>
                      <a:pt x="402" y="184"/>
                      <a:pt x="402" y="184"/>
                    </a:cubicBezTo>
                    <a:cubicBezTo>
                      <a:pt x="402" y="184"/>
                      <a:pt x="401" y="184"/>
                      <a:pt x="401" y="184"/>
                    </a:cubicBezTo>
                    <a:close/>
                    <a:moveTo>
                      <a:pt x="477" y="184"/>
                    </a:moveTo>
                    <a:cubicBezTo>
                      <a:pt x="476" y="184"/>
                      <a:pt x="476" y="184"/>
                      <a:pt x="475" y="184"/>
                    </a:cubicBezTo>
                    <a:cubicBezTo>
                      <a:pt x="474" y="184"/>
                      <a:pt x="473" y="183"/>
                      <a:pt x="473" y="181"/>
                    </a:cubicBezTo>
                    <a:cubicBezTo>
                      <a:pt x="473" y="180"/>
                      <a:pt x="473" y="176"/>
                      <a:pt x="473" y="172"/>
                    </a:cubicBezTo>
                    <a:cubicBezTo>
                      <a:pt x="473" y="165"/>
                      <a:pt x="473" y="165"/>
                      <a:pt x="473" y="165"/>
                    </a:cubicBezTo>
                    <a:cubicBezTo>
                      <a:pt x="473" y="158"/>
                      <a:pt x="473" y="157"/>
                      <a:pt x="473" y="156"/>
                    </a:cubicBezTo>
                    <a:cubicBezTo>
                      <a:pt x="473" y="154"/>
                      <a:pt x="474" y="154"/>
                      <a:pt x="475" y="153"/>
                    </a:cubicBezTo>
                    <a:cubicBezTo>
                      <a:pt x="475" y="153"/>
                      <a:pt x="475" y="153"/>
                      <a:pt x="476" y="153"/>
                    </a:cubicBezTo>
                    <a:cubicBezTo>
                      <a:pt x="476" y="153"/>
                      <a:pt x="476" y="153"/>
                      <a:pt x="476" y="153"/>
                    </a:cubicBezTo>
                    <a:cubicBezTo>
                      <a:pt x="476" y="153"/>
                      <a:pt x="476" y="153"/>
                      <a:pt x="475" y="153"/>
                    </a:cubicBezTo>
                    <a:cubicBezTo>
                      <a:pt x="474" y="153"/>
                      <a:pt x="472" y="153"/>
                      <a:pt x="471" y="153"/>
                    </a:cubicBezTo>
                    <a:cubicBezTo>
                      <a:pt x="471" y="153"/>
                      <a:pt x="468" y="153"/>
                      <a:pt x="467" y="153"/>
                    </a:cubicBezTo>
                    <a:cubicBezTo>
                      <a:pt x="466" y="153"/>
                      <a:pt x="466" y="153"/>
                      <a:pt x="466" y="153"/>
                    </a:cubicBezTo>
                    <a:cubicBezTo>
                      <a:pt x="466" y="153"/>
                      <a:pt x="466" y="153"/>
                      <a:pt x="466" y="153"/>
                    </a:cubicBezTo>
                    <a:cubicBezTo>
                      <a:pt x="467" y="153"/>
                      <a:pt x="467" y="153"/>
                      <a:pt x="468" y="153"/>
                    </a:cubicBezTo>
                    <a:cubicBezTo>
                      <a:pt x="469" y="154"/>
                      <a:pt x="469" y="154"/>
                      <a:pt x="469" y="156"/>
                    </a:cubicBezTo>
                    <a:cubicBezTo>
                      <a:pt x="470" y="157"/>
                      <a:pt x="470" y="158"/>
                      <a:pt x="470" y="165"/>
                    </a:cubicBezTo>
                    <a:cubicBezTo>
                      <a:pt x="470" y="166"/>
                      <a:pt x="470" y="166"/>
                      <a:pt x="470" y="166"/>
                    </a:cubicBezTo>
                    <a:cubicBezTo>
                      <a:pt x="470" y="166"/>
                      <a:pt x="469" y="166"/>
                      <a:pt x="469" y="166"/>
                    </a:cubicBezTo>
                    <a:cubicBezTo>
                      <a:pt x="452" y="166"/>
                      <a:pt x="452" y="166"/>
                      <a:pt x="452" y="166"/>
                    </a:cubicBezTo>
                    <a:cubicBezTo>
                      <a:pt x="451" y="166"/>
                      <a:pt x="451" y="166"/>
                      <a:pt x="451" y="166"/>
                    </a:cubicBezTo>
                    <a:cubicBezTo>
                      <a:pt x="451" y="165"/>
                      <a:pt x="451" y="165"/>
                      <a:pt x="451" y="165"/>
                    </a:cubicBezTo>
                    <a:cubicBezTo>
                      <a:pt x="451" y="158"/>
                      <a:pt x="451" y="157"/>
                      <a:pt x="451" y="156"/>
                    </a:cubicBezTo>
                    <a:cubicBezTo>
                      <a:pt x="451" y="154"/>
                      <a:pt x="452" y="154"/>
                      <a:pt x="453" y="153"/>
                    </a:cubicBezTo>
                    <a:cubicBezTo>
                      <a:pt x="453" y="153"/>
                      <a:pt x="454" y="153"/>
                      <a:pt x="454" y="153"/>
                    </a:cubicBezTo>
                    <a:cubicBezTo>
                      <a:pt x="454" y="153"/>
                      <a:pt x="454" y="153"/>
                      <a:pt x="454" y="153"/>
                    </a:cubicBezTo>
                    <a:cubicBezTo>
                      <a:pt x="454" y="153"/>
                      <a:pt x="454" y="153"/>
                      <a:pt x="454" y="153"/>
                    </a:cubicBezTo>
                    <a:cubicBezTo>
                      <a:pt x="452" y="153"/>
                      <a:pt x="450" y="153"/>
                      <a:pt x="450" y="153"/>
                    </a:cubicBezTo>
                    <a:cubicBezTo>
                      <a:pt x="449" y="153"/>
                      <a:pt x="447" y="153"/>
                      <a:pt x="445" y="153"/>
                    </a:cubicBezTo>
                    <a:cubicBezTo>
                      <a:pt x="444" y="153"/>
                      <a:pt x="444" y="153"/>
                      <a:pt x="444" y="153"/>
                    </a:cubicBezTo>
                    <a:cubicBezTo>
                      <a:pt x="444" y="153"/>
                      <a:pt x="444" y="153"/>
                      <a:pt x="444" y="153"/>
                    </a:cubicBezTo>
                    <a:cubicBezTo>
                      <a:pt x="445" y="153"/>
                      <a:pt x="446" y="153"/>
                      <a:pt x="446" y="153"/>
                    </a:cubicBezTo>
                    <a:cubicBezTo>
                      <a:pt x="447" y="154"/>
                      <a:pt x="448" y="154"/>
                      <a:pt x="448" y="156"/>
                    </a:cubicBezTo>
                    <a:cubicBezTo>
                      <a:pt x="448" y="157"/>
                      <a:pt x="448" y="158"/>
                      <a:pt x="448" y="165"/>
                    </a:cubicBezTo>
                    <a:cubicBezTo>
                      <a:pt x="448" y="172"/>
                      <a:pt x="448" y="172"/>
                      <a:pt x="448" y="172"/>
                    </a:cubicBezTo>
                    <a:cubicBezTo>
                      <a:pt x="448" y="176"/>
                      <a:pt x="448" y="180"/>
                      <a:pt x="448" y="181"/>
                    </a:cubicBezTo>
                    <a:cubicBezTo>
                      <a:pt x="447" y="183"/>
                      <a:pt x="447" y="184"/>
                      <a:pt x="446" y="184"/>
                    </a:cubicBezTo>
                    <a:cubicBezTo>
                      <a:pt x="446" y="184"/>
                      <a:pt x="445" y="184"/>
                      <a:pt x="445" y="184"/>
                    </a:cubicBezTo>
                    <a:cubicBezTo>
                      <a:pt x="445" y="184"/>
                      <a:pt x="445" y="184"/>
                      <a:pt x="445" y="184"/>
                    </a:cubicBezTo>
                    <a:cubicBezTo>
                      <a:pt x="445" y="184"/>
                      <a:pt x="445" y="184"/>
                      <a:pt x="445" y="184"/>
                    </a:cubicBezTo>
                    <a:cubicBezTo>
                      <a:pt x="447" y="184"/>
                      <a:pt x="449" y="184"/>
                      <a:pt x="450" y="184"/>
                    </a:cubicBezTo>
                    <a:cubicBezTo>
                      <a:pt x="450" y="184"/>
                      <a:pt x="452" y="184"/>
                      <a:pt x="455" y="184"/>
                    </a:cubicBezTo>
                    <a:cubicBezTo>
                      <a:pt x="455" y="184"/>
                      <a:pt x="455" y="184"/>
                      <a:pt x="455" y="184"/>
                    </a:cubicBezTo>
                    <a:cubicBezTo>
                      <a:pt x="455" y="184"/>
                      <a:pt x="455" y="184"/>
                      <a:pt x="455" y="184"/>
                    </a:cubicBezTo>
                    <a:cubicBezTo>
                      <a:pt x="455" y="184"/>
                      <a:pt x="454" y="184"/>
                      <a:pt x="453" y="184"/>
                    </a:cubicBezTo>
                    <a:cubicBezTo>
                      <a:pt x="452" y="184"/>
                      <a:pt x="452" y="183"/>
                      <a:pt x="451" y="181"/>
                    </a:cubicBezTo>
                    <a:cubicBezTo>
                      <a:pt x="451" y="180"/>
                      <a:pt x="451" y="176"/>
                      <a:pt x="451" y="172"/>
                    </a:cubicBezTo>
                    <a:cubicBezTo>
                      <a:pt x="451" y="168"/>
                      <a:pt x="451" y="168"/>
                      <a:pt x="451" y="168"/>
                    </a:cubicBezTo>
                    <a:cubicBezTo>
                      <a:pt x="451" y="168"/>
                      <a:pt x="451" y="168"/>
                      <a:pt x="452" y="168"/>
                    </a:cubicBezTo>
                    <a:cubicBezTo>
                      <a:pt x="469" y="168"/>
                      <a:pt x="469" y="168"/>
                      <a:pt x="469" y="168"/>
                    </a:cubicBezTo>
                    <a:cubicBezTo>
                      <a:pt x="469" y="168"/>
                      <a:pt x="470" y="168"/>
                      <a:pt x="470" y="168"/>
                    </a:cubicBezTo>
                    <a:cubicBezTo>
                      <a:pt x="470" y="172"/>
                      <a:pt x="470" y="172"/>
                      <a:pt x="470" y="172"/>
                    </a:cubicBezTo>
                    <a:cubicBezTo>
                      <a:pt x="470" y="176"/>
                      <a:pt x="470" y="180"/>
                      <a:pt x="469" y="181"/>
                    </a:cubicBezTo>
                    <a:cubicBezTo>
                      <a:pt x="469" y="183"/>
                      <a:pt x="469" y="184"/>
                      <a:pt x="468" y="184"/>
                    </a:cubicBezTo>
                    <a:cubicBezTo>
                      <a:pt x="468" y="184"/>
                      <a:pt x="467" y="184"/>
                      <a:pt x="467" y="184"/>
                    </a:cubicBezTo>
                    <a:cubicBezTo>
                      <a:pt x="467" y="184"/>
                      <a:pt x="467" y="184"/>
                      <a:pt x="467" y="184"/>
                    </a:cubicBezTo>
                    <a:cubicBezTo>
                      <a:pt x="467" y="184"/>
                      <a:pt x="467" y="184"/>
                      <a:pt x="467" y="184"/>
                    </a:cubicBezTo>
                    <a:cubicBezTo>
                      <a:pt x="468" y="184"/>
                      <a:pt x="471" y="184"/>
                      <a:pt x="471" y="184"/>
                    </a:cubicBezTo>
                    <a:cubicBezTo>
                      <a:pt x="472" y="184"/>
                      <a:pt x="474" y="184"/>
                      <a:pt x="477" y="184"/>
                    </a:cubicBezTo>
                    <a:cubicBezTo>
                      <a:pt x="477" y="184"/>
                      <a:pt x="477" y="184"/>
                      <a:pt x="477" y="184"/>
                    </a:cubicBezTo>
                    <a:cubicBezTo>
                      <a:pt x="477" y="184"/>
                      <a:pt x="477" y="184"/>
                      <a:pt x="477" y="184"/>
                    </a:cubicBezTo>
                    <a:close/>
                    <a:moveTo>
                      <a:pt x="535" y="184"/>
                    </a:moveTo>
                    <a:cubicBezTo>
                      <a:pt x="535" y="184"/>
                      <a:pt x="534" y="184"/>
                      <a:pt x="533" y="184"/>
                    </a:cubicBezTo>
                    <a:cubicBezTo>
                      <a:pt x="533" y="184"/>
                      <a:pt x="531" y="183"/>
                      <a:pt x="529" y="181"/>
                    </a:cubicBezTo>
                    <a:cubicBezTo>
                      <a:pt x="527" y="179"/>
                      <a:pt x="525" y="176"/>
                      <a:pt x="522" y="172"/>
                    </a:cubicBezTo>
                    <a:cubicBezTo>
                      <a:pt x="525" y="169"/>
                      <a:pt x="526" y="167"/>
                      <a:pt x="526" y="164"/>
                    </a:cubicBezTo>
                    <a:cubicBezTo>
                      <a:pt x="526" y="161"/>
                      <a:pt x="524" y="160"/>
                      <a:pt x="524" y="159"/>
                    </a:cubicBezTo>
                    <a:cubicBezTo>
                      <a:pt x="522" y="158"/>
                      <a:pt x="519" y="157"/>
                      <a:pt x="517" y="157"/>
                    </a:cubicBezTo>
                    <a:cubicBezTo>
                      <a:pt x="516" y="157"/>
                      <a:pt x="512" y="158"/>
                      <a:pt x="512" y="158"/>
                    </a:cubicBezTo>
                    <a:cubicBezTo>
                      <a:pt x="512" y="158"/>
                      <a:pt x="509" y="157"/>
                      <a:pt x="508" y="157"/>
                    </a:cubicBezTo>
                    <a:cubicBezTo>
                      <a:pt x="507" y="157"/>
                      <a:pt x="507" y="158"/>
                      <a:pt x="507" y="158"/>
                    </a:cubicBezTo>
                    <a:cubicBezTo>
                      <a:pt x="507" y="158"/>
                      <a:pt x="507" y="158"/>
                      <a:pt x="507" y="158"/>
                    </a:cubicBezTo>
                    <a:cubicBezTo>
                      <a:pt x="508" y="158"/>
                      <a:pt x="508" y="158"/>
                      <a:pt x="509" y="158"/>
                    </a:cubicBezTo>
                    <a:cubicBezTo>
                      <a:pt x="510" y="158"/>
                      <a:pt x="510" y="159"/>
                      <a:pt x="510" y="160"/>
                    </a:cubicBezTo>
                    <a:cubicBezTo>
                      <a:pt x="510" y="161"/>
                      <a:pt x="510" y="162"/>
                      <a:pt x="510" y="168"/>
                    </a:cubicBezTo>
                    <a:cubicBezTo>
                      <a:pt x="510" y="174"/>
                      <a:pt x="510" y="174"/>
                      <a:pt x="510" y="174"/>
                    </a:cubicBezTo>
                    <a:cubicBezTo>
                      <a:pt x="510" y="178"/>
                      <a:pt x="510" y="180"/>
                      <a:pt x="510" y="182"/>
                    </a:cubicBezTo>
                    <a:cubicBezTo>
                      <a:pt x="510" y="183"/>
                      <a:pt x="510" y="184"/>
                      <a:pt x="509" y="184"/>
                    </a:cubicBezTo>
                    <a:cubicBezTo>
                      <a:pt x="509" y="184"/>
                      <a:pt x="508" y="184"/>
                      <a:pt x="508" y="184"/>
                    </a:cubicBezTo>
                    <a:cubicBezTo>
                      <a:pt x="508" y="184"/>
                      <a:pt x="508" y="184"/>
                      <a:pt x="508" y="184"/>
                    </a:cubicBezTo>
                    <a:cubicBezTo>
                      <a:pt x="508" y="184"/>
                      <a:pt x="508" y="184"/>
                      <a:pt x="508" y="184"/>
                    </a:cubicBezTo>
                    <a:cubicBezTo>
                      <a:pt x="509" y="184"/>
                      <a:pt x="512" y="184"/>
                      <a:pt x="512" y="184"/>
                    </a:cubicBezTo>
                    <a:cubicBezTo>
                      <a:pt x="512" y="184"/>
                      <a:pt x="514" y="184"/>
                      <a:pt x="516" y="184"/>
                    </a:cubicBezTo>
                    <a:cubicBezTo>
                      <a:pt x="517" y="184"/>
                      <a:pt x="517" y="184"/>
                      <a:pt x="517" y="184"/>
                    </a:cubicBezTo>
                    <a:cubicBezTo>
                      <a:pt x="517" y="184"/>
                      <a:pt x="517" y="184"/>
                      <a:pt x="517" y="184"/>
                    </a:cubicBezTo>
                    <a:cubicBezTo>
                      <a:pt x="516" y="184"/>
                      <a:pt x="516" y="184"/>
                      <a:pt x="515" y="184"/>
                    </a:cubicBezTo>
                    <a:cubicBezTo>
                      <a:pt x="514" y="184"/>
                      <a:pt x="514" y="183"/>
                      <a:pt x="514" y="182"/>
                    </a:cubicBezTo>
                    <a:cubicBezTo>
                      <a:pt x="513" y="180"/>
                      <a:pt x="513" y="178"/>
                      <a:pt x="513" y="174"/>
                    </a:cubicBezTo>
                    <a:cubicBezTo>
                      <a:pt x="513" y="173"/>
                      <a:pt x="513" y="173"/>
                      <a:pt x="513" y="173"/>
                    </a:cubicBezTo>
                    <a:cubicBezTo>
                      <a:pt x="513" y="173"/>
                      <a:pt x="514" y="173"/>
                      <a:pt x="514" y="173"/>
                    </a:cubicBezTo>
                    <a:cubicBezTo>
                      <a:pt x="518" y="173"/>
                      <a:pt x="518" y="173"/>
                      <a:pt x="518" y="173"/>
                    </a:cubicBezTo>
                    <a:cubicBezTo>
                      <a:pt x="519" y="173"/>
                      <a:pt x="519" y="173"/>
                      <a:pt x="519" y="173"/>
                    </a:cubicBezTo>
                    <a:cubicBezTo>
                      <a:pt x="520" y="174"/>
                      <a:pt x="521" y="177"/>
                      <a:pt x="523" y="179"/>
                    </a:cubicBezTo>
                    <a:cubicBezTo>
                      <a:pt x="525" y="181"/>
                      <a:pt x="526" y="183"/>
                      <a:pt x="528" y="184"/>
                    </a:cubicBezTo>
                    <a:cubicBezTo>
                      <a:pt x="529" y="184"/>
                      <a:pt x="530" y="184"/>
                      <a:pt x="532" y="184"/>
                    </a:cubicBezTo>
                    <a:cubicBezTo>
                      <a:pt x="534" y="184"/>
                      <a:pt x="534" y="184"/>
                      <a:pt x="534" y="184"/>
                    </a:cubicBezTo>
                    <a:cubicBezTo>
                      <a:pt x="535" y="184"/>
                      <a:pt x="535" y="184"/>
                      <a:pt x="535" y="184"/>
                    </a:cubicBezTo>
                    <a:cubicBezTo>
                      <a:pt x="535" y="184"/>
                      <a:pt x="535" y="184"/>
                      <a:pt x="535" y="184"/>
                    </a:cubicBezTo>
                    <a:close/>
                    <a:moveTo>
                      <a:pt x="521" y="171"/>
                    </a:moveTo>
                    <a:cubicBezTo>
                      <a:pt x="520" y="172"/>
                      <a:pt x="519" y="172"/>
                      <a:pt x="518" y="172"/>
                    </a:cubicBezTo>
                    <a:cubicBezTo>
                      <a:pt x="516" y="172"/>
                      <a:pt x="514" y="172"/>
                      <a:pt x="514" y="171"/>
                    </a:cubicBezTo>
                    <a:cubicBezTo>
                      <a:pt x="514" y="171"/>
                      <a:pt x="513" y="171"/>
                      <a:pt x="513" y="171"/>
                    </a:cubicBezTo>
                    <a:cubicBezTo>
                      <a:pt x="513" y="159"/>
                      <a:pt x="513" y="159"/>
                      <a:pt x="513" y="159"/>
                    </a:cubicBezTo>
                    <a:cubicBezTo>
                      <a:pt x="513" y="159"/>
                      <a:pt x="514" y="159"/>
                      <a:pt x="514" y="159"/>
                    </a:cubicBezTo>
                    <a:cubicBezTo>
                      <a:pt x="514" y="159"/>
                      <a:pt x="515" y="159"/>
                      <a:pt x="516" y="159"/>
                    </a:cubicBezTo>
                    <a:cubicBezTo>
                      <a:pt x="520" y="159"/>
                      <a:pt x="523" y="161"/>
                      <a:pt x="523" y="166"/>
                    </a:cubicBezTo>
                    <a:cubicBezTo>
                      <a:pt x="523" y="168"/>
                      <a:pt x="522" y="170"/>
                      <a:pt x="521" y="171"/>
                    </a:cubicBezTo>
                    <a:close/>
                    <a:moveTo>
                      <a:pt x="552" y="180"/>
                    </a:moveTo>
                    <a:cubicBezTo>
                      <a:pt x="552" y="180"/>
                      <a:pt x="552" y="180"/>
                      <a:pt x="552" y="180"/>
                    </a:cubicBezTo>
                    <a:cubicBezTo>
                      <a:pt x="551" y="182"/>
                      <a:pt x="551" y="182"/>
                      <a:pt x="550" y="183"/>
                    </a:cubicBezTo>
                    <a:cubicBezTo>
                      <a:pt x="549" y="183"/>
                      <a:pt x="547" y="183"/>
                      <a:pt x="546" y="183"/>
                    </a:cubicBezTo>
                    <a:cubicBezTo>
                      <a:pt x="543" y="183"/>
                      <a:pt x="542" y="183"/>
                      <a:pt x="542" y="180"/>
                    </a:cubicBezTo>
                    <a:cubicBezTo>
                      <a:pt x="542" y="179"/>
                      <a:pt x="542" y="175"/>
                      <a:pt x="542" y="174"/>
                    </a:cubicBezTo>
                    <a:cubicBezTo>
                      <a:pt x="542" y="171"/>
                      <a:pt x="542" y="171"/>
                      <a:pt x="542" y="171"/>
                    </a:cubicBezTo>
                    <a:cubicBezTo>
                      <a:pt x="542" y="171"/>
                      <a:pt x="542" y="171"/>
                      <a:pt x="542" y="171"/>
                    </a:cubicBezTo>
                    <a:cubicBezTo>
                      <a:pt x="543" y="171"/>
                      <a:pt x="547" y="171"/>
                      <a:pt x="548" y="171"/>
                    </a:cubicBezTo>
                    <a:cubicBezTo>
                      <a:pt x="549" y="171"/>
                      <a:pt x="549" y="172"/>
                      <a:pt x="550" y="172"/>
                    </a:cubicBezTo>
                    <a:cubicBezTo>
                      <a:pt x="550" y="173"/>
                      <a:pt x="550" y="173"/>
                      <a:pt x="550" y="173"/>
                    </a:cubicBezTo>
                    <a:cubicBezTo>
                      <a:pt x="550" y="174"/>
                      <a:pt x="550" y="174"/>
                      <a:pt x="550" y="174"/>
                    </a:cubicBezTo>
                    <a:cubicBezTo>
                      <a:pt x="550" y="174"/>
                      <a:pt x="550" y="173"/>
                      <a:pt x="550" y="173"/>
                    </a:cubicBezTo>
                    <a:cubicBezTo>
                      <a:pt x="550" y="173"/>
                      <a:pt x="550" y="171"/>
                      <a:pt x="550" y="171"/>
                    </a:cubicBezTo>
                    <a:cubicBezTo>
                      <a:pt x="551" y="169"/>
                      <a:pt x="551" y="169"/>
                      <a:pt x="551" y="169"/>
                    </a:cubicBezTo>
                    <a:cubicBezTo>
                      <a:pt x="551" y="168"/>
                      <a:pt x="551" y="168"/>
                      <a:pt x="551" y="168"/>
                    </a:cubicBezTo>
                    <a:cubicBezTo>
                      <a:pt x="550" y="168"/>
                      <a:pt x="550" y="169"/>
                      <a:pt x="550" y="169"/>
                    </a:cubicBezTo>
                    <a:cubicBezTo>
                      <a:pt x="550" y="169"/>
                      <a:pt x="549" y="169"/>
                      <a:pt x="548" y="169"/>
                    </a:cubicBezTo>
                    <a:cubicBezTo>
                      <a:pt x="547" y="169"/>
                      <a:pt x="543" y="169"/>
                      <a:pt x="542" y="169"/>
                    </a:cubicBezTo>
                    <a:cubicBezTo>
                      <a:pt x="542" y="169"/>
                      <a:pt x="542" y="169"/>
                      <a:pt x="542" y="169"/>
                    </a:cubicBezTo>
                    <a:cubicBezTo>
                      <a:pt x="542" y="159"/>
                      <a:pt x="542" y="159"/>
                      <a:pt x="542" y="159"/>
                    </a:cubicBezTo>
                    <a:cubicBezTo>
                      <a:pt x="542" y="159"/>
                      <a:pt x="542" y="159"/>
                      <a:pt x="542" y="159"/>
                    </a:cubicBezTo>
                    <a:cubicBezTo>
                      <a:pt x="542" y="159"/>
                      <a:pt x="547" y="159"/>
                      <a:pt x="547" y="159"/>
                    </a:cubicBezTo>
                    <a:cubicBezTo>
                      <a:pt x="549" y="159"/>
                      <a:pt x="550" y="160"/>
                      <a:pt x="550" y="160"/>
                    </a:cubicBezTo>
                    <a:cubicBezTo>
                      <a:pt x="550" y="161"/>
                      <a:pt x="550" y="161"/>
                      <a:pt x="550" y="161"/>
                    </a:cubicBezTo>
                    <a:cubicBezTo>
                      <a:pt x="550" y="162"/>
                      <a:pt x="550" y="162"/>
                      <a:pt x="551" y="162"/>
                    </a:cubicBezTo>
                    <a:cubicBezTo>
                      <a:pt x="551" y="162"/>
                      <a:pt x="551" y="162"/>
                      <a:pt x="551" y="162"/>
                    </a:cubicBezTo>
                    <a:cubicBezTo>
                      <a:pt x="551" y="161"/>
                      <a:pt x="551" y="160"/>
                      <a:pt x="551" y="159"/>
                    </a:cubicBezTo>
                    <a:cubicBezTo>
                      <a:pt x="551" y="158"/>
                      <a:pt x="551" y="158"/>
                      <a:pt x="551" y="158"/>
                    </a:cubicBezTo>
                    <a:cubicBezTo>
                      <a:pt x="551" y="157"/>
                      <a:pt x="551" y="157"/>
                      <a:pt x="551" y="157"/>
                    </a:cubicBezTo>
                    <a:cubicBezTo>
                      <a:pt x="551" y="157"/>
                      <a:pt x="551" y="157"/>
                      <a:pt x="551" y="157"/>
                    </a:cubicBezTo>
                    <a:cubicBezTo>
                      <a:pt x="550" y="157"/>
                      <a:pt x="550" y="158"/>
                      <a:pt x="549" y="158"/>
                    </a:cubicBezTo>
                    <a:cubicBezTo>
                      <a:pt x="548" y="158"/>
                      <a:pt x="540" y="158"/>
                      <a:pt x="540" y="158"/>
                    </a:cubicBezTo>
                    <a:cubicBezTo>
                      <a:pt x="540" y="158"/>
                      <a:pt x="538" y="157"/>
                      <a:pt x="536" y="157"/>
                    </a:cubicBezTo>
                    <a:cubicBezTo>
                      <a:pt x="536" y="157"/>
                      <a:pt x="535" y="158"/>
                      <a:pt x="535" y="158"/>
                    </a:cubicBezTo>
                    <a:cubicBezTo>
                      <a:pt x="535" y="158"/>
                      <a:pt x="536" y="158"/>
                      <a:pt x="536" y="158"/>
                    </a:cubicBezTo>
                    <a:cubicBezTo>
                      <a:pt x="536" y="158"/>
                      <a:pt x="537" y="158"/>
                      <a:pt x="537" y="158"/>
                    </a:cubicBezTo>
                    <a:cubicBezTo>
                      <a:pt x="538" y="158"/>
                      <a:pt x="538" y="159"/>
                      <a:pt x="538" y="160"/>
                    </a:cubicBezTo>
                    <a:cubicBezTo>
                      <a:pt x="538" y="161"/>
                      <a:pt x="538" y="162"/>
                      <a:pt x="538" y="168"/>
                    </a:cubicBezTo>
                    <a:cubicBezTo>
                      <a:pt x="538" y="174"/>
                      <a:pt x="538" y="174"/>
                      <a:pt x="538" y="174"/>
                    </a:cubicBezTo>
                    <a:cubicBezTo>
                      <a:pt x="538" y="178"/>
                      <a:pt x="538" y="180"/>
                      <a:pt x="538" y="182"/>
                    </a:cubicBezTo>
                    <a:cubicBezTo>
                      <a:pt x="538" y="183"/>
                      <a:pt x="538" y="184"/>
                      <a:pt x="537" y="184"/>
                    </a:cubicBezTo>
                    <a:cubicBezTo>
                      <a:pt x="537" y="184"/>
                      <a:pt x="537" y="184"/>
                      <a:pt x="536" y="184"/>
                    </a:cubicBezTo>
                    <a:cubicBezTo>
                      <a:pt x="536" y="184"/>
                      <a:pt x="536" y="184"/>
                      <a:pt x="536" y="184"/>
                    </a:cubicBezTo>
                    <a:cubicBezTo>
                      <a:pt x="536" y="184"/>
                      <a:pt x="536" y="184"/>
                      <a:pt x="536" y="184"/>
                    </a:cubicBezTo>
                    <a:cubicBezTo>
                      <a:pt x="537" y="184"/>
                      <a:pt x="538" y="184"/>
                      <a:pt x="539" y="184"/>
                    </a:cubicBezTo>
                    <a:cubicBezTo>
                      <a:pt x="539" y="184"/>
                      <a:pt x="540" y="184"/>
                      <a:pt x="540" y="184"/>
                    </a:cubicBezTo>
                    <a:cubicBezTo>
                      <a:pt x="541" y="184"/>
                      <a:pt x="542" y="184"/>
                      <a:pt x="543" y="184"/>
                    </a:cubicBezTo>
                    <a:cubicBezTo>
                      <a:pt x="545" y="184"/>
                      <a:pt x="547" y="185"/>
                      <a:pt x="550" y="185"/>
                    </a:cubicBezTo>
                    <a:cubicBezTo>
                      <a:pt x="551" y="185"/>
                      <a:pt x="552" y="185"/>
                      <a:pt x="552" y="184"/>
                    </a:cubicBezTo>
                    <a:cubicBezTo>
                      <a:pt x="552" y="183"/>
                      <a:pt x="552" y="180"/>
                      <a:pt x="552" y="180"/>
                    </a:cubicBezTo>
                    <a:cubicBezTo>
                      <a:pt x="552" y="180"/>
                      <a:pt x="552" y="180"/>
                      <a:pt x="552" y="180"/>
                    </a:cubicBezTo>
                    <a:close/>
                    <a:moveTo>
                      <a:pt x="276" y="184"/>
                    </a:moveTo>
                    <a:cubicBezTo>
                      <a:pt x="276" y="184"/>
                      <a:pt x="275" y="184"/>
                      <a:pt x="275" y="184"/>
                    </a:cubicBezTo>
                    <a:cubicBezTo>
                      <a:pt x="274" y="183"/>
                      <a:pt x="273" y="183"/>
                      <a:pt x="272" y="180"/>
                    </a:cubicBezTo>
                    <a:cubicBezTo>
                      <a:pt x="269" y="174"/>
                      <a:pt x="263" y="160"/>
                      <a:pt x="263" y="158"/>
                    </a:cubicBezTo>
                    <a:cubicBezTo>
                      <a:pt x="262" y="157"/>
                      <a:pt x="262" y="157"/>
                      <a:pt x="262" y="157"/>
                    </a:cubicBezTo>
                    <a:cubicBezTo>
                      <a:pt x="262" y="157"/>
                      <a:pt x="261" y="157"/>
                      <a:pt x="261" y="158"/>
                    </a:cubicBezTo>
                    <a:cubicBezTo>
                      <a:pt x="252" y="181"/>
                      <a:pt x="252" y="181"/>
                      <a:pt x="252" y="181"/>
                    </a:cubicBezTo>
                    <a:cubicBezTo>
                      <a:pt x="252" y="182"/>
                      <a:pt x="251" y="184"/>
                      <a:pt x="249" y="184"/>
                    </a:cubicBezTo>
                    <a:cubicBezTo>
                      <a:pt x="249" y="184"/>
                      <a:pt x="248" y="184"/>
                      <a:pt x="248" y="184"/>
                    </a:cubicBezTo>
                    <a:cubicBezTo>
                      <a:pt x="248" y="184"/>
                      <a:pt x="248" y="184"/>
                      <a:pt x="248" y="184"/>
                    </a:cubicBezTo>
                    <a:cubicBezTo>
                      <a:pt x="248" y="184"/>
                      <a:pt x="248" y="184"/>
                      <a:pt x="248" y="184"/>
                    </a:cubicBezTo>
                    <a:cubicBezTo>
                      <a:pt x="250" y="184"/>
                      <a:pt x="252" y="184"/>
                      <a:pt x="252" y="184"/>
                    </a:cubicBezTo>
                    <a:cubicBezTo>
                      <a:pt x="253" y="184"/>
                      <a:pt x="255" y="184"/>
                      <a:pt x="255" y="184"/>
                    </a:cubicBezTo>
                    <a:cubicBezTo>
                      <a:pt x="256" y="184"/>
                      <a:pt x="256" y="184"/>
                      <a:pt x="256" y="184"/>
                    </a:cubicBezTo>
                    <a:cubicBezTo>
                      <a:pt x="256" y="184"/>
                      <a:pt x="256" y="184"/>
                      <a:pt x="256" y="184"/>
                    </a:cubicBezTo>
                    <a:cubicBezTo>
                      <a:pt x="255" y="184"/>
                      <a:pt x="255" y="184"/>
                      <a:pt x="255" y="184"/>
                    </a:cubicBezTo>
                    <a:cubicBezTo>
                      <a:pt x="255" y="184"/>
                      <a:pt x="254" y="184"/>
                      <a:pt x="254" y="183"/>
                    </a:cubicBezTo>
                    <a:cubicBezTo>
                      <a:pt x="254" y="182"/>
                      <a:pt x="254" y="181"/>
                      <a:pt x="255" y="181"/>
                    </a:cubicBezTo>
                    <a:cubicBezTo>
                      <a:pt x="257" y="175"/>
                      <a:pt x="257" y="175"/>
                      <a:pt x="257" y="175"/>
                    </a:cubicBezTo>
                    <a:cubicBezTo>
                      <a:pt x="257" y="175"/>
                      <a:pt x="257" y="175"/>
                      <a:pt x="257" y="175"/>
                    </a:cubicBezTo>
                    <a:cubicBezTo>
                      <a:pt x="266" y="175"/>
                      <a:pt x="266" y="175"/>
                      <a:pt x="266" y="175"/>
                    </a:cubicBezTo>
                    <a:cubicBezTo>
                      <a:pt x="266" y="175"/>
                      <a:pt x="266" y="175"/>
                      <a:pt x="266" y="175"/>
                    </a:cubicBezTo>
                    <a:cubicBezTo>
                      <a:pt x="269" y="183"/>
                      <a:pt x="269" y="183"/>
                      <a:pt x="269" y="183"/>
                    </a:cubicBezTo>
                    <a:cubicBezTo>
                      <a:pt x="270" y="184"/>
                      <a:pt x="269" y="184"/>
                      <a:pt x="269" y="184"/>
                    </a:cubicBezTo>
                    <a:cubicBezTo>
                      <a:pt x="269" y="184"/>
                      <a:pt x="269" y="184"/>
                      <a:pt x="269" y="184"/>
                    </a:cubicBezTo>
                    <a:cubicBezTo>
                      <a:pt x="269" y="184"/>
                      <a:pt x="269" y="184"/>
                      <a:pt x="270" y="184"/>
                    </a:cubicBezTo>
                    <a:cubicBezTo>
                      <a:pt x="273" y="184"/>
                      <a:pt x="275" y="184"/>
                      <a:pt x="276" y="184"/>
                    </a:cubicBezTo>
                    <a:cubicBezTo>
                      <a:pt x="276" y="184"/>
                      <a:pt x="277" y="184"/>
                      <a:pt x="277" y="184"/>
                    </a:cubicBezTo>
                    <a:cubicBezTo>
                      <a:pt x="277" y="184"/>
                      <a:pt x="276" y="184"/>
                      <a:pt x="276" y="184"/>
                    </a:cubicBezTo>
                    <a:close/>
                    <a:moveTo>
                      <a:pt x="265" y="173"/>
                    </a:moveTo>
                    <a:cubicBezTo>
                      <a:pt x="258" y="173"/>
                      <a:pt x="258" y="173"/>
                      <a:pt x="258" y="173"/>
                    </a:cubicBezTo>
                    <a:cubicBezTo>
                      <a:pt x="257" y="173"/>
                      <a:pt x="257" y="173"/>
                      <a:pt x="257" y="173"/>
                    </a:cubicBezTo>
                    <a:cubicBezTo>
                      <a:pt x="261" y="163"/>
                      <a:pt x="261" y="163"/>
                      <a:pt x="261" y="163"/>
                    </a:cubicBezTo>
                    <a:cubicBezTo>
                      <a:pt x="261" y="162"/>
                      <a:pt x="261" y="162"/>
                      <a:pt x="262" y="163"/>
                    </a:cubicBezTo>
                    <a:cubicBezTo>
                      <a:pt x="265" y="173"/>
                      <a:pt x="265" y="173"/>
                      <a:pt x="265" y="173"/>
                    </a:cubicBezTo>
                    <a:cubicBezTo>
                      <a:pt x="265" y="173"/>
                      <a:pt x="265" y="173"/>
                      <a:pt x="265" y="173"/>
                    </a:cubicBezTo>
                    <a:close/>
                    <a:moveTo>
                      <a:pt x="200" y="157"/>
                    </a:moveTo>
                    <a:cubicBezTo>
                      <a:pt x="190" y="157"/>
                      <a:pt x="185" y="165"/>
                      <a:pt x="185" y="171"/>
                    </a:cubicBezTo>
                    <a:cubicBezTo>
                      <a:pt x="185" y="177"/>
                      <a:pt x="190" y="185"/>
                      <a:pt x="200" y="185"/>
                    </a:cubicBezTo>
                    <a:cubicBezTo>
                      <a:pt x="209" y="185"/>
                      <a:pt x="215" y="178"/>
                      <a:pt x="215" y="170"/>
                    </a:cubicBezTo>
                    <a:cubicBezTo>
                      <a:pt x="215" y="162"/>
                      <a:pt x="208" y="157"/>
                      <a:pt x="200" y="157"/>
                    </a:cubicBezTo>
                    <a:close/>
                    <a:moveTo>
                      <a:pt x="201" y="183"/>
                    </a:moveTo>
                    <a:cubicBezTo>
                      <a:pt x="194" y="183"/>
                      <a:pt x="189" y="178"/>
                      <a:pt x="189" y="170"/>
                    </a:cubicBezTo>
                    <a:cubicBezTo>
                      <a:pt x="189" y="162"/>
                      <a:pt x="194" y="158"/>
                      <a:pt x="200" y="158"/>
                    </a:cubicBezTo>
                    <a:cubicBezTo>
                      <a:pt x="206" y="158"/>
                      <a:pt x="211" y="163"/>
                      <a:pt x="211" y="171"/>
                    </a:cubicBezTo>
                    <a:cubicBezTo>
                      <a:pt x="211" y="182"/>
                      <a:pt x="204" y="183"/>
                      <a:pt x="201" y="183"/>
                    </a:cubicBezTo>
                    <a:close/>
                    <a:moveTo>
                      <a:pt x="307" y="157"/>
                    </a:moveTo>
                    <a:cubicBezTo>
                      <a:pt x="305" y="157"/>
                      <a:pt x="304" y="158"/>
                      <a:pt x="304" y="158"/>
                    </a:cubicBezTo>
                    <a:cubicBezTo>
                      <a:pt x="303" y="158"/>
                      <a:pt x="302" y="157"/>
                      <a:pt x="300" y="157"/>
                    </a:cubicBezTo>
                    <a:cubicBezTo>
                      <a:pt x="300" y="157"/>
                      <a:pt x="299" y="158"/>
                      <a:pt x="299" y="158"/>
                    </a:cubicBezTo>
                    <a:cubicBezTo>
                      <a:pt x="299" y="158"/>
                      <a:pt x="299" y="158"/>
                      <a:pt x="300" y="158"/>
                    </a:cubicBezTo>
                    <a:cubicBezTo>
                      <a:pt x="300" y="158"/>
                      <a:pt x="301" y="158"/>
                      <a:pt x="301" y="158"/>
                    </a:cubicBezTo>
                    <a:cubicBezTo>
                      <a:pt x="302" y="158"/>
                      <a:pt x="303" y="159"/>
                      <a:pt x="303" y="162"/>
                    </a:cubicBezTo>
                    <a:cubicBezTo>
                      <a:pt x="303" y="179"/>
                      <a:pt x="303" y="179"/>
                      <a:pt x="303" y="179"/>
                    </a:cubicBezTo>
                    <a:cubicBezTo>
                      <a:pt x="302" y="178"/>
                      <a:pt x="298" y="174"/>
                      <a:pt x="294" y="170"/>
                    </a:cubicBezTo>
                    <a:cubicBezTo>
                      <a:pt x="289" y="164"/>
                      <a:pt x="283" y="159"/>
                      <a:pt x="283" y="158"/>
                    </a:cubicBezTo>
                    <a:cubicBezTo>
                      <a:pt x="282" y="158"/>
                      <a:pt x="282" y="157"/>
                      <a:pt x="281" y="157"/>
                    </a:cubicBezTo>
                    <a:cubicBezTo>
                      <a:pt x="281" y="157"/>
                      <a:pt x="281" y="157"/>
                      <a:pt x="281" y="159"/>
                    </a:cubicBezTo>
                    <a:cubicBezTo>
                      <a:pt x="281" y="179"/>
                      <a:pt x="281" y="179"/>
                      <a:pt x="281" y="179"/>
                    </a:cubicBezTo>
                    <a:cubicBezTo>
                      <a:pt x="281" y="182"/>
                      <a:pt x="281" y="183"/>
                      <a:pt x="280" y="184"/>
                    </a:cubicBezTo>
                    <a:cubicBezTo>
                      <a:pt x="279" y="184"/>
                      <a:pt x="279" y="184"/>
                      <a:pt x="278" y="184"/>
                    </a:cubicBezTo>
                    <a:cubicBezTo>
                      <a:pt x="278" y="184"/>
                      <a:pt x="278" y="184"/>
                      <a:pt x="278" y="184"/>
                    </a:cubicBezTo>
                    <a:cubicBezTo>
                      <a:pt x="278" y="184"/>
                      <a:pt x="278" y="184"/>
                      <a:pt x="279" y="184"/>
                    </a:cubicBezTo>
                    <a:cubicBezTo>
                      <a:pt x="280" y="184"/>
                      <a:pt x="282" y="184"/>
                      <a:pt x="282" y="184"/>
                    </a:cubicBezTo>
                    <a:cubicBezTo>
                      <a:pt x="282" y="184"/>
                      <a:pt x="284" y="184"/>
                      <a:pt x="286" y="184"/>
                    </a:cubicBezTo>
                    <a:cubicBezTo>
                      <a:pt x="286" y="184"/>
                      <a:pt x="287" y="184"/>
                      <a:pt x="287" y="184"/>
                    </a:cubicBezTo>
                    <a:cubicBezTo>
                      <a:pt x="287" y="184"/>
                      <a:pt x="287" y="184"/>
                      <a:pt x="286" y="184"/>
                    </a:cubicBezTo>
                    <a:cubicBezTo>
                      <a:pt x="286" y="184"/>
                      <a:pt x="285" y="184"/>
                      <a:pt x="285" y="184"/>
                    </a:cubicBezTo>
                    <a:cubicBezTo>
                      <a:pt x="284" y="183"/>
                      <a:pt x="283" y="183"/>
                      <a:pt x="283" y="180"/>
                    </a:cubicBezTo>
                    <a:cubicBezTo>
                      <a:pt x="283" y="163"/>
                      <a:pt x="283" y="163"/>
                      <a:pt x="283" y="163"/>
                    </a:cubicBezTo>
                    <a:cubicBezTo>
                      <a:pt x="284" y="164"/>
                      <a:pt x="288" y="168"/>
                      <a:pt x="292" y="173"/>
                    </a:cubicBezTo>
                    <a:cubicBezTo>
                      <a:pt x="296" y="177"/>
                      <a:pt x="301" y="182"/>
                      <a:pt x="302" y="183"/>
                    </a:cubicBezTo>
                    <a:cubicBezTo>
                      <a:pt x="304" y="184"/>
                      <a:pt x="304" y="185"/>
                      <a:pt x="305" y="185"/>
                    </a:cubicBezTo>
                    <a:cubicBezTo>
                      <a:pt x="305" y="185"/>
                      <a:pt x="305" y="185"/>
                      <a:pt x="305" y="182"/>
                    </a:cubicBezTo>
                    <a:cubicBezTo>
                      <a:pt x="305" y="161"/>
                      <a:pt x="305" y="161"/>
                      <a:pt x="305" y="161"/>
                    </a:cubicBezTo>
                    <a:cubicBezTo>
                      <a:pt x="305" y="159"/>
                      <a:pt x="305" y="158"/>
                      <a:pt x="306" y="158"/>
                    </a:cubicBezTo>
                    <a:cubicBezTo>
                      <a:pt x="307" y="158"/>
                      <a:pt x="307" y="158"/>
                      <a:pt x="307" y="158"/>
                    </a:cubicBezTo>
                    <a:cubicBezTo>
                      <a:pt x="307" y="158"/>
                      <a:pt x="308" y="158"/>
                      <a:pt x="308" y="158"/>
                    </a:cubicBezTo>
                    <a:cubicBezTo>
                      <a:pt x="308" y="158"/>
                      <a:pt x="307" y="157"/>
                      <a:pt x="307" y="157"/>
                    </a:cubicBezTo>
                    <a:close/>
                    <a:moveTo>
                      <a:pt x="585" y="0"/>
                    </a:moveTo>
                    <a:cubicBezTo>
                      <a:pt x="585" y="0"/>
                      <a:pt x="584" y="0"/>
                      <a:pt x="584" y="0"/>
                    </a:cubicBezTo>
                    <a:cubicBezTo>
                      <a:pt x="583" y="0"/>
                      <a:pt x="582" y="0"/>
                      <a:pt x="581" y="0"/>
                    </a:cubicBezTo>
                    <a:cubicBezTo>
                      <a:pt x="568" y="0"/>
                      <a:pt x="568" y="0"/>
                      <a:pt x="568" y="0"/>
                    </a:cubicBezTo>
                    <a:cubicBezTo>
                      <a:pt x="568" y="0"/>
                      <a:pt x="566" y="0"/>
                      <a:pt x="565" y="0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564" y="0"/>
                      <a:pt x="564" y="0"/>
                      <a:pt x="563" y="1"/>
                    </a:cubicBezTo>
                    <a:cubicBezTo>
                      <a:pt x="563" y="1"/>
                      <a:pt x="563" y="4"/>
                      <a:pt x="563" y="4"/>
                    </a:cubicBezTo>
                    <a:cubicBezTo>
                      <a:pt x="563" y="4"/>
                      <a:pt x="563" y="5"/>
                      <a:pt x="563" y="5"/>
                    </a:cubicBezTo>
                    <a:cubicBezTo>
                      <a:pt x="563" y="5"/>
                      <a:pt x="563" y="4"/>
                      <a:pt x="563" y="4"/>
                    </a:cubicBezTo>
                    <a:cubicBezTo>
                      <a:pt x="563" y="4"/>
                      <a:pt x="563" y="4"/>
                      <a:pt x="564" y="3"/>
                    </a:cubicBezTo>
                    <a:cubicBezTo>
                      <a:pt x="564" y="2"/>
                      <a:pt x="565" y="2"/>
                      <a:pt x="567" y="2"/>
                    </a:cubicBezTo>
                    <a:cubicBezTo>
                      <a:pt x="573" y="2"/>
                      <a:pt x="573" y="2"/>
                      <a:pt x="573" y="2"/>
                    </a:cubicBezTo>
                    <a:cubicBezTo>
                      <a:pt x="573" y="17"/>
                      <a:pt x="573" y="17"/>
                      <a:pt x="573" y="17"/>
                    </a:cubicBezTo>
                    <a:cubicBezTo>
                      <a:pt x="573" y="20"/>
                      <a:pt x="573" y="23"/>
                      <a:pt x="572" y="24"/>
                    </a:cubicBezTo>
                    <a:cubicBezTo>
                      <a:pt x="572" y="25"/>
                      <a:pt x="572" y="26"/>
                      <a:pt x="571" y="26"/>
                    </a:cubicBezTo>
                    <a:cubicBezTo>
                      <a:pt x="571" y="26"/>
                      <a:pt x="571" y="27"/>
                      <a:pt x="570" y="27"/>
                    </a:cubicBezTo>
                    <a:cubicBezTo>
                      <a:pt x="570" y="27"/>
                      <a:pt x="570" y="27"/>
                      <a:pt x="570" y="27"/>
                    </a:cubicBezTo>
                    <a:cubicBezTo>
                      <a:pt x="570" y="27"/>
                      <a:pt x="570" y="27"/>
                      <a:pt x="571" y="27"/>
                    </a:cubicBezTo>
                    <a:cubicBezTo>
                      <a:pt x="572" y="27"/>
                      <a:pt x="574" y="27"/>
                      <a:pt x="574" y="27"/>
                    </a:cubicBezTo>
                    <a:cubicBezTo>
                      <a:pt x="574" y="27"/>
                      <a:pt x="576" y="27"/>
                      <a:pt x="578" y="27"/>
                    </a:cubicBezTo>
                    <a:cubicBezTo>
                      <a:pt x="579" y="27"/>
                      <a:pt x="579" y="27"/>
                      <a:pt x="579" y="27"/>
                    </a:cubicBezTo>
                    <a:cubicBezTo>
                      <a:pt x="579" y="27"/>
                      <a:pt x="579" y="27"/>
                      <a:pt x="579" y="27"/>
                    </a:cubicBezTo>
                    <a:cubicBezTo>
                      <a:pt x="578" y="27"/>
                      <a:pt x="578" y="26"/>
                      <a:pt x="577" y="26"/>
                    </a:cubicBezTo>
                    <a:cubicBezTo>
                      <a:pt x="576" y="26"/>
                      <a:pt x="576" y="25"/>
                      <a:pt x="576" y="24"/>
                    </a:cubicBezTo>
                    <a:cubicBezTo>
                      <a:pt x="576" y="23"/>
                      <a:pt x="576" y="20"/>
                      <a:pt x="576" y="17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80" y="2"/>
                      <a:pt x="580" y="2"/>
                      <a:pt x="580" y="2"/>
                    </a:cubicBezTo>
                    <a:cubicBezTo>
                      <a:pt x="583" y="2"/>
                      <a:pt x="584" y="3"/>
                      <a:pt x="584" y="4"/>
                    </a:cubicBezTo>
                    <a:cubicBezTo>
                      <a:pt x="584" y="4"/>
                      <a:pt x="584" y="4"/>
                      <a:pt x="584" y="4"/>
                    </a:cubicBezTo>
                    <a:cubicBezTo>
                      <a:pt x="584" y="5"/>
                      <a:pt x="584" y="5"/>
                      <a:pt x="585" y="5"/>
                    </a:cubicBezTo>
                    <a:cubicBezTo>
                      <a:pt x="585" y="5"/>
                      <a:pt x="585" y="5"/>
                      <a:pt x="585" y="4"/>
                    </a:cubicBezTo>
                    <a:cubicBezTo>
                      <a:pt x="585" y="4"/>
                      <a:pt x="585" y="2"/>
                      <a:pt x="585" y="1"/>
                    </a:cubicBezTo>
                    <a:cubicBezTo>
                      <a:pt x="585" y="0"/>
                      <a:pt x="585" y="0"/>
                      <a:pt x="585" y="0"/>
                    </a:cubicBezTo>
                    <a:close/>
                    <a:moveTo>
                      <a:pt x="622" y="27"/>
                    </a:moveTo>
                    <a:cubicBezTo>
                      <a:pt x="622" y="27"/>
                      <a:pt x="621" y="27"/>
                      <a:pt x="620" y="26"/>
                    </a:cubicBezTo>
                    <a:cubicBezTo>
                      <a:pt x="619" y="26"/>
                      <a:pt x="618" y="24"/>
                      <a:pt x="618" y="22"/>
                    </a:cubicBezTo>
                    <a:cubicBezTo>
                      <a:pt x="616" y="1"/>
                      <a:pt x="616" y="1"/>
                      <a:pt x="616" y="1"/>
                    </a:cubicBezTo>
                    <a:cubicBezTo>
                      <a:pt x="616" y="0"/>
                      <a:pt x="616" y="0"/>
                      <a:pt x="615" y="0"/>
                    </a:cubicBezTo>
                    <a:cubicBezTo>
                      <a:pt x="615" y="0"/>
                      <a:pt x="615" y="0"/>
                      <a:pt x="615" y="0"/>
                    </a:cubicBezTo>
                    <a:cubicBezTo>
                      <a:pt x="604" y="23"/>
                      <a:pt x="604" y="23"/>
                      <a:pt x="604" y="23"/>
                    </a:cubicBezTo>
                    <a:cubicBezTo>
                      <a:pt x="594" y="0"/>
                      <a:pt x="594" y="0"/>
                      <a:pt x="594" y="0"/>
                    </a:cubicBezTo>
                    <a:cubicBezTo>
                      <a:pt x="594" y="0"/>
                      <a:pt x="593" y="0"/>
                      <a:pt x="593" y="0"/>
                    </a:cubicBezTo>
                    <a:cubicBezTo>
                      <a:pt x="593" y="0"/>
                      <a:pt x="593" y="0"/>
                      <a:pt x="593" y="1"/>
                    </a:cubicBezTo>
                    <a:cubicBezTo>
                      <a:pt x="590" y="24"/>
                      <a:pt x="590" y="24"/>
                      <a:pt x="590" y="24"/>
                    </a:cubicBezTo>
                    <a:cubicBezTo>
                      <a:pt x="590" y="25"/>
                      <a:pt x="590" y="26"/>
                      <a:pt x="589" y="26"/>
                    </a:cubicBezTo>
                    <a:cubicBezTo>
                      <a:pt x="588" y="27"/>
                      <a:pt x="588" y="27"/>
                      <a:pt x="588" y="27"/>
                    </a:cubicBezTo>
                    <a:cubicBezTo>
                      <a:pt x="588" y="27"/>
                      <a:pt x="587" y="27"/>
                      <a:pt x="587" y="27"/>
                    </a:cubicBezTo>
                    <a:cubicBezTo>
                      <a:pt x="587" y="27"/>
                      <a:pt x="588" y="27"/>
                      <a:pt x="588" y="27"/>
                    </a:cubicBezTo>
                    <a:cubicBezTo>
                      <a:pt x="589" y="27"/>
                      <a:pt x="591" y="27"/>
                      <a:pt x="591" y="27"/>
                    </a:cubicBezTo>
                    <a:cubicBezTo>
                      <a:pt x="591" y="27"/>
                      <a:pt x="593" y="27"/>
                      <a:pt x="594" y="27"/>
                    </a:cubicBezTo>
                    <a:cubicBezTo>
                      <a:pt x="595" y="27"/>
                      <a:pt x="595" y="27"/>
                      <a:pt x="595" y="27"/>
                    </a:cubicBezTo>
                    <a:cubicBezTo>
                      <a:pt x="595" y="27"/>
                      <a:pt x="595" y="27"/>
                      <a:pt x="595" y="27"/>
                    </a:cubicBezTo>
                    <a:cubicBezTo>
                      <a:pt x="594" y="27"/>
                      <a:pt x="594" y="27"/>
                      <a:pt x="593" y="26"/>
                    </a:cubicBezTo>
                    <a:cubicBezTo>
                      <a:pt x="593" y="26"/>
                      <a:pt x="592" y="26"/>
                      <a:pt x="592" y="25"/>
                    </a:cubicBezTo>
                    <a:cubicBezTo>
                      <a:pt x="592" y="25"/>
                      <a:pt x="592" y="24"/>
                      <a:pt x="592" y="23"/>
                    </a:cubicBezTo>
                    <a:cubicBezTo>
                      <a:pt x="594" y="7"/>
                      <a:pt x="594" y="7"/>
                      <a:pt x="594" y="7"/>
                    </a:cubicBezTo>
                    <a:cubicBezTo>
                      <a:pt x="594" y="7"/>
                      <a:pt x="594" y="7"/>
                      <a:pt x="594" y="7"/>
                    </a:cubicBezTo>
                    <a:cubicBezTo>
                      <a:pt x="594" y="8"/>
                      <a:pt x="598" y="17"/>
                      <a:pt x="599" y="17"/>
                    </a:cubicBezTo>
                    <a:cubicBezTo>
                      <a:pt x="599" y="18"/>
                      <a:pt x="602" y="24"/>
                      <a:pt x="603" y="25"/>
                    </a:cubicBezTo>
                    <a:cubicBezTo>
                      <a:pt x="603" y="27"/>
                      <a:pt x="604" y="27"/>
                      <a:pt x="604" y="27"/>
                    </a:cubicBezTo>
                    <a:cubicBezTo>
                      <a:pt x="604" y="27"/>
                      <a:pt x="604" y="27"/>
                      <a:pt x="605" y="25"/>
                    </a:cubicBezTo>
                    <a:cubicBezTo>
                      <a:pt x="614" y="7"/>
                      <a:pt x="614" y="7"/>
                      <a:pt x="614" y="7"/>
                    </a:cubicBezTo>
                    <a:cubicBezTo>
                      <a:pt x="614" y="7"/>
                      <a:pt x="614" y="7"/>
                      <a:pt x="614" y="7"/>
                    </a:cubicBezTo>
                    <a:cubicBezTo>
                      <a:pt x="615" y="25"/>
                      <a:pt x="615" y="25"/>
                      <a:pt x="615" y="25"/>
                    </a:cubicBezTo>
                    <a:cubicBezTo>
                      <a:pt x="615" y="26"/>
                      <a:pt x="615" y="26"/>
                      <a:pt x="615" y="26"/>
                    </a:cubicBezTo>
                    <a:cubicBezTo>
                      <a:pt x="615" y="26"/>
                      <a:pt x="615" y="26"/>
                      <a:pt x="615" y="26"/>
                    </a:cubicBezTo>
                    <a:cubicBezTo>
                      <a:pt x="615" y="27"/>
                      <a:pt x="615" y="27"/>
                      <a:pt x="616" y="27"/>
                    </a:cubicBezTo>
                    <a:cubicBezTo>
                      <a:pt x="617" y="27"/>
                      <a:pt x="621" y="27"/>
                      <a:pt x="622" y="27"/>
                    </a:cubicBezTo>
                    <a:cubicBezTo>
                      <a:pt x="622" y="27"/>
                      <a:pt x="623" y="27"/>
                      <a:pt x="623" y="27"/>
                    </a:cubicBezTo>
                    <a:cubicBezTo>
                      <a:pt x="623" y="27"/>
                      <a:pt x="623" y="27"/>
                      <a:pt x="622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Placeholder 71">
            <a:extLst>
              <a:ext uri="{FF2B5EF4-FFF2-40B4-BE49-F238E27FC236}">
                <a16:creationId xmlns:a16="http://schemas.microsoft.com/office/drawing/2014/main" id="{4D2E764D-95EB-4879-9FB2-B75201E13AA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8505" r="33109" b="14987"/>
          <a:stretch/>
        </p:blipFill>
        <p:spPr>
          <a:xfrm>
            <a:off x="931916" y="1886650"/>
            <a:ext cx="1825488" cy="182548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2BBE1BFD-D818-4F58-98BA-C4C8C3A3738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38" t="4701" r="7529" b="12323"/>
          <a:stretch/>
        </p:blipFill>
        <p:spPr>
          <a:xfrm>
            <a:off x="5183257" y="1886650"/>
            <a:ext cx="1825488" cy="1825488"/>
          </a:xfrm>
        </p:spPr>
      </p:pic>
      <p:pic>
        <p:nvPicPr>
          <p:cNvPr id="76" name="Picture Placeholder 75">
            <a:extLst>
              <a:ext uri="{FF2B5EF4-FFF2-40B4-BE49-F238E27FC236}">
                <a16:creationId xmlns:a16="http://schemas.microsoft.com/office/drawing/2014/main" id="{19BFE222-DC13-40B9-B3B7-FEDEFB9EFA7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5" t="2273" r="12748" b="22987"/>
          <a:stretch/>
        </p:blipFill>
        <p:spPr>
          <a:xfrm>
            <a:off x="9434597" y="1886650"/>
            <a:ext cx="1825488" cy="182548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37072E7-ECAF-4218-B772-0634D40DB80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4324DC4-9772-492E-8CC4-1D435E757789}"/>
              </a:ext>
            </a:extLst>
          </p:cNvPr>
          <p:cNvGrpSpPr/>
          <p:nvPr/>
        </p:nvGrpSpPr>
        <p:grpSpPr>
          <a:xfrm>
            <a:off x="838200" y="3960777"/>
            <a:ext cx="10515600" cy="1090399"/>
            <a:chOff x="838200" y="3960777"/>
            <a:chExt cx="10515600" cy="1090399"/>
          </a:xfrm>
        </p:grpSpPr>
        <p:sp>
          <p:nvSpPr>
            <p:cNvPr id="20" name="Rectangle 9">
              <a:extLst>
                <a:ext uri="{FF2B5EF4-FFF2-40B4-BE49-F238E27FC236}">
                  <a16:creationId xmlns:a16="http://schemas.microsoft.com/office/drawing/2014/main" id="{4E2075DD-2AD4-4E2E-A2AF-572D45F78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466066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0AF640E-2FB2-48F1-8B77-A037A7BDCD5B}"/>
                </a:ext>
              </a:extLst>
            </p:cNvPr>
            <p:cNvSpPr txBox="1"/>
            <p:nvPr/>
          </p:nvSpPr>
          <p:spPr>
            <a:xfrm>
              <a:off x="911798" y="3960778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dirty="0" err="1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sp>
          <p:nvSpPr>
            <p:cNvPr id="22" name="Rectangle 9">
              <a:extLst>
                <a:ext uri="{FF2B5EF4-FFF2-40B4-BE49-F238E27FC236}">
                  <a16:creationId xmlns:a16="http://schemas.microsoft.com/office/drawing/2014/main" id="{DF929EFC-553C-4DC9-A56A-4CA7EE2A7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41" y="466066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AC2F308-3389-4E0E-8829-40EB12E98444}"/>
                </a:ext>
              </a:extLst>
            </p:cNvPr>
            <p:cNvSpPr txBox="1"/>
            <p:nvPr/>
          </p:nvSpPr>
          <p:spPr>
            <a:xfrm>
              <a:off x="5163139" y="396077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Nahila</a:t>
              </a:r>
              <a:r>
                <a:rPr lang="en-US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nateya</a:t>
              </a:r>
              <a:endPara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sp>
          <p:nvSpPr>
            <p:cNvPr id="24" name="Rectangle 9">
              <a:extLst>
                <a:ext uri="{FF2B5EF4-FFF2-40B4-BE49-F238E27FC236}">
                  <a16:creationId xmlns:a16="http://schemas.microsoft.com/office/drawing/2014/main" id="{F3FCEDFB-11BD-4C64-BBFF-6999F71C8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0881" y="466066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A143DDF-1A1D-40EB-96FD-0351038F391F}"/>
                </a:ext>
              </a:extLst>
            </p:cNvPr>
            <p:cNvSpPr txBox="1"/>
            <p:nvPr/>
          </p:nvSpPr>
          <p:spPr>
            <a:xfrm>
              <a:off x="9414479" y="396077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Manilo</a:t>
              </a:r>
              <a:r>
                <a:rPr lang="en-US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Darwy</a:t>
              </a:r>
              <a:endParaRPr lang="en-US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EE920121-3997-45B7-8ABC-CA41020FF334}"/>
              </a:ext>
            </a:extLst>
          </p:cNvPr>
          <p:cNvSpPr/>
          <p:nvPr/>
        </p:nvSpPr>
        <p:spPr>
          <a:xfrm>
            <a:off x="0" y="5776686"/>
            <a:ext cx="12192000" cy="10813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BA23DBE-34C3-4095-8426-3822AA17FAEE}"/>
              </a:ext>
            </a:extLst>
          </p:cNvPr>
          <p:cNvGrpSpPr/>
          <p:nvPr/>
        </p:nvGrpSpPr>
        <p:grpSpPr>
          <a:xfrm>
            <a:off x="1716118" y="5285390"/>
            <a:ext cx="257083" cy="257083"/>
            <a:chOff x="1612713" y="5285390"/>
            <a:chExt cx="257083" cy="25708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1A03593-BAB2-4ADC-A677-ED2133BC317B}"/>
                </a:ext>
              </a:extLst>
            </p:cNvPr>
            <p:cNvSpPr/>
            <p:nvPr/>
          </p:nvSpPr>
          <p:spPr>
            <a:xfrm>
              <a:off x="1612713" y="5285390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AutoShape 1">
              <a:extLst>
                <a:ext uri="{FF2B5EF4-FFF2-40B4-BE49-F238E27FC236}">
                  <a16:creationId xmlns:a16="http://schemas.microsoft.com/office/drawing/2014/main" id="{8565ACB8-EBE7-4021-BBFB-E2D0790BD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809" y="5359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6E6BEE11-4A24-446C-A383-40116D2DB37D}"/>
              </a:ext>
            </a:extLst>
          </p:cNvPr>
          <p:cNvSpPr/>
          <p:nvPr/>
        </p:nvSpPr>
        <p:spPr>
          <a:xfrm>
            <a:off x="5967459" y="5242788"/>
            <a:ext cx="257083" cy="2570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utoShape 21">
            <a:extLst>
              <a:ext uri="{FF2B5EF4-FFF2-40B4-BE49-F238E27FC236}">
                <a16:creationId xmlns:a16="http://schemas.microsoft.com/office/drawing/2014/main" id="{E3102931-3FAB-4A62-8EDC-BC950859A89A}"/>
              </a:ext>
            </a:extLst>
          </p:cNvPr>
          <p:cNvSpPr>
            <a:spLocks/>
          </p:cNvSpPr>
          <p:nvPr/>
        </p:nvSpPr>
        <p:spPr bwMode="auto">
          <a:xfrm>
            <a:off x="6047140" y="5322471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9D921C4-3FE7-496C-ADC4-17204CD8249A}"/>
              </a:ext>
            </a:extLst>
          </p:cNvPr>
          <p:cNvGrpSpPr/>
          <p:nvPr/>
        </p:nvGrpSpPr>
        <p:grpSpPr>
          <a:xfrm>
            <a:off x="10218799" y="5221094"/>
            <a:ext cx="257083" cy="257083"/>
            <a:chOff x="10242606" y="5221094"/>
            <a:chExt cx="257083" cy="257083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68ED19E-B499-499C-92AB-36E6142991B0}"/>
                </a:ext>
              </a:extLst>
            </p:cNvPr>
            <p:cNvSpPr/>
            <p:nvPr/>
          </p:nvSpPr>
          <p:spPr>
            <a:xfrm>
              <a:off x="10242606" y="5221094"/>
              <a:ext cx="257083" cy="2570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AutoShape 18">
              <a:extLst>
                <a:ext uri="{FF2B5EF4-FFF2-40B4-BE49-F238E27FC236}">
                  <a16:creationId xmlns:a16="http://schemas.microsoft.com/office/drawing/2014/main" id="{7E311622-5306-4F7E-8DDA-DE1E94541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8397" y="5303162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43" name="Date Placeholder 13">
            <a:extLst>
              <a:ext uri="{FF2B5EF4-FFF2-40B4-BE49-F238E27FC236}">
                <a16:creationId xmlns:a16="http://schemas.microsoft.com/office/drawing/2014/main" id="{04133849-199C-487B-8064-1D8EFDA38CE6}"/>
              </a:ext>
            </a:extLst>
          </p:cNvPr>
          <p:cNvSpPr txBox="1">
            <a:spLocks/>
          </p:cNvSpPr>
          <p:nvPr/>
        </p:nvSpPr>
        <p:spPr>
          <a:xfrm>
            <a:off x="838200" y="6277771"/>
            <a:ext cx="862013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07/21/2017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257E843-6188-455E-9A10-45F240A466BA}"/>
              </a:ext>
            </a:extLst>
          </p:cNvPr>
          <p:cNvSpPr txBox="1"/>
          <p:nvPr/>
        </p:nvSpPr>
        <p:spPr>
          <a:xfrm>
            <a:off x="5054600" y="6277771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www.business.com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A3C0F0D-0324-4087-8CEB-37735BAA5628}"/>
              </a:ext>
            </a:extLst>
          </p:cNvPr>
          <p:cNvGrpSpPr/>
          <p:nvPr/>
        </p:nvGrpSpPr>
        <p:grpSpPr>
          <a:xfrm>
            <a:off x="9895291" y="6277771"/>
            <a:ext cx="1079500" cy="319087"/>
            <a:chOff x="7407275" y="4246563"/>
            <a:chExt cx="1079500" cy="319087"/>
          </a:xfrm>
        </p:grpSpPr>
        <p:sp>
          <p:nvSpPr>
            <p:cNvPr id="29" name="AutoShape 3">
              <a:extLst>
                <a:ext uri="{FF2B5EF4-FFF2-40B4-BE49-F238E27FC236}">
                  <a16:creationId xmlns:a16="http://schemas.microsoft.com/office/drawing/2014/main" id="{A02E30C5-5856-4561-B4F1-5A882B01727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7407275" y="4248150"/>
              <a:ext cx="1079500" cy="31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29E5A07C-3ADB-41FF-9CF9-DE5F47A30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7288" y="4454525"/>
              <a:ext cx="215900" cy="109538"/>
            </a:xfrm>
            <a:custGeom>
              <a:avLst/>
              <a:gdLst>
                <a:gd name="T0" fmla="*/ 91 w 136"/>
                <a:gd name="T1" fmla="*/ 24 h 69"/>
                <a:gd name="T2" fmla="*/ 68 w 136"/>
                <a:gd name="T3" fmla="*/ 0 h 69"/>
                <a:gd name="T4" fmla="*/ 0 w 136"/>
                <a:gd name="T5" fmla="*/ 69 h 69"/>
                <a:gd name="T6" fmla="*/ 136 w 136"/>
                <a:gd name="T7" fmla="*/ 69 h 69"/>
                <a:gd name="T8" fmla="*/ 91 w 136"/>
                <a:gd name="T9" fmla="*/ 24 h 69"/>
                <a:gd name="T10" fmla="*/ 91 w 136"/>
                <a:gd name="T11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69">
                  <a:moveTo>
                    <a:pt x="91" y="24"/>
                  </a:moveTo>
                  <a:lnTo>
                    <a:pt x="68" y="0"/>
                  </a:lnTo>
                  <a:lnTo>
                    <a:pt x="0" y="69"/>
                  </a:lnTo>
                  <a:lnTo>
                    <a:pt x="136" y="69"/>
                  </a:lnTo>
                  <a:lnTo>
                    <a:pt x="91" y="24"/>
                  </a:lnTo>
                  <a:lnTo>
                    <a:pt x="91" y="24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10CFBBDD-9633-4C54-9F2F-912E49BE6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63" y="4246563"/>
              <a:ext cx="107950" cy="217488"/>
            </a:xfrm>
            <a:custGeom>
              <a:avLst/>
              <a:gdLst>
                <a:gd name="T0" fmla="*/ 44 w 68"/>
                <a:gd name="T1" fmla="*/ 45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137 h 137"/>
                <a:gd name="T8" fmla="*/ 68 w 68"/>
                <a:gd name="T9" fmla="*/ 69 h 137"/>
                <a:gd name="T10" fmla="*/ 44 w 68"/>
                <a:gd name="T11" fmla="*/ 45 h 137"/>
                <a:gd name="T12" fmla="*/ 44 w 68"/>
                <a:gd name="T13" fmla="*/ 4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37">
                  <a:moveTo>
                    <a:pt x="44" y="4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37"/>
                  </a:lnTo>
                  <a:lnTo>
                    <a:pt x="68" y="69"/>
                  </a:lnTo>
                  <a:lnTo>
                    <a:pt x="44" y="45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id="{D6F7ACCB-05B5-452A-8C65-F9C826DED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63" y="4246563"/>
              <a:ext cx="314325" cy="71438"/>
            </a:xfrm>
            <a:custGeom>
              <a:avLst/>
              <a:gdLst>
                <a:gd name="T0" fmla="*/ 198 w 198"/>
                <a:gd name="T1" fmla="*/ 0 h 45"/>
                <a:gd name="T2" fmla="*/ 0 w 198"/>
                <a:gd name="T3" fmla="*/ 0 h 45"/>
                <a:gd name="T4" fmla="*/ 44 w 198"/>
                <a:gd name="T5" fmla="*/ 45 h 45"/>
                <a:gd name="T6" fmla="*/ 153 w 198"/>
                <a:gd name="T7" fmla="*/ 45 h 45"/>
                <a:gd name="T8" fmla="*/ 198 w 198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45">
                  <a:moveTo>
                    <a:pt x="198" y="0"/>
                  </a:moveTo>
                  <a:lnTo>
                    <a:pt x="0" y="0"/>
                  </a:lnTo>
                  <a:lnTo>
                    <a:pt x="44" y="45"/>
                  </a:lnTo>
                  <a:lnTo>
                    <a:pt x="153" y="45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5B36EC3D-DD11-452E-B438-B60827B75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246563"/>
              <a:ext cx="71438" cy="317500"/>
            </a:xfrm>
            <a:custGeom>
              <a:avLst/>
              <a:gdLst>
                <a:gd name="T0" fmla="*/ 0 w 45"/>
                <a:gd name="T1" fmla="*/ 45 h 200"/>
                <a:gd name="T2" fmla="*/ 0 w 45"/>
                <a:gd name="T3" fmla="*/ 155 h 200"/>
                <a:gd name="T4" fmla="*/ 45 w 45"/>
                <a:gd name="T5" fmla="*/ 200 h 200"/>
                <a:gd name="T6" fmla="*/ 45 w 45"/>
                <a:gd name="T7" fmla="*/ 0 h 200"/>
                <a:gd name="T8" fmla="*/ 0 w 45"/>
                <a:gd name="T9" fmla="*/ 4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0">
                  <a:moveTo>
                    <a:pt x="0" y="45"/>
                  </a:moveTo>
                  <a:lnTo>
                    <a:pt x="0" y="155"/>
                  </a:lnTo>
                  <a:lnTo>
                    <a:pt x="45" y="200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9">
              <a:extLst>
                <a:ext uri="{FF2B5EF4-FFF2-40B4-BE49-F238E27FC236}">
                  <a16:creationId xmlns:a16="http://schemas.microsoft.com/office/drawing/2014/main" id="{E45A6FF7-6880-4999-B435-390EAB0AA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63" y="4246563"/>
              <a:ext cx="103188" cy="71438"/>
            </a:xfrm>
            <a:custGeom>
              <a:avLst/>
              <a:gdLst>
                <a:gd name="T0" fmla="*/ 0 w 65"/>
                <a:gd name="T1" fmla="*/ 0 h 45"/>
                <a:gd name="T2" fmla="*/ 44 w 65"/>
                <a:gd name="T3" fmla="*/ 45 h 45"/>
                <a:gd name="T4" fmla="*/ 65 w 65"/>
                <a:gd name="T5" fmla="*/ 45 h 45"/>
                <a:gd name="T6" fmla="*/ 21 w 65"/>
                <a:gd name="T7" fmla="*/ 0 h 45"/>
                <a:gd name="T8" fmla="*/ 0 w 6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5">
                  <a:moveTo>
                    <a:pt x="0" y="0"/>
                  </a:moveTo>
                  <a:lnTo>
                    <a:pt x="44" y="45"/>
                  </a:lnTo>
                  <a:lnTo>
                    <a:pt x="65" y="45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0">
              <a:extLst>
                <a:ext uri="{FF2B5EF4-FFF2-40B4-BE49-F238E27FC236}">
                  <a16:creationId xmlns:a16="http://schemas.microsoft.com/office/drawing/2014/main" id="{75E81F67-4293-45F6-9713-DAB6F183B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459288"/>
              <a:ext cx="71438" cy="104775"/>
            </a:xfrm>
            <a:custGeom>
              <a:avLst/>
              <a:gdLst>
                <a:gd name="T0" fmla="*/ 0 w 45"/>
                <a:gd name="T1" fmla="*/ 0 h 66"/>
                <a:gd name="T2" fmla="*/ 0 w 45"/>
                <a:gd name="T3" fmla="*/ 21 h 66"/>
                <a:gd name="T4" fmla="*/ 45 w 45"/>
                <a:gd name="T5" fmla="*/ 66 h 66"/>
                <a:gd name="T6" fmla="*/ 45 w 45"/>
                <a:gd name="T7" fmla="*/ 44 h 66"/>
                <a:gd name="T8" fmla="*/ 0 w 45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6">
                  <a:moveTo>
                    <a:pt x="0" y="0"/>
                  </a:moveTo>
                  <a:lnTo>
                    <a:pt x="0" y="21"/>
                  </a:lnTo>
                  <a:lnTo>
                    <a:pt x="45" y="66"/>
                  </a:lnTo>
                  <a:lnTo>
                    <a:pt x="45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3A4DB1BA-C536-4B40-AD80-9F518E6F67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2400" y="4352925"/>
              <a:ext cx="712788" cy="212725"/>
            </a:xfrm>
            <a:custGeom>
              <a:avLst/>
              <a:gdLst>
                <a:gd name="T0" fmla="*/ 70 w 623"/>
                <a:gd name="T1" fmla="*/ 83 h 185"/>
                <a:gd name="T2" fmla="*/ 56 w 623"/>
                <a:gd name="T3" fmla="*/ 30 h 185"/>
                <a:gd name="T4" fmla="*/ 523 w 623"/>
                <a:gd name="T5" fmla="*/ 48 h 185"/>
                <a:gd name="T6" fmla="*/ 543 w 623"/>
                <a:gd name="T7" fmla="*/ 122 h 185"/>
                <a:gd name="T8" fmla="*/ 327 w 623"/>
                <a:gd name="T9" fmla="*/ 47 h 185"/>
                <a:gd name="T10" fmla="*/ 239 w 623"/>
                <a:gd name="T11" fmla="*/ 130 h 185"/>
                <a:gd name="T12" fmla="*/ 385 w 623"/>
                <a:gd name="T13" fmla="*/ 131 h 185"/>
                <a:gd name="T14" fmla="*/ 398 w 623"/>
                <a:gd name="T15" fmla="*/ 124 h 185"/>
                <a:gd name="T16" fmla="*/ 347 w 623"/>
                <a:gd name="T17" fmla="*/ 119 h 185"/>
                <a:gd name="T18" fmla="*/ 501 w 623"/>
                <a:gd name="T19" fmla="*/ 86 h 185"/>
                <a:gd name="T20" fmla="*/ 432 w 623"/>
                <a:gd name="T21" fmla="*/ 42 h 185"/>
                <a:gd name="T22" fmla="*/ 214 w 623"/>
                <a:gd name="T23" fmla="*/ 129 h 185"/>
                <a:gd name="T24" fmla="*/ 201 w 623"/>
                <a:gd name="T25" fmla="*/ 48 h 185"/>
                <a:gd name="T26" fmla="*/ 102 w 623"/>
                <a:gd name="T27" fmla="*/ 182 h 185"/>
                <a:gd name="T28" fmla="*/ 115 w 623"/>
                <a:gd name="T29" fmla="*/ 179 h 185"/>
                <a:gd name="T30" fmla="*/ 150 w 623"/>
                <a:gd name="T31" fmla="*/ 166 h 185"/>
                <a:gd name="T32" fmla="*/ 143 w 623"/>
                <a:gd name="T33" fmla="*/ 179 h 185"/>
                <a:gd name="T34" fmla="*/ 171 w 623"/>
                <a:gd name="T35" fmla="*/ 168 h 185"/>
                <a:gd name="T36" fmla="*/ 166 w 623"/>
                <a:gd name="T37" fmla="*/ 184 h 185"/>
                <a:gd name="T38" fmla="*/ 27 w 623"/>
                <a:gd name="T39" fmla="*/ 155 h 185"/>
                <a:gd name="T40" fmla="*/ 17 w 623"/>
                <a:gd name="T41" fmla="*/ 177 h 185"/>
                <a:gd name="T42" fmla="*/ 32 w 623"/>
                <a:gd name="T43" fmla="*/ 154 h 185"/>
                <a:gd name="T44" fmla="*/ 86 w 623"/>
                <a:gd name="T45" fmla="*/ 158 h 185"/>
                <a:gd name="T46" fmla="*/ 71 w 623"/>
                <a:gd name="T47" fmla="*/ 158 h 185"/>
                <a:gd name="T48" fmla="*/ 94 w 623"/>
                <a:gd name="T49" fmla="*/ 158 h 185"/>
                <a:gd name="T50" fmla="*/ 243 w 623"/>
                <a:gd name="T51" fmla="*/ 161 h 185"/>
                <a:gd name="T52" fmla="*/ 246 w 623"/>
                <a:gd name="T53" fmla="*/ 172 h 185"/>
                <a:gd name="T54" fmla="*/ 370 w 623"/>
                <a:gd name="T55" fmla="*/ 173 h 185"/>
                <a:gd name="T56" fmla="*/ 371 w 623"/>
                <a:gd name="T57" fmla="*/ 158 h 185"/>
                <a:gd name="T58" fmla="*/ 356 w 623"/>
                <a:gd name="T59" fmla="*/ 184 h 185"/>
                <a:gd name="T60" fmla="*/ 496 w 623"/>
                <a:gd name="T61" fmla="*/ 171 h 185"/>
                <a:gd name="T62" fmla="*/ 499 w 623"/>
                <a:gd name="T63" fmla="*/ 161 h 185"/>
                <a:gd name="T64" fmla="*/ 487 w 623"/>
                <a:gd name="T65" fmla="*/ 182 h 185"/>
                <a:gd name="T66" fmla="*/ 405 w 623"/>
                <a:gd name="T67" fmla="*/ 157 h 185"/>
                <a:gd name="T68" fmla="*/ 419 w 623"/>
                <a:gd name="T69" fmla="*/ 184 h 185"/>
                <a:gd name="T70" fmla="*/ 347 w 623"/>
                <a:gd name="T71" fmla="*/ 153 h 185"/>
                <a:gd name="T72" fmla="*/ 334 w 623"/>
                <a:gd name="T73" fmla="*/ 184 h 185"/>
                <a:gd name="T74" fmla="*/ 401 w 623"/>
                <a:gd name="T75" fmla="*/ 184 h 185"/>
                <a:gd name="T76" fmla="*/ 385 w 623"/>
                <a:gd name="T77" fmla="*/ 160 h 185"/>
                <a:gd name="T78" fmla="*/ 376 w 623"/>
                <a:gd name="T79" fmla="*/ 184 h 185"/>
                <a:gd name="T80" fmla="*/ 402 w 623"/>
                <a:gd name="T81" fmla="*/ 184 h 185"/>
                <a:gd name="T82" fmla="*/ 468 w 623"/>
                <a:gd name="T83" fmla="*/ 153 h 185"/>
                <a:gd name="T84" fmla="*/ 444 w 623"/>
                <a:gd name="T85" fmla="*/ 153 h 185"/>
                <a:gd name="T86" fmla="*/ 451 w 623"/>
                <a:gd name="T87" fmla="*/ 172 h 185"/>
                <a:gd name="T88" fmla="*/ 533 w 623"/>
                <a:gd name="T89" fmla="*/ 184 h 185"/>
                <a:gd name="T90" fmla="*/ 508 w 623"/>
                <a:gd name="T91" fmla="*/ 184 h 185"/>
                <a:gd name="T92" fmla="*/ 532 w 623"/>
                <a:gd name="T93" fmla="*/ 184 h 185"/>
                <a:gd name="T94" fmla="*/ 546 w 623"/>
                <a:gd name="T95" fmla="*/ 183 h 185"/>
                <a:gd name="T96" fmla="*/ 542 w 623"/>
                <a:gd name="T97" fmla="*/ 169 h 185"/>
                <a:gd name="T98" fmla="*/ 536 w 623"/>
                <a:gd name="T99" fmla="*/ 158 h 185"/>
                <a:gd name="T100" fmla="*/ 552 w 623"/>
                <a:gd name="T101" fmla="*/ 180 h 185"/>
                <a:gd name="T102" fmla="*/ 255 w 623"/>
                <a:gd name="T103" fmla="*/ 184 h 185"/>
                <a:gd name="T104" fmla="*/ 257 w 623"/>
                <a:gd name="T105" fmla="*/ 173 h 185"/>
                <a:gd name="T106" fmla="*/ 304 w 623"/>
                <a:gd name="T107" fmla="*/ 158 h 185"/>
                <a:gd name="T108" fmla="*/ 282 w 623"/>
                <a:gd name="T109" fmla="*/ 184 h 185"/>
                <a:gd name="T110" fmla="*/ 585 w 623"/>
                <a:gd name="T111" fmla="*/ 0 h 185"/>
                <a:gd name="T112" fmla="*/ 570 w 623"/>
                <a:gd name="T113" fmla="*/ 27 h 185"/>
                <a:gd name="T114" fmla="*/ 585 w 623"/>
                <a:gd name="T115" fmla="*/ 1 h 185"/>
                <a:gd name="T116" fmla="*/ 588 w 623"/>
                <a:gd name="T117" fmla="*/ 27 h 185"/>
                <a:gd name="T118" fmla="*/ 615 w 623"/>
                <a:gd name="T119" fmla="*/ 2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5">
                  <a:moveTo>
                    <a:pt x="147" y="131"/>
                  </a:moveTo>
                  <a:cubicBezTo>
                    <a:pt x="174" y="131"/>
                    <a:pt x="193" y="111"/>
                    <a:pt x="193" y="86"/>
                  </a:cubicBezTo>
                  <a:cubicBezTo>
                    <a:pt x="193" y="61"/>
                    <a:pt x="173" y="45"/>
                    <a:pt x="148" y="45"/>
                  </a:cubicBezTo>
                  <a:cubicBezTo>
                    <a:pt x="116" y="45"/>
                    <a:pt x="102" y="70"/>
                    <a:pt x="102" y="88"/>
                  </a:cubicBezTo>
                  <a:cubicBezTo>
                    <a:pt x="102" y="108"/>
                    <a:pt x="116" y="131"/>
                    <a:pt x="147" y="131"/>
                  </a:cubicBezTo>
                  <a:close/>
                  <a:moveTo>
                    <a:pt x="147" y="49"/>
                  </a:moveTo>
                  <a:cubicBezTo>
                    <a:pt x="165" y="49"/>
                    <a:pt x="181" y="63"/>
                    <a:pt x="181" y="89"/>
                  </a:cubicBezTo>
                  <a:cubicBezTo>
                    <a:pt x="181" y="121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1"/>
                    <a:pt x="128" y="49"/>
                    <a:pt x="147" y="49"/>
                  </a:cubicBezTo>
                  <a:close/>
                  <a:moveTo>
                    <a:pt x="94" y="81"/>
                  </a:moveTo>
                  <a:cubicBezTo>
                    <a:pt x="90" y="81"/>
                    <a:pt x="82" y="82"/>
                    <a:pt x="81" y="82"/>
                  </a:cubicBezTo>
                  <a:cubicBezTo>
                    <a:pt x="81" y="82"/>
                    <a:pt x="73" y="81"/>
                    <a:pt x="67" y="81"/>
                  </a:cubicBezTo>
                  <a:cubicBezTo>
                    <a:pt x="65" y="81"/>
                    <a:pt x="65" y="82"/>
                    <a:pt x="65" y="82"/>
                  </a:cubicBezTo>
                  <a:cubicBezTo>
                    <a:pt x="65" y="83"/>
                    <a:pt x="65" y="83"/>
                    <a:pt x="66" y="83"/>
                  </a:cubicBezTo>
                  <a:cubicBezTo>
                    <a:pt x="67" y="83"/>
                    <a:pt x="69" y="83"/>
                    <a:pt x="70" y="83"/>
                  </a:cubicBezTo>
                  <a:cubicBezTo>
                    <a:pt x="75" y="85"/>
                    <a:pt x="76" y="86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2"/>
                    <a:pt x="73" y="123"/>
                  </a:cubicBezTo>
                  <a:cubicBezTo>
                    <a:pt x="70" y="125"/>
                    <a:pt x="63" y="126"/>
                    <a:pt x="59" y="126"/>
                  </a:cubicBezTo>
                  <a:cubicBezTo>
                    <a:pt x="47" y="126"/>
                    <a:pt x="35" y="122"/>
                    <a:pt x="25" y="112"/>
                  </a:cubicBezTo>
                  <a:cubicBezTo>
                    <a:pt x="20" y="108"/>
                    <a:pt x="11" y="95"/>
                    <a:pt x="11" y="76"/>
                  </a:cubicBezTo>
                  <a:cubicBezTo>
                    <a:pt x="11" y="61"/>
                    <a:pt x="16" y="49"/>
                    <a:pt x="24" y="43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5"/>
                  </a:cubicBezTo>
                  <a:cubicBezTo>
                    <a:pt x="84" y="49"/>
                    <a:pt x="85" y="52"/>
                    <a:pt x="85" y="54"/>
                  </a:cubicBezTo>
                  <a:cubicBezTo>
                    <a:pt x="85" y="55"/>
                    <a:pt x="85" y="56"/>
                    <a:pt x="86" y="56"/>
                  </a:cubicBezTo>
                  <a:cubicBezTo>
                    <a:pt x="87" y="56"/>
                    <a:pt x="87" y="55"/>
                    <a:pt x="87" y="53"/>
                  </a:cubicBezTo>
                  <a:cubicBezTo>
                    <a:pt x="87" y="40"/>
                    <a:pt x="88" y="37"/>
                    <a:pt x="88" y="35"/>
                  </a:cubicBezTo>
                  <a:cubicBezTo>
                    <a:pt x="88" y="34"/>
                    <a:pt x="87" y="34"/>
                    <a:pt x="86" y="34"/>
                  </a:cubicBezTo>
                  <a:cubicBezTo>
                    <a:pt x="83" y="34"/>
                    <a:pt x="78" y="33"/>
                    <a:pt x="76" y="32"/>
                  </a:cubicBezTo>
                  <a:cubicBezTo>
                    <a:pt x="73" y="32"/>
                    <a:pt x="64" y="30"/>
                    <a:pt x="56" y="30"/>
                  </a:cubicBezTo>
                  <a:cubicBezTo>
                    <a:pt x="46" y="30"/>
                    <a:pt x="33" y="31"/>
                    <a:pt x="21" y="38"/>
                  </a:cubicBezTo>
                  <a:cubicBezTo>
                    <a:pt x="10" y="46"/>
                    <a:pt x="0" y="60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0"/>
                    <a:pt x="48" y="132"/>
                    <a:pt x="58" y="132"/>
                  </a:cubicBezTo>
                  <a:cubicBezTo>
                    <a:pt x="65" y="132"/>
                    <a:pt x="77" y="130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6"/>
                    <a:pt x="88" y="84"/>
                    <a:pt x="92" y="83"/>
                  </a:cubicBezTo>
                  <a:cubicBezTo>
                    <a:pt x="93" y="83"/>
                    <a:pt x="94" y="83"/>
                    <a:pt x="95" y="83"/>
                  </a:cubicBezTo>
                  <a:cubicBezTo>
                    <a:pt x="96" y="83"/>
                    <a:pt x="96" y="83"/>
                    <a:pt x="96" y="82"/>
                  </a:cubicBezTo>
                  <a:cubicBezTo>
                    <a:pt x="96" y="82"/>
                    <a:pt x="96" y="81"/>
                    <a:pt x="94" y="81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8"/>
                    <a:pt x="524" y="48"/>
                  </a:cubicBezTo>
                  <a:cubicBezTo>
                    <a:pt x="525" y="48"/>
                    <a:pt x="527" y="49"/>
                    <a:pt x="528" y="49"/>
                  </a:cubicBezTo>
                  <a:cubicBezTo>
                    <a:pt x="531" y="49"/>
                    <a:pt x="532" y="51"/>
                    <a:pt x="532" y="55"/>
                  </a:cubicBezTo>
                  <a:cubicBezTo>
                    <a:pt x="533" y="58"/>
                    <a:pt x="533" y="61"/>
                    <a:pt x="533" y="78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8"/>
                    <a:pt x="533" y="117"/>
                    <a:pt x="532" y="122"/>
                  </a:cubicBezTo>
                  <a:cubicBezTo>
                    <a:pt x="531" y="125"/>
                    <a:pt x="531" y="127"/>
                    <a:pt x="529" y="127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8"/>
                    <a:pt x="525" y="129"/>
                  </a:cubicBezTo>
                  <a:cubicBezTo>
                    <a:pt x="525" y="129"/>
                    <a:pt x="525" y="130"/>
                    <a:pt x="526" y="130"/>
                  </a:cubicBezTo>
                  <a:cubicBezTo>
                    <a:pt x="530" y="130"/>
                    <a:pt x="537" y="129"/>
                    <a:pt x="538" y="129"/>
                  </a:cubicBezTo>
                  <a:cubicBezTo>
                    <a:pt x="538" y="129"/>
                    <a:pt x="546" y="130"/>
                    <a:pt x="552" y="130"/>
                  </a:cubicBezTo>
                  <a:cubicBezTo>
                    <a:pt x="553" y="130"/>
                    <a:pt x="554" y="129"/>
                    <a:pt x="554" y="129"/>
                  </a:cubicBezTo>
                  <a:cubicBezTo>
                    <a:pt x="554" y="128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7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7"/>
                    <a:pt x="543" y="108"/>
                    <a:pt x="543" y="98"/>
                  </a:cubicBezTo>
                  <a:cubicBezTo>
                    <a:pt x="543" y="53"/>
                    <a:pt x="543" y="53"/>
                    <a:pt x="543" y="53"/>
                  </a:cubicBezTo>
                  <a:cubicBezTo>
                    <a:pt x="543" y="52"/>
                    <a:pt x="543" y="51"/>
                    <a:pt x="544" y="51"/>
                  </a:cubicBezTo>
                  <a:cubicBezTo>
                    <a:pt x="545" y="51"/>
                    <a:pt x="548" y="50"/>
                    <a:pt x="550" y="50"/>
                  </a:cubicBezTo>
                  <a:cubicBezTo>
                    <a:pt x="553" y="50"/>
                    <a:pt x="559" y="50"/>
                    <a:pt x="565" y="56"/>
                  </a:cubicBezTo>
                  <a:cubicBezTo>
                    <a:pt x="571" y="61"/>
                    <a:pt x="572" y="69"/>
                    <a:pt x="572" y="72"/>
                  </a:cubicBezTo>
                  <a:cubicBezTo>
                    <a:pt x="572" y="82"/>
                    <a:pt x="563" y="90"/>
                    <a:pt x="551" y="90"/>
                  </a:cubicBezTo>
                  <a:cubicBezTo>
                    <a:pt x="548" y="90"/>
                    <a:pt x="548" y="90"/>
                    <a:pt x="548" y="91"/>
                  </a:cubicBezTo>
                  <a:cubicBezTo>
                    <a:pt x="548" y="92"/>
                    <a:pt x="548" y="92"/>
                    <a:pt x="549" y="92"/>
                  </a:cubicBezTo>
                  <a:cubicBezTo>
                    <a:pt x="550" y="92"/>
                    <a:pt x="552" y="92"/>
                    <a:pt x="552" y="92"/>
                  </a:cubicBezTo>
                  <a:cubicBezTo>
                    <a:pt x="570" y="92"/>
                    <a:pt x="581" y="82"/>
                    <a:pt x="581" y="66"/>
                  </a:cubicBezTo>
                  <a:cubicBezTo>
                    <a:pt x="581" y="60"/>
                    <a:pt x="578" y="55"/>
                    <a:pt x="576" y="53"/>
                  </a:cubicBezTo>
                  <a:cubicBezTo>
                    <a:pt x="574" y="51"/>
                    <a:pt x="569" y="47"/>
                    <a:pt x="554" y="47"/>
                  </a:cubicBezTo>
                  <a:close/>
                  <a:moveTo>
                    <a:pt x="328" y="48"/>
                  </a:moveTo>
                  <a:cubicBezTo>
                    <a:pt x="328" y="48"/>
                    <a:pt x="329" y="48"/>
                    <a:pt x="329" y="47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7"/>
                  </a:cubicBezTo>
                  <a:cubicBezTo>
                    <a:pt x="303" y="48"/>
                    <a:pt x="303" y="48"/>
                    <a:pt x="304" y="48"/>
                  </a:cubicBezTo>
                  <a:cubicBezTo>
                    <a:pt x="305" y="48"/>
                    <a:pt x="307" y="49"/>
                    <a:pt x="310" y="49"/>
                  </a:cubicBezTo>
                  <a:cubicBezTo>
                    <a:pt x="313" y="50"/>
                    <a:pt x="314" y="52"/>
                    <a:pt x="314" y="59"/>
                  </a:cubicBezTo>
                  <a:cubicBezTo>
                    <a:pt x="315" y="114"/>
                    <a:pt x="315" y="114"/>
                    <a:pt x="315" y="114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0" y="68"/>
                    <a:pt x="254" y="50"/>
                    <a:pt x="252" y="48"/>
                  </a:cubicBezTo>
                  <a:cubicBezTo>
                    <a:pt x="251" y="47"/>
                    <a:pt x="249" y="45"/>
                    <a:pt x="248" y="45"/>
                  </a:cubicBezTo>
                  <a:cubicBezTo>
                    <a:pt x="247" y="45"/>
                    <a:pt x="246" y="46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6"/>
                    <a:pt x="243" y="127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8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29"/>
                    <a:pt x="250" y="129"/>
                  </a:cubicBezTo>
                  <a:cubicBezTo>
                    <a:pt x="251" y="129"/>
                    <a:pt x="256" y="130"/>
                    <a:pt x="262" y="130"/>
                  </a:cubicBezTo>
                  <a:cubicBezTo>
                    <a:pt x="263" y="130"/>
                    <a:pt x="264" y="129"/>
                    <a:pt x="264" y="129"/>
                  </a:cubicBezTo>
                  <a:cubicBezTo>
                    <a:pt x="264" y="128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7"/>
                  </a:cubicBezTo>
                  <a:cubicBezTo>
                    <a:pt x="255" y="126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5" y="67"/>
                    <a:pt x="268" y="80"/>
                    <a:pt x="281" y="94"/>
                  </a:cubicBezTo>
                  <a:cubicBezTo>
                    <a:pt x="293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0" y="131"/>
                    <a:pt x="321" y="130"/>
                    <a:pt x="321" y="123"/>
                  </a:cubicBezTo>
                  <a:cubicBezTo>
                    <a:pt x="321" y="58"/>
                    <a:pt x="321" y="58"/>
                    <a:pt x="321" y="58"/>
                  </a:cubicBezTo>
                  <a:cubicBezTo>
                    <a:pt x="321" y="52"/>
                    <a:pt x="321" y="49"/>
                    <a:pt x="325" y="49"/>
                  </a:cubicBezTo>
                  <a:cubicBezTo>
                    <a:pt x="326" y="48"/>
                    <a:pt x="327" y="48"/>
                    <a:pt x="328" y="48"/>
                  </a:cubicBezTo>
                  <a:close/>
                  <a:moveTo>
                    <a:pt x="347" y="119"/>
                  </a:moveTo>
                  <a:cubicBezTo>
                    <a:pt x="360" y="130"/>
                    <a:pt x="376" y="131"/>
                    <a:pt x="385" y="131"/>
                  </a:cubicBezTo>
                  <a:cubicBezTo>
                    <a:pt x="391" y="131"/>
                    <a:pt x="402" y="130"/>
                    <a:pt x="409" y="126"/>
                  </a:cubicBezTo>
                  <a:cubicBezTo>
                    <a:pt x="410" y="125"/>
                    <a:pt x="410" y="125"/>
                    <a:pt x="410" y="120"/>
                  </a:cubicBezTo>
                  <a:cubicBezTo>
                    <a:pt x="410" y="108"/>
                    <a:pt x="410" y="108"/>
                    <a:pt x="410" y="108"/>
                  </a:cubicBezTo>
                  <a:cubicBezTo>
                    <a:pt x="410" y="103"/>
                    <a:pt x="410" y="100"/>
                    <a:pt x="411" y="97"/>
                  </a:cubicBezTo>
                  <a:cubicBezTo>
                    <a:pt x="411" y="93"/>
                    <a:pt x="412" y="91"/>
                    <a:pt x="415" y="91"/>
                  </a:cubicBezTo>
                  <a:cubicBezTo>
                    <a:pt x="416" y="90"/>
                    <a:pt x="417" y="90"/>
                    <a:pt x="418" y="90"/>
                  </a:cubicBezTo>
                  <a:cubicBezTo>
                    <a:pt x="418" y="90"/>
                    <a:pt x="419" y="90"/>
                    <a:pt x="419" y="89"/>
                  </a:cubicBezTo>
                  <a:cubicBezTo>
                    <a:pt x="419" y="89"/>
                    <a:pt x="418" y="88"/>
                    <a:pt x="417" y="88"/>
                  </a:cubicBezTo>
                  <a:cubicBezTo>
                    <a:pt x="413" y="88"/>
                    <a:pt x="406" y="89"/>
                    <a:pt x="406" y="89"/>
                  </a:cubicBezTo>
                  <a:cubicBezTo>
                    <a:pt x="405" y="89"/>
                    <a:pt x="397" y="88"/>
                    <a:pt x="392" y="88"/>
                  </a:cubicBezTo>
                  <a:cubicBezTo>
                    <a:pt x="391" y="88"/>
                    <a:pt x="390" y="89"/>
                    <a:pt x="390" y="89"/>
                  </a:cubicBezTo>
                  <a:cubicBezTo>
                    <a:pt x="390" y="90"/>
                    <a:pt x="391" y="90"/>
                    <a:pt x="391" y="90"/>
                  </a:cubicBezTo>
                  <a:cubicBezTo>
                    <a:pt x="392" y="90"/>
                    <a:pt x="394" y="90"/>
                    <a:pt x="395" y="91"/>
                  </a:cubicBezTo>
                  <a:cubicBezTo>
                    <a:pt x="400" y="91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3"/>
                    <a:pt x="398" y="124"/>
                  </a:cubicBezTo>
                  <a:cubicBezTo>
                    <a:pt x="395" y="126"/>
                    <a:pt x="390" y="126"/>
                    <a:pt x="386" y="126"/>
                  </a:cubicBezTo>
                  <a:cubicBezTo>
                    <a:pt x="375" y="126"/>
                    <a:pt x="365" y="123"/>
                    <a:pt x="356" y="115"/>
                  </a:cubicBezTo>
                  <a:cubicBezTo>
                    <a:pt x="352" y="111"/>
                    <a:pt x="344" y="100"/>
                    <a:pt x="344" y="84"/>
                  </a:cubicBezTo>
                  <a:cubicBezTo>
                    <a:pt x="344" y="71"/>
                    <a:pt x="349" y="62"/>
                    <a:pt x="356" y="57"/>
                  </a:cubicBezTo>
                  <a:cubicBezTo>
                    <a:pt x="364" y="50"/>
                    <a:pt x="373" y="49"/>
                    <a:pt x="379" y="49"/>
                  </a:cubicBezTo>
                  <a:cubicBezTo>
                    <a:pt x="394" y="49"/>
                    <a:pt x="403" y="54"/>
                    <a:pt x="406" y="58"/>
                  </a:cubicBezTo>
                  <a:cubicBezTo>
                    <a:pt x="407" y="61"/>
                    <a:pt x="408" y="64"/>
                    <a:pt x="408" y="65"/>
                  </a:cubicBezTo>
                  <a:cubicBezTo>
                    <a:pt x="408" y="66"/>
                    <a:pt x="408" y="67"/>
                    <a:pt x="409" y="67"/>
                  </a:cubicBezTo>
                  <a:cubicBezTo>
                    <a:pt x="410" y="67"/>
                    <a:pt x="410" y="66"/>
                    <a:pt x="410" y="65"/>
                  </a:cubicBezTo>
                  <a:cubicBezTo>
                    <a:pt x="410" y="54"/>
                    <a:pt x="411" y="51"/>
                    <a:pt x="411" y="49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7"/>
                    <a:pt x="400" y="47"/>
                  </a:cubicBezTo>
                  <a:cubicBezTo>
                    <a:pt x="398" y="46"/>
                    <a:pt x="390" y="45"/>
                    <a:pt x="383" y="45"/>
                  </a:cubicBezTo>
                  <a:cubicBezTo>
                    <a:pt x="374" y="45"/>
                    <a:pt x="363" y="46"/>
                    <a:pt x="353" y="52"/>
                  </a:cubicBezTo>
                  <a:cubicBezTo>
                    <a:pt x="343" y="58"/>
                    <a:pt x="334" y="71"/>
                    <a:pt x="334" y="88"/>
                  </a:cubicBezTo>
                  <a:cubicBezTo>
                    <a:pt x="334" y="102"/>
                    <a:pt x="340" y="114"/>
                    <a:pt x="347" y="119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7"/>
                    <a:pt x="509" y="83"/>
                  </a:cubicBezTo>
                  <a:cubicBezTo>
                    <a:pt x="509" y="69"/>
                    <a:pt x="509" y="69"/>
                    <a:pt x="509" y="69"/>
                  </a:cubicBezTo>
                  <a:cubicBezTo>
                    <a:pt x="509" y="49"/>
                    <a:pt x="509" y="46"/>
                    <a:pt x="509" y="42"/>
                  </a:cubicBezTo>
                  <a:cubicBezTo>
                    <a:pt x="509" y="37"/>
                    <a:pt x="510" y="35"/>
                    <a:pt x="514" y="34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2"/>
                    <a:pt x="518" y="32"/>
                    <a:pt x="516" y="32"/>
                  </a:cubicBezTo>
                  <a:cubicBezTo>
                    <a:pt x="512" y="32"/>
                    <a:pt x="506" y="32"/>
                    <a:pt x="505" y="32"/>
                  </a:cubicBezTo>
                  <a:cubicBezTo>
                    <a:pt x="504" y="32"/>
                    <a:pt x="497" y="32"/>
                    <a:pt x="492" y="32"/>
                  </a:cubicBezTo>
                  <a:cubicBezTo>
                    <a:pt x="490" y="32"/>
                    <a:pt x="489" y="32"/>
                    <a:pt x="489" y="33"/>
                  </a:cubicBezTo>
                  <a:cubicBezTo>
                    <a:pt x="489" y="34"/>
                    <a:pt x="490" y="34"/>
                    <a:pt x="490" y="34"/>
                  </a:cubicBezTo>
                  <a:cubicBezTo>
                    <a:pt x="492" y="34"/>
                    <a:pt x="494" y="34"/>
                    <a:pt x="495" y="34"/>
                  </a:cubicBezTo>
                  <a:cubicBezTo>
                    <a:pt x="499" y="35"/>
                    <a:pt x="500" y="37"/>
                    <a:pt x="500" y="42"/>
                  </a:cubicBezTo>
                  <a:cubicBezTo>
                    <a:pt x="501" y="46"/>
                    <a:pt x="501" y="49"/>
                    <a:pt x="501" y="69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7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5"/>
                    <a:pt x="453" y="120"/>
                  </a:cubicBezTo>
                  <a:cubicBezTo>
                    <a:pt x="448" y="114"/>
                    <a:pt x="444" y="106"/>
                    <a:pt x="444" y="88"/>
                  </a:cubicBezTo>
                  <a:cubicBezTo>
                    <a:pt x="444" y="69"/>
                    <a:pt x="444" y="69"/>
                    <a:pt x="444" y="69"/>
                  </a:cubicBezTo>
                  <a:cubicBezTo>
                    <a:pt x="444" y="49"/>
                    <a:pt x="444" y="46"/>
                    <a:pt x="444" y="42"/>
                  </a:cubicBezTo>
                  <a:cubicBezTo>
                    <a:pt x="444" y="37"/>
                    <a:pt x="445" y="35"/>
                    <a:pt x="449" y="34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2" y="34"/>
                    <a:pt x="453" y="34"/>
                    <a:pt x="453" y="33"/>
                  </a:cubicBezTo>
                  <a:cubicBezTo>
                    <a:pt x="453" y="32"/>
                    <a:pt x="452" y="32"/>
                    <a:pt x="451" y="32"/>
                  </a:cubicBezTo>
                  <a:cubicBezTo>
                    <a:pt x="447" y="32"/>
                    <a:pt x="439" y="32"/>
                    <a:pt x="438" y="32"/>
                  </a:cubicBezTo>
                  <a:cubicBezTo>
                    <a:pt x="437" y="32"/>
                    <a:pt x="429" y="32"/>
                    <a:pt x="423" y="32"/>
                  </a:cubicBezTo>
                  <a:cubicBezTo>
                    <a:pt x="422" y="32"/>
                    <a:pt x="421" y="32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4"/>
                  </a:cubicBezTo>
                  <a:cubicBezTo>
                    <a:pt x="431" y="35"/>
                    <a:pt x="432" y="37"/>
                    <a:pt x="432" y="42"/>
                  </a:cubicBezTo>
                  <a:cubicBezTo>
                    <a:pt x="432" y="46"/>
                    <a:pt x="432" y="49"/>
                    <a:pt x="432" y="69"/>
                  </a:cubicBezTo>
                  <a:cubicBezTo>
                    <a:pt x="432" y="88"/>
                    <a:pt x="432" y="88"/>
                    <a:pt x="432" y="88"/>
                  </a:cubicBezTo>
                  <a:cubicBezTo>
                    <a:pt x="432" y="107"/>
                    <a:pt x="437" y="116"/>
                    <a:pt x="444" y="122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0"/>
                    <a:pt x="497" y="122"/>
                  </a:cubicBezTo>
                  <a:close/>
                  <a:moveTo>
                    <a:pt x="201" y="48"/>
                  </a:moveTo>
                  <a:cubicBezTo>
                    <a:pt x="202" y="48"/>
                    <a:pt x="203" y="49"/>
                    <a:pt x="205" y="49"/>
                  </a:cubicBezTo>
                  <a:cubicBezTo>
                    <a:pt x="207" y="49"/>
                    <a:pt x="208" y="51"/>
                    <a:pt x="208" y="55"/>
                  </a:cubicBezTo>
                  <a:cubicBezTo>
                    <a:pt x="209" y="58"/>
                    <a:pt x="209" y="61"/>
                    <a:pt x="209" y="78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8"/>
                    <a:pt x="208" y="117"/>
                    <a:pt x="208" y="122"/>
                  </a:cubicBezTo>
                  <a:cubicBezTo>
                    <a:pt x="208" y="125"/>
                    <a:pt x="207" y="127"/>
                    <a:pt x="205" y="127"/>
                  </a:cubicBezTo>
                  <a:cubicBezTo>
                    <a:pt x="204" y="128"/>
                    <a:pt x="202" y="128"/>
                    <a:pt x="201" y="128"/>
                  </a:cubicBezTo>
                  <a:cubicBezTo>
                    <a:pt x="201" y="128"/>
                    <a:pt x="201" y="128"/>
                    <a:pt x="201" y="129"/>
                  </a:cubicBezTo>
                  <a:cubicBezTo>
                    <a:pt x="201" y="129"/>
                    <a:pt x="201" y="130"/>
                    <a:pt x="202" y="130"/>
                  </a:cubicBezTo>
                  <a:cubicBezTo>
                    <a:pt x="206" y="130"/>
                    <a:pt x="213" y="129"/>
                    <a:pt x="214" y="129"/>
                  </a:cubicBezTo>
                  <a:cubicBezTo>
                    <a:pt x="214" y="129"/>
                    <a:pt x="221" y="130"/>
                    <a:pt x="228" y="130"/>
                  </a:cubicBezTo>
                  <a:cubicBezTo>
                    <a:pt x="229" y="130"/>
                    <a:pt x="230" y="129"/>
                    <a:pt x="230" y="129"/>
                  </a:cubicBezTo>
                  <a:cubicBezTo>
                    <a:pt x="230" y="128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7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7"/>
                    <a:pt x="219" y="108"/>
                    <a:pt x="219" y="9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19" y="61"/>
                    <a:pt x="219" y="58"/>
                    <a:pt x="219" y="55"/>
                  </a:cubicBezTo>
                  <a:cubicBezTo>
                    <a:pt x="219" y="51"/>
                    <a:pt x="220" y="49"/>
                    <a:pt x="223" y="49"/>
                  </a:cubicBezTo>
                  <a:cubicBezTo>
                    <a:pt x="224" y="48"/>
                    <a:pt x="225" y="48"/>
                    <a:pt x="226" y="48"/>
                  </a:cubicBezTo>
                  <a:cubicBezTo>
                    <a:pt x="226" y="48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1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8"/>
                    <a:pt x="201" y="48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3"/>
                    <a:pt x="121" y="181"/>
                  </a:cubicBezTo>
                  <a:cubicBezTo>
                    <a:pt x="119" y="179"/>
                    <a:pt x="116" y="176"/>
                    <a:pt x="113" y="172"/>
                  </a:cubicBezTo>
                  <a:cubicBezTo>
                    <a:pt x="117" y="169"/>
                    <a:pt x="118" y="167"/>
                    <a:pt x="118" y="164"/>
                  </a:cubicBezTo>
                  <a:cubicBezTo>
                    <a:pt x="118" y="161"/>
                    <a:pt x="116" y="160"/>
                    <a:pt x="115" y="159"/>
                  </a:cubicBezTo>
                  <a:cubicBezTo>
                    <a:pt x="113" y="158"/>
                    <a:pt x="111" y="157"/>
                    <a:pt x="109" y="157"/>
                  </a:cubicBezTo>
                  <a:cubicBezTo>
                    <a:pt x="107" y="157"/>
                    <a:pt x="104" y="158"/>
                    <a:pt x="104" y="158"/>
                  </a:cubicBezTo>
                  <a:cubicBezTo>
                    <a:pt x="104" y="158"/>
                    <a:pt x="101" y="157"/>
                    <a:pt x="100" y="157"/>
                  </a:cubicBezTo>
                  <a:cubicBezTo>
                    <a:pt x="99" y="157"/>
                    <a:pt x="99" y="158"/>
                    <a:pt x="99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100" y="158"/>
                    <a:pt x="100" y="158"/>
                    <a:pt x="101" y="158"/>
                  </a:cubicBezTo>
                  <a:cubicBezTo>
                    <a:pt x="102" y="158"/>
                    <a:pt x="102" y="159"/>
                    <a:pt x="102" y="160"/>
                  </a:cubicBezTo>
                  <a:cubicBezTo>
                    <a:pt x="102" y="161"/>
                    <a:pt x="102" y="162"/>
                    <a:pt x="102" y="168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2" y="178"/>
                    <a:pt x="102" y="180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99" y="184"/>
                    <a:pt x="99" y="184"/>
                  </a:cubicBezTo>
                  <a:cubicBezTo>
                    <a:pt x="99" y="184"/>
                    <a:pt x="100" y="184"/>
                    <a:pt x="100" y="184"/>
                  </a:cubicBezTo>
                  <a:cubicBezTo>
                    <a:pt x="101" y="184"/>
                    <a:pt x="104" y="184"/>
                    <a:pt x="104" y="184"/>
                  </a:cubicBezTo>
                  <a:cubicBezTo>
                    <a:pt x="104" y="184"/>
                    <a:pt x="106" y="184"/>
                    <a:pt x="108" y="184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0"/>
                    <a:pt x="105" y="178"/>
                    <a:pt x="105" y="174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6" y="173"/>
                  </a:cubicBezTo>
                  <a:cubicBezTo>
                    <a:pt x="110" y="173"/>
                    <a:pt x="110" y="173"/>
                    <a:pt x="110" y="173"/>
                  </a:cubicBezTo>
                  <a:cubicBezTo>
                    <a:pt x="110" y="173"/>
                    <a:pt x="111" y="173"/>
                    <a:pt x="111" y="173"/>
                  </a:cubicBezTo>
                  <a:cubicBezTo>
                    <a:pt x="112" y="174"/>
                    <a:pt x="113" y="177"/>
                    <a:pt x="115" y="179"/>
                  </a:cubicBezTo>
                  <a:cubicBezTo>
                    <a:pt x="117" y="181"/>
                    <a:pt x="118" y="183"/>
                    <a:pt x="120" y="184"/>
                  </a:cubicBezTo>
                  <a:cubicBezTo>
                    <a:pt x="121" y="184"/>
                    <a:pt x="122" y="184"/>
                    <a:pt x="124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27" y="184"/>
                    <a:pt x="127" y="184"/>
                    <a:pt x="127" y="184"/>
                  </a:cubicBezTo>
                  <a:cubicBezTo>
                    <a:pt x="127" y="184"/>
                    <a:pt x="127" y="184"/>
                    <a:pt x="127" y="184"/>
                  </a:cubicBezTo>
                  <a:close/>
                  <a:moveTo>
                    <a:pt x="112" y="171"/>
                  </a:moveTo>
                  <a:cubicBezTo>
                    <a:pt x="112" y="172"/>
                    <a:pt x="110" y="172"/>
                    <a:pt x="110" y="172"/>
                  </a:cubicBezTo>
                  <a:cubicBezTo>
                    <a:pt x="108" y="172"/>
                    <a:pt x="106" y="172"/>
                    <a:pt x="106" y="171"/>
                  </a:cubicBezTo>
                  <a:cubicBezTo>
                    <a:pt x="105" y="171"/>
                    <a:pt x="105" y="171"/>
                    <a:pt x="105" y="171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1"/>
                    <a:pt x="115" y="166"/>
                  </a:cubicBezTo>
                  <a:cubicBezTo>
                    <a:pt x="115" y="168"/>
                    <a:pt x="114" y="170"/>
                    <a:pt x="112" y="171"/>
                  </a:cubicBezTo>
                  <a:close/>
                  <a:moveTo>
                    <a:pt x="152" y="166"/>
                  </a:moveTo>
                  <a:cubicBezTo>
                    <a:pt x="150" y="166"/>
                    <a:pt x="150" y="166"/>
                    <a:pt x="150" y="166"/>
                  </a:cubicBezTo>
                  <a:cubicBezTo>
                    <a:pt x="146" y="162"/>
                    <a:pt x="145" y="161"/>
                    <a:pt x="145" y="158"/>
                  </a:cubicBezTo>
                  <a:cubicBezTo>
                    <a:pt x="145" y="155"/>
                    <a:pt x="148" y="154"/>
                    <a:pt x="151" y="154"/>
                  </a:cubicBezTo>
                  <a:cubicBezTo>
                    <a:pt x="154" y="154"/>
                    <a:pt x="156" y="155"/>
                    <a:pt x="156" y="156"/>
                  </a:cubicBezTo>
                  <a:cubicBezTo>
                    <a:pt x="156" y="156"/>
                    <a:pt x="156" y="157"/>
                    <a:pt x="156" y="158"/>
                  </a:cubicBezTo>
                  <a:cubicBezTo>
                    <a:pt x="156" y="158"/>
                    <a:pt x="156" y="158"/>
                    <a:pt x="157" y="158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5"/>
                    <a:pt x="157" y="153"/>
                    <a:pt x="157" y="153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2"/>
                    <a:pt x="153" y="152"/>
                    <a:pt x="151" y="152"/>
                  </a:cubicBezTo>
                  <a:cubicBezTo>
                    <a:pt x="146" y="152"/>
                    <a:pt x="143" y="155"/>
                    <a:pt x="143" y="160"/>
                  </a:cubicBezTo>
                  <a:cubicBezTo>
                    <a:pt x="143" y="163"/>
                    <a:pt x="144" y="165"/>
                    <a:pt x="148" y="169"/>
                  </a:cubicBezTo>
                  <a:cubicBezTo>
                    <a:pt x="150" y="170"/>
                    <a:pt x="150" y="170"/>
                    <a:pt x="150" y="170"/>
                  </a:cubicBezTo>
                  <a:cubicBezTo>
                    <a:pt x="154" y="173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2"/>
                    <a:pt x="143" y="179"/>
                  </a:cubicBezTo>
                  <a:cubicBezTo>
                    <a:pt x="142" y="179"/>
                    <a:pt x="142" y="178"/>
                    <a:pt x="142" y="178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42" y="177"/>
                    <a:pt x="142" y="177"/>
                    <a:pt x="142" y="178"/>
                  </a:cubicBezTo>
                  <a:cubicBezTo>
                    <a:pt x="142" y="179"/>
                    <a:pt x="142" y="180"/>
                    <a:pt x="142" y="182"/>
                  </a:cubicBezTo>
                  <a:cubicBezTo>
                    <a:pt x="142" y="183"/>
                    <a:pt x="142" y="184"/>
                    <a:pt x="142" y="184"/>
                  </a:cubicBezTo>
                  <a:cubicBezTo>
                    <a:pt x="144" y="185"/>
                    <a:pt x="146" y="185"/>
                    <a:pt x="148" y="185"/>
                  </a:cubicBezTo>
                  <a:cubicBezTo>
                    <a:pt x="150" y="185"/>
                    <a:pt x="152" y="185"/>
                    <a:pt x="154" y="183"/>
                  </a:cubicBezTo>
                  <a:cubicBezTo>
                    <a:pt x="157" y="181"/>
                    <a:pt x="158" y="178"/>
                    <a:pt x="158" y="176"/>
                  </a:cubicBezTo>
                  <a:cubicBezTo>
                    <a:pt x="158" y="173"/>
                    <a:pt x="157" y="170"/>
                    <a:pt x="152" y="166"/>
                  </a:cubicBezTo>
                  <a:close/>
                  <a:moveTo>
                    <a:pt x="183" y="179"/>
                  </a:moveTo>
                  <a:cubicBezTo>
                    <a:pt x="182" y="179"/>
                    <a:pt x="182" y="180"/>
                    <a:pt x="182" y="180"/>
                  </a:cubicBezTo>
                  <a:cubicBezTo>
                    <a:pt x="182" y="181"/>
                    <a:pt x="182" y="181"/>
                    <a:pt x="181" y="182"/>
                  </a:cubicBezTo>
                  <a:cubicBezTo>
                    <a:pt x="181" y="183"/>
                    <a:pt x="179" y="183"/>
                    <a:pt x="177" y="183"/>
                  </a:cubicBezTo>
                  <a:cubicBezTo>
                    <a:pt x="174" y="183"/>
                    <a:pt x="173" y="183"/>
                    <a:pt x="172" y="182"/>
                  </a:cubicBezTo>
                  <a:cubicBezTo>
                    <a:pt x="171" y="182"/>
                    <a:pt x="171" y="179"/>
                    <a:pt x="171" y="174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2"/>
                    <a:pt x="171" y="161"/>
                    <a:pt x="171" y="160"/>
                  </a:cubicBezTo>
                  <a:cubicBezTo>
                    <a:pt x="171" y="159"/>
                    <a:pt x="172" y="158"/>
                    <a:pt x="173" y="158"/>
                  </a:cubicBezTo>
                  <a:cubicBezTo>
                    <a:pt x="173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7"/>
                    <a:pt x="174" y="157"/>
                  </a:cubicBezTo>
                  <a:cubicBezTo>
                    <a:pt x="173" y="157"/>
                    <a:pt x="170" y="158"/>
                    <a:pt x="170" y="158"/>
                  </a:cubicBezTo>
                  <a:cubicBezTo>
                    <a:pt x="169" y="158"/>
                    <a:pt x="167" y="157"/>
                    <a:pt x="165" y="157"/>
                  </a:cubicBezTo>
                  <a:cubicBezTo>
                    <a:pt x="165" y="157"/>
                    <a:pt x="165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6" y="158"/>
                    <a:pt x="166" y="158"/>
                  </a:cubicBezTo>
                  <a:cubicBezTo>
                    <a:pt x="168" y="158"/>
                    <a:pt x="168" y="159"/>
                    <a:pt x="168" y="160"/>
                  </a:cubicBezTo>
                  <a:cubicBezTo>
                    <a:pt x="168" y="161"/>
                    <a:pt x="168" y="162"/>
                    <a:pt x="168" y="168"/>
                  </a:cubicBezTo>
                  <a:cubicBezTo>
                    <a:pt x="168" y="174"/>
                    <a:pt x="168" y="174"/>
                    <a:pt x="168" y="174"/>
                  </a:cubicBezTo>
                  <a:cubicBezTo>
                    <a:pt x="168" y="178"/>
                    <a:pt x="168" y="180"/>
                    <a:pt x="168" y="182"/>
                  </a:cubicBezTo>
                  <a:cubicBezTo>
                    <a:pt x="168" y="183"/>
                    <a:pt x="167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4"/>
                    <a:pt x="165" y="184"/>
                  </a:cubicBezTo>
                  <a:cubicBezTo>
                    <a:pt x="165" y="184"/>
                    <a:pt x="166" y="184"/>
                    <a:pt x="166" y="184"/>
                  </a:cubicBezTo>
                  <a:cubicBezTo>
                    <a:pt x="167" y="184"/>
                    <a:pt x="167" y="184"/>
                    <a:pt x="168" y="184"/>
                  </a:cubicBezTo>
                  <a:cubicBezTo>
                    <a:pt x="169" y="184"/>
                    <a:pt x="169" y="184"/>
                    <a:pt x="170" y="184"/>
                  </a:cubicBezTo>
                  <a:cubicBezTo>
                    <a:pt x="171" y="184"/>
                    <a:pt x="172" y="184"/>
                    <a:pt x="174" y="184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4"/>
                    <a:pt x="182" y="184"/>
                  </a:cubicBezTo>
                  <a:cubicBezTo>
                    <a:pt x="183" y="183"/>
                    <a:pt x="183" y="180"/>
                    <a:pt x="183" y="180"/>
                  </a:cubicBezTo>
                  <a:cubicBezTo>
                    <a:pt x="183" y="180"/>
                    <a:pt x="183" y="179"/>
                    <a:pt x="183" y="179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29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3"/>
                    <a:pt x="26" y="153"/>
                    <a:pt x="27" y="153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5"/>
                    <a:pt x="27" y="156"/>
                    <a:pt x="27" y="157"/>
                  </a:cubicBezTo>
                  <a:cubicBezTo>
                    <a:pt x="26" y="158"/>
                    <a:pt x="20" y="167"/>
                    <a:pt x="20" y="169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5"/>
                    <a:pt x="11" y="155"/>
                    <a:pt x="11" y="154"/>
                  </a:cubicBezTo>
                  <a:cubicBezTo>
                    <a:pt x="11" y="154"/>
                    <a:pt x="12" y="154"/>
                    <a:pt x="12" y="153"/>
                  </a:cubicBezTo>
                  <a:cubicBezTo>
                    <a:pt x="12" y="153"/>
                    <a:pt x="13" y="153"/>
                    <a:pt x="13" y="153"/>
                  </a:cubicBezTo>
                  <a:cubicBezTo>
                    <a:pt x="13" y="153"/>
                    <a:pt x="12" y="153"/>
                    <a:pt x="12" y="153"/>
                  </a:cubicBezTo>
                  <a:cubicBezTo>
                    <a:pt x="10" y="153"/>
                    <a:pt x="9" y="153"/>
                    <a:pt x="8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3"/>
                    <a:pt x="5" y="154"/>
                    <a:pt x="6" y="154"/>
                  </a:cubicBezTo>
                  <a:cubicBezTo>
                    <a:pt x="7" y="154"/>
                    <a:pt x="8" y="156"/>
                    <a:pt x="9" y="157"/>
                  </a:cubicBezTo>
                  <a:cubicBezTo>
                    <a:pt x="10" y="159"/>
                    <a:pt x="16" y="169"/>
                    <a:pt x="16" y="169"/>
                  </a:cubicBezTo>
                  <a:cubicBezTo>
                    <a:pt x="17" y="170"/>
                    <a:pt x="17" y="171"/>
                    <a:pt x="17" y="174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8"/>
                    <a:pt x="17" y="180"/>
                    <a:pt x="17" y="181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14" y="184"/>
                    <a:pt x="14" y="184"/>
                    <a:pt x="15" y="184"/>
                  </a:cubicBezTo>
                  <a:cubicBezTo>
                    <a:pt x="16" y="184"/>
                    <a:pt x="19" y="184"/>
                    <a:pt x="19" y="184"/>
                  </a:cubicBezTo>
                  <a:cubicBezTo>
                    <a:pt x="19" y="184"/>
                    <a:pt x="22" y="184"/>
                    <a:pt x="24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4"/>
                    <a:pt x="25" y="184"/>
                    <a:pt x="24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1"/>
                  </a:cubicBezTo>
                  <a:cubicBezTo>
                    <a:pt x="21" y="180"/>
                    <a:pt x="21" y="178"/>
                    <a:pt x="21" y="177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2"/>
                    <a:pt x="21" y="171"/>
                    <a:pt x="21" y="169"/>
                  </a:cubicBezTo>
                  <a:cubicBezTo>
                    <a:pt x="22" y="168"/>
                    <a:pt x="28" y="158"/>
                    <a:pt x="29" y="156"/>
                  </a:cubicBezTo>
                  <a:cubicBezTo>
                    <a:pt x="30" y="155"/>
                    <a:pt x="31" y="154"/>
                    <a:pt x="32" y="154"/>
                  </a:cubicBezTo>
                  <a:cubicBezTo>
                    <a:pt x="32" y="153"/>
                    <a:pt x="33" y="153"/>
                    <a:pt x="34" y="153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5"/>
                    <a:pt x="33" y="171"/>
                  </a:cubicBezTo>
                  <a:cubicBezTo>
                    <a:pt x="33" y="177"/>
                    <a:pt x="38" y="185"/>
                    <a:pt x="48" y="185"/>
                  </a:cubicBezTo>
                  <a:cubicBezTo>
                    <a:pt x="57" y="185"/>
                    <a:pt x="62" y="178"/>
                    <a:pt x="62" y="170"/>
                  </a:cubicBezTo>
                  <a:cubicBezTo>
                    <a:pt x="62" y="162"/>
                    <a:pt x="56" y="157"/>
                    <a:pt x="48" y="157"/>
                  </a:cubicBezTo>
                  <a:close/>
                  <a:moveTo>
                    <a:pt x="49" y="183"/>
                  </a:moveTo>
                  <a:cubicBezTo>
                    <a:pt x="42" y="183"/>
                    <a:pt x="37" y="178"/>
                    <a:pt x="37" y="170"/>
                  </a:cubicBezTo>
                  <a:cubicBezTo>
                    <a:pt x="37" y="162"/>
                    <a:pt x="41" y="158"/>
                    <a:pt x="48" y="158"/>
                  </a:cubicBezTo>
                  <a:cubicBezTo>
                    <a:pt x="53" y="158"/>
                    <a:pt x="59" y="163"/>
                    <a:pt x="59" y="171"/>
                  </a:cubicBezTo>
                  <a:cubicBezTo>
                    <a:pt x="59" y="182"/>
                    <a:pt x="52" y="183"/>
                    <a:pt x="49" y="183"/>
                  </a:cubicBezTo>
                  <a:close/>
                  <a:moveTo>
                    <a:pt x="94" y="157"/>
                  </a:moveTo>
                  <a:cubicBezTo>
                    <a:pt x="92" y="157"/>
                    <a:pt x="91" y="158"/>
                    <a:pt x="90" y="158"/>
                  </a:cubicBezTo>
                  <a:cubicBezTo>
                    <a:pt x="90" y="158"/>
                    <a:pt x="88" y="157"/>
                    <a:pt x="86" y="157"/>
                  </a:cubicBezTo>
                  <a:cubicBezTo>
                    <a:pt x="86" y="157"/>
                    <a:pt x="86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7" y="158"/>
                    <a:pt x="87" y="158"/>
                  </a:cubicBezTo>
                  <a:cubicBezTo>
                    <a:pt x="89" y="158"/>
                    <a:pt x="89" y="159"/>
                    <a:pt x="89" y="160"/>
                  </a:cubicBezTo>
                  <a:cubicBezTo>
                    <a:pt x="89" y="161"/>
                    <a:pt x="89" y="162"/>
                    <a:pt x="89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2"/>
                    <a:pt x="83" y="183"/>
                    <a:pt x="81" y="183"/>
                  </a:cubicBezTo>
                  <a:cubicBezTo>
                    <a:pt x="79" y="183"/>
                    <a:pt x="77" y="183"/>
                    <a:pt x="76" y="182"/>
                  </a:cubicBezTo>
                  <a:cubicBezTo>
                    <a:pt x="74" y="180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2"/>
                    <a:pt x="73" y="161"/>
                    <a:pt x="73" y="160"/>
                  </a:cubicBezTo>
                  <a:cubicBezTo>
                    <a:pt x="73" y="159"/>
                    <a:pt x="73" y="158"/>
                    <a:pt x="74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6" y="158"/>
                    <a:pt x="76" y="158"/>
                  </a:cubicBezTo>
                  <a:cubicBezTo>
                    <a:pt x="76" y="158"/>
                    <a:pt x="75" y="157"/>
                    <a:pt x="75" y="157"/>
                  </a:cubicBezTo>
                  <a:cubicBezTo>
                    <a:pt x="74" y="157"/>
                    <a:pt x="71" y="158"/>
                    <a:pt x="71" y="158"/>
                  </a:cubicBezTo>
                  <a:cubicBezTo>
                    <a:pt x="71" y="158"/>
                    <a:pt x="69" y="157"/>
                    <a:pt x="67" y="157"/>
                  </a:cubicBezTo>
                  <a:cubicBezTo>
                    <a:pt x="66" y="157"/>
                    <a:pt x="66" y="158"/>
                    <a:pt x="66" y="158"/>
                  </a:cubicBezTo>
                  <a:cubicBezTo>
                    <a:pt x="66" y="158"/>
                    <a:pt x="66" y="158"/>
                    <a:pt x="67" y="158"/>
                  </a:cubicBezTo>
                  <a:cubicBezTo>
                    <a:pt x="67" y="158"/>
                    <a:pt x="68" y="158"/>
                    <a:pt x="68" y="158"/>
                  </a:cubicBezTo>
                  <a:cubicBezTo>
                    <a:pt x="69" y="158"/>
                    <a:pt x="69" y="159"/>
                    <a:pt x="69" y="160"/>
                  </a:cubicBezTo>
                  <a:cubicBezTo>
                    <a:pt x="69" y="161"/>
                    <a:pt x="69" y="162"/>
                    <a:pt x="69" y="168"/>
                  </a:cubicBezTo>
                  <a:cubicBezTo>
                    <a:pt x="69" y="173"/>
                    <a:pt x="69" y="173"/>
                    <a:pt x="69" y="173"/>
                  </a:cubicBezTo>
                  <a:cubicBezTo>
                    <a:pt x="69" y="178"/>
                    <a:pt x="71" y="181"/>
                    <a:pt x="73" y="182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2"/>
                  </a:cubicBezTo>
                  <a:cubicBezTo>
                    <a:pt x="91" y="180"/>
                    <a:pt x="92" y="175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2"/>
                    <a:pt x="92" y="161"/>
                    <a:pt x="92" y="160"/>
                  </a:cubicBezTo>
                  <a:cubicBezTo>
                    <a:pt x="92" y="159"/>
                    <a:pt x="92" y="158"/>
                    <a:pt x="93" y="158"/>
                  </a:cubicBezTo>
                  <a:cubicBezTo>
                    <a:pt x="93" y="158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ubicBezTo>
                    <a:pt x="94" y="158"/>
                    <a:pt x="94" y="157"/>
                    <a:pt x="94" y="157"/>
                  </a:cubicBezTo>
                  <a:close/>
                  <a:moveTo>
                    <a:pt x="246" y="171"/>
                  </a:moveTo>
                  <a:cubicBezTo>
                    <a:pt x="245" y="171"/>
                    <a:pt x="243" y="171"/>
                    <a:pt x="243" y="171"/>
                  </a:cubicBezTo>
                  <a:cubicBezTo>
                    <a:pt x="242" y="171"/>
                    <a:pt x="240" y="171"/>
                    <a:pt x="238" y="171"/>
                  </a:cubicBezTo>
                  <a:cubicBezTo>
                    <a:pt x="238" y="171"/>
                    <a:pt x="238" y="171"/>
                    <a:pt x="238" y="171"/>
                  </a:cubicBezTo>
                  <a:cubicBezTo>
                    <a:pt x="238" y="171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2"/>
                    <a:pt x="241" y="172"/>
                    <a:pt x="241" y="175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2"/>
                    <a:pt x="241" y="182"/>
                    <a:pt x="240" y="183"/>
                  </a:cubicBezTo>
                  <a:cubicBezTo>
                    <a:pt x="239" y="183"/>
                    <a:pt x="237" y="183"/>
                    <a:pt x="236" y="183"/>
                  </a:cubicBezTo>
                  <a:cubicBezTo>
                    <a:pt x="233" y="183"/>
                    <a:pt x="230" y="182"/>
                    <a:pt x="227" y="180"/>
                  </a:cubicBezTo>
                  <a:cubicBezTo>
                    <a:pt x="225" y="178"/>
                    <a:pt x="223" y="175"/>
                    <a:pt x="223" y="170"/>
                  </a:cubicBezTo>
                  <a:cubicBezTo>
                    <a:pt x="223" y="166"/>
                    <a:pt x="224" y="162"/>
                    <a:pt x="226" y="161"/>
                  </a:cubicBezTo>
                  <a:cubicBezTo>
                    <a:pt x="229" y="159"/>
                    <a:pt x="232" y="158"/>
                    <a:pt x="234" y="158"/>
                  </a:cubicBezTo>
                  <a:cubicBezTo>
                    <a:pt x="239" y="158"/>
                    <a:pt x="242" y="160"/>
                    <a:pt x="243" y="161"/>
                  </a:cubicBezTo>
                  <a:cubicBezTo>
                    <a:pt x="243" y="162"/>
                    <a:pt x="243" y="163"/>
                    <a:pt x="243" y="164"/>
                  </a:cubicBezTo>
                  <a:cubicBezTo>
                    <a:pt x="243" y="164"/>
                    <a:pt x="244" y="164"/>
                    <a:pt x="244" y="164"/>
                  </a:cubicBezTo>
                  <a:cubicBezTo>
                    <a:pt x="244" y="164"/>
                    <a:pt x="244" y="164"/>
                    <a:pt x="244" y="163"/>
                  </a:cubicBezTo>
                  <a:cubicBezTo>
                    <a:pt x="244" y="160"/>
                    <a:pt x="244" y="159"/>
                    <a:pt x="244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7"/>
                    <a:pt x="238" y="157"/>
                    <a:pt x="235" y="157"/>
                  </a:cubicBezTo>
                  <a:cubicBezTo>
                    <a:pt x="232" y="157"/>
                    <a:pt x="229" y="157"/>
                    <a:pt x="225" y="159"/>
                  </a:cubicBezTo>
                  <a:cubicBezTo>
                    <a:pt x="222" y="161"/>
                    <a:pt x="219" y="165"/>
                    <a:pt x="219" y="171"/>
                  </a:cubicBezTo>
                  <a:cubicBezTo>
                    <a:pt x="219" y="175"/>
                    <a:pt x="221" y="179"/>
                    <a:pt x="224" y="181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3"/>
                  </a:cubicBezTo>
                  <a:cubicBezTo>
                    <a:pt x="244" y="183"/>
                    <a:pt x="244" y="183"/>
                    <a:pt x="244" y="181"/>
                  </a:cubicBezTo>
                  <a:cubicBezTo>
                    <a:pt x="244" y="177"/>
                    <a:pt x="244" y="177"/>
                    <a:pt x="244" y="177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2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1"/>
                    <a:pt x="247" y="171"/>
                  </a:cubicBezTo>
                  <a:cubicBezTo>
                    <a:pt x="247" y="171"/>
                    <a:pt x="247" y="171"/>
                    <a:pt x="246" y="171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0"/>
                  </a:cubicBezTo>
                  <a:cubicBezTo>
                    <a:pt x="371" y="182"/>
                    <a:pt x="371" y="182"/>
                    <a:pt x="370" y="183"/>
                  </a:cubicBezTo>
                  <a:cubicBezTo>
                    <a:pt x="369" y="183"/>
                    <a:pt x="367" y="183"/>
                    <a:pt x="366" y="183"/>
                  </a:cubicBezTo>
                  <a:cubicBezTo>
                    <a:pt x="362" y="183"/>
                    <a:pt x="362" y="183"/>
                    <a:pt x="362" y="180"/>
                  </a:cubicBezTo>
                  <a:cubicBezTo>
                    <a:pt x="362" y="179"/>
                    <a:pt x="362" y="175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1"/>
                  </a:cubicBezTo>
                  <a:cubicBezTo>
                    <a:pt x="369" y="171"/>
                    <a:pt x="369" y="172"/>
                    <a:pt x="369" y="172"/>
                  </a:cubicBezTo>
                  <a:cubicBezTo>
                    <a:pt x="370" y="173"/>
                    <a:pt x="370" y="173"/>
                    <a:pt x="370" y="173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3"/>
                    <a:pt x="370" y="173"/>
                  </a:cubicBezTo>
                  <a:cubicBezTo>
                    <a:pt x="370" y="173"/>
                    <a:pt x="370" y="171"/>
                    <a:pt x="370" y="171"/>
                  </a:cubicBezTo>
                  <a:cubicBezTo>
                    <a:pt x="370" y="169"/>
                    <a:pt x="371" y="169"/>
                    <a:pt x="371" y="169"/>
                  </a:cubicBezTo>
                  <a:cubicBezTo>
                    <a:pt x="371" y="168"/>
                    <a:pt x="371" y="168"/>
                    <a:pt x="370" y="168"/>
                  </a:cubicBezTo>
                  <a:cubicBezTo>
                    <a:pt x="370" y="168"/>
                    <a:pt x="370" y="169"/>
                    <a:pt x="370" y="169"/>
                  </a:cubicBezTo>
                  <a:cubicBezTo>
                    <a:pt x="370" y="169"/>
                    <a:pt x="369" y="169"/>
                    <a:pt x="368" y="169"/>
                  </a:cubicBezTo>
                  <a:cubicBezTo>
                    <a:pt x="367" y="169"/>
                    <a:pt x="362" y="169"/>
                    <a:pt x="362" y="169"/>
                  </a:cubicBezTo>
                  <a:cubicBezTo>
                    <a:pt x="362" y="169"/>
                    <a:pt x="362" y="169"/>
                    <a:pt x="362" y="16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59"/>
                  </a:cubicBezTo>
                  <a:cubicBezTo>
                    <a:pt x="369" y="159"/>
                    <a:pt x="370" y="160"/>
                    <a:pt x="370" y="160"/>
                  </a:cubicBezTo>
                  <a:cubicBezTo>
                    <a:pt x="370" y="161"/>
                    <a:pt x="370" y="161"/>
                    <a:pt x="370" y="161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1"/>
                    <a:pt x="371" y="160"/>
                    <a:pt x="371" y="159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7"/>
                    <a:pt x="371" y="157"/>
                    <a:pt x="371" y="157"/>
                  </a:cubicBezTo>
                  <a:cubicBezTo>
                    <a:pt x="371" y="157"/>
                    <a:pt x="371" y="157"/>
                    <a:pt x="371" y="157"/>
                  </a:cubicBezTo>
                  <a:cubicBezTo>
                    <a:pt x="370" y="157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7" y="157"/>
                    <a:pt x="356" y="157"/>
                  </a:cubicBezTo>
                  <a:cubicBezTo>
                    <a:pt x="355" y="157"/>
                    <a:pt x="355" y="158"/>
                    <a:pt x="355" y="158"/>
                  </a:cubicBezTo>
                  <a:cubicBezTo>
                    <a:pt x="355" y="158"/>
                    <a:pt x="355" y="158"/>
                    <a:pt x="356" y="158"/>
                  </a:cubicBezTo>
                  <a:cubicBezTo>
                    <a:pt x="356" y="158"/>
                    <a:pt x="356" y="158"/>
                    <a:pt x="357" y="158"/>
                  </a:cubicBezTo>
                  <a:cubicBezTo>
                    <a:pt x="358" y="158"/>
                    <a:pt x="358" y="159"/>
                    <a:pt x="358" y="160"/>
                  </a:cubicBezTo>
                  <a:cubicBezTo>
                    <a:pt x="358" y="161"/>
                    <a:pt x="358" y="162"/>
                    <a:pt x="358" y="168"/>
                  </a:cubicBezTo>
                  <a:cubicBezTo>
                    <a:pt x="358" y="174"/>
                    <a:pt x="358" y="174"/>
                    <a:pt x="358" y="174"/>
                  </a:cubicBezTo>
                  <a:cubicBezTo>
                    <a:pt x="358" y="178"/>
                    <a:pt x="358" y="180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4"/>
                    <a:pt x="356" y="184"/>
                  </a:cubicBezTo>
                  <a:cubicBezTo>
                    <a:pt x="356" y="184"/>
                    <a:pt x="356" y="184"/>
                    <a:pt x="356" y="184"/>
                  </a:cubicBezTo>
                  <a:cubicBezTo>
                    <a:pt x="357" y="184"/>
                    <a:pt x="358" y="184"/>
                    <a:pt x="359" y="184"/>
                  </a:cubicBezTo>
                  <a:cubicBezTo>
                    <a:pt x="359" y="184"/>
                    <a:pt x="360" y="184"/>
                    <a:pt x="360" y="184"/>
                  </a:cubicBezTo>
                  <a:cubicBezTo>
                    <a:pt x="361" y="184"/>
                    <a:pt x="362" y="184"/>
                    <a:pt x="363" y="184"/>
                  </a:cubicBezTo>
                  <a:cubicBezTo>
                    <a:pt x="365" y="184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0"/>
                    <a:pt x="372" y="180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0"/>
                  </a:cubicBezTo>
                  <a:cubicBezTo>
                    <a:pt x="500" y="182"/>
                    <a:pt x="500" y="182"/>
                    <a:pt x="499" y="183"/>
                  </a:cubicBezTo>
                  <a:cubicBezTo>
                    <a:pt x="498" y="183"/>
                    <a:pt x="496" y="183"/>
                    <a:pt x="495" y="183"/>
                  </a:cubicBezTo>
                  <a:cubicBezTo>
                    <a:pt x="491" y="183"/>
                    <a:pt x="491" y="183"/>
                    <a:pt x="490" y="180"/>
                  </a:cubicBezTo>
                  <a:cubicBezTo>
                    <a:pt x="490" y="179"/>
                    <a:pt x="490" y="175"/>
                    <a:pt x="490" y="174"/>
                  </a:cubicBezTo>
                  <a:cubicBezTo>
                    <a:pt x="490" y="171"/>
                    <a:pt x="490" y="171"/>
                    <a:pt x="490" y="171"/>
                  </a:cubicBezTo>
                  <a:cubicBezTo>
                    <a:pt x="490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1"/>
                  </a:cubicBezTo>
                  <a:cubicBezTo>
                    <a:pt x="498" y="171"/>
                    <a:pt x="498" y="172"/>
                    <a:pt x="498" y="172"/>
                  </a:cubicBezTo>
                  <a:cubicBezTo>
                    <a:pt x="498" y="173"/>
                    <a:pt x="498" y="173"/>
                    <a:pt x="498" y="173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3"/>
                    <a:pt x="499" y="173"/>
                  </a:cubicBezTo>
                  <a:cubicBezTo>
                    <a:pt x="499" y="173"/>
                    <a:pt x="499" y="171"/>
                    <a:pt x="499" y="171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8"/>
                    <a:pt x="499" y="168"/>
                    <a:pt x="499" y="168"/>
                  </a:cubicBezTo>
                  <a:cubicBezTo>
                    <a:pt x="499" y="168"/>
                    <a:pt x="499" y="169"/>
                    <a:pt x="499" y="169"/>
                  </a:cubicBezTo>
                  <a:cubicBezTo>
                    <a:pt x="498" y="169"/>
                    <a:pt x="498" y="169"/>
                    <a:pt x="497" y="169"/>
                  </a:cubicBezTo>
                  <a:cubicBezTo>
                    <a:pt x="496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90" y="159"/>
                    <a:pt x="490" y="159"/>
                    <a:pt x="490" y="159"/>
                  </a:cubicBezTo>
                  <a:cubicBezTo>
                    <a:pt x="490" y="159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59"/>
                  </a:cubicBezTo>
                  <a:cubicBezTo>
                    <a:pt x="498" y="159"/>
                    <a:pt x="498" y="160"/>
                    <a:pt x="499" y="160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500" y="161"/>
                    <a:pt x="500" y="160"/>
                    <a:pt x="500" y="159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7"/>
                    <a:pt x="500" y="157"/>
                    <a:pt x="500" y="157"/>
                  </a:cubicBezTo>
                  <a:cubicBezTo>
                    <a:pt x="500" y="157"/>
                    <a:pt x="499" y="157"/>
                    <a:pt x="499" y="157"/>
                  </a:cubicBezTo>
                  <a:cubicBezTo>
                    <a:pt x="499" y="157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7"/>
                    <a:pt x="485" y="157"/>
                  </a:cubicBezTo>
                  <a:cubicBezTo>
                    <a:pt x="484" y="157"/>
                    <a:pt x="484" y="158"/>
                    <a:pt x="484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5" y="158"/>
                    <a:pt x="485" y="158"/>
                    <a:pt x="486" y="158"/>
                  </a:cubicBezTo>
                  <a:cubicBezTo>
                    <a:pt x="487" y="158"/>
                    <a:pt x="487" y="159"/>
                    <a:pt x="487" y="160"/>
                  </a:cubicBezTo>
                  <a:cubicBezTo>
                    <a:pt x="487" y="161"/>
                    <a:pt x="487" y="162"/>
                    <a:pt x="487" y="168"/>
                  </a:cubicBezTo>
                  <a:cubicBezTo>
                    <a:pt x="487" y="174"/>
                    <a:pt x="487" y="174"/>
                    <a:pt x="487" y="174"/>
                  </a:cubicBezTo>
                  <a:cubicBezTo>
                    <a:pt x="487" y="178"/>
                    <a:pt x="487" y="180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4"/>
                    <a:pt x="485" y="184"/>
                  </a:cubicBezTo>
                  <a:cubicBezTo>
                    <a:pt x="485" y="184"/>
                    <a:pt x="485" y="184"/>
                    <a:pt x="485" y="184"/>
                  </a:cubicBezTo>
                  <a:cubicBezTo>
                    <a:pt x="486" y="184"/>
                    <a:pt x="487" y="184"/>
                    <a:pt x="487" y="184"/>
                  </a:cubicBezTo>
                  <a:cubicBezTo>
                    <a:pt x="488" y="184"/>
                    <a:pt x="489" y="184"/>
                    <a:pt x="489" y="184"/>
                  </a:cubicBezTo>
                  <a:cubicBezTo>
                    <a:pt x="489" y="184"/>
                    <a:pt x="490" y="184"/>
                    <a:pt x="492" y="184"/>
                  </a:cubicBezTo>
                  <a:cubicBezTo>
                    <a:pt x="493" y="184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0"/>
                    <a:pt x="501" y="180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7"/>
                  </a:moveTo>
                  <a:cubicBezTo>
                    <a:pt x="425" y="157"/>
                    <a:pt x="425" y="157"/>
                    <a:pt x="424" y="157"/>
                  </a:cubicBezTo>
                  <a:cubicBezTo>
                    <a:pt x="424" y="157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7"/>
                  </a:cubicBezTo>
                  <a:cubicBezTo>
                    <a:pt x="404" y="157"/>
                    <a:pt x="403" y="157"/>
                    <a:pt x="403" y="157"/>
                  </a:cubicBezTo>
                  <a:cubicBezTo>
                    <a:pt x="403" y="157"/>
                    <a:pt x="403" y="157"/>
                    <a:pt x="403" y="158"/>
                  </a:cubicBezTo>
                  <a:cubicBezTo>
                    <a:pt x="403" y="158"/>
                    <a:pt x="402" y="161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1"/>
                  </a:cubicBezTo>
                  <a:cubicBezTo>
                    <a:pt x="403" y="161"/>
                    <a:pt x="403" y="161"/>
                    <a:pt x="403" y="160"/>
                  </a:cubicBezTo>
                  <a:cubicBezTo>
                    <a:pt x="404" y="159"/>
                    <a:pt x="405" y="159"/>
                    <a:pt x="407" y="159"/>
                  </a:cubicBezTo>
                  <a:cubicBezTo>
                    <a:pt x="412" y="159"/>
                    <a:pt x="412" y="159"/>
                    <a:pt x="412" y="159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8"/>
                    <a:pt x="412" y="180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4"/>
                    <a:pt x="410" y="184"/>
                  </a:cubicBezTo>
                  <a:cubicBezTo>
                    <a:pt x="410" y="184"/>
                    <a:pt x="410" y="184"/>
                    <a:pt x="410" y="184"/>
                  </a:cubicBezTo>
                  <a:cubicBezTo>
                    <a:pt x="411" y="184"/>
                    <a:pt x="414" y="184"/>
                    <a:pt x="414" y="184"/>
                  </a:cubicBezTo>
                  <a:cubicBezTo>
                    <a:pt x="414" y="184"/>
                    <a:pt x="417" y="184"/>
                    <a:pt x="419" y="184"/>
                  </a:cubicBezTo>
                  <a:cubicBezTo>
                    <a:pt x="419" y="184"/>
                    <a:pt x="419" y="184"/>
                    <a:pt x="419" y="184"/>
                  </a:cubicBezTo>
                  <a:cubicBezTo>
                    <a:pt x="419" y="184"/>
                    <a:pt x="419" y="184"/>
                    <a:pt x="419" y="184"/>
                  </a:cubicBezTo>
                  <a:cubicBezTo>
                    <a:pt x="418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0"/>
                    <a:pt x="416" y="178"/>
                    <a:pt x="416" y="174"/>
                  </a:cubicBezTo>
                  <a:cubicBezTo>
                    <a:pt x="416" y="159"/>
                    <a:pt x="416" y="159"/>
                    <a:pt x="416" y="159"/>
                  </a:cubicBezTo>
                  <a:cubicBezTo>
                    <a:pt x="420" y="159"/>
                    <a:pt x="420" y="159"/>
                    <a:pt x="420" y="159"/>
                  </a:cubicBezTo>
                  <a:cubicBezTo>
                    <a:pt x="424" y="159"/>
                    <a:pt x="424" y="160"/>
                    <a:pt x="425" y="161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1"/>
                    <a:pt x="425" y="159"/>
                    <a:pt x="425" y="158"/>
                  </a:cubicBezTo>
                  <a:cubicBezTo>
                    <a:pt x="425" y="157"/>
                    <a:pt x="425" y="157"/>
                    <a:pt x="425" y="157"/>
                  </a:cubicBezTo>
                  <a:close/>
                  <a:moveTo>
                    <a:pt x="351" y="152"/>
                  </a:moveTo>
                  <a:cubicBezTo>
                    <a:pt x="351" y="152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2"/>
                    <a:pt x="326" y="152"/>
                  </a:cubicBezTo>
                  <a:cubicBezTo>
                    <a:pt x="326" y="152"/>
                    <a:pt x="326" y="153"/>
                    <a:pt x="326" y="153"/>
                  </a:cubicBezTo>
                  <a:cubicBezTo>
                    <a:pt x="326" y="153"/>
                    <a:pt x="325" y="157"/>
                    <a:pt x="325" y="157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7"/>
                  </a:cubicBezTo>
                  <a:cubicBezTo>
                    <a:pt x="325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2"/>
                    <a:pt x="337" y="172"/>
                    <a:pt x="337" y="172"/>
                  </a:cubicBezTo>
                  <a:cubicBezTo>
                    <a:pt x="337" y="176"/>
                    <a:pt x="337" y="180"/>
                    <a:pt x="336" y="181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4"/>
                  </a:cubicBezTo>
                  <a:cubicBezTo>
                    <a:pt x="335" y="184"/>
                    <a:pt x="338" y="184"/>
                    <a:pt x="338" y="184"/>
                  </a:cubicBezTo>
                  <a:cubicBezTo>
                    <a:pt x="339" y="184"/>
                    <a:pt x="341" y="184"/>
                    <a:pt x="343" y="184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1"/>
                  </a:cubicBezTo>
                  <a:cubicBezTo>
                    <a:pt x="340" y="180"/>
                    <a:pt x="340" y="176"/>
                    <a:pt x="340" y="172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7"/>
                    <a:pt x="351" y="157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7"/>
                    <a:pt x="351" y="154"/>
                    <a:pt x="351" y="153"/>
                  </a:cubicBezTo>
                  <a:cubicBezTo>
                    <a:pt x="351" y="153"/>
                    <a:pt x="351" y="152"/>
                    <a:pt x="351" y="152"/>
                  </a:cubicBezTo>
                  <a:close/>
                  <a:moveTo>
                    <a:pt x="401" y="184"/>
                  </a:moveTo>
                  <a:cubicBezTo>
                    <a:pt x="399" y="183"/>
                    <a:pt x="399" y="183"/>
                    <a:pt x="398" y="182"/>
                  </a:cubicBezTo>
                  <a:cubicBezTo>
                    <a:pt x="398" y="181"/>
                    <a:pt x="391" y="171"/>
                    <a:pt x="391" y="170"/>
                  </a:cubicBezTo>
                  <a:cubicBezTo>
                    <a:pt x="397" y="161"/>
                    <a:pt x="397" y="161"/>
                    <a:pt x="397" y="161"/>
                  </a:cubicBezTo>
                  <a:cubicBezTo>
                    <a:pt x="398" y="159"/>
                    <a:pt x="398" y="159"/>
                    <a:pt x="399" y="158"/>
                  </a:cubicBezTo>
                  <a:cubicBezTo>
                    <a:pt x="400" y="158"/>
                    <a:pt x="400" y="158"/>
                    <a:pt x="401" y="158"/>
                  </a:cubicBezTo>
                  <a:cubicBezTo>
                    <a:pt x="401" y="158"/>
                    <a:pt x="401" y="158"/>
                    <a:pt x="401" y="158"/>
                  </a:cubicBezTo>
                  <a:cubicBezTo>
                    <a:pt x="401" y="158"/>
                    <a:pt x="401" y="157"/>
                    <a:pt x="400" y="157"/>
                  </a:cubicBezTo>
                  <a:cubicBezTo>
                    <a:pt x="399" y="157"/>
                    <a:pt x="398" y="158"/>
                    <a:pt x="397" y="158"/>
                  </a:cubicBezTo>
                  <a:cubicBezTo>
                    <a:pt x="397" y="158"/>
                    <a:pt x="395" y="157"/>
                    <a:pt x="394" y="157"/>
                  </a:cubicBezTo>
                  <a:cubicBezTo>
                    <a:pt x="393" y="157"/>
                    <a:pt x="393" y="158"/>
                    <a:pt x="393" y="158"/>
                  </a:cubicBezTo>
                  <a:cubicBezTo>
                    <a:pt x="393" y="158"/>
                    <a:pt x="393" y="158"/>
                    <a:pt x="394" y="158"/>
                  </a:cubicBezTo>
                  <a:cubicBezTo>
                    <a:pt x="394" y="158"/>
                    <a:pt x="394" y="158"/>
                    <a:pt x="395" y="158"/>
                  </a:cubicBezTo>
                  <a:cubicBezTo>
                    <a:pt x="395" y="158"/>
                    <a:pt x="395" y="158"/>
                    <a:pt x="395" y="159"/>
                  </a:cubicBezTo>
                  <a:cubicBezTo>
                    <a:pt x="395" y="159"/>
                    <a:pt x="395" y="159"/>
                    <a:pt x="395" y="160"/>
                  </a:cubicBezTo>
                  <a:cubicBezTo>
                    <a:pt x="395" y="161"/>
                    <a:pt x="391" y="167"/>
                    <a:pt x="390" y="168"/>
                  </a:cubicBezTo>
                  <a:cubicBezTo>
                    <a:pt x="388" y="165"/>
                    <a:pt x="386" y="163"/>
                    <a:pt x="385" y="160"/>
                  </a:cubicBezTo>
                  <a:cubicBezTo>
                    <a:pt x="385" y="159"/>
                    <a:pt x="384" y="159"/>
                    <a:pt x="384" y="159"/>
                  </a:cubicBezTo>
                  <a:cubicBezTo>
                    <a:pt x="384" y="158"/>
                    <a:pt x="384" y="158"/>
                    <a:pt x="385" y="158"/>
                  </a:cubicBezTo>
                  <a:cubicBezTo>
                    <a:pt x="385" y="158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6" y="158"/>
                    <a:pt x="386" y="157"/>
                    <a:pt x="386" y="157"/>
                  </a:cubicBezTo>
                  <a:cubicBezTo>
                    <a:pt x="384" y="157"/>
                    <a:pt x="382" y="158"/>
                    <a:pt x="382" y="158"/>
                  </a:cubicBezTo>
                  <a:cubicBezTo>
                    <a:pt x="382" y="158"/>
                    <a:pt x="379" y="157"/>
                    <a:pt x="378" y="157"/>
                  </a:cubicBezTo>
                  <a:cubicBezTo>
                    <a:pt x="377" y="157"/>
                    <a:pt x="377" y="158"/>
                    <a:pt x="377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8" y="158"/>
                    <a:pt x="379" y="158"/>
                  </a:cubicBezTo>
                  <a:cubicBezTo>
                    <a:pt x="380" y="159"/>
                    <a:pt x="381" y="160"/>
                    <a:pt x="382" y="161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3"/>
                    <a:pt x="378" y="184"/>
                  </a:cubicBezTo>
                  <a:cubicBezTo>
                    <a:pt x="377" y="184"/>
                    <a:pt x="377" y="184"/>
                    <a:pt x="376" y="184"/>
                  </a:cubicBezTo>
                  <a:cubicBezTo>
                    <a:pt x="376" y="184"/>
                    <a:pt x="376" y="184"/>
                    <a:pt x="376" y="184"/>
                  </a:cubicBezTo>
                  <a:cubicBezTo>
                    <a:pt x="376" y="184"/>
                    <a:pt x="376" y="184"/>
                    <a:pt x="377" y="184"/>
                  </a:cubicBezTo>
                  <a:cubicBezTo>
                    <a:pt x="378" y="184"/>
                    <a:pt x="380" y="184"/>
                    <a:pt x="380" y="184"/>
                  </a:cubicBezTo>
                  <a:cubicBezTo>
                    <a:pt x="380" y="184"/>
                    <a:pt x="383" y="184"/>
                    <a:pt x="384" y="184"/>
                  </a:cubicBezTo>
                  <a:cubicBezTo>
                    <a:pt x="384" y="184"/>
                    <a:pt x="384" y="184"/>
                    <a:pt x="384" y="184"/>
                  </a:cubicBezTo>
                  <a:cubicBezTo>
                    <a:pt x="384" y="184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3"/>
                  </a:cubicBezTo>
                  <a:cubicBezTo>
                    <a:pt x="382" y="183"/>
                    <a:pt x="383" y="182"/>
                    <a:pt x="383" y="182"/>
                  </a:cubicBezTo>
                  <a:cubicBezTo>
                    <a:pt x="389" y="172"/>
                    <a:pt x="389" y="172"/>
                    <a:pt x="389" y="172"/>
                  </a:cubicBezTo>
                  <a:cubicBezTo>
                    <a:pt x="391" y="176"/>
                    <a:pt x="393" y="179"/>
                    <a:pt x="395" y="183"/>
                  </a:cubicBezTo>
                  <a:cubicBezTo>
                    <a:pt x="395" y="183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4"/>
                  </a:cubicBezTo>
                  <a:cubicBezTo>
                    <a:pt x="394" y="184"/>
                    <a:pt x="395" y="184"/>
                    <a:pt x="396" y="184"/>
                  </a:cubicBezTo>
                  <a:cubicBezTo>
                    <a:pt x="398" y="184"/>
                    <a:pt x="399" y="184"/>
                    <a:pt x="402" y="184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1"/>
                  </a:cubicBezTo>
                  <a:cubicBezTo>
                    <a:pt x="473" y="180"/>
                    <a:pt x="473" y="176"/>
                    <a:pt x="473" y="172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8"/>
                    <a:pt x="473" y="157"/>
                    <a:pt x="473" y="156"/>
                  </a:cubicBezTo>
                  <a:cubicBezTo>
                    <a:pt x="473" y="154"/>
                    <a:pt x="474" y="154"/>
                    <a:pt x="475" y="153"/>
                  </a:cubicBezTo>
                  <a:cubicBezTo>
                    <a:pt x="475" y="153"/>
                    <a:pt x="475" y="153"/>
                    <a:pt x="476" y="153"/>
                  </a:cubicBezTo>
                  <a:cubicBezTo>
                    <a:pt x="476" y="153"/>
                    <a:pt x="476" y="153"/>
                    <a:pt x="476" y="153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8" y="153"/>
                    <a:pt x="467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7" y="153"/>
                    <a:pt x="467" y="153"/>
                    <a:pt x="468" y="153"/>
                  </a:cubicBezTo>
                  <a:cubicBezTo>
                    <a:pt x="469" y="154"/>
                    <a:pt x="469" y="154"/>
                    <a:pt x="469" y="156"/>
                  </a:cubicBezTo>
                  <a:cubicBezTo>
                    <a:pt x="470" y="157"/>
                    <a:pt x="470" y="158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6"/>
                    <a:pt x="469" y="166"/>
                  </a:cubicBezTo>
                  <a:cubicBezTo>
                    <a:pt x="452" y="166"/>
                    <a:pt x="452" y="166"/>
                    <a:pt x="452" y="166"/>
                  </a:cubicBezTo>
                  <a:cubicBezTo>
                    <a:pt x="451" y="166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8"/>
                    <a:pt x="451" y="157"/>
                    <a:pt x="451" y="156"/>
                  </a:cubicBezTo>
                  <a:cubicBezTo>
                    <a:pt x="451" y="154"/>
                    <a:pt x="452" y="154"/>
                    <a:pt x="453" y="153"/>
                  </a:cubicBezTo>
                  <a:cubicBezTo>
                    <a:pt x="453" y="153"/>
                    <a:pt x="454" y="153"/>
                    <a:pt x="454" y="153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3"/>
                  </a:cubicBezTo>
                  <a:cubicBezTo>
                    <a:pt x="444" y="153"/>
                    <a:pt x="444" y="153"/>
                    <a:pt x="444" y="153"/>
                  </a:cubicBezTo>
                  <a:cubicBezTo>
                    <a:pt x="445" y="153"/>
                    <a:pt x="446" y="153"/>
                    <a:pt x="446" y="153"/>
                  </a:cubicBezTo>
                  <a:cubicBezTo>
                    <a:pt x="447" y="154"/>
                    <a:pt x="448" y="154"/>
                    <a:pt x="448" y="156"/>
                  </a:cubicBezTo>
                  <a:cubicBezTo>
                    <a:pt x="448" y="157"/>
                    <a:pt x="448" y="158"/>
                    <a:pt x="448" y="165"/>
                  </a:cubicBezTo>
                  <a:cubicBezTo>
                    <a:pt x="448" y="172"/>
                    <a:pt x="448" y="172"/>
                    <a:pt x="448" y="172"/>
                  </a:cubicBezTo>
                  <a:cubicBezTo>
                    <a:pt x="448" y="176"/>
                    <a:pt x="448" y="180"/>
                    <a:pt x="448" y="181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4"/>
                  </a:cubicBezTo>
                  <a:cubicBezTo>
                    <a:pt x="447" y="184"/>
                    <a:pt x="449" y="184"/>
                    <a:pt x="450" y="184"/>
                  </a:cubicBezTo>
                  <a:cubicBezTo>
                    <a:pt x="450" y="184"/>
                    <a:pt x="452" y="184"/>
                    <a:pt x="455" y="184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1" y="181"/>
                  </a:cubicBezTo>
                  <a:cubicBezTo>
                    <a:pt x="451" y="180"/>
                    <a:pt x="451" y="176"/>
                    <a:pt x="451" y="172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2"/>
                    <a:pt x="470" y="172"/>
                    <a:pt x="470" y="172"/>
                  </a:cubicBezTo>
                  <a:cubicBezTo>
                    <a:pt x="470" y="176"/>
                    <a:pt x="470" y="180"/>
                    <a:pt x="469" y="181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4"/>
                  </a:cubicBezTo>
                  <a:cubicBezTo>
                    <a:pt x="468" y="184"/>
                    <a:pt x="471" y="184"/>
                    <a:pt x="471" y="184"/>
                  </a:cubicBezTo>
                  <a:cubicBezTo>
                    <a:pt x="472" y="184"/>
                    <a:pt x="474" y="184"/>
                    <a:pt x="477" y="184"/>
                  </a:cubicBezTo>
                  <a:cubicBezTo>
                    <a:pt x="477" y="184"/>
                    <a:pt x="477" y="184"/>
                    <a:pt x="477" y="184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3"/>
                    <a:pt x="529" y="181"/>
                  </a:cubicBezTo>
                  <a:cubicBezTo>
                    <a:pt x="527" y="179"/>
                    <a:pt x="525" y="176"/>
                    <a:pt x="522" y="172"/>
                  </a:cubicBezTo>
                  <a:cubicBezTo>
                    <a:pt x="525" y="169"/>
                    <a:pt x="526" y="167"/>
                    <a:pt x="526" y="164"/>
                  </a:cubicBezTo>
                  <a:cubicBezTo>
                    <a:pt x="526" y="161"/>
                    <a:pt x="524" y="160"/>
                    <a:pt x="524" y="159"/>
                  </a:cubicBezTo>
                  <a:cubicBezTo>
                    <a:pt x="522" y="158"/>
                    <a:pt x="519" y="157"/>
                    <a:pt x="517" y="157"/>
                  </a:cubicBezTo>
                  <a:cubicBezTo>
                    <a:pt x="516" y="157"/>
                    <a:pt x="512" y="158"/>
                    <a:pt x="512" y="158"/>
                  </a:cubicBezTo>
                  <a:cubicBezTo>
                    <a:pt x="512" y="158"/>
                    <a:pt x="509" y="157"/>
                    <a:pt x="508" y="157"/>
                  </a:cubicBezTo>
                  <a:cubicBezTo>
                    <a:pt x="507" y="157"/>
                    <a:pt x="507" y="158"/>
                    <a:pt x="507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8" y="158"/>
                    <a:pt x="508" y="158"/>
                    <a:pt x="509" y="158"/>
                  </a:cubicBezTo>
                  <a:cubicBezTo>
                    <a:pt x="510" y="158"/>
                    <a:pt x="510" y="159"/>
                    <a:pt x="510" y="160"/>
                  </a:cubicBezTo>
                  <a:cubicBezTo>
                    <a:pt x="510" y="161"/>
                    <a:pt x="510" y="162"/>
                    <a:pt x="510" y="168"/>
                  </a:cubicBezTo>
                  <a:cubicBezTo>
                    <a:pt x="510" y="174"/>
                    <a:pt x="510" y="174"/>
                    <a:pt x="510" y="174"/>
                  </a:cubicBezTo>
                  <a:cubicBezTo>
                    <a:pt x="510" y="178"/>
                    <a:pt x="510" y="180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4"/>
                    <a:pt x="508" y="184"/>
                  </a:cubicBezTo>
                  <a:cubicBezTo>
                    <a:pt x="508" y="184"/>
                    <a:pt x="508" y="184"/>
                    <a:pt x="508" y="184"/>
                  </a:cubicBezTo>
                  <a:cubicBezTo>
                    <a:pt x="509" y="184"/>
                    <a:pt x="512" y="184"/>
                    <a:pt x="512" y="184"/>
                  </a:cubicBezTo>
                  <a:cubicBezTo>
                    <a:pt x="512" y="184"/>
                    <a:pt x="514" y="184"/>
                    <a:pt x="516" y="184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0"/>
                    <a:pt x="513" y="178"/>
                    <a:pt x="513" y="174"/>
                  </a:cubicBezTo>
                  <a:cubicBezTo>
                    <a:pt x="513" y="173"/>
                    <a:pt x="513" y="173"/>
                    <a:pt x="513" y="173"/>
                  </a:cubicBezTo>
                  <a:cubicBezTo>
                    <a:pt x="513" y="173"/>
                    <a:pt x="514" y="173"/>
                    <a:pt x="514" y="173"/>
                  </a:cubicBezTo>
                  <a:cubicBezTo>
                    <a:pt x="518" y="173"/>
                    <a:pt x="518" y="173"/>
                    <a:pt x="518" y="173"/>
                  </a:cubicBezTo>
                  <a:cubicBezTo>
                    <a:pt x="519" y="173"/>
                    <a:pt x="519" y="173"/>
                    <a:pt x="519" y="173"/>
                  </a:cubicBezTo>
                  <a:cubicBezTo>
                    <a:pt x="520" y="174"/>
                    <a:pt x="521" y="177"/>
                    <a:pt x="523" y="179"/>
                  </a:cubicBezTo>
                  <a:cubicBezTo>
                    <a:pt x="525" y="181"/>
                    <a:pt x="526" y="183"/>
                    <a:pt x="528" y="184"/>
                  </a:cubicBezTo>
                  <a:cubicBezTo>
                    <a:pt x="529" y="184"/>
                    <a:pt x="530" y="184"/>
                    <a:pt x="532" y="184"/>
                  </a:cubicBezTo>
                  <a:cubicBezTo>
                    <a:pt x="534" y="184"/>
                    <a:pt x="534" y="184"/>
                    <a:pt x="534" y="184"/>
                  </a:cubicBezTo>
                  <a:cubicBezTo>
                    <a:pt x="535" y="184"/>
                    <a:pt x="535" y="184"/>
                    <a:pt x="535" y="184"/>
                  </a:cubicBezTo>
                  <a:cubicBezTo>
                    <a:pt x="535" y="184"/>
                    <a:pt x="535" y="184"/>
                    <a:pt x="535" y="184"/>
                  </a:cubicBezTo>
                  <a:close/>
                  <a:moveTo>
                    <a:pt x="521" y="171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1"/>
                  </a:cubicBezTo>
                  <a:cubicBezTo>
                    <a:pt x="514" y="171"/>
                    <a:pt x="513" y="171"/>
                    <a:pt x="513" y="171"/>
                  </a:cubicBezTo>
                  <a:cubicBezTo>
                    <a:pt x="513" y="159"/>
                    <a:pt x="513" y="159"/>
                    <a:pt x="513" y="159"/>
                  </a:cubicBezTo>
                  <a:cubicBezTo>
                    <a:pt x="513" y="159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1"/>
                    <a:pt x="523" y="166"/>
                  </a:cubicBezTo>
                  <a:cubicBezTo>
                    <a:pt x="523" y="168"/>
                    <a:pt x="522" y="170"/>
                    <a:pt x="521" y="171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0"/>
                  </a:cubicBezTo>
                  <a:cubicBezTo>
                    <a:pt x="551" y="182"/>
                    <a:pt x="551" y="182"/>
                    <a:pt x="550" y="183"/>
                  </a:cubicBezTo>
                  <a:cubicBezTo>
                    <a:pt x="549" y="183"/>
                    <a:pt x="547" y="183"/>
                    <a:pt x="546" y="183"/>
                  </a:cubicBezTo>
                  <a:cubicBezTo>
                    <a:pt x="543" y="183"/>
                    <a:pt x="542" y="183"/>
                    <a:pt x="542" y="180"/>
                  </a:cubicBezTo>
                  <a:cubicBezTo>
                    <a:pt x="542" y="179"/>
                    <a:pt x="542" y="175"/>
                    <a:pt x="542" y="174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1"/>
                  </a:cubicBezTo>
                  <a:cubicBezTo>
                    <a:pt x="549" y="171"/>
                    <a:pt x="549" y="172"/>
                    <a:pt x="550" y="172"/>
                  </a:cubicBezTo>
                  <a:cubicBezTo>
                    <a:pt x="550" y="173"/>
                    <a:pt x="550" y="173"/>
                    <a:pt x="550" y="173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3"/>
                    <a:pt x="550" y="173"/>
                  </a:cubicBezTo>
                  <a:cubicBezTo>
                    <a:pt x="550" y="173"/>
                    <a:pt x="550" y="171"/>
                    <a:pt x="550" y="171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1" y="168"/>
                    <a:pt x="551" y="168"/>
                    <a:pt x="551" y="168"/>
                  </a:cubicBezTo>
                  <a:cubicBezTo>
                    <a:pt x="550" y="168"/>
                    <a:pt x="550" y="169"/>
                    <a:pt x="550" y="169"/>
                  </a:cubicBezTo>
                  <a:cubicBezTo>
                    <a:pt x="550" y="169"/>
                    <a:pt x="549" y="169"/>
                    <a:pt x="548" y="169"/>
                  </a:cubicBezTo>
                  <a:cubicBezTo>
                    <a:pt x="547" y="169"/>
                    <a:pt x="543" y="169"/>
                    <a:pt x="542" y="169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2" y="159"/>
                    <a:pt x="547" y="159"/>
                    <a:pt x="547" y="159"/>
                  </a:cubicBezTo>
                  <a:cubicBezTo>
                    <a:pt x="549" y="159"/>
                    <a:pt x="550" y="160"/>
                    <a:pt x="550" y="160"/>
                  </a:cubicBezTo>
                  <a:cubicBezTo>
                    <a:pt x="550" y="161"/>
                    <a:pt x="550" y="161"/>
                    <a:pt x="550" y="161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1"/>
                    <a:pt x="551" y="160"/>
                    <a:pt x="551" y="159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7"/>
                    <a:pt x="551" y="157"/>
                    <a:pt x="551" y="157"/>
                  </a:cubicBezTo>
                  <a:cubicBezTo>
                    <a:pt x="551" y="157"/>
                    <a:pt x="551" y="157"/>
                    <a:pt x="551" y="157"/>
                  </a:cubicBezTo>
                  <a:cubicBezTo>
                    <a:pt x="550" y="157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7"/>
                    <a:pt x="536" y="157"/>
                  </a:cubicBezTo>
                  <a:cubicBezTo>
                    <a:pt x="536" y="157"/>
                    <a:pt x="535" y="158"/>
                    <a:pt x="535" y="158"/>
                  </a:cubicBezTo>
                  <a:cubicBezTo>
                    <a:pt x="535" y="158"/>
                    <a:pt x="536" y="158"/>
                    <a:pt x="536" y="158"/>
                  </a:cubicBezTo>
                  <a:cubicBezTo>
                    <a:pt x="536" y="158"/>
                    <a:pt x="537" y="158"/>
                    <a:pt x="537" y="158"/>
                  </a:cubicBezTo>
                  <a:cubicBezTo>
                    <a:pt x="538" y="158"/>
                    <a:pt x="538" y="159"/>
                    <a:pt x="538" y="160"/>
                  </a:cubicBezTo>
                  <a:cubicBezTo>
                    <a:pt x="538" y="161"/>
                    <a:pt x="538" y="162"/>
                    <a:pt x="538" y="168"/>
                  </a:cubicBezTo>
                  <a:cubicBezTo>
                    <a:pt x="538" y="174"/>
                    <a:pt x="538" y="174"/>
                    <a:pt x="538" y="174"/>
                  </a:cubicBezTo>
                  <a:cubicBezTo>
                    <a:pt x="538" y="178"/>
                    <a:pt x="538" y="180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4"/>
                    <a:pt x="536" y="184"/>
                  </a:cubicBezTo>
                  <a:cubicBezTo>
                    <a:pt x="536" y="184"/>
                    <a:pt x="536" y="184"/>
                    <a:pt x="536" y="184"/>
                  </a:cubicBezTo>
                  <a:cubicBezTo>
                    <a:pt x="537" y="184"/>
                    <a:pt x="538" y="184"/>
                    <a:pt x="539" y="184"/>
                  </a:cubicBezTo>
                  <a:cubicBezTo>
                    <a:pt x="539" y="184"/>
                    <a:pt x="540" y="184"/>
                    <a:pt x="540" y="184"/>
                  </a:cubicBezTo>
                  <a:cubicBezTo>
                    <a:pt x="541" y="184"/>
                    <a:pt x="542" y="184"/>
                    <a:pt x="543" y="184"/>
                  </a:cubicBezTo>
                  <a:cubicBezTo>
                    <a:pt x="545" y="184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0"/>
                    <a:pt x="552" y="180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3"/>
                    <a:pt x="273" y="183"/>
                    <a:pt x="272" y="180"/>
                  </a:cubicBezTo>
                  <a:cubicBezTo>
                    <a:pt x="269" y="174"/>
                    <a:pt x="263" y="160"/>
                    <a:pt x="263" y="158"/>
                  </a:cubicBezTo>
                  <a:cubicBezTo>
                    <a:pt x="262" y="157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8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2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50" y="184"/>
                    <a:pt x="252" y="184"/>
                    <a:pt x="252" y="184"/>
                  </a:cubicBezTo>
                  <a:cubicBezTo>
                    <a:pt x="253" y="184"/>
                    <a:pt x="255" y="184"/>
                    <a:pt x="255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2"/>
                    <a:pt x="254" y="181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70" y="184"/>
                  </a:cubicBezTo>
                  <a:cubicBezTo>
                    <a:pt x="273" y="184"/>
                    <a:pt x="275" y="184"/>
                    <a:pt x="276" y="184"/>
                  </a:cubicBezTo>
                  <a:cubicBezTo>
                    <a:pt x="276" y="184"/>
                    <a:pt x="277" y="184"/>
                    <a:pt x="277" y="184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3"/>
                  </a:moveTo>
                  <a:cubicBezTo>
                    <a:pt x="258" y="173"/>
                    <a:pt x="258" y="173"/>
                    <a:pt x="258" y="173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2"/>
                    <a:pt x="261" y="162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3"/>
                    <a:pt x="265" y="173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5"/>
                    <a:pt x="185" y="171"/>
                  </a:cubicBezTo>
                  <a:cubicBezTo>
                    <a:pt x="185" y="177"/>
                    <a:pt x="190" y="185"/>
                    <a:pt x="200" y="185"/>
                  </a:cubicBezTo>
                  <a:cubicBezTo>
                    <a:pt x="209" y="185"/>
                    <a:pt x="215" y="178"/>
                    <a:pt x="215" y="170"/>
                  </a:cubicBezTo>
                  <a:cubicBezTo>
                    <a:pt x="215" y="162"/>
                    <a:pt x="208" y="157"/>
                    <a:pt x="200" y="157"/>
                  </a:cubicBezTo>
                  <a:close/>
                  <a:moveTo>
                    <a:pt x="201" y="183"/>
                  </a:moveTo>
                  <a:cubicBezTo>
                    <a:pt x="194" y="183"/>
                    <a:pt x="189" y="178"/>
                    <a:pt x="189" y="170"/>
                  </a:cubicBezTo>
                  <a:cubicBezTo>
                    <a:pt x="189" y="162"/>
                    <a:pt x="194" y="158"/>
                    <a:pt x="200" y="158"/>
                  </a:cubicBezTo>
                  <a:cubicBezTo>
                    <a:pt x="206" y="158"/>
                    <a:pt x="211" y="163"/>
                    <a:pt x="211" y="171"/>
                  </a:cubicBezTo>
                  <a:cubicBezTo>
                    <a:pt x="211" y="182"/>
                    <a:pt x="204" y="183"/>
                    <a:pt x="201" y="183"/>
                  </a:cubicBezTo>
                  <a:close/>
                  <a:moveTo>
                    <a:pt x="307" y="157"/>
                  </a:moveTo>
                  <a:cubicBezTo>
                    <a:pt x="305" y="157"/>
                    <a:pt x="304" y="158"/>
                    <a:pt x="304" y="158"/>
                  </a:cubicBezTo>
                  <a:cubicBezTo>
                    <a:pt x="303" y="158"/>
                    <a:pt x="302" y="157"/>
                    <a:pt x="300" y="157"/>
                  </a:cubicBezTo>
                  <a:cubicBezTo>
                    <a:pt x="300" y="157"/>
                    <a:pt x="299" y="158"/>
                    <a:pt x="299" y="158"/>
                  </a:cubicBezTo>
                  <a:cubicBezTo>
                    <a:pt x="299" y="158"/>
                    <a:pt x="299" y="158"/>
                    <a:pt x="300" y="158"/>
                  </a:cubicBezTo>
                  <a:cubicBezTo>
                    <a:pt x="300" y="158"/>
                    <a:pt x="301" y="158"/>
                    <a:pt x="301" y="158"/>
                  </a:cubicBezTo>
                  <a:cubicBezTo>
                    <a:pt x="302" y="158"/>
                    <a:pt x="303" y="159"/>
                    <a:pt x="303" y="162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2" y="178"/>
                    <a:pt x="298" y="174"/>
                    <a:pt x="294" y="170"/>
                  </a:cubicBezTo>
                  <a:cubicBezTo>
                    <a:pt x="289" y="164"/>
                    <a:pt x="283" y="159"/>
                    <a:pt x="283" y="158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7"/>
                    <a:pt x="281" y="15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82"/>
                    <a:pt x="281" y="183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4"/>
                  </a:cubicBezTo>
                  <a:cubicBezTo>
                    <a:pt x="278" y="184"/>
                    <a:pt x="278" y="184"/>
                    <a:pt x="279" y="184"/>
                  </a:cubicBezTo>
                  <a:cubicBezTo>
                    <a:pt x="280" y="184"/>
                    <a:pt x="282" y="184"/>
                    <a:pt x="282" y="184"/>
                  </a:cubicBezTo>
                  <a:cubicBezTo>
                    <a:pt x="282" y="184"/>
                    <a:pt x="284" y="184"/>
                    <a:pt x="286" y="184"/>
                  </a:cubicBezTo>
                  <a:cubicBezTo>
                    <a:pt x="286" y="184"/>
                    <a:pt x="287" y="184"/>
                    <a:pt x="287" y="184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3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8"/>
                    <a:pt x="292" y="173"/>
                  </a:cubicBezTo>
                  <a:cubicBezTo>
                    <a:pt x="296" y="177"/>
                    <a:pt x="301" y="182"/>
                    <a:pt x="302" y="183"/>
                  </a:cubicBezTo>
                  <a:cubicBezTo>
                    <a:pt x="304" y="184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59"/>
                    <a:pt x="305" y="158"/>
                    <a:pt x="306" y="158"/>
                  </a:cubicBezTo>
                  <a:cubicBezTo>
                    <a:pt x="307" y="158"/>
                    <a:pt x="307" y="158"/>
                    <a:pt x="307" y="158"/>
                  </a:cubicBezTo>
                  <a:cubicBezTo>
                    <a:pt x="307" y="158"/>
                    <a:pt x="308" y="158"/>
                    <a:pt x="308" y="158"/>
                  </a:cubicBezTo>
                  <a:cubicBezTo>
                    <a:pt x="308" y="158"/>
                    <a:pt x="307" y="157"/>
                    <a:pt x="307" y="157"/>
                  </a:cubicBezTo>
                  <a:close/>
                  <a:moveTo>
                    <a:pt x="585" y="0"/>
                  </a:moveTo>
                  <a:cubicBezTo>
                    <a:pt x="585" y="0"/>
                    <a:pt x="584" y="0"/>
                    <a:pt x="584" y="0"/>
                  </a:cubicBezTo>
                  <a:cubicBezTo>
                    <a:pt x="583" y="0"/>
                    <a:pt x="582" y="0"/>
                    <a:pt x="581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568" y="0"/>
                    <a:pt x="566" y="0"/>
                    <a:pt x="565" y="0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64" y="0"/>
                    <a:pt x="564" y="0"/>
                    <a:pt x="563" y="1"/>
                  </a:cubicBezTo>
                  <a:cubicBezTo>
                    <a:pt x="563" y="1"/>
                    <a:pt x="563" y="4"/>
                    <a:pt x="563" y="4"/>
                  </a:cubicBezTo>
                  <a:cubicBezTo>
                    <a:pt x="563" y="4"/>
                    <a:pt x="563" y="5"/>
                    <a:pt x="563" y="5"/>
                  </a:cubicBezTo>
                  <a:cubicBezTo>
                    <a:pt x="563" y="5"/>
                    <a:pt x="563" y="4"/>
                    <a:pt x="563" y="4"/>
                  </a:cubicBezTo>
                  <a:cubicBezTo>
                    <a:pt x="563" y="4"/>
                    <a:pt x="563" y="4"/>
                    <a:pt x="564" y="3"/>
                  </a:cubicBezTo>
                  <a:cubicBezTo>
                    <a:pt x="564" y="2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0"/>
                    <a:pt x="573" y="23"/>
                    <a:pt x="572" y="24"/>
                  </a:cubicBezTo>
                  <a:cubicBezTo>
                    <a:pt x="572" y="25"/>
                    <a:pt x="572" y="26"/>
                    <a:pt x="571" y="26"/>
                  </a:cubicBezTo>
                  <a:cubicBezTo>
                    <a:pt x="571" y="26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7"/>
                    <a:pt x="571" y="27"/>
                  </a:cubicBezTo>
                  <a:cubicBezTo>
                    <a:pt x="572" y="27"/>
                    <a:pt x="574" y="27"/>
                    <a:pt x="574" y="27"/>
                  </a:cubicBezTo>
                  <a:cubicBezTo>
                    <a:pt x="574" y="27"/>
                    <a:pt x="576" y="27"/>
                    <a:pt x="578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6"/>
                    <a:pt x="577" y="26"/>
                  </a:cubicBezTo>
                  <a:cubicBezTo>
                    <a:pt x="576" y="26"/>
                    <a:pt x="576" y="25"/>
                    <a:pt x="576" y="24"/>
                  </a:cubicBezTo>
                  <a:cubicBezTo>
                    <a:pt x="576" y="23"/>
                    <a:pt x="576" y="20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4"/>
                    <a:pt x="584" y="4"/>
                    <a:pt x="584" y="4"/>
                  </a:cubicBezTo>
                  <a:cubicBezTo>
                    <a:pt x="584" y="5"/>
                    <a:pt x="584" y="5"/>
                    <a:pt x="585" y="5"/>
                  </a:cubicBezTo>
                  <a:cubicBezTo>
                    <a:pt x="585" y="5"/>
                    <a:pt x="585" y="5"/>
                    <a:pt x="585" y="4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0"/>
                    <a:pt x="585" y="0"/>
                    <a:pt x="585" y="0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6"/>
                  </a:cubicBezTo>
                  <a:cubicBezTo>
                    <a:pt x="619" y="26"/>
                    <a:pt x="618" y="24"/>
                    <a:pt x="618" y="22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0"/>
                    <a:pt x="616" y="0"/>
                    <a:pt x="615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604" y="23"/>
                    <a:pt x="604" y="23"/>
                    <a:pt x="604" y="23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0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6"/>
                    <a:pt x="589" y="26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7"/>
                    <a:pt x="588" y="27"/>
                  </a:cubicBezTo>
                  <a:cubicBezTo>
                    <a:pt x="589" y="27"/>
                    <a:pt x="591" y="27"/>
                    <a:pt x="591" y="27"/>
                  </a:cubicBezTo>
                  <a:cubicBezTo>
                    <a:pt x="591" y="27"/>
                    <a:pt x="593" y="27"/>
                    <a:pt x="594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6"/>
                  </a:cubicBezTo>
                  <a:cubicBezTo>
                    <a:pt x="593" y="26"/>
                    <a:pt x="592" y="26"/>
                    <a:pt x="592" y="25"/>
                  </a:cubicBezTo>
                  <a:cubicBezTo>
                    <a:pt x="592" y="25"/>
                    <a:pt x="592" y="24"/>
                    <a:pt x="592" y="23"/>
                  </a:cubicBezTo>
                  <a:cubicBezTo>
                    <a:pt x="594" y="7"/>
                    <a:pt x="594" y="7"/>
                    <a:pt x="594" y="7"/>
                  </a:cubicBezTo>
                  <a:cubicBezTo>
                    <a:pt x="594" y="7"/>
                    <a:pt x="594" y="7"/>
                    <a:pt x="594" y="7"/>
                  </a:cubicBezTo>
                  <a:cubicBezTo>
                    <a:pt x="594" y="8"/>
                    <a:pt x="598" y="17"/>
                    <a:pt x="599" y="17"/>
                  </a:cubicBezTo>
                  <a:cubicBezTo>
                    <a:pt x="599" y="18"/>
                    <a:pt x="602" y="24"/>
                    <a:pt x="603" y="25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5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5" y="26"/>
                    <a:pt x="615" y="26"/>
                    <a:pt x="615" y="26"/>
                  </a:cubicBezTo>
                  <a:cubicBezTo>
                    <a:pt x="615" y="26"/>
                    <a:pt x="615" y="26"/>
                    <a:pt x="615" y="26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7"/>
                    <a:pt x="622" y="27"/>
                  </a:cubicBezTo>
                  <a:cubicBezTo>
                    <a:pt x="622" y="27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498C3DA-9261-46A8-861C-1C5CFCEAF0E3}"/>
              </a:ext>
            </a:extLst>
          </p:cNvPr>
          <p:cNvCxnSpPr>
            <a:cxnSpLocks/>
          </p:cNvCxnSpPr>
          <p:nvPr/>
        </p:nvCxnSpPr>
        <p:spPr>
          <a:xfrm>
            <a:off x="3970331" y="1886650"/>
            <a:ext cx="0" cy="3613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717DB5C-D475-4F42-BE08-3DFEE0139B70}"/>
              </a:ext>
            </a:extLst>
          </p:cNvPr>
          <p:cNvCxnSpPr>
            <a:cxnSpLocks/>
          </p:cNvCxnSpPr>
          <p:nvPr/>
        </p:nvCxnSpPr>
        <p:spPr>
          <a:xfrm>
            <a:off x="8221671" y="1886650"/>
            <a:ext cx="0" cy="3613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54284C94-78AD-4F49-A640-85665B5709E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5" t="14710" r="23591" b="12700"/>
          <a:stretch/>
        </p:blipFill>
        <p:spPr>
          <a:xfrm>
            <a:off x="838199" y="2176834"/>
            <a:ext cx="2354943" cy="1812649"/>
          </a:xfrm>
        </p:spPr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B50E1F42-9809-4A8A-B07C-D15F0FCADA4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4" r="6684"/>
          <a:stretch>
            <a:fillRect/>
          </a:stretch>
        </p:blipFill>
        <p:spPr/>
      </p:pic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B02DC1D6-DF19-4FD5-9763-69BF6686FB0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6" t="27366" r="15067" b="5105"/>
          <a:stretch/>
        </p:blipFill>
        <p:spPr>
          <a:xfrm>
            <a:off x="3556489" y="4360688"/>
            <a:ext cx="2354943" cy="1812649"/>
          </a:xfrm>
        </p:spPr>
      </p:pic>
      <p:pic>
        <p:nvPicPr>
          <p:cNvPr id="58" name="Picture Placeholder 57">
            <a:extLst>
              <a:ext uri="{FF2B5EF4-FFF2-40B4-BE49-F238E27FC236}">
                <a16:creationId xmlns:a16="http://schemas.microsoft.com/office/drawing/2014/main" id="{B070F53C-724A-4001-8657-96FA554D1EC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4" r="1346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</a:t>
            </a:r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Port folio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2C5D9F-D673-4A0A-9919-C59846B4B6A6}"/>
              </a:ext>
            </a:extLst>
          </p:cNvPr>
          <p:cNvSpPr/>
          <p:nvPr/>
        </p:nvSpPr>
        <p:spPr>
          <a:xfrm>
            <a:off x="6488581" y="2176834"/>
            <a:ext cx="5703419" cy="1812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22B9FC9-EAFD-4043-AD0B-206CD64C11C2}"/>
              </a:ext>
            </a:extLst>
          </p:cNvPr>
          <p:cNvGrpSpPr/>
          <p:nvPr/>
        </p:nvGrpSpPr>
        <p:grpSpPr>
          <a:xfrm>
            <a:off x="7786243" y="2534295"/>
            <a:ext cx="2890382" cy="1097726"/>
            <a:chOff x="7050445" y="2415029"/>
            <a:chExt cx="2890382" cy="1097726"/>
          </a:xfrm>
        </p:grpSpPr>
        <p:sp>
          <p:nvSpPr>
            <p:cNvPr id="23" name="TextBox 22"/>
            <p:cNvSpPr txBox="1"/>
            <p:nvPr/>
          </p:nvSpPr>
          <p:spPr>
            <a:xfrm>
              <a:off x="7050445" y="2415029"/>
              <a:ext cx="2349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Headline Text One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525560" y="2938815"/>
              <a:ext cx="2415267" cy="573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commonly used to demonstrate graphic elements of a document.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7050445" y="3001977"/>
              <a:ext cx="478971" cy="478971"/>
              <a:chOff x="872218" y="5167369"/>
              <a:chExt cx="478971" cy="478971"/>
            </a:xfrm>
            <a:solidFill>
              <a:schemeClr val="tx1"/>
            </a:solidFill>
          </p:grpSpPr>
          <p:sp>
            <p:nvSpPr>
              <p:cNvPr id="26" name="Oval 25"/>
              <p:cNvSpPr/>
              <p:nvPr/>
            </p:nvSpPr>
            <p:spPr>
              <a:xfrm>
                <a:off x="872218" y="5167369"/>
                <a:ext cx="478971" cy="47897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947511" y="5222188"/>
                <a:ext cx="239485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80EA9CE8-FA77-462B-8D3D-9106167AF073}"/>
              </a:ext>
            </a:extLst>
          </p:cNvPr>
          <p:cNvSpPr/>
          <p:nvPr/>
        </p:nvSpPr>
        <p:spPr>
          <a:xfrm>
            <a:off x="6488581" y="4360689"/>
            <a:ext cx="5703419" cy="181264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0E9D5BC-5E53-4C28-B34E-38A5D41157D6}"/>
              </a:ext>
            </a:extLst>
          </p:cNvPr>
          <p:cNvSpPr txBox="1"/>
          <p:nvPr/>
        </p:nvSpPr>
        <p:spPr>
          <a:xfrm>
            <a:off x="7786243" y="4718150"/>
            <a:ext cx="2349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Text Two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7815EF9-5B44-4B1C-B928-2DBAE05579F3}"/>
              </a:ext>
            </a:extLst>
          </p:cNvPr>
          <p:cNvSpPr/>
          <p:nvPr/>
        </p:nvSpPr>
        <p:spPr>
          <a:xfrm>
            <a:off x="8261358" y="5241936"/>
            <a:ext cx="2415267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commonly used to demonstrate graphic elements of a document.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4020544-2CB4-4CCF-8A9E-2915249DBCA6}"/>
              </a:ext>
            </a:extLst>
          </p:cNvPr>
          <p:cNvGrpSpPr/>
          <p:nvPr/>
        </p:nvGrpSpPr>
        <p:grpSpPr>
          <a:xfrm>
            <a:off x="7786243" y="5305098"/>
            <a:ext cx="478971" cy="478971"/>
            <a:chOff x="872218" y="5167369"/>
            <a:chExt cx="478971" cy="478971"/>
          </a:xfrm>
          <a:solidFill>
            <a:schemeClr val="tx1"/>
          </a:solidFill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D7BD37A-908C-4C2F-9612-DB4D7CE4C419}"/>
                </a:ext>
              </a:extLst>
            </p:cNvPr>
            <p:cNvSpPr/>
            <p:nvPr/>
          </p:nvSpPr>
          <p:spPr>
            <a:xfrm>
              <a:off x="872218" y="5167369"/>
              <a:ext cx="478971" cy="47897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A92F2EB-47DB-4E76-A6F0-C7FB381B1F61}"/>
                </a:ext>
              </a:extLst>
            </p:cNvPr>
            <p:cNvSpPr txBox="1"/>
            <p:nvPr/>
          </p:nvSpPr>
          <p:spPr>
            <a:xfrm>
              <a:off x="947511" y="5222188"/>
              <a:ext cx="239485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Placeholder 139">
            <a:extLst>
              <a:ext uri="{FF2B5EF4-FFF2-40B4-BE49-F238E27FC236}">
                <a16:creationId xmlns:a16="http://schemas.microsoft.com/office/drawing/2014/main" id="{AC6745EB-35E9-4BE9-BB1E-B61866F0331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9" b="30039"/>
          <a:stretch>
            <a:fillRect/>
          </a:stretch>
        </p:blipFill>
        <p:spPr>
          <a:xfrm>
            <a:off x="0" y="1936750"/>
            <a:ext cx="12192000" cy="324485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4AF25D4-1CCC-42B6-9335-31B539ED0CCB}"/>
              </a:ext>
            </a:extLst>
          </p:cNvPr>
          <p:cNvSpPr/>
          <p:nvPr/>
        </p:nvSpPr>
        <p:spPr>
          <a:xfrm>
            <a:off x="0" y="1936750"/>
            <a:ext cx="12192000" cy="3244617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1085FBB5-B490-4FD3-899C-544EB84FA1E0}"/>
              </a:ext>
            </a:extLst>
          </p:cNvPr>
          <p:cNvGrpSpPr/>
          <p:nvPr/>
        </p:nvGrpSpPr>
        <p:grpSpPr>
          <a:xfrm>
            <a:off x="1331285" y="2387530"/>
            <a:ext cx="1697372" cy="2342825"/>
            <a:chOff x="2081021" y="2387530"/>
            <a:chExt cx="1697372" cy="2342825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FF71800C-9C7B-4D4C-99EE-616AEE152C8B}"/>
                </a:ext>
              </a:extLst>
            </p:cNvPr>
            <p:cNvGrpSpPr/>
            <p:nvPr/>
          </p:nvGrpSpPr>
          <p:grpSpPr>
            <a:xfrm>
              <a:off x="2504212" y="2387530"/>
              <a:ext cx="850992" cy="850992"/>
              <a:chOff x="2639921" y="3181304"/>
              <a:chExt cx="850992" cy="850992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EBD4B27-F4BD-4F75-86CC-F1FD07E758B3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60388D8C-A9F0-4BB6-92D5-787077BE2740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4617EDF9-C30B-4A3A-99F7-ECA87D678106}"/>
                </a:ext>
              </a:extLst>
            </p:cNvPr>
            <p:cNvSpPr txBox="1"/>
            <p:nvPr/>
          </p:nvSpPr>
          <p:spPr>
            <a:xfrm>
              <a:off x="2601095" y="2651443"/>
              <a:ext cx="65722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2008</a:t>
              </a:r>
            </a:p>
          </p:txBody>
        </p:sp>
        <p:sp>
          <p:nvSpPr>
            <p:cNvPr id="98" name="AutoShape 62">
              <a:extLst>
                <a:ext uri="{FF2B5EF4-FFF2-40B4-BE49-F238E27FC236}">
                  <a16:creationId xmlns:a16="http://schemas.microsoft.com/office/drawing/2014/main" id="{E2DC0410-51BD-4238-96C5-F85B4C1A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240" y="3485451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6A737E3-280C-4A51-AD58-3AF965C1275C}"/>
                </a:ext>
              </a:extLst>
            </p:cNvPr>
            <p:cNvGrpSpPr/>
            <p:nvPr/>
          </p:nvGrpSpPr>
          <p:grpSpPr>
            <a:xfrm>
              <a:off x="2081021" y="3896005"/>
              <a:ext cx="1697372" cy="834350"/>
              <a:chOff x="2126253" y="3896702"/>
              <a:chExt cx="1697372" cy="834350"/>
            </a:xfrm>
          </p:grpSpPr>
          <p:sp>
            <p:nvSpPr>
              <p:cNvPr id="99" name="Rectangle 17">
                <a:extLst>
                  <a:ext uri="{FF2B5EF4-FFF2-40B4-BE49-F238E27FC236}">
                    <a16:creationId xmlns:a16="http://schemas.microsoft.com/office/drawing/2014/main" id="{ED361970-6D74-4713-BF98-793A439AA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CDF74F1-35D7-4480-AE5F-28FC81658273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375D0562-5F0E-41AA-9A5D-832020557042}"/>
              </a:ext>
            </a:extLst>
          </p:cNvPr>
          <p:cNvGrpSpPr/>
          <p:nvPr/>
        </p:nvGrpSpPr>
        <p:grpSpPr>
          <a:xfrm>
            <a:off x="5239185" y="2387530"/>
            <a:ext cx="1697372" cy="2342825"/>
            <a:chOff x="5247313" y="2387530"/>
            <a:chExt cx="1697372" cy="2342825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DFBCE449-2623-4B91-A3C6-5435AF9BEB04}"/>
                </a:ext>
              </a:extLst>
            </p:cNvPr>
            <p:cNvGrpSpPr/>
            <p:nvPr/>
          </p:nvGrpSpPr>
          <p:grpSpPr>
            <a:xfrm>
              <a:off x="5670505" y="2387530"/>
              <a:ext cx="850992" cy="850992"/>
              <a:chOff x="5721701" y="2562319"/>
              <a:chExt cx="850992" cy="850992"/>
            </a:xfrm>
          </p:grpSpPr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0D918B65-A603-42AB-804D-26BBE572808B}"/>
                  </a:ext>
                </a:extLst>
              </p:cNvPr>
              <p:cNvGrpSpPr/>
              <p:nvPr/>
            </p:nvGrpSpPr>
            <p:grpSpPr>
              <a:xfrm>
                <a:off x="5721701" y="2562319"/>
                <a:ext cx="850992" cy="850992"/>
                <a:chOff x="2639921" y="3181304"/>
                <a:chExt cx="850992" cy="850992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126D5866-C728-48EE-8CA2-2383E4DF2634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A1606298-7750-4B41-8A59-1813D291A62F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no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960F2BB5-2FE4-4DC9-A079-8DBFC6378479}"/>
                  </a:ext>
                </a:extLst>
              </p:cNvPr>
              <p:cNvSpPr txBox="1"/>
              <p:nvPr/>
            </p:nvSpPr>
            <p:spPr>
              <a:xfrm>
                <a:off x="5818583" y="2826232"/>
                <a:ext cx="65722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2014</a:t>
                </a:r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8746D8E4-2E4F-4A6E-AF5E-02EF9275408D}"/>
                </a:ext>
              </a:extLst>
            </p:cNvPr>
            <p:cNvGrpSpPr/>
            <p:nvPr/>
          </p:nvGrpSpPr>
          <p:grpSpPr>
            <a:xfrm>
              <a:off x="5247313" y="3387673"/>
              <a:ext cx="1697372" cy="1342682"/>
              <a:chOff x="5414771" y="3387673"/>
              <a:chExt cx="1697372" cy="1342682"/>
            </a:xfrm>
          </p:grpSpPr>
          <p:sp>
            <p:nvSpPr>
              <p:cNvPr id="107" name="AutoShape 9">
                <a:extLst>
                  <a:ext uri="{FF2B5EF4-FFF2-40B4-BE49-F238E27FC236}">
                    <a16:creationId xmlns:a16="http://schemas.microsoft.com/office/drawing/2014/main" id="{1991D821-1D2D-4905-B7AE-F0C2CF70C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003" y="3387673"/>
                <a:ext cx="470909" cy="49071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1F94626D-BFD0-4E46-AA25-E9F8F0BCDAA4}"/>
                  </a:ext>
                </a:extLst>
              </p:cNvPr>
              <p:cNvGrpSpPr/>
              <p:nvPr/>
            </p:nvGrpSpPr>
            <p:grpSpPr>
              <a:xfrm>
                <a:off x="5414771" y="3896005"/>
                <a:ext cx="1697372" cy="834350"/>
                <a:chOff x="2126253" y="3896702"/>
                <a:chExt cx="1697372" cy="834350"/>
              </a:xfrm>
            </p:grpSpPr>
            <p:sp>
              <p:nvSpPr>
                <p:cNvPr id="128" name="Rectangle 17">
                  <a:extLst>
                    <a:ext uri="{FF2B5EF4-FFF2-40B4-BE49-F238E27FC236}">
                      <a16:creationId xmlns:a16="http://schemas.microsoft.com/office/drawing/2014/main" id="{ACF44953-F37A-4F4E-8B76-7C68EFAB5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985C5F05-C77A-4912-B889-5060A4498C75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D539E37-AD32-4506-B41B-E7042A1C3BF0}"/>
              </a:ext>
            </a:extLst>
          </p:cNvPr>
          <p:cNvGrpSpPr/>
          <p:nvPr/>
        </p:nvGrpSpPr>
        <p:grpSpPr>
          <a:xfrm>
            <a:off x="9147085" y="2387530"/>
            <a:ext cx="1697372" cy="2342825"/>
            <a:chOff x="8413607" y="2387530"/>
            <a:chExt cx="1697372" cy="2342825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C98CDA8B-37AA-43B7-9251-15B334501594}"/>
                </a:ext>
              </a:extLst>
            </p:cNvPr>
            <p:cNvGrpSpPr/>
            <p:nvPr/>
          </p:nvGrpSpPr>
          <p:grpSpPr>
            <a:xfrm>
              <a:off x="8836798" y="2387530"/>
              <a:ext cx="850992" cy="850992"/>
              <a:chOff x="8887992" y="2562319"/>
              <a:chExt cx="850992" cy="850992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EF49D55E-0FF6-4E35-B5EA-9E451EFCCCEE}"/>
                  </a:ext>
                </a:extLst>
              </p:cNvPr>
              <p:cNvGrpSpPr/>
              <p:nvPr/>
            </p:nvGrpSpPr>
            <p:grpSpPr>
              <a:xfrm>
                <a:off x="8887992" y="2562319"/>
                <a:ext cx="850992" cy="850992"/>
                <a:chOff x="2639921" y="3181304"/>
                <a:chExt cx="850992" cy="850992"/>
              </a:xfrm>
            </p:grpSpPr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id="{16BB02C1-E7B5-40DD-AF0D-990F3668A186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>
                  <a:extLst>
                    <a:ext uri="{FF2B5EF4-FFF2-40B4-BE49-F238E27FC236}">
                      <a16:creationId xmlns:a16="http://schemas.microsoft.com/office/drawing/2014/main" id="{17AEE348-82A0-497A-BCB3-60F3666F3724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no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AD27A2C8-FB44-4A9C-8420-4292FDF9E2AD}"/>
                  </a:ext>
                </a:extLst>
              </p:cNvPr>
              <p:cNvSpPr txBox="1"/>
              <p:nvPr/>
            </p:nvSpPr>
            <p:spPr>
              <a:xfrm>
                <a:off x="8984875" y="2826232"/>
                <a:ext cx="65722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2017</a:t>
                </a:r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4427F900-66AB-44BD-B315-0F10F96F5DB6}"/>
                </a:ext>
              </a:extLst>
            </p:cNvPr>
            <p:cNvGrpSpPr/>
            <p:nvPr/>
          </p:nvGrpSpPr>
          <p:grpSpPr>
            <a:xfrm>
              <a:off x="8413607" y="3405316"/>
              <a:ext cx="1697372" cy="1325039"/>
              <a:chOff x="8742220" y="3405316"/>
              <a:chExt cx="1697372" cy="1325039"/>
            </a:xfrm>
          </p:grpSpPr>
          <p:sp>
            <p:nvSpPr>
              <p:cNvPr id="116" name="AutoShape 23">
                <a:extLst>
                  <a:ext uri="{FF2B5EF4-FFF2-40B4-BE49-F238E27FC236}">
                    <a16:creationId xmlns:a16="http://schemas.microsoft.com/office/drawing/2014/main" id="{63E5672C-AE00-4E78-AA19-311A7AD89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4827" y="3405316"/>
                <a:ext cx="392158" cy="45542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371" y="3866"/>
                    </a:moveTo>
                    <a:lnTo>
                      <a:pt x="19371" y="4855"/>
                    </a:lnTo>
                    <a:cubicBezTo>
                      <a:pt x="19371" y="5883"/>
                      <a:pt x="18402" y="6722"/>
                      <a:pt x="17208" y="6722"/>
                    </a:cubicBezTo>
                    <a:lnTo>
                      <a:pt x="17208" y="3866"/>
                    </a:lnTo>
                    <a:cubicBezTo>
                      <a:pt x="17208" y="3866"/>
                      <a:pt x="19371" y="3866"/>
                      <a:pt x="19371" y="3866"/>
                    </a:cubicBezTo>
                    <a:close/>
                    <a:moveTo>
                      <a:pt x="13708" y="5371"/>
                    </a:moveTo>
                    <a:lnTo>
                      <a:pt x="12391" y="6329"/>
                    </a:lnTo>
                    <a:lnTo>
                      <a:pt x="12801" y="7772"/>
                    </a:lnTo>
                    <a:cubicBezTo>
                      <a:pt x="12878" y="8041"/>
                      <a:pt x="12535" y="8258"/>
                      <a:pt x="12258" y="8112"/>
                    </a:cubicBezTo>
                    <a:lnTo>
                      <a:pt x="10797" y="7327"/>
                    </a:lnTo>
                    <a:lnTo>
                      <a:pt x="9332" y="8108"/>
                    </a:lnTo>
                    <a:cubicBezTo>
                      <a:pt x="9055" y="8254"/>
                      <a:pt x="8711" y="8041"/>
                      <a:pt x="8788" y="7768"/>
                    </a:cubicBezTo>
                    <a:lnTo>
                      <a:pt x="9199" y="6325"/>
                    </a:lnTo>
                    <a:lnTo>
                      <a:pt x="7887" y="5371"/>
                    </a:lnTo>
                    <a:cubicBezTo>
                      <a:pt x="7640" y="5191"/>
                      <a:pt x="7769" y="4842"/>
                      <a:pt x="8092" y="4824"/>
                    </a:cubicBezTo>
                    <a:lnTo>
                      <a:pt x="9809" y="4718"/>
                    </a:lnTo>
                    <a:lnTo>
                      <a:pt x="10464" y="3341"/>
                    </a:lnTo>
                    <a:cubicBezTo>
                      <a:pt x="10587" y="3081"/>
                      <a:pt x="11013" y="3081"/>
                      <a:pt x="11136" y="3341"/>
                    </a:cubicBezTo>
                    <a:lnTo>
                      <a:pt x="11786" y="4714"/>
                    </a:lnTo>
                    <a:lnTo>
                      <a:pt x="13503" y="4820"/>
                    </a:lnTo>
                    <a:cubicBezTo>
                      <a:pt x="13826" y="4842"/>
                      <a:pt x="13954" y="5191"/>
                      <a:pt x="13708" y="5371"/>
                    </a:cubicBezTo>
                    <a:cubicBezTo>
                      <a:pt x="13708" y="5371"/>
                      <a:pt x="13708" y="5371"/>
                      <a:pt x="13708" y="5371"/>
                    </a:cubicBezTo>
                    <a:close/>
                    <a:moveTo>
                      <a:pt x="4386" y="6722"/>
                    </a:moveTo>
                    <a:cubicBezTo>
                      <a:pt x="3193" y="6722"/>
                      <a:pt x="2219" y="5883"/>
                      <a:pt x="2219" y="4855"/>
                    </a:cubicBezTo>
                    <a:lnTo>
                      <a:pt x="2219" y="3866"/>
                    </a:lnTo>
                    <a:lnTo>
                      <a:pt x="4386" y="3866"/>
                    </a:lnTo>
                    <a:cubicBezTo>
                      <a:pt x="4386" y="3866"/>
                      <a:pt x="4386" y="6722"/>
                      <a:pt x="4386" y="6722"/>
                    </a:cubicBezTo>
                    <a:close/>
                    <a:moveTo>
                      <a:pt x="17208" y="0"/>
                    </a:moveTo>
                    <a:lnTo>
                      <a:pt x="4386" y="0"/>
                    </a:lnTo>
                    <a:lnTo>
                      <a:pt x="4386" y="1955"/>
                    </a:lnTo>
                    <a:lnTo>
                      <a:pt x="0" y="1955"/>
                    </a:lnTo>
                    <a:lnTo>
                      <a:pt x="0" y="4855"/>
                    </a:lnTo>
                    <a:cubicBezTo>
                      <a:pt x="0" y="6938"/>
                      <a:pt x="1968" y="8633"/>
                      <a:pt x="4386" y="8633"/>
                    </a:cubicBezTo>
                    <a:lnTo>
                      <a:pt x="4463" y="8633"/>
                    </a:lnTo>
                    <a:cubicBezTo>
                      <a:pt x="4868" y="10897"/>
                      <a:pt x="6872" y="12702"/>
                      <a:pt x="9444" y="13179"/>
                    </a:cubicBezTo>
                    <a:lnTo>
                      <a:pt x="9444" y="16308"/>
                    </a:lnTo>
                    <a:lnTo>
                      <a:pt x="7871" y="16308"/>
                    </a:lnTo>
                    <a:cubicBezTo>
                      <a:pt x="7384" y="16308"/>
                      <a:pt x="6995" y="16648"/>
                      <a:pt x="6995" y="17062"/>
                    </a:cubicBezTo>
                    <a:lnTo>
                      <a:pt x="6995" y="18056"/>
                    </a:lnTo>
                    <a:lnTo>
                      <a:pt x="5652" y="18056"/>
                    </a:lnTo>
                    <a:lnTo>
                      <a:pt x="5652" y="21600"/>
                    </a:lnTo>
                    <a:lnTo>
                      <a:pt x="15948" y="21600"/>
                    </a:lnTo>
                    <a:lnTo>
                      <a:pt x="15948" y="18056"/>
                    </a:lnTo>
                    <a:lnTo>
                      <a:pt x="14605" y="18056"/>
                    </a:lnTo>
                    <a:lnTo>
                      <a:pt x="14605" y="17062"/>
                    </a:lnTo>
                    <a:cubicBezTo>
                      <a:pt x="14605" y="16643"/>
                      <a:pt x="14210" y="16308"/>
                      <a:pt x="13729" y="16308"/>
                    </a:cubicBezTo>
                    <a:lnTo>
                      <a:pt x="12155" y="16308"/>
                    </a:lnTo>
                    <a:lnTo>
                      <a:pt x="12155" y="13179"/>
                    </a:lnTo>
                    <a:cubicBezTo>
                      <a:pt x="14733" y="12702"/>
                      <a:pt x="16731" y="10893"/>
                      <a:pt x="17137" y="8633"/>
                    </a:cubicBezTo>
                    <a:lnTo>
                      <a:pt x="17214" y="8633"/>
                    </a:lnTo>
                    <a:cubicBezTo>
                      <a:pt x="19632" y="8633"/>
                      <a:pt x="21600" y="6938"/>
                      <a:pt x="21600" y="4855"/>
                    </a:cubicBezTo>
                    <a:lnTo>
                      <a:pt x="21600" y="1955"/>
                    </a:lnTo>
                    <a:lnTo>
                      <a:pt x="17214" y="1955"/>
                    </a:lnTo>
                    <a:lnTo>
                      <a:pt x="17214" y="0"/>
                    </a:lnTo>
                    <a:cubicBezTo>
                      <a:pt x="17214" y="0"/>
                      <a:pt x="17208" y="0"/>
                      <a:pt x="17208" y="0"/>
                    </a:cubicBezTo>
                    <a:close/>
                    <a:moveTo>
                      <a:pt x="17208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63D4E6D7-2453-4056-91F7-CDFA25C0BFA8}"/>
                  </a:ext>
                </a:extLst>
              </p:cNvPr>
              <p:cNvGrpSpPr/>
              <p:nvPr/>
            </p:nvGrpSpPr>
            <p:grpSpPr>
              <a:xfrm>
                <a:off x="8742220" y="3896005"/>
                <a:ext cx="1697372" cy="834350"/>
                <a:chOff x="2126253" y="3896702"/>
                <a:chExt cx="1697372" cy="834350"/>
              </a:xfrm>
            </p:grpSpPr>
            <p:sp>
              <p:nvSpPr>
                <p:cNvPr id="131" name="Rectangle 17">
                  <a:extLst>
                    <a:ext uri="{FF2B5EF4-FFF2-40B4-BE49-F238E27FC236}">
                      <a16:creationId xmlns:a16="http://schemas.microsoft.com/office/drawing/2014/main" id="{FF9EF53C-E731-4668-AE36-B0BF5DB32D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651D1EFB-8716-4251-8C50-C636DF5839C6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1D90AA92-8694-4613-9380-1813F5D31053}"/>
              </a:ext>
            </a:extLst>
          </p:cNvPr>
          <p:cNvSpPr/>
          <p:nvPr/>
        </p:nvSpPr>
        <p:spPr>
          <a:xfrm>
            <a:off x="1790453" y="5577581"/>
            <a:ext cx="86110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591</Words>
  <Application>Microsoft Office PowerPoint</Application>
  <PresentationFormat>Widescreen</PresentationFormat>
  <Paragraphs>117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Gill Sans</vt:lpstr>
      <vt:lpstr>Lato</vt:lpstr>
      <vt:lpstr>Montserrat-Bold</vt:lpstr>
      <vt:lpstr>Montserrat-Regular</vt:lpstr>
      <vt:lpstr>Roboto</vt:lpstr>
      <vt:lpstr>ヒラギノ角ゴ ProN W3</vt:lpstr>
      <vt:lpstr>Office Theme</vt:lpstr>
      <vt:lpstr>PowerPoint Presentation</vt:lpstr>
      <vt:lpstr>Welcome Message</vt:lpstr>
      <vt:lpstr>About us</vt:lpstr>
      <vt:lpstr>About us</vt:lpstr>
      <vt:lpstr>Our Services</vt:lpstr>
      <vt:lpstr>Our Services</vt:lpstr>
      <vt:lpstr>Our Team</vt:lpstr>
      <vt:lpstr>Our Port folio</vt:lpstr>
      <vt:lpstr>Our Timeline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150</cp:revision>
  <dcterms:created xsi:type="dcterms:W3CDTF">2017-07-18T09:08:44Z</dcterms:created>
  <dcterms:modified xsi:type="dcterms:W3CDTF">2017-07-21T16:32:51Z</dcterms:modified>
</cp:coreProperties>
</file>