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297422-C3AC-4D7B-BC17-CB91CDBCD40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543227" y="2176418"/>
            <a:ext cx="2030934" cy="2030934"/>
          </a:xfrm>
          <a:custGeom>
            <a:avLst/>
            <a:gdLst>
              <a:gd name="connsiteX0" fmla="*/ 1015467 w 2030934"/>
              <a:gd name="connsiteY0" fmla="*/ 0 h 2030934"/>
              <a:gd name="connsiteX1" fmla="*/ 2030934 w 2030934"/>
              <a:gd name="connsiteY1" fmla="*/ 1015467 h 2030934"/>
              <a:gd name="connsiteX2" fmla="*/ 1015467 w 2030934"/>
              <a:gd name="connsiteY2" fmla="*/ 2030934 h 2030934"/>
              <a:gd name="connsiteX3" fmla="*/ 0 w 2030934"/>
              <a:gd name="connsiteY3" fmla="*/ 1015467 h 2030934"/>
              <a:gd name="connsiteX4" fmla="*/ 1015467 w 2030934"/>
              <a:gd name="connsiteY4" fmla="*/ 0 h 203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934" h="2030934">
                <a:moveTo>
                  <a:pt x="1015467" y="0"/>
                </a:moveTo>
                <a:cubicBezTo>
                  <a:pt x="1576294" y="0"/>
                  <a:pt x="2030934" y="454640"/>
                  <a:pt x="2030934" y="1015467"/>
                </a:cubicBezTo>
                <a:cubicBezTo>
                  <a:pt x="2030934" y="1576294"/>
                  <a:pt x="1576294" y="2030934"/>
                  <a:pt x="1015467" y="2030934"/>
                </a:cubicBezTo>
                <a:cubicBezTo>
                  <a:pt x="454640" y="2030934"/>
                  <a:pt x="0" y="1576294"/>
                  <a:pt x="0" y="1015467"/>
                </a:cubicBezTo>
                <a:cubicBezTo>
                  <a:pt x="0" y="454640"/>
                  <a:pt x="454640" y="0"/>
                  <a:pt x="10154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5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B25E6B3-8B97-4820-94F2-994B8735BB1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5019675" y="984583"/>
            <a:ext cx="2152650" cy="1855733"/>
          </a:xfrm>
          <a:custGeom>
            <a:avLst/>
            <a:gdLst>
              <a:gd name="connsiteX0" fmla="*/ 463933 w 2152650"/>
              <a:gd name="connsiteY0" fmla="*/ 0 h 1855733"/>
              <a:gd name="connsiteX1" fmla="*/ 1688717 w 2152650"/>
              <a:gd name="connsiteY1" fmla="*/ 0 h 1855733"/>
              <a:gd name="connsiteX2" fmla="*/ 2152650 w 2152650"/>
              <a:gd name="connsiteY2" fmla="*/ 927867 h 1855733"/>
              <a:gd name="connsiteX3" fmla="*/ 1688717 w 2152650"/>
              <a:gd name="connsiteY3" fmla="*/ 1855733 h 1855733"/>
              <a:gd name="connsiteX4" fmla="*/ 463933 w 2152650"/>
              <a:gd name="connsiteY4" fmla="*/ 1855733 h 1855733"/>
              <a:gd name="connsiteX5" fmla="*/ 0 w 2152650"/>
              <a:gd name="connsiteY5" fmla="*/ 927867 h 185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2650" h="1855733">
                <a:moveTo>
                  <a:pt x="463933" y="0"/>
                </a:moveTo>
                <a:lnTo>
                  <a:pt x="1688717" y="0"/>
                </a:lnTo>
                <a:lnTo>
                  <a:pt x="2152650" y="927867"/>
                </a:lnTo>
                <a:lnTo>
                  <a:pt x="1688717" y="1855733"/>
                </a:lnTo>
                <a:lnTo>
                  <a:pt x="463933" y="1855733"/>
                </a:lnTo>
                <a:lnTo>
                  <a:pt x="0" y="927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99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9F5E5AC-E067-4B3C-82C2-3FF0F6FB744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270488" y="1717524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3B6B079-3A9B-4742-B2B3-F1C7BC991E8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586420" y="1773287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E3FE9D3-37F7-43B1-8F56-87D5EA87509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603792" y="4317638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6CD61FE-748B-481D-A7FE-5F7366DA4C03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1287860" y="4261875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7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E4D96B7-80F7-4C2C-8656-2E37A6FF32EC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9196282" y="2436154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0F9757C-1AEB-4BE0-AED5-B654D4089B3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9196282" y="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FC3C1EF-89E2-41CD-B73A-9F948CB2B6E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052457" y="0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FAD2355-4F1E-412B-87FD-0DC1745A218D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052457" y="455295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33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47E558D-C8F1-47BB-A03D-E5B315F8547B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5660572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6256684-7CEE-4E95-8F10-71214050185D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9626814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26D8CB-357E-4204-83C2-505EC26599B3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694330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34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06C8CBB-2B9A-43E7-8353-E6334A2D0049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34712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7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CC767A-EB0F-492E-A6AF-60D2DCBA6AB5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0" y="0"/>
            <a:ext cx="12192000" cy="2991984"/>
          </a:xfrm>
          <a:custGeom>
            <a:avLst/>
            <a:gdLst>
              <a:gd name="connsiteX0" fmla="*/ 0 w 12192000"/>
              <a:gd name="connsiteY0" fmla="*/ 0 h 2991984"/>
              <a:gd name="connsiteX1" fmla="*/ 12192000 w 12192000"/>
              <a:gd name="connsiteY1" fmla="*/ 0 h 2991984"/>
              <a:gd name="connsiteX2" fmla="*/ 12192000 w 12192000"/>
              <a:gd name="connsiteY2" fmla="*/ 2991984 h 2991984"/>
              <a:gd name="connsiteX3" fmla="*/ 0 w 12192000"/>
              <a:gd name="connsiteY3" fmla="*/ 2991984 h 299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91984">
                <a:moveTo>
                  <a:pt x="0" y="0"/>
                </a:moveTo>
                <a:lnTo>
                  <a:pt x="12192000" y="0"/>
                </a:lnTo>
                <a:lnTo>
                  <a:pt x="12192000" y="2991984"/>
                </a:lnTo>
                <a:lnTo>
                  <a:pt x="0" y="2991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0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A6AEB8-28D3-4539-AFC2-DB861AB59428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254410" y="1821240"/>
            <a:ext cx="2694215" cy="2286933"/>
          </a:xfrm>
          <a:custGeom>
            <a:avLst/>
            <a:gdLst>
              <a:gd name="connsiteX0" fmla="*/ 0 w 2694215"/>
              <a:gd name="connsiteY0" fmla="*/ 0 h 2286933"/>
              <a:gd name="connsiteX1" fmla="*/ 2694215 w 2694215"/>
              <a:gd name="connsiteY1" fmla="*/ 0 h 2286933"/>
              <a:gd name="connsiteX2" fmla="*/ 2694215 w 2694215"/>
              <a:gd name="connsiteY2" fmla="*/ 2286933 h 2286933"/>
              <a:gd name="connsiteX3" fmla="*/ 0 w 2694215"/>
              <a:gd name="connsiteY3" fmla="*/ 2286933 h 2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86933">
                <a:moveTo>
                  <a:pt x="0" y="0"/>
                </a:moveTo>
                <a:lnTo>
                  <a:pt x="2694215" y="0"/>
                </a:lnTo>
                <a:lnTo>
                  <a:pt x="2694215" y="2286933"/>
                </a:lnTo>
                <a:lnTo>
                  <a:pt x="0" y="2286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EF2C7-D79A-4417-9AE2-4FCAA299EC7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8948621" y="4108173"/>
            <a:ext cx="2694215" cy="2205216"/>
          </a:xfrm>
          <a:custGeom>
            <a:avLst/>
            <a:gdLst>
              <a:gd name="connsiteX0" fmla="*/ 0 w 2694215"/>
              <a:gd name="connsiteY0" fmla="*/ 0 h 2205216"/>
              <a:gd name="connsiteX1" fmla="*/ 2694215 w 2694215"/>
              <a:gd name="connsiteY1" fmla="*/ 0 h 2205216"/>
              <a:gd name="connsiteX2" fmla="*/ 2694215 w 2694215"/>
              <a:gd name="connsiteY2" fmla="*/ 2205216 h 2205216"/>
              <a:gd name="connsiteX3" fmla="*/ 0 w 2694215"/>
              <a:gd name="connsiteY3" fmla="*/ 2205216 h 22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05216">
                <a:moveTo>
                  <a:pt x="0" y="0"/>
                </a:moveTo>
                <a:lnTo>
                  <a:pt x="2694215" y="0"/>
                </a:lnTo>
                <a:lnTo>
                  <a:pt x="2694215" y="2205216"/>
                </a:lnTo>
                <a:lnTo>
                  <a:pt x="0" y="22052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D363A3E-875E-401B-88AC-D70C2E6DD0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563580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DF5AD8-86C4-4661-9CC0-3FF00155CD5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584465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FA7496-CCAB-4BD1-887C-68310F6C381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15995" y="2243592"/>
            <a:ext cx="2360011" cy="2034491"/>
          </a:xfrm>
          <a:custGeom>
            <a:avLst/>
            <a:gdLst>
              <a:gd name="connsiteX0" fmla="*/ 684040 w 2360011"/>
              <a:gd name="connsiteY0" fmla="*/ 265781 h 2034491"/>
              <a:gd name="connsiteX1" fmla="*/ 308308 w 2360011"/>
              <a:gd name="connsiteY1" fmla="*/ 1017245 h 2034491"/>
              <a:gd name="connsiteX2" fmla="*/ 684040 w 2360011"/>
              <a:gd name="connsiteY2" fmla="*/ 1768708 h 2034491"/>
              <a:gd name="connsiteX3" fmla="*/ 1675971 w 2360011"/>
              <a:gd name="connsiteY3" fmla="*/ 1768708 h 2034491"/>
              <a:gd name="connsiteX4" fmla="*/ 2051703 w 2360011"/>
              <a:gd name="connsiteY4" fmla="*/ 1017245 h 2034491"/>
              <a:gd name="connsiteX5" fmla="*/ 1675971 w 2360011"/>
              <a:gd name="connsiteY5" fmla="*/ 265781 h 2034491"/>
              <a:gd name="connsiteX6" fmla="*/ 508623 w 2360011"/>
              <a:gd name="connsiteY6" fmla="*/ 0 h 2034491"/>
              <a:gd name="connsiteX7" fmla="*/ 1851389 w 2360011"/>
              <a:gd name="connsiteY7" fmla="*/ 0 h 2034491"/>
              <a:gd name="connsiteX8" fmla="*/ 2360011 w 2360011"/>
              <a:gd name="connsiteY8" fmla="*/ 1017246 h 2034491"/>
              <a:gd name="connsiteX9" fmla="*/ 1851389 w 2360011"/>
              <a:gd name="connsiteY9" fmla="*/ 2034491 h 2034491"/>
              <a:gd name="connsiteX10" fmla="*/ 508623 w 2360011"/>
              <a:gd name="connsiteY10" fmla="*/ 2034491 h 2034491"/>
              <a:gd name="connsiteX11" fmla="*/ 0 w 2360011"/>
              <a:gd name="connsiteY11" fmla="*/ 1017246 h 203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60011" h="2034491">
                <a:moveTo>
                  <a:pt x="684040" y="265781"/>
                </a:moveTo>
                <a:lnTo>
                  <a:pt x="308308" y="1017245"/>
                </a:lnTo>
                <a:lnTo>
                  <a:pt x="684040" y="1768708"/>
                </a:lnTo>
                <a:lnTo>
                  <a:pt x="1675971" y="1768708"/>
                </a:lnTo>
                <a:lnTo>
                  <a:pt x="2051703" y="1017245"/>
                </a:lnTo>
                <a:lnTo>
                  <a:pt x="1675971" y="265781"/>
                </a:lnTo>
                <a:close/>
                <a:moveTo>
                  <a:pt x="508623" y="0"/>
                </a:moveTo>
                <a:lnTo>
                  <a:pt x="1851389" y="0"/>
                </a:lnTo>
                <a:lnTo>
                  <a:pt x="2360011" y="1017246"/>
                </a:lnTo>
                <a:lnTo>
                  <a:pt x="1851389" y="2034491"/>
                </a:lnTo>
                <a:lnTo>
                  <a:pt x="508623" y="2034491"/>
                </a:lnTo>
                <a:lnTo>
                  <a:pt x="0" y="10172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76375B-103B-4EC9-94E0-974D2B74770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301218" y="2033589"/>
            <a:ext cx="3589564" cy="2409371"/>
          </a:xfrm>
          <a:custGeom>
            <a:avLst/>
            <a:gdLst>
              <a:gd name="connsiteX0" fmla="*/ 0 w 3589564"/>
              <a:gd name="connsiteY0" fmla="*/ 0 h 2409371"/>
              <a:gd name="connsiteX1" fmla="*/ 3589564 w 3589564"/>
              <a:gd name="connsiteY1" fmla="*/ 0 h 2409371"/>
              <a:gd name="connsiteX2" fmla="*/ 3589564 w 3589564"/>
              <a:gd name="connsiteY2" fmla="*/ 2409371 h 2409371"/>
              <a:gd name="connsiteX3" fmla="*/ 0 w 3589564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564" h="2409371">
                <a:moveTo>
                  <a:pt x="0" y="0"/>
                </a:moveTo>
                <a:lnTo>
                  <a:pt x="3589564" y="0"/>
                </a:lnTo>
                <a:lnTo>
                  <a:pt x="3589564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07" r:id="rId7"/>
    <p:sldLayoutId id="2147483833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91A035-5831-40F5-93EF-806A7E4E0A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748BD8-2EC2-4AAE-83BD-B4BB03F13078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7F0D2125-215C-4637-AB18-9E10C23AA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0849EFAE-CBF3-44FD-AF57-CEA009866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D0897DDD-1B56-42F2-82BE-B86825277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AB745949-C32D-484A-A3F2-33677ED16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0EF6AB81-4FB7-4A88-92A5-01258EB60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19D914D2-7ED6-4788-BB4D-BABCC77E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DB1834-C6AA-4661-9436-6A9D37F389BC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6B3CE680-0E48-4BED-938E-EFA932012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505E5477-C691-4D20-831D-8E0C60714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>
              <a:extLst>
                <a:ext uri="{FF2B5EF4-FFF2-40B4-BE49-F238E27FC236}">
                  <a16:creationId xmlns:a16="http://schemas.microsoft.com/office/drawing/2014/main" id="{BDDE3180-1F9E-4F8A-B934-6DC4B6C9F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7">
              <a:extLst>
                <a:ext uri="{FF2B5EF4-FFF2-40B4-BE49-F238E27FC236}">
                  <a16:creationId xmlns:a16="http://schemas.microsoft.com/office/drawing/2014/main" id="{28D13C12-2DA9-4CE2-B650-B2AD8087D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">
              <a:extLst>
                <a:ext uri="{FF2B5EF4-FFF2-40B4-BE49-F238E27FC236}">
                  <a16:creationId xmlns:a16="http://schemas.microsoft.com/office/drawing/2014/main" id="{0C92405D-4A55-4AA5-9BD0-C26BECB09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9">
              <a:extLst>
                <a:ext uri="{FF2B5EF4-FFF2-40B4-BE49-F238E27FC236}">
                  <a16:creationId xmlns:a16="http://schemas.microsoft.com/office/drawing/2014/main" id="{BFCD577E-D0A7-4CC4-8182-B64031EE9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4BF47105-B159-4704-93EF-1549A39E03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B30102A-9150-43C7-AE59-A2BB1E6AABC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244226-AC6E-4A6A-A1F1-9EED3F7136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9625FC0-9108-48FA-B70A-D137F2446AD9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C4724E-73AB-44E2-8888-01B4CF5347F7}"/>
              </a:ext>
            </a:extLst>
          </p:cNvPr>
          <p:cNvSpPr/>
          <p:nvPr/>
        </p:nvSpPr>
        <p:spPr>
          <a:xfrm>
            <a:off x="4918366" y="3481253"/>
            <a:ext cx="47304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4E9AB-3362-4F85-87F5-E1525CC7739E}"/>
              </a:ext>
            </a:extLst>
          </p:cNvPr>
          <p:cNvSpPr txBox="1"/>
          <p:nvPr/>
        </p:nvSpPr>
        <p:spPr>
          <a:xfrm>
            <a:off x="4918366" y="2176418"/>
            <a:ext cx="2500754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</a:p>
          <a:p>
            <a:pPr>
              <a:lnSpc>
                <a:spcPts val="3500"/>
              </a:lnSpc>
            </a:pP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DEO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F8E740-83B7-4FFE-9556-5E91E8F588D6}"/>
              </a:ext>
            </a:extLst>
          </p:cNvPr>
          <p:cNvSpPr/>
          <p:nvPr/>
        </p:nvSpPr>
        <p:spPr>
          <a:xfrm>
            <a:off x="5051716" y="3198831"/>
            <a:ext cx="1009591" cy="1536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7404674-A4FA-4787-8BEB-0C2F78601EA5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4" r="1131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D683A-5B01-4DCA-95F6-869D7299533B}"/>
              </a:ext>
            </a:extLst>
          </p:cNvPr>
          <p:cNvSpPr/>
          <p:nvPr/>
        </p:nvSpPr>
        <p:spPr>
          <a:xfrm>
            <a:off x="2942369" y="4082544"/>
            <a:ext cx="63072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release of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Letraset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sheets containing Lorem Ipsum passages, and more recently with desktop publishing software like Aldus PageMaker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ABE708-F04D-4417-B1C5-E8F575E1FF4C}"/>
              </a:ext>
            </a:extLst>
          </p:cNvPr>
          <p:cNvSpPr/>
          <p:nvPr/>
        </p:nvSpPr>
        <p:spPr>
          <a:xfrm flipV="1">
            <a:off x="5662406" y="3772059"/>
            <a:ext cx="867189" cy="652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B00473-9F69-4699-BA06-920E94A5088A}"/>
              </a:ext>
            </a:extLst>
          </p:cNvPr>
          <p:cNvSpPr/>
          <p:nvPr/>
        </p:nvSpPr>
        <p:spPr>
          <a:xfrm>
            <a:off x="4972135" y="3049659"/>
            <a:ext cx="2247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38C92EF-EAD8-496B-8F0E-7F575CD88C33}"/>
              </a:ext>
            </a:extLst>
          </p:cNvPr>
          <p:cNvSpPr/>
          <p:nvPr/>
        </p:nvSpPr>
        <p:spPr>
          <a:xfrm>
            <a:off x="5537628" y="1407319"/>
            <a:ext cx="2583116" cy="4043362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19D9D4-6758-41F6-96B8-984B3BD12F7F}"/>
              </a:ext>
            </a:extLst>
          </p:cNvPr>
          <p:cNvGrpSpPr/>
          <p:nvPr/>
        </p:nvGrpSpPr>
        <p:grpSpPr>
          <a:xfrm>
            <a:off x="5654210" y="3664652"/>
            <a:ext cx="2349953" cy="1109056"/>
            <a:chOff x="1437256" y="4750904"/>
            <a:chExt cx="2349953" cy="110905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9B777A-A0A7-4515-897E-C32D8E36C3C1}"/>
                </a:ext>
              </a:extLst>
            </p:cNvPr>
            <p:cNvSpPr txBox="1"/>
            <p:nvPr/>
          </p:nvSpPr>
          <p:spPr>
            <a:xfrm>
              <a:off x="1437256" y="4750904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4F32CBD-10A9-4629-9311-828441B8D52C}"/>
                </a:ext>
              </a:extLst>
            </p:cNvPr>
            <p:cNvSpPr/>
            <p:nvPr/>
          </p:nvSpPr>
          <p:spPr>
            <a:xfrm>
              <a:off x="1447904" y="521362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75897BB-2EFE-4FF1-B7F7-202ABEF1EB46}"/>
              </a:ext>
            </a:extLst>
          </p:cNvPr>
          <p:cNvGrpSpPr/>
          <p:nvPr/>
        </p:nvGrpSpPr>
        <p:grpSpPr>
          <a:xfrm>
            <a:off x="6557081" y="2368400"/>
            <a:ext cx="544210" cy="578415"/>
            <a:chOff x="6670357" y="2277094"/>
            <a:chExt cx="555626" cy="590551"/>
          </a:xfrm>
          <a:solidFill>
            <a:schemeClr val="bg2"/>
          </a:solidFill>
        </p:grpSpPr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A9254C09-C893-4325-A443-6AA4EEC90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1">
              <a:extLst>
                <a:ext uri="{FF2B5EF4-FFF2-40B4-BE49-F238E27FC236}">
                  <a16:creationId xmlns:a16="http://schemas.microsoft.com/office/drawing/2014/main" id="{8012888F-C92A-4805-A88B-D1A98C736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4039E1CB-8440-4890-8BB5-871B45D2C7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ECA3DA4C-5622-4BEF-A8C4-6F626C14D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47AC79CE-EB58-4D85-BD78-6057E099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D62AC6C0-A60A-41EA-8D9C-75D712A6ED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4390E76E-B502-49D4-B813-047E7E11E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46CBEFDA-9AED-4C32-97C4-D6C9640B1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E6431E1C-84A8-4D79-A7B4-9866A4FA43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90F961B4-19F0-4794-80E9-91ECA4E41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56BA4C42-3B08-42E9-9873-F69B0844B9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DB9F5BA0-8EA2-4471-82B2-5958C83F89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Hexagon 10">
            <a:extLst>
              <a:ext uri="{FF2B5EF4-FFF2-40B4-BE49-F238E27FC236}">
                <a16:creationId xmlns:a16="http://schemas.microsoft.com/office/drawing/2014/main" id="{1A0F1823-22AC-4328-85E4-E1BE8E95F0A9}"/>
              </a:ext>
            </a:extLst>
          </p:cNvPr>
          <p:cNvSpPr/>
          <p:nvPr/>
        </p:nvSpPr>
        <p:spPr>
          <a:xfrm>
            <a:off x="6164142" y="2084293"/>
            <a:ext cx="1330088" cy="1146628"/>
          </a:xfrm>
          <a:prstGeom prst="hexagon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F751A49-ED4F-4AD8-85D1-55787FBB3FC5}"/>
              </a:ext>
            </a:extLst>
          </p:cNvPr>
          <p:cNvSpPr/>
          <p:nvPr/>
        </p:nvSpPr>
        <p:spPr>
          <a:xfrm>
            <a:off x="8289418" y="1407319"/>
            <a:ext cx="2583116" cy="4043362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7C29352-D3DF-49FA-AADD-39C1B2882703}"/>
              </a:ext>
            </a:extLst>
          </p:cNvPr>
          <p:cNvGrpSpPr/>
          <p:nvPr/>
        </p:nvGrpSpPr>
        <p:grpSpPr>
          <a:xfrm>
            <a:off x="8406000" y="3664652"/>
            <a:ext cx="2349953" cy="1109056"/>
            <a:chOff x="1437256" y="4750904"/>
            <a:chExt cx="2349953" cy="110905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BE973D1-2C62-43BE-8B3B-58C056552D7D}"/>
                </a:ext>
              </a:extLst>
            </p:cNvPr>
            <p:cNvSpPr txBox="1"/>
            <p:nvPr/>
          </p:nvSpPr>
          <p:spPr>
            <a:xfrm>
              <a:off x="1437256" y="4750904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5678AE2-FDBD-4681-901E-013FCF7202F5}"/>
                </a:ext>
              </a:extLst>
            </p:cNvPr>
            <p:cNvSpPr/>
            <p:nvPr/>
          </p:nvSpPr>
          <p:spPr>
            <a:xfrm>
              <a:off x="1447904" y="521362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51" name="AutoShape 9">
            <a:extLst>
              <a:ext uri="{FF2B5EF4-FFF2-40B4-BE49-F238E27FC236}">
                <a16:creationId xmlns:a16="http://schemas.microsoft.com/office/drawing/2014/main" id="{F99FB0A8-B319-487E-835E-1D68373756F0}"/>
              </a:ext>
            </a:extLst>
          </p:cNvPr>
          <p:cNvSpPr>
            <a:spLocks/>
          </p:cNvSpPr>
          <p:nvPr/>
        </p:nvSpPr>
        <p:spPr bwMode="auto">
          <a:xfrm>
            <a:off x="9288820" y="2353166"/>
            <a:ext cx="584313" cy="60888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444220CF-E5AC-4D84-B28D-FFE5E65D0B56}"/>
              </a:ext>
            </a:extLst>
          </p:cNvPr>
          <p:cNvSpPr/>
          <p:nvPr/>
        </p:nvSpPr>
        <p:spPr>
          <a:xfrm>
            <a:off x="8915932" y="2084293"/>
            <a:ext cx="1330088" cy="1146628"/>
          </a:xfrm>
          <a:prstGeom prst="hexagon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C73BD4-F66D-4E1F-88D6-907A70DAF34D}"/>
              </a:ext>
            </a:extLst>
          </p:cNvPr>
          <p:cNvSpPr/>
          <p:nvPr/>
        </p:nvSpPr>
        <p:spPr>
          <a:xfrm>
            <a:off x="1450096" y="2087636"/>
            <a:ext cx="991551" cy="99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62066A3-7924-4DD8-B0A9-2109FAAC304E}"/>
              </a:ext>
            </a:extLst>
          </p:cNvPr>
          <p:cNvSpPr/>
          <p:nvPr/>
        </p:nvSpPr>
        <p:spPr>
          <a:xfrm>
            <a:off x="1319466" y="2476357"/>
            <a:ext cx="3591647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0645DC3-FC87-4ED0-861D-353F6BF856D4}"/>
              </a:ext>
            </a:extLst>
          </p:cNvPr>
          <p:cNvSpPr/>
          <p:nvPr/>
        </p:nvSpPr>
        <p:spPr>
          <a:xfrm>
            <a:off x="1319466" y="1407319"/>
            <a:ext cx="275588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Picture Placeholder 233">
            <a:extLst>
              <a:ext uri="{FF2B5EF4-FFF2-40B4-BE49-F238E27FC236}">
                <a16:creationId xmlns:a16="http://schemas.microsoft.com/office/drawing/2014/main" id="{F1057CBD-4E09-4CC5-9E3A-CB8402DEB971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r="875"/>
          <a:stretch>
            <a:fillRect/>
          </a:stretch>
        </p:blipFill>
        <p:spPr/>
      </p:pic>
      <p:pic>
        <p:nvPicPr>
          <p:cNvPr id="238" name="Picture Placeholder 237">
            <a:extLst>
              <a:ext uri="{FF2B5EF4-FFF2-40B4-BE49-F238E27FC236}">
                <a16:creationId xmlns:a16="http://schemas.microsoft.com/office/drawing/2014/main" id="{081CB062-4FAD-42C5-9DF8-DE4F1D01313C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" r="110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346634-2670-4B72-8406-427936BEBF6B}"/>
              </a:ext>
            </a:extLst>
          </p:cNvPr>
          <p:cNvSpPr/>
          <p:nvPr/>
        </p:nvSpPr>
        <p:spPr>
          <a:xfrm>
            <a:off x="5689600" y="1145949"/>
            <a:ext cx="8128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7659E048-9A39-45EE-B38C-D084EDA67ED5}"/>
              </a:ext>
            </a:extLst>
          </p:cNvPr>
          <p:cNvSpPr>
            <a:spLocks/>
          </p:cNvSpPr>
          <p:nvPr/>
        </p:nvSpPr>
        <p:spPr bwMode="auto">
          <a:xfrm>
            <a:off x="1287860" y="3590254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B58F21DF-9C78-46B7-8FEA-E7154CF8C77A}"/>
              </a:ext>
            </a:extLst>
          </p:cNvPr>
          <p:cNvSpPr>
            <a:spLocks/>
          </p:cNvSpPr>
          <p:nvPr/>
        </p:nvSpPr>
        <p:spPr bwMode="auto">
          <a:xfrm>
            <a:off x="1270488" y="3264283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JOHN MICHAEL</a:t>
            </a:r>
          </a:p>
        </p:txBody>
      </p:sp>
      <p:sp>
        <p:nvSpPr>
          <p:cNvPr id="36" name="Rectangle 8">
            <a:extLst>
              <a:ext uri="{FF2B5EF4-FFF2-40B4-BE49-F238E27FC236}">
                <a16:creationId xmlns:a16="http://schemas.microsoft.com/office/drawing/2014/main" id="{AE468DE3-516B-4D1F-B9AA-4923DAADE406}"/>
              </a:ext>
            </a:extLst>
          </p:cNvPr>
          <p:cNvSpPr>
            <a:spLocks/>
          </p:cNvSpPr>
          <p:nvPr/>
        </p:nvSpPr>
        <p:spPr bwMode="auto">
          <a:xfrm>
            <a:off x="3677230" y="1717523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4D16E1-C735-4350-AF8D-E51BC17D66E1}"/>
              </a:ext>
            </a:extLst>
          </p:cNvPr>
          <p:cNvGrpSpPr/>
          <p:nvPr/>
        </p:nvGrpSpPr>
        <p:grpSpPr>
          <a:xfrm>
            <a:off x="3677230" y="2091701"/>
            <a:ext cx="1910978" cy="1244455"/>
            <a:chOff x="8268755" y="1463675"/>
            <a:chExt cx="1910978" cy="1244455"/>
          </a:xfrm>
        </p:grpSpPr>
        <p:sp>
          <p:nvSpPr>
            <p:cNvPr id="45" name="Rectangle 9">
              <a:extLst>
                <a:ext uri="{FF2B5EF4-FFF2-40B4-BE49-F238E27FC236}">
                  <a16:creationId xmlns:a16="http://schemas.microsoft.com/office/drawing/2014/main" id="{0AFEB22D-A80D-47DF-A0D7-59E95DA7E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368F787-E5CE-43EB-A068-E96D562536CA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F57D1191-ACD2-4280-932B-A5E3D09004B2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54" name="Line 11">
                  <a:extLst>
                    <a:ext uri="{FF2B5EF4-FFF2-40B4-BE49-F238E27FC236}">
                      <a16:creationId xmlns:a16="http://schemas.microsoft.com/office/drawing/2014/main" id="{E6B142D3-B613-4EFD-8E9D-99C750276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5" name="Line 12">
                  <a:extLst>
                    <a:ext uri="{FF2B5EF4-FFF2-40B4-BE49-F238E27FC236}">
                      <a16:creationId xmlns:a16="http://schemas.microsoft.com/office/drawing/2014/main" id="{2CC11C38-F70A-42CB-80FC-FFDF116A5E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Line 13">
                  <a:extLst>
                    <a:ext uri="{FF2B5EF4-FFF2-40B4-BE49-F238E27FC236}">
                      <a16:creationId xmlns:a16="http://schemas.microsoft.com/office/drawing/2014/main" id="{E9F3B21C-398B-4F18-99A5-6966A40C8A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7" name="Line 14">
                  <a:extLst>
                    <a:ext uri="{FF2B5EF4-FFF2-40B4-BE49-F238E27FC236}">
                      <a16:creationId xmlns:a16="http://schemas.microsoft.com/office/drawing/2014/main" id="{96DA6223-C353-40AD-B32D-9A57A8D6C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Line 15">
                  <a:extLst>
                    <a:ext uri="{FF2B5EF4-FFF2-40B4-BE49-F238E27FC236}">
                      <a16:creationId xmlns:a16="http://schemas.microsoft.com/office/drawing/2014/main" id="{A30D45AA-B593-43ED-8EA9-33774D35CF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49" name="Line 17">
                <a:extLst>
                  <a:ext uri="{FF2B5EF4-FFF2-40B4-BE49-F238E27FC236}">
                    <a16:creationId xmlns:a16="http://schemas.microsoft.com/office/drawing/2014/main" id="{B959FAA4-AEBC-46C4-8635-A5482854B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50" name="Line 18">
                <a:extLst>
                  <a:ext uri="{FF2B5EF4-FFF2-40B4-BE49-F238E27FC236}">
                    <a16:creationId xmlns:a16="http://schemas.microsoft.com/office/drawing/2014/main" id="{B49DBF6C-1632-4C7B-A122-5ED75CA30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1" name="Line 19">
                <a:extLst>
                  <a:ext uri="{FF2B5EF4-FFF2-40B4-BE49-F238E27FC236}">
                    <a16:creationId xmlns:a16="http://schemas.microsoft.com/office/drawing/2014/main" id="{4C609E10-5F5A-4391-8C38-54015DA62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2" name="Line 20">
                <a:extLst>
                  <a:ext uri="{FF2B5EF4-FFF2-40B4-BE49-F238E27FC236}">
                    <a16:creationId xmlns:a16="http://schemas.microsoft.com/office/drawing/2014/main" id="{3E81CFE9-C8B0-49C4-AB51-1CADC6A2DF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3" name="Line 21">
                <a:extLst>
                  <a:ext uri="{FF2B5EF4-FFF2-40B4-BE49-F238E27FC236}">
                    <a16:creationId xmlns:a16="http://schemas.microsoft.com/office/drawing/2014/main" id="{ACDB2A92-07A5-4E1C-9F82-94222A5EF5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1" name="Rectangle 6">
            <a:extLst>
              <a:ext uri="{FF2B5EF4-FFF2-40B4-BE49-F238E27FC236}">
                <a16:creationId xmlns:a16="http://schemas.microsoft.com/office/drawing/2014/main" id="{9515C12F-DB5C-40F6-B224-FD4E5D62628D}"/>
              </a:ext>
            </a:extLst>
          </p:cNvPr>
          <p:cNvSpPr>
            <a:spLocks/>
          </p:cNvSpPr>
          <p:nvPr/>
        </p:nvSpPr>
        <p:spPr bwMode="auto">
          <a:xfrm>
            <a:off x="6586420" y="3320046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ROSEY JUCKEE</a:t>
            </a:r>
          </a:p>
        </p:txBody>
      </p:sp>
      <p:sp>
        <p:nvSpPr>
          <p:cNvPr id="104" name="Rectangle 7">
            <a:extLst>
              <a:ext uri="{FF2B5EF4-FFF2-40B4-BE49-F238E27FC236}">
                <a16:creationId xmlns:a16="http://schemas.microsoft.com/office/drawing/2014/main" id="{5750679C-4350-472A-9339-B41D78D66A80}"/>
              </a:ext>
            </a:extLst>
          </p:cNvPr>
          <p:cNvSpPr>
            <a:spLocks/>
          </p:cNvSpPr>
          <p:nvPr/>
        </p:nvSpPr>
        <p:spPr bwMode="auto">
          <a:xfrm>
            <a:off x="6603792" y="3646017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107" name="Rectangle 8">
            <a:extLst>
              <a:ext uri="{FF2B5EF4-FFF2-40B4-BE49-F238E27FC236}">
                <a16:creationId xmlns:a16="http://schemas.microsoft.com/office/drawing/2014/main" id="{9AE7AE0D-3FA5-4A7F-8768-513067030A8B}"/>
              </a:ext>
            </a:extLst>
          </p:cNvPr>
          <p:cNvSpPr>
            <a:spLocks/>
          </p:cNvSpPr>
          <p:nvPr/>
        </p:nvSpPr>
        <p:spPr bwMode="auto">
          <a:xfrm>
            <a:off x="8993162" y="1773286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2546A7B-941F-47E0-8A30-90B43601633F}"/>
              </a:ext>
            </a:extLst>
          </p:cNvPr>
          <p:cNvGrpSpPr/>
          <p:nvPr/>
        </p:nvGrpSpPr>
        <p:grpSpPr>
          <a:xfrm>
            <a:off x="8993162" y="2147464"/>
            <a:ext cx="1910978" cy="1244455"/>
            <a:chOff x="8268755" y="1463675"/>
            <a:chExt cx="1910978" cy="1244455"/>
          </a:xfrm>
        </p:grpSpPr>
        <p:sp>
          <p:nvSpPr>
            <p:cNvPr id="114" name="Rectangle 9">
              <a:extLst>
                <a:ext uri="{FF2B5EF4-FFF2-40B4-BE49-F238E27FC236}">
                  <a16:creationId xmlns:a16="http://schemas.microsoft.com/office/drawing/2014/main" id="{6185D6DD-E2F0-423C-9222-DB2E26001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0263DBB9-AA09-4D07-97D2-4D295CCA2405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FB8C8BD5-1C7C-4202-8784-1863C314EE0B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122" name="Line 11">
                  <a:extLst>
                    <a:ext uri="{FF2B5EF4-FFF2-40B4-BE49-F238E27FC236}">
                      <a16:creationId xmlns:a16="http://schemas.microsoft.com/office/drawing/2014/main" id="{4C03F131-B304-4AA7-9C2C-5DE111A8D3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3" name="Line 12">
                  <a:extLst>
                    <a:ext uri="{FF2B5EF4-FFF2-40B4-BE49-F238E27FC236}">
                      <a16:creationId xmlns:a16="http://schemas.microsoft.com/office/drawing/2014/main" id="{B492BDBF-8491-49DD-9BE5-0CBB24E79B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4" name="Line 13">
                  <a:extLst>
                    <a:ext uri="{FF2B5EF4-FFF2-40B4-BE49-F238E27FC236}">
                      <a16:creationId xmlns:a16="http://schemas.microsoft.com/office/drawing/2014/main" id="{4F3608F1-1B12-4AD9-94EB-E4E77F1484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5" name="Line 14">
                  <a:extLst>
                    <a:ext uri="{FF2B5EF4-FFF2-40B4-BE49-F238E27FC236}">
                      <a16:creationId xmlns:a16="http://schemas.microsoft.com/office/drawing/2014/main" id="{ADA97F6E-2C69-4CD9-8831-761D3DD632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6" name="Line 15">
                  <a:extLst>
                    <a:ext uri="{FF2B5EF4-FFF2-40B4-BE49-F238E27FC236}">
                      <a16:creationId xmlns:a16="http://schemas.microsoft.com/office/drawing/2014/main" id="{DA7B6D89-3473-4D3D-A65F-894F575E0A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17" name="Line 17">
                <a:extLst>
                  <a:ext uri="{FF2B5EF4-FFF2-40B4-BE49-F238E27FC236}">
                    <a16:creationId xmlns:a16="http://schemas.microsoft.com/office/drawing/2014/main" id="{3F054A29-BD5F-4138-8941-FC4B4CF5F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118" name="Line 18">
                <a:extLst>
                  <a:ext uri="{FF2B5EF4-FFF2-40B4-BE49-F238E27FC236}">
                    <a16:creationId xmlns:a16="http://schemas.microsoft.com/office/drawing/2014/main" id="{3674A330-FB02-45A7-BA04-6C75716B0D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9" name="Line 19">
                <a:extLst>
                  <a:ext uri="{FF2B5EF4-FFF2-40B4-BE49-F238E27FC236}">
                    <a16:creationId xmlns:a16="http://schemas.microsoft.com/office/drawing/2014/main" id="{DF9D28F8-7AFC-4C33-9B4D-84F58BFBD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0" name="Line 20">
                <a:extLst>
                  <a:ext uri="{FF2B5EF4-FFF2-40B4-BE49-F238E27FC236}">
                    <a16:creationId xmlns:a16="http://schemas.microsoft.com/office/drawing/2014/main" id="{AA9893AE-7098-4D72-8A9B-5B5C144D77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1" name="Line 21">
                <a:extLst>
                  <a:ext uri="{FF2B5EF4-FFF2-40B4-BE49-F238E27FC236}">
                    <a16:creationId xmlns:a16="http://schemas.microsoft.com/office/drawing/2014/main" id="{CBC4F68F-CDB3-4818-856A-196B59CA6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184" name="Rectangle 7">
            <a:extLst>
              <a:ext uri="{FF2B5EF4-FFF2-40B4-BE49-F238E27FC236}">
                <a16:creationId xmlns:a16="http://schemas.microsoft.com/office/drawing/2014/main" id="{2CB47644-1EFE-4EB8-A24D-5478D5999B2B}"/>
              </a:ext>
            </a:extLst>
          </p:cNvPr>
          <p:cNvSpPr>
            <a:spLocks/>
          </p:cNvSpPr>
          <p:nvPr/>
        </p:nvSpPr>
        <p:spPr bwMode="auto">
          <a:xfrm>
            <a:off x="1305232" y="6134605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185" name="Rectangle 6">
            <a:extLst>
              <a:ext uri="{FF2B5EF4-FFF2-40B4-BE49-F238E27FC236}">
                <a16:creationId xmlns:a16="http://schemas.microsoft.com/office/drawing/2014/main" id="{AE5D1C77-6DD3-452D-B480-659CAEE1A1AD}"/>
              </a:ext>
            </a:extLst>
          </p:cNvPr>
          <p:cNvSpPr>
            <a:spLocks/>
          </p:cNvSpPr>
          <p:nvPr/>
        </p:nvSpPr>
        <p:spPr bwMode="auto">
          <a:xfrm>
            <a:off x="1287860" y="5808634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JOHN MICHAEL</a:t>
            </a:r>
          </a:p>
        </p:txBody>
      </p:sp>
      <p:sp>
        <p:nvSpPr>
          <p:cNvPr id="186" name="Rectangle 8">
            <a:extLst>
              <a:ext uri="{FF2B5EF4-FFF2-40B4-BE49-F238E27FC236}">
                <a16:creationId xmlns:a16="http://schemas.microsoft.com/office/drawing/2014/main" id="{B12BB5F4-AAE7-40B3-8CDC-5FFC069C1203}"/>
              </a:ext>
            </a:extLst>
          </p:cNvPr>
          <p:cNvSpPr>
            <a:spLocks/>
          </p:cNvSpPr>
          <p:nvPr/>
        </p:nvSpPr>
        <p:spPr bwMode="auto">
          <a:xfrm>
            <a:off x="3694602" y="4261874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57F8C5C-A2B5-4D98-B50F-39E96A8361E6}"/>
              </a:ext>
            </a:extLst>
          </p:cNvPr>
          <p:cNvGrpSpPr/>
          <p:nvPr/>
        </p:nvGrpSpPr>
        <p:grpSpPr>
          <a:xfrm>
            <a:off x="3694602" y="4636052"/>
            <a:ext cx="1910978" cy="1244455"/>
            <a:chOff x="8268755" y="1463675"/>
            <a:chExt cx="1910978" cy="1244455"/>
          </a:xfrm>
        </p:grpSpPr>
        <p:sp>
          <p:nvSpPr>
            <p:cNvPr id="188" name="Rectangle 9">
              <a:extLst>
                <a:ext uri="{FF2B5EF4-FFF2-40B4-BE49-F238E27FC236}">
                  <a16:creationId xmlns:a16="http://schemas.microsoft.com/office/drawing/2014/main" id="{BD86CFCA-6033-468D-99E4-7AD714428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C1736011-F562-45EE-B100-988DAF2279FA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6B8F93F3-BC07-40E8-BB6A-5C293C3E8817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196" name="Line 11">
                  <a:extLst>
                    <a:ext uri="{FF2B5EF4-FFF2-40B4-BE49-F238E27FC236}">
                      <a16:creationId xmlns:a16="http://schemas.microsoft.com/office/drawing/2014/main" id="{19E4FAD1-B02C-4591-8812-8A8FDFFE50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7" name="Line 12">
                  <a:extLst>
                    <a:ext uri="{FF2B5EF4-FFF2-40B4-BE49-F238E27FC236}">
                      <a16:creationId xmlns:a16="http://schemas.microsoft.com/office/drawing/2014/main" id="{60C42680-8626-4C6D-9A84-318055E78D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8" name="Line 13">
                  <a:extLst>
                    <a:ext uri="{FF2B5EF4-FFF2-40B4-BE49-F238E27FC236}">
                      <a16:creationId xmlns:a16="http://schemas.microsoft.com/office/drawing/2014/main" id="{D217F2B9-88B2-4923-ACB8-1A840D440C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9" name="Line 14">
                  <a:extLst>
                    <a:ext uri="{FF2B5EF4-FFF2-40B4-BE49-F238E27FC236}">
                      <a16:creationId xmlns:a16="http://schemas.microsoft.com/office/drawing/2014/main" id="{E59D29D7-22D5-4239-BD14-F998FADC9A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00" name="Line 15">
                  <a:extLst>
                    <a:ext uri="{FF2B5EF4-FFF2-40B4-BE49-F238E27FC236}">
                      <a16:creationId xmlns:a16="http://schemas.microsoft.com/office/drawing/2014/main" id="{70224C86-0EF3-49EB-9747-26B2F74BDF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91" name="Line 17">
                <a:extLst>
                  <a:ext uri="{FF2B5EF4-FFF2-40B4-BE49-F238E27FC236}">
                    <a16:creationId xmlns:a16="http://schemas.microsoft.com/office/drawing/2014/main" id="{3F589D9B-3B3C-4B09-936C-F7218E9AF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192" name="Line 18">
                <a:extLst>
                  <a:ext uri="{FF2B5EF4-FFF2-40B4-BE49-F238E27FC236}">
                    <a16:creationId xmlns:a16="http://schemas.microsoft.com/office/drawing/2014/main" id="{5C5C8698-E590-47C6-B1FE-89F6D0527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3" name="Line 19">
                <a:extLst>
                  <a:ext uri="{FF2B5EF4-FFF2-40B4-BE49-F238E27FC236}">
                    <a16:creationId xmlns:a16="http://schemas.microsoft.com/office/drawing/2014/main" id="{0E1FA4F4-7B9B-43AB-95BB-7B436E3D5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4" name="Line 20">
                <a:extLst>
                  <a:ext uri="{FF2B5EF4-FFF2-40B4-BE49-F238E27FC236}">
                    <a16:creationId xmlns:a16="http://schemas.microsoft.com/office/drawing/2014/main" id="{D09AB893-7995-4B7C-93C8-CF285ADAE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5" name="Line 21">
                <a:extLst>
                  <a:ext uri="{FF2B5EF4-FFF2-40B4-BE49-F238E27FC236}">
                    <a16:creationId xmlns:a16="http://schemas.microsoft.com/office/drawing/2014/main" id="{22338581-AAB6-4859-ACC7-A75BF73BE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202" name="Rectangle 6">
            <a:extLst>
              <a:ext uri="{FF2B5EF4-FFF2-40B4-BE49-F238E27FC236}">
                <a16:creationId xmlns:a16="http://schemas.microsoft.com/office/drawing/2014/main" id="{A57631DD-45AD-49B1-8189-41D85B9DA50B}"/>
              </a:ext>
            </a:extLst>
          </p:cNvPr>
          <p:cNvSpPr>
            <a:spLocks/>
          </p:cNvSpPr>
          <p:nvPr/>
        </p:nvSpPr>
        <p:spPr bwMode="auto">
          <a:xfrm>
            <a:off x="6603792" y="5864397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ROSEY JUCKEE</a:t>
            </a:r>
          </a:p>
        </p:txBody>
      </p:sp>
      <p:sp>
        <p:nvSpPr>
          <p:cNvPr id="203" name="Rectangle 7">
            <a:extLst>
              <a:ext uri="{FF2B5EF4-FFF2-40B4-BE49-F238E27FC236}">
                <a16:creationId xmlns:a16="http://schemas.microsoft.com/office/drawing/2014/main" id="{57BFFE08-D37A-4E9E-A05B-64FE5B8B4C66}"/>
              </a:ext>
            </a:extLst>
          </p:cNvPr>
          <p:cNvSpPr>
            <a:spLocks/>
          </p:cNvSpPr>
          <p:nvPr/>
        </p:nvSpPr>
        <p:spPr bwMode="auto">
          <a:xfrm>
            <a:off x="6621164" y="6190368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204" name="Rectangle 8">
            <a:extLst>
              <a:ext uri="{FF2B5EF4-FFF2-40B4-BE49-F238E27FC236}">
                <a16:creationId xmlns:a16="http://schemas.microsoft.com/office/drawing/2014/main" id="{B1F8D023-5288-42D3-B405-183935222FE5}"/>
              </a:ext>
            </a:extLst>
          </p:cNvPr>
          <p:cNvSpPr>
            <a:spLocks/>
          </p:cNvSpPr>
          <p:nvPr/>
        </p:nvSpPr>
        <p:spPr bwMode="auto">
          <a:xfrm>
            <a:off x="9010534" y="4317637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2610EEF2-1075-4681-9489-BCD17B30AE3C}"/>
              </a:ext>
            </a:extLst>
          </p:cNvPr>
          <p:cNvGrpSpPr/>
          <p:nvPr/>
        </p:nvGrpSpPr>
        <p:grpSpPr>
          <a:xfrm>
            <a:off x="9010534" y="4691815"/>
            <a:ext cx="1910978" cy="1244455"/>
            <a:chOff x="8268755" y="1463675"/>
            <a:chExt cx="1910978" cy="1244455"/>
          </a:xfrm>
        </p:grpSpPr>
        <p:sp>
          <p:nvSpPr>
            <p:cNvPr id="206" name="Rectangle 9">
              <a:extLst>
                <a:ext uri="{FF2B5EF4-FFF2-40B4-BE49-F238E27FC236}">
                  <a16:creationId xmlns:a16="http://schemas.microsoft.com/office/drawing/2014/main" id="{6D2D12C1-6D95-40EE-889E-A1070BCCD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B023CF4C-809B-42E3-B4F4-C490C6B387E3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3182137C-9BC5-4C42-A435-0B85A5E5F06C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214" name="Line 11">
                  <a:extLst>
                    <a:ext uri="{FF2B5EF4-FFF2-40B4-BE49-F238E27FC236}">
                      <a16:creationId xmlns:a16="http://schemas.microsoft.com/office/drawing/2014/main" id="{A6A968A1-B7FF-4E2E-A3BE-FBFB225165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5" name="Line 12">
                  <a:extLst>
                    <a:ext uri="{FF2B5EF4-FFF2-40B4-BE49-F238E27FC236}">
                      <a16:creationId xmlns:a16="http://schemas.microsoft.com/office/drawing/2014/main" id="{D54D963E-17A6-4BC3-B4C0-282A2A2C61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6" name="Line 13">
                  <a:extLst>
                    <a:ext uri="{FF2B5EF4-FFF2-40B4-BE49-F238E27FC236}">
                      <a16:creationId xmlns:a16="http://schemas.microsoft.com/office/drawing/2014/main" id="{DB12CE09-F3DC-4DBB-9D14-C34D1E56BA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7" name="Line 14">
                  <a:extLst>
                    <a:ext uri="{FF2B5EF4-FFF2-40B4-BE49-F238E27FC236}">
                      <a16:creationId xmlns:a16="http://schemas.microsoft.com/office/drawing/2014/main" id="{C10BE920-0957-4ABB-902C-2DC61694C7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18" name="Line 15">
                  <a:extLst>
                    <a:ext uri="{FF2B5EF4-FFF2-40B4-BE49-F238E27FC236}">
                      <a16:creationId xmlns:a16="http://schemas.microsoft.com/office/drawing/2014/main" id="{63085DF0-7C49-4755-86FE-3D5388152E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09" name="Line 17">
                <a:extLst>
                  <a:ext uri="{FF2B5EF4-FFF2-40B4-BE49-F238E27FC236}">
                    <a16:creationId xmlns:a16="http://schemas.microsoft.com/office/drawing/2014/main" id="{7C10256B-3D23-4CF1-8438-04DDB4185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210" name="Line 18">
                <a:extLst>
                  <a:ext uri="{FF2B5EF4-FFF2-40B4-BE49-F238E27FC236}">
                    <a16:creationId xmlns:a16="http://schemas.microsoft.com/office/drawing/2014/main" id="{5C176598-FDCA-431F-A2F1-D8275622F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11" name="Line 19">
                <a:extLst>
                  <a:ext uri="{FF2B5EF4-FFF2-40B4-BE49-F238E27FC236}">
                    <a16:creationId xmlns:a16="http://schemas.microsoft.com/office/drawing/2014/main" id="{3D5B0D61-C09E-4C24-8C27-420170C212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12" name="Line 20">
                <a:extLst>
                  <a:ext uri="{FF2B5EF4-FFF2-40B4-BE49-F238E27FC236}">
                    <a16:creationId xmlns:a16="http://schemas.microsoft.com/office/drawing/2014/main" id="{05A6E936-F91B-4040-ACB1-0F4339DF8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13" name="Line 21">
                <a:extLst>
                  <a:ext uri="{FF2B5EF4-FFF2-40B4-BE49-F238E27FC236}">
                    <a16:creationId xmlns:a16="http://schemas.microsoft.com/office/drawing/2014/main" id="{8580E406-B27B-4BC5-9D78-7A0CF9D109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pic>
        <p:nvPicPr>
          <p:cNvPr id="244" name="Picture Placeholder 243">
            <a:extLst>
              <a:ext uri="{FF2B5EF4-FFF2-40B4-BE49-F238E27FC236}">
                <a16:creationId xmlns:a16="http://schemas.microsoft.com/office/drawing/2014/main" id="{C9543359-716F-4C8A-A2AF-7992638873DE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r="972"/>
          <a:stretch>
            <a:fillRect/>
          </a:stretch>
        </p:blipFill>
        <p:spPr/>
      </p:pic>
      <p:pic>
        <p:nvPicPr>
          <p:cNvPr id="248" name="Picture Placeholder 247">
            <a:extLst>
              <a:ext uri="{FF2B5EF4-FFF2-40B4-BE49-F238E27FC236}">
                <a16:creationId xmlns:a16="http://schemas.microsoft.com/office/drawing/2014/main" id="{0B56F99A-EB59-4BD7-BDEB-3C65824512CC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9" b="53365"/>
          <a:stretch/>
        </p:blipFill>
        <p:spPr>
          <a:xfrm>
            <a:off x="1287860" y="4261875"/>
            <a:ext cx="2010636" cy="1370392"/>
          </a:xfrm>
        </p:spPr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FD7298FE-30F5-413E-A0C5-00C30383E126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" r="6680"/>
          <a:stretch>
            <a:fillRect/>
          </a:stretch>
        </p:blipFill>
        <p:spPr>
          <a:xfrm>
            <a:off x="9196282" y="0"/>
            <a:ext cx="2995718" cy="2305050"/>
          </a:xfrm>
        </p:spPr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BA300AD5-CD51-4037-908C-CAF873070696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2" r="27372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59F6884C-4CE4-4DF8-AC41-96E0AB41F073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5" r="27415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85D336B1-0F37-4D2D-B882-5185E7AEE06F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6" r="13436"/>
          <a:stretch>
            <a:fillRect/>
          </a:stretch>
        </p:blipFill>
        <p:spPr/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4BAE156-599E-4145-86B1-59D350B6C4D0}"/>
              </a:ext>
            </a:extLst>
          </p:cNvPr>
          <p:cNvGrpSpPr/>
          <p:nvPr/>
        </p:nvGrpSpPr>
        <p:grpSpPr>
          <a:xfrm>
            <a:off x="908981" y="1433908"/>
            <a:ext cx="3591647" cy="3990185"/>
            <a:chOff x="1121285" y="1663129"/>
            <a:chExt cx="3591647" cy="399018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4D39C93-0461-4984-8B3E-CEBB3942CD7F}"/>
                </a:ext>
              </a:extLst>
            </p:cNvPr>
            <p:cNvGrpSpPr/>
            <p:nvPr/>
          </p:nvGrpSpPr>
          <p:grpSpPr>
            <a:xfrm>
              <a:off x="1121285" y="1663129"/>
              <a:ext cx="2606098" cy="1996315"/>
              <a:chOff x="1440599" y="1684856"/>
              <a:chExt cx="2606098" cy="1996315"/>
            </a:xfrm>
          </p:grpSpPr>
          <p:sp>
            <p:nvSpPr>
              <p:cNvPr id="30" name="AutoShape 17">
                <a:extLst>
                  <a:ext uri="{FF2B5EF4-FFF2-40B4-BE49-F238E27FC236}">
                    <a16:creationId xmlns:a16="http://schemas.microsoft.com/office/drawing/2014/main" id="{3E72E18C-4324-46C4-AE85-E4CFBD37A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599" y="1684856"/>
                <a:ext cx="1183692" cy="67054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6383" y="11316"/>
                    </a:moveTo>
                    <a:cubicBezTo>
                      <a:pt x="6352" y="11293"/>
                      <a:pt x="6334" y="11238"/>
                      <a:pt x="6334" y="11175"/>
                    </a:cubicBezTo>
                    <a:lnTo>
                      <a:pt x="6334" y="7852"/>
                    </a:lnTo>
                    <a:cubicBezTo>
                      <a:pt x="6569" y="7570"/>
                      <a:pt x="6728" y="7101"/>
                      <a:pt x="6728" y="6553"/>
                    </a:cubicBezTo>
                    <a:lnTo>
                      <a:pt x="6728" y="3104"/>
                    </a:lnTo>
                    <a:cubicBezTo>
                      <a:pt x="6728" y="1391"/>
                      <a:pt x="5939" y="0"/>
                      <a:pt x="4969" y="0"/>
                    </a:cubicBezTo>
                    <a:lnTo>
                      <a:pt x="4544" y="0"/>
                    </a:lnTo>
                    <a:cubicBezTo>
                      <a:pt x="3573" y="0"/>
                      <a:pt x="2783" y="1391"/>
                      <a:pt x="2783" y="3104"/>
                    </a:cubicBezTo>
                    <a:lnTo>
                      <a:pt x="2783" y="6553"/>
                    </a:lnTo>
                    <a:cubicBezTo>
                      <a:pt x="2783" y="7093"/>
                      <a:pt x="2938" y="7570"/>
                      <a:pt x="3178" y="7852"/>
                    </a:cubicBezTo>
                    <a:lnTo>
                      <a:pt x="3178" y="11175"/>
                    </a:lnTo>
                    <a:cubicBezTo>
                      <a:pt x="3178" y="11238"/>
                      <a:pt x="3161" y="11284"/>
                      <a:pt x="3129" y="11316"/>
                    </a:cubicBezTo>
                    <a:cubicBezTo>
                      <a:pt x="2863" y="11542"/>
                      <a:pt x="1555" y="12708"/>
                      <a:pt x="345" y="14468"/>
                    </a:cubicBezTo>
                    <a:cubicBezTo>
                      <a:pt x="128" y="14788"/>
                      <a:pt x="0" y="15257"/>
                      <a:pt x="0" y="15758"/>
                    </a:cubicBezTo>
                    <a:lnTo>
                      <a:pt x="0" y="18120"/>
                    </a:lnTo>
                    <a:lnTo>
                      <a:pt x="4300" y="18120"/>
                    </a:lnTo>
                    <a:cubicBezTo>
                      <a:pt x="4384" y="17322"/>
                      <a:pt x="4628" y="16595"/>
                      <a:pt x="4991" y="16071"/>
                    </a:cubicBezTo>
                    <a:cubicBezTo>
                      <a:pt x="6024" y="14569"/>
                      <a:pt x="7119" y="13412"/>
                      <a:pt x="7810" y="12739"/>
                    </a:cubicBezTo>
                    <a:cubicBezTo>
                      <a:pt x="7114" y="11957"/>
                      <a:pt x="6547" y="11457"/>
                      <a:pt x="6383" y="11316"/>
                    </a:cubicBezTo>
                    <a:close/>
                    <a:moveTo>
                      <a:pt x="21241" y="14468"/>
                    </a:moveTo>
                    <a:cubicBezTo>
                      <a:pt x="20030" y="12708"/>
                      <a:pt x="18723" y="11542"/>
                      <a:pt x="18457" y="11316"/>
                    </a:cubicBezTo>
                    <a:cubicBezTo>
                      <a:pt x="18426" y="11293"/>
                      <a:pt x="18408" y="11238"/>
                      <a:pt x="18408" y="11175"/>
                    </a:cubicBezTo>
                    <a:lnTo>
                      <a:pt x="18408" y="7852"/>
                    </a:lnTo>
                    <a:cubicBezTo>
                      <a:pt x="18643" y="7570"/>
                      <a:pt x="18802" y="7101"/>
                      <a:pt x="18802" y="6553"/>
                    </a:cubicBezTo>
                    <a:lnTo>
                      <a:pt x="18802" y="3104"/>
                    </a:lnTo>
                    <a:cubicBezTo>
                      <a:pt x="18802" y="1391"/>
                      <a:pt x="18014" y="0"/>
                      <a:pt x="17043" y="0"/>
                    </a:cubicBezTo>
                    <a:lnTo>
                      <a:pt x="16626" y="0"/>
                    </a:lnTo>
                    <a:cubicBezTo>
                      <a:pt x="15655" y="0"/>
                      <a:pt x="14867" y="1391"/>
                      <a:pt x="14867" y="3104"/>
                    </a:cubicBezTo>
                    <a:lnTo>
                      <a:pt x="14867" y="6553"/>
                    </a:lnTo>
                    <a:cubicBezTo>
                      <a:pt x="14867" y="7093"/>
                      <a:pt x="15022" y="7570"/>
                      <a:pt x="15261" y="7852"/>
                    </a:cubicBezTo>
                    <a:lnTo>
                      <a:pt x="15261" y="11175"/>
                    </a:lnTo>
                    <a:cubicBezTo>
                      <a:pt x="15261" y="11238"/>
                      <a:pt x="15244" y="11284"/>
                      <a:pt x="15212" y="11316"/>
                    </a:cubicBezTo>
                    <a:cubicBezTo>
                      <a:pt x="15048" y="11457"/>
                      <a:pt x="14481" y="11957"/>
                      <a:pt x="13790" y="12739"/>
                    </a:cubicBezTo>
                    <a:cubicBezTo>
                      <a:pt x="14481" y="13412"/>
                      <a:pt x="15576" y="14569"/>
                      <a:pt x="16609" y="16071"/>
                    </a:cubicBezTo>
                    <a:cubicBezTo>
                      <a:pt x="16972" y="16595"/>
                      <a:pt x="17211" y="17322"/>
                      <a:pt x="17300" y="18120"/>
                    </a:cubicBezTo>
                    <a:lnTo>
                      <a:pt x="21600" y="18120"/>
                    </a:lnTo>
                    <a:lnTo>
                      <a:pt x="21600" y="15758"/>
                    </a:lnTo>
                    <a:cubicBezTo>
                      <a:pt x="21587" y="15257"/>
                      <a:pt x="21462" y="14780"/>
                      <a:pt x="21241" y="14468"/>
                    </a:cubicBezTo>
                    <a:close/>
                    <a:moveTo>
                      <a:pt x="12730" y="13490"/>
                    </a:moveTo>
                    <a:cubicBezTo>
                      <a:pt x="12695" y="13458"/>
                      <a:pt x="12673" y="13396"/>
                      <a:pt x="12673" y="13325"/>
                    </a:cubicBezTo>
                    <a:lnTo>
                      <a:pt x="12673" y="9361"/>
                    </a:lnTo>
                    <a:cubicBezTo>
                      <a:pt x="12956" y="9025"/>
                      <a:pt x="13143" y="8462"/>
                      <a:pt x="13143" y="7820"/>
                    </a:cubicBezTo>
                    <a:lnTo>
                      <a:pt x="13143" y="3707"/>
                    </a:lnTo>
                    <a:cubicBezTo>
                      <a:pt x="13143" y="1658"/>
                      <a:pt x="12203" y="0"/>
                      <a:pt x="11042" y="0"/>
                    </a:cubicBezTo>
                    <a:lnTo>
                      <a:pt x="10540" y="0"/>
                    </a:lnTo>
                    <a:cubicBezTo>
                      <a:pt x="9379" y="0"/>
                      <a:pt x="8440" y="1658"/>
                      <a:pt x="8440" y="3707"/>
                    </a:cubicBezTo>
                    <a:lnTo>
                      <a:pt x="8440" y="7820"/>
                    </a:lnTo>
                    <a:cubicBezTo>
                      <a:pt x="8440" y="8462"/>
                      <a:pt x="8626" y="9032"/>
                      <a:pt x="8909" y="9361"/>
                    </a:cubicBezTo>
                    <a:lnTo>
                      <a:pt x="8909" y="13325"/>
                    </a:lnTo>
                    <a:cubicBezTo>
                      <a:pt x="8909" y="13396"/>
                      <a:pt x="8887" y="13458"/>
                      <a:pt x="8851" y="13490"/>
                    </a:cubicBezTo>
                    <a:cubicBezTo>
                      <a:pt x="8532" y="13764"/>
                      <a:pt x="6977" y="15155"/>
                      <a:pt x="5532" y="17243"/>
                    </a:cubicBezTo>
                    <a:cubicBezTo>
                      <a:pt x="5270" y="17619"/>
                      <a:pt x="5119" y="18190"/>
                      <a:pt x="5119" y="18785"/>
                    </a:cubicBezTo>
                    <a:lnTo>
                      <a:pt x="5119" y="21600"/>
                    </a:lnTo>
                    <a:lnTo>
                      <a:pt x="16462" y="21600"/>
                    </a:lnTo>
                    <a:lnTo>
                      <a:pt x="16462" y="18785"/>
                    </a:lnTo>
                    <a:cubicBezTo>
                      <a:pt x="16462" y="18190"/>
                      <a:pt x="16311" y="17619"/>
                      <a:pt x="16050" y="17243"/>
                    </a:cubicBezTo>
                    <a:cubicBezTo>
                      <a:pt x="14605" y="15148"/>
                      <a:pt x="13049" y="13764"/>
                      <a:pt x="12730" y="13490"/>
                    </a:cubicBezTo>
                    <a:close/>
                    <a:moveTo>
                      <a:pt x="12730" y="13490"/>
                    </a:moveTo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97AEFE9-312E-4CCA-B462-484DBABB1C73}"/>
                  </a:ext>
                </a:extLst>
              </p:cNvPr>
              <p:cNvSpPr/>
              <p:nvPr/>
            </p:nvSpPr>
            <p:spPr>
              <a:xfrm>
                <a:off x="1440599" y="2521879"/>
                <a:ext cx="2606098" cy="1159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4000"/>
                  </a:lnSpc>
                </a:pPr>
                <a:r>
                  <a:rPr lang="en-US" sz="5000" b="1" dirty="0"/>
                  <a:t>Our Port </a:t>
                </a:r>
              </a:p>
              <a:p>
                <a:pPr>
                  <a:lnSpc>
                    <a:spcPts val="4000"/>
                  </a:lnSpc>
                </a:pPr>
                <a:r>
                  <a:rPr lang="en-US" sz="5000" b="1" dirty="0"/>
                  <a:t>folio</a:t>
                </a:r>
                <a:endParaRPr lang="en-US" sz="5000" dirty="0"/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BE005AA-8AD5-4D75-8BAA-5C7DB3F80141}"/>
                </a:ext>
              </a:extLst>
            </p:cNvPr>
            <p:cNvSpPr/>
            <p:nvPr/>
          </p:nvSpPr>
          <p:spPr>
            <a:xfrm>
              <a:off x="1121285" y="3765618"/>
              <a:ext cx="3591647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essentially.</a:t>
              </a:r>
              <a:endPara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5A3423B-E703-49DC-85BE-6625DCEABC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848718A-1DBB-4998-A446-338BA642779D}"/>
              </a:ext>
            </a:extLst>
          </p:cNvPr>
          <p:cNvCxnSpPr>
            <a:cxnSpLocks/>
          </p:cNvCxnSpPr>
          <p:nvPr/>
        </p:nvCxnSpPr>
        <p:spPr>
          <a:xfrm>
            <a:off x="0" y="3294748"/>
            <a:ext cx="12192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95D03CE-C550-4222-8385-F836F218BD2A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2" r="16472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74B9776-28E6-446A-A662-C64701F79ABC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8F6E158-AA06-4612-9892-27E887D5A0E5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B559088-BE80-44E8-B357-EF44F6A8A4B5}"/>
              </a:ext>
            </a:extLst>
          </p:cNvPr>
          <p:cNvGrpSpPr/>
          <p:nvPr/>
        </p:nvGrpSpPr>
        <p:grpSpPr>
          <a:xfrm>
            <a:off x="1281072" y="4201849"/>
            <a:ext cx="1697372" cy="1340154"/>
            <a:chOff x="741935" y="4550242"/>
            <a:chExt cx="1697372" cy="1340154"/>
          </a:xfrm>
        </p:grpSpPr>
        <p:sp>
          <p:nvSpPr>
            <p:cNvPr id="45" name="AutoShape 62">
              <a:extLst>
                <a:ext uri="{FF2B5EF4-FFF2-40B4-BE49-F238E27FC236}">
                  <a16:creationId xmlns:a16="http://schemas.microsoft.com/office/drawing/2014/main" id="{48FF6ADC-8931-493A-98D3-3AF93B572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154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EF6D32D-BCA8-4BC6-BD02-251E003FFDF5}"/>
                </a:ext>
              </a:extLst>
            </p:cNvPr>
            <p:cNvGrpSpPr/>
            <p:nvPr/>
          </p:nvGrpSpPr>
          <p:grpSpPr>
            <a:xfrm>
              <a:off x="741935" y="5056046"/>
              <a:ext cx="1697372" cy="834350"/>
              <a:chOff x="2126253" y="3896702"/>
              <a:chExt cx="1697372" cy="834350"/>
            </a:xfrm>
          </p:grpSpPr>
          <p:sp>
            <p:nvSpPr>
              <p:cNvPr id="51" name="Rectangle 17">
                <a:extLst>
                  <a:ext uri="{FF2B5EF4-FFF2-40B4-BE49-F238E27FC236}">
                    <a16:creationId xmlns:a16="http://schemas.microsoft.com/office/drawing/2014/main" id="{7B005E03-FC63-49C4-B512-2C88BC8CF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C10A241-22F4-4A51-8220-AB7DD85B4ED6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7419B97-4774-4E4F-8D4E-C968953273B3}"/>
              </a:ext>
            </a:extLst>
          </p:cNvPr>
          <p:cNvSpPr/>
          <p:nvPr/>
        </p:nvSpPr>
        <p:spPr>
          <a:xfrm>
            <a:off x="838200" y="2074360"/>
            <a:ext cx="2583116" cy="4043362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9C3B371-E57D-4413-A467-C7A627653525}"/>
              </a:ext>
            </a:extLst>
          </p:cNvPr>
          <p:cNvGrpSpPr/>
          <p:nvPr/>
        </p:nvGrpSpPr>
        <p:grpSpPr>
          <a:xfrm>
            <a:off x="5247314" y="4201849"/>
            <a:ext cx="1697372" cy="1340154"/>
            <a:chOff x="3772686" y="4714515"/>
            <a:chExt cx="1697372" cy="1340154"/>
          </a:xfrm>
        </p:grpSpPr>
        <p:sp>
          <p:nvSpPr>
            <p:cNvPr id="54" name="AutoShape 62">
              <a:extLst>
                <a:ext uri="{FF2B5EF4-FFF2-40B4-BE49-F238E27FC236}">
                  <a16:creationId xmlns:a16="http://schemas.microsoft.com/office/drawing/2014/main" id="{DF14B6EA-74BE-4C8A-B17C-B190CF289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905" y="471451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A3CECDA-570A-4429-BB27-A9CA6BDBAC62}"/>
                </a:ext>
              </a:extLst>
            </p:cNvPr>
            <p:cNvGrpSpPr/>
            <p:nvPr/>
          </p:nvGrpSpPr>
          <p:grpSpPr>
            <a:xfrm>
              <a:off x="3772686" y="5220319"/>
              <a:ext cx="1697372" cy="834350"/>
              <a:chOff x="2126253" y="3896702"/>
              <a:chExt cx="1697372" cy="834350"/>
            </a:xfrm>
          </p:grpSpPr>
          <p:sp>
            <p:nvSpPr>
              <p:cNvPr id="56" name="Rectangle 17">
                <a:extLst>
                  <a:ext uri="{FF2B5EF4-FFF2-40B4-BE49-F238E27FC236}">
                    <a16:creationId xmlns:a16="http://schemas.microsoft.com/office/drawing/2014/main" id="{C9D6F618-8D63-49B2-BFA1-3EE21024D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59DE986-4E67-4AA7-A5A2-3E7F716E6AE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4AA603A-18A6-492E-8AE6-8462B694AE8A}"/>
              </a:ext>
            </a:extLst>
          </p:cNvPr>
          <p:cNvSpPr/>
          <p:nvPr/>
        </p:nvSpPr>
        <p:spPr>
          <a:xfrm>
            <a:off x="4804442" y="2074360"/>
            <a:ext cx="2583116" cy="4043362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44DD21-4688-4ED4-B8A1-7663605A0929}"/>
              </a:ext>
            </a:extLst>
          </p:cNvPr>
          <p:cNvGrpSpPr/>
          <p:nvPr/>
        </p:nvGrpSpPr>
        <p:grpSpPr>
          <a:xfrm>
            <a:off x="9213556" y="4201849"/>
            <a:ext cx="1697372" cy="1340154"/>
            <a:chOff x="6985814" y="4550242"/>
            <a:chExt cx="1697372" cy="1340154"/>
          </a:xfrm>
        </p:grpSpPr>
        <p:sp>
          <p:nvSpPr>
            <p:cNvPr id="61" name="AutoShape 62">
              <a:extLst>
                <a:ext uri="{FF2B5EF4-FFF2-40B4-BE49-F238E27FC236}">
                  <a16:creationId xmlns:a16="http://schemas.microsoft.com/office/drawing/2014/main" id="{2D25E979-DF61-4479-9954-F6AAA9857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33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F58F25D-E8E8-4DB7-A891-A29669228A12}"/>
                </a:ext>
              </a:extLst>
            </p:cNvPr>
            <p:cNvGrpSpPr/>
            <p:nvPr/>
          </p:nvGrpSpPr>
          <p:grpSpPr>
            <a:xfrm>
              <a:off x="6985814" y="5056046"/>
              <a:ext cx="1697372" cy="834350"/>
              <a:chOff x="2126253" y="3896702"/>
              <a:chExt cx="1697372" cy="834350"/>
            </a:xfrm>
          </p:grpSpPr>
          <p:sp>
            <p:nvSpPr>
              <p:cNvPr id="64" name="Rectangle 17">
                <a:extLst>
                  <a:ext uri="{FF2B5EF4-FFF2-40B4-BE49-F238E27FC236}">
                    <a16:creationId xmlns:a16="http://schemas.microsoft.com/office/drawing/2014/main" id="{583DDEB7-7903-43B6-A7F4-A4E954067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548217D-8FD5-48A9-8F1A-A9F4E6A0B230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A6F920-F8B4-48BD-8E11-3B93C25F373F}"/>
              </a:ext>
            </a:extLst>
          </p:cNvPr>
          <p:cNvSpPr/>
          <p:nvPr/>
        </p:nvSpPr>
        <p:spPr>
          <a:xfrm>
            <a:off x="8770684" y="2074360"/>
            <a:ext cx="2583116" cy="4043362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393092-FF89-4DBB-997C-FD783919C62C}"/>
              </a:ext>
            </a:extLst>
          </p:cNvPr>
          <p:cNvSpPr txBox="1"/>
          <p:nvPr/>
        </p:nvSpPr>
        <p:spPr>
          <a:xfrm>
            <a:off x="1739266" y="2318919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FFC76A-2F47-4820-8A93-5D672A949CA9}"/>
              </a:ext>
            </a:extLst>
          </p:cNvPr>
          <p:cNvSpPr txBox="1"/>
          <p:nvPr/>
        </p:nvSpPr>
        <p:spPr>
          <a:xfrm>
            <a:off x="5705508" y="2318919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6B1582-571C-4CBE-AAF7-19BE3596EEA2}"/>
              </a:ext>
            </a:extLst>
          </p:cNvPr>
          <p:cNvSpPr txBox="1"/>
          <p:nvPr/>
        </p:nvSpPr>
        <p:spPr>
          <a:xfrm>
            <a:off x="9671750" y="2318919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D29C786-3D59-437A-B53B-68968DD78F9D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r="16580"/>
          <a:stretch>
            <a:fillRect/>
          </a:stretch>
        </p:blipFill>
        <p:spPr/>
      </p:pic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0561B34-047C-4DAE-96CF-353172A2FBAD}"/>
              </a:ext>
            </a:extLst>
          </p:cNvPr>
          <p:cNvSpPr/>
          <p:nvPr/>
        </p:nvSpPr>
        <p:spPr>
          <a:xfrm>
            <a:off x="4934712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  <a:solidFill>
            <a:schemeClr val="accent5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10332C4-3286-41CF-831C-3A9C9D3C1B62}"/>
              </a:ext>
            </a:extLst>
          </p:cNvPr>
          <p:cNvSpPr/>
          <p:nvPr/>
        </p:nvSpPr>
        <p:spPr>
          <a:xfrm>
            <a:off x="8232940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D6F0516-C852-4088-A78F-E0067DF0CB21}"/>
              </a:ext>
            </a:extLst>
          </p:cNvPr>
          <p:cNvSpPr/>
          <p:nvPr/>
        </p:nvSpPr>
        <p:spPr>
          <a:xfrm>
            <a:off x="1636484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8E92D7C-A7B8-451A-950B-742F224842CF}"/>
              </a:ext>
            </a:extLst>
          </p:cNvPr>
          <p:cNvGrpSpPr/>
          <p:nvPr/>
        </p:nvGrpSpPr>
        <p:grpSpPr>
          <a:xfrm>
            <a:off x="1636484" y="4279272"/>
            <a:ext cx="1909824" cy="1388779"/>
            <a:chOff x="937548" y="3125163"/>
            <a:chExt cx="1909824" cy="138877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148B827-EF45-44B9-B9E6-F86C50490D77}"/>
                </a:ext>
              </a:extLst>
            </p:cNvPr>
            <p:cNvGrpSpPr/>
            <p:nvPr/>
          </p:nvGrpSpPr>
          <p:grpSpPr>
            <a:xfrm>
              <a:off x="937548" y="3125163"/>
              <a:ext cx="544012" cy="544012"/>
              <a:chOff x="937548" y="3125163"/>
              <a:chExt cx="544012" cy="54401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088DEE6C-254D-468A-B765-8CE164594A8A}"/>
                  </a:ext>
                </a:extLst>
              </p:cNvPr>
              <p:cNvSpPr/>
              <p:nvPr/>
            </p:nvSpPr>
            <p:spPr bwMode="auto">
              <a:xfrm>
                <a:off x="937548" y="3125163"/>
                <a:ext cx="544012" cy="544012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6" name="Rectangle 6">
                <a:extLst>
                  <a:ext uri="{FF2B5EF4-FFF2-40B4-BE49-F238E27FC236}">
                    <a16:creationId xmlns:a16="http://schemas.microsoft.com/office/drawing/2014/main" id="{441017C0-6034-4882-B76E-FDF68B0EB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65" y="3158304"/>
                <a:ext cx="361578" cy="477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rPr>
                  <a:t>1</a:t>
                </a:r>
              </a:p>
            </p:txBody>
          </p:sp>
        </p:grpSp>
        <p:sp>
          <p:nvSpPr>
            <p:cNvPr id="24" name="Rectangle 20">
              <a:extLst>
                <a:ext uri="{FF2B5EF4-FFF2-40B4-BE49-F238E27FC236}">
                  <a16:creationId xmlns:a16="http://schemas.microsoft.com/office/drawing/2014/main" id="{C0F27857-AC5D-478D-A0C1-74C96698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422" y="3921891"/>
              <a:ext cx="1851950" cy="59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 to project an image of profession.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405A34-84BE-4857-B642-B3B1BC30FC12}"/>
              </a:ext>
            </a:extLst>
          </p:cNvPr>
          <p:cNvGrpSpPr/>
          <p:nvPr/>
        </p:nvGrpSpPr>
        <p:grpSpPr>
          <a:xfrm>
            <a:off x="4934712" y="4279272"/>
            <a:ext cx="1909824" cy="1388779"/>
            <a:chOff x="937548" y="3125163"/>
            <a:chExt cx="1909824" cy="1388779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448563B-766A-4E03-8FB7-EBE84482EBC3}"/>
                </a:ext>
              </a:extLst>
            </p:cNvPr>
            <p:cNvGrpSpPr/>
            <p:nvPr/>
          </p:nvGrpSpPr>
          <p:grpSpPr>
            <a:xfrm>
              <a:off x="937548" y="3125163"/>
              <a:ext cx="544012" cy="544012"/>
              <a:chOff x="937548" y="3125163"/>
              <a:chExt cx="544012" cy="544012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B6FD1140-5F40-4EFD-A49F-8B543390D3BB}"/>
                  </a:ext>
                </a:extLst>
              </p:cNvPr>
              <p:cNvSpPr/>
              <p:nvPr/>
            </p:nvSpPr>
            <p:spPr bwMode="auto">
              <a:xfrm>
                <a:off x="937548" y="3125163"/>
                <a:ext cx="544012" cy="54401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40" name="Rectangle 6">
                <a:extLst>
                  <a:ext uri="{FF2B5EF4-FFF2-40B4-BE49-F238E27FC236}">
                    <a16:creationId xmlns:a16="http://schemas.microsoft.com/office/drawing/2014/main" id="{48EF68AA-42AB-457B-8FE9-B3E566991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65" y="3158304"/>
                <a:ext cx="361578" cy="477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rPr>
                  <a:t>1</a:t>
                </a:r>
              </a:p>
            </p:txBody>
          </p:sp>
        </p:grpSp>
        <p:sp>
          <p:nvSpPr>
            <p:cNvPr id="37" name="Rectangle 20">
              <a:extLst>
                <a:ext uri="{FF2B5EF4-FFF2-40B4-BE49-F238E27FC236}">
                  <a16:creationId xmlns:a16="http://schemas.microsoft.com/office/drawing/2014/main" id="{FDD65741-361D-45DC-91DB-1072FACF7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422" y="3921891"/>
              <a:ext cx="1851950" cy="59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 to project an image of profession.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204ACDE-A9F5-46ED-AA7D-60E467497F7F}"/>
              </a:ext>
            </a:extLst>
          </p:cNvPr>
          <p:cNvGrpSpPr/>
          <p:nvPr/>
        </p:nvGrpSpPr>
        <p:grpSpPr>
          <a:xfrm>
            <a:off x="8232940" y="4279272"/>
            <a:ext cx="1909824" cy="1388779"/>
            <a:chOff x="937548" y="3125163"/>
            <a:chExt cx="1909824" cy="138877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97E75F2-AEE6-4186-BE0F-0A64CB082EF4}"/>
                </a:ext>
              </a:extLst>
            </p:cNvPr>
            <p:cNvGrpSpPr/>
            <p:nvPr/>
          </p:nvGrpSpPr>
          <p:grpSpPr>
            <a:xfrm>
              <a:off x="937548" y="3125163"/>
              <a:ext cx="544012" cy="544012"/>
              <a:chOff x="937548" y="3125163"/>
              <a:chExt cx="544012" cy="544012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BFA41DA-9644-48E8-ACEF-253D4B55DFED}"/>
                  </a:ext>
                </a:extLst>
              </p:cNvPr>
              <p:cNvSpPr/>
              <p:nvPr/>
            </p:nvSpPr>
            <p:spPr bwMode="auto">
              <a:xfrm>
                <a:off x="937548" y="3125163"/>
                <a:ext cx="544012" cy="54401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45" name="Rectangle 6">
                <a:extLst>
                  <a:ext uri="{FF2B5EF4-FFF2-40B4-BE49-F238E27FC236}">
                    <a16:creationId xmlns:a16="http://schemas.microsoft.com/office/drawing/2014/main" id="{80FB06FC-DC33-4984-8412-C2AB53F44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65" y="3158304"/>
                <a:ext cx="361578" cy="477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rPr>
                  <a:t>1</a:t>
                </a:r>
              </a:p>
            </p:txBody>
          </p:sp>
        </p:grpSp>
        <p:sp>
          <p:nvSpPr>
            <p:cNvPr id="43" name="Rectangle 20">
              <a:extLst>
                <a:ext uri="{FF2B5EF4-FFF2-40B4-BE49-F238E27FC236}">
                  <a16:creationId xmlns:a16="http://schemas.microsoft.com/office/drawing/2014/main" id="{83BFDE3C-97BF-4AE8-BBF7-6B4595F47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422" y="3921891"/>
              <a:ext cx="1851950" cy="59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 to project an image of profession.</a:t>
              </a:r>
            </a:p>
          </p:txBody>
        </p:sp>
      </p:grpSp>
      <p:sp>
        <p:nvSpPr>
          <p:cNvPr id="51" name="Freeform 6">
            <a:extLst>
              <a:ext uri="{FF2B5EF4-FFF2-40B4-BE49-F238E27FC236}">
                <a16:creationId xmlns:a16="http://schemas.microsoft.com/office/drawing/2014/main" id="{826FBB06-F2FE-4DFA-A787-C2575FA16B8B}"/>
              </a:ext>
            </a:extLst>
          </p:cNvPr>
          <p:cNvSpPr>
            <a:spLocks noEditPoints="1"/>
          </p:cNvSpPr>
          <p:nvPr/>
        </p:nvSpPr>
        <p:spPr bwMode="auto">
          <a:xfrm>
            <a:off x="2306054" y="3267705"/>
            <a:ext cx="983437" cy="714307"/>
          </a:xfrm>
          <a:custGeom>
            <a:avLst/>
            <a:gdLst>
              <a:gd name="T0" fmla="*/ 195 w 211"/>
              <a:gd name="T1" fmla="*/ 27 h 155"/>
              <a:gd name="T2" fmla="*/ 201 w 211"/>
              <a:gd name="T3" fmla="*/ 21 h 155"/>
              <a:gd name="T4" fmla="*/ 24 w 211"/>
              <a:gd name="T5" fmla="*/ 16 h 155"/>
              <a:gd name="T6" fmla="*/ 19 w 211"/>
              <a:gd name="T7" fmla="*/ 55 h 155"/>
              <a:gd name="T8" fmla="*/ 15 w 211"/>
              <a:gd name="T9" fmla="*/ 64 h 155"/>
              <a:gd name="T10" fmla="*/ 20 w 211"/>
              <a:gd name="T11" fmla="*/ 84 h 155"/>
              <a:gd name="T12" fmla="*/ 12 w 211"/>
              <a:gd name="T13" fmla="*/ 93 h 155"/>
              <a:gd name="T14" fmla="*/ 18 w 211"/>
              <a:gd name="T15" fmla="*/ 132 h 155"/>
              <a:gd name="T16" fmla="*/ 198 w 211"/>
              <a:gd name="T17" fmla="*/ 129 h 155"/>
              <a:gd name="T18" fmla="*/ 189 w 211"/>
              <a:gd name="T19" fmla="*/ 102 h 155"/>
              <a:gd name="T20" fmla="*/ 195 w 211"/>
              <a:gd name="T21" fmla="*/ 95 h 155"/>
              <a:gd name="T22" fmla="*/ 199 w 211"/>
              <a:gd name="T23" fmla="*/ 74 h 155"/>
              <a:gd name="T24" fmla="*/ 204 w 211"/>
              <a:gd name="T25" fmla="*/ 55 h 155"/>
              <a:gd name="T26" fmla="*/ 100 w 211"/>
              <a:gd name="T27" fmla="*/ 47 h 155"/>
              <a:gd name="T28" fmla="*/ 180 w 211"/>
              <a:gd name="T29" fmla="*/ 31 h 155"/>
              <a:gd name="T30" fmla="*/ 187 w 211"/>
              <a:gd name="T31" fmla="*/ 46 h 155"/>
              <a:gd name="T32" fmla="*/ 177 w 211"/>
              <a:gd name="T33" fmla="*/ 51 h 155"/>
              <a:gd name="T34" fmla="*/ 100 w 211"/>
              <a:gd name="T35" fmla="*/ 47 h 155"/>
              <a:gd name="T36" fmla="*/ 31 w 211"/>
              <a:gd name="T37" fmla="*/ 68 h 155"/>
              <a:gd name="T38" fmla="*/ 95 w 211"/>
              <a:gd name="T39" fmla="*/ 81 h 155"/>
              <a:gd name="T40" fmla="*/ 112 w 211"/>
              <a:gd name="T41" fmla="*/ 108 h 155"/>
              <a:gd name="T42" fmla="*/ 24 w 211"/>
              <a:gd name="T43" fmla="*/ 86 h 155"/>
              <a:gd name="T44" fmla="*/ 22 w 211"/>
              <a:gd name="T45" fmla="*/ 66 h 155"/>
              <a:gd name="T46" fmla="*/ 21 w 211"/>
              <a:gd name="T47" fmla="*/ 25 h 155"/>
              <a:gd name="T48" fmla="*/ 26 w 211"/>
              <a:gd name="T49" fmla="*/ 24 h 155"/>
              <a:gd name="T50" fmla="*/ 96 w 211"/>
              <a:gd name="T51" fmla="*/ 47 h 155"/>
              <a:gd name="T52" fmla="*/ 30 w 211"/>
              <a:gd name="T53" fmla="*/ 52 h 155"/>
              <a:gd name="T54" fmla="*/ 26 w 211"/>
              <a:gd name="T55" fmla="*/ 51 h 155"/>
              <a:gd name="T56" fmla="*/ 90 w 211"/>
              <a:gd name="T57" fmla="*/ 145 h 155"/>
              <a:gd name="T58" fmla="*/ 20 w 211"/>
              <a:gd name="T59" fmla="*/ 126 h 155"/>
              <a:gd name="T60" fmla="*/ 15 w 211"/>
              <a:gd name="T61" fmla="*/ 100 h 155"/>
              <a:gd name="T62" fmla="*/ 20 w 211"/>
              <a:gd name="T63" fmla="*/ 98 h 155"/>
              <a:gd name="T64" fmla="*/ 90 w 211"/>
              <a:gd name="T65" fmla="*/ 121 h 155"/>
              <a:gd name="T66" fmla="*/ 181 w 211"/>
              <a:gd name="T67" fmla="*/ 121 h 155"/>
              <a:gd name="T68" fmla="*/ 93 w 211"/>
              <a:gd name="T69" fmla="*/ 145 h 155"/>
              <a:gd name="T70" fmla="*/ 113 w 211"/>
              <a:gd name="T71" fmla="*/ 118 h 155"/>
              <a:gd name="T72" fmla="*/ 126 w 211"/>
              <a:gd name="T73" fmla="*/ 115 h 155"/>
              <a:gd name="T74" fmla="*/ 183 w 211"/>
              <a:gd name="T75" fmla="*/ 103 h 155"/>
              <a:gd name="T76" fmla="*/ 185 w 211"/>
              <a:gd name="T77" fmla="*/ 88 h 155"/>
              <a:gd name="T78" fmla="*/ 178 w 211"/>
              <a:gd name="T79" fmla="*/ 90 h 155"/>
              <a:gd name="T80" fmla="*/ 115 w 211"/>
              <a:gd name="T81" fmla="*/ 84 h 155"/>
              <a:gd name="T82" fmla="*/ 185 w 211"/>
              <a:gd name="T83" fmla="*/ 61 h 155"/>
              <a:gd name="T84" fmla="*/ 193 w 211"/>
              <a:gd name="T85" fmla="*/ 73 h 155"/>
              <a:gd name="T86" fmla="*/ 185 w 211"/>
              <a:gd name="T87" fmla="*/ 8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1" h="155">
                <a:moveTo>
                  <a:pt x="191" y="47"/>
                </a:moveTo>
                <a:cubicBezTo>
                  <a:pt x="190" y="41"/>
                  <a:pt x="190" y="31"/>
                  <a:pt x="195" y="27"/>
                </a:cubicBezTo>
                <a:cubicBezTo>
                  <a:pt x="195" y="27"/>
                  <a:pt x="196" y="27"/>
                  <a:pt x="196" y="27"/>
                </a:cubicBezTo>
                <a:cubicBezTo>
                  <a:pt x="200" y="26"/>
                  <a:pt x="203" y="24"/>
                  <a:pt x="201" y="21"/>
                </a:cubicBezTo>
                <a:cubicBezTo>
                  <a:pt x="133" y="0"/>
                  <a:pt x="133" y="0"/>
                  <a:pt x="133" y="0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11" y="17"/>
                  <a:pt x="12" y="37"/>
                </a:cubicBezTo>
                <a:cubicBezTo>
                  <a:pt x="13" y="48"/>
                  <a:pt x="16" y="53"/>
                  <a:pt x="19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61"/>
                  <a:pt x="11" y="63"/>
                  <a:pt x="15" y="64"/>
                </a:cubicBezTo>
                <a:cubicBezTo>
                  <a:pt x="16" y="64"/>
                  <a:pt x="16" y="64"/>
                  <a:pt x="16" y="65"/>
                </a:cubicBezTo>
                <a:cubicBezTo>
                  <a:pt x="21" y="68"/>
                  <a:pt x="21" y="78"/>
                  <a:pt x="20" y="84"/>
                </a:cubicBezTo>
                <a:cubicBezTo>
                  <a:pt x="0" y="90"/>
                  <a:pt x="8" y="92"/>
                  <a:pt x="8" y="92"/>
                </a:cubicBezTo>
                <a:cubicBezTo>
                  <a:pt x="12" y="93"/>
                  <a:pt x="12" y="93"/>
                  <a:pt x="12" y="93"/>
                </a:cubicBezTo>
                <a:cubicBezTo>
                  <a:pt x="9" y="96"/>
                  <a:pt x="6" y="101"/>
                  <a:pt x="6" y="111"/>
                </a:cubicBezTo>
                <a:cubicBezTo>
                  <a:pt x="7" y="131"/>
                  <a:pt x="18" y="132"/>
                  <a:pt x="18" y="132"/>
                </a:cubicBezTo>
                <a:cubicBezTo>
                  <a:pt x="89" y="155"/>
                  <a:pt x="89" y="155"/>
                  <a:pt x="89" y="155"/>
                </a:cubicBezTo>
                <a:cubicBezTo>
                  <a:pt x="198" y="129"/>
                  <a:pt x="198" y="129"/>
                  <a:pt x="198" y="129"/>
                </a:cubicBezTo>
                <a:cubicBezTo>
                  <a:pt x="198" y="129"/>
                  <a:pt x="205" y="127"/>
                  <a:pt x="185" y="122"/>
                </a:cubicBezTo>
                <a:cubicBezTo>
                  <a:pt x="184" y="116"/>
                  <a:pt x="184" y="105"/>
                  <a:pt x="189" y="102"/>
                </a:cubicBezTo>
                <a:cubicBezTo>
                  <a:pt x="189" y="102"/>
                  <a:pt x="190" y="102"/>
                  <a:pt x="190" y="101"/>
                </a:cubicBezTo>
                <a:cubicBezTo>
                  <a:pt x="194" y="100"/>
                  <a:pt x="197" y="98"/>
                  <a:pt x="195" y="95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3" y="92"/>
                  <a:pt x="198" y="87"/>
                  <a:pt x="199" y="74"/>
                </a:cubicBezTo>
                <a:cubicBezTo>
                  <a:pt x="199" y="65"/>
                  <a:pt x="197" y="60"/>
                  <a:pt x="194" y="57"/>
                </a:cubicBezTo>
                <a:cubicBezTo>
                  <a:pt x="204" y="55"/>
                  <a:pt x="204" y="55"/>
                  <a:pt x="204" y="55"/>
                </a:cubicBezTo>
                <a:cubicBezTo>
                  <a:pt x="204" y="55"/>
                  <a:pt x="211" y="53"/>
                  <a:pt x="191" y="47"/>
                </a:cubicBezTo>
                <a:close/>
                <a:moveTo>
                  <a:pt x="100" y="47"/>
                </a:moveTo>
                <a:cubicBezTo>
                  <a:pt x="118" y="43"/>
                  <a:pt x="118" y="43"/>
                  <a:pt x="118" y="43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9" y="29"/>
                  <a:pt x="189" y="29"/>
                  <a:pt x="189" y="29"/>
                </a:cubicBezTo>
                <a:cubicBezTo>
                  <a:pt x="186" y="34"/>
                  <a:pt x="186" y="41"/>
                  <a:pt x="187" y="46"/>
                </a:cubicBezTo>
                <a:cubicBezTo>
                  <a:pt x="187" y="47"/>
                  <a:pt x="187" y="48"/>
                  <a:pt x="187" y="49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99" y="71"/>
                  <a:pt x="99" y="71"/>
                  <a:pt x="99" y="71"/>
                </a:cubicBezTo>
                <a:lnTo>
                  <a:pt x="100" y="47"/>
                </a:lnTo>
                <a:close/>
                <a:moveTo>
                  <a:pt x="22" y="66"/>
                </a:moveTo>
                <a:cubicBezTo>
                  <a:pt x="31" y="68"/>
                  <a:pt x="31" y="68"/>
                  <a:pt x="31" y="68"/>
                </a:cubicBezTo>
                <a:cubicBezTo>
                  <a:pt x="90" y="80"/>
                  <a:pt x="90" y="80"/>
                  <a:pt x="90" y="80"/>
                </a:cubicBezTo>
                <a:cubicBezTo>
                  <a:pt x="95" y="81"/>
                  <a:pt x="95" y="81"/>
                  <a:pt x="95" y="81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32" y="88"/>
                  <a:pt x="32" y="88"/>
                  <a:pt x="32" y="88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5"/>
                  <a:pt x="24" y="84"/>
                  <a:pt x="24" y="83"/>
                </a:cubicBezTo>
                <a:cubicBezTo>
                  <a:pt x="25" y="79"/>
                  <a:pt x="25" y="71"/>
                  <a:pt x="22" y="66"/>
                </a:cubicBezTo>
                <a:close/>
                <a:moveTo>
                  <a:pt x="19" y="36"/>
                </a:moveTo>
                <a:cubicBezTo>
                  <a:pt x="18" y="31"/>
                  <a:pt x="19" y="27"/>
                  <a:pt x="21" y="25"/>
                </a:cubicBezTo>
                <a:cubicBezTo>
                  <a:pt x="22" y="24"/>
                  <a:pt x="24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73" y="39"/>
                  <a:pt x="73" y="39"/>
                  <a:pt x="73" y="39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71"/>
                  <a:pt x="96" y="71"/>
                  <a:pt x="96" y="71"/>
                </a:cubicBezTo>
                <a:cubicBezTo>
                  <a:pt x="30" y="52"/>
                  <a:pt x="30" y="52"/>
                  <a:pt x="30" y="52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19" y="50"/>
                  <a:pt x="19" y="36"/>
                </a:cubicBezTo>
                <a:close/>
                <a:moveTo>
                  <a:pt x="90" y="145"/>
                </a:moveTo>
                <a:cubicBezTo>
                  <a:pt x="20" y="126"/>
                  <a:pt x="20" y="126"/>
                  <a:pt x="20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19" y="125"/>
                  <a:pt x="13" y="125"/>
                  <a:pt x="13" y="110"/>
                </a:cubicBezTo>
                <a:cubicBezTo>
                  <a:pt x="12" y="105"/>
                  <a:pt x="13" y="101"/>
                  <a:pt x="15" y="100"/>
                </a:cubicBezTo>
                <a:cubicBezTo>
                  <a:pt x="16" y="98"/>
                  <a:pt x="18" y="98"/>
                  <a:pt x="19" y="98"/>
                </a:cubicBezTo>
                <a:cubicBezTo>
                  <a:pt x="19" y="98"/>
                  <a:pt x="20" y="98"/>
                  <a:pt x="20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90" y="121"/>
                  <a:pt x="90" y="121"/>
                  <a:pt x="90" y="121"/>
                </a:cubicBezTo>
                <a:lnTo>
                  <a:pt x="90" y="145"/>
                </a:lnTo>
                <a:close/>
                <a:moveTo>
                  <a:pt x="181" y="121"/>
                </a:moveTo>
                <a:cubicBezTo>
                  <a:pt x="181" y="122"/>
                  <a:pt x="181" y="123"/>
                  <a:pt x="181" y="123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113" y="118"/>
                  <a:pt x="113" y="118"/>
                  <a:pt x="113" y="118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83" y="103"/>
                  <a:pt x="183" y="103"/>
                  <a:pt x="183" y="103"/>
                </a:cubicBezTo>
                <a:cubicBezTo>
                  <a:pt x="180" y="108"/>
                  <a:pt x="180" y="116"/>
                  <a:pt x="181" y="121"/>
                </a:cubicBezTo>
                <a:close/>
                <a:moveTo>
                  <a:pt x="185" y="88"/>
                </a:moveTo>
                <a:cubicBezTo>
                  <a:pt x="185" y="88"/>
                  <a:pt x="185" y="88"/>
                  <a:pt x="185" y="88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85" y="61"/>
                  <a:pt x="185" y="61"/>
                  <a:pt x="185" y="61"/>
                </a:cubicBezTo>
                <a:cubicBezTo>
                  <a:pt x="185" y="61"/>
                  <a:pt x="188" y="60"/>
                  <a:pt x="190" y="62"/>
                </a:cubicBezTo>
                <a:cubicBezTo>
                  <a:pt x="192" y="64"/>
                  <a:pt x="193" y="68"/>
                  <a:pt x="193" y="73"/>
                </a:cubicBezTo>
                <a:cubicBezTo>
                  <a:pt x="192" y="88"/>
                  <a:pt x="186" y="88"/>
                  <a:pt x="185" y="88"/>
                </a:cubicBezTo>
                <a:close/>
                <a:moveTo>
                  <a:pt x="185" y="88"/>
                </a:moveTo>
                <a:cubicBezTo>
                  <a:pt x="185" y="88"/>
                  <a:pt x="185" y="88"/>
                  <a:pt x="185" y="8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4738093-7797-4F32-91A4-2E28AA33816C}"/>
              </a:ext>
            </a:extLst>
          </p:cNvPr>
          <p:cNvGrpSpPr/>
          <p:nvPr/>
        </p:nvGrpSpPr>
        <p:grpSpPr>
          <a:xfrm>
            <a:off x="8826899" y="3254309"/>
            <a:ext cx="1134659" cy="741098"/>
            <a:chOff x="708025" y="2132013"/>
            <a:chExt cx="1135063" cy="741362"/>
          </a:xfrm>
          <a:solidFill>
            <a:schemeClr val="bg1"/>
          </a:solidFill>
        </p:grpSpPr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E29E8EEA-A213-46BC-BD63-4CAD83A38B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025" y="2760663"/>
              <a:ext cx="1135063" cy="112712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5EB623F7-5F01-4767-87EA-76B3FCA8F5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450" y="2132013"/>
              <a:ext cx="935038" cy="588962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09CCEFF-1775-42C1-B6A7-0C6BCFA01F1F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74" b="30774"/>
          <a:stretch>
            <a:fillRect/>
          </a:stretch>
        </p:blipFill>
        <p:spPr/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183ACB2-1E12-4C0B-801C-29A24AE16AF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92906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FC8B8-6611-4DC3-BB7F-B086BDEFC0F5}"/>
              </a:ext>
            </a:extLst>
          </p:cNvPr>
          <p:cNvSpPr/>
          <p:nvPr/>
        </p:nvSpPr>
        <p:spPr>
          <a:xfrm>
            <a:off x="2160613" y="4609233"/>
            <a:ext cx="787077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release of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Letraset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sheets containing Lorem Ipsum passages, and more recently with desktop publishing software like Aldus PageMaker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BC03CF8D-B2F0-4C17-A9E9-9AA550DFD10E}"/>
              </a:ext>
            </a:extLst>
          </p:cNvPr>
          <p:cNvSpPr/>
          <p:nvPr/>
        </p:nvSpPr>
        <p:spPr>
          <a:xfrm>
            <a:off x="5428343" y="2416418"/>
            <a:ext cx="1335314" cy="1151132"/>
          </a:xfrm>
          <a:prstGeom prst="hexagon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D21872-2877-412A-934F-FAFFA178EB5F}"/>
              </a:ext>
            </a:extLst>
          </p:cNvPr>
          <p:cNvGrpSpPr/>
          <p:nvPr/>
        </p:nvGrpSpPr>
        <p:grpSpPr>
          <a:xfrm>
            <a:off x="5823895" y="2702777"/>
            <a:ext cx="544210" cy="578415"/>
            <a:chOff x="6670357" y="2277094"/>
            <a:chExt cx="555626" cy="590551"/>
          </a:xfrm>
          <a:solidFill>
            <a:schemeClr val="accent5"/>
          </a:solidFill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EB5125BB-3A7A-44E1-AA78-390BD5C46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1C2FEC74-61D0-43B7-AD4F-0C941DB8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112193E2-F730-4B78-AD13-6AAB6AFEF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F17AF49-C1E2-428B-9C77-D20502854D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43C3765C-D01F-4BAD-9398-455C448870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FBF1CEBB-1DFC-4253-866D-561C514284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3C770A31-F740-475E-801C-4038763B64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F0BBA3A7-5325-4A74-A7CB-E7F2358A95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D073CB9C-6147-4E13-B1FE-81DDF2EC14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E24FFD42-2AF4-485F-812B-C15D530810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1B3BF5E1-8027-4D4F-BAB4-D12F8C399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E7A045B2-5C8A-4862-8F2C-204BB330F2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7286</TotalTime>
  <Words>260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Our Team</vt:lpstr>
      <vt:lpstr>PowerPoint Presentation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1131</cp:revision>
  <dcterms:created xsi:type="dcterms:W3CDTF">2017-07-18T09:08:44Z</dcterms:created>
  <dcterms:modified xsi:type="dcterms:W3CDTF">2017-09-11T08:35:42Z</dcterms:modified>
</cp:coreProperties>
</file>