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57" r:id="rId3"/>
    <p:sldId id="258" r:id="rId4"/>
    <p:sldId id="259" r:id="rId5"/>
    <p:sldId id="260" r:id="rId6"/>
    <p:sldId id="262" r:id="rId7"/>
    <p:sldId id="261" r:id="rId8"/>
    <p:sldId id="265" r:id="rId9"/>
    <p:sldId id="266"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80" autoAdjust="0"/>
  </p:normalViewPr>
  <p:slideViewPr>
    <p:cSldViewPr snapToGrid="0">
      <p:cViewPr varScale="1">
        <p:scale>
          <a:sx n="72" d="100"/>
          <a:sy n="72" d="100"/>
        </p:scale>
        <p:origin x="570"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8/9/2017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8/9/2017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a:p>
        </p:txBody>
      </p:sp>
    </p:spTree>
    <p:extLst>
      <p:ext uri="{BB962C8B-B14F-4D97-AF65-F5344CB8AC3E}">
        <p14:creationId xmlns:p14="http://schemas.microsoft.com/office/powerpoint/2010/main" val="249118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7438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4121205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0C8E2BE-CB90-4F26-95DF-ADBA7BD0582F}"/>
              </a:ext>
            </a:extLst>
          </p:cNvPr>
          <p:cNvSpPr>
            <a:spLocks noGrp="1"/>
          </p:cNvSpPr>
          <p:nvPr>
            <p:ph type="pic" sz="quarter" idx="38" hasCustomPrompt="1"/>
          </p:nvPr>
        </p:nvSpPr>
        <p:spPr>
          <a:xfrm>
            <a:off x="8822720" y="2555712"/>
            <a:ext cx="2531080" cy="3162915"/>
          </a:xfrm>
          <a:custGeom>
            <a:avLst/>
            <a:gdLst>
              <a:gd name="connsiteX0" fmla="*/ 0 w 2531080"/>
              <a:gd name="connsiteY0" fmla="*/ 0 h 3162915"/>
              <a:gd name="connsiteX1" fmla="*/ 2531080 w 2531080"/>
              <a:gd name="connsiteY1" fmla="*/ 0 h 3162915"/>
              <a:gd name="connsiteX2" fmla="*/ 2531080 w 2531080"/>
              <a:gd name="connsiteY2" fmla="*/ 3162915 h 3162915"/>
              <a:gd name="connsiteX3" fmla="*/ 0 w 2531080"/>
              <a:gd name="connsiteY3" fmla="*/ 3162915 h 3162915"/>
            </a:gdLst>
            <a:ahLst/>
            <a:cxnLst>
              <a:cxn ang="0">
                <a:pos x="connsiteX0" y="connsiteY0"/>
              </a:cxn>
              <a:cxn ang="0">
                <a:pos x="connsiteX1" y="connsiteY1"/>
              </a:cxn>
              <a:cxn ang="0">
                <a:pos x="connsiteX2" y="connsiteY2"/>
              </a:cxn>
              <a:cxn ang="0">
                <a:pos x="connsiteX3" y="connsiteY3"/>
              </a:cxn>
            </a:cxnLst>
            <a:rect l="l" t="t" r="r" b="b"/>
            <a:pathLst>
              <a:path w="2531080" h="3162915">
                <a:moveTo>
                  <a:pt x="0" y="0"/>
                </a:moveTo>
                <a:lnTo>
                  <a:pt x="2531080" y="0"/>
                </a:lnTo>
                <a:lnTo>
                  <a:pt x="2531080" y="3162915"/>
                </a:lnTo>
                <a:lnTo>
                  <a:pt x="0" y="316291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C17E31B-6A69-453D-B95B-A8A56604689B}"/>
              </a:ext>
            </a:extLst>
          </p:cNvPr>
          <p:cNvSpPr>
            <a:spLocks noGrp="1"/>
          </p:cNvSpPr>
          <p:nvPr>
            <p:ph type="pic" sz="quarter" idx="39" hasCustomPrompt="1"/>
          </p:nvPr>
        </p:nvSpPr>
        <p:spPr>
          <a:xfrm>
            <a:off x="0" y="0"/>
            <a:ext cx="12192000" cy="6858000"/>
          </a:xfrm>
          <a:custGeom>
            <a:avLst/>
            <a:gdLst>
              <a:gd name="connsiteX0" fmla="*/ 0 w 2978623"/>
              <a:gd name="connsiteY0" fmla="*/ 0 h 2547961"/>
              <a:gd name="connsiteX1" fmla="*/ 2978623 w 2978623"/>
              <a:gd name="connsiteY1" fmla="*/ 0 h 2547961"/>
              <a:gd name="connsiteX2" fmla="*/ 2978623 w 2978623"/>
              <a:gd name="connsiteY2" fmla="*/ 2547961 h 2547961"/>
              <a:gd name="connsiteX3" fmla="*/ 0 w 2978623"/>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2978623" h="2547961">
                <a:moveTo>
                  <a:pt x="0" y="0"/>
                </a:moveTo>
                <a:lnTo>
                  <a:pt x="2978623" y="0"/>
                </a:lnTo>
                <a:lnTo>
                  <a:pt x="2978623" y="2547961"/>
                </a:lnTo>
                <a:lnTo>
                  <a:pt x="0" y="254796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68344BC-9A0C-447B-A9D2-6D24BD017A5D}"/>
              </a:ext>
            </a:extLst>
          </p:cNvPr>
          <p:cNvSpPr>
            <a:spLocks noGrp="1"/>
          </p:cNvSpPr>
          <p:nvPr>
            <p:ph type="pic" sz="quarter" idx="37" hasCustomPrompt="1"/>
          </p:nvPr>
        </p:nvSpPr>
        <p:spPr>
          <a:xfrm>
            <a:off x="838200" y="2539998"/>
            <a:ext cx="2531080" cy="3178628"/>
          </a:xfrm>
          <a:custGeom>
            <a:avLst/>
            <a:gdLst>
              <a:gd name="connsiteX0" fmla="*/ 0 w 2531080"/>
              <a:gd name="connsiteY0" fmla="*/ 0 h 3178628"/>
              <a:gd name="connsiteX1" fmla="*/ 2531080 w 2531080"/>
              <a:gd name="connsiteY1" fmla="*/ 0 h 3178628"/>
              <a:gd name="connsiteX2" fmla="*/ 2531080 w 2531080"/>
              <a:gd name="connsiteY2" fmla="*/ 3178628 h 3178628"/>
              <a:gd name="connsiteX3" fmla="*/ 0 w 2531080"/>
              <a:gd name="connsiteY3" fmla="*/ 3178628 h 3178628"/>
            </a:gdLst>
            <a:ahLst/>
            <a:cxnLst>
              <a:cxn ang="0">
                <a:pos x="connsiteX0" y="connsiteY0"/>
              </a:cxn>
              <a:cxn ang="0">
                <a:pos x="connsiteX1" y="connsiteY1"/>
              </a:cxn>
              <a:cxn ang="0">
                <a:pos x="connsiteX2" y="connsiteY2"/>
              </a:cxn>
              <a:cxn ang="0">
                <a:pos x="connsiteX3" y="connsiteY3"/>
              </a:cxn>
            </a:cxnLst>
            <a:rect l="l" t="t" r="r" b="b"/>
            <a:pathLst>
              <a:path w="2531080" h="3178628">
                <a:moveTo>
                  <a:pt x="0" y="0"/>
                </a:moveTo>
                <a:lnTo>
                  <a:pt x="2531080" y="0"/>
                </a:lnTo>
                <a:lnTo>
                  <a:pt x="2531080" y="3178628"/>
                </a:lnTo>
                <a:lnTo>
                  <a:pt x="0" y="31786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896112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7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0C8E2BE-CB90-4F26-95DF-ADBA7BD0582F}"/>
              </a:ext>
            </a:extLst>
          </p:cNvPr>
          <p:cNvSpPr>
            <a:spLocks noGrp="1"/>
          </p:cNvSpPr>
          <p:nvPr>
            <p:ph type="pic" sz="quarter" idx="38" hasCustomPrompt="1"/>
          </p:nvPr>
        </p:nvSpPr>
        <p:spPr>
          <a:xfrm>
            <a:off x="0" y="0"/>
            <a:ext cx="12192000" cy="6858000"/>
          </a:xfrm>
          <a:custGeom>
            <a:avLst/>
            <a:gdLst>
              <a:gd name="connsiteX0" fmla="*/ 0 w 2531080"/>
              <a:gd name="connsiteY0" fmla="*/ 0 h 3162915"/>
              <a:gd name="connsiteX1" fmla="*/ 2531080 w 2531080"/>
              <a:gd name="connsiteY1" fmla="*/ 0 h 3162915"/>
              <a:gd name="connsiteX2" fmla="*/ 2531080 w 2531080"/>
              <a:gd name="connsiteY2" fmla="*/ 3162915 h 3162915"/>
              <a:gd name="connsiteX3" fmla="*/ 0 w 2531080"/>
              <a:gd name="connsiteY3" fmla="*/ 3162915 h 3162915"/>
            </a:gdLst>
            <a:ahLst/>
            <a:cxnLst>
              <a:cxn ang="0">
                <a:pos x="connsiteX0" y="connsiteY0"/>
              </a:cxn>
              <a:cxn ang="0">
                <a:pos x="connsiteX1" y="connsiteY1"/>
              </a:cxn>
              <a:cxn ang="0">
                <a:pos x="connsiteX2" y="connsiteY2"/>
              </a:cxn>
              <a:cxn ang="0">
                <a:pos x="connsiteX3" y="connsiteY3"/>
              </a:cxn>
            </a:cxnLst>
            <a:rect l="l" t="t" r="r" b="b"/>
            <a:pathLst>
              <a:path w="2531080" h="3162915">
                <a:moveTo>
                  <a:pt x="0" y="0"/>
                </a:moveTo>
                <a:lnTo>
                  <a:pt x="2531080" y="0"/>
                </a:lnTo>
                <a:lnTo>
                  <a:pt x="2531080" y="3162915"/>
                </a:lnTo>
                <a:lnTo>
                  <a:pt x="0" y="3162915"/>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BCB1F18-A086-4C87-894C-BCD381AA05E4}"/>
              </a:ext>
            </a:extLst>
          </p:cNvPr>
          <p:cNvSpPr>
            <a:spLocks noGrp="1"/>
          </p:cNvSpPr>
          <p:nvPr>
            <p:ph type="pic" sz="quarter" idx="39" hasCustomPrompt="1"/>
          </p:nvPr>
        </p:nvSpPr>
        <p:spPr>
          <a:xfrm>
            <a:off x="5254172" y="1630421"/>
            <a:ext cx="1683658" cy="1683658"/>
          </a:xfrm>
          <a:custGeom>
            <a:avLst/>
            <a:gdLst>
              <a:gd name="connsiteX0" fmla="*/ 841829 w 1683658"/>
              <a:gd name="connsiteY0" fmla="*/ 0 h 1683658"/>
              <a:gd name="connsiteX1" fmla="*/ 1683658 w 1683658"/>
              <a:gd name="connsiteY1" fmla="*/ 841829 h 1683658"/>
              <a:gd name="connsiteX2" fmla="*/ 841829 w 1683658"/>
              <a:gd name="connsiteY2" fmla="*/ 1683658 h 1683658"/>
              <a:gd name="connsiteX3" fmla="*/ 0 w 1683658"/>
              <a:gd name="connsiteY3" fmla="*/ 841829 h 1683658"/>
              <a:gd name="connsiteX4" fmla="*/ 841829 w 1683658"/>
              <a:gd name="connsiteY4" fmla="*/ 0 h 16836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3658" h="1683658">
                <a:moveTo>
                  <a:pt x="841829" y="0"/>
                </a:moveTo>
                <a:cubicBezTo>
                  <a:pt x="1306758" y="0"/>
                  <a:pt x="1683658" y="376900"/>
                  <a:pt x="1683658" y="841829"/>
                </a:cubicBezTo>
                <a:cubicBezTo>
                  <a:pt x="1683658" y="1306758"/>
                  <a:pt x="1306758" y="1683658"/>
                  <a:pt x="841829" y="1683658"/>
                </a:cubicBezTo>
                <a:cubicBezTo>
                  <a:pt x="376900" y="1683658"/>
                  <a:pt x="0" y="1306758"/>
                  <a:pt x="0" y="841829"/>
                </a:cubicBezTo>
                <a:cubicBezTo>
                  <a:pt x="0" y="376900"/>
                  <a:pt x="376900" y="0"/>
                  <a:pt x="8418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64229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4212480-C382-4E14-9FD8-EA2385DC67C0}"/>
              </a:ext>
            </a:extLst>
          </p:cNvPr>
          <p:cNvSpPr>
            <a:spLocks noGrp="1"/>
          </p:cNvSpPr>
          <p:nvPr>
            <p:ph type="pic" sz="quarter" idx="38" hasCustomPrompt="1"/>
          </p:nvPr>
        </p:nvSpPr>
        <p:spPr>
          <a:xfrm>
            <a:off x="0" y="2975485"/>
            <a:ext cx="12192000" cy="3882514"/>
          </a:xfrm>
          <a:custGeom>
            <a:avLst/>
            <a:gdLst>
              <a:gd name="connsiteX0" fmla="*/ 8449879 w 12192000"/>
              <a:gd name="connsiteY0" fmla="*/ 30 h 3882514"/>
              <a:gd name="connsiteX1" fmla="*/ 9471378 w 12192000"/>
              <a:gd name="connsiteY1" fmla="*/ 147555 h 3882514"/>
              <a:gd name="connsiteX2" fmla="*/ 12192000 w 12192000"/>
              <a:gd name="connsiteY2" fmla="*/ 2349595 h 3882514"/>
              <a:gd name="connsiteX3" fmla="*/ 12192000 w 12192000"/>
              <a:gd name="connsiteY3" fmla="*/ 3882514 h 3882514"/>
              <a:gd name="connsiteX4" fmla="*/ 0 w 12192000"/>
              <a:gd name="connsiteY4" fmla="*/ 3882514 h 3882514"/>
              <a:gd name="connsiteX5" fmla="*/ 0 w 12192000"/>
              <a:gd name="connsiteY5" fmla="*/ 734766 h 3882514"/>
              <a:gd name="connsiteX6" fmla="*/ 2698045 w 12192000"/>
              <a:gd name="connsiteY6" fmla="*/ 1276806 h 3882514"/>
              <a:gd name="connsiteX7" fmla="*/ 6084712 w 12192000"/>
              <a:gd name="connsiteY7" fmla="*/ 441160 h 3882514"/>
              <a:gd name="connsiteX8" fmla="*/ 8449879 w 12192000"/>
              <a:gd name="connsiteY8" fmla="*/ 30 h 388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882514">
                <a:moveTo>
                  <a:pt x="8449879" y="30"/>
                </a:moveTo>
                <a:cubicBezTo>
                  <a:pt x="8798234" y="1326"/>
                  <a:pt x="9139767" y="45217"/>
                  <a:pt x="9471378" y="147555"/>
                </a:cubicBezTo>
                <a:cubicBezTo>
                  <a:pt x="10532533" y="429868"/>
                  <a:pt x="11469511" y="1299391"/>
                  <a:pt x="12192000" y="2349595"/>
                </a:cubicBezTo>
                <a:lnTo>
                  <a:pt x="12192000" y="3882514"/>
                </a:lnTo>
                <a:lnTo>
                  <a:pt x="0" y="3882514"/>
                </a:lnTo>
                <a:lnTo>
                  <a:pt x="0" y="734766"/>
                </a:lnTo>
                <a:cubicBezTo>
                  <a:pt x="711200" y="1028371"/>
                  <a:pt x="1648178" y="1355854"/>
                  <a:pt x="2698045" y="1276806"/>
                </a:cubicBezTo>
                <a:cubicBezTo>
                  <a:pt x="3747911" y="1231636"/>
                  <a:pt x="4910667" y="791228"/>
                  <a:pt x="6084712" y="441160"/>
                </a:cubicBezTo>
                <a:cubicBezTo>
                  <a:pt x="6884106" y="200488"/>
                  <a:pt x="7683500" y="-2821"/>
                  <a:pt x="8449879" y="3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952215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0C8E2BE-CB90-4F26-95DF-ADBA7BD0582F}"/>
              </a:ext>
            </a:extLst>
          </p:cNvPr>
          <p:cNvSpPr>
            <a:spLocks noGrp="1"/>
          </p:cNvSpPr>
          <p:nvPr>
            <p:ph type="pic" sz="quarter" idx="38" hasCustomPrompt="1"/>
          </p:nvPr>
        </p:nvSpPr>
        <p:spPr>
          <a:xfrm>
            <a:off x="0" y="0"/>
            <a:ext cx="12192000" cy="6858000"/>
          </a:xfrm>
          <a:custGeom>
            <a:avLst/>
            <a:gdLst>
              <a:gd name="connsiteX0" fmla="*/ 0 w 2531080"/>
              <a:gd name="connsiteY0" fmla="*/ 0 h 3162915"/>
              <a:gd name="connsiteX1" fmla="*/ 2531080 w 2531080"/>
              <a:gd name="connsiteY1" fmla="*/ 0 h 3162915"/>
              <a:gd name="connsiteX2" fmla="*/ 2531080 w 2531080"/>
              <a:gd name="connsiteY2" fmla="*/ 3162915 h 3162915"/>
              <a:gd name="connsiteX3" fmla="*/ 0 w 2531080"/>
              <a:gd name="connsiteY3" fmla="*/ 3162915 h 3162915"/>
            </a:gdLst>
            <a:ahLst/>
            <a:cxnLst>
              <a:cxn ang="0">
                <a:pos x="connsiteX0" y="connsiteY0"/>
              </a:cxn>
              <a:cxn ang="0">
                <a:pos x="connsiteX1" y="connsiteY1"/>
              </a:cxn>
              <a:cxn ang="0">
                <a:pos x="connsiteX2" y="connsiteY2"/>
              </a:cxn>
              <a:cxn ang="0">
                <a:pos x="connsiteX3" y="connsiteY3"/>
              </a:cxn>
            </a:cxnLst>
            <a:rect l="l" t="t" r="r" b="b"/>
            <a:pathLst>
              <a:path w="2531080" h="3162915">
                <a:moveTo>
                  <a:pt x="0" y="0"/>
                </a:moveTo>
                <a:lnTo>
                  <a:pt x="2531080" y="0"/>
                </a:lnTo>
                <a:lnTo>
                  <a:pt x="2531080" y="3162915"/>
                </a:lnTo>
                <a:lnTo>
                  <a:pt x="0" y="3162915"/>
                </a:ln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E31AE58A-54DE-4196-BE9D-03B626514087}"/>
              </a:ext>
            </a:extLst>
          </p:cNvPr>
          <p:cNvSpPr>
            <a:spLocks noGrp="1"/>
          </p:cNvSpPr>
          <p:nvPr>
            <p:ph type="pic" sz="quarter" idx="39" hasCustomPrompt="1"/>
          </p:nvPr>
        </p:nvSpPr>
        <p:spPr>
          <a:xfrm>
            <a:off x="838200" y="1961520"/>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0F020E21-FC4E-4D34-B279-22F17F36FBCF}"/>
              </a:ext>
            </a:extLst>
          </p:cNvPr>
          <p:cNvSpPr>
            <a:spLocks noGrp="1"/>
          </p:cNvSpPr>
          <p:nvPr>
            <p:ph type="pic" sz="quarter" idx="40" hasCustomPrompt="1"/>
          </p:nvPr>
        </p:nvSpPr>
        <p:spPr>
          <a:xfrm>
            <a:off x="3172007" y="1961520"/>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83D1818D-EBEA-468C-B964-562B420260E2}"/>
              </a:ext>
            </a:extLst>
          </p:cNvPr>
          <p:cNvSpPr>
            <a:spLocks noGrp="1"/>
          </p:cNvSpPr>
          <p:nvPr>
            <p:ph type="pic" sz="quarter" idx="41" hasCustomPrompt="1"/>
          </p:nvPr>
        </p:nvSpPr>
        <p:spPr>
          <a:xfrm>
            <a:off x="5505814" y="1961520"/>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3" name="Picture Placeholder 32">
            <a:extLst>
              <a:ext uri="{FF2B5EF4-FFF2-40B4-BE49-F238E27FC236}">
                <a16:creationId xmlns:a16="http://schemas.microsoft.com/office/drawing/2014/main" id="{C447BCD0-6EAD-45E4-BAB3-F178102D05EA}"/>
              </a:ext>
            </a:extLst>
          </p:cNvPr>
          <p:cNvSpPr>
            <a:spLocks noGrp="1"/>
          </p:cNvSpPr>
          <p:nvPr>
            <p:ph type="pic" sz="quarter" idx="42" hasCustomPrompt="1"/>
          </p:nvPr>
        </p:nvSpPr>
        <p:spPr>
          <a:xfrm>
            <a:off x="7839621" y="1961520"/>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4" name="Picture Placeholder 33">
            <a:extLst>
              <a:ext uri="{FF2B5EF4-FFF2-40B4-BE49-F238E27FC236}">
                <a16:creationId xmlns:a16="http://schemas.microsoft.com/office/drawing/2014/main" id="{B40CACD5-6BE6-4171-B412-38E9EF6CC7BD}"/>
              </a:ext>
            </a:extLst>
          </p:cNvPr>
          <p:cNvSpPr>
            <a:spLocks noGrp="1"/>
          </p:cNvSpPr>
          <p:nvPr>
            <p:ph type="pic" sz="quarter" idx="43" hasCustomPrompt="1"/>
          </p:nvPr>
        </p:nvSpPr>
        <p:spPr>
          <a:xfrm>
            <a:off x="10173428" y="1961520"/>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5" name="Picture Placeholder 34">
            <a:extLst>
              <a:ext uri="{FF2B5EF4-FFF2-40B4-BE49-F238E27FC236}">
                <a16:creationId xmlns:a16="http://schemas.microsoft.com/office/drawing/2014/main" id="{C6413A34-7BEE-4F8C-B5FD-874E971DA20D}"/>
              </a:ext>
            </a:extLst>
          </p:cNvPr>
          <p:cNvSpPr>
            <a:spLocks noGrp="1"/>
          </p:cNvSpPr>
          <p:nvPr>
            <p:ph type="pic" sz="quarter" idx="44" hasCustomPrompt="1"/>
          </p:nvPr>
        </p:nvSpPr>
        <p:spPr>
          <a:xfrm>
            <a:off x="10173428" y="4027226"/>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6" name="Picture Placeholder 35">
            <a:extLst>
              <a:ext uri="{FF2B5EF4-FFF2-40B4-BE49-F238E27FC236}">
                <a16:creationId xmlns:a16="http://schemas.microsoft.com/office/drawing/2014/main" id="{F2FDB9C9-96BA-43B9-B6B2-8766CFE75FEE}"/>
              </a:ext>
            </a:extLst>
          </p:cNvPr>
          <p:cNvSpPr>
            <a:spLocks noGrp="1"/>
          </p:cNvSpPr>
          <p:nvPr>
            <p:ph type="pic" sz="quarter" idx="45" hasCustomPrompt="1"/>
          </p:nvPr>
        </p:nvSpPr>
        <p:spPr>
          <a:xfrm>
            <a:off x="7839621" y="4027226"/>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7" name="Picture Placeholder 36">
            <a:extLst>
              <a:ext uri="{FF2B5EF4-FFF2-40B4-BE49-F238E27FC236}">
                <a16:creationId xmlns:a16="http://schemas.microsoft.com/office/drawing/2014/main" id="{AC2FB538-9933-49C8-9FCA-609607754C52}"/>
              </a:ext>
            </a:extLst>
          </p:cNvPr>
          <p:cNvSpPr>
            <a:spLocks noGrp="1"/>
          </p:cNvSpPr>
          <p:nvPr>
            <p:ph type="pic" sz="quarter" idx="46" hasCustomPrompt="1"/>
          </p:nvPr>
        </p:nvSpPr>
        <p:spPr>
          <a:xfrm>
            <a:off x="5505814" y="4027226"/>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8" name="Picture Placeholder 37">
            <a:extLst>
              <a:ext uri="{FF2B5EF4-FFF2-40B4-BE49-F238E27FC236}">
                <a16:creationId xmlns:a16="http://schemas.microsoft.com/office/drawing/2014/main" id="{829D383E-B41F-4376-BCA3-F8BD8A871112}"/>
              </a:ext>
            </a:extLst>
          </p:cNvPr>
          <p:cNvSpPr>
            <a:spLocks noGrp="1"/>
          </p:cNvSpPr>
          <p:nvPr>
            <p:ph type="pic" sz="quarter" idx="47" hasCustomPrompt="1"/>
          </p:nvPr>
        </p:nvSpPr>
        <p:spPr>
          <a:xfrm>
            <a:off x="3172007" y="4027226"/>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39" name="Picture Placeholder 38">
            <a:extLst>
              <a:ext uri="{FF2B5EF4-FFF2-40B4-BE49-F238E27FC236}">
                <a16:creationId xmlns:a16="http://schemas.microsoft.com/office/drawing/2014/main" id="{8B520EC7-469F-484C-B553-A971BBE69FE2}"/>
              </a:ext>
            </a:extLst>
          </p:cNvPr>
          <p:cNvSpPr>
            <a:spLocks noGrp="1"/>
          </p:cNvSpPr>
          <p:nvPr>
            <p:ph type="pic" sz="quarter" idx="48" hasCustomPrompt="1"/>
          </p:nvPr>
        </p:nvSpPr>
        <p:spPr>
          <a:xfrm>
            <a:off x="838200" y="4027226"/>
            <a:ext cx="1180372" cy="1180372"/>
          </a:xfrm>
          <a:custGeom>
            <a:avLst/>
            <a:gdLst>
              <a:gd name="connsiteX0" fmla="*/ 590186 w 1180372"/>
              <a:gd name="connsiteY0" fmla="*/ 0 h 1180372"/>
              <a:gd name="connsiteX1" fmla="*/ 1180372 w 1180372"/>
              <a:gd name="connsiteY1" fmla="*/ 590186 h 1180372"/>
              <a:gd name="connsiteX2" fmla="*/ 590186 w 1180372"/>
              <a:gd name="connsiteY2" fmla="*/ 1180372 h 1180372"/>
              <a:gd name="connsiteX3" fmla="*/ 0 w 1180372"/>
              <a:gd name="connsiteY3" fmla="*/ 590186 h 1180372"/>
              <a:gd name="connsiteX4" fmla="*/ 590186 w 1180372"/>
              <a:gd name="connsiteY4" fmla="*/ 0 h 1180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0372" h="1180372">
                <a:moveTo>
                  <a:pt x="590186" y="0"/>
                </a:moveTo>
                <a:cubicBezTo>
                  <a:pt x="916137" y="0"/>
                  <a:pt x="1180372" y="264235"/>
                  <a:pt x="1180372" y="590186"/>
                </a:cubicBezTo>
                <a:cubicBezTo>
                  <a:pt x="1180372" y="916137"/>
                  <a:pt x="916137" y="1180372"/>
                  <a:pt x="590186" y="1180372"/>
                </a:cubicBezTo>
                <a:cubicBezTo>
                  <a:pt x="264235" y="1180372"/>
                  <a:pt x="0" y="916137"/>
                  <a:pt x="0" y="590186"/>
                </a:cubicBezTo>
                <a:cubicBezTo>
                  <a:pt x="0" y="264235"/>
                  <a:pt x="264235" y="0"/>
                  <a:pt x="59018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78278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0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C17E31B-6A69-453D-B95B-A8A56604689B}"/>
              </a:ext>
            </a:extLst>
          </p:cNvPr>
          <p:cNvSpPr>
            <a:spLocks noGrp="1"/>
          </p:cNvSpPr>
          <p:nvPr>
            <p:ph type="pic" sz="quarter" idx="39" hasCustomPrompt="1"/>
          </p:nvPr>
        </p:nvSpPr>
        <p:spPr>
          <a:xfrm>
            <a:off x="0" y="0"/>
            <a:ext cx="12192000" cy="6858000"/>
          </a:xfrm>
          <a:custGeom>
            <a:avLst/>
            <a:gdLst>
              <a:gd name="connsiteX0" fmla="*/ 0 w 2978623"/>
              <a:gd name="connsiteY0" fmla="*/ 0 h 2547961"/>
              <a:gd name="connsiteX1" fmla="*/ 2978623 w 2978623"/>
              <a:gd name="connsiteY1" fmla="*/ 0 h 2547961"/>
              <a:gd name="connsiteX2" fmla="*/ 2978623 w 2978623"/>
              <a:gd name="connsiteY2" fmla="*/ 2547961 h 2547961"/>
              <a:gd name="connsiteX3" fmla="*/ 0 w 2978623"/>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2978623" h="2547961">
                <a:moveTo>
                  <a:pt x="0" y="0"/>
                </a:moveTo>
                <a:lnTo>
                  <a:pt x="2978623" y="0"/>
                </a:lnTo>
                <a:lnTo>
                  <a:pt x="2978623" y="2547961"/>
                </a:lnTo>
                <a:lnTo>
                  <a:pt x="0" y="2547961"/>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36BE1510-DC92-486D-8825-E8760B5BCE0C}"/>
              </a:ext>
            </a:extLst>
          </p:cNvPr>
          <p:cNvSpPr>
            <a:spLocks noGrp="1"/>
          </p:cNvSpPr>
          <p:nvPr>
            <p:ph type="pic" sz="quarter" idx="37" hasCustomPrompt="1"/>
          </p:nvPr>
        </p:nvSpPr>
        <p:spPr>
          <a:xfrm>
            <a:off x="0" y="2399849"/>
            <a:ext cx="12180888" cy="2784475"/>
          </a:xfrm>
          <a:custGeom>
            <a:avLst/>
            <a:gdLst>
              <a:gd name="connsiteX0" fmla="*/ 1820863 w 12180888"/>
              <a:gd name="connsiteY0" fmla="*/ 0 h 2784475"/>
              <a:gd name="connsiteX1" fmla="*/ 2765425 w 12180888"/>
              <a:gd name="connsiteY1" fmla="*/ 950913 h 2784475"/>
              <a:gd name="connsiteX2" fmla="*/ 3708401 w 12180888"/>
              <a:gd name="connsiteY2" fmla="*/ 0 h 2784475"/>
              <a:gd name="connsiteX3" fmla="*/ 4652963 w 12180888"/>
              <a:gd name="connsiteY3" fmla="*/ 950913 h 2784475"/>
              <a:gd name="connsiteX4" fmla="*/ 5584825 w 12180888"/>
              <a:gd name="connsiteY4" fmla="*/ 0 h 2784475"/>
              <a:gd name="connsiteX5" fmla="*/ 6529388 w 12180888"/>
              <a:gd name="connsiteY5" fmla="*/ 950913 h 2784475"/>
              <a:gd name="connsiteX6" fmla="*/ 7472363 w 12180888"/>
              <a:gd name="connsiteY6" fmla="*/ 0 h 2784475"/>
              <a:gd name="connsiteX7" fmla="*/ 8416925 w 12180888"/>
              <a:gd name="connsiteY7" fmla="*/ 950913 h 2784475"/>
              <a:gd name="connsiteX8" fmla="*/ 9359900 w 12180888"/>
              <a:gd name="connsiteY8" fmla="*/ 0 h 2784475"/>
              <a:gd name="connsiteX9" fmla="*/ 10304463 w 12180888"/>
              <a:gd name="connsiteY9" fmla="*/ 950913 h 2784475"/>
              <a:gd name="connsiteX10" fmla="*/ 11236325 w 12180888"/>
              <a:gd name="connsiteY10" fmla="*/ 0 h 2784475"/>
              <a:gd name="connsiteX11" fmla="*/ 12180888 w 12180888"/>
              <a:gd name="connsiteY11" fmla="*/ 950913 h 2784475"/>
              <a:gd name="connsiteX12" fmla="*/ 10360025 w 12180888"/>
              <a:gd name="connsiteY12" fmla="*/ 2784475 h 2784475"/>
              <a:gd name="connsiteX13" fmla="*/ 9415463 w 12180888"/>
              <a:gd name="connsiteY13" fmla="*/ 1833563 h 2784475"/>
              <a:gd name="connsiteX14" fmla="*/ 8483600 w 12180888"/>
              <a:gd name="connsiteY14" fmla="*/ 2784475 h 2784475"/>
              <a:gd name="connsiteX15" fmla="*/ 7539038 w 12180888"/>
              <a:gd name="connsiteY15" fmla="*/ 1833563 h 2784475"/>
              <a:gd name="connsiteX16" fmla="*/ 6596063 w 12180888"/>
              <a:gd name="connsiteY16" fmla="*/ 2784475 h 2784475"/>
              <a:gd name="connsiteX17" fmla="*/ 5651500 w 12180888"/>
              <a:gd name="connsiteY17" fmla="*/ 1833563 h 2784475"/>
              <a:gd name="connsiteX18" fmla="*/ 4708525 w 12180888"/>
              <a:gd name="connsiteY18" fmla="*/ 2784475 h 2784475"/>
              <a:gd name="connsiteX19" fmla="*/ 3763963 w 12180888"/>
              <a:gd name="connsiteY19" fmla="*/ 1833563 h 2784475"/>
              <a:gd name="connsiteX20" fmla="*/ 2832100 w 12180888"/>
              <a:gd name="connsiteY20" fmla="*/ 2784475 h 2784475"/>
              <a:gd name="connsiteX21" fmla="*/ 1887538 w 12180888"/>
              <a:gd name="connsiteY21" fmla="*/ 1833563 h 2784475"/>
              <a:gd name="connsiteX22" fmla="*/ 944563 w 12180888"/>
              <a:gd name="connsiteY22" fmla="*/ 2784475 h 2784475"/>
              <a:gd name="connsiteX23" fmla="*/ 0 w 12180888"/>
              <a:gd name="connsiteY23" fmla="*/ 1833563 h 278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180888" h="2784475">
                <a:moveTo>
                  <a:pt x="1820863" y="0"/>
                </a:moveTo>
                <a:lnTo>
                  <a:pt x="2765425" y="950913"/>
                </a:lnTo>
                <a:lnTo>
                  <a:pt x="3708401" y="0"/>
                </a:lnTo>
                <a:lnTo>
                  <a:pt x="4652963" y="950913"/>
                </a:lnTo>
                <a:lnTo>
                  <a:pt x="5584825" y="0"/>
                </a:lnTo>
                <a:lnTo>
                  <a:pt x="6529388" y="950913"/>
                </a:lnTo>
                <a:lnTo>
                  <a:pt x="7472363" y="0"/>
                </a:lnTo>
                <a:lnTo>
                  <a:pt x="8416925" y="950913"/>
                </a:lnTo>
                <a:lnTo>
                  <a:pt x="9359900" y="0"/>
                </a:lnTo>
                <a:lnTo>
                  <a:pt x="10304463" y="950913"/>
                </a:lnTo>
                <a:lnTo>
                  <a:pt x="11236325" y="0"/>
                </a:lnTo>
                <a:lnTo>
                  <a:pt x="12180888" y="950913"/>
                </a:lnTo>
                <a:lnTo>
                  <a:pt x="10360025" y="2784475"/>
                </a:lnTo>
                <a:lnTo>
                  <a:pt x="9415463" y="1833563"/>
                </a:lnTo>
                <a:lnTo>
                  <a:pt x="8483600" y="2784475"/>
                </a:lnTo>
                <a:lnTo>
                  <a:pt x="7539038" y="1833563"/>
                </a:lnTo>
                <a:lnTo>
                  <a:pt x="6596063" y="2784475"/>
                </a:lnTo>
                <a:lnTo>
                  <a:pt x="5651500" y="1833563"/>
                </a:lnTo>
                <a:lnTo>
                  <a:pt x="4708525" y="2784475"/>
                </a:lnTo>
                <a:lnTo>
                  <a:pt x="3763963" y="1833563"/>
                </a:lnTo>
                <a:lnTo>
                  <a:pt x="2832100" y="2784475"/>
                </a:lnTo>
                <a:lnTo>
                  <a:pt x="1887538" y="1833563"/>
                </a:lnTo>
                <a:lnTo>
                  <a:pt x="944563" y="2784475"/>
                </a:lnTo>
                <a:lnTo>
                  <a:pt x="0" y="183356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876701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0C8E2BE-CB90-4F26-95DF-ADBA7BD0582F}"/>
              </a:ext>
            </a:extLst>
          </p:cNvPr>
          <p:cNvSpPr>
            <a:spLocks noGrp="1"/>
          </p:cNvSpPr>
          <p:nvPr>
            <p:ph type="pic" sz="quarter" idx="38" hasCustomPrompt="1"/>
          </p:nvPr>
        </p:nvSpPr>
        <p:spPr>
          <a:xfrm>
            <a:off x="8822720" y="2555712"/>
            <a:ext cx="2531080" cy="3162915"/>
          </a:xfrm>
          <a:custGeom>
            <a:avLst/>
            <a:gdLst>
              <a:gd name="connsiteX0" fmla="*/ 0 w 2531080"/>
              <a:gd name="connsiteY0" fmla="*/ 0 h 3162915"/>
              <a:gd name="connsiteX1" fmla="*/ 2531080 w 2531080"/>
              <a:gd name="connsiteY1" fmla="*/ 0 h 3162915"/>
              <a:gd name="connsiteX2" fmla="*/ 2531080 w 2531080"/>
              <a:gd name="connsiteY2" fmla="*/ 3162915 h 3162915"/>
              <a:gd name="connsiteX3" fmla="*/ 0 w 2531080"/>
              <a:gd name="connsiteY3" fmla="*/ 3162915 h 3162915"/>
            </a:gdLst>
            <a:ahLst/>
            <a:cxnLst>
              <a:cxn ang="0">
                <a:pos x="connsiteX0" y="connsiteY0"/>
              </a:cxn>
              <a:cxn ang="0">
                <a:pos x="connsiteX1" y="connsiteY1"/>
              </a:cxn>
              <a:cxn ang="0">
                <a:pos x="connsiteX2" y="connsiteY2"/>
              </a:cxn>
              <a:cxn ang="0">
                <a:pos x="connsiteX3" y="connsiteY3"/>
              </a:cxn>
            </a:cxnLst>
            <a:rect l="l" t="t" r="r" b="b"/>
            <a:pathLst>
              <a:path w="2531080" h="3162915">
                <a:moveTo>
                  <a:pt x="0" y="0"/>
                </a:moveTo>
                <a:lnTo>
                  <a:pt x="2531080" y="0"/>
                </a:lnTo>
                <a:lnTo>
                  <a:pt x="2531080" y="3162915"/>
                </a:lnTo>
                <a:lnTo>
                  <a:pt x="0" y="3162915"/>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C17E31B-6A69-453D-B95B-A8A56604689B}"/>
              </a:ext>
            </a:extLst>
          </p:cNvPr>
          <p:cNvSpPr>
            <a:spLocks noGrp="1"/>
          </p:cNvSpPr>
          <p:nvPr>
            <p:ph type="pic" sz="quarter" idx="39" hasCustomPrompt="1"/>
          </p:nvPr>
        </p:nvSpPr>
        <p:spPr>
          <a:xfrm>
            <a:off x="0" y="0"/>
            <a:ext cx="12192000" cy="6858000"/>
          </a:xfrm>
          <a:custGeom>
            <a:avLst/>
            <a:gdLst>
              <a:gd name="connsiteX0" fmla="*/ 0 w 2978623"/>
              <a:gd name="connsiteY0" fmla="*/ 0 h 2547961"/>
              <a:gd name="connsiteX1" fmla="*/ 2978623 w 2978623"/>
              <a:gd name="connsiteY1" fmla="*/ 0 h 2547961"/>
              <a:gd name="connsiteX2" fmla="*/ 2978623 w 2978623"/>
              <a:gd name="connsiteY2" fmla="*/ 2547961 h 2547961"/>
              <a:gd name="connsiteX3" fmla="*/ 0 w 2978623"/>
              <a:gd name="connsiteY3" fmla="*/ 2547961 h 2547961"/>
            </a:gdLst>
            <a:ahLst/>
            <a:cxnLst>
              <a:cxn ang="0">
                <a:pos x="connsiteX0" y="connsiteY0"/>
              </a:cxn>
              <a:cxn ang="0">
                <a:pos x="connsiteX1" y="connsiteY1"/>
              </a:cxn>
              <a:cxn ang="0">
                <a:pos x="connsiteX2" y="connsiteY2"/>
              </a:cxn>
              <a:cxn ang="0">
                <a:pos x="connsiteX3" y="connsiteY3"/>
              </a:cxn>
            </a:cxnLst>
            <a:rect l="l" t="t" r="r" b="b"/>
            <a:pathLst>
              <a:path w="2978623" h="2547961">
                <a:moveTo>
                  <a:pt x="0" y="0"/>
                </a:moveTo>
                <a:lnTo>
                  <a:pt x="2978623" y="0"/>
                </a:lnTo>
                <a:lnTo>
                  <a:pt x="2978623" y="2547961"/>
                </a:lnTo>
                <a:lnTo>
                  <a:pt x="0" y="2547961"/>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68344BC-9A0C-447B-A9D2-6D24BD017A5D}"/>
              </a:ext>
            </a:extLst>
          </p:cNvPr>
          <p:cNvSpPr>
            <a:spLocks noGrp="1"/>
          </p:cNvSpPr>
          <p:nvPr>
            <p:ph type="pic" sz="quarter" idx="37" hasCustomPrompt="1"/>
          </p:nvPr>
        </p:nvSpPr>
        <p:spPr>
          <a:xfrm>
            <a:off x="838200" y="2539998"/>
            <a:ext cx="2531080" cy="3178628"/>
          </a:xfrm>
          <a:custGeom>
            <a:avLst/>
            <a:gdLst>
              <a:gd name="connsiteX0" fmla="*/ 0 w 2531080"/>
              <a:gd name="connsiteY0" fmla="*/ 0 h 3178628"/>
              <a:gd name="connsiteX1" fmla="*/ 2531080 w 2531080"/>
              <a:gd name="connsiteY1" fmla="*/ 0 h 3178628"/>
              <a:gd name="connsiteX2" fmla="*/ 2531080 w 2531080"/>
              <a:gd name="connsiteY2" fmla="*/ 3178628 h 3178628"/>
              <a:gd name="connsiteX3" fmla="*/ 0 w 2531080"/>
              <a:gd name="connsiteY3" fmla="*/ 3178628 h 3178628"/>
            </a:gdLst>
            <a:ahLst/>
            <a:cxnLst>
              <a:cxn ang="0">
                <a:pos x="connsiteX0" y="connsiteY0"/>
              </a:cxn>
              <a:cxn ang="0">
                <a:pos x="connsiteX1" y="connsiteY1"/>
              </a:cxn>
              <a:cxn ang="0">
                <a:pos x="connsiteX2" y="connsiteY2"/>
              </a:cxn>
              <a:cxn ang="0">
                <a:pos x="connsiteX3" y="connsiteY3"/>
              </a:cxn>
            </a:cxnLst>
            <a:rect l="l" t="t" r="r" b="b"/>
            <a:pathLst>
              <a:path w="2531080" h="3178628">
                <a:moveTo>
                  <a:pt x="0" y="0"/>
                </a:moveTo>
                <a:lnTo>
                  <a:pt x="2531080" y="0"/>
                </a:lnTo>
                <a:lnTo>
                  <a:pt x="2531080" y="3178628"/>
                </a:lnTo>
                <a:lnTo>
                  <a:pt x="0" y="31786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12587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92_Title Slide">
    <p:spTree>
      <p:nvGrpSpPr>
        <p:cNvPr id="1" name=""/>
        <p:cNvGrpSpPr/>
        <p:nvPr/>
      </p:nvGrpSpPr>
      <p:grpSpPr>
        <a:xfrm>
          <a:off x="0" y="0"/>
          <a:ext cx="0" cy="0"/>
          <a:chOff x="0" y="0"/>
          <a:chExt cx="0" cy="0"/>
        </a:xfrm>
      </p:grpSpPr>
      <p:sp>
        <p:nvSpPr>
          <p:cNvPr id="8" name="Picture Placeholder 12">
            <a:extLst>
              <a:ext uri="{FF2B5EF4-FFF2-40B4-BE49-F238E27FC236}">
                <a16:creationId xmlns:a16="http://schemas.microsoft.com/office/drawing/2014/main" id="{88A43DC7-400C-4406-8EA4-3303E7A8DD7E}"/>
              </a:ext>
            </a:extLst>
          </p:cNvPr>
          <p:cNvSpPr>
            <a:spLocks noGrp="1"/>
          </p:cNvSpPr>
          <p:nvPr>
            <p:ph type="pic" sz="quarter" idx="38" hasCustomPrompt="1"/>
          </p:nvPr>
        </p:nvSpPr>
        <p:spPr>
          <a:xfrm>
            <a:off x="0" y="0"/>
            <a:ext cx="12192000" cy="6858000"/>
          </a:xfrm>
          <a:custGeom>
            <a:avLst/>
            <a:gdLst>
              <a:gd name="connsiteX0" fmla="*/ 0 w 2531080"/>
              <a:gd name="connsiteY0" fmla="*/ 0 h 3178628"/>
              <a:gd name="connsiteX1" fmla="*/ 2531080 w 2531080"/>
              <a:gd name="connsiteY1" fmla="*/ 0 h 3178628"/>
              <a:gd name="connsiteX2" fmla="*/ 2531080 w 2531080"/>
              <a:gd name="connsiteY2" fmla="*/ 3178628 h 3178628"/>
              <a:gd name="connsiteX3" fmla="*/ 0 w 2531080"/>
              <a:gd name="connsiteY3" fmla="*/ 3178628 h 3178628"/>
            </a:gdLst>
            <a:ahLst/>
            <a:cxnLst>
              <a:cxn ang="0">
                <a:pos x="connsiteX0" y="connsiteY0"/>
              </a:cxn>
              <a:cxn ang="0">
                <a:pos x="connsiteX1" y="connsiteY1"/>
              </a:cxn>
              <a:cxn ang="0">
                <a:pos x="connsiteX2" y="connsiteY2"/>
              </a:cxn>
              <a:cxn ang="0">
                <a:pos x="connsiteX3" y="connsiteY3"/>
              </a:cxn>
            </a:cxnLst>
            <a:rect l="l" t="t" r="r" b="b"/>
            <a:pathLst>
              <a:path w="2531080" h="3178628">
                <a:moveTo>
                  <a:pt x="0" y="0"/>
                </a:moveTo>
                <a:lnTo>
                  <a:pt x="2531080" y="0"/>
                </a:lnTo>
                <a:lnTo>
                  <a:pt x="2531080" y="3178628"/>
                </a:lnTo>
                <a:lnTo>
                  <a:pt x="0" y="3178628"/>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2525238-ED9A-4B43-AFC8-D1DAABDB47EC}"/>
              </a:ext>
            </a:extLst>
          </p:cNvPr>
          <p:cNvSpPr>
            <a:spLocks noGrp="1"/>
          </p:cNvSpPr>
          <p:nvPr>
            <p:ph type="pic" sz="quarter" idx="37" hasCustomPrompt="1"/>
          </p:nvPr>
        </p:nvSpPr>
        <p:spPr>
          <a:xfrm>
            <a:off x="4901295" y="2251670"/>
            <a:ext cx="2856680" cy="3282613"/>
          </a:xfrm>
          <a:custGeom>
            <a:avLst/>
            <a:gdLst>
              <a:gd name="connsiteX0" fmla="*/ 0 w 2856680"/>
              <a:gd name="connsiteY0" fmla="*/ 0 h 3282613"/>
              <a:gd name="connsiteX1" fmla="*/ 2856680 w 2856680"/>
              <a:gd name="connsiteY1" fmla="*/ 0 h 3282613"/>
              <a:gd name="connsiteX2" fmla="*/ 2856680 w 2856680"/>
              <a:gd name="connsiteY2" fmla="*/ 3282613 h 3282613"/>
              <a:gd name="connsiteX3" fmla="*/ 0 w 2856680"/>
              <a:gd name="connsiteY3" fmla="*/ 3282613 h 3282613"/>
            </a:gdLst>
            <a:ahLst/>
            <a:cxnLst>
              <a:cxn ang="0">
                <a:pos x="connsiteX0" y="connsiteY0"/>
              </a:cxn>
              <a:cxn ang="0">
                <a:pos x="connsiteX1" y="connsiteY1"/>
              </a:cxn>
              <a:cxn ang="0">
                <a:pos x="connsiteX2" y="connsiteY2"/>
              </a:cxn>
              <a:cxn ang="0">
                <a:pos x="connsiteX3" y="connsiteY3"/>
              </a:cxn>
            </a:cxnLst>
            <a:rect l="l" t="t" r="r" b="b"/>
            <a:pathLst>
              <a:path w="2856680" h="3282613">
                <a:moveTo>
                  <a:pt x="0" y="0"/>
                </a:moveTo>
                <a:lnTo>
                  <a:pt x="2856680" y="0"/>
                </a:lnTo>
                <a:lnTo>
                  <a:pt x="2856680" y="3282613"/>
                </a:lnTo>
                <a:lnTo>
                  <a:pt x="0" y="3282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43997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5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5014450"/>
            <a:ext cx="6242890" cy="1843551"/>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4993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7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0"/>
            <a:ext cx="12192000" cy="3542129"/>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593472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8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EAD0458-8B18-407B-AFAF-8820D610D0B1}"/>
              </a:ext>
            </a:extLst>
          </p:cNvPr>
          <p:cNvSpPr>
            <a:spLocks noGrp="1"/>
          </p:cNvSpPr>
          <p:nvPr>
            <p:ph type="pic" sz="quarter" idx="33" hasCustomPrompt="1"/>
          </p:nvPr>
        </p:nvSpPr>
        <p:spPr>
          <a:xfrm>
            <a:off x="0" y="2968828"/>
            <a:ext cx="12192000" cy="3489475"/>
          </a:xfrm>
          <a:custGeom>
            <a:avLst/>
            <a:gdLst>
              <a:gd name="connsiteX0" fmla="*/ 0 w 2025650"/>
              <a:gd name="connsiteY0" fmla="*/ 0 h 3014662"/>
              <a:gd name="connsiteX1" fmla="*/ 2025650 w 2025650"/>
              <a:gd name="connsiteY1" fmla="*/ 0 h 3014662"/>
              <a:gd name="connsiteX2" fmla="*/ 2025650 w 2025650"/>
              <a:gd name="connsiteY2" fmla="*/ 3014662 h 3014662"/>
              <a:gd name="connsiteX3" fmla="*/ 0 w 2025650"/>
              <a:gd name="connsiteY3" fmla="*/ 3014662 h 3014662"/>
            </a:gdLst>
            <a:ahLst/>
            <a:cxnLst>
              <a:cxn ang="0">
                <a:pos x="connsiteX0" y="connsiteY0"/>
              </a:cxn>
              <a:cxn ang="0">
                <a:pos x="connsiteX1" y="connsiteY1"/>
              </a:cxn>
              <a:cxn ang="0">
                <a:pos x="connsiteX2" y="connsiteY2"/>
              </a:cxn>
              <a:cxn ang="0">
                <a:pos x="connsiteX3" y="connsiteY3"/>
              </a:cxn>
            </a:cxnLst>
            <a:rect l="l" t="t" r="r" b="b"/>
            <a:pathLst>
              <a:path w="2025650" h="3014662">
                <a:moveTo>
                  <a:pt x="0" y="0"/>
                </a:moveTo>
                <a:lnTo>
                  <a:pt x="2025650" y="0"/>
                </a:lnTo>
                <a:lnTo>
                  <a:pt x="2025650" y="3014662"/>
                </a:lnTo>
                <a:lnTo>
                  <a:pt x="0" y="30146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21005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ABEFE3C-CB97-4A02-B1CE-CCD46C4543B2}"/>
              </a:ext>
            </a:extLst>
          </p:cNvPr>
          <p:cNvSpPr>
            <a:spLocks noGrp="1"/>
          </p:cNvSpPr>
          <p:nvPr>
            <p:ph type="pic" sz="quarter" idx="33" hasCustomPrompt="1"/>
          </p:nvPr>
        </p:nvSpPr>
        <p:spPr>
          <a:xfrm>
            <a:off x="0" y="2033588"/>
            <a:ext cx="12192000" cy="4824412"/>
          </a:xfrm>
          <a:custGeom>
            <a:avLst/>
            <a:gdLst>
              <a:gd name="connsiteX0" fmla="*/ 0 w 3674672"/>
              <a:gd name="connsiteY0" fmla="*/ 0 h 2096343"/>
              <a:gd name="connsiteX1" fmla="*/ 3674672 w 3674672"/>
              <a:gd name="connsiteY1" fmla="*/ 0 h 2096343"/>
              <a:gd name="connsiteX2" fmla="*/ 3674672 w 3674672"/>
              <a:gd name="connsiteY2" fmla="*/ 2096343 h 2096343"/>
              <a:gd name="connsiteX3" fmla="*/ 0 w 3674672"/>
              <a:gd name="connsiteY3" fmla="*/ 2096343 h 2096343"/>
            </a:gdLst>
            <a:ahLst/>
            <a:cxnLst>
              <a:cxn ang="0">
                <a:pos x="connsiteX0" y="connsiteY0"/>
              </a:cxn>
              <a:cxn ang="0">
                <a:pos x="connsiteX1" y="connsiteY1"/>
              </a:cxn>
              <a:cxn ang="0">
                <a:pos x="connsiteX2" y="connsiteY2"/>
              </a:cxn>
              <a:cxn ang="0">
                <a:pos x="connsiteX3" y="connsiteY3"/>
              </a:cxn>
            </a:cxnLst>
            <a:rect l="l" t="t" r="r" b="b"/>
            <a:pathLst>
              <a:path w="3674672" h="2096343">
                <a:moveTo>
                  <a:pt x="0" y="0"/>
                </a:moveTo>
                <a:lnTo>
                  <a:pt x="3674672" y="0"/>
                </a:lnTo>
                <a:lnTo>
                  <a:pt x="3674672" y="2096343"/>
                </a:lnTo>
                <a:lnTo>
                  <a:pt x="0" y="209634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93936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0915650" y="6356351"/>
            <a:ext cx="438150" cy="311150"/>
          </a:xfrm>
          <a:prstGeom prst="rect">
            <a:avLst/>
          </a:prstGeom>
        </p:spPr>
        <p:txBody>
          <a:bodyPr vert="horz" lIns="91440" tIns="45720" rIns="91440" bIns="45720" rtlCol="0" anchor="ctr"/>
          <a:lstStyle>
            <a:lvl1pPr algn="ctr">
              <a:defRPr sz="1200">
                <a:solidFill>
                  <a:schemeClr val="bg2">
                    <a:lumMod val="75000"/>
                  </a:schemeClr>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32" r:id="rId6"/>
    <p:sldLayoutId id="2147483734" r:id="rId7"/>
    <p:sldLayoutId id="2147483735" r:id="rId8"/>
    <p:sldLayoutId id="2147483740" r:id="rId9"/>
    <p:sldLayoutId id="2147483743" r:id="rId10"/>
    <p:sldLayoutId id="2147483744" r:id="rId11"/>
    <p:sldLayoutId id="2147483745" r:id="rId12"/>
    <p:sldLayoutId id="2147483746" r:id="rId13"/>
    <p:sldLayoutId id="2147483747" r:id="rId14"/>
    <p:sldLayoutId id="2147483748" r:id="rId15"/>
    <p:sldLayoutId id="2147483749" r:id="rId16"/>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7.jp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16.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6FDCC3EB-4665-49FB-A2FF-B23ABF86935E}"/>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7732" b="7732"/>
          <a:stretch>
            <a:fillRect/>
          </a:stretch>
        </p:blipFill>
        <p:spPr/>
      </p:pic>
      <p:sp>
        <p:nvSpPr>
          <p:cNvPr id="10" name="Rectangle 9">
            <a:extLst>
              <a:ext uri="{FF2B5EF4-FFF2-40B4-BE49-F238E27FC236}">
                <a16:creationId xmlns:a16="http://schemas.microsoft.com/office/drawing/2014/main" id="{B53317E0-0AE2-4C08-8754-68C700F4475F}"/>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8"/>
          <p:cNvSpPr>
            <a:spLocks noGrp="1"/>
          </p:cNvSpPr>
          <p:nvPr>
            <p:ph type="sldNum" sz="quarter" idx="13"/>
          </p:nvPr>
        </p:nvSpPr>
        <p:spPr>
          <a:prstGeom prst="rect">
            <a:avLst/>
          </a:prstGeom>
        </p:spPr>
        <p:txBody>
          <a:bodyPr/>
          <a:lstStyle/>
          <a:p>
            <a:r>
              <a:rPr lang="en-US" dirty="0"/>
              <a:t>01</a:t>
            </a:r>
          </a:p>
        </p:txBody>
      </p:sp>
      <p:grpSp>
        <p:nvGrpSpPr>
          <p:cNvPr id="39" name="Group 38">
            <a:extLst>
              <a:ext uri="{FF2B5EF4-FFF2-40B4-BE49-F238E27FC236}">
                <a16:creationId xmlns:a16="http://schemas.microsoft.com/office/drawing/2014/main" id="{2D34DE3A-9E46-4B8F-95A6-F740E79A73E8}"/>
              </a:ext>
            </a:extLst>
          </p:cNvPr>
          <p:cNvGrpSpPr/>
          <p:nvPr/>
        </p:nvGrpSpPr>
        <p:grpSpPr>
          <a:xfrm>
            <a:off x="3484562" y="424656"/>
            <a:ext cx="5222876" cy="6008688"/>
            <a:chOff x="3230563" y="550863"/>
            <a:chExt cx="5222876" cy="6008688"/>
          </a:xfrm>
        </p:grpSpPr>
        <p:sp>
          <p:nvSpPr>
            <p:cNvPr id="40" name="Freeform 20">
              <a:extLst>
                <a:ext uri="{FF2B5EF4-FFF2-40B4-BE49-F238E27FC236}">
                  <a16:creationId xmlns:a16="http://schemas.microsoft.com/office/drawing/2014/main" id="{E33ED2E6-AEF8-43CE-9CDF-59C46CA7452D}"/>
                </a:ext>
              </a:extLst>
            </p:cNvPr>
            <p:cNvSpPr>
              <a:spLocks/>
            </p:cNvSpPr>
            <p:nvPr/>
          </p:nvSpPr>
          <p:spPr bwMode="auto">
            <a:xfrm>
              <a:off x="3230563" y="3548063"/>
              <a:ext cx="2611438" cy="3011488"/>
            </a:xfrm>
            <a:custGeom>
              <a:avLst/>
              <a:gdLst>
                <a:gd name="T0" fmla="*/ 0 w 1645"/>
                <a:gd name="T1" fmla="*/ 944 h 1897"/>
                <a:gd name="T2" fmla="*/ 1645 w 1645"/>
                <a:gd name="T3" fmla="*/ 1897 h 1897"/>
                <a:gd name="T4" fmla="*/ 1645 w 1645"/>
                <a:gd name="T5" fmla="*/ 0 h 1897"/>
                <a:gd name="T6" fmla="*/ 0 w 1645"/>
                <a:gd name="T7" fmla="*/ 944 h 1897"/>
              </a:gdLst>
              <a:ahLst/>
              <a:cxnLst>
                <a:cxn ang="0">
                  <a:pos x="T0" y="T1"/>
                </a:cxn>
                <a:cxn ang="0">
                  <a:pos x="T2" y="T3"/>
                </a:cxn>
                <a:cxn ang="0">
                  <a:pos x="T4" y="T5"/>
                </a:cxn>
                <a:cxn ang="0">
                  <a:pos x="T6" y="T7"/>
                </a:cxn>
              </a:cxnLst>
              <a:rect l="0" t="0" r="r" b="b"/>
              <a:pathLst>
                <a:path w="1645" h="1897">
                  <a:moveTo>
                    <a:pt x="0" y="944"/>
                  </a:moveTo>
                  <a:lnTo>
                    <a:pt x="1645" y="1897"/>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21">
              <a:extLst>
                <a:ext uri="{FF2B5EF4-FFF2-40B4-BE49-F238E27FC236}">
                  <a16:creationId xmlns:a16="http://schemas.microsoft.com/office/drawing/2014/main" id="{247A919A-3D73-48CF-9BA3-E18D75B3E412}"/>
                </a:ext>
              </a:extLst>
            </p:cNvPr>
            <p:cNvSpPr>
              <a:spLocks/>
            </p:cNvSpPr>
            <p:nvPr/>
          </p:nvSpPr>
          <p:spPr bwMode="auto">
            <a:xfrm>
              <a:off x="5842001" y="3548063"/>
              <a:ext cx="2611438" cy="3011488"/>
            </a:xfrm>
            <a:custGeom>
              <a:avLst/>
              <a:gdLst>
                <a:gd name="T0" fmla="*/ 0 w 1645"/>
                <a:gd name="T1" fmla="*/ 1897 h 1897"/>
                <a:gd name="T2" fmla="*/ 1645 w 1645"/>
                <a:gd name="T3" fmla="*/ 944 h 1897"/>
                <a:gd name="T4" fmla="*/ 0 w 1645"/>
                <a:gd name="T5" fmla="*/ 0 h 1897"/>
                <a:gd name="T6" fmla="*/ 0 w 1645"/>
                <a:gd name="T7" fmla="*/ 1897 h 1897"/>
              </a:gdLst>
              <a:ahLst/>
              <a:cxnLst>
                <a:cxn ang="0">
                  <a:pos x="T0" y="T1"/>
                </a:cxn>
                <a:cxn ang="0">
                  <a:pos x="T2" y="T3"/>
                </a:cxn>
                <a:cxn ang="0">
                  <a:pos x="T4" y="T5"/>
                </a:cxn>
                <a:cxn ang="0">
                  <a:pos x="T6" y="T7"/>
                </a:cxn>
              </a:cxnLst>
              <a:rect l="0" t="0" r="r" b="b"/>
              <a:pathLst>
                <a:path w="1645" h="1897">
                  <a:moveTo>
                    <a:pt x="0" y="1897"/>
                  </a:moveTo>
                  <a:lnTo>
                    <a:pt x="1645" y="944"/>
                  </a:lnTo>
                  <a:lnTo>
                    <a:pt x="0" y="0"/>
                  </a:lnTo>
                  <a:lnTo>
                    <a:pt x="0" y="1897"/>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 name="Group 41">
              <a:extLst>
                <a:ext uri="{FF2B5EF4-FFF2-40B4-BE49-F238E27FC236}">
                  <a16:creationId xmlns:a16="http://schemas.microsoft.com/office/drawing/2014/main" id="{9506D6D4-2AB4-4867-AA25-CC9DF8FF6F92}"/>
                </a:ext>
              </a:extLst>
            </p:cNvPr>
            <p:cNvGrpSpPr/>
            <p:nvPr/>
          </p:nvGrpSpPr>
          <p:grpSpPr>
            <a:xfrm>
              <a:off x="3230563" y="550863"/>
              <a:ext cx="5222876" cy="4737101"/>
              <a:chOff x="3230563" y="550863"/>
              <a:chExt cx="5222876" cy="4737101"/>
            </a:xfrm>
          </p:grpSpPr>
          <p:sp>
            <p:nvSpPr>
              <p:cNvPr id="43" name="Freeform 18">
                <a:extLst>
                  <a:ext uri="{FF2B5EF4-FFF2-40B4-BE49-F238E27FC236}">
                    <a16:creationId xmlns:a16="http://schemas.microsoft.com/office/drawing/2014/main" id="{73A6A888-84EE-4096-A32F-8122D1C16629}"/>
                  </a:ext>
                </a:extLst>
              </p:cNvPr>
              <p:cNvSpPr>
                <a:spLocks/>
              </p:cNvSpPr>
              <p:nvPr/>
            </p:nvSpPr>
            <p:spPr bwMode="auto">
              <a:xfrm>
                <a:off x="3230563" y="20494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19">
                <a:extLst>
                  <a:ext uri="{FF2B5EF4-FFF2-40B4-BE49-F238E27FC236}">
                    <a16:creationId xmlns:a16="http://schemas.microsoft.com/office/drawing/2014/main" id="{A68B89E7-1A22-4F88-9D62-DDBDE08FCCAD}"/>
                  </a:ext>
                </a:extLst>
              </p:cNvPr>
              <p:cNvSpPr>
                <a:spLocks/>
              </p:cNvSpPr>
              <p:nvPr/>
            </p:nvSpPr>
            <p:spPr bwMode="auto">
              <a:xfrm>
                <a:off x="5842001" y="20494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5" name="Freeform 22">
                <a:extLst>
                  <a:ext uri="{FF2B5EF4-FFF2-40B4-BE49-F238E27FC236}">
                    <a16:creationId xmlns:a16="http://schemas.microsoft.com/office/drawing/2014/main" id="{CBA7893D-F66D-46A1-B662-6DA31E87957C}"/>
                  </a:ext>
                </a:extLst>
              </p:cNvPr>
              <p:cNvSpPr>
                <a:spLocks/>
              </p:cNvSpPr>
              <p:nvPr/>
            </p:nvSpPr>
            <p:spPr bwMode="auto">
              <a:xfrm>
                <a:off x="3230563" y="550863"/>
                <a:ext cx="2611438" cy="2997200"/>
              </a:xfrm>
              <a:custGeom>
                <a:avLst/>
                <a:gdLst>
                  <a:gd name="T0" fmla="*/ 0 w 1645"/>
                  <a:gd name="T1" fmla="*/ 944 h 1888"/>
                  <a:gd name="T2" fmla="*/ 1645 w 1645"/>
                  <a:gd name="T3" fmla="*/ 1888 h 1888"/>
                  <a:gd name="T4" fmla="*/ 1645 w 1645"/>
                  <a:gd name="T5" fmla="*/ 0 h 1888"/>
                  <a:gd name="T6" fmla="*/ 0 w 1645"/>
                  <a:gd name="T7" fmla="*/ 944 h 1888"/>
                </a:gdLst>
                <a:ahLst/>
                <a:cxnLst>
                  <a:cxn ang="0">
                    <a:pos x="T0" y="T1"/>
                  </a:cxn>
                  <a:cxn ang="0">
                    <a:pos x="T2" y="T3"/>
                  </a:cxn>
                  <a:cxn ang="0">
                    <a:pos x="T4" y="T5"/>
                  </a:cxn>
                  <a:cxn ang="0">
                    <a:pos x="T6" y="T7"/>
                  </a:cxn>
                </a:cxnLst>
                <a:rect l="0" t="0" r="r" b="b"/>
                <a:pathLst>
                  <a:path w="1645" h="1888">
                    <a:moveTo>
                      <a:pt x="0" y="944"/>
                    </a:moveTo>
                    <a:lnTo>
                      <a:pt x="1645" y="1888"/>
                    </a:lnTo>
                    <a:lnTo>
                      <a:pt x="1645" y="0"/>
                    </a:lnTo>
                    <a:lnTo>
                      <a:pt x="0" y="944"/>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23">
                <a:extLst>
                  <a:ext uri="{FF2B5EF4-FFF2-40B4-BE49-F238E27FC236}">
                    <a16:creationId xmlns:a16="http://schemas.microsoft.com/office/drawing/2014/main" id="{8EB2A4D5-BD53-4EC0-9789-1BB038E06DDA}"/>
                  </a:ext>
                </a:extLst>
              </p:cNvPr>
              <p:cNvSpPr>
                <a:spLocks/>
              </p:cNvSpPr>
              <p:nvPr/>
            </p:nvSpPr>
            <p:spPr bwMode="auto">
              <a:xfrm>
                <a:off x="5842001" y="550863"/>
                <a:ext cx="2611438" cy="2997200"/>
              </a:xfrm>
              <a:custGeom>
                <a:avLst/>
                <a:gdLst>
                  <a:gd name="T0" fmla="*/ 0 w 1645"/>
                  <a:gd name="T1" fmla="*/ 0 h 1888"/>
                  <a:gd name="T2" fmla="*/ 0 w 1645"/>
                  <a:gd name="T3" fmla="*/ 1888 h 1888"/>
                  <a:gd name="T4" fmla="*/ 1645 w 1645"/>
                  <a:gd name="T5" fmla="*/ 944 h 1888"/>
                  <a:gd name="T6" fmla="*/ 0 w 1645"/>
                  <a:gd name="T7" fmla="*/ 0 h 1888"/>
                </a:gdLst>
                <a:ahLst/>
                <a:cxnLst>
                  <a:cxn ang="0">
                    <a:pos x="T0" y="T1"/>
                  </a:cxn>
                  <a:cxn ang="0">
                    <a:pos x="T2" y="T3"/>
                  </a:cxn>
                  <a:cxn ang="0">
                    <a:pos x="T4" y="T5"/>
                  </a:cxn>
                  <a:cxn ang="0">
                    <a:pos x="T6" y="T7"/>
                  </a:cxn>
                </a:cxnLst>
                <a:rect l="0" t="0" r="r" b="b"/>
                <a:pathLst>
                  <a:path w="1645" h="1888">
                    <a:moveTo>
                      <a:pt x="0" y="0"/>
                    </a:moveTo>
                    <a:lnTo>
                      <a:pt x="0" y="1888"/>
                    </a:lnTo>
                    <a:lnTo>
                      <a:pt x="1645" y="944"/>
                    </a:lnTo>
                    <a:lnTo>
                      <a:pt x="0" y="0"/>
                    </a:lnTo>
                    <a:close/>
                  </a:path>
                </a:pathLst>
              </a:custGeom>
              <a:solidFill>
                <a:srgbClr val="000000">
                  <a:alpha val="2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24">
                <a:extLst>
                  <a:ext uri="{FF2B5EF4-FFF2-40B4-BE49-F238E27FC236}">
                    <a16:creationId xmlns:a16="http://schemas.microsoft.com/office/drawing/2014/main" id="{452E594D-B8ED-4867-A6B8-A2C71DB178DC}"/>
                  </a:ext>
                </a:extLst>
              </p:cNvPr>
              <p:cNvSpPr>
                <a:spLocks/>
              </p:cNvSpPr>
              <p:nvPr/>
            </p:nvSpPr>
            <p:spPr bwMode="auto">
              <a:xfrm>
                <a:off x="4338638" y="1822451"/>
                <a:ext cx="3006725" cy="3465513"/>
              </a:xfrm>
              <a:custGeom>
                <a:avLst/>
                <a:gdLst>
                  <a:gd name="T0" fmla="*/ 1894 w 1894"/>
                  <a:gd name="T1" fmla="*/ 1630 h 2183"/>
                  <a:gd name="T2" fmla="*/ 947 w 1894"/>
                  <a:gd name="T3" fmla="*/ 2183 h 2183"/>
                  <a:gd name="T4" fmla="*/ 0 w 1894"/>
                  <a:gd name="T5" fmla="*/ 1630 h 2183"/>
                  <a:gd name="T6" fmla="*/ 0 w 1894"/>
                  <a:gd name="T7" fmla="*/ 543 h 2183"/>
                  <a:gd name="T8" fmla="*/ 947 w 1894"/>
                  <a:gd name="T9" fmla="*/ 0 h 2183"/>
                  <a:gd name="T10" fmla="*/ 1894 w 1894"/>
                  <a:gd name="T11" fmla="*/ 543 h 2183"/>
                  <a:gd name="T12" fmla="*/ 1894 w 1894"/>
                  <a:gd name="T13" fmla="*/ 1630 h 2183"/>
                </a:gdLst>
                <a:ahLst/>
                <a:cxnLst>
                  <a:cxn ang="0">
                    <a:pos x="T0" y="T1"/>
                  </a:cxn>
                  <a:cxn ang="0">
                    <a:pos x="T2" y="T3"/>
                  </a:cxn>
                  <a:cxn ang="0">
                    <a:pos x="T4" y="T5"/>
                  </a:cxn>
                  <a:cxn ang="0">
                    <a:pos x="T6" y="T7"/>
                  </a:cxn>
                  <a:cxn ang="0">
                    <a:pos x="T8" y="T9"/>
                  </a:cxn>
                  <a:cxn ang="0">
                    <a:pos x="T10" y="T11"/>
                  </a:cxn>
                  <a:cxn ang="0">
                    <a:pos x="T12" y="T13"/>
                  </a:cxn>
                </a:cxnLst>
                <a:rect l="0" t="0" r="r" b="b"/>
                <a:pathLst>
                  <a:path w="1894" h="2183">
                    <a:moveTo>
                      <a:pt x="1894" y="1630"/>
                    </a:moveTo>
                    <a:lnTo>
                      <a:pt x="947" y="2183"/>
                    </a:lnTo>
                    <a:lnTo>
                      <a:pt x="0" y="1630"/>
                    </a:lnTo>
                    <a:lnTo>
                      <a:pt x="0" y="543"/>
                    </a:lnTo>
                    <a:lnTo>
                      <a:pt x="947" y="0"/>
                    </a:lnTo>
                    <a:lnTo>
                      <a:pt x="1894" y="543"/>
                    </a:lnTo>
                    <a:lnTo>
                      <a:pt x="1894" y="1630"/>
                    </a:lnTo>
                    <a:close/>
                  </a:path>
                </a:pathLst>
              </a:custGeom>
              <a:solidFill>
                <a:srgbClr val="FFFFFF">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25">
                <a:extLst>
                  <a:ext uri="{FF2B5EF4-FFF2-40B4-BE49-F238E27FC236}">
                    <a16:creationId xmlns:a16="http://schemas.microsoft.com/office/drawing/2014/main" id="{37382386-B795-43DC-B761-6C54BBED83DB}"/>
                  </a:ext>
                </a:extLst>
              </p:cNvPr>
              <p:cNvSpPr>
                <a:spLocks/>
              </p:cNvSpPr>
              <p:nvPr/>
            </p:nvSpPr>
            <p:spPr bwMode="auto">
              <a:xfrm>
                <a:off x="4489451" y="2790826"/>
                <a:ext cx="1352550" cy="2316163"/>
              </a:xfrm>
              <a:custGeom>
                <a:avLst/>
                <a:gdLst>
                  <a:gd name="T0" fmla="*/ 0 w 852"/>
                  <a:gd name="T1" fmla="*/ 0 h 1459"/>
                  <a:gd name="T2" fmla="*/ 0 w 852"/>
                  <a:gd name="T3" fmla="*/ 972 h 1459"/>
                  <a:gd name="T4" fmla="*/ 852 w 852"/>
                  <a:gd name="T5" fmla="*/ 1459 h 1459"/>
                  <a:gd name="T6" fmla="*/ 852 w 852"/>
                  <a:gd name="T7" fmla="*/ 496 h 1459"/>
                  <a:gd name="T8" fmla="*/ 0 w 852"/>
                  <a:gd name="T9" fmla="*/ 0 h 1459"/>
                </a:gdLst>
                <a:ahLst/>
                <a:cxnLst>
                  <a:cxn ang="0">
                    <a:pos x="T0" y="T1"/>
                  </a:cxn>
                  <a:cxn ang="0">
                    <a:pos x="T2" y="T3"/>
                  </a:cxn>
                  <a:cxn ang="0">
                    <a:pos x="T4" y="T5"/>
                  </a:cxn>
                  <a:cxn ang="0">
                    <a:pos x="T6" y="T7"/>
                  </a:cxn>
                  <a:cxn ang="0">
                    <a:pos x="T8" y="T9"/>
                  </a:cxn>
                </a:cxnLst>
                <a:rect l="0" t="0" r="r" b="b"/>
                <a:pathLst>
                  <a:path w="852" h="1459">
                    <a:moveTo>
                      <a:pt x="0" y="0"/>
                    </a:moveTo>
                    <a:lnTo>
                      <a:pt x="0" y="972"/>
                    </a:lnTo>
                    <a:lnTo>
                      <a:pt x="852" y="1459"/>
                    </a:lnTo>
                    <a:lnTo>
                      <a:pt x="852" y="496"/>
                    </a:lnTo>
                    <a:lnTo>
                      <a:pt x="0" y="0"/>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26">
                <a:extLst>
                  <a:ext uri="{FF2B5EF4-FFF2-40B4-BE49-F238E27FC236}">
                    <a16:creationId xmlns:a16="http://schemas.microsoft.com/office/drawing/2014/main" id="{0679465C-C8CD-4A55-B046-36DEFE4F6C45}"/>
                  </a:ext>
                </a:extLst>
              </p:cNvPr>
              <p:cNvSpPr>
                <a:spLocks/>
              </p:cNvSpPr>
              <p:nvPr/>
            </p:nvSpPr>
            <p:spPr bwMode="auto">
              <a:xfrm>
                <a:off x="5842001" y="2790826"/>
                <a:ext cx="1350963" cy="2316163"/>
              </a:xfrm>
              <a:custGeom>
                <a:avLst/>
                <a:gdLst>
                  <a:gd name="T0" fmla="*/ 0 w 851"/>
                  <a:gd name="T1" fmla="*/ 496 h 1459"/>
                  <a:gd name="T2" fmla="*/ 0 w 851"/>
                  <a:gd name="T3" fmla="*/ 1459 h 1459"/>
                  <a:gd name="T4" fmla="*/ 851 w 851"/>
                  <a:gd name="T5" fmla="*/ 972 h 1459"/>
                  <a:gd name="T6" fmla="*/ 851 w 851"/>
                  <a:gd name="T7" fmla="*/ 0 h 1459"/>
                  <a:gd name="T8" fmla="*/ 0 w 851"/>
                  <a:gd name="T9" fmla="*/ 496 h 1459"/>
                </a:gdLst>
                <a:ahLst/>
                <a:cxnLst>
                  <a:cxn ang="0">
                    <a:pos x="T0" y="T1"/>
                  </a:cxn>
                  <a:cxn ang="0">
                    <a:pos x="T2" y="T3"/>
                  </a:cxn>
                  <a:cxn ang="0">
                    <a:pos x="T4" y="T5"/>
                  </a:cxn>
                  <a:cxn ang="0">
                    <a:pos x="T6" y="T7"/>
                  </a:cxn>
                  <a:cxn ang="0">
                    <a:pos x="T8" y="T9"/>
                  </a:cxn>
                </a:cxnLst>
                <a:rect l="0" t="0" r="r" b="b"/>
                <a:pathLst>
                  <a:path w="851" h="1459">
                    <a:moveTo>
                      <a:pt x="0" y="496"/>
                    </a:moveTo>
                    <a:lnTo>
                      <a:pt x="0" y="1459"/>
                    </a:lnTo>
                    <a:lnTo>
                      <a:pt x="851" y="972"/>
                    </a:lnTo>
                    <a:lnTo>
                      <a:pt x="851" y="0"/>
                    </a:lnTo>
                    <a:lnTo>
                      <a:pt x="0" y="496"/>
                    </a:lnTo>
                    <a:close/>
                  </a:path>
                </a:pathLst>
              </a:custGeom>
              <a:solidFill>
                <a:srgbClr val="000000">
                  <a:alpha val="14000"/>
                </a:srgbClr>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50" name="Group 49">
            <a:extLst>
              <a:ext uri="{FF2B5EF4-FFF2-40B4-BE49-F238E27FC236}">
                <a16:creationId xmlns:a16="http://schemas.microsoft.com/office/drawing/2014/main" id="{6611C6AE-D1CC-448C-B1EA-57BDBE8FC9AB}"/>
              </a:ext>
            </a:extLst>
          </p:cNvPr>
          <p:cNvGrpSpPr/>
          <p:nvPr/>
        </p:nvGrpSpPr>
        <p:grpSpPr>
          <a:xfrm>
            <a:off x="4241800" y="2827338"/>
            <a:ext cx="3708400" cy="1206501"/>
            <a:chOff x="4241800" y="2827338"/>
            <a:chExt cx="3708400" cy="1206501"/>
          </a:xfrm>
        </p:grpSpPr>
        <p:sp>
          <p:nvSpPr>
            <p:cNvPr id="51" name="AutoShape 3">
              <a:extLst>
                <a:ext uri="{FF2B5EF4-FFF2-40B4-BE49-F238E27FC236}">
                  <a16:creationId xmlns:a16="http://schemas.microsoft.com/office/drawing/2014/main" id="{94055534-42D4-4E96-AC77-E6A14BC8EA69}"/>
                </a:ext>
              </a:extLst>
            </p:cNvPr>
            <p:cNvSpPr>
              <a:spLocks noChangeAspect="1" noChangeArrowheads="1" noTextEdit="1"/>
            </p:cNvSpPr>
            <p:nvPr/>
          </p:nvSpPr>
          <p:spPr bwMode="auto">
            <a:xfrm>
              <a:off x="4241800" y="2827338"/>
              <a:ext cx="3708400"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
              <a:extLst>
                <a:ext uri="{FF2B5EF4-FFF2-40B4-BE49-F238E27FC236}">
                  <a16:creationId xmlns:a16="http://schemas.microsoft.com/office/drawing/2014/main" id="{9ABCB34F-F485-42DC-B983-8221FE0B19A9}"/>
                </a:ext>
              </a:extLst>
            </p:cNvPr>
            <p:cNvSpPr>
              <a:spLocks/>
            </p:cNvSpPr>
            <p:nvPr/>
          </p:nvSpPr>
          <p:spPr bwMode="auto">
            <a:xfrm>
              <a:off x="4244975" y="3127376"/>
              <a:ext cx="520700" cy="604838"/>
            </a:xfrm>
            <a:custGeom>
              <a:avLst/>
              <a:gdLst>
                <a:gd name="T0" fmla="*/ 0 w 328"/>
                <a:gd name="T1" fmla="*/ 0 h 381"/>
                <a:gd name="T2" fmla="*/ 0 w 328"/>
                <a:gd name="T3" fmla="*/ 381 h 381"/>
                <a:gd name="T4" fmla="*/ 328 w 328"/>
                <a:gd name="T5" fmla="*/ 190 h 381"/>
                <a:gd name="T6" fmla="*/ 0 w 328"/>
                <a:gd name="T7" fmla="*/ 0 h 381"/>
              </a:gdLst>
              <a:ahLst/>
              <a:cxnLst>
                <a:cxn ang="0">
                  <a:pos x="T0" y="T1"/>
                </a:cxn>
                <a:cxn ang="0">
                  <a:pos x="T2" y="T3"/>
                </a:cxn>
                <a:cxn ang="0">
                  <a:pos x="T4" y="T5"/>
                </a:cxn>
                <a:cxn ang="0">
                  <a:pos x="T6" y="T7"/>
                </a:cxn>
              </a:cxnLst>
              <a:rect l="0" t="0" r="r" b="b"/>
              <a:pathLst>
                <a:path w="328" h="381">
                  <a:moveTo>
                    <a:pt x="0" y="0"/>
                  </a:moveTo>
                  <a:lnTo>
                    <a:pt x="0" y="381"/>
                  </a:lnTo>
                  <a:lnTo>
                    <a:pt x="328" y="190"/>
                  </a:lnTo>
                  <a:lnTo>
                    <a:pt x="0" y="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6">
              <a:extLst>
                <a:ext uri="{FF2B5EF4-FFF2-40B4-BE49-F238E27FC236}">
                  <a16:creationId xmlns:a16="http://schemas.microsoft.com/office/drawing/2014/main" id="{2D1D9427-0CAF-49E1-B294-A7C93E7B0D75}"/>
                </a:ext>
              </a:extLst>
            </p:cNvPr>
            <p:cNvSpPr>
              <a:spLocks/>
            </p:cNvSpPr>
            <p:nvPr/>
          </p:nvSpPr>
          <p:spPr bwMode="auto">
            <a:xfrm>
              <a:off x="4765675" y="3127376"/>
              <a:ext cx="520700" cy="604838"/>
            </a:xfrm>
            <a:custGeom>
              <a:avLst/>
              <a:gdLst>
                <a:gd name="T0" fmla="*/ 0 w 328"/>
                <a:gd name="T1" fmla="*/ 190 h 381"/>
                <a:gd name="T2" fmla="*/ 328 w 328"/>
                <a:gd name="T3" fmla="*/ 381 h 381"/>
                <a:gd name="T4" fmla="*/ 328 w 328"/>
                <a:gd name="T5" fmla="*/ 0 h 381"/>
                <a:gd name="T6" fmla="*/ 0 w 328"/>
                <a:gd name="T7" fmla="*/ 190 h 381"/>
              </a:gdLst>
              <a:ahLst/>
              <a:cxnLst>
                <a:cxn ang="0">
                  <a:pos x="T0" y="T1"/>
                </a:cxn>
                <a:cxn ang="0">
                  <a:pos x="T2" y="T3"/>
                </a:cxn>
                <a:cxn ang="0">
                  <a:pos x="T4" y="T5"/>
                </a:cxn>
                <a:cxn ang="0">
                  <a:pos x="T6" y="T7"/>
                </a:cxn>
              </a:cxnLst>
              <a:rect l="0" t="0" r="r" b="b"/>
              <a:pathLst>
                <a:path w="328" h="381">
                  <a:moveTo>
                    <a:pt x="0" y="190"/>
                  </a:moveTo>
                  <a:lnTo>
                    <a:pt x="328" y="381"/>
                  </a:lnTo>
                  <a:lnTo>
                    <a:pt x="328" y="0"/>
                  </a:lnTo>
                  <a:lnTo>
                    <a:pt x="0" y="190"/>
                  </a:lnTo>
                  <a:close/>
                </a:path>
              </a:pathLst>
            </a:custGeom>
            <a:solidFill>
              <a:srgbClr val="ED1C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7">
              <a:extLst>
                <a:ext uri="{FF2B5EF4-FFF2-40B4-BE49-F238E27FC236}">
                  <a16:creationId xmlns:a16="http://schemas.microsoft.com/office/drawing/2014/main" id="{57148014-AC0F-4796-828A-6BF46AFEE3BC}"/>
                </a:ext>
              </a:extLst>
            </p:cNvPr>
            <p:cNvSpPr>
              <a:spLocks/>
            </p:cNvSpPr>
            <p:nvPr/>
          </p:nvSpPr>
          <p:spPr bwMode="auto">
            <a:xfrm>
              <a:off x="4244975" y="3429001"/>
              <a:ext cx="520700" cy="604838"/>
            </a:xfrm>
            <a:custGeom>
              <a:avLst/>
              <a:gdLst>
                <a:gd name="T0" fmla="*/ 0 w 328"/>
                <a:gd name="T1" fmla="*/ 191 h 381"/>
                <a:gd name="T2" fmla="*/ 328 w 328"/>
                <a:gd name="T3" fmla="*/ 381 h 381"/>
                <a:gd name="T4" fmla="*/ 328 w 328"/>
                <a:gd name="T5" fmla="*/ 0 h 381"/>
                <a:gd name="T6" fmla="*/ 0 w 328"/>
                <a:gd name="T7" fmla="*/ 191 h 381"/>
              </a:gdLst>
              <a:ahLst/>
              <a:cxnLst>
                <a:cxn ang="0">
                  <a:pos x="T0" y="T1"/>
                </a:cxn>
                <a:cxn ang="0">
                  <a:pos x="T2" y="T3"/>
                </a:cxn>
                <a:cxn ang="0">
                  <a:pos x="T4" y="T5"/>
                </a:cxn>
                <a:cxn ang="0">
                  <a:pos x="T6" y="T7"/>
                </a:cxn>
              </a:cxnLst>
              <a:rect l="0" t="0" r="r" b="b"/>
              <a:pathLst>
                <a:path w="328" h="381">
                  <a:moveTo>
                    <a:pt x="0" y="191"/>
                  </a:moveTo>
                  <a:lnTo>
                    <a:pt x="328" y="381"/>
                  </a:lnTo>
                  <a:lnTo>
                    <a:pt x="328" y="0"/>
                  </a:lnTo>
                  <a:lnTo>
                    <a:pt x="0" y="191"/>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8">
              <a:extLst>
                <a:ext uri="{FF2B5EF4-FFF2-40B4-BE49-F238E27FC236}">
                  <a16:creationId xmlns:a16="http://schemas.microsoft.com/office/drawing/2014/main" id="{2A9BD3B7-04D0-42E0-A086-D1C9584DDA66}"/>
                </a:ext>
              </a:extLst>
            </p:cNvPr>
            <p:cNvSpPr>
              <a:spLocks/>
            </p:cNvSpPr>
            <p:nvPr/>
          </p:nvSpPr>
          <p:spPr bwMode="auto">
            <a:xfrm>
              <a:off x="4765675" y="3429001"/>
              <a:ext cx="520700" cy="604838"/>
            </a:xfrm>
            <a:custGeom>
              <a:avLst/>
              <a:gdLst>
                <a:gd name="T0" fmla="*/ 0 w 328"/>
                <a:gd name="T1" fmla="*/ 381 h 381"/>
                <a:gd name="T2" fmla="*/ 328 w 328"/>
                <a:gd name="T3" fmla="*/ 191 h 381"/>
                <a:gd name="T4" fmla="*/ 0 w 328"/>
                <a:gd name="T5" fmla="*/ 0 h 381"/>
                <a:gd name="T6" fmla="*/ 0 w 328"/>
                <a:gd name="T7" fmla="*/ 381 h 381"/>
              </a:gdLst>
              <a:ahLst/>
              <a:cxnLst>
                <a:cxn ang="0">
                  <a:pos x="T0" y="T1"/>
                </a:cxn>
                <a:cxn ang="0">
                  <a:pos x="T2" y="T3"/>
                </a:cxn>
                <a:cxn ang="0">
                  <a:pos x="T4" y="T5"/>
                </a:cxn>
                <a:cxn ang="0">
                  <a:pos x="T6" y="T7"/>
                </a:cxn>
              </a:cxnLst>
              <a:rect l="0" t="0" r="r" b="b"/>
              <a:pathLst>
                <a:path w="328" h="381">
                  <a:moveTo>
                    <a:pt x="0" y="381"/>
                  </a:moveTo>
                  <a:lnTo>
                    <a:pt x="328" y="191"/>
                  </a:lnTo>
                  <a:lnTo>
                    <a:pt x="0" y="0"/>
                  </a:lnTo>
                  <a:lnTo>
                    <a:pt x="0" y="381"/>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9">
              <a:extLst>
                <a:ext uri="{FF2B5EF4-FFF2-40B4-BE49-F238E27FC236}">
                  <a16:creationId xmlns:a16="http://schemas.microsoft.com/office/drawing/2014/main" id="{3DD27B78-C69F-45A8-8C23-EC4D9213B817}"/>
                </a:ext>
              </a:extLst>
            </p:cNvPr>
            <p:cNvSpPr>
              <a:spLocks/>
            </p:cNvSpPr>
            <p:nvPr/>
          </p:nvSpPr>
          <p:spPr bwMode="auto">
            <a:xfrm>
              <a:off x="4244975" y="2827338"/>
              <a:ext cx="520700" cy="601663"/>
            </a:xfrm>
            <a:custGeom>
              <a:avLst/>
              <a:gdLst>
                <a:gd name="T0" fmla="*/ 0 w 328"/>
                <a:gd name="T1" fmla="*/ 189 h 379"/>
                <a:gd name="T2" fmla="*/ 328 w 328"/>
                <a:gd name="T3" fmla="*/ 379 h 379"/>
                <a:gd name="T4" fmla="*/ 328 w 328"/>
                <a:gd name="T5" fmla="*/ 0 h 379"/>
                <a:gd name="T6" fmla="*/ 0 w 328"/>
                <a:gd name="T7" fmla="*/ 189 h 379"/>
              </a:gdLst>
              <a:ahLst/>
              <a:cxnLst>
                <a:cxn ang="0">
                  <a:pos x="T0" y="T1"/>
                </a:cxn>
                <a:cxn ang="0">
                  <a:pos x="T2" y="T3"/>
                </a:cxn>
                <a:cxn ang="0">
                  <a:pos x="T4" y="T5"/>
                </a:cxn>
                <a:cxn ang="0">
                  <a:pos x="T6" y="T7"/>
                </a:cxn>
              </a:cxnLst>
              <a:rect l="0" t="0" r="r" b="b"/>
              <a:pathLst>
                <a:path w="328" h="379">
                  <a:moveTo>
                    <a:pt x="0" y="189"/>
                  </a:moveTo>
                  <a:lnTo>
                    <a:pt x="328" y="379"/>
                  </a:lnTo>
                  <a:lnTo>
                    <a:pt x="328" y="0"/>
                  </a:lnTo>
                  <a:lnTo>
                    <a:pt x="0" y="189"/>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10">
              <a:extLst>
                <a:ext uri="{FF2B5EF4-FFF2-40B4-BE49-F238E27FC236}">
                  <a16:creationId xmlns:a16="http://schemas.microsoft.com/office/drawing/2014/main" id="{BAB22AAB-1339-45C2-BE8A-5BC5E881350D}"/>
                </a:ext>
              </a:extLst>
            </p:cNvPr>
            <p:cNvSpPr>
              <a:spLocks/>
            </p:cNvSpPr>
            <p:nvPr/>
          </p:nvSpPr>
          <p:spPr bwMode="auto">
            <a:xfrm>
              <a:off x="4765675" y="2827338"/>
              <a:ext cx="520700" cy="601663"/>
            </a:xfrm>
            <a:custGeom>
              <a:avLst/>
              <a:gdLst>
                <a:gd name="T0" fmla="*/ 0 w 328"/>
                <a:gd name="T1" fmla="*/ 0 h 379"/>
                <a:gd name="T2" fmla="*/ 0 w 328"/>
                <a:gd name="T3" fmla="*/ 379 h 379"/>
                <a:gd name="T4" fmla="*/ 328 w 328"/>
                <a:gd name="T5" fmla="*/ 189 h 379"/>
                <a:gd name="T6" fmla="*/ 0 w 328"/>
                <a:gd name="T7" fmla="*/ 0 h 379"/>
              </a:gdLst>
              <a:ahLst/>
              <a:cxnLst>
                <a:cxn ang="0">
                  <a:pos x="T0" y="T1"/>
                </a:cxn>
                <a:cxn ang="0">
                  <a:pos x="T2" y="T3"/>
                </a:cxn>
                <a:cxn ang="0">
                  <a:pos x="T4" y="T5"/>
                </a:cxn>
                <a:cxn ang="0">
                  <a:pos x="T6" y="T7"/>
                </a:cxn>
              </a:cxnLst>
              <a:rect l="0" t="0" r="r" b="b"/>
              <a:pathLst>
                <a:path w="328" h="379">
                  <a:moveTo>
                    <a:pt x="0" y="0"/>
                  </a:moveTo>
                  <a:lnTo>
                    <a:pt x="0" y="379"/>
                  </a:lnTo>
                  <a:lnTo>
                    <a:pt x="328" y="189"/>
                  </a:lnTo>
                  <a:lnTo>
                    <a:pt x="0" y="0"/>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11">
              <a:extLst>
                <a:ext uri="{FF2B5EF4-FFF2-40B4-BE49-F238E27FC236}">
                  <a16:creationId xmlns:a16="http://schemas.microsoft.com/office/drawing/2014/main" id="{C6288DDE-3251-4A9C-B3D2-9D9E01D3F45B}"/>
                </a:ext>
              </a:extLst>
            </p:cNvPr>
            <p:cNvSpPr>
              <a:spLocks/>
            </p:cNvSpPr>
            <p:nvPr/>
          </p:nvSpPr>
          <p:spPr bwMode="auto">
            <a:xfrm>
              <a:off x="4465638" y="3082926"/>
              <a:ext cx="600075" cy="695325"/>
            </a:xfrm>
            <a:custGeom>
              <a:avLst/>
              <a:gdLst>
                <a:gd name="T0" fmla="*/ 378 w 378"/>
                <a:gd name="T1" fmla="*/ 329 h 438"/>
                <a:gd name="T2" fmla="*/ 189 w 378"/>
                <a:gd name="T3" fmla="*/ 438 h 438"/>
                <a:gd name="T4" fmla="*/ 0 w 378"/>
                <a:gd name="T5" fmla="*/ 329 h 438"/>
                <a:gd name="T6" fmla="*/ 0 w 378"/>
                <a:gd name="T7" fmla="*/ 109 h 438"/>
                <a:gd name="T8" fmla="*/ 189 w 378"/>
                <a:gd name="T9" fmla="*/ 0 h 438"/>
                <a:gd name="T10" fmla="*/ 378 w 378"/>
                <a:gd name="T11" fmla="*/ 109 h 438"/>
                <a:gd name="T12" fmla="*/ 378 w 378"/>
                <a:gd name="T13" fmla="*/ 329 h 438"/>
              </a:gdLst>
              <a:ahLst/>
              <a:cxnLst>
                <a:cxn ang="0">
                  <a:pos x="T0" y="T1"/>
                </a:cxn>
                <a:cxn ang="0">
                  <a:pos x="T2" y="T3"/>
                </a:cxn>
                <a:cxn ang="0">
                  <a:pos x="T4" y="T5"/>
                </a:cxn>
                <a:cxn ang="0">
                  <a:pos x="T6" y="T7"/>
                </a:cxn>
                <a:cxn ang="0">
                  <a:pos x="T8" y="T9"/>
                </a:cxn>
                <a:cxn ang="0">
                  <a:pos x="T10" y="T11"/>
                </a:cxn>
                <a:cxn ang="0">
                  <a:pos x="T12" y="T13"/>
                </a:cxn>
              </a:cxnLst>
              <a:rect l="0" t="0" r="r" b="b"/>
              <a:pathLst>
                <a:path w="378" h="438">
                  <a:moveTo>
                    <a:pt x="378" y="329"/>
                  </a:moveTo>
                  <a:lnTo>
                    <a:pt x="189" y="438"/>
                  </a:lnTo>
                  <a:lnTo>
                    <a:pt x="0" y="329"/>
                  </a:lnTo>
                  <a:lnTo>
                    <a:pt x="0" y="109"/>
                  </a:lnTo>
                  <a:lnTo>
                    <a:pt x="189" y="0"/>
                  </a:lnTo>
                  <a:lnTo>
                    <a:pt x="378" y="109"/>
                  </a:lnTo>
                  <a:lnTo>
                    <a:pt x="378" y="3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12">
              <a:extLst>
                <a:ext uri="{FF2B5EF4-FFF2-40B4-BE49-F238E27FC236}">
                  <a16:creationId xmlns:a16="http://schemas.microsoft.com/office/drawing/2014/main" id="{F991A166-A1B2-48D9-A5A3-D407D406AA08}"/>
                </a:ext>
              </a:extLst>
            </p:cNvPr>
            <p:cNvSpPr>
              <a:spLocks/>
            </p:cNvSpPr>
            <p:nvPr/>
          </p:nvSpPr>
          <p:spPr bwMode="auto">
            <a:xfrm>
              <a:off x="4495800" y="3279776"/>
              <a:ext cx="269875" cy="461963"/>
            </a:xfrm>
            <a:custGeom>
              <a:avLst/>
              <a:gdLst>
                <a:gd name="T0" fmla="*/ 0 w 170"/>
                <a:gd name="T1" fmla="*/ 0 h 291"/>
                <a:gd name="T2" fmla="*/ 0 w 170"/>
                <a:gd name="T3" fmla="*/ 194 h 291"/>
                <a:gd name="T4" fmla="*/ 170 w 170"/>
                <a:gd name="T5" fmla="*/ 291 h 291"/>
                <a:gd name="T6" fmla="*/ 170 w 170"/>
                <a:gd name="T7" fmla="*/ 98 h 291"/>
                <a:gd name="T8" fmla="*/ 0 w 170"/>
                <a:gd name="T9" fmla="*/ 0 h 291"/>
              </a:gdLst>
              <a:ahLst/>
              <a:cxnLst>
                <a:cxn ang="0">
                  <a:pos x="T0" y="T1"/>
                </a:cxn>
                <a:cxn ang="0">
                  <a:pos x="T2" y="T3"/>
                </a:cxn>
                <a:cxn ang="0">
                  <a:pos x="T4" y="T5"/>
                </a:cxn>
                <a:cxn ang="0">
                  <a:pos x="T6" y="T7"/>
                </a:cxn>
                <a:cxn ang="0">
                  <a:pos x="T8" y="T9"/>
                </a:cxn>
              </a:cxnLst>
              <a:rect l="0" t="0" r="r" b="b"/>
              <a:pathLst>
                <a:path w="170" h="291">
                  <a:moveTo>
                    <a:pt x="0" y="0"/>
                  </a:moveTo>
                  <a:lnTo>
                    <a:pt x="0" y="194"/>
                  </a:lnTo>
                  <a:lnTo>
                    <a:pt x="170" y="291"/>
                  </a:lnTo>
                  <a:lnTo>
                    <a:pt x="170" y="98"/>
                  </a:lnTo>
                  <a:lnTo>
                    <a:pt x="0" y="0"/>
                  </a:lnTo>
                  <a:close/>
                </a:path>
              </a:pathLst>
            </a:custGeom>
            <a:solidFill>
              <a:srgbClr val="EF413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13">
              <a:extLst>
                <a:ext uri="{FF2B5EF4-FFF2-40B4-BE49-F238E27FC236}">
                  <a16:creationId xmlns:a16="http://schemas.microsoft.com/office/drawing/2014/main" id="{EFF24DB9-9968-488B-A7D2-DC2514FF7259}"/>
                </a:ext>
              </a:extLst>
            </p:cNvPr>
            <p:cNvSpPr>
              <a:spLocks/>
            </p:cNvSpPr>
            <p:nvPr/>
          </p:nvSpPr>
          <p:spPr bwMode="auto">
            <a:xfrm>
              <a:off x="4765675" y="3279776"/>
              <a:ext cx="269875" cy="461963"/>
            </a:xfrm>
            <a:custGeom>
              <a:avLst/>
              <a:gdLst>
                <a:gd name="T0" fmla="*/ 0 w 170"/>
                <a:gd name="T1" fmla="*/ 98 h 291"/>
                <a:gd name="T2" fmla="*/ 0 w 170"/>
                <a:gd name="T3" fmla="*/ 291 h 291"/>
                <a:gd name="T4" fmla="*/ 170 w 170"/>
                <a:gd name="T5" fmla="*/ 194 h 291"/>
                <a:gd name="T6" fmla="*/ 170 w 170"/>
                <a:gd name="T7" fmla="*/ 0 h 291"/>
                <a:gd name="T8" fmla="*/ 0 w 170"/>
                <a:gd name="T9" fmla="*/ 98 h 291"/>
              </a:gdLst>
              <a:ahLst/>
              <a:cxnLst>
                <a:cxn ang="0">
                  <a:pos x="T0" y="T1"/>
                </a:cxn>
                <a:cxn ang="0">
                  <a:pos x="T2" y="T3"/>
                </a:cxn>
                <a:cxn ang="0">
                  <a:pos x="T4" y="T5"/>
                </a:cxn>
                <a:cxn ang="0">
                  <a:pos x="T6" y="T7"/>
                </a:cxn>
                <a:cxn ang="0">
                  <a:pos x="T8" y="T9"/>
                </a:cxn>
              </a:cxnLst>
              <a:rect l="0" t="0" r="r" b="b"/>
              <a:pathLst>
                <a:path w="170" h="291">
                  <a:moveTo>
                    <a:pt x="0" y="98"/>
                  </a:moveTo>
                  <a:lnTo>
                    <a:pt x="0" y="291"/>
                  </a:lnTo>
                  <a:lnTo>
                    <a:pt x="170" y="194"/>
                  </a:lnTo>
                  <a:lnTo>
                    <a:pt x="170" y="0"/>
                  </a:lnTo>
                  <a:lnTo>
                    <a:pt x="0" y="98"/>
                  </a:lnTo>
                  <a:close/>
                </a:path>
              </a:pathLst>
            </a:custGeom>
            <a:solidFill>
              <a:srgbClr val="D719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14">
              <a:extLst>
                <a:ext uri="{FF2B5EF4-FFF2-40B4-BE49-F238E27FC236}">
                  <a16:creationId xmlns:a16="http://schemas.microsoft.com/office/drawing/2014/main" id="{56D13642-126C-47BC-93C0-92AAE6D1D8F7}"/>
                </a:ext>
              </a:extLst>
            </p:cNvPr>
            <p:cNvSpPr>
              <a:spLocks noEditPoints="1"/>
            </p:cNvSpPr>
            <p:nvPr/>
          </p:nvSpPr>
          <p:spPr bwMode="auto">
            <a:xfrm>
              <a:off x="5448300" y="3109913"/>
              <a:ext cx="2501900" cy="644525"/>
            </a:xfrm>
            <a:custGeom>
              <a:avLst/>
              <a:gdLst>
                <a:gd name="T0" fmla="*/ 729 w 826"/>
                <a:gd name="T1" fmla="*/ 142 h 212"/>
                <a:gd name="T2" fmla="*/ 702 w 826"/>
                <a:gd name="T3" fmla="*/ 123 h 212"/>
                <a:gd name="T4" fmla="*/ 713 w 826"/>
                <a:gd name="T5" fmla="*/ 50 h 212"/>
                <a:gd name="T6" fmla="*/ 299 w 826"/>
                <a:gd name="T7" fmla="*/ 0 h 212"/>
                <a:gd name="T8" fmla="*/ 268 w 826"/>
                <a:gd name="T9" fmla="*/ 142 h 212"/>
                <a:gd name="T10" fmla="*/ 282 w 826"/>
                <a:gd name="T11" fmla="*/ 119 h 212"/>
                <a:gd name="T12" fmla="*/ 288 w 826"/>
                <a:gd name="T13" fmla="*/ 66 h 212"/>
                <a:gd name="T14" fmla="*/ 138 w 826"/>
                <a:gd name="T15" fmla="*/ 98 h 212"/>
                <a:gd name="T16" fmla="*/ 110 w 826"/>
                <a:gd name="T17" fmla="*/ 91 h 212"/>
                <a:gd name="T18" fmla="*/ 181 w 826"/>
                <a:gd name="T19" fmla="*/ 63 h 212"/>
                <a:gd name="T20" fmla="*/ 574 w 826"/>
                <a:gd name="T21" fmla="*/ 141 h 212"/>
                <a:gd name="T22" fmla="*/ 656 w 826"/>
                <a:gd name="T23" fmla="*/ 107 h 212"/>
                <a:gd name="T24" fmla="*/ 609 w 826"/>
                <a:gd name="T25" fmla="*/ 50 h 212"/>
                <a:gd name="T26" fmla="*/ 91 w 826"/>
                <a:gd name="T27" fmla="*/ 18 h 212"/>
                <a:gd name="T28" fmla="*/ 76 w 826"/>
                <a:gd name="T29" fmla="*/ 58 h 212"/>
                <a:gd name="T30" fmla="*/ 76 w 826"/>
                <a:gd name="T31" fmla="*/ 58 h 212"/>
                <a:gd name="T32" fmla="*/ 540 w 826"/>
                <a:gd name="T33" fmla="*/ 40 h 212"/>
                <a:gd name="T34" fmla="*/ 523 w 826"/>
                <a:gd name="T35" fmla="*/ 136 h 212"/>
                <a:gd name="T36" fmla="*/ 351 w 826"/>
                <a:gd name="T37" fmla="*/ 50 h 212"/>
                <a:gd name="T38" fmla="*/ 375 w 826"/>
                <a:gd name="T39" fmla="*/ 9 h 212"/>
                <a:gd name="T40" fmla="*/ 455 w 826"/>
                <a:gd name="T41" fmla="*/ 110 h 212"/>
                <a:gd name="T42" fmla="*/ 144 w 826"/>
                <a:gd name="T43" fmla="*/ 178 h 212"/>
                <a:gd name="T44" fmla="*/ 93 w 826"/>
                <a:gd name="T45" fmla="*/ 211 h 212"/>
                <a:gd name="T46" fmla="*/ 96 w 826"/>
                <a:gd name="T47" fmla="*/ 208 h 212"/>
                <a:gd name="T48" fmla="*/ 92 w 826"/>
                <a:gd name="T49" fmla="*/ 184 h 212"/>
                <a:gd name="T50" fmla="*/ 164 w 826"/>
                <a:gd name="T51" fmla="*/ 180 h 212"/>
                <a:gd name="T52" fmla="*/ 177 w 826"/>
                <a:gd name="T53" fmla="*/ 184 h 212"/>
                <a:gd name="T54" fmla="*/ 23 w 826"/>
                <a:gd name="T55" fmla="*/ 186 h 212"/>
                <a:gd name="T56" fmla="*/ 43 w 826"/>
                <a:gd name="T57" fmla="*/ 193 h 212"/>
                <a:gd name="T58" fmla="*/ 403 w 826"/>
                <a:gd name="T59" fmla="*/ 165 h 212"/>
                <a:gd name="T60" fmla="*/ 332 w 826"/>
                <a:gd name="T61" fmla="*/ 180 h 212"/>
                <a:gd name="T62" fmla="*/ 344 w 826"/>
                <a:gd name="T63" fmla="*/ 184 h 212"/>
                <a:gd name="T64" fmla="*/ 66 w 826"/>
                <a:gd name="T65" fmla="*/ 182 h 212"/>
                <a:gd name="T66" fmla="*/ 63 w 826"/>
                <a:gd name="T67" fmla="*/ 208 h 212"/>
                <a:gd name="T68" fmla="*/ 552 w 826"/>
                <a:gd name="T69" fmla="*/ 206 h 212"/>
                <a:gd name="T70" fmla="*/ 547 w 826"/>
                <a:gd name="T71" fmla="*/ 170 h 212"/>
                <a:gd name="T72" fmla="*/ 524 w 826"/>
                <a:gd name="T73" fmla="*/ 197 h 212"/>
                <a:gd name="T74" fmla="*/ 4 w 826"/>
                <a:gd name="T75" fmla="*/ 212 h 212"/>
                <a:gd name="T76" fmla="*/ 487 w 826"/>
                <a:gd name="T77" fmla="*/ 212 h 212"/>
                <a:gd name="T78" fmla="*/ 301 w 826"/>
                <a:gd name="T79" fmla="*/ 179 h 212"/>
                <a:gd name="T80" fmla="*/ 306 w 826"/>
                <a:gd name="T81" fmla="*/ 207 h 212"/>
                <a:gd name="T82" fmla="*/ 283 w 826"/>
                <a:gd name="T83" fmla="*/ 200 h 212"/>
                <a:gd name="T84" fmla="*/ 449 w 826"/>
                <a:gd name="T85" fmla="*/ 166 h 212"/>
                <a:gd name="T86" fmla="*/ 241 w 826"/>
                <a:gd name="T87" fmla="*/ 182 h 212"/>
                <a:gd name="T88" fmla="*/ 237 w 826"/>
                <a:gd name="T89" fmla="*/ 208 h 212"/>
                <a:gd name="T90" fmla="*/ 222 w 826"/>
                <a:gd name="T91" fmla="*/ 191 h 212"/>
                <a:gd name="T92" fmla="*/ 208 w 826"/>
                <a:gd name="T93" fmla="*/ 192 h 212"/>
                <a:gd name="T94" fmla="*/ 218 w 826"/>
                <a:gd name="T95" fmla="*/ 209 h 212"/>
                <a:gd name="T96" fmla="*/ 203 w 826"/>
                <a:gd name="T97" fmla="*/ 208 h 212"/>
                <a:gd name="T98" fmla="*/ 386 w 826"/>
                <a:gd name="T99" fmla="*/ 181 h 212"/>
                <a:gd name="T100" fmla="*/ 370 w 826"/>
                <a:gd name="T101" fmla="*/ 193 h 212"/>
                <a:gd name="T102" fmla="*/ 387 w 826"/>
                <a:gd name="T103" fmla="*/ 211 h 212"/>
                <a:gd name="T104" fmla="*/ 368 w 826"/>
                <a:gd name="T105" fmla="*/ 207 h 212"/>
                <a:gd name="T106" fmla="*/ 802 w 826"/>
                <a:gd name="T107" fmla="*/ 6 h 212"/>
                <a:gd name="T108" fmla="*/ 824 w 826"/>
                <a:gd name="T109" fmla="*/ 38 h 212"/>
                <a:gd name="T110" fmla="*/ 783 w 826"/>
                <a:gd name="T111" fmla="*/ 20 h 212"/>
                <a:gd name="T112" fmla="*/ 813 w 826"/>
                <a:gd name="T113" fmla="*/ 20 h 212"/>
                <a:gd name="T114" fmla="*/ 807 w 826"/>
                <a:gd name="T115" fmla="*/ 3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6" h="212">
                  <a:moveTo>
                    <a:pt x="763" y="54"/>
                  </a:moveTo>
                  <a:cubicBezTo>
                    <a:pt x="759" y="49"/>
                    <a:pt x="754" y="46"/>
                    <a:pt x="748" y="43"/>
                  </a:cubicBezTo>
                  <a:cubicBezTo>
                    <a:pt x="742" y="40"/>
                    <a:pt x="735" y="39"/>
                    <a:pt x="728" y="39"/>
                  </a:cubicBezTo>
                  <a:cubicBezTo>
                    <a:pt x="721" y="39"/>
                    <a:pt x="715" y="40"/>
                    <a:pt x="709" y="43"/>
                  </a:cubicBezTo>
                  <a:cubicBezTo>
                    <a:pt x="703" y="45"/>
                    <a:pt x="698" y="49"/>
                    <a:pt x="693" y="54"/>
                  </a:cubicBezTo>
                  <a:cubicBezTo>
                    <a:pt x="689" y="59"/>
                    <a:pt x="685" y="64"/>
                    <a:pt x="683" y="70"/>
                  </a:cubicBezTo>
                  <a:cubicBezTo>
                    <a:pt x="680" y="76"/>
                    <a:pt x="679" y="83"/>
                    <a:pt x="679" y="90"/>
                  </a:cubicBezTo>
                  <a:cubicBezTo>
                    <a:pt x="679" y="97"/>
                    <a:pt x="680" y="104"/>
                    <a:pt x="683" y="110"/>
                  </a:cubicBezTo>
                  <a:cubicBezTo>
                    <a:pt x="685" y="117"/>
                    <a:pt x="689" y="122"/>
                    <a:pt x="693" y="127"/>
                  </a:cubicBezTo>
                  <a:cubicBezTo>
                    <a:pt x="698" y="132"/>
                    <a:pt x="703" y="136"/>
                    <a:pt x="709" y="138"/>
                  </a:cubicBezTo>
                  <a:cubicBezTo>
                    <a:pt x="715" y="141"/>
                    <a:pt x="722" y="142"/>
                    <a:pt x="729" y="142"/>
                  </a:cubicBezTo>
                  <a:cubicBezTo>
                    <a:pt x="733" y="142"/>
                    <a:pt x="738" y="142"/>
                    <a:pt x="742" y="141"/>
                  </a:cubicBezTo>
                  <a:cubicBezTo>
                    <a:pt x="747" y="139"/>
                    <a:pt x="751" y="138"/>
                    <a:pt x="754" y="136"/>
                  </a:cubicBezTo>
                  <a:cubicBezTo>
                    <a:pt x="758" y="133"/>
                    <a:pt x="761" y="131"/>
                    <a:pt x="764" y="128"/>
                  </a:cubicBezTo>
                  <a:cubicBezTo>
                    <a:pt x="767" y="125"/>
                    <a:pt x="769" y="121"/>
                    <a:pt x="770" y="118"/>
                  </a:cubicBezTo>
                  <a:cubicBezTo>
                    <a:pt x="762" y="116"/>
                    <a:pt x="762" y="116"/>
                    <a:pt x="762" y="116"/>
                  </a:cubicBezTo>
                  <a:cubicBezTo>
                    <a:pt x="760" y="118"/>
                    <a:pt x="759" y="121"/>
                    <a:pt x="756" y="123"/>
                  </a:cubicBezTo>
                  <a:cubicBezTo>
                    <a:pt x="754" y="126"/>
                    <a:pt x="752" y="128"/>
                    <a:pt x="749" y="129"/>
                  </a:cubicBezTo>
                  <a:cubicBezTo>
                    <a:pt x="746" y="131"/>
                    <a:pt x="743" y="132"/>
                    <a:pt x="739" y="133"/>
                  </a:cubicBezTo>
                  <a:cubicBezTo>
                    <a:pt x="736" y="134"/>
                    <a:pt x="733" y="135"/>
                    <a:pt x="729" y="135"/>
                  </a:cubicBezTo>
                  <a:cubicBezTo>
                    <a:pt x="724" y="135"/>
                    <a:pt x="719" y="134"/>
                    <a:pt x="714" y="132"/>
                  </a:cubicBezTo>
                  <a:cubicBezTo>
                    <a:pt x="710" y="130"/>
                    <a:pt x="706" y="127"/>
                    <a:pt x="702" y="123"/>
                  </a:cubicBezTo>
                  <a:cubicBezTo>
                    <a:pt x="699" y="120"/>
                    <a:pt x="696" y="115"/>
                    <a:pt x="693" y="110"/>
                  </a:cubicBezTo>
                  <a:cubicBezTo>
                    <a:pt x="691" y="105"/>
                    <a:pt x="690" y="100"/>
                    <a:pt x="689" y="94"/>
                  </a:cubicBezTo>
                  <a:cubicBezTo>
                    <a:pt x="777" y="94"/>
                    <a:pt x="777" y="94"/>
                    <a:pt x="777" y="94"/>
                  </a:cubicBezTo>
                  <a:cubicBezTo>
                    <a:pt x="777" y="94"/>
                    <a:pt x="777" y="93"/>
                    <a:pt x="777" y="93"/>
                  </a:cubicBezTo>
                  <a:cubicBezTo>
                    <a:pt x="777" y="90"/>
                    <a:pt x="777" y="90"/>
                    <a:pt x="777" y="90"/>
                  </a:cubicBezTo>
                  <a:cubicBezTo>
                    <a:pt x="777" y="83"/>
                    <a:pt x="776" y="77"/>
                    <a:pt x="774" y="70"/>
                  </a:cubicBezTo>
                  <a:cubicBezTo>
                    <a:pt x="771" y="64"/>
                    <a:pt x="768" y="59"/>
                    <a:pt x="763" y="54"/>
                  </a:cubicBezTo>
                  <a:close/>
                  <a:moveTo>
                    <a:pt x="689" y="87"/>
                  </a:moveTo>
                  <a:cubicBezTo>
                    <a:pt x="689" y="81"/>
                    <a:pt x="691" y="76"/>
                    <a:pt x="693" y="71"/>
                  </a:cubicBezTo>
                  <a:cubicBezTo>
                    <a:pt x="695" y="66"/>
                    <a:pt x="698" y="61"/>
                    <a:pt x="701" y="58"/>
                  </a:cubicBezTo>
                  <a:cubicBezTo>
                    <a:pt x="705" y="54"/>
                    <a:pt x="709" y="52"/>
                    <a:pt x="713" y="50"/>
                  </a:cubicBezTo>
                  <a:cubicBezTo>
                    <a:pt x="718" y="48"/>
                    <a:pt x="723" y="47"/>
                    <a:pt x="728" y="47"/>
                  </a:cubicBezTo>
                  <a:cubicBezTo>
                    <a:pt x="734" y="47"/>
                    <a:pt x="739" y="48"/>
                    <a:pt x="743" y="50"/>
                  </a:cubicBezTo>
                  <a:cubicBezTo>
                    <a:pt x="748" y="52"/>
                    <a:pt x="752" y="54"/>
                    <a:pt x="755" y="58"/>
                  </a:cubicBezTo>
                  <a:cubicBezTo>
                    <a:pt x="759" y="61"/>
                    <a:pt x="762" y="66"/>
                    <a:pt x="764" y="70"/>
                  </a:cubicBezTo>
                  <a:cubicBezTo>
                    <a:pt x="766" y="75"/>
                    <a:pt x="768" y="81"/>
                    <a:pt x="768" y="87"/>
                  </a:cubicBezTo>
                  <a:lnTo>
                    <a:pt x="689" y="87"/>
                  </a:lnTo>
                  <a:close/>
                  <a:moveTo>
                    <a:pt x="331" y="119"/>
                  </a:moveTo>
                  <a:cubicBezTo>
                    <a:pt x="329" y="118"/>
                    <a:pt x="327" y="118"/>
                    <a:pt x="326" y="117"/>
                  </a:cubicBezTo>
                  <a:cubicBezTo>
                    <a:pt x="325" y="116"/>
                    <a:pt x="325" y="114"/>
                    <a:pt x="325" y="111"/>
                  </a:cubicBezTo>
                  <a:cubicBezTo>
                    <a:pt x="325" y="0"/>
                    <a:pt x="325" y="0"/>
                    <a:pt x="325" y="0"/>
                  </a:cubicBezTo>
                  <a:cubicBezTo>
                    <a:pt x="299" y="0"/>
                    <a:pt x="299" y="0"/>
                    <a:pt x="299" y="0"/>
                  </a:cubicBezTo>
                  <a:cubicBezTo>
                    <a:pt x="299" y="57"/>
                    <a:pt x="299" y="57"/>
                    <a:pt x="299" y="57"/>
                  </a:cubicBezTo>
                  <a:cubicBezTo>
                    <a:pt x="296" y="52"/>
                    <a:pt x="291" y="47"/>
                    <a:pt x="285" y="43"/>
                  </a:cubicBezTo>
                  <a:cubicBezTo>
                    <a:pt x="279" y="40"/>
                    <a:pt x="272" y="38"/>
                    <a:pt x="265" y="38"/>
                  </a:cubicBezTo>
                  <a:cubicBezTo>
                    <a:pt x="258" y="38"/>
                    <a:pt x="252" y="39"/>
                    <a:pt x="247" y="42"/>
                  </a:cubicBezTo>
                  <a:cubicBezTo>
                    <a:pt x="241" y="45"/>
                    <a:pt x="237" y="48"/>
                    <a:pt x="233" y="53"/>
                  </a:cubicBezTo>
                  <a:cubicBezTo>
                    <a:pt x="229" y="58"/>
                    <a:pt x="226" y="63"/>
                    <a:pt x="223" y="70"/>
                  </a:cubicBezTo>
                  <a:cubicBezTo>
                    <a:pt x="221" y="76"/>
                    <a:pt x="220" y="83"/>
                    <a:pt x="220" y="90"/>
                  </a:cubicBezTo>
                  <a:cubicBezTo>
                    <a:pt x="220" y="97"/>
                    <a:pt x="221" y="104"/>
                    <a:pt x="223" y="111"/>
                  </a:cubicBezTo>
                  <a:cubicBezTo>
                    <a:pt x="226" y="117"/>
                    <a:pt x="229" y="123"/>
                    <a:pt x="233" y="127"/>
                  </a:cubicBezTo>
                  <a:cubicBezTo>
                    <a:pt x="238" y="132"/>
                    <a:pt x="243" y="136"/>
                    <a:pt x="249" y="138"/>
                  </a:cubicBezTo>
                  <a:cubicBezTo>
                    <a:pt x="254" y="141"/>
                    <a:pt x="261" y="142"/>
                    <a:pt x="268" y="142"/>
                  </a:cubicBezTo>
                  <a:cubicBezTo>
                    <a:pt x="275" y="142"/>
                    <a:pt x="281" y="141"/>
                    <a:pt x="288" y="138"/>
                  </a:cubicBezTo>
                  <a:cubicBezTo>
                    <a:pt x="294" y="134"/>
                    <a:pt x="299" y="129"/>
                    <a:pt x="303" y="123"/>
                  </a:cubicBezTo>
                  <a:cubicBezTo>
                    <a:pt x="303" y="129"/>
                    <a:pt x="303" y="129"/>
                    <a:pt x="303" y="129"/>
                  </a:cubicBezTo>
                  <a:cubicBezTo>
                    <a:pt x="304" y="133"/>
                    <a:pt x="305" y="136"/>
                    <a:pt x="308" y="138"/>
                  </a:cubicBezTo>
                  <a:cubicBezTo>
                    <a:pt x="311" y="141"/>
                    <a:pt x="315" y="142"/>
                    <a:pt x="320" y="142"/>
                  </a:cubicBezTo>
                  <a:cubicBezTo>
                    <a:pt x="323" y="142"/>
                    <a:pt x="326" y="141"/>
                    <a:pt x="331" y="141"/>
                  </a:cubicBezTo>
                  <a:lnTo>
                    <a:pt x="331" y="119"/>
                  </a:lnTo>
                  <a:close/>
                  <a:moveTo>
                    <a:pt x="299" y="104"/>
                  </a:moveTo>
                  <a:cubicBezTo>
                    <a:pt x="298" y="106"/>
                    <a:pt x="297" y="108"/>
                    <a:pt x="295" y="110"/>
                  </a:cubicBezTo>
                  <a:cubicBezTo>
                    <a:pt x="293" y="112"/>
                    <a:pt x="291" y="114"/>
                    <a:pt x="289" y="116"/>
                  </a:cubicBezTo>
                  <a:cubicBezTo>
                    <a:pt x="287" y="117"/>
                    <a:pt x="285" y="118"/>
                    <a:pt x="282" y="119"/>
                  </a:cubicBezTo>
                  <a:cubicBezTo>
                    <a:pt x="280" y="120"/>
                    <a:pt x="277" y="121"/>
                    <a:pt x="275" y="121"/>
                  </a:cubicBezTo>
                  <a:cubicBezTo>
                    <a:pt x="270" y="121"/>
                    <a:pt x="267" y="120"/>
                    <a:pt x="263" y="118"/>
                  </a:cubicBezTo>
                  <a:cubicBezTo>
                    <a:pt x="260" y="117"/>
                    <a:pt x="257" y="115"/>
                    <a:pt x="255" y="112"/>
                  </a:cubicBezTo>
                  <a:cubicBezTo>
                    <a:pt x="252" y="109"/>
                    <a:pt x="250" y="106"/>
                    <a:pt x="249" y="102"/>
                  </a:cubicBezTo>
                  <a:cubicBezTo>
                    <a:pt x="247" y="99"/>
                    <a:pt x="247" y="95"/>
                    <a:pt x="247" y="91"/>
                  </a:cubicBezTo>
                  <a:cubicBezTo>
                    <a:pt x="247" y="87"/>
                    <a:pt x="247" y="83"/>
                    <a:pt x="249" y="79"/>
                  </a:cubicBezTo>
                  <a:cubicBezTo>
                    <a:pt x="250" y="75"/>
                    <a:pt x="252" y="72"/>
                    <a:pt x="254" y="69"/>
                  </a:cubicBezTo>
                  <a:cubicBezTo>
                    <a:pt x="256" y="66"/>
                    <a:pt x="259" y="64"/>
                    <a:pt x="262" y="62"/>
                  </a:cubicBezTo>
                  <a:cubicBezTo>
                    <a:pt x="266" y="61"/>
                    <a:pt x="269" y="60"/>
                    <a:pt x="273" y="60"/>
                  </a:cubicBezTo>
                  <a:cubicBezTo>
                    <a:pt x="276" y="60"/>
                    <a:pt x="278" y="60"/>
                    <a:pt x="281" y="61"/>
                  </a:cubicBezTo>
                  <a:cubicBezTo>
                    <a:pt x="283" y="62"/>
                    <a:pt x="286" y="64"/>
                    <a:pt x="288" y="66"/>
                  </a:cubicBezTo>
                  <a:cubicBezTo>
                    <a:pt x="291" y="67"/>
                    <a:pt x="293" y="69"/>
                    <a:pt x="295" y="72"/>
                  </a:cubicBezTo>
                  <a:cubicBezTo>
                    <a:pt x="297" y="74"/>
                    <a:pt x="298" y="77"/>
                    <a:pt x="299" y="80"/>
                  </a:cubicBezTo>
                  <a:lnTo>
                    <a:pt x="299" y="104"/>
                  </a:lnTo>
                  <a:close/>
                  <a:moveTo>
                    <a:pt x="210" y="116"/>
                  </a:moveTo>
                  <a:cubicBezTo>
                    <a:pt x="188" y="110"/>
                    <a:pt x="188" y="110"/>
                    <a:pt x="188" y="110"/>
                  </a:cubicBezTo>
                  <a:cubicBezTo>
                    <a:pt x="187" y="114"/>
                    <a:pt x="183" y="117"/>
                    <a:pt x="179" y="120"/>
                  </a:cubicBezTo>
                  <a:cubicBezTo>
                    <a:pt x="174" y="122"/>
                    <a:pt x="169" y="124"/>
                    <a:pt x="164" y="124"/>
                  </a:cubicBezTo>
                  <a:cubicBezTo>
                    <a:pt x="161" y="124"/>
                    <a:pt x="158" y="123"/>
                    <a:pt x="155" y="122"/>
                  </a:cubicBezTo>
                  <a:cubicBezTo>
                    <a:pt x="152" y="121"/>
                    <a:pt x="149" y="119"/>
                    <a:pt x="146" y="117"/>
                  </a:cubicBezTo>
                  <a:cubicBezTo>
                    <a:pt x="144" y="115"/>
                    <a:pt x="142" y="112"/>
                    <a:pt x="140" y="109"/>
                  </a:cubicBezTo>
                  <a:cubicBezTo>
                    <a:pt x="139" y="106"/>
                    <a:pt x="138" y="102"/>
                    <a:pt x="138" y="98"/>
                  </a:cubicBezTo>
                  <a:cubicBezTo>
                    <a:pt x="216" y="98"/>
                    <a:pt x="216" y="98"/>
                    <a:pt x="216" y="98"/>
                  </a:cubicBezTo>
                  <a:cubicBezTo>
                    <a:pt x="216" y="97"/>
                    <a:pt x="216" y="96"/>
                    <a:pt x="216" y="95"/>
                  </a:cubicBezTo>
                  <a:cubicBezTo>
                    <a:pt x="216" y="93"/>
                    <a:pt x="216" y="91"/>
                    <a:pt x="216" y="90"/>
                  </a:cubicBezTo>
                  <a:cubicBezTo>
                    <a:pt x="216" y="83"/>
                    <a:pt x="215" y="76"/>
                    <a:pt x="213" y="70"/>
                  </a:cubicBezTo>
                  <a:cubicBezTo>
                    <a:pt x="210" y="64"/>
                    <a:pt x="207" y="58"/>
                    <a:pt x="202" y="54"/>
                  </a:cubicBezTo>
                  <a:cubicBezTo>
                    <a:pt x="198" y="49"/>
                    <a:pt x="192" y="45"/>
                    <a:pt x="186" y="42"/>
                  </a:cubicBezTo>
                  <a:cubicBezTo>
                    <a:pt x="179" y="39"/>
                    <a:pt x="172" y="38"/>
                    <a:pt x="164" y="38"/>
                  </a:cubicBezTo>
                  <a:cubicBezTo>
                    <a:pt x="155" y="38"/>
                    <a:pt x="148" y="39"/>
                    <a:pt x="141" y="42"/>
                  </a:cubicBezTo>
                  <a:cubicBezTo>
                    <a:pt x="135" y="45"/>
                    <a:pt x="129" y="49"/>
                    <a:pt x="124" y="54"/>
                  </a:cubicBezTo>
                  <a:cubicBezTo>
                    <a:pt x="120" y="58"/>
                    <a:pt x="116" y="64"/>
                    <a:pt x="114" y="70"/>
                  </a:cubicBezTo>
                  <a:cubicBezTo>
                    <a:pt x="111" y="77"/>
                    <a:pt x="110" y="84"/>
                    <a:pt x="110" y="91"/>
                  </a:cubicBezTo>
                  <a:cubicBezTo>
                    <a:pt x="110" y="98"/>
                    <a:pt x="111" y="104"/>
                    <a:pt x="114" y="111"/>
                  </a:cubicBezTo>
                  <a:cubicBezTo>
                    <a:pt x="116" y="117"/>
                    <a:pt x="120" y="122"/>
                    <a:pt x="125" y="127"/>
                  </a:cubicBezTo>
                  <a:cubicBezTo>
                    <a:pt x="129" y="132"/>
                    <a:pt x="135" y="136"/>
                    <a:pt x="141" y="138"/>
                  </a:cubicBezTo>
                  <a:cubicBezTo>
                    <a:pt x="148" y="141"/>
                    <a:pt x="155" y="142"/>
                    <a:pt x="163" y="142"/>
                  </a:cubicBezTo>
                  <a:cubicBezTo>
                    <a:pt x="175" y="142"/>
                    <a:pt x="184" y="140"/>
                    <a:pt x="193" y="135"/>
                  </a:cubicBezTo>
                  <a:cubicBezTo>
                    <a:pt x="201" y="130"/>
                    <a:pt x="207" y="124"/>
                    <a:pt x="210" y="116"/>
                  </a:cubicBezTo>
                  <a:close/>
                  <a:moveTo>
                    <a:pt x="140" y="71"/>
                  </a:moveTo>
                  <a:cubicBezTo>
                    <a:pt x="141" y="68"/>
                    <a:pt x="143" y="66"/>
                    <a:pt x="145" y="64"/>
                  </a:cubicBezTo>
                  <a:cubicBezTo>
                    <a:pt x="148" y="61"/>
                    <a:pt x="150" y="60"/>
                    <a:pt x="153" y="58"/>
                  </a:cubicBezTo>
                  <a:cubicBezTo>
                    <a:pt x="156" y="57"/>
                    <a:pt x="160" y="57"/>
                    <a:pt x="163" y="57"/>
                  </a:cubicBezTo>
                  <a:cubicBezTo>
                    <a:pt x="170" y="57"/>
                    <a:pt x="176" y="59"/>
                    <a:pt x="181" y="63"/>
                  </a:cubicBezTo>
                  <a:cubicBezTo>
                    <a:pt x="186" y="68"/>
                    <a:pt x="189" y="74"/>
                    <a:pt x="190" y="82"/>
                  </a:cubicBezTo>
                  <a:cubicBezTo>
                    <a:pt x="137" y="82"/>
                    <a:pt x="137" y="82"/>
                    <a:pt x="137" y="82"/>
                  </a:cubicBezTo>
                  <a:cubicBezTo>
                    <a:pt x="137" y="78"/>
                    <a:pt x="138" y="75"/>
                    <a:pt x="140" y="71"/>
                  </a:cubicBezTo>
                  <a:close/>
                  <a:moveTo>
                    <a:pt x="657" y="55"/>
                  </a:moveTo>
                  <a:cubicBezTo>
                    <a:pt x="653" y="50"/>
                    <a:pt x="648" y="46"/>
                    <a:pt x="642" y="43"/>
                  </a:cubicBezTo>
                  <a:cubicBezTo>
                    <a:pt x="636" y="40"/>
                    <a:pt x="630" y="39"/>
                    <a:pt x="623" y="39"/>
                  </a:cubicBezTo>
                  <a:cubicBezTo>
                    <a:pt x="615" y="39"/>
                    <a:pt x="607" y="41"/>
                    <a:pt x="601" y="45"/>
                  </a:cubicBezTo>
                  <a:cubicBezTo>
                    <a:pt x="594" y="50"/>
                    <a:pt x="589" y="55"/>
                    <a:pt x="584" y="62"/>
                  </a:cubicBezTo>
                  <a:cubicBezTo>
                    <a:pt x="584" y="0"/>
                    <a:pt x="584" y="0"/>
                    <a:pt x="584" y="0"/>
                  </a:cubicBezTo>
                  <a:cubicBezTo>
                    <a:pt x="574" y="0"/>
                    <a:pt x="574" y="0"/>
                    <a:pt x="574" y="0"/>
                  </a:cubicBezTo>
                  <a:cubicBezTo>
                    <a:pt x="574" y="141"/>
                    <a:pt x="574" y="141"/>
                    <a:pt x="574" y="141"/>
                  </a:cubicBezTo>
                  <a:cubicBezTo>
                    <a:pt x="583" y="141"/>
                    <a:pt x="583" y="141"/>
                    <a:pt x="583" y="141"/>
                  </a:cubicBezTo>
                  <a:cubicBezTo>
                    <a:pt x="583" y="121"/>
                    <a:pt x="583" y="121"/>
                    <a:pt x="583" y="121"/>
                  </a:cubicBezTo>
                  <a:cubicBezTo>
                    <a:pt x="587" y="127"/>
                    <a:pt x="592" y="132"/>
                    <a:pt x="599" y="136"/>
                  </a:cubicBezTo>
                  <a:cubicBezTo>
                    <a:pt x="606" y="140"/>
                    <a:pt x="613" y="142"/>
                    <a:pt x="621" y="142"/>
                  </a:cubicBezTo>
                  <a:cubicBezTo>
                    <a:pt x="628" y="142"/>
                    <a:pt x="634" y="141"/>
                    <a:pt x="640" y="138"/>
                  </a:cubicBezTo>
                  <a:cubicBezTo>
                    <a:pt x="646" y="135"/>
                    <a:pt x="651" y="132"/>
                    <a:pt x="655" y="127"/>
                  </a:cubicBezTo>
                  <a:cubicBezTo>
                    <a:pt x="659" y="122"/>
                    <a:pt x="663" y="117"/>
                    <a:pt x="665" y="111"/>
                  </a:cubicBezTo>
                  <a:cubicBezTo>
                    <a:pt x="668" y="104"/>
                    <a:pt x="669" y="98"/>
                    <a:pt x="669" y="91"/>
                  </a:cubicBezTo>
                  <a:cubicBezTo>
                    <a:pt x="669" y="84"/>
                    <a:pt x="668" y="78"/>
                    <a:pt x="666" y="72"/>
                  </a:cubicBezTo>
                  <a:cubicBezTo>
                    <a:pt x="664" y="66"/>
                    <a:pt x="661" y="60"/>
                    <a:pt x="657" y="55"/>
                  </a:cubicBezTo>
                  <a:close/>
                  <a:moveTo>
                    <a:pt x="656" y="107"/>
                  </a:moveTo>
                  <a:cubicBezTo>
                    <a:pt x="654" y="112"/>
                    <a:pt x="651" y="116"/>
                    <a:pt x="648" y="120"/>
                  </a:cubicBezTo>
                  <a:cubicBezTo>
                    <a:pt x="644" y="124"/>
                    <a:pt x="640" y="128"/>
                    <a:pt x="635" y="130"/>
                  </a:cubicBezTo>
                  <a:cubicBezTo>
                    <a:pt x="630" y="133"/>
                    <a:pt x="625" y="134"/>
                    <a:pt x="619" y="134"/>
                  </a:cubicBezTo>
                  <a:cubicBezTo>
                    <a:pt x="616" y="134"/>
                    <a:pt x="612" y="133"/>
                    <a:pt x="608" y="132"/>
                  </a:cubicBezTo>
                  <a:cubicBezTo>
                    <a:pt x="604" y="130"/>
                    <a:pt x="600" y="128"/>
                    <a:pt x="597" y="126"/>
                  </a:cubicBezTo>
                  <a:cubicBezTo>
                    <a:pt x="593" y="124"/>
                    <a:pt x="590" y="121"/>
                    <a:pt x="588" y="118"/>
                  </a:cubicBezTo>
                  <a:cubicBezTo>
                    <a:pt x="586" y="114"/>
                    <a:pt x="584" y="111"/>
                    <a:pt x="584" y="107"/>
                  </a:cubicBezTo>
                  <a:cubicBezTo>
                    <a:pt x="584" y="74"/>
                    <a:pt x="584" y="74"/>
                    <a:pt x="584" y="74"/>
                  </a:cubicBezTo>
                  <a:cubicBezTo>
                    <a:pt x="585" y="70"/>
                    <a:pt x="588" y="67"/>
                    <a:pt x="590" y="64"/>
                  </a:cubicBezTo>
                  <a:cubicBezTo>
                    <a:pt x="593" y="61"/>
                    <a:pt x="595" y="58"/>
                    <a:pt x="599" y="55"/>
                  </a:cubicBezTo>
                  <a:cubicBezTo>
                    <a:pt x="602" y="53"/>
                    <a:pt x="605" y="51"/>
                    <a:pt x="609" y="50"/>
                  </a:cubicBezTo>
                  <a:cubicBezTo>
                    <a:pt x="613" y="48"/>
                    <a:pt x="617" y="47"/>
                    <a:pt x="621" y="47"/>
                  </a:cubicBezTo>
                  <a:cubicBezTo>
                    <a:pt x="626" y="47"/>
                    <a:pt x="632" y="49"/>
                    <a:pt x="636" y="51"/>
                  </a:cubicBezTo>
                  <a:cubicBezTo>
                    <a:pt x="641" y="53"/>
                    <a:pt x="645" y="57"/>
                    <a:pt x="648" y="61"/>
                  </a:cubicBezTo>
                  <a:cubicBezTo>
                    <a:pt x="652" y="65"/>
                    <a:pt x="654" y="69"/>
                    <a:pt x="656" y="75"/>
                  </a:cubicBezTo>
                  <a:cubicBezTo>
                    <a:pt x="658" y="80"/>
                    <a:pt x="659" y="85"/>
                    <a:pt x="659" y="91"/>
                  </a:cubicBezTo>
                  <a:cubicBezTo>
                    <a:pt x="659" y="96"/>
                    <a:pt x="658" y="102"/>
                    <a:pt x="656" y="107"/>
                  </a:cubicBezTo>
                  <a:close/>
                  <a:moveTo>
                    <a:pt x="79" y="89"/>
                  </a:moveTo>
                  <a:cubicBezTo>
                    <a:pt x="87" y="86"/>
                    <a:pt x="93" y="81"/>
                    <a:pt x="97" y="73"/>
                  </a:cubicBezTo>
                  <a:cubicBezTo>
                    <a:pt x="101" y="66"/>
                    <a:pt x="104" y="58"/>
                    <a:pt x="104" y="49"/>
                  </a:cubicBezTo>
                  <a:cubicBezTo>
                    <a:pt x="104" y="44"/>
                    <a:pt x="103" y="38"/>
                    <a:pt x="100" y="33"/>
                  </a:cubicBezTo>
                  <a:cubicBezTo>
                    <a:pt x="98" y="27"/>
                    <a:pt x="95" y="23"/>
                    <a:pt x="91" y="18"/>
                  </a:cubicBezTo>
                  <a:cubicBezTo>
                    <a:pt x="88" y="14"/>
                    <a:pt x="83" y="10"/>
                    <a:pt x="78" y="8"/>
                  </a:cubicBezTo>
                  <a:cubicBezTo>
                    <a:pt x="72" y="5"/>
                    <a:pt x="66" y="4"/>
                    <a:pt x="60" y="4"/>
                  </a:cubicBezTo>
                  <a:cubicBezTo>
                    <a:pt x="0" y="4"/>
                    <a:pt x="0" y="4"/>
                    <a:pt x="0" y="4"/>
                  </a:cubicBezTo>
                  <a:cubicBezTo>
                    <a:pt x="0" y="141"/>
                    <a:pt x="0" y="141"/>
                    <a:pt x="0" y="141"/>
                  </a:cubicBezTo>
                  <a:cubicBezTo>
                    <a:pt x="26" y="141"/>
                    <a:pt x="26" y="141"/>
                    <a:pt x="26" y="141"/>
                  </a:cubicBezTo>
                  <a:cubicBezTo>
                    <a:pt x="26" y="95"/>
                    <a:pt x="26" y="95"/>
                    <a:pt x="26" y="95"/>
                  </a:cubicBezTo>
                  <a:cubicBezTo>
                    <a:pt x="53" y="95"/>
                    <a:pt x="53" y="95"/>
                    <a:pt x="53" y="95"/>
                  </a:cubicBezTo>
                  <a:cubicBezTo>
                    <a:pt x="80" y="141"/>
                    <a:pt x="80" y="141"/>
                    <a:pt x="80" y="141"/>
                  </a:cubicBezTo>
                  <a:cubicBezTo>
                    <a:pt x="110" y="141"/>
                    <a:pt x="110" y="141"/>
                    <a:pt x="110" y="141"/>
                  </a:cubicBezTo>
                  <a:lnTo>
                    <a:pt x="79" y="89"/>
                  </a:lnTo>
                  <a:close/>
                  <a:moveTo>
                    <a:pt x="76" y="58"/>
                  </a:moveTo>
                  <a:cubicBezTo>
                    <a:pt x="75" y="61"/>
                    <a:pt x="73" y="63"/>
                    <a:pt x="72" y="65"/>
                  </a:cubicBezTo>
                  <a:cubicBezTo>
                    <a:pt x="70" y="67"/>
                    <a:pt x="69" y="69"/>
                    <a:pt x="66" y="70"/>
                  </a:cubicBezTo>
                  <a:cubicBezTo>
                    <a:pt x="64" y="71"/>
                    <a:pt x="62" y="71"/>
                    <a:pt x="60" y="71"/>
                  </a:cubicBezTo>
                  <a:cubicBezTo>
                    <a:pt x="26" y="71"/>
                    <a:pt x="26" y="71"/>
                    <a:pt x="26" y="71"/>
                  </a:cubicBezTo>
                  <a:cubicBezTo>
                    <a:pt x="26" y="27"/>
                    <a:pt x="26" y="27"/>
                    <a:pt x="26" y="27"/>
                  </a:cubicBezTo>
                  <a:cubicBezTo>
                    <a:pt x="58" y="27"/>
                    <a:pt x="58" y="27"/>
                    <a:pt x="58" y="27"/>
                  </a:cubicBezTo>
                  <a:cubicBezTo>
                    <a:pt x="61" y="27"/>
                    <a:pt x="63" y="28"/>
                    <a:pt x="65" y="29"/>
                  </a:cubicBezTo>
                  <a:cubicBezTo>
                    <a:pt x="68" y="30"/>
                    <a:pt x="70" y="31"/>
                    <a:pt x="71" y="33"/>
                  </a:cubicBezTo>
                  <a:cubicBezTo>
                    <a:pt x="73" y="35"/>
                    <a:pt x="74" y="38"/>
                    <a:pt x="75" y="40"/>
                  </a:cubicBezTo>
                  <a:cubicBezTo>
                    <a:pt x="76" y="43"/>
                    <a:pt x="77" y="46"/>
                    <a:pt x="77" y="49"/>
                  </a:cubicBezTo>
                  <a:cubicBezTo>
                    <a:pt x="77" y="52"/>
                    <a:pt x="77" y="55"/>
                    <a:pt x="76" y="58"/>
                  </a:cubicBezTo>
                  <a:close/>
                  <a:moveTo>
                    <a:pt x="523" y="136"/>
                  </a:moveTo>
                  <a:cubicBezTo>
                    <a:pt x="530" y="131"/>
                    <a:pt x="536" y="125"/>
                    <a:pt x="541" y="117"/>
                  </a:cubicBezTo>
                  <a:cubicBezTo>
                    <a:pt x="541" y="132"/>
                    <a:pt x="541" y="132"/>
                    <a:pt x="541" y="132"/>
                  </a:cubicBezTo>
                  <a:cubicBezTo>
                    <a:pt x="541" y="135"/>
                    <a:pt x="542" y="137"/>
                    <a:pt x="544" y="138"/>
                  </a:cubicBezTo>
                  <a:cubicBezTo>
                    <a:pt x="546" y="140"/>
                    <a:pt x="548" y="141"/>
                    <a:pt x="551" y="141"/>
                  </a:cubicBezTo>
                  <a:cubicBezTo>
                    <a:pt x="552" y="141"/>
                    <a:pt x="552" y="141"/>
                    <a:pt x="552" y="141"/>
                  </a:cubicBezTo>
                  <a:cubicBezTo>
                    <a:pt x="552" y="141"/>
                    <a:pt x="553" y="141"/>
                    <a:pt x="553" y="141"/>
                  </a:cubicBezTo>
                  <a:cubicBezTo>
                    <a:pt x="553" y="132"/>
                    <a:pt x="553" y="132"/>
                    <a:pt x="553" y="132"/>
                  </a:cubicBezTo>
                  <a:cubicBezTo>
                    <a:pt x="551" y="132"/>
                    <a:pt x="549" y="130"/>
                    <a:pt x="549" y="127"/>
                  </a:cubicBezTo>
                  <a:cubicBezTo>
                    <a:pt x="549" y="40"/>
                    <a:pt x="549" y="40"/>
                    <a:pt x="549" y="40"/>
                  </a:cubicBezTo>
                  <a:cubicBezTo>
                    <a:pt x="540" y="40"/>
                    <a:pt x="540" y="40"/>
                    <a:pt x="540" y="40"/>
                  </a:cubicBezTo>
                  <a:cubicBezTo>
                    <a:pt x="540" y="104"/>
                    <a:pt x="540" y="104"/>
                    <a:pt x="540" y="104"/>
                  </a:cubicBezTo>
                  <a:cubicBezTo>
                    <a:pt x="538" y="108"/>
                    <a:pt x="536" y="112"/>
                    <a:pt x="533" y="116"/>
                  </a:cubicBezTo>
                  <a:cubicBezTo>
                    <a:pt x="531" y="120"/>
                    <a:pt x="528" y="123"/>
                    <a:pt x="524" y="125"/>
                  </a:cubicBezTo>
                  <a:cubicBezTo>
                    <a:pt x="521" y="128"/>
                    <a:pt x="517" y="130"/>
                    <a:pt x="513" y="132"/>
                  </a:cubicBezTo>
                  <a:cubicBezTo>
                    <a:pt x="509" y="133"/>
                    <a:pt x="505" y="134"/>
                    <a:pt x="501" y="134"/>
                  </a:cubicBezTo>
                  <a:cubicBezTo>
                    <a:pt x="484" y="134"/>
                    <a:pt x="476" y="121"/>
                    <a:pt x="476" y="97"/>
                  </a:cubicBezTo>
                  <a:cubicBezTo>
                    <a:pt x="476" y="40"/>
                    <a:pt x="476" y="40"/>
                    <a:pt x="476" y="40"/>
                  </a:cubicBezTo>
                  <a:cubicBezTo>
                    <a:pt x="466" y="40"/>
                    <a:pt x="466" y="40"/>
                    <a:pt x="466" y="40"/>
                  </a:cubicBezTo>
                  <a:cubicBezTo>
                    <a:pt x="466" y="98"/>
                    <a:pt x="466" y="98"/>
                    <a:pt x="466" y="98"/>
                  </a:cubicBezTo>
                  <a:cubicBezTo>
                    <a:pt x="466" y="128"/>
                    <a:pt x="477" y="142"/>
                    <a:pt x="498" y="142"/>
                  </a:cubicBezTo>
                  <a:cubicBezTo>
                    <a:pt x="507" y="142"/>
                    <a:pt x="515" y="140"/>
                    <a:pt x="523" y="136"/>
                  </a:cubicBezTo>
                  <a:close/>
                  <a:moveTo>
                    <a:pt x="455" y="110"/>
                  </a:moveTo>
                  <a:cubicBezTo>
                    <a:pt x="447" y="106"/>
                    <a:pt x="447" y="106"/>
                    <a:pt x="447" y="106"/>
                  </a:cubicBezTo>
                  <a:cubicBezTo>
                    <a:pt x="444" y="111"/>
                    <a:pt x="442" y="115"/>
                    <a:pt x="438" y="118"/>
                  </a:cubicBezTo>
                  <a:cubicBezTo>
                    <a:pt x="435" y="121"/>
                    <a:pt x="431" y="124"/>
                    <a:pt x="427" y="126"/>
                  </a:cubicBezTo>
                  <a:cubicBezTo>
                    <a:pt x="423" y="128"/>
                    <a:pt x="419" y="130"/>
                    <a:pt x="414" y="131"/>
                  </a:cubicBezTo>
                  <a:cubicBezTo>
                    <a:pt x="410" y="132"/>
                    <a:pt x="406" y="133"/>
                    <a:pt x="402" y="133"/>
                  </a:cubicBezTo>
                  <a:cubicBezTo>
                    <a:pt x="394" y="133"/>
                    <a:pt x="387" y="131"/>
                    <a:pt x="380" y="128"/>
                  </a:cubicBezTo>
                  <a:cubicBezTo>
                    <a:pt x="374" y="124"/>
                    <a:pt x="368" y="120"/>
                    <a:pt x="363" y="114"/>
                  </a:cubicBezTo>
                  <a:cubicBezTo>
                    <a:pt x="358" y="109"/>
                    <a:pt x="354" y="102"/>
                    <a:pt x="351" y="95"/>
                  </a:cubicBezTo>
                  <a:cubicBezTo>
                    <a:pt x="349" y="88"/>
                    <a:pt x="347" y="80"/>
                    <a:pt x="347" y="72"/>
                  </a:cubicBezTo>
                  <a:cubicBezTo>
                    <a:pt x="347" y="65"/>
                    <a:pt x="348" y="57"/>
                    <a:pt x="351" y="50"/>
                  </a:cubicBezTo>
                  <a:cubicBezTo>
                    <a:pt x="353" y="43"/>
                    <a:pt x="357" y="37"/>
                    <a:pt x="361" y="31"/>
                  </a:cubicBezTo>
                  <a:cubicBezTo>
                    <a:pt x="366" y="26"/>
                    <a:pt x="371" y="21"/>
                    <a:pt x="378" y="17"/>
                  </a:cubicBezTo>
                  <a:cubicBezTo>
                    <a:pt x="385" y="14"/>
                    <a:pt x="392" y="12"/>
                    <a:pt x="401" y="12"/>
                  </a:cubicBezTo>
                  <a:cubicBezTo>
                    <a:pt x="405" y="12"/>
                    <a:pt x="409" y="13"/>
                    <a:pt x="413" y="14"/>
                  </a:cubicBezTo>
                  <a:cubicBezTo>
                    <a:pt x="417" y="14"/>
                    <a:pt x="421" y="16"/>
                    <a:pt x="425" y="18"/>
                  </a:cubicBezTo>
                  <a:cubicBezTo>
                    <a:pt x="429" y="20"/>
                    <a:pt x="432" y="22"/>
                    <a:pt x="436" y="26"/>
                  </a:cubicBezTo>
                  <a:cubicBezTo>
                    <a:pt x="439" y="29"/>
                    <a:pt x="442" y="33"/>
                    <a:pt x="444" y="38"/>
                  </a:cubicBezTo>
                  <a:cubicBezTo>
                    <a:pt x="452" y="33"/>
                    <a:pt x="452" y="33"/>
                    <a:pt x="452" y="33"/>
                  </a:cubicBezTo>
                  <a:cubicBezTo>
                    <a:pt x="448" y="24"/>
                    <a:pt x="442" y="17"/>
                    <a:pt x="433" y="11"/>
                  </a:cubicBezTo>
                  <a:cubicBezTo>
                    <a:pt x="425" y="6"/>
                    <a:pt x="414" y="3"/>
                    <a:pt x="402" y="3"/>
                  </a:cubicBezTo>
                  <a:cubicBezTo>
                    <a:pt x="392" y="3"/>
                    <a:pt x="383" y="5"/>
                    <a:pt x="375" y="9"/>
                  </a:cubicBezTo>
                  <a:cubicBezTo>
                    <a:pt x="367" y="13"/>
                    <a:pt x="360" y="18"/>
                    <a:pt x="354" y="25"/>
                  </a:cubicBezTo>
                  <a:cubicBezTo>
                    <a:pt x="349" y="31"/>
                    <a:pt x="345" y="39"/>
                    <a:pt x="342" y="47"/>
                  </a:cubicBezTo>
                  <a:cubicBezTo>
                    <a:pt x="339" y="55"/>
                    <a:pt x="337" y="63"/>
                    <a:pt x="337" y="71"/>
                  </a:cubicBezTo>
                  <a:cubicBezTo>
                    <a:pt x="337" y="80"/>
                    <a:pt x="339" y="89"/>
                    <a:pt x="342" y="97"/>
                  </a:cubicBezTo>
                  <a:cubicBezTo>
                    <a:pt x="345" y="105"/>
                    <a:pt x="350" y="113"/>
                    <a:pt x="355" y="119"/>
                  </a:cubicBezTo>
                  <a:cubicBezTo>
                    <a:pt x="361" y="126"/>
                    <a:pt x="368" y="131"/>
                    <a:pt x="375" y="136"/>
                  </a:cubicBezTo>
                  <a:cubicBezTo>
                    <a:pt x="383" y="140"/>
                    <a:pt x="392" y="142"/>
                    <a:pt x="401" y="142"/>
                  </a:cubicBezTo>
                  <a:cubicBezTo>
                    <a:pt x="406" y="142"/>
                    <a:pt x="412" y="141"/>
                    <a:pt x="417" y="140"/>
                  </a:cubicBezTo>
                  <a:cubicBezTo>
                    <a:pt x="423" y="138"/>
                    <a:pt x="428" y="136"/>
                    <a:pt x="433" y="134"/>
                  </a:cubicBezTo>
                  <a:cubicBezTo>
                    <a:pt x="437" y="131"/>
                    <a:pt x="442" y="128"/>
                    <a:pt x="446" y="124"/>
                  </a:cubicBezTo>
                  <a:cubicBezTo>
                    <a:pt x="450" y="120"/>
                    <a:pt x="453" y="115"/>
                    <a:pt x="455" y="110"/>
                  </a:cubicBezTo>
                  <a:close/>
                  <a:moveTo>
                    <a:pt x="137" y="180"/>
                  </a:moveTo>
                  <a:cubicBezTo>
                    <a:pt x="135" y="182"/>
                    <a:pt x="133" y="184"/>
                    <a:pt x="132" y="186"/>
                  </a:cubicBezTo>
                  <a:cubicBezTo>
                    <a:pt x="132" y="178"/>
                    <a:pt x="132" y="178"/>
                    <a:pt x="132" y="178"/>
                  </a:cubicBezTo>
                  <a:cubicBezTo>
                    <a:pt x="128" y="178"/>
                    <a:pt x="128" y="178"/>
                    <a:pt x="128" y="178"/>
                  </a:cubicBezTo>
                  <a:cubicBezTo>
                    <a:pt x="128" y="212"/>
                    <a:pt x="128" y="212"/>
                    <a:pt x="128" y="212"/>
                  </a:cubicBezTo>
                  <a:cubicBezTo>
                    <a:pt x="132" y="212"/>
                    <a:pt x="132" y="212"/>
                    <a:pt x="132" y="212"/>
                  </a:cubicBezTo>
                  <a:cubicBezTo>
                    <a:pt x="132" y="191"/>
                    <a:pt x="132" y="191"/>
                    <a:pt x="132" y="191"/>
                  </a:cubicBezTo>
                  <a:cubicBezTo>
                    <a:pt x="133" y="188"/>
                    <a:pt x="134" y="186"/>
                    <a:pt x="137" y="185"/>
                  </a:cubicBezTo>
                  <a:cubicBezTo>
                    <a:pt x="139" y="183"/>
                    <a:pt x="141" y="182"/>
                    <a:pt x="144" y="182"/>
                  </a:cubicBezTo>
                  <a:cubicBezTo>
                    <a:pt x="144" y="178"/>
                    <a:pt x="144" y="178"/>
                    <a:pt x="144" y="178"/>
                  </a:cubicBezTo>
                  <a:cubicBezTo>
                    <a:pt x="144" y="178"/>
                    <a:pt x="144" y="178"/>
                    <a:pt x="144" y="178"/>
                  </a:cubicBezTo>
                  <a:cubicBezTo>
                    <a:pt x="141" y="178"/>
                    <a:pt x="139" y="179"/>
                    <a:pt x="137" y="180"/>
                  </a:cubicBezTo>
                  <a:close/>
                  <a:moveTo>
                    <a:pt x="112" y="183"/>
                  </a:moveTo>
                  <a:cubicBezTo>
                    <a:pt x="110" y="181"/>
                    <a:pt x="109" y="180"/>
                    <a:pt x="107" y="179"/>
                  </a:cubicBezTo>
                  <a:cubicBezTo>
                    <a:pt x="105" y="178"/>
                    <a:pt x="102" y="178"/>
                    <a:pt x="100" y="178"/>
                  </a:cubicBezTo>
                  <a:cubicBezTo>
                    <a:pt x="98" y="178"/>
                    <a:pt x="95" y="178"/>
                    <a:pt x="93" y="179"/>
                  </a:cubicBezTo>
                  <a:cubicBezTo>
                    <a:pt x="91" y="180"/>
                    <a:pt x="90" y="181"/>
                    <a:pt x="88" y="183"/>
                  </a:cubicBezTo>
                  <a:cubicBezTo>
                    <a:pt x="87" y="184"/>
                    <a:pt x="85" y="186"/>
                    <a:pt x="85" y="188"/>
                  </a:cubicBezTo>
                  <a:cubicBezTo>
                    <a:pt x="84" y="190"/>
                    <a:pt x="83" y="192"/>
                    <a:pt x="83" y="195"/>
                  </a:cubicBezTo>
                  <a:cubicBezTo>
                    <a:pt x="83" y="197"/>
                    <a:pt x="84" y="199"/>
                    <a:pt x="85" y="202"/>
                  </a:cubicBezTo>
                  <a:cubicBezTo>
                    <a:pt x="85" y="204"/>
                    <a:pt x="87" y="205"/>
                    <a:pt x="88" y="207"/>
                  </a:cubicBezTo>
                  <a:cubicBezTo>
                    <a:pt x="90" y="209"/>
                    <a:pt x="91" y="210"/>
                    <a:pt x="93" y="211"/>
                  </a:cubicBezTo>
                  <a:cubicBezTo>
                    <a:pt x="95" y="212"/>
                    <a:pt x="98" y="212"/>
                    <a:pt x="100" y="212"/>
                  </a:cubicBezTo>
                  <a:cubicBezTo>
                    <a:pt x="102" y="212"/>
                    <a:pt x="103" y="212"/>
                    <a:pt x="105" y="212"/>
                  </a:cubicBezTo>
                  <a:cubicBezTo>
                    <a:pt x="106" y="211"/>
                    <a:pt x="108" y="211"/>
                    <a:pt x="109" y="210"/>
                  </a:cubicBezTo>
                  <a:cubicBezTo>
                    <a:pt x="110" y="209"/>
                    <a:pt x="111" y="208"/>
                    <a:pt x="112" y="207"/>
                  </a:cubicBezTo>
                  <a:cubicBezTo>
                    <a:pt x="113" y="206"/>
                    <a:pt x="114" y="205"/>
                    <a:pt x="114" y="204"/>
                  </a:cubicBezTo>
                  <a:cubicBezTo>
                    <a:pt x="111" y="203"/>
                    <a:pt x="111" y="203"/>
                    <a:pt x="111" y="203"/>
                  </a:cubicBezTo>
                  <a:cubicBezTo>
                    <a:pt x="110" y="204"/>
                    <a:pt x="110" y="205"/>
                    <a:pt x="109" y="205"/>
                  </a:cubicBezTo>
                  <a:cubicBezTo>
                    <a:pt x="108" y="206"/>
                    <a:pt x="107" y="207"/>
                    <a:pt x="106" y="207"/>
                  </a:cubicBezTo>
                  <a:cubicBezTo>
                    <a:pt x="106" y="208"/>
                    <a:pt x="105" y="208"/>
                    <a:pt x="103" y="208"/>
                  </a:cubicBezTo>
                  <a:cubicBezTo>
                    <a:pt x="102" y="209"/>
                    <a:pt x="101" y="209"/>
                    <a:pt x="100" y="209"/>
                  </a:cubicBezTo>
                  <a:cubicBezTo>
                    <a:pt x="99" y="209"/>
                    <a:pt x="97" y="209"/>
                    <a:pt x="96" y="208"/>
                  </a:cubicBezTo>
                  <a:cubicBezTo>
                    <a:pt x="94" y="207"/>
                    <a:pt x="93" y="206"/>
                    <a:pt x="92" y="205"/>
                  </a:cubicBezTo>
                  <a:cubicBezTo>
                    <a:pt x="91" y="204"/>
                    <a:pt x="90" y="203"/>
                    <a:pt x="89" y="201"/>
                  </a:cubicBezTo>
                  <a:cubicBezTo>
                    <a:pt x="89" y="200"/>
                    <a:pt x="88" y="198"/>
                    <a:pt x="88" y="196"/>
                  </a:cubicBezTo>
                  <a:cubicBezTo>
                    <a:pt x="116" y="196"/>
                    <a:pt x="116" y="196"/>
                    <a:pt x="116" y="196"/>
                  </a:cubicBezTo>
                  <a:cubicBezTo>
                    <a:pt x="117" y="196"/>
                    <a:pt x="117" y="196"/>
                    <a:pt x="117" y="196"/>
                  </a:cubicBezTo>
                  <a:cubicBezTo>
                    <a:pt x="117" y="195"/>
                    <a:pt x="117" y="195"/>
                    <a:pt x="117" y="195"/>
                  </a:cubicBezTo>
                  <a:cubicBezTo>
                    <a:pt x="117" y="192"/>
                    <a:pt x="116" y="190"/>
                    <a:pt x="115" y="188"/>
                  </a:cubicBezTo>
                  <a:cubicBezTo>
                    <a:pt x="115" y="186"/>
                    <a:pt x="113" y="184"/>
                    <a:pt x="112" y="183"/>
                  </a:cubicBezTo>
                  <a:close/>
                  <a:moveTo>
                    <a:pt x="88" y="193"/>
                  </a:moveTo>
                  <a:cubicBezTo>
                    <a:pt x="88" y="191"/>
                    <a:pt x="88" y="190"/>
                    <a:pt x="89" y="188"/>
                  </a:cubicBezTo>
                  <a:cubicBezTo>
                    <a:pt x="90" y="187"/>
                    <a:pt x="91" y="186"/>
                    <a:pt x="92" y="184"/>
                  </a:cubicBezTo>
                  <a:cubicBezTo>
                    <a:pt x="93" y="183"/>
                    <a:pt x="94" y="183"/>
                    <a:pt x="96" y="182"/>
                  </a:cubicBezTo>
                  <a:cubicBezTo>
                    <a:pt x="97" y="181"/>
                    <a:pt x="98" y="181"/>
                    <a:pt x="100" y="181"/>
                  </a:cubicBezTo>
                  <a:cubicBezTo>
                    <a:pt x="102" y="181"/>
                    <a:pt x="103" y="181"/>
                    <a:pt x="105" y="182"/>
                  </a:cubicBezTo>
                  <a:cubicBezTo>
                    <a:pt x="106" y="183"/>
                    <a:pt x="107" y="183"/>
                    <a:pt x="108" y="184"/>
                  </a:cubicBezTo>
                  <a:cubicBezTo>
                    <a:pt x="110" y="186"/>
                    <a:pt x="110" y="187"/>
                    <a:pt x="111" y="188"/>
                  </a:cubicBezTo>
                  <a:cubicBezTo>
                    <a:pt x="112" y="190"/>
                    <a:pt x="112" y="191"/>
                    <a:pt x="112" y="193"/>
                  </a:cubicBezTo>
                  <a:lnTo>
                    <a:pt x="88" y="193"/>
                  </a:lnTo>
                  <a:close/>
                  <a:moveTo>
                    <a:pt x="180" y="182"/>
                  </a:moveTo>
                  <a:cubicBezTo>
                    <a:pt x="180" y="180"/>
                    <a:pt x="179" y="179"/>
                    <a:pt x="177" y="179"/>
                  </a:cubicBezTo>
                  <a:cubicBezTo>
                    <a:pt x="176" y="178"/>
                    <a:pt x="175" y="178"/>
                    <a:pt x="173" y="178"/>
                  </a:cubicBezTo>
                  <a:cubicBezTo>
                    <a:pt x="170" y="178"/>
                    <a:pt x="167" y="178"/>
                    <a:pt x="164" y="180"/>
                  </a:cubicBezTo>
                  <a:cubicBezTo>
                    <a:pt x="162" y="181"/>
                    <a:pt x="160" y="183"/>
                    <a:pt x="159" y="186"/>
                  </a:cubicBezTo>
                  <a:cubicBezTo>
                    <a:pt x="159" y="178"/>
                    <a:pt x="159" y="178"/>
                    <a:pt x="159" y="178"/>
                  </a:cubicBezTo>
                  <a:cubicBezTo>
                    <a:pt x="155" y="178"/>
                    <a:pt x="155" y="178"/>
                    <a:pt x="155" y="178"/>
                  </a:cubicBezTo>
                  <a:cubicBezTo>
                    <a:pt x="155" y="212"/>
                    <a:pt x="155" y="212"/>
                    <a:pt x="155" y="212"/>
                  </a:cubicBezTo>
                  <a:cubicBezTo>
                    <a:pt x="159" y="212"/>
                    <a:pt x="159" y="212"/>
                    <a:pt x="159" y="212"/>
                  </a:cubicBezTo>
                  <a:cubicBezTo>
                    <a:pt x="159" y="191"/>
                    <a:pt x="159" y="191"/>
                    <a:pt x="159" y="191"/>
                  </a:cubicBezTo>
                  <a:cubicBezTo>
                    <a:pt x="159" y="190"/>
                    <a:pt x="160" y="189"/>
                    <a:pt x="161" y="187"/>
                  </a:cubicBezTo>
                  <a:cubicBezTo>
                    <a:pt x="162" y="186"/>
                    <a:pt x="163" y="185"/>
                    <a:pt x="164" y="184"/>
                  </a:cubicBezTo>
                  <a:cubicBezTo>
                    <a:pt x="165" y="183"/>
                    <a:pt x="166" y="183"/>
                    <a:pt x="167" y="182"/>
                  </a:cubicBezTo>
                  <a:cubicBezTo>
                    <a:pt x="169" y="182"/>
                    <a:pt x="170" y="182"/>
                    <a:pt x="171" y="182"/>
                  </a:cubicBezTo>
                  <a:cubicBezTo>
                    <a:pt x="174" y="182"/>
                    <a:pt x="175" y="183"/>
                    <a:pt x="177" y="184"/>
                  </a:cubicBezTo>
                  <a:cubicBezTo>
                    <a:pt x="178" y="186"/>
                    <a:pt x="178" y="189"/>
                    <a:pt x="178" y="193"/>
                  </a:cubicBezTo>
                  <a:cubicBezTo>
                    <a:pt x="178" y="212"/>
                    <a:pt x="178" y="212"/>
                    <a:pt x="178" y="212"/>
                  </a:cubicBezTo>
                  <a:cubicBezTo>
                    <a:pt x="183" y="212"/>
                    <a:pt x="183" y="212"/>
                    <a:pt x="183" y="212"/>
                  </a:cubicBezTo>
                  <a:cubicBezTo>
                    <a:pt x="183" y="192"/>
                    <a:pt x="183" y="192"/>
                    <a:pt x="183" y="192"/>
                  </a:cubicBezTo>
                  <a:cubicBezTo>
                    <a:pt x="183" y="190"/>
                    <a:pt x="182" y="188"/>
                    <a:pt x="182" y="186"/>
                  </a:cubicBezTo>
                  <a:cubicBezTo>
                    <a:pt x="182" y="184"/>
                    <a:pt x="181" y="183"/>
                    <a:pt x="180" y="182"/>
                  </a:cubicBezTo>
                  <a:close/>
                  <a:moveTo>
                    <a:pt x="45" y="182"/>
                  </a:moveTo>
                  <a:cubicBezTo>
                    <a:pt x="44" y="180"/>
                    <a:pt x="43" y="179"/>
                    <a:pt x="42" y="179"/>
                  </a:cubicBezTo>
                  <a:cubicBezTo>
                    <a:pt x="41" y="178"/>
                    <a:pt x="39" y="178"/>
                    <a:pt x="37" y="178"/>
                  </a:cubicBezTo>
                  <a:cubicBezTo>
                    <a:pt x="34" y="178"/>
                    <a:pt x="32" y="178"/>
                    <a:pt x="29" y="180"/>
                  </a:cubicBezTo>
                  <a:cubicBezTo>
                    <a:pt x="27" y="181"/>
                    <a:pt x="25" y="183"/>
                    <a:pt x="23" y="186"/>
                  </a:cubicBezTo>
                  <a:cubicBezTo>
                    <a:pt x="23" y="178"/>
                    <a:pt x="23" y="178"/>
                    <a:pt x="23" y="178"/>
                  </a:cubicBezTo>
                  <a:cubicBezTo>
                    <a:pt x="19" y="178"/>
                    <a:pt x="19" y="178"/>
                    <a:pt x="19" y="178"/>
                  </a:cubicBezTo>
                  <a:cubicBezTo>
                    <a:pt x="19" y="212"/>
                    <a:pt x="19" y="212"/>
                    <a:pt x="19" y="212"/>
                  </a:cubicBezTo>
                  <a:cubicBezTo>
                    <a:pt x="24" y="212"/>
                    <a:pt x="24" y="212"/>
                    <a:pt x="24" y="212"/>
                  </a:cubicBezTo>
                  <a:cubicBezTo>
                    <a:pt x="24" y="191"/>
                    <a:pt x="24" y="191"/>
                    <a:pt x="24" y="191"/>
                  </a:cubicBezTo>
                  <a:cubicBezTo>
                    <a:pt x="24" y="190"/>
                    <a:pt x="25" y="189"/>
                    <a:pt x="25" y="187"/>
                  </a:cubicBezTo>
                  <a:cubicBezTo>
                    <a:pt x="26" y="186"/>
                    <a:pt x="27" y="185"/>
                    <a:pt x="28" y="184"/>
                  </a:cubicBezTo>
                  <a:cubicBezTo>
                    <a:pt x="29" y="183"/>
                    <a:pt x="31" y="183"/>
                    <a:pt x="32" y="182"/>
                  </a:cubicBezTo>
                  <a:cubicBezTo>
                    <a:pt x="33" y="182"/>
                    <a:pt x="34" y="182"/>
                    <a:pt x="36" y="182"/>
                  </a:cubicBezTo>
                  <a:cubicBezTo>
                    <a:pt x="38" y="182"/>
                    <a:pt x="40" y="183"/>
                    <a:pt x="41" y="184"/>
                  </a:cubicBezTo>
                  <a:cubicBezTo>
                    <a:pt x="42" y="186"/>
                    <a:pt x="43" y="189"/>
                    <a:pt x="43" y="193"/>
                  </a:cubicBezTo>
                  <a:cubicBezTo>
                    <a:pt x="43" y="212"/>
                    <a:pt x="43" y="212"/>
                    <a:pt x="43" y="212"/>
                  </a:cubicBezTo>
                  <a:cubicBezTo>
                    <a:pt x="47" y="212"/>
                    <a:pt x="47" y="212"/>
                    <a:pt x="47" y="212"/>
                  </a:cubicBezTo>
                  <a:cubicBezTo>
                    <a:pt x="47" y="192"/>
                    <a:pt x="47" y="192"/>
                    <a:pt x="47" y="192"/>
                  </a:cubicBezTo>
                  <a:cubicBezTo>
                    <a:pt x="47" y="190"/>
                    <a:pt x="47" y="188"/>
                    <a:pt x="47" y="186"/>
                  </a:cubicBezTo>
                  <a:cubicBezTo>
                    <a:pt x="46" y="184"/>
                    <a:pt x="46" y="183"/>
                    <a:pt x="45" y="182"/>
                  </a:cubicBezTo>
                  <a:close/>
                  <a:moveTo>
                    <a:pt x="413" y="208"/>
                  </a:moveTo>
                  <a:cubicBezTo>
                    <a:pt x="413" y="208"/>
                    <a:pt x="412" y="208"/>
                    <a:pt x="412" y="208"/>
                  </a:cubicBezTo>
                  <a:cubicBezTo>
                    <a:pt x="410" y="208"/>
                    <a:pt x="409" y="208"/>
                    <a:pt x="409" y="207"/>
                  </a:cubicBezTo>
                  <a:cubicBezTo>
                    <a:pt x="408" y="206"/>
                    <a:pt x="408" y="205"/>
                    <a:pt x="408" y="204"/>
                  </a:cubicBezTo>
                  <a:cubicBezTo>
                    <a:pt x="408" y="165"/>
                    <a:pt x="408" y="165"/>
                    <a:pt x="408" y="165"/>
                  </a:cubicBezTo>
                  <a:cubicBezTo>
                    <a:pt x="403" y="165"/>
                    <a:pt x="403" y="165"/>
                    <a:pt x="403" y="165"/>
                  </a:cubicBezTo>
                  <a:cubicBezTo>
                    <a:pt x="403" y="205"/>
                    <a:pt x="403" y="205"/>
                    <a:pt x="403" y="205"/>
                  </a:cubicBezTo>
                  <a:cubicBezTo>
                    <a:pt x="403" y="208"/>
                    <a:pt x="404" y="209"/>
                    <a:pt x="405" y="210"/>
                  </a:cubicBezTo>
                  <a:cubicBezTo>
                    <a:pt x="406" y="211"/>
                    <a:pt x="408" y="212"/>
                    <a:pt x="410" y="212"/>
                  </a:cubicBezTo>
                  <a:cubicBezTo>
                    <a:pt x="411" y="212"/>
                    <a:pt x="412" y="212"/>
                    <a:pt x="413" y="212"/>
                  </a:cubicBezTo>
                  <a:cubicBezTo>
                    <a:pt x="414" y="211"/>
                    <a:pt x="415" y="211"/>
                    <a:pt x="416" y="211"/>
                  </a:cubicBezTo>
                  <a:cubicBezTo>
                    <a:pt x="415" y="207"/>
                    <a:pt x="415" y="207"/>
                    <a:pt x="415" y="207"/>
                  </a:cubicBezTo>
                  <a:cubicBezTo>
                    <a:pt x="415" y="207"/>
                    <a:pt x="414" y="208"/>
                    <a:pt x="413" y="208"/>
                  </a:cubicBezTo>
                  <a:close/>
                  <a:moveTo>
                    <a:pt x="348" y="182"/>
                  </a:moveTo>
                  <a:cubicBezTo>
                    <a:pt x="347" y="180"/>
                    <a:pt x="346" y="179"/>
                    <a:pt x="345" y="179"/>
                  </a:cubicBezTo>
                  <a:cubicBezTo>
                    <a:pt x="344" y="178"/>
                    <a:pt x="342" y="178"/>
                    <a:pt x="340" y="178"/>
                  </a:cubicBezTo>
                  <a:cubicBezTo>
                    <a:pt x="337" y="178"/>
                    <a:pt x="335" y="178"/>
                    <a:pt x="332" y="180"/>
                  </a:cubicBezTo>
                  <a:cubicBezTo>
                    <a:pt x="329" y="181"/>
                    <a:pt x="328" y="183"/>
                    <a:pt x="326" y="186"/>
                  </a:cubicBezTo>
                  <a:cubicBezTo>
                    <a:pt x="326" y="178"/>
                    <a:pt x="326" y="178"/>
                    <a:pt x="326" y="178"/>
                  </a:cubicBezTo>
                  <a:cubicBezTo>
                    <a:pt x="322" y="178"/>
                    <a:pt x="322" y="178"/>
                    <a:pt x="322" y="178"/>
                  </a:cubicBezTo>
                  <a:cubicBezTo>
                    <a:pt x="322" y="212"/>
                    <a:pt x="322" y="212"/>
                    <a:pt x="322" y="212"/>
                  </a:cubicBezTo>
                  <a:cubicBezTo>
                    <a:pt x="327" y="212"/>
                    <a:pt x="327" y="212"/>
                    <a:pt x="327" y="212"/>
                  </a:cubicBezTo>
                  <a:cubicBezTo>
                    <a:pt x="327" y="191"/>
                    <a:pt x="327" y="191"/>
                    <a:pt x="327" y="191"/>
                  </a:cubicBezTo>
                  <a:cubicBezTo>
                    <a:pt x="327" y="190"/>
                    <a:pt x="328" y="189"/>
                    <a:pt x="328" y="187"/>
                  </a:cubicBezTo>
                  <a:cubicBezTo>
                    <a:pt x="329" y="186"/>
                    <a:pt x="330" y="185"/>
                    <a:pt x="331" y="184"/>
                  </a:cubicBezTo>
                  <a:cubicBezTo>
                    <a:pt x="332" y="183"/>
                    <a:pt x="334" y="183"/>
                    <a:pt x="335" y="182"/>
                  </a:cubicBezTo>
                  <a:cubicBezTo>
                    <a:pt x="336" y="182"/>
                    <a:pt x="337" y="182"/>
                    <a:pt x="339" y="182"/>
                  </a:cubicBezTo>
                  <a:cubicBezTo>
                    <a:pt x="341" y="182"/>
                    <a:pt x="343" y="183"/>
                    <a:pt x="344" y="184"/>
                  </a:cubicBezTo>
                  <a:cubicBezTo>
                    <a:pt x="345" y="186"/>
                    <a:pt x="346" y="189"/>
                    <a:pt x="346" y="193"/>
                  </a:cubicBezTo>
                  <a:cubicBezTo>
                    <a:pt x="346" y="212"/>
                    <a:pt x="346" y="212"/>
                    <a:pt x="346" y="212"/>
                  </a:cubicBezTo>
                  <a:cubicBezTo>
                    <a:pt x="350" y="212"/>
                    <a:pt x="350" y="212"/>
                    <a:pt x="350" y="212"/>
                  </a:cubicBezTo>
                  <a:cubicBezTo>
                    <a:pt x="350" y="192"/>
                    <a:pt x="350" y="192"/>
                    <a:pt x="350" y="192"/>
                  </a:cubicBezTo>
                  <a:cubicBezTo>
                    <a:pt x="350" y="190"/>
                    <a:pt x="350" y="188"/>
                    <a:pt x="350" y="186"/>
                  </a:cubicBezTo>
                  <a:cubicBezTo>
                    <a:pt x="349" y="184"/>
                    <a:pt x="349" y="183"/>
                    <a:pt x="348" y="182"/>
                  </a:cubicBezTo>
                  <a:close/>
                  <a:moveTo>
                    <a:pt x="74" y="207"/>
                  </a:moveTo>
                  <a:cubicBezTo>
                    <a:pt x="73" y="208"/>
                    <a:pt x="72" y="208"/>
                    <a:pt x="70" y="208"/>
                  </a:cubicBezTo>
                  <a:cubicBezTo>
                    <a:pt x="69" y="208"/>
                    <a:pt x="69" y="208"/>
                    <a:pt x="68" y="207"/>
                  </a:cubicBezTo>
                  <a:cubicBezTo>
                    <a:pt x="67" y="206"/>
                    <a:pt x="67" y="206"/>
                    <a:pt x="66" y="204"/>
                  </a:cubicBezTo>
                  <a:cubicBezTo>
                    <a:pt x="66" y="182"/>
                    <a:pt x="66" y="182"/>
                    <a:pt x="66" y="182"/>
                  </a:cubicBezTo>
                  <a:cubicBezTo>
                    <a:pt x="74" y="182"/>
                    <a:pt x="74" y="182"/>
                    <a:pt x="74" y="182"/>
                  </a:cubicBezTo>
                  <a:cubicBezTo>
                    <a:pt x="74" y="178"/>
                    <a:pt x="74" y="178"/>
                    <a:pt x="74" y="178"/>
                  </a:cubicBezTo>
                  <a:cubicBezTo>
                    <a:pt x="66" y="178"/>
                    <a:pt x="66" y="178"/>
                    <a:pt x="66" y="178"/>
                  </a:cubicBezTo>
                  <a:cubicBezTo>
                    <a:pt x="66" y="167"/>
                    <a:pt x="66" y="167"/>
                    <a:pt x="66" y="167"/>
                  </a:cubicBezTo>
                  <a:cubicBezTo>
                    <a:pt x="62" y="167"/>
                    <a:pt x="62" y="167"/>
                    <a:pt x="62" y="167"/>
                  </a:cubicBezTo>
                  <a:cubicBezTo>
                    <a:pt x="62" y="178"/>
                    <a:pt x="62" y="178"/>
                    <a:pt x="62" y="178"/>
                  </a:cubicBezTo>
                  <a:cubicBezTo>
                    <a:pt x="57" y="178"/>
                    <a:pt x="57" y="178"/>
                    <a:pt x="57" y="178"/>
                  </a:cubicBezTo>
                  <a:cubicBezTo>
                    <a:pt x="57" y="182"/>
                    <a:pt x="57" y="182"/>
                    <a:pt x="57" y="182"/>
                  </a:cubicBezTo>
                  <a:cubicBezTo>
                    <a:pt x="62" y="182"/>
                    <a:pt x="62" y="182"/>
                    <a:pt x="62" y="182"/>
                  </a:cubicBezTo>
                  <a:cubicBezTo>
                    <a:pt x="62" y="206"/>
                    <a:pt x="62" y="206"/>
                    <a:pt x="62" y="206"/>
                  </a:cubicBezTo>
                  <a:cubicBezTo>
                    <a:pt x="62" y="207"/>
                    <a:pt x="62" y="208"/>
                    <a:pt x="63" y="208"/>
                  </a:cubicBezTo>
                  <a:cubicBezTo>
                    <a:pt x="63" y="209"/>
                    <a:pt x="64" y="210"/>
                    <a:pt x="64" y="210"/>
                  </a:cubicBezTo>
                  <a:cubicBezTo>
                    <a:pt x="65" y="211"/>
                    <a:pt x="66" y="211"/>
                    <a:pt x="66" y="212"/>
                  </a:cubicBezTo>
                  <a:cubicBezTo>
                    <a:pt x="67" y="212"/>
                    <a:pt x="68" y="212"/>
                    <a:pt x="69" y="212"/>
                  </a:cubicBezTo>
                  <a:cubicBezTo>
                    <a:pt x="70" y="212"/>
                    <a:pt x="71" y="212"/>
                    <a:pt x="72" y="212"/>
                  </a:cubicBezTo>
                  <a:cubicBezTo>
                    <a:pt x="72" y="212"/>
                    <a:pt x="73" y="211"/>
                    <a:pt x="74" y="211"/>
                  </a:cubicBezTo>
                  <a:cubicBezTo>
                    <a:pt x="74" y="211"/>
                    <a:pt x="75" y="211"/>
                    <a:pt x="76" y="210"/>
                  </a:cubicBezTo>
                  <a:cubicBezTo>
                    <a:pt x="76" y="210"/>
                    <a:pt x="76" y="210"/>
                    <a:pt x="77" y="210"/>
                  </a:cubicBezTo>
                  <a:cubicBezTo>
                    <a:pt x="75" y="206"/>
                    <a:pt x="75" y="206"/>
                    <a:pt x="75" y="206"/>
                  </a:cubicBezTo>
                  <a:cubicBezTo>
                    <a:pt x="75" y="207"/>
                    <a:pt x="75" y="207"/>
                    <a:pt x="74" y="207"/>
                  </a:cubicBezTo>
                  <a:close/>
                  <a:moveTo>
                    <a:pt x="555" y="203"/>
                  </a:moveTo>
                  <a:cubicBezTo>
                    <a:pt x="554" y="204"/>
                    <a:pt x="553" y="205"/>
                    <a:pt x="552" y="206"/>
                  </a:cubicBezTo>
                  <a:cubicBezTo>
                    <a:pt x="550" y="207"/>
                    <a:pt x="549" y="207"/>
                    <a:pt x="548" y="207"/>
                  </a:cubicBezTo>
                  <a:cubicBezTo>
                    <a:pt x="546" y="208"/>
                    <a:pt x="545" y="208"/>
                    <a:pt x="544" y="208"/>
                  </a:cubicBezTo>
                  <a:cubicBezTo>
                    <a:pt x="541" y="208"/>
                    <a:pt x="539" y="207"/>
                    <a:pt x="537" y="206"/>
                  </a:cubicBezTo>
                  <a:cubicBezTo>
                    <a:pt x="535" y="205"/>
                    <a:pt x="533" y="204"/>
                    <a:pt x="532" y="202"/>
                  </a:cubicBezTo>
                  <a:cubicBezTo>
                    <a:pt x="530" y="200"/>
                    <a:pt x="529" y="198"/>
                    <a:pt x="528" y="196"/>
                  </a:cubicBezTo>
                  <a:cubicBezTo>
                    <a:pt x="527" y="194"/>
                    <a:pt x="527" y="191"/>
                    <a:pt x="527" y="189"/>
                  </a:cubicBezTo>
                  <a:cubicBezTo>
                    <a:pt x="527" y="187"/>
                    <a:pt x="527" y="184"/>
                    <a:pt x="528" y="182"/>
                  </a:cubicBezTo>
                  <a:cubicBezTo>
                    <a:pt x="529" y="180"/>
                    <a:pt x="530" y="178"/>
                    <a:pt x="531" y="176"/>
                  </a:cubicBezTo>
                  <a:cubicBezTo>
                    <a:pt x="533" y="174"/>
                    <a:pt x="534" y="173"/>
                    <a:pt x="536" y="172"/>
                  </a:cubicBezTo>
                  <a:cubicBezTo>
                    <a:pt x="539" y="171"/>
                    <a:pt x="541" y="170"/>
                    <a:pt x="544" y="170"/>
                  </a:cubicBezTo>
                  <a:cubicBezTo>
                    <a:pt x="545" y="170"/>
                    <a:pt x="546" y="170"/>
                    <a:pt x="547" y="170"/>
                  </a:cubicBezTo>
                  <a:cubicBezTo>
                    <a:pt x="549" y="171"/>
                    <a:pt x="550" y="171"/>
                    <a:pt x="551" y="172"/>
                  </a:cubicBezTo>
                  <a:cubicBezTo>
                    <a:pt x="552" y="172"/>
                    <a:pt x="553" y="173"/>
                    <a:pt x="555" y="174"/>
                  </a:cubicBezTo>
                  <a:cubicBezTo>
                    <a:pt x="556" y="175"/>
                    <a:pt x="556" y="177"/>
                    <a:pt x="557" y="178"/>
                  </a:cubicBezTo>
                  <a:cubicBezTo>
                    <a:pt x="561" y="176"/>
                    <a:pt x="561" y="176"/>
                    <a:pt x="561" y="176"/>
                  </a:cubicBezTo>
                  <a:cubicBezTo>
                    <a:pt x="559" y="173"/>
                    <a:pt x="557" y="171"/>
                    <a:pt x="554" y="169"/>
                  </a:cubicBezTo>
                  <a:cubicBezTo>
                    <a:pt x="551" y="167"/>
                    <a:pt x="548" y="166"/>
                    <a:pt x="544" y="166"/>
                  </a:cubicBezTo>
                  <a:cubicBezTo>
                    <a:pt x="541" y="166"/>
                    <a:pt x="537" y="167"/>
                    <a:pt x="535" y="168"/>
                  </a:cubicBezTo>
                  <a:cubicBezTo>
                    <a:pt x="532" y="169"/>
                    <a:pt x="530" y="171"/>
                    <a:pt x="528" y="173"/>
                  </a:cubicBezTo>
                  <a:cubicBezTo>
                    <a:pt x="526" y="175"/>
                    <a:pt x="525" y="178"/>
                    <a:pt x="524" y="180"/>
                  </a:cubicBezTo>
                  <a:cubicBezTo>
                    <a:pt x="523" y="183"/>
                    <a:pt x="522" y="186"/>
                    <a:pt x="522" y="189"/>
                  </a:cubicBezTo>
                  <a:cubicBezTo>
                    <a:pt x="522" y="191"/>
                    <a:pt x="523" y="194"/>
                    <a:pt x="524" y="197"/>
                  </a:cubicBezTo>
                  <a:cubicBezTo>
                    <a:pt x="525" y="200"/>
                    <a:pt x="526" y="202"/>
                    <a:pt x="528" y="205"/>
                  </a:cubicBezTo>
                  <a:cubicBezTo>
                    <a:pt x="530" y="207"/>
                    <a:pt x="532" y="209"/>
                    <a:pt x="535" y="210"/>
                  </a:cubicBezTo>
                  <a:cubicBezTo>
                    <a:pt x="538" y="211"/>
                    <a:pt x="540" y="212"/>
                    <a:pt x="544" y="212"/>
                  </a:cubicBezTo>
                  <a:cubicBezTo>
                    <a:pt x="545" y="212"/>
                    <a:pt x="547" y="212"/>
                    <a:pt x="549" y="211"/>
                  </a:cubicBezTo>
                  <a:cubicBezTo>
                    <a:pt x="551" y="211"/>
                    <a:pt x="552" y="210"/>
                    <a:pt x="554" y="209"/>
                  </a:cubicBezTo>
                  <a:cubicBezTo>
                    <a:pt x="556" y="208"/>
                    <a:pt x="557" y="207"/>
                    <a:pt x="559" y="206"/>
                  </a:cubicBezTo>
                  <a:cubicBezTo>
                    <a:pt x="560" y="205"/>
                    <a:pt x="561" y="203"/>
                    <a:pt x="562" y="201"/>
                  </a:cubicBezTo>
                  <a:cubicBezTo>
                    <a:pt x="558" y="199"/>
                    <a:pt x="558" y="199"/>
                    <a:pt x="558" y="199"/>
                  </a:cubicBezTo>
                  <a:cubicBezTo>
                    <a:pt x="557" y="201"/>
                    <a:pt x="556" y="202"/>
                    <a:pt x="555" y="203"/>
                  </a:cubicBezTo>
                  <a:close/>
                  <a:moveTo>
                    <a:pt x="0" y="212"/>
                  </a:moveTo>
                  <a:cubicBezTo>
                    <a:pt x="4" y="212"/>
                    <a:pt x="4" y="212"/>
                    <a:pt x="4" y="212"/>
                  </a:cubicBezTo>
                  <a:cubicBezTo>
                    <a:pt x="4" y="166"/>
                    <a:pt x="4" y="166"/>
                    <a:pt x="4" y="166"/>
                  </a:cubicBezTo>
                  <a:cubicBezTo>
                    <a:pt x="0" y="166"/>
                    <a:pt x="0" y="166"/>
                    <a:pt x="0" y="166"/>
                  </a:cubicBezTo>
                  <a:lnTo>
                    <a:pt x="0" y="212"/>
                  </a:lnTo>
                  <a:close/>
                  <a:moveTo>
                    <a:pt x="261" y="212"/>
                  </a:moveTo>
                  <a:cubicBezTo>
                    <a:pt x="266" y="212"/>
                    <a:pt x="266" y="212"/>
                    <a:pt x="266" y="212"/>
                  </a:cubicBezTo>
                  <a:cubicBezTo>
                    <a:pt x="266" y="178"/>
                    <a:pt x="266" y="178"/>
                    <a:pt x="266" y="178"/>
                  </a:cubicBezTo>
                  <a:cubicBezTo>
                    <a:pt x="261" y="178"/>
                    <a:pt x="261" y="178"/>
                    <a:pt x="261" y="178"/>
                  </a:cubicBezTo>
                  <a:lnTo>
                    <a:pt x="261" y="212"/>
                  </a:lnTo>
                  <a:close/>
                  <a:moveTo>
                    <a:pt x="491" y="166"/>
                  </a:moveTo>
                  <a:cubicBezTo>
                    <a:pt x="487" y="166"/>
                    <a:pt x="487" y="166"/>
                    <a:pt x="487" y="166"/>
                  </a:cubicBezTo>
                  <a:cubicBezTo>
                    <a:pt x="487" y="212"/>
                    <a:pt x="487" y="212"/>
                    <a:pt x="487" y="212"/>
                  </a:cubicBezTo>
                  <a:cubicBezTo>
                    <a:pt x="517" y="212"/>
                    <a:pt x="517" y="212"/>
                    <a:pt x="517" y="212"/>
                  </a:cubicBezTo>
                  <a:cubicBezTo>
                    <a:pt x="517" y="208"/>
                    <a:pt x="517" y="208"/>
                    <a:pt x="517" y="208"/>
                  </a:cubicBezTo>
                  <a:cubicBezTo>
                    <a:pt x="491" y="208"/>
                    <a:pt x="491" y="208"/>
                    <a:pt x="491" y="208"/>
                  </a:cubicBezTo>
                  <a:lnTo>
                    <a:pt x="491" y="166"/>
                  </a:lnTo>
                  <a:close/>
                  <a:moveTo>
                    <a:pt x="261" y="171"/>
                  </a:moveTo>
                  <a:cubicBezTo>
                    <a:pt x="266" y="171"/>
                    <a:pt x="266" y="171"/>
                    <a:pt x="266" y="171"/>
                  </a:cubicBezTo>
                  <a:cubicBezTo>
                    <a:pt x="266" y="165"/>
                    <a:pt x="266" y="165"/>
                    <a:pt x="266" y="165"/>
                  </a:cubicBezTo>
                  <a:cubicBezTo>
                    <a:pt x="261" y="165"/>
                    <a:pt x="261" y="165"/>
                    <a:pt x="261" y="165"/>
                  </a:cubicBezTo>
                  <a:lnTo>
                    <a:pt x="261" y="171"/>
                  </a:lnTo>
                  <a:close/>
                  <a:moveTo>
                    <a:pt x="306" y="183"/>
                  </a:moveTo>
                  <a:cubicBezTo>
                    <a:pt x="304" y="181"/>
                    <a:pt x="303" y="180"/>
                    <a:pt x="301" y="179"/>
                  </a:cubicBezTo>
                  <a:cubicBezTo>
                    <a:pt x="298" y="178"/>
                    <a:pt x="296" y="178"/>
                    <a:pt x="294" y="178"/>
                  </a:cubicBezTo>
                  <a:cubicBezTo>
                    <a:pt x="292" y="178"/>
                    <a:pt x="289" y="178"/>
                    <a:pt x="287" y="179"/>
                  </a:cubicBezTo>
                  <a:cubicBezTo>
                    <a:pt x="285" y="180"/>
                    <a:pt x="284" y="181"/>
                    <a:pt x="282" y="183"/>
                  </a:cubicBezTo>
                  <a:cubicBezTo>
                    <a:pt x="281" y="184"/>
                    <a:pt x="279" y="186"/>
                    <a:pt x="279" y="188"/>
                  </a:cubicBezTo>
                  <a:cubicBezTo>
                    <a:pt x="278" y="190"/>
                    <a:pt x="277" y="193"/>
                    <a:pt x="277" y="195"/>
                  </a:cubicBezTo>
                  <a:cubicBezTo>
                    <a:pt x="277" y="197"/>
                    <a:pt x="278" y="200"/>
                    <a:pt x="279" y="202"/>
                  </a:cubicBezTo>
                  <a:cubicBezTo>
                    <a:pt x="279" y="204"/>
                    <a:pt x="281" y="206"/>
                    <a:pt x="282" y="207"/>
                  </a:cubicBezTo>
                  <a:cubicBezTo>
                    <a:pt x="284" y="209"/>
                    <a:pt x="285" y="210"/>
                    <a:pt x="287" y="211"/>
                  </a:cubicBezTo>
                  <a:cubicBezTo>
                    <a:pt x="289" y="212"/>
                    <a:pt x="291" y="212"/>
                    <a:pt x="294" y="212"/>
                  </a:cubicBezTo>
                  <a:cubicBezTo>
                    <a:pt x="296" y="212"/>
                    <a:pt x="299" y="212"/>
                    <a:pt x="301" y="211"/>
                  </a:cubicBezTo>
                  <a:cubicBezTo>
                    <a:pt x="303" y="210"/>
                    <a:pt x="304" y="209"/>
                    <a:pt x="306" y="207"/>
                  </a:cubicBezTo>
                  <a:cubicBezTo>
                    <a:pt x="307" y="206"/>
                    <a:pt x="308" y="204"/>
                    <a:pt x="309" y="202"/>
                  </a:cubicBezTo>
                  <a:cubicBezTo>
                    <a:pt x="310" y="200"/>
                    <a:pt x="310" y="197"/>
                    <a:pt x="310" y="195"/>
                  </a:cubicBezTo>
                  <a:cubicBezTo>
                    <a:pt x="310" y="193"/>
                    <a:pt x="310" y="190"/>
                    <a:pt x="309" y="188"/>
                  </a:cubicBezTo>
                  <a:cubicBezTo>
                    <a:pt x="308" y="186"/>
                    <a:pt x="307" y="184"/>
                    <a:pt x="306" y="183"/>
                  </a:cubicBezTo>
                  <a:close/>
                  <a:moveTo>
                    <a:pt x="305" y="200"/>
                  </a:moveTo>
                  <a:cubicBezTo>
                    <a:pt x="304" y="202"/>
                    <a:pt x="304" y="203"/>
                    <a:pt x="302" y="204"/>
                  </a:cubicBezTo>
                  <a:cubicBezTo>
                    <a:pt x="301" y="206"/>
                    <a:pt x="300" y="207"/>
                    <a:pt x="299" y="207"/>
                  </a:cubicBezTo>
                  <a:cubicBezTo>
                    <a:pt x="297" y="208"/>
                    <a:pt x="296" y="208"/>
                    <a:pt x="294" y="208"/>
                  </a:cubicBezTo>
                  <a:cubicBezTo>
                    <a:pt x="292" y="208"/>
                    <a:pt x="291" y="208"/>
                    <a:pt x="289" y="207"/>
                  </a:cubicBezTo>
                  <a:cubicBezTo>
                    <a:pt x="288" y="207"/>
                    <a:pt x="286" y="206"/>
                    <a:pt x="285" y="204"/>
                  </a:cubicBezTo>
                  <a:cubicBezTo>
                    <a:pt x="284" y="203"/>
                    <a:pt x="283" y="202"/>
                    <a:pt x="283" y="200"/>
                  </a:cubicBezTo>
                  <a:cubicBezTo>
                    <a:pt x="282" y="199"/>
                    <a:pt x="282" y="197"/>
                    <a:pt x="282" y="195"/>
                  </a:cubicBezTo>
                  <a:cubicBezTo>
                    <a:pt x="282" y="193"/>
                    <a:pt x="282" y="191"/>
                    <a:pt x="283" y="190"/>
                  </a:cubicBezTo>
                  <a:cubicBezTo>
                    <a:pt x="283" y="188"/>
                    <a:pt x="284" y="187"/>
                    <a:pt x="285" y="185"/>
                  </a:cubicBezTo>
                  <a:cubicBezTo>
                    <a:pt x="287" y="184"/>
                    <a:pt x="288" y="183"/>
                    <a:pt x="289" y="183"/>
                  </a:cubicBezTo>
                  <a:cubicBezTo>
                    <a:pt x="291" y="182"/>
                    <a:pt x="292" y="182"/>
                    <a:pt x="294" y="182"/>
                  </a:cubicBezTo>
                  <a:cubicBezTo>
                    <a:pt x="296" y="182"/>
                    <a:pt x="297" y="182"/>
                    <a:pt x="299" y="183"/>
                  </a:cubicBezTo>
                  <a:cubicBezTo>
                    <a:pt x="300" y="183"/>
                    <a:pt x="301" y="184"/>
                    <a:pt x="302" y="185"/>
                  </a:cubicBezTo>
                  <a:cubicBezTo>
                    <a:pt x="304" y="187"/>
                    <a:pt x="304" y="188"/>
                    <a:pt x="305" y="190"/>
                  </a:cubicBezTo>
                  <a:cubicBezTo>
                    <a:pt x="306" y="191"/>
                    <a:pt x="306" y="193"/>
                    <a:pt x="306" y="195"/>
                  </a:cubicBezTo>
                  <a:cubicBezTo>
                    <a:pt x="306" y="197"/>
                    <a:pt x="306" y="199"/>
                    <a:pt x="305" y="200"/>
                  </a:cubicBezTo>
                  <a:close/>
                  <a:moveTo>
                    <a:pt x="449" y="166"/>
                  </a:moveTo>
                  <a:cubicBezTo>
                    <a:pt x="445" y="166"/>
                    <a:pt x="445" y="166"/>
                    <a:pt x="445" y="166"/>
                  </a:cubicBezTo>
                  <a:cubicBezTo>
                    <a:pt x="445" y="212"/>
                    <a:pt x="445" y="212"/>
                    <a:pt x="445" y="212"/>
                  </a:cubicBezTo>
                  <a:cubicBezTo>
                    <a:pt x="475" y="212"/>
                    <a:pt x="475" y="212"/>
                    <a:pt x="475" y="212"/>
                  </a:cubicBezTo>
                  <a:cubicBezTo>
                    <a:pt x="475" y="208"/>
                    <a:pt x="475" y="208"/>
                    <a:pt x="475" y="208"/>
                  </a:cubicBezTo>
                  <a:cubicBezTo>
                    <a:pt x="449" y="208"/>
                    <a:pt x="449" y="208"/>
                    <a:pt x="449" y="208"/>
                  </a:cubicBezTo>
                  <a:lnTo>
                    <a:pt x="449" y="166"/>
                  </a:lnTo>
                  <a:close/>
                  <a:moveTo>
                    <a:pt x="248" y="207"/>
                  </a:moveTo>
                  <a:cubicBezTo>
                    <a:pt x="248" y="208"/>
                    <a:pt x="246" y="208"/>
                    <a:pt x="245" y="208"/>
                  </a:cubicBezTo>
                  <a:cubicBezTo>
                    <a:pt x="244" y="208"/>
                    <a:pt x="243" y="208"/>
                    <a:pt x="242" y="207"/>
                  </a:cubicBezTo>
                  <a:cubicBezTo>
                    <a:pt x="242" y="206"/>
                    <a:pt x="241" y="206"/>
                    <a:pt x="241" y="204"/>
                  </a:cubicBezTo>
                  <a:cubicBezTo>
                    <a:pt x="241" y="182"/>
                    <a:pt x="241" y="182"/>
                    <a:pt x="241" y="182"/>
                  </a:cubicBezTo>
                  <a:cubicBezTo>
                    <a:pt x="249" y="182"/>
                    <a:pt x="249" y="182"/>
                    <a:pt x="249" y="182"/>
                  </a:cubicBezTo>
                  <a:cubicBezTo>
                    <a:pt x="249" y="178"/>
                    <a:pt x="249" y="178"/>
                    <a:pt x="249" y="178"/>
                  </a:cubicBezTo>
                  <a:cubicBezTo>
                    <a:pt x="241" y="178"/>
                    <a:pt x="241" y="178"/>
                    <a:pt x="241" y="178"/>
                  </a:cubicBezTo>
                  <a:cubicBezTo>
                    <a:pt x="241" y="167"/>
                    <a:pt x="241" y="167"/>
                    <a:pt x="241" y="167"/>
                  </a:cubicBezTo>
                  <a:cubicBezTo>
                    <a:pt x="237" y="167"/>
                    <a:pt x="237" y="167"/>
                    <a:pt x="237" y="167"/>
                  </a:cubicBezTo>
                  <a:cubicBezTo>
                    <a:pt x="237" y="178"/>
                    <a:pt x="237" y="178"/>
                    <a:pt x="237" y="178"/>
                  </a:cubicBezTo>
                  <a:cubicBezTo>
                    <a:pt x="232" y="178"/>
                    <a:pt x="232" y="178"/>
                    <a:pt x="232" y="178"/>
                  </a:cubicBezTo>
                  <a:cubicBezTo>
                    <a:pt x="232" y="182"/>
                    <a:pt x="232" y="182"/>
                    <a:pt x="232" y="182"/>
                  </a:cubicBezTo>
                  <a:cubicBezTo>
                    <a:pt x="237" y="182"/>
                    <a:pt x="237" y="182"/>
                    <a:pt x="237" y="182"/>
                  </a:cubicBezTo>
                  <a:cubicBezTo>
                    <a:pt x="237" y="206"/>
                    <a:pt x="237" y="206"/>
                    <a:pt x="237" y="206"/>
                  </a:cubicBezTo>
                  <a:cubicBezTo>
                    <a:pt x="237" y="207"/>
                    <a:pt x="237" y="208"/>
                    <a:pt x="237" y="208"/>
                  </a:cubicBezTo>
                  <a:cubicBezTo>
                    <a:pt x="238" y="209"/>
                    <a:pt x="238" y="210"/>
                    <a:pt x="239" y="210"/>
                  </a:cubicBezTo>
                  <a:cubicBezTo>
                    <a:pt x="240" y="211"/>
                    <a:pt x="240" y="211"/>
                    <a:pt x="241" y="212"/>
                  </a:cubicBezTo>
                  <a:cubicBezTo>
                    <a:pt x="242" y="212"/>
                    <a:pt x="243" y="212"/>
                    <a:pt x="244" y="212"/>
                  </a:cubicBezTo>
                  <a:cubicBezTo>
                    <a:pt x="245" y="212"/>
                    <a:pt x="246" y="212"/>
                    <a:pt x="246" y="212"/>
                  </a:cubicBezTo>
                  <a:cubicBezTo>
                    <a:pt x="247" y="212"/>
                    <a:pt x="248" y="211"/>
                    <a:pt x="249" y="211"/>
                  </a:cubicBezTo>
                  <a:cubicBezTo>
                    <a:pt x="249" y="211"/>
                    <a:pt x="250" y="211"/>
                    <a:pt x="250" y="210"/>
                  </a:cubicBezTo>
                  <a:cubicBezTo>
                    <a:pt x="251" y="210"/>
                    <a:pt x="251" y="210"/>
                    <a:pt x="251" y="210"/>
                  </a:cubicBezTo>
                  <a:cubicBezTo>
                    <a:pt x="250" y="206"/>
                    <a:pt x="250" y="206"/>
                    <a:pt x="250" y="206"/>
                  </a:cubicBezTo>
                  <a:cubicBezTo>
                    <a:pt x="250" y="207"/>
                    <a:pt x="249" y="207"/>
                    <a:pt x="248" y="207"/>
                  </a:cubicBezTo>
                  <a:close/>
                  <a:moveTo>
                    <a:pt x="222" y="206"/>
                  </a:moveTo>
                  <a:cubicBezTo>
                    <a:pt x="222" y="191"/>
                    <a:pt x="222" y="191"/>
                    <a:pt x="222" y="191"/>
                  </a:cubicBezTo>
                  <a:cubicBezTo>
                    <a:pt x="222" y="187"/>
                    <a:pt x="221" y="184"/>
                    <a:pt x="218" y="181"/>
                  </a:cubicBezTo>
                  <a:cubicBezTo>
                    <a:pt x="216" y="179"/>
                    <a:pt x="213" y="178"/>
                    <a:pt x="208" y="178"/>
                  </a:cubicBezTo>
                  <a:cubicBezTo>
                    <a:pt x="204" y="178"/>
                    <a:pt x="200" y="179"/>
                    <a:pt x="196" y="182"/>
                  </a:cubicBezTo>
                  <a:cubicBezTo>
                    <a:pt x="197" y="185"/>
                    <a:pt x="197" y="185"/>
                    <a:pt x="197" y="185"/>
                  </a:cubicBezTo>
                  <a:cubicBezTo>
                    <a:pt x="199" y="184"/>
                    <a:pt x="201" y="183"/>
                    <a:pt x="203" y="182"/>
                  </a:cubicBezTo>
                  <a:cubicBezTo>
                    <a:pt x="205" y="181"/>
                    <a:pt x="206" y="181"/>
                    <a:pt x="208" y="181"/>
                  </a:cubicBezTo>
                  <a:cubicBezTo>
                    <a:pt x="211" y="181"/>
                    <a:pt x="213" y="182"/>
                    <a:pt x="215" y="184"/>
                  </a:cubicBezTo>
                  <a:cubicBezTo>
                    <a:pt x="217" y="185"/>
                    <a:pt x="217" y="188"/>
                    <a:pt x="217" y="191"/>
                  </a:cubicBezTo>
                  <a:cubicBezTo>
                    <a:pt x="217" y="194"/>
                    <a:pt x="217" y="194"/>
                    <a:pt x="217" y="194"/>
                  </a:cubicBezTo>
                  <a:cubicBezTo>
                    <a:pt x="216" y="193"/>
                    <a:pt x="215" y="193"/>
                    <a:pt x="213" y="192"/>
                  </a:cubicBezTo>
                  <a:cubicBezTo>
                    <a:pt x="211" y="192"/>
                    <a:pt x="209" y="192"/>
                    <a:pt x="208" y="192"/>
                  </a:cubicBezTo>
                  <a:cubicBezTo>
                    <a:pt x="206" y="192"/>
                    <a:pt x="204" y="192"/>
                    <a:pt x="202" y="193"/>
                  </a:cubicBezTo>
                  <a:cubicBezTo>
                    <a:pt x="200" y="193"/>
                    <a:pt x="199" y="194"/>
                    <a:pt x="198" y="195"/>
                  </a:cubicBezTo>
                  <a:cubicBezTo>
                    <a:pt x="196" y="196"/>
                    <a:pt x="195" y="197"/>
                    <a:pt x="195" y="198"/>
                  </a:cubicBezTo>
                  <a:cubicBezTo>
                    <a:pt x="194" y="199"/>
                    <a:pt x="194" y="200"/>
                    <a:pt x="194" y="202"/>
                  </a:cubicBezTo>
                  <a:cubicBezTo>
                    <a:pt x="194" y="203"/>
                    <a:pt x="194" y="205"/>
                    <a:pt x="195" y="206"/>
                  </a:cubicBezTo>
                  <a:cubicBezTo>
                    <a:pt x="195" y="207"/>
                    <a:pt x="196" y="208"/>
                    <a:pt x="197" y="209"/>
                  </a:cubicBezTo>
                  <a:cubicBezTo>
                    <a:pt x="198" y="210"/>
                    <a:pt x="199" y="211"/>
                    <a:pt x="200" y="211"/>
                  </a:cubicBezTo>
                  <a:cubicBezTo>
                    <a:pt x="202" y="212"/>
                    <a:pt x="203" y="212"/>
                    <a:pt x="205" y="212"/>
                  </a:cubicBezTo>
                  <a:cubicBezTo>
                    <a:pt x="207" y="212"/>
                    <a:pt x="210" y="212"/>
                    <a:pt x="212" y="211"/>
                  </a:cubicBezTo>
                  <a:cubicBezTo>
                    <a:pt x="215" y="210"/>
                    <a:pt x="216" y="208"/>
                    <a:pt x="218" y="206"/>
                  </a:cubicBezTo>
                  <a:cubicBezTo>
                    <a:pt x="218" y="209"/>
                    <a:pt x="218" y="209"/>
                    <a:pt x="218" y="209"/>
                  </a:cubicBezTo>
                  <a:cubicBezTo>
                    <a:pt x="218" y="210"/>
                    <a:pt x="219" y="210"/>
                    <a:pt x="219" y="211"/>
                  </a:cubicBezTo>
                  <a:cubicBezTo>
                    <a:pt x="220" y="211"/>
                    <a:pt x="221" y="212"/>
                    <a:pt x="222" y="212"/>
                  </a:cubicBezTo>
                  <a:cubicBezTo>
                    <a:pt x="222" y="212"/>
                    <a:pt x="223" y="212"/>
                    <a:pt x="223" y="212"/>
                  </a:cubicBezTo>
                  <a:cubicBezTo>
                    <a:pt x="223" y="208"/>
                    <a:pt x="223" y="208"/>
                    <a:pt x="223" y="208"/>
                  </a:cubicBezTo>
                  <a:cubicBezTo>
                    <a:pt x="222" y="208"/>
                    <a:pt x="222" y="207"/>
                    <a:pt x="222" y="206"/>
                  </a:cubicBezTo>
                  <a:close/>
                  <a:moveTo>
                    <a:pt x="217" y="202"/>
                  </a:moveTo>
                  <a:cubicBezTo>
                    <a:pt x="217" y="202"/>
                    <a:pt x="217" y="203"/>
                    <a:pt x="217" y="203"/>
                  </a:cubicBezTo>
                  <a:cubicBezTo>
                    <a:pt x="217" y="203"/>
                    <a:pt x="217" y="204"/>
                    <a:pt x="216" y="204"/>
                  </a:cubicBezTo>
                  <a:cubicBezTo>
                    <a:pt x="215" y="206"/>
                    <a:pt x="214" y="207"/>
                    <a:pt x="212" y="208"/>
                  </a:cubicBezTo>
                  <a:cubicBezTo>
                    <a:pt x="210" y="208"/>
                    <a:pt x="208" y="209"/>
                    <a:pt x="206" y="209"/>
                  </a:cubicBezTo>
                  <a:cubicBezTo>
                    <a:pt x="205" y="209"/>
                    <a:pt x="204" y="209"/>
                    <a:pt x="203" y="208"/>
                  </a:cubicBezTo>
                  <a:cubicBezTo>
                    <a:pt x="202" y="208"/>
                    <a:pt x="201" y="207"/>
                    <a:pt x="200" y="207"/>
                  </a:cubicBezTo>
                  <a:cubicBezTo>
                    <a:pt x="199" y="206"/>
                    <a:pt x="199" y="205"/>
                    <a:pt x="198" y="204"/>
                  </a:cubicBezTo>
                  <a:cubicBezTo>
                    <a:pt x="198" y="204"/>
                    <a:pt x="198" y="203"/>
                    <a:pt x="198" y="202"/>
                  </a:cubicBezTo>
                  <a:cubicBezTo>
                    <a:pt x="198" y="199"/>
                    <a:pt x="199" y="198"/>
                    <a:pt x="201" y="196"/>
                  </a:cubicBezTo>
                  <a:cubicBezTo>
                    <a:pt x="203" y="195"/>
                    <a:pt x="205" y="195"/>
                    <a:pt x="208" y="195"/>
                  </a:cubicBezTo>
                  <a:cubicBezTo>
                    <a:pt x="210" y="195"/>
                    <a:pt x="211" y="195"/>
                    <a:pt x="213" y="195"/>
                  </a:cubicBezTo>
                  <a:cubicBezTo>
                    <a:pt x="215" y="195"/>
                    <a:pt x="216" y="196"/>
                    <a:pt x="217" y="196"/>
                  </a:cubicBezTo>
                  <a:lnTo>
                    <a:pt x="217" y="202"/>
                  </a:lnTo>
                  <a:close/>
                  <a:moveTo>
                    <a:pt x="389" y="206"/>
                  </a:moveTo>
                  <a:cubicBezTo>
                    <a:pt x="389" y="191"/>
                    <a:pt x="389" y="191"/>
                    <a:pt x="389" y="191"/>
                  </a:cubicBezTo>
                  <a:cubicBezTo>
                    <a:pt x="389" y="187"/>
                    <a:pt x="388" y="184"/>
                    <a:pt x="386" y="181"/>
                  </a:cubicBezTo>
                  <a:cubicBezTo>
                    <a:pt x="383" y="179"/>
                    <a:pt x="380" y="178"/>
                    <a:pt x="376" y="178"/>
                  </a:cubicBezTo>
                  <a:cubicBezTo>
                    <a:pt x="372" y="178"/>
                    <a:pt x="368" y="179"/>
                    <a:pt x="363" y="182"/>
                  </a:cubicBezTo>
                  <a:cubicBezTo>
                    <a:pt x="365" y="185"/>
                    <a:pt x="365" y="185"/>
                    <a:pt x="365" y="185"/>
                  </a:cubicBezTo>
                  <a:cubicBezTo>
                    <a:pt x="367" y="184"/>
                    <a:pt x="369" y="183"/>
                    <a:pt x="370" y="182"/>
                  </a:cubicBezTo>
                  <a:cubicBezTo>
                    <a:pt x="372" y="181"/>
                    <a:pt x="374" y="181"/>
                    <a:pt x="376" y="181"/>
                  </a:cubicBezTo>
                  <a:cubicBezTo>
                    <a:pt x="379" y="181"/>
                    <a:pt x="381" y="182"/>
                    <a:pt x="383" y="184"/>
                  </a:cubicBezTo>
                  <a:cubicBezTo>
                    <a:pt x="384" y="185"/>
                    <a:pt x="385" y="188"/>
                    <a:pt x="385" y="191"/>
                  </a:cubicBezTo>
                  <a:cubicBezTo>
                    <a:pt x="385" y="194"/>
                    <a:pt x="385" y="194"/>
                    <a:pt x="385" y="194"/>
                  </a:cubicBezTo>
                  <a:cubicBezTo>
                    <a:pt x="384" y="193"/>
                    <a:pt x="382" y="193"/>
                    <a:pt x="380" y="192"/>
                  </a:cubicBezTo>
                  <a:cubicBezTo>
                    <a:pt x="379" y="192"/>
                    <a:pt x="377" y="192"/>
                    <a:pt x="375" y="192"/>
                  </a:cubicBezTo>
                  <a:cubicBezTo>
                    <a:pt x="373" y="192"/>
                    <a:pt x="371" y="192"/>
                    <a:pt x="370" y="193"/>
                  </a:cubicBezTo>
                  <a:cubicBezTo>
                    <a:pt x="368" y="193"/>
                    <a:pt x="366" y="194"/>
                    <a:pt x="365" y="195"/>
                  </a:cubicBezTo>
                  <a:cubicBezTo>
                    <a:pt x="364" y="196"/>
                    <a:pt x="363" y="197"/>
                    <a:pt x="362" y="198"/>
                  </a:cubicBezTo>
                  <a:cubicBezTo>
                    <a:pt x="362" y="199"/>
                    <a:pt x="361" y="200"/>
                    <a:pt x="361" y="202"/>
                  </a:cubicBezTo>
                  <a:cubicBezTo>
                    <a:pt x="361" y="203"/>
                    <a:pt x="362" y="205"/>
                    <a:pt x="362" y="206"/>
                  </a:cubicBezTo>
                  <a:cubicBezTo>
                    <a:pt x="363" y="207"/>
                    <a:pt x="363" y="208"/>
                    <a:pt x="364" y="209"/>
                  </a:cubicBezTo>
                  <a:cubicBezTo>
                    <a:pt x="365" y="210"/>
                    <a:pt x="367" y="211"/>
                    <a:pt x="368" y="211"/>
                  </a:cubicBezTo>
                  <a:cubicBezTo>
                    <a:pt x="369" y="212"/>
                    <a:pt x="371" y="212"/>
                    <a:pt x="372" y="212"/>
                  </a:cubicBezTo>
                  <a:cubicBezTo>
                    <a:pt x="375" y="212"/>
                    <a:pt x="378" y="212"/>
                    <a:pt x="380" y="211"/>
                  </a:cubicBezTo>
                  <a:cubicBezTo>
                    <a:pt x="382" y="210"/>
                    <a:pt x="384" y="208"/>
                    <a:pt x="386" y="206"/>
                  </a:cubicBezTo>
                  <a:cubicBezTo>
                    <a:pt x="386" y="209"/>
                    <a:pt x="386" y="209"/>
                    <a:pt x="386" y="209"/>
                  </a:cubicBezTo>
                  <a:cubicBezTo>
                    <a:pt x="386" y="210"/>
                    <a:pt x="386" y="210"/>
                    <a:pt x="387" y="211"/>
                  </a:cubicBezTo>
                  <a:cubicBezTo>
                    <a:pt x="387" y="211"/>
                    <a:pt x="388" y="212"/>
                    <a:pt x="389" y="212"/>
                  </a:cubicBezTo>
                  <a:cubicBezTo>
                    <a:pt x="390" y="212"/>
                    <a:pt x="390" y="212"/>
                    <a:pt x="391" y="212"/>
                  </a:cubicBezTo>
                  <a:cubicBezTo>
                    <a:pt x="391" y="208"/>
                    <a:pt x="391" y="208"/>
                    <a:pt x="391" y="208"/>
                  </a:cubicBezTo>
                  <a:cubicBezTo>
                    <a:pt x="390" y="208"/>
                    <a:pt x="389" y="207"/>
                    <a:pt x="389" y="206"/>
                  </a:cubicBezTo>
                  <a:close/>
                  <a:moveTo>
                    <a:pt x="385" y="202"/>
                  </a:moveTo>
                  <a:cubicBezTo>
                    <a:pt x="385" y="202"/>
                    <a:pt x="385" y="203"/>
                    <a:pt x="385" y="203"/>
                  </a:cubicBezTo>
                  <a:cubicBezTo>
                    <a:pt x="385" y="203"/>
                    <a:pt x="384" y="204"/>
                    <a:pt x="384" y="204"/>
                  </a:cubicBezTo>
                  <a:cubicBezTo>
                    <a:pt x="383" y="206"/>
                    <a:pt x="381" y="207"/>
                    <a:pt x="380" y="208"/>
                  </a:cubicBezTo>
                  <a:cubicBezTo>
                    <a:pt x="378" y="208"/>
                    <a:pt x="376" y="209"/>
                    <a:pt x="373" y="209"/>
                  </a:cubicBezTo>
                  <a:cubicBezTo>
                    <a:pt x="372" y="209"/>
                    <a:pt x="371" y="209"/>
                    <a:pt x="370" y="208"/>
                  </a:cubicBezTo>
                  <a:cubicBezTo>
                    <a:pt x="369" y="208"/>
                    <a:pt x="368" y="207"/>
                    <a:pt x="368" y="207"/>
                  </a:cubicBezTo>
                  <a:cubicBezTo>
                    <a:pt x="367" y="206"/>
                    <a:pt x="366" y="205"/>
                    <a:pt x="366" y="204"/>
                  </a:cubicBezTo>
                  <a:cubicBezTo>
                    <a:pt x="366" y="204"/>
                    <a:pt x="365" y="203"/>
                    <a:pt x="365" y="202"/>
                  </a:cubicBezTo>
                  <a:cubicBezTo>
                    <a:pt x="365" y="199"/>
                    <a:pt x="366" y="198"/>
                    <a:pt x="368" y="196"/>
                  </a:cubicBezTo>
                  <a:cubicBezTo>
                    <a:pt x="370" y="195"/>
                    <a:pt x="373" y="195"/>
                    <a:pt x="376" y="195"/>
                  </a:cubicBezTo>
                  <a:cubicBezTo>
                    <a:pt x="377" y="195"/>
                    <a:pt x="379" y="195"/>
                    <a:pt x="381" y="195"/>
                  </a:cubicBezTo>
                  <a:cubicBezTo>
                    <a:pt x="382" y="195"/>
                    <a:pt x="384" y="196"/>
                    <a:pt x="385" y="196"/>
                  </a:cubicBezTo>
                  <a:lnTo>
                    <a:pt x="385" y="202"/>
                  </a:lnTo>
                  <a:close/>
                  <a:moveTo>
                    <a:pt x="824" y="19"/>
                  </a:moveTo>
                  <a:cubicBezTo>
                    <a:pt x="823" y="17"/>
                    <a:pt x="821" y="14"/>
                    <a:pt x="819" y="12"/>
                  </a:cubicBezTo>
                  <a:cubicBezTo>
                    <a:pt x="817" y="10"/>
                    <a:pt x="815" y="8"/>
                    <a:pt x="812" y="7"/>
                  </a:cubicBezTo>
                  <a:cubicBezTo>
                    <a:pt x="809" y="6"/>
                    <a:pt x="806" y="6"/>
                    <a:pt x="802" y="6"/>
                  </a:cubicBezTo>
                  <a:cubicBezTo>
                    <a:pt x="799" y="6"/>
                    <a:pt x="796" y="6"/>
                    <a:pt x="793" y="7"/>
                  </a:cubicBezTo>
                  <a:cubicBezTo>
                    <a:pt x="790" y="8"/>
                    <a:pt x="788" y="10"/>
                    <a:pt x="785" y="12"/>
                  </a:cubicBezTo>
                  <a:cubicBezTo>
                    <a:pt x="783" y="14"/>
                    <a:pt x="782" y="17"/>
                    <a:pt x="781" y="19"/>
                  </a:cubicBezTo>
                  <a:cubicBezTo>
                    <a:pt x="779" y="22"/>
                    <a:pt x="779" y="25"/>
                    <a:pt x="779" y="29"/>
                  </a:cubicBezTo>
                  <a:cubicBezTo>
                    <a:pt x="779" y="32"/>
                    <a:pt x="779" y="35"/>
                    <a:pt x="781" y="38"/>
                  </a:cubicBezTo>
                  <a:cubicBezTo>
                    <a:pt x="782" y="41"/>
                    <a:pt x="783" y="43"/>
                    <a:pt x="785" y="45"/>
                  </a:cubicBezTo>
                  <a:cubicBezTo>
                    <a:pt x="788" y="47"/>
                    <a:pt x="790" y="49"/>
                    <a:pt x="793" y="50"/>
                  </a:cubicBezTo>
                  <a:cubicBezTo>
                    <a:pt x="796" y="51"/>
                    <a:pt x="799" y="52"/>
                    <a:pt x="802" y="52"/>
                  </a:cubicBezTo>
                  <a:cubicBezTo>
                    <a:pt x="806" y="52"/>
                    <a:pt x="809" y="51"/>
                    <a:pt x="812" y="50"/>
                  </a:cubicBezTo>
                  <a:cubicBezTo>
                    <a:pt x="815" y="49"/>
                    <a:pt x="817" y="47"/>
                    <a:pt x="819" y="45"/>
                  </a:cubicBezTo>
                  <a:cubicBezTo>
                    <a:pt x="821" y="43"/>
                    <a:pt x="823" y="41"/>
                    <a:pt x="824" y="38"/>
                  </a:cubicBezTo>
                  <a:cubicBezTo>
                    <a:pt x="825" y="35"/>
                    <a:pt x="826" y="32"/>
                    <a:pt x="826" y="29"/>
                  </a:cubicBezTo>
                  <a:cubicBezTo>
                    <a:pt x="826" y="25"/>
                    <a:pt x="825" y="22"/>
                    <a:pt x="824" y="19"/>
                  </a:cubicBezTo>
                  <a:close/>
                  <a:moveTo>
                    <a:pt x="822" y="37"/>
                  </a:moveTo>
                  <a:cubicBezTo>
                    <a:pt x="821" y="40"/>
                    <a:pt x="819" y="42"/>
                    <a:pt x="817" y="44"/>
                  </a:cubicBezTo>
                  <a:cubicBezTo>
                    <a:pt x="815" y="46"/>
                    <a:pt x="813" y="47"/>
                    <a:pt x="811" y="48"/>
                  </a:cubicBezTo>
                  <a:cubicBezTo>
                    <a:pt x="808" y="49"/>
                    <a:pt x="805" y="50"/>
                    <a:pt x="802" y="50"/>
                  </a:cubicBezTo>
                  <a:cubicBezTo>
                    <a:pt x="799" y="50"/>
                    <a:pt x="796" y="49"/>
                    <a:pt x="794" y="48"/>
                  </a:cubicBezTo>
                  <a:cubicBezTo>
                    <a:pt x="791" y="47"/>
                    <a:pt x="789" y="46"/>
                    <a:pt x="787" y="44"/>
                  </a:cubicBezTo>
                  <a:cubicBezTo>
                    <a:pt x="785" y="42"/>
                    <a:pt x="784" y="39"/>
                    <a:pt x="783" y="37"/>
                  </a:cubicBezTo>
                  <a:cubicBezTo>
                    <a:pt x="782" y="34"/>
                    <a:pt x="781" y="32"/>
                    <a:pt x="781" y="29"/>
                  </a:cubicBezTo>
                  <a:cubicBezTo>
                    <a:pt x="781" y="26"/>
                    <a:pt x="782" y="23"/>
                    <a:pt x="783" y="20"/>
                  </a:cubicBezTo>
                  <a:cubicBezTo>
                    <a:pt x="784" y="18"/>
                    <a:pt x="785" y="16"/>
                    <a:pt x="787" y="14"/>
                  </a:cubicBezTo>
                  <a:cubicBezTo>
                    <a:pt x="789" y="12"/>
                    <a:pt x="791" y="10"/>
                    <a:pt x="794" y="9"/>
                  </a:cubicBezTo>
                  <a:cubicBezTo>
                    <a:pt x="796" y="8"/>
                    <a:pt x="799" y="8"/>
                    <a:pt x="802" y="8"/>
                  </a:cubicBezTo>
                  <a:cubicBezTo>
                    <a:pt x="805" y="8"/>
                    <a:pt x="808" y="8"/>
                    <a:pt x="811" y="9"/>
                  </a:cubicBezTo>
                  <a:cubicBezTo>
                    <a:pt x="813" y="10"/>
                    <a:pt x="816" y="12"/>
                    <a:pt x="817" y="14"/>
                  </a:cubicBezTo>
                  <a:cubicBezTo>
                    <a:pt x="819" y="16"/>
                    <a:pt x="821" y="18"/>
                    <a:pt x="822" y="20"/>
                  </a:cubicBezTo>
                  <a:cubicBezTo>
                    <a:pt x="823" y="23"/>
                    <a:pt x="824" y="26"/>
                    <a:pt x="824" y="29"/>
                  </a:cubicBezTo>
                  <a:cubicBezTo>
                    <a:pt x="824" y="32"/>
                    <a:pt x="823" y="35"/>
                    <a:pt x="822" y="37"/>
                  </a:cubicBezTo>
                  <a:close/>
                  <a:moveTo>
                    <a:pt x="812" y="29"/>
                  </a:moveTo>
                  <a:cubicBezTo>
                    <a:pt x="813" y="27"/>
                    <a:pt x="813" y="25"/>
                    <a:pt x="813" y="23"/>
                  </a:cubicBezTo>
                  <a:cubicBezTo>
                    <a:pt x="813" y="22"/>
                    <a:pt x="813" y="21"/>
                    <a:pt x="813" y="20"/>
                  </a:cubicBezTo>
                  <a:cubicBezTo>
                    <a:pt x="812" y="19"/>
                    <a:pt x="812" y="18"/>
                    <a:pt x="811" y="17"/>
                  </a:cubicBezTo>
                  <a:cubicBezTo>
                    <a:pt x="810" y="16"/>
                    <a:pt x="809" y="16"/>
                    <a:pt x="808" y="15"/>
                  </a:cubicBezTo>
                  <a:cubicBezTo>
                    <a:pt x="807" y="14"/>
                    <a:pt x="806" y="14"/>
                    <a:pt x="805" y="14"/>
                  </a:cubicBezTo>
                  <a:cubicBezTo>
                    <a:pt x="793" y="14"/>
                    <a:pt x="793" y="14"/>
                    <a:pt x="793" y="14"/>
                  </a:cubicBezTo>
                  <a:cubicBezTo>
                    <a:pt x="793" y="43"/>
                    <a:pt x="793" y="43"/>
                    <a:pt x="793" y="43"/>
                  </a:cubicBezTo>
                  <a:cubicBezTo>
                    <a:pt x="796" y="43"/>
                    <a:pt x="796" y="43"/>
                    <a:pt x="796" y="43"/>
                  </a:cubicBezTo>
                  <a:cubicBezTo>
                    <a:pt x="796" y="32"/>
                    <a:pt x="796" y="32"/>
                    <a:pt x="796" y="32"/>
                  </a:cubicBezTo>
                  <a:cubicBezTo>
                    <a:pt x="803" y="32"/>
                    <a:pt x="803" y="32"/>
                    <a:pt x="803" y="32"/>
                  </a:cubicBezTo>
                  <a:cubicBezTo>
                    <a:pt x="810" y="43"/>
                    <a:pt x="810" y="43"/>
                    <a:pt x="810" y="43"/>
                  </a:cubicBezTo>
                  <a:cubicBezTo>
                    <a:pt x="814" y="43"/>
                    <a:pt x="814" y="43"/>
                    <a:pt x="814" y="43"/>
                  </a:cubicBezTo>
                  <a:cubicBezTo>
                    <a:pt x="807" y="32"/>
                    <a:pt x="807" y="32"/>
                    <a:pt x="807" y="32"/>
                  </a:cubicBezTo>
                  <a:cubicBezTo>
                    <a:pt x="809" y="32"/>
                    <a:pt x="810" y="31"/>
                    <a:pt x="812" y="29"/>
                  </a:cubicBezTo>
                  <a:close/>
                  <a:moveTo>
                    <a:pt x="796" y="29"/>
                  </a:moveTo>
                  <a:cubicBezTo>
                    <a:pt x="796" y="17"/>
                    <a:pt x="796" y="17"/>
                    <a:pt x="796" y="17"/>
                  </a:cubicBezTo>
                  <a:cubicBezTo>
                    <a:pt x="804" y="17"/>
                    <a:pt x="804" y="17"/>
                    <a:pt x="804" y="17"/>
                  </a:cubicBezTo>
                  <a:cubicBezTo>
                    <a:pt x="806" y="17"/>
                    <a:pt x="807" y="18"/>
                    <a:pt x="808" y="19"/>
                  </a:cubicBezTo>
                  <a:cubicBezTo>
                    <a:pt x="810" y="20"/>
                    <a:pt x="810" y="22"/>
                    <a:pt x="810" y="23"/>
                  </a:cubicBezTo>
                  <a:cubicBezTo>
                    <a:pt x="810" y="25"/>
                    <a:pt x="810" y="27"/>
                    <a:pt x="809" y="28"/>
                  </a:cubicBezTo>
                  <a:cubicBezTo>
                    <a:pt x="808" y="29"/>
                    <a:pt x="806" y="29"/>
                    <a:pt x="805" y="29"/>
                  </a:cubicBezTo>
                  <a:lnTo>
                    <a:pt x="79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514879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14A9F74E-3525-4778-A00F-40FD22743939}"/>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13" b="7813"/>
          <a:stretch>
            <a:fillRect/>
          </a:stretch>
        </p:blipFill>
        <p:spPr>
          <a:xfrm>
            <a:off x="0" y="0"/>
            <a:ext cx="12192000" cy="6858000"/>
          </a:xfrm>
        </p:spPr>
      </p:pic>
      <p:sp>
        <p:nvSpPr>
          <p:cNvPr id="11" name="Rectangle 10">
            <a:extLst>
              <a:ext uri="{FF2B5EF4-FFF2-40B4-BE49-F238E27FC236}">
                <a16:creationId xmlns:a16="http://schemas.microsoft.com/office/drawing/2014/main" id="{C39F420D-E4C7-440B-A65D-528202498809}"/>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TextBox 194">
            <a:extLst>
              <a:ext uri="{FF2B5EF4-FFF2-40B4-BE49-F238E27FC236}">
                <a16:creationId xmlns:a16="http://schemas.microsoft.com/office/drawing/2014/main" id="{0CD437A4-FB43-4EE5-B682-37AE790ECBCB}"/>
              </a:ext>
            </a:extLst>
          </p:cNvPr>
          <p:cNvSpPr txBox="1"/>
          <p:nvPr/>
        </p:nvSpPr>
        <p:spPr>
          <a:xfrm>
            <a:off x="4956629" y="3075057"/>
            <a:ext cx="2278743" cy="707886"/>
          </a:xfrm>
          <a:prstGeom prst="rect">
            <a:avLst/>
          </a:prstGeom>
          <a:noFill/>
        </p:spPr>
        <p:txBody>
          <a:bodyPr wrap="square" rtlCol="0">
            <a:spAutoFit/>
          </a:bodyPr>
          <a:lstStyle/>
          <a:p>
            <a:r>
              <a:rPr lang="en-US" sz="4000" b="1" dirty="0">
                <a:latin typeface="Roboto" panose="02000000000000000000" pitchFamily="2" charset="0"/>
                <a:ea typeface="Roboto" panose="02000000000000000000" pitchFamily="2" charset="0"/>
                <a:cs typeface="Roboto" panose="02000000000000000000" pitchFamily="2" charset="0"/>
              </a:rPr>
              <a:t>THE </a:t>
            </a:r>
            <a:r>
              <a:rPr lang="en-US" sz="4000" u="sng" dirty="0">
                <a:solidFill>
                  <a:schemeClr val="bg1">
                    <a:lumMod val="95000"/>
                  </a:schemeClr>
                </a:solidFill>
                <a:effectLst>
                  <a:outerShdw blurRad="38100" dist="38100" dir="2700000" algn="tl">
                    <a:srgbClr val="000000">
                      <a:alpha val="43137"/>
                    </a:srgbClr>
                  </a:outerShdw>
                </a:effectLst>
                <a:latin typeface="Roboto" panose="02000000000000000000" pitchFamily="2" charset="0"/>
                <a:ea typeface="Roboto" panose="02000000000000000000" pitchFamily="2" charset="0"/>
                <a:cs typeface="Roboto" panose="02000000000000000000" pitchFamily="2" charset="0"/>
              </a:rPr>
              <a:t>END</a:t>
            </a:r>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Tree>
    <p:extLst>
      <p:ext uri="{BB962C8B-B14F-4D97-AF65-F5344CB8AC3E}">
        <p14:creationId xmlns:p14="http://schemas.microsoft.com/office/powerpoint/2010/main" val="815016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72CB7234-D4D5-427B-AC6A-78376D957622}"/>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t="7813" b="7813"/>
          <a:stretch>
            <a:fillRect/>
          </a:stretch>
        </p:blipFill>
        <p:spPr>
          <a:xfrm>
            <a:off x="0" y="0"/>
            <a:ext cx="12192000" cy="6858000"/>
          </a:xfrm>
        </p:spPr>
      </p:pic>
      <p:sp>
        <p:nvSpPr>
          <p:cNvPr id="22" name="Rectangle 21">
            <a:extLst>
              <a:ext uri="{FF2B5EF4-FFF2-40B4-BE49-F238E27FC236}">
                <a16:creationId xmlns:a16="http://schemas.microsoft.com/office/drawing/2014/main" id="{64759B64-08D7-46CD-9BD1-67C57C33B288}"/>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5" name="Group 14">
            <a:extLst>
              <a:ext uri="{FF2B5EF4-FFF2-40B4-BE49-F238E27FC236}">
                <a16:creationId xmlns:a16="http://schemas.microsoft.com/office/drawing/2014/main" id="{48704FB1-23BC-4DA6-8AF2-1DB05369CAD7}"/>
              </a:ext>
            </a:extLst>
          </p:cNvPr>
          <p:cNvGrpSpPr/>
          <p:nvPr/>
        </p:nvGrpSpPr>
        <p:grpSpPr>
          <a:xfrm>
            <a:off x="0" y="-1241937"/>
            <a:ext cx="12192000" cy="8425607"/>
            <a:chOff x="0" y="-1619607"/>
            <a:chExt cx="12192000" cy="8425607"/>
          </a:xfrm>
        </p:grpSpPr>
        <p:sp>
          <p:nvSpPr>
            <p:cNvPr id="19" name="Freeform 37">
              <a:extLst>
                <a:ext uri="{FF2B5EF4-FFF2-40B4-BE49-F238E27FC236}">
                  <a16:creationId xmlns:a16="http://schemas.microsoft.com/office/drawing/2014/main" id="{95EB0CA3-5403-4CAE-B49C-2DE9753CBF06}"/>
                </a:ext>
              </a:extLst>
            </p:cNvPr>
            <p:cNvSpPr>
              <a:spLocks/>
            </p:cNvSpPr>
            <p:nvPr/>
          </p:nvSpPr>
          <p:spPr bwMode="auto">
            <a:xfrm>
              <a:off x="0" y="-1619607"/>
              <a:ext cx="12192000" cy="8425607"/>
            </a:xfrm>
            <a:custGeom>
              <a:avLst/>
              <a:gdLst>
                <a:gd name="T0" fmla="*/ 0 w 1080"/>
                <a:gd name="T1" fmla="*/ 524 h 745"/>
                <a:gd name="T2" fmla="*/ 0 w 1080"/>
                <a:gd name="T3" fmla="*/ 372 h 745"/>
                <a:gd name="T4" fmla="*/ 1080 w 1080"/>
                <a:gd name="T5" fmla="*/ 372 h 745"/>
                <a:gd name="T6" fmla="*/ 1080 w 1080"/>
                <a:gd name="T7" fmla="*/ 667 h 745"/>
                <a:gd name="T8" fmla="*/ 839 w 1080"/>
                <a:gd name="T9" fmla="*/ 471 h 745"/>
                <a:gd name="T10" fmla="*/ 539 w 1080"/>
                <a:gd name="T11" fmla="*/ 497 h 745"/>
                <a:gd name="T12" fmla="*/ 239 w 1080"/>
                <a:gd name="T13" fmla="*/ 571 h 745"/>
                <a:gd name="T14" fmla="*/ 0 w 1080"/>
                <a:gd name="T15" fmla="*/ 524 h 7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0" h="745">
                  <a:moveTo>
                    <a:pt x="0" y="524"/>
                  </a:moveTo>
                  <a:cubicBezTo>
                    <a:pt x="0" y="473"/>
                    <a:pt x="0" y="423"/>
                    <a:pt x="0" y="372"/>
                  </a:cubicBezTo>
                  <a:cubicBezTo>
                    <a:pt x="360" y="745"/>
                    <a:pt x="720" y="0"/>
                    <a:pt x="1080" y="372"/>
                  </a:cubicBezTo>
                  <a:cubicBezTo>
                    <a:pt x="1080" y="471"/>
                    <a:pt x="1080" y="569"/>
                    <a:pt x="1080" y="667"/>
                  </a:cubicBezTo>
                  <a:cubicBezTo>
                    <a:pt x="1016" y="574"/>
                    <a:pt x="933" y="497"/>
                    <a:pt x="839" y="471"/>
                  </a:cubicBezTo>
                  <a:cubicBezTo>
                    <a:pt x="745" y="443"/>
                    <a:pt x="642" y="466"/>
                    <a:pt x="539" y="497"/>
                  </a:cubicBezTo>
                  <a:cubicBezTo>
                    <a:pt x="435" y="529"/>
                    <a:pt x="332" y="568"/>
                    <a:pt x="239" y="571"/>
                  </a:cubicBezTo>
                  <a:cubicBezTo>
                    <a:pt x="146" y="578"/>
                    <a:pt x="63" y="550"/>
                    <a:pt x="0" y="52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38">
              <a:extLst>
                <a:ext uri="{FF2B5EF4-FFF2-40B4-BE49-F238E27FC236}">
                  <a16:creationId xmlns:a16="http://schemas.microsoft.com/office/drawing/2014/main" id="{73F35B73-73D2-4FAB-A50D-D6F699738D42}"/>
                </a:ext>
              </a:extLst>
            </p:cNvPr>
            <p:cNvSpPr>
              <a:spLocks/>
            </p:cNvSpPr>
            <p:nvPr/>
          </p:nvSpPr>
          <p:spPr bwMode="auto">
            <a:xfrm>
              <a:off x="0" y="3347066"/>
              <a:ext cx="12192000" cy="2631156"/>
            </a:xfrm>
            <a:custGeom>
              <a:avLst/>
              <a:gdLst>
                <a:gd name="T0" fmla="*/ 1080 w 1080"/>
                <a:gd name="T1" fmla="*/ 233 h 233"/>
                <a:gd name="T2" fmla="*/ 1080 w 1080"/>
                <a:gd name="T3" fmla="*/ 228 h 233"/>
                <a:gd name="T4" fmla="*/ 839 w 1080"/>
                <a:gd name="T5" fmla="*/ 30 h 233"/>
                <a:gd name="T6" fmla="*/ 539 w 1080"/>
                <a:gd name="T7" fmla="*/ 51 h 233"/>
                <a:gd name="T8" fmla="*/ 239 w 1080"/>
                <a:gd name="T9" fmla="*/ 120 h 233"/>
                <a:gd name="T10" fmla="*/ 0 w 1080"/>
                <a:gd name="T11" fmla="*/ 70 h 233"/>
                <a:gd name="T12" fmla="*/ 0 w 1080"/>
                <a:gd name="T13" fmla="*/ 90 h 233"/>
                <a:gd name="T14" fmla="*/ 239 w 1080"/>
                <a:gd name="T15" fmla="*/ 138 h 233"/>
                <a:gd name="T16" fmla="*/ 539 w 1080"/>
                <a:gd name="T17" fmla="*/ 64 h 233"/>
                <a:gd name="T18" fmla="*/ 839 w 1080"/>
                <a:gd name="T19" fmla="*/ 38 h 233"/>
                <a:gd name="T20" fmla="*/ 1080 w 1080"/>
                <a:gd name="T2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0" h="233">
                  <a:moveTo>
                    <a:pt x="1080" y="233"/>
                  </a:moveTo>
                  <a:cubicBezTo>
                    <a:pt x="1080" y="232"/>
                    <a:pt x="1080" y="230"/>
                    <a:pt x="1080" y="228"/>
                  </a:cubicBezTo>
                  <a:cubicBezTo>
                    <a:pt x="1016" y="135"/>
                    <a:pt x="933" y="57"/>
                    <a:pt x="839" y="30"/>
                  </a:cubicBezTo>
                  <a:cubicBezTo>
                    <a:pt x="745" y="0"/>
                    <a:pt x="642" y="22"/>
                    <a:pt x="539" y="51"/>
                  </a:cubicBezTo>
                  <a:cubicBezTo>
                    <a:pt x="435" y="81"/>
                    <a:pt x="332" y="118"/>
                    <a:pt x="239" y="120"/>
                  </a:cubicBezTo>
                  <a:cubicBezTo>
                    <a:pt x="146" y="126"/>
                    <a:pt x="63" y="96"/>
                    <a:pt x="0" y="70"/>
                  </a:cubicBezTo>
                  <a:cubicBezTo>
                    <a:pt x="0" y="77"/>
                    <a:pt x="0" y="84"/>
                    <a:pt x="0" y="90"/>
                  </a:cubicBezTo>
                  <a:cubicBezTo>
                    <a:pt x="63" y="116"/>
                    <a:pt x="146" y="145"/>
                    <a:pt x="239" y="138"/>
                  </a:cubicBezTo>
                  <a:cubicBezTo>
                    <a:pt x="332" y="134"/>
                    <a:pt x="435" y="95"/>
                    <a:pt x="539" y="64"/>
                  </a:cubicBezTo>
                  <a:cubicBezTo>
                    <a:pt x="642" y="33"/>
                    <a:pt x="745" y="9"/>
                    <a:pt x="839" y="38"/>
                  </a:cubicBezTo>
                  <a:cubicBezTo>
                    <a:pt x="933" y="63"/>
                    <a:pt x="1016" y="140"/>
                    <a:pt x="1080" y="233"/>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39">
              <a:extLst>
                <a:ext uri="{FF2B5EF4-FFF2-40B4-BE49-F238E27FC236}">
                  <a16:creationId xmlns:a16="http://schemas.microsoft.com/office/drawing/2014/main" id="{0F82DC09-68B1-4A2D-AF52-96A965850EF0}"/>
                </a:ext>
              </a:extLst>
            </p:cNvPr>
            <p:cNvSpPr>
              <a:spLocks/>
            </p:cNvSpPr>
            <p:nvPr/>
          </p:nvSpPr>
          <p:spPr bwMode="auto">
            <a:xfrm>
              <a:off x="0" y="3364802"/>
              <a:ext cx="12192000" cy="3441195"/>
            </a:xfrm>
            <a:custGeom>
              <a:avLst/>
              <a:gdLst>
                <a:gd name="T0" fmla="*/ 1080 w 1080"/>
                <a:gd name="T1" fmla="*/ 304 h 304"/>
                <a:gd name="T2" fmla="*/ 1040 w 1080"/>
                <a:gd name="T3" fmla="*/ 241 h 304"/>
                <a:gd name="T4" fmla="*/ 947 w 1080"/>
                <a:gd name="T5" fmla="*/ 129 h 304"/>
                <a:gd name="T6" fmla="*/ 839 w 1080"/>
                <a:gd name="T7" fmla="*/ 52 h 304"/>
                <a:gd name="T8" fmla="*/ 781 w 1080"/>
                <a:gd name="T9" fmla="*/ 30 h 304"/>
                <a:gd name="T10" fmla="*/ 720 w 1080"/>
                <a:gd name="T11" fmla="*/ 19 h 304"/>
                <a:gd name="T12" fmla="*/ 657 w 1080"/>
                <a:gd name="T13" fmla="*/ 18 h 304"/>
                <a:gd name="T14" fmla="*/ 625 w 1080"/>
                <a:gd name="T15" fmla="*/ 20 h 304"/>
                <a:gd name="T16" fmla="*/ 592 w 1080"/>
                <a:gd name="T17" fmla="*/ 25 h 304"/>
                <a:gd name="T18" fmla="*/ 527 w 1080"/>
                <a:gd name="T19" fmla="*/ 38 h 304"/>
                <a:gd name="T20" fmla="*/ 460 w 1080"/>
                <a:gd name="T21" fmla="*/ 54 h 304"/>
                <a:gd name="T22" fmla="*/ 328 w 1080"/>
                <a:gd name="T23" fmla="*/ 87 h 304"/>
                <a:gd name="T24" fmla="*/ 295 w 1080"/>
                <a:gd name="T25" fmla="*/ 92 h 304"/>
                <a:gd name="T26" fmla="*/ 264 w 1080"/>
                <a:gd name="T27" fmla="*/ 97 h 304"/>
                <a:gd name="T28" fmla="*/ 202 w 1080"/>
                <a:gd name="T29" fmla="*/ 102 h 304"/>
                <a:gd name="T30" fmla="*/ 173 w 1080"/>
                <a:gd name="T31" fmla="*/ 101 h 304"/>
                <a:gd name="T32" fmla="*/ 145 w 1080"/>
                <a:gd name="T33" fmla="*/ 99 h 304"/>
                <a:gd name="T34" fmla="*/ 93 w 1080"/>
                <a:gd name="T35" fmla="*/ 90 h 304"/>
                <a:gd name="T36" fmla="*/ 46 w 1080"/>
                <a:gd name="T37" fmla="*/ 77 h 304"/>
                <a:gd name="T38" fmla="*/ 26 w 1080"/>
                <a:gd name="T39" fmla="*/ 70 h 304"/>
                <a:gd name="T40" fmla="*/ 7 w 1080"/>
                <a:gd name="T41" fmla="*/ 62 h 304"/>
                <a:gd name="T42" fmla="*/ 0 w 1080"/>
                <a:gd name="T43" fmla="*/ 59 h 304"/>
                <a:gd name="T44" fmla="*/ 0 w 1080"/>
                <a:gd name="T45" fmla="*/ 56 h 304"/>
                <a:gd name="T46" fmla="*/ 5 w 1080"/>
                <a:gd name="T47" fmla="*/ 58 h 304"/>
                <a:gd name="T48" fmla="*/ 24 w 1080"/>
                <a:gd name="T49" fmla="*/ 66 h 304"/>
                <a:gd name="T50" fmla="*/ 45 w 1080"/>
                <a:gd name="T51" fmla="*/ 73 h 304"/>
                <a:gd name="T52" fmla="*/ 91 w 1080"/>
                <a:gd name="T53" fmla="*/ 86 h 304"/>
                <a:gd name="T54" fmla="*/ 144 w 1080"/>
                <a:gd name="T55" fmla="*/ 94 h 304"/>
                <a:gd name="T56" fmla="*/ 172 w 1080"/>
                <a:gd name="T57" fmla="*/ 96 h 304"/>
                <a:gd name="T58" fmla="*/ 202 w 1080"/>
                <a:gd name="T59" fmla="*/ 95 h 304"/>
                <a:gd name="T60" fmla="*/ 263 w 1080"/>
                <a:gd name="T61" fmla="*/ 90 h 304"/>
                <a:gd name="T62" fmla="*/ 296 w 1080"/>
                <a:gd name="T63" fmla="*/ 84 h 304"/>
                <a:gd name="T64" fmla="*/ 328 w 1080"/>
                <a:gd name="T65" fmla="*/ 78 h 304"/>
                <a:gd name="T66" fmla="*/ 463 w 1080"/>
                <a:gd name="T67" fmla="*/ 42 h 304"/>
                <a:gd name="T68" fmla="*/ 530 w 1080"/>
                <a:gd name="T69" fmla="*/ 24 h 304"/>
                <a:gd name="T70" fmla="*/ 597 w 1080"/>
                <a:gd name="T71" fmla="*/ 10 h 304"/>
                <a:gd name="T72" fmla="*/ 630 w 1080"/>
                <a:gd name="T73" fmla="*/ 5 h 304"/>
                <a:gd name="T74" fmla="*/ 663 w 1080"/>
                <a:gd name="T75" fmla="*/ 2 h 304"/>
                <a:gd name="T76" fmla="*/ 727 w 1080"/>
                <a:gd name="T77" fmla="*/ 2 h 304"/>
                <a:gd name="T78" fmla="*/ 789 w 1080"/>
                <a:gd name="T79" fmla="*/ 13 h 304"/>
                <a:gd name="T80" fmla="*/ 849 w 1080"/>
                <a:gd name="T81" fmla="*/ 36 h 304"/>
                <a:gd name="T82" fmla="*/ 959 w 1080"/>
                <a:gd name="T83" fmla="*/ 116 h 304"/>
                <a:gd name="T84" fmla="*/ 1054 w 1080"/>
                <a:gd name="T85" fmla="*/ 234 h 304"/>
                <a:gd name="T86" fmla="*/ 1080 w 1080"/>
                <a:gd name="T87" fmla="*/ 275 h 304"/>
                <a:gd name="T88" fmla="*/ 1080 w 1080"/>
                <a:gd name="T89"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0" h="304">
                  <a:moveTo>
                    <a:pt x="1080" y="304"/>
                  </a:moveTo>
                  <a:cubicBezTo>
                    <a:pt x="1068" y="282"/>
                    <a:pt x="1054" y="261"/>
                    <a:pt x="1040" y="241"/>
                  </a:cubicBezTo>
                  <a:cubicBezTo>
                    <a:pt x="1012" y="199"/>
                    <a:pt x="981" y="161"/>
                    <a:pt x="947" y="129"/>
                  </a:cubicBezTo>
                  <a:cubicBezTo>
                    <a:pt x="913" y="96"/>
                    <a:pt x="877" y="71"/>
                    <a:pt x="839" y="52"/>
                  </a:cubicBezTo>
                  <a:cubicBezTo>
                    <a:pt x="820" y="43"/>
                    <a:pt x="801" y="36"/>
                    <a:pt x="781" y="30"/>
                  </a:cubicBezTo>
                  <a:cubicBezTo>
                    <a:pt x="761" y="25"/>
                    <a:pt x="741" y="21"/>
                    <a:pt x="720" y="19"/>
                  </a:cubicBezTo>
                  <a:cubicBezTo>
                    <a:pt x="699" y="17"/>
                    <a:pt x="678" y="17"/>
                    <a:pt x="657" y="18"/>
                  </a:cubicBezTo>
                  <a:cubicBezTo>
                    <a:pt x="646" y="19"/>
                    <a:pt x="636" y="19"/>
                    <a:pt x="625" y="20"/>
                  </a:cubicBezTo>
                  <a:cubicBezTo>
                    <a:pt x="614" y="22"/>
                    <a:pt x="603" y="23"/>
                    <a:pt x="592" y="25"/>
                  </a:cubicBezTo>
                  <a:cubicBezTo>
                    <a:pt x="571" y="28"/>
                    <a:pt x="548" y="33"/>
                    <a:pt x="527" y="38"/>
                  </a:cubicBezTo>
                  <a:cubicBezTo>
                    <a:pt x="504" y="43"/>
                    <a:pt x="482" y="49"/>
                    <a:pt x="460" y="54"/>
                  </a:cubicBezTo>
                  <a:cubicBezTo>
                    <a:pt x="415" y="67"/>
                    <a:pt x="371" y="77"/>
                    <a:pt x="328" y="87"/>
                  </a:cubicBezTo>
                  <a:cubicBezTo>
                    <a:pt x="317" y="89"/>
                    <a:pt x="306" y="91"/>
                    <a:pt x="295" y="92"/>
                  </a:cubicBezTo>
                  <a:cubicBezTo>
                    <a:pt x="285" y="94"/>
                    <a:pt x="274" y="96"/>
                    <a:pt x="264" y="97"/>
                  </a:cubicBezTo>
                  <a:cubicBezTo>
                    <a:pt x="243" y="99"/>
                    <a:pt x="222" y="102"/>
                    <a:pt x="202" y="102"/>
                  </a:cubicBezTo>
                  <a:cubicBezTo>
                    <a:pt x="192" y="101"/>
                    <a:pt x="183" y="102"/>
                    <a:pt x="173" y="101"/>
                  </a:cubicBezTo>
                  <a:cubicBezTo>
                    <a:pt x="164" y="101"/>
                    <a:pt x="154" y="100"/>
                    <a:pt x="145" y="99"/>
                  </a:cubicBezTo>
                  <a:cubicBezTo>
                    <a:pt x="127" y="97"/>
                    <a:pt x="110" y="95"/>
                    <a:pt x="93" y="90"/>
                  </a:cubicBezTo>
                  <a:cubicBezTo>
                    <a:pt x="76" y="87"/>
                    <a:pt x="61" y="83"/>
                    <a:pt x="46" y="77"/>
                  </a:cubicBezTo>
                  <a:cubicBezTo>
                    <a:pt x="39" y="74"/>
                    <a:pt x="32" y="72"/>
                    <a:pt x="26" y="70"/>
                  </a:cubicBezTo>
                  <a:cubicBezTo>
                    <a:pt x="19" y="67"/>
                    <a:pt x="13" y="65"/>
                    <a:pt x="7" y="62"/>
                  </a:cubicBezTo>
                  <a:cubicBezTo>
                    <a:pt x="4" y="61"/>
                    <a:pt x="2" y="59"/>
                    <a:pt x="0" y="59"/>
                  </a:cubicBezTo>
                  <a:cubicBezTo>
                    <a:pt x="0" y="58"/>
                    <a:pt x="0" y="57"/>
                    <a:pt x="0" y="56"/>
                  </a:cubicBezTo>
                  <a:cubicBezTo>
                    <a:pt x="2" y="57"/>
                    <a:pt x="4" y="57"/>
                    <a:pt x="5" y="58"/>
                  </a:cubicBezTo>
                  <a:cubicBezTo>
                    <a:pt x="11" y="61"/>
                    <a:pt x="18" y="64"/>
                    <a:pt x="24" y="66"/>
                  </a:cubicBezTo>
                  <a:cubicBezTo>
                    <a:pt x="31" y="68"/>
                    <a:pt x="37" y="70"/>
                    <a:pt x="45" y="73"/>
                  </a:cubicBezTo>
                  <a:cubicBezTo>
                    <a:pt x="60" y="79"/>
                    <a:pt x="75" y="82"/>
                    <a:pt x="91" y="86"/>
                  </a:cubicBezTo>
                  <a:cubicBezTo>
                    <a:pt x="108" y="90"/>
                    <a:pt x="125" y="92"/>
                    <a:pt x="144" y="94"/>
                  </a:cubicBezTo>
                  <a:cubicBezTo>
                    <a:pt x="153" y="95"/>
                    <a:pt x="162" y="95"/>
                    <a:pt x="172" y="96"/>
                  </a:cubicBezTo>
                  <a:cubicBezTo>
                    <a:pt x="182" y="96"/>
                    <a:pt x="192" y="95"/>
                    <a:pt x="202" y="95"/>
                  </a:cubicBezTo>
                  <a:cubicBezTo>
                    <a:pt x="222" y="96"/>
                    <a:pt x="242" y="92"/>
                    <a:pt x="263" y="90"/>
                  </a:cubicBezTo>
                  <a:cubicBezTo>
                    <a:pt x="274" y="89"/>
                    <a:pt x="285" y="87"/>
                    <a:pt x="296" y="84"/>
                  </a:cubicBezTo>
                  <a:cubicBezTo>
                    <a:pt x="306" y="83"/>
                    <a:pt x="317" y="81"/>
                    <a:pt x="328" y="78"/>
                  </a:cubicBezTo>
                  <a:cubicBezTo>
                    <a:pt x="372" y="68"/>
                    <a:pt x="417" y="56"/>
                    <a:pt x="463" y="42"/>
                  </a:cubicBezTo>
                  <a:cubicBezTo>
                    <a:pt x="485" y="37"/>
                    <a:pt x="508" y="30"/>
                    <a:pt x="530" y="24"/>
                  </a:cubicBezTo>
                  <a:cubicBezTo>
                    <a:pt x="553" y="19"/>
                    <a:pt x="575" y="13"/>
                    <a:pt x="597" y="10"/>
                  </a:cubicBezTo>
                  <a:cubicBezTo>
                    <a:pt x="608" y="8"/>
                    <a:pt x="619" y="6"/>
                    <a:pt x="630" y="5"/>
                  </a:cubicBezTo>
                  <a:cubicBezTo>
                    <a:pt x="641" y="3"/>
                    <a:pt x="652" y="3"/>
                    <a:pt x="663" y="2"/>
                  </a:cubicBezTo>
                  <a:cubicBezTo>
                    <a:pt x="685" y="0"/>
                    <a:pt x="706" y="1"/>
                    <a:pt x="727" y="2"/>
                  </a:cubicBezTo>
                  <a:cubicBezTo>
                    <a:pt x="749" y="4"/>
                    <a:pt x="769" y="8"/>
                    <a:pt x="789" y="13"/>
                  </a:cubicBezTo>
                  <a:cubicBezTo>
                    <a:pt x="809" y="19"/>
                    <a:pt x="830" y="26"/>
                    <a:pt x="849" y="36"/>
                  </a:cubicBezTo>
                  <a:cubicBezTo>
                    <a:pt x="887" y="55"/>
                    <a:pt x="924" y="82"/>
                    <a:pt x="959" y="116"/>
                  </a:cubicBezTo>
                  <a:cubicBezTo>
                    <a:pt x="993" y="149"/>
                    <a:pt x="1025" y="190"/>
                    <a:pt x="1054" y="234"/>
                  </a:cubicBezTo>
                  <a:cubicBezTo>
                    <a:pt x="1063" y="248"/>
                    <a:pt x="1072" y="261"/>
                    <a:pt x="1080" y="275"/>
                  </a:cubicBezTo>
                  <a:cubicBezTo>
                    <a:pt x="1080" y="285"/>
                    <a:pt x="1080" y="294"/>
                    <a:pt x="1080" y="3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Oval 11">
            <a:extLst>
              <a:ext uri="{FF2B5EF4-FFF2-40B4-BE49-F238E27FC236}">
                <a16:creationId xmlns:a16="http://schemas.microsoft.com/office/drawing/2014/main" id="{8E093045-8B61-4E5B-95F5-08B608C3E11E}"/>
              </a:ext>
            </a:extLst>
          </p:cNvPr>
          <p:cNvSpPr/>
          <p:nvPr/>
        </p:nvSpPr>
        <p:spPr>
          <a:xfrm>
            <a:off x="5196114" y="1572363"/>
            <a:ext cx="1799772" cy="17997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Placeholder 31">
            <a:extLst>
              <a:ext uri="{FF2B5EF4-FFF2-40B4-BE49-F238E27FC236}">
                <a16:creationId xmlns:a16="http://schemas.microsoft.com/office/drawing/2014/main" id="{5E7B787D-E1F2-4A23-9BAF-89604E82C335}"/>
              </a:ext>
            </a:extLst>
          </p:cNvPr>
          <p:cNvPicPr>
            <a:picLocks noGrp="1" noChangeAspect="1"/>
          </p:cNvPicPr>
          <p:nvPr>
            <p:ph type="pic" sz="quarter" idx="39"/>
          </p:nvPr>
        </p:nvPicPr>
        <p:blipFill rotWithShape="1">
          <a:blip r:embed="rId4">
            <a:extLst>
              <a:ext uri="{28A0092B-C50C-407E-A947-70E740481C1C}">
                <a14:useLocalDpi xmlns:a14="http://schemas.microsoft.com/office/drawing/2010/main" val="0"/>
              </a:ext>
            </a:extLst>
          </a:blip>
          <a:srcRect l="15243" t="4147" r="15243" b="50329"/>
          <a:stretch/>
        </p:blipFill>
        <p:spPr>
          <a:xfrm>
            <a:off x="5254172" y="1630421"/>
            <a:ext cx="1683658" cy="1683658"/>
          </a:xfrm>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a:p>
        </p:txBody>
      </p:sp>
      <p:sp>
        <p:nvSpPr>
          <p:cNvPr id="2" name="Title 1">
            <a:extLst>
              <a:ext uri="{FF2B5EF4-FFF2-40B4-BE49-F238E27FC236}">
                <a16:creationId xmlns:a16="http://schemas.microsoft.com/office/drawing/2014/main" id="{051AB10D-544B-47F7-9A8F-479FAF79FEC1}"/>
              </a:ext>
            </a:extLst>
          </p:cNvPr>
          <p:cNvSpPr>
            <a:spLocks noGrp="1"/>
          </p:cNvSpPr>
          <p:nvPr>
            <p:ph type="title" idx="4294967295"/>
          </p:nvPr>
        </p:nvSpPr>
        <p:spPr>
          <a:xfrm>
            <a:off x="838200" y="481013"/>
            <a:ext cx="10515600" cy="679450"/>
          </a:xfrm>
        </p:spPr>
        <p:txBody>
          <a:bodyPr/>
          <a:lstStyle/>
          <a:p>
            <a:r>
              <a:rPr lang="en-US" b="1" dirty="0">
                <a:solidFill>
                  <a:schemeClr val="bg1"/>
                </a:solidFill>
              </a:rPr>
              <a:t>Welcome Message</a:t>
            </a:r>
            <a:endParaRPr lang="en-US" dirty="0">
              <a:solidFill>
                <a:schemeClr val="bg1"/>
              </a:solidFill>
            </a:endParaRPr>
          </a:p>
        </p:txBody>
      </p:sp>
      <p:sp>
        <p:nvSpPr>
          <p:cNvPr id="7" name="Subtitle 6">
            <a:extLst>
              <a:ext uri="{FF2B5EF4-FFF2-40B4-BE49-F238E27FC236}">
                <a16:creationId xmlns:a16="http://schemas.microsoft.com/office/drawing/2014/main" id="{E4B08365-79F9-401F-AF0D-DE3725EFCB9B}"/>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29" name="Rectangle 28">
            <a:extLst>
              <a:ext uri="{FF2B5EF4-FFF2-40B4-BE49-F238E27FC236}">
                <a16:creationId xmlns:a16="http://schemas.microsoft.com/office/drawing/2014/main" id="{C85EE077-C37A-4788-8F38-24472C94BCF9}"/>
              </a:ext>
            </a:extLst>
          </p:cNvPr>
          <p:cNvSpPr/>
          <p:nvPr/>
        </p:nvSpPr>
        <p:spPr>
          <a:xfrm>
            <a:off x="2270170" y="5485735"/>
            <a:ext cx="7651660"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6" name="TextBox 15">
            <a:extLst>
              <a:ext uri="{FF2B5EF4-FFF2-40B4-BE49-F238E27FC236}">
                <a16:creationId xmlns:a16="http://schemas.microsoft.com/office/drawing/2014/main" id="{142EA7BC-27BA-4EBB-8D70-6A22429962D7}"/>
              </a:ext>
            </a:extLst>
          </p:cNvPr>
          <p:cNvSpPr txBox="1"/>
          <p:nvPr/>
        </p:nvSpPr>
        <p:spPr>
          <a:xfrm>
            <a:off x="5322316" y="3472956"/>
            <a:ext cx="1547368" cy="400110"/>
          </a:xfrm>
          <a:prstGeom prst="rect">
            <a:avLst/>
          </a:prstGeom>
          <a:noFill/>
        </p:spPr>
        <p:txBody>
          <a:bodyPr wrap="square" rtlCol="0">
            <a:spAutoFit/>
          </a:bodyPr>
          <a:lstStyle/>
          <a:p>
            <a:pPr algn="ctr"/>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JOHN DEO</a:t>
            </a:r>
          </a:p>
        </p:txBody>
      </p:sp>
    </p:spTree>
    <p:extLst>
      <p:ext uri="{BB962C8B-B14F-4D97-AF65-F5344CB8AC3E}">
        <p14:creationId xmlns:p14="http://schemas.microsoft.com/office/powerpoint/2010/main" val="25457752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65" name="Picture Placeholder 2064">
            <a:extLst>
              <a:ext uri="{FF2B5EF4-FFF2-40B4-BE49-F238E27FC236}">
                <a16:creationId xmlns:a16="http://schemas.microsoft.com/office/drawing/2014/main" id="{876842F7-AD4B-417A-8A1B-97CF575B61A8}"/>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35" b="7835"/>
          <a:stretch>
            <a:fillRect/>
          </a:stretch>
        </p:blipFill>
        <p:spPr/>
      </p:pic>
      <p:sp>
        <p:nvSpPr>
          <p:cNvPr id="53" name="Rectangle 52">
            <a:extLst>
              <a:ext uri="{FF2B5EF4-FFF2-40B4-BE49-F238E27FC236}">
                <a16:creationId xmlns:a16="http://schemas.microsoft.com/office/drawing/2014/main" id="{30B51B16-C858-4F5D-ABD4-84276933DC18}"/>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67" name="Group 2066">
            <a:extLst>
              <a:ext uri="{FF2B5EF4-FFF2-40B4-BE49-F238E27FC236}">
                <a16:creationId xmlns:a16="http://schemas.microsoft.com/office/drawing/2014/main" id="{B3EF74E2-6B19-4407-B3BA-443B0E4C030E}"/>
              </a:ext>
            </a:extLst>
          </p:cNvPr>
          <p:cNvGrpSpPr/>
          <p:nvPr/>
        </p:nvGrpSpPr>
        <p:grpSpPr>
          <a:xfrm>
            <a:off x="0" y="-1619607"/>
            <a:ext cx="12192000" cy="8425607"/>
            <a:chOff x="0" y="-1619607"/>
            <a:chExt cx="12192000" cy="8425607"/>
          </a:xfrm>
        </p:grpSpPr>
        <p:sp>
          <p:nvSpPr>
            <p:cNvPr id="2056" name="Freeform 37">
              <a:extLst>
                <a:ext uri="{FF2B5EF4-FFF2-40B4-BE49-F238E27FC236}">
                  <a16:creationId xmlns:a16="http://schemas.microsoft.com/office/drawing/2014/main" id="{FEC76543-99BC-4FA2-84D6-A904669E739B}"/>
                </a:ext>
              </a:extLst>
            </p:cNvPr>
            <p:cNvSpPr>
              <a:spLocks/>
            </p:cNvSpPr>
            <p:nvPr/>
          </p:nvSpPr>
          <p:spPr bwMode="auto">
            <a:xfrm>
              <a:off x="0" y="-1619607"/>
              <a:ext cx="12192000" cy="8425607"/>
            </a:xfrm>
            <a:custGeom>
              <a:avLst/>
              <a:gdLst>
                <a:gd name="T0" fmla="*/ 0 w 1080"/>
                <a:gd name="T1" fmla="*/ 524 h 745"/>
                <a:gd name="T2" fmla="*/ 0 w 1080"/>
                <a:gd name="T3" fmla="*/ 372 h 745"/>
                <a:gd name="T4" fmla="*/ 1080 w 1080"/>
                <a:gd name="T5" fmla="*/ 372 h 745"/>
                <a:gd name="T6" fmla="*/ 1080 w 1080"/>
                <a:gd name="T7" fmla="*/ 667 h 745"/>
                <a:gd name="T8" fmla="*/ 839 w 1080"/>
                <a:gd name="T9" fmla="*/ 471 h 745"/>
                <a:gd name="T10" fmla="*/ 539 w 1080"/>
                <a:gd name="T11" fmla="*/ 497 h 745"/>
                <a:gd name="T12" fmla="*/ 239 w 1080"/>
                <a:gd name="T13" fmla="*/ 571 h 745"/>
                <a:gd name="T14" fmla="*/ 0 w 1080"/>
                <a:gd name="T15" fmla="*/ 524 h 7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0" h="745">
                  <a:moveTo>
                    <a:pt x="0" y="524"/>
                  </a:moveTo>
                  <a:cubicBezTo>
                    <a:pt x="0" y="473"/>
                    <a:pt x="0" y="423"/>
                    <a:pt x="0" y="372"/>
                  </a:cubicBezTo>
                  <a:cubicBezTo>
                    <a:pt x="360" y="745"/>
                    <a:pt x="720" y="0"/>
                    <a:pt x="1080" y="372"/>
                  </a:cubicBezTo>
                  <a:cubicBezTo>
                    <a:pt x="1080" y="471"/>
                    <a:pt x="1080" y="569"/>
                    <a:pt x="1080" y="667"/>
                  </a:cubicBezTo>
                  <a:cubicBezTo>
                    <a:pt x="1016" y="574"/>
                    <a:pt x="933" y="497"/>
                    <a:pt x="839" y="471"/>
                  </a:cubicBezTo>
                  <a:cubicBezTo>
                    <a:pt x="745" y="443"/>
                    <a:pt x="642" y="466"/>
                    <a:pt x="539" y="497"/>
                  </a:cubicBezTo>
                  <a:cubicBezTo>
                    <a:pt x="435" y="529"/>
                    <a:pt x="332" y="568"/>
                    <a:pt x="239" y="571"/>
                  </a:cubicBezTo>
                  <a:cubicBezTo>
                    <a:pt x="146" y="578"/>
                    <a:pt x="63" y="550"/>
                    <a:pt x="0" y="52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057" name="Freeform 38">
              <a:extLst>
                <a:ext uri="{FF2B5EF4-FFF2-40B4-BE49-F238E27FC236}">
                  <a16:creationId xmlns:a16="http://schemas.microsoft.com/office/drawing/2014/main" id="{F52CF24D-69C4-4330-AA7E-85DBF3879D18}"/>
                </a:ext>
              </a:extLst>
            </p:cNvPr>
            <p:cNvSpPr>
              <a:spLocks/>
            </p:cNvSpPr>
            <p:nvPr/>
          </p:nvSpPr>
          <p:spPr bwMode="auto">
            <a:xfrm>
              <a:off x="0" y="3347066"/>
              <a:ext cx="12192000" cy="2631156"/>
            </a:xfrm>
            <a:custGeom>
              <a:avLst/>
              <a:gdLst>
                <a:gd name="T0" fmla="*/ 1080 w 1080"/>
                <a:gd name="T1" fmla="*/ 233 h 233"/>
                <a:gd name="T2" fmla="*/ 1080 w 1080"/>
                <a:gd name="T3" fmla="*/ 228 h 233"/>
                <a:gd name="T4" fmla="*/ 839 w 1080"/>
                <a:gd name="T5" fmla="*/ 30 h 233"/>
                <a:gd name="T6" fmla="*/ 539 w 1080"/>
                <a:gd name="T7" fmla="*/ 51 h 233"/>
                <a:gd name="T8" fmla="*/ 239 w 1080"/>
                <a:gd name="T9" fmla="*/ 120 h 233"/>
                <a:gd name="T10" fmla="*/ 0 w 1080"/>
                <a:gd name="T11" fmla="*/ 70 h 233"/>
                <a:gd name="T12" fmla="*/ 0 w 1080"/>
                <a:gd name="T13" fmla="*/ 90 h 233"/>
                <a:gd name="T14" fmla="*/ 239 w 1080"/>
                <a:gd name="T15" fmla="*/ 138 h 233"/>
                <a:gd name="T16" fmla="*/ 539 w 1080"/>
                <a:gd name="T17" fmla="*/ 64 h 233"/>
                <a:gd name="T18" fmla="*/ 839 w 1080"/>
                <a:gd name="T19" fmla="*/ 38 h 233"/>
                <a:gd name="T20" fmla="*/ 1080 w 1080"/>
                <a:gd name="T2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0" h="233">
                  <a:moveTo>
                    <a:pt x="1080" y="233"/>
                  </a:moveTo>
                  <a:cubicBezTo>
                    <a:pt x="1080" y="232"/>
                    <a:pt x="1080" y="230"/>
                    <a:pt x="1080" y="228"/>
                  </a:cubicBezTo>
                  <a:cubicBezTo>
                    <a:pt x="1016" y="135"/>
                    <a:pt x="933" y="57"/>
                    <a:pt x="839" y="30"/>
                  </a:cubicBezTo>
                  <a:cubicBezTo>
                    <a:pt x="745" y="0"/>
                    <a:pt x="642" y="22"/>
                    <a:pt x="539" y="51"/>
                  </a:cubicBezTo>
                  <a:cubicBezTo>
                    <a:pt x="435" y="81"/>
                    <a:pt x="332" y="118"/>
                    <a:pt x="239" y="120"/>
                  </a:cubicBezTo>
                  <a:cubicBezTo>
                    <a:pt x="146" y="126"/>
                    <a:pt x="63" y="96"/>
                    <a:pt x="0" y="70"/>
                  </a:cubicBezTo>
                  <a:cubicBezTo>
                    <a:pt x="0" y="77"/>
                    <a:pt x="0" y="84"/>
                    <a:pt x="0" y="90"/>
                  </a:cubicBezTo>
                  <a:cubicBezTo>
                    <a:pt x="63" y="116"/>
                    <a:pt x="146" y="145"/>
                    <a:pt x="239" y="138"/>
                  </a:cubicBezTo>
                  <a:cubicBezTo>
                    <a:pt x="332" y="134"/>
                    <a:pt x="435" y="95"/>
                    <a:pt x="539" y="64"/>
                  </a:cubicBezTo>
                  <a:cubicBezTo>
                    <a:pt x="642" y="33"/>
                    <a:pt x="745" y="9"/>
                    <a:pt x="839" y="38"/>
                  </a:cubicBezTo>
                  <a:cubicBezTo>
                    <a:pt x="933" y="63"/>
                    <a:pt x="1016" y="140"/>
                    <a:pt x="1080" y="233"/>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58" name="Freeform 39">
              <a:extLst>
                <a:ext uri="{FF2B5EF4-FFF2-40B4-BE49-F238E27FC236}">
                  <a16:creationId xmlns:a16="http://schemas.microsoft.com/office/drawing/2014/main" id="{9160E44A-AF83-46CD-92F1-7058822DA067}"/>
                </a:ext>
              </a:extLst>
            </p:cNvPr>
            <p:cNvSpPr>
              <a:spLocks/>
            </p:cNvSpPr>
            <p:nvPr/>
          </p:nvSpPr>
          <p:spPr bwMode="auto">
            <a:xfrm>
              <a:off x="0" y="3364802"/>
              <a:ext cx="12192000" cy="3441195"/>
            </a:xfrm>
            <a:custGeom>
              <a:avLst/>
              <a:gdLst>
                <a:gd name="T0" fmla="*/ 1080 w 1080"/>
                <a:gd name="T1" fmla="*/ 304 h 304"/>
                <a:gd name="T2" fmla="*/ 1040 w 1080"/>
                <a:gd name="T3" fmla="*/ 241 h 304"/>
                <a:gd name="T4" fmla="*/ 947 w 1080"/>
                <a:gd name="T5" fmla="*/ 129 h 304"/>
                <a:gd name="T6" fmla="*/ 839 w 1080"/>
                <a:gd name="T7" fmla="*/ 52 h 304"/>
                <a:gd name="T8" fmla="*/ 781 w 1080"/>
                <a:gd name="T9" fmla="*/ 30 h 304"/>
                <a:gd name="T10" fmla="*/ 720 w 1080"/>
                <a:gd name="T11" fmla="*/ 19 h 304"/>
                <a:gd name="T12" fmla="*/ 657 w 1080"/>
                <a:gd name="T13" fmla="*/ 18 h 304"/>
                <a:gd name="T14" fmla="*/ 625 w 1080"/>
                <a:gd name="T15" fmla="*/ 20 h 304"/>
                <a:gd name="T16" fmla="*/ 592 w 1080"/>
                <a:gd name="T17" fmla="*/ 25 h 304"/>
                <a:gd name="T18" fmla="*/ 527 w 1080"/>
                <a:gd name="T19" fmla="*/ 38 h 304"/>
                <a:gd name="T20" fmla="*/ 460 w 1080"/>
                <a:gd name="T21" fmla="*/ 54 h 304"/>
                <a:gd name="T22" fmla="*/ 328 w 1080"/>
                <a:gd name="T23" fmla="*/ 87 h 304"/>
                <a:gd name="T24" fmla="*/ 295 w 1080"/>
                <a:gd name="T25" fmla="*/ 92 h 304"/>
                <a:gd name="T26" fmla="*/ 264 w 1080"/>
                <a:gd name="T27" fmla="*/ 97 h 304"/>
                <a:gd name="T28" fmla="*/ 202 w 1080"/>
                <a:gd name="T29" fmla="*/ 102 h 304"/>
                <a:gd name="T30" fmla="*/ 173 w 1080"/>
                <a:gd name="T31" fmla="*/ 101 h 304"/>
                <a:gd name="T32" fmla="*/ 145 w 1080"/>
                <a:gd name="T33" fmla="*/ 99 h 304"/>
                <a:gd name="T34" fmla="*/ 93 w 1080"/>
                <a:gd name="T35" fmla="*/ 90 h 304"/>
                <a:gd name="T36" fmla="*/ 46 w 1080"/>
                <a:gd name="T37" fmla="*/ 77 h 304"/>
                <a:gd name="T38" fmla="*/ 26 w 1080"/>
                <a:gd name="T39" fmla="*/ 70 h 304"/>
                <a:gd name="T40" fmla="*/ 7 w 1080"/>
                <a:gd name="T41" fmla="*/ 62 h 304"/>
                <a:gd name="T42" fmla="*/ 0 w 1080"/>
                <a:gd name="T43" fmla="*/ 59 h 304"/>
                <a:gd name="T44" fmla="*/ 0 w 1080"/>
                <a:gd name="T45" fmla="*/ 56 h 304"/>
                <a:gd name="T46" fmla="*/ 5 w 1080"/>
                <a:gd name="T47" fmla="*/ 58 h 304"/>
                <a:gd name="T48" fmla="*/ 24 w 1080"/>
                <a:gd name="T49" fmla="*/ 66 h 304"/>
                <a:gd name="T50" fmla="*/ 45 w 1080"/>
                <a:gd name="T51" fmla="*/ 73 h 304"/>
                <a:gd name="T52" fmla="*/ 91 w 1080"/>
                <a:gd name="T53" fmla="*/ 86 h 304"/>
                <a:gd name="T54" fmla="*/ 144 w 1080"/>
                <a:gd name="T55" fmla="*/ 94 h 304"/>
                <a:gd name="T56" fmla="*/ 172 w 1080"/>
                <a:gd name="T57" fmla="*/ 96 h 304"/>
                <a:gd name="T58" fmla="*/ 202 w 1080"/>
                <a:gd name="T59" fmla="*/ 95 h 304"/>
                <a:gd name="T60" fmla="*/ 263 w 1080"/>
                <a:gd name="T61" fmla="*/ 90 h 304"/>
                <a:gd name="T62" fmla="*/ 296 w 1080"/>
                <a:gd name="T63" fmla="*/ 84 h 304"/>
                <a:gd name="T64" fmla="*/ 328 w 1080"/>
                <a:gd name="T65" fmla="*/ 78 h 304"/>
                <a:gd name="T66" fmla="*/ 463 w 1080"/>
                <a:gd name="T67" fmla="*/ 42 h 304"/>
                <a:gd name="T68" fmla="*/ 530 w 1080"/>
                <a:gd name="T69" fmla="*/ 24 h 304"/>
                <a:gd name="T70" fmla="*/ 597 w 1080"/>
                <a:gd name="T71" fmla="*/ 10 h 304"/>
                <a:gd name="T72" fmla="*/ 630 w 1080"/>
                <a:gd name="T73" fmla="*/ 5 h 304"/>
                <a:gd name="T74" fmla="*/ 663 w 1080"/>
                <a:gd name="T75" fmla="*/ 2 h 304"/>
                <a:gd name="T76" fmla="*/ 727 w 1080"/>
                <a:gd name="T77" fmla="*/ 2 h 304"/>
                <a:gd name="T78" fmla="*/ 789 w 1080"/>
                <a:gd name="T79" fmla="*/ 13 h 304"/>
                <a:gd name="T80" fmla="*/ 849 w 1080"/>
                <a:gd name="T81" fmla="*/ 36 h 304"/>
                <a:gd name="T82" fmla="*/ 959 w 1080"/>
                <a:gd name="T83" fmla="*/ 116 h 304"/>
                <a:gd name="T84" fmla="*/ 1054 w 1080"/>
                <a:gd name="T85" fmla="*/ 234 h 304"/>
                <a:gd name="T86" fmla="*/ 1080 w 1080"/>
                <a:gd name="T87" fmla="*/ 275 h 304"/>
                <a:gd name="T88" fmla="*/ 1080 w 1080"/>
                <a:gd name="T89"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0" h="304">
                  <a:moveTo>
                    <a:pt x="1080" y="304"/>
                  </a:moveTo>
                  <a:cubicBezTo>
                    <a:pt x="1068" y="282"/>
                    <a:pt x="1054" y="261"/>
                    <a:pt x="1040" y="241"/>
                  </a:cubicBezTo>
                  <a:cubicBezTo>
                    <a:pt x="1012" y="199"/>
                    <a:pt x="981" y="161"/>
                    <a:pt x="947" y="129"/>
                  </a:cubicBezTo>
                  <a:cubicBezTo>
                    <a:pt x="913" y="96"/>
                    <a:pt x="877" y="71"/>
                    <a:pt x="839" y="52"/>
                  </a:cubicBezTo>
                  <a:cubicBezTo>
                    <a:pt x="820" y="43"/>
                    <a:pt x="801" y="36"/>
                    <a:pt x="781" y="30"/>
                  </a:cubicBezTo>
                  <a:cubicBezTo>
                    <a:pt x="761" y="25"/>
                    <a:pt x="741" y="21"/>
                    <a:pt x="720" y="19"/>
                  </a:cubicBezTo>
                  <a:cubicBezTo>
                    <a:pt x="699" y="17"/>
                    <a:pt x="678" y="17"/>
                    <a:pt x="657" y="18"/>
                  </a:cubicBezTo>
                  <a:cubicBezTo>
                    <a:pt x="646" y="19"/>
                    <a:pt x="636" y="19"/>
                    <a:pt x="625" y="20"/>
                  </a:cubicBezTo>
                  <a:cubicBezTo>
                    <a:pt x="614" y="22"/>
                    <a:pt x="603" y="23"/>
                    <a:pt x="592" y="25"/>
                  </a:cubicBezTo>
                  <a:cubicBezTo>
                    <a:pt x="571" y="28"/>
                    <a:pt x="548" y="33"/>
                    <a:pt x="527" y="38"/>
                  </a:cubicBezTo>
                  <a:cubicBezTo>
                    <a:pt x="504" y="43"/>
                    <a:pt x="482" y="49"/>
                    <a:pt x="460" y="54"/>
                  </a:cubicBezTo>
                  <a:cubicBezTo>
                    <a:pt x="415" y="67"/>
                    <a:pt x="371" y="77"/>
                    <a:pt x="328" y="87"/>
                  </a:cubicBezTo>
                  <a:cubicBezTo>
                    <a:pt x="317" y="89"/>
                    <a:pt x="306" y="91"/>
                    <a:pt x="295" y="92"/>
                  </a:cubicBezTo>
                  <a:cubicBezTo>
                    <a:pt x="285" y="94"/>
                    <a:pt x="274" y="96"/>
                    <a:pt x="264" y="97"/>
                  </a:cubicBezTo>
                  <a:cubicBezTo>
                    <a:pt x="243" y="99"/>
                    <a:pt x="222" y="102"/>
                    <a:pt x="202" y="102"/>
                  </a:cubicBezTo>
                  <a:cubicBezTo>
                    <a:pt x="192" y="101"/>
                    <a:pt x="183" y="102"/>
                    <a:pt x="173" y="101"/>
                  </a:cubicBezTo>
                  <a:cubicBezTo>
                    <a:pt x="164" y="101"/>
                    <a:pt x="154" y="100"/>
                    <a:pt x="145" y="99"/>
                  </a:cubicBezTo>
                  <a:cubicBezTo>
                    <a:pt x="127" y="97"/>
                    <a:pt x="110" y="95"/>
                    <a:pt x="93" y="90"/>
                  </a:cubicBezTo>
                  <a:cubicBezTo>
                    <a:pt x="76" y="87"/>
                    <a:pt x="61" y="83"/>
                    <a:pt x="46" y="77"/>
                  </a:cubicBezTo>
                  <a:cubicBezTo>
                    <a:pt x="39" y="74"/>
                    <a:pt x="32" y="72"/>
                    <a:pt x="26" y="70"/>
                  </a:cubicBezTo>
                  <a:cubicBezTo>
                    <a:pt x="19" y="67"/>
                    <a:pt x="13" y="65"/>
                    <a:pt x="7" y="62"/>
                  </a:cubicBezTo>
                  <a:cubicBezTo>
                    <a:pt x="4" y="61"/>
                    <a:pt x="2" y="59"/>
                    <a:pt x="0" y="59"/>
                  </a:cubicBezTo>
                  <a:cubicBezTo>
                    <a:pt x="0" y="58"/>
                    <a:pt x="0" y="57"/>
                    <a:pt x="0" y="56"/>
                  </a:cubicBezTo>
                  <a:cubicBezTo>
                    <a:pt x="2" y="57"/>
                    <a:pt x="4" y="57"/>
                    <a:pt x="5" y="58"/>
                  </a:cubicBezTo>
                  <a:cubicBezTo>
                    <a:pt x="11" y="61"/>
                    <a:pt x="18" y="64"/>
                    <a:pt x="24" y="66"/>
                  </a:cubicBezTo>
                  <a:cubicBezTo>
                    <a:pt x="31" y="68"/>
                    <a:pt x="37" y="70"/>
                    <a:pt x="45" y="73"/>
                  </a:cubicBezTo>
                  <a:cubicBezTo>
                    <a:pt x="60" y="79"/>
                    <a:pt x="75" y="82"/>
                    <a:pt x="91" y="86"/>
                  </a:cubicBezTo>
                  <a:cubicBezTo>
                    <a:pt x="108" y="90"/>
                    <a:pt x="125" y="92"/>
                    <a:pt x="144" y="94"/>
                  </a:cubicBezTo>
                  <a:cubicBezTo>
                    <a:pt x="153" y="95"/>
                    <a:pt x="162" y="95"/>
                    <a:pt x="172" y="96"/>
                  </a:cubicBezTo>
                  <a:cubicBezTo>
                    <a:pt x="182" y="96"/>
                    <a:pt x="192" y="95"/>
                    <a:pt x="202" y="95"/>
                  </a:cubicBezTo>
                  <a:cubicBezTo>
                    <a:pt x="222" y="96"/>
                    <a:pt x="242" y="92"/>
                    <a:pt x="263" y="90"/>
                  </a:cubicBezTo>
                  <a:cubicBezTo>
                    <a:pt x="274" y="89"/>
                    <a:pt x="285" y="87"/>
                    <a:pt x="296" y="84"/>
                  </a:cubicBezTo>
                  <a:cubicBezTo>
                    <a:pt x="306" y="83"/>
                    <a:pt x="317" y="81"/>
                    <a:pt x="328" y="78"/>
                  </a:cubicBezTo>
                  <a:cubicBezTo>
                    <a:pt x="372" y="68"/>
                    <a:pt x="417" y="56"/>
                    <a:pt x="463" y="42"/>
                  </a:cubicBezTo>
                  <a:cubicBezTo>
                    <a:pt x="485" y="37"/>
                    <a:pt x="508" y="30"/>
                    <a:pt x="530" y="24"/>
                  </a:cubicBezTo>
                  <a:cubicBezTo>
                    <a:pt x="553" y="19"/>
                    <a:pt x="575" y="13"/>
                    <a:pt x="597" y="10"/>
                  </a:cubicBezTo>
                  <a:cubicBezTo>
                    <a:pt x="608" y="8"/>
                    <a:pt x="619" y="6"/>
                    <a:pt x="630" y="5"/>
                  </a:cubicBezTo>
                  <a:cubicBezTo>
                    <a:pt x="641" y="3"/>
                    <a:pt x="652" y="3"/>
                    <a:pt x="663" y="2"/>
                  </a:cubicBezTo>
                  <a:cubicBezTo>
                    <a:pt x="685" y="0"/>
                    <a:pt x="706" y="1"/>
                    <a:pt x="727" y="2"/>
                  </a:cubicBezTo>
                  <a:cubicBezTo>
                    <a:pt x="749" y="4"/>
                    <a:pt x="769" y="8"/>
                    <a:pt x="789" y="13"/>
                  </a:cubicBezTo>
                  <a:cubicBezTo>
                    <a:pt x="809" y="19"/>
                    <a:pt x="830" y="26"/>
                    <a:pt x="849" y="36"/>
                  </a:cubicBezTo>
                  <a:cubicBezTo>
                    <a:pt x="887" y="55"/>
                    <a:pt x="924" y="82"/>
                    <a:pt x="959" y="116"/>
                  </a:cubicBezTo>
                  <a:cubicBezTo>
                    <a:pt x="993" y="149"/>
                    <a:pt x="1025" y="190"/>
                    <a:pt x="1054" y="234"/>
                  </a:cubicBezTo>
                  <a:cubicBezTo>
                    <a:pt x="1063" y="248"/>
                    <a:pt x="1072" y="261"/>
                    <a:pt x="1080" y="275"/>
                  </a:cubicBezTo>
                  <a:cubicBezTo>
                    <a:pt x="1080" y="285"/>
                    <a:pt x="1080" y="294"/>
                    <a:pt x="1080" y="3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a:p>
        </p:txBody>
      </p:sp>
      <p:sp>
        <p:nvSpPr>
          <p:cNvPr id="13" name="Rectangle 12">
            <a:extLst>
              <a:ext uri="{FF2B5EF4-FFF2-40B4-BE49-F238E27FC236}">
                <a16:creationId xmlns:a16="http://schemas.microsoft.com/office/drawing/2014/main" id="{DC2B01B2-1A9B-4938-9253-915AAE7934DA}"/>
              </a:ext>
            </a:extLst>
          </p:cNvPr>
          <p:cNvSpPr/>
          <p:nvPr/>
        </p:nvSpPr>
        <p:spPr>
          <a:xfrm>
            <a:off x="779423" y="1504507"/>
            <a:ext cx="4972233" cy="1323439"/>
          </a:xfrm>
          <a:prstGeom prst="rect">
            <a:avLst/>
          </a:prstGeom>
        </p:spPr>
        <p:txBody>
          <a:bodyPr wrap="square">
            <a:spAutoFit/>
          </a:bodyPr>
          <a:lstStyle/>
          <a:p>
            <a:pPr>
              <a:lnSpc>
                <a:spcPts val="24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only five centuries, but also the leap into electronic typesetting, remaining essentially unchanged. It was </a:t>
            </a:r>
            <a:r>
              <a:rPr lang="en-US" sz="1200" dirty="0" err="1">
                <a:solidFill>
                  <a:schemeClr val="bg1"/>
                </a:solidFill>
                <a:latin typeface="Lato" panose="020F0502020204030203" pitchFamily="34" charset="0"/>
                <a:ea typeface="Lato" panose="020F0502020204030203" pitchFamily="34" charset="0"/>
                <a:cs typeface="Lato" panose="020F0502020204030203" pitchFamily="34" charset="0"/>
              </a:rPr>
              <a:t>popularised</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2066" name="TextBox 2065">
            <a:extLst>
              <a:ext uri="{FF2B5EF4-FFF2-40B4-BE49-F238E27FC236}">
                <a16:creationId xmlns:a16="http://schemas.microsoft.com/office/drawing/2014/main" id="{AEE49B83-B612-4ADE-B857-7F0E2BE90DE9}"/>
              </a:ext>
            </a:extLst>
          </p:cNvPr>
          <p:cNvSpPr txBox="1"/>
          <p:nvPr/>
        </p:nvSpPr>
        <p:spPr>
          <a:xfrm>
            <a:off x="779422" y="761463"/>
            <a:ext cx="2255325" cy="707886"/>
          </a:xfrm>
          <a:prstGeom prst="rect">
            <a:avLst/>
          </a:prstGeom>
          <a:noFill/>
        </p:spPr>
        <p:txBody>
          <a:bodyPr wrap="square" rtlCol="0">
            <a:spAutoFit/>
          </a:bodyPr>
          <a:lstStyle/>
          <a:p>
            <a:r>
              <a:rPr lang="en-US" sz="4000" b="1" dirty="0">
                <a:solidFill>
                  <a:schemeClr val="bg1"/>
                </a:solidFill>
                <a:latin typeface="Roboto" panose="02000000000000000000" pitchFamily="2" charset="0"/>
                <a:ea typeface="Roboto" panose="02000000000000000000" pitchFamily="2" charset="0"/>
                <a:cs typeface="Roboto" panose="02000000000000000000" pitchFamily="2" charset="0"/>
              </a:rPr>
              <a:t>About us</a:t>
            </a:r>
          </a:p>
        </p:txBody>
      </p:sp>
      <p:grpSp>
        <p:nvGrpSpPr>
          <p:cNvPr id="71" name="Group 70">
            <a:extLst>
              <a:ext uri="{FF2B5EF4-FFF2-40B4-BE49-F238E27FC236}">
                <a16:creationId xmlns:a16="http://schemas.microsoft.com/office/drawing/2014/main" id="{D8A7FBA8-F0D2-4C18-9C8D-054C380A250F}"/>
              </a:ext>
            </a:extLst>
          </p:cNvPr>
          <p:cNvGrpSpPr/>
          <p:nvPr/>
        </p:nvGrpSpPr>
        <p:grpSpPr>
          <a:xfrm>
            <a:off x="779423" y="5795064"/>
            <a:ext cx="2817120" cy="540656"/>
            <a:chOff x="6492292" y="2626949"/>
            <a:chExt cx="2817120" cy="540656"/>
          </a:xfrm>
        </p:grpSpPr>
        <p:sp>
          <p:nvSpPr>
            <p:cNvPr id="85" name="Oval 84">
              <a:extLst>
                <a:ext uri="{FF2B5EF4-FFF2-40B4-BE49-F238E27FC236}">
                  <a16:creationId xmlns:a16="http://schemas.microsoft.com/office/drawing/2014/main" id="{D5DE5AF5-F21F-4654-A297-F13D6004E4CC}"/>
                </a:ext>
              </a:extLst>
            </p:cNvPr>
            <p:cNvSpPr/>
            <p:nvPr/>
          </p:nvSpPr>
          <p:spPr>
            <a:xfrm>
              <a:off x="6492292" y="2626949"/>
              <a:ext cx="540658" cy="540656"/>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0C8BBD0F-9C74-4B93-A75F-C55E31115032}"/>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87" name="Rectangle 9">
              <a:extLst>
                <a:ext uri="{FF2B5EF4-FFF2-40B4-BE49-F238E27FC236}">
                  <a16:creationId xmlns:a16="http://schemas.microsoft.com/office/drawing/2014/main" id="{C2902195-2FD8-4114-88F6-A4ADB6C23095}"/>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grpSp>
        <p:nvGrpSpPr>
          <p:cNvPr id="72" name="Group 71">
            <a:extLst>
              <a:ext uri="{FF2B5EF4-FFF2-40B4-BE49-F238E27FC236}">
                <a16:creationId xmlns:a16="http://schemas.microsoft.com/office/drawing/2014/main" id="{C7A673A3-A8DE-4082-8E04-22C9CC6269FF}"/>
              </a:ext>
            </a:extLst>
          </p:cNvPr>
          <p:cNvGrpSpPr/>
          <p:nvPr/>
        </p:nvGrpSpPr>
        <p:grpSpPr>
          <a:xfrm>
            <a:off x="4462930" y="5795064"/>
            <a:ext cx="2824610" cy="540656"/>
            <a:chOff x="6492292" y="3463018"/>
            <a:chExt cx="2824610" cy="540656"/>
          </a:xfrm>
        </p:grpSpPr>
        <p:sp>
          <p:nvSpPr>
            <p:cNvPr id="81" name="Oval 80">
              <a:extLst>
                <a:ext uri="{FF2B5EF4-FFF2-40B4-BE49-F238E27FC236}">
                  <a16:creationId xmlns:a16="http://schemas.microsoft.com/office/drawing/2014/main" id="{5175641C-6143-49E8-B6E3-577D12B5385C}"/>
                </a:ext>
              </a:extLst>
            </p:cNvPr>
            <p:cNvSpPr/>
            <p:nvPr/>
          </p:nvSpPr>
          <p:spPr>
            <a:xfrm>
              <a:off x="6492292" y="3463018"/>
              <a:ext cx="540658" cy="540656"/>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2" name="Group 81">
              <a:extLst>
                <a:ext uri="{FF2B5EF4-FFF2-40B4-BE49-F238E27FC236}">
                  <a16:creationId xmlns:a16="http://schemas.microsoft.com/office/drawing/2014/main" id="{E7D89DAE-D939-4B89-BE31-9297ABACCB30}"/>
                </a:ext>
              </a:extLst>
            </p:cNvPr>
            <p:cNvGrpSpPr/>
            <p:nvPr/>
          </p:nvGrpSpPr>
          <p:grpSpPr>
            <a:xfrm>
              <a:off x="6537648" y="3514659"/>
              <a:ext cx="2779254" cy="437374"/>
              <a:chOff x="6537648" y="3514659"/>
              <a:chExt cx="2779254" cy="437374"/>
            </a:xfrm>
          </p:grpSpPr>
          <p:sp>
            <p:nvSpPr>
              <p:cNvPr id="83" name="TextBox 82">
                <a:extLst>
                  <a:ext uri="{FF2B5EF4-FFF2-40B4-BE49-F238E27FC236}">
                    <a16:creationId xmlns:a16="http://schemas.microsoft.com/office/drawing/2014/main" id="{9B150C29-E7BE-454B-B8C8-E2F136C42ABA}"/>
                  </a:ext>
                </a:extLst>
              </p:cNvPr>
              <p:cNvSpPr txBox="1"/>
              <p:nvPr/>
            </p:nvSpPr>
            <p:spPr>
              <a:xfrm>
                <a:off x="6537648" y="3533290"/>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84" name="Rectangle 9">
                <a:extLst>
                  <a:ext uri="{FF2B5EF4-FFF2-40B4-BE49-F238E27FC236}">
                    <a16:creationId xmlns:a16="http://schemas.microsoft.com/office/drawing/2014/main" id="{946721EB-A59E-48D8-9AB5-AE38140A6CA5}"/>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grpSp>
      <p:grpSp>
        <p:nvGrpSpPr>
          <p:cNvPr id="73" name="Group 72">
            <a:extLst>
              <a:ext uri="{FF2B5EF4-FFF2-40B4-BE49-F238E27FC236}">
                <a16:creationId xmlns:a16="http://schemas.microsoft.com/office/drawing/2014/main" id="{44F0A277-243E-4A49-846C-74CBF511DAD6}"/>
              </a:ext>
            </a:extLst>
          </p:cNvPr>
          <p:cNvGrpSpPr/>
          <p:nvPr/>
        </p:nvGrpSpPr>
        <p:grpSpPr>
          <a:xfrm>
            <a:off x="8153926" y="5795064"/>
            <a:ext cx="2915092" cy="540656"/>
            <a:chOff x="6492292" y="4299087"/>
            <a:chExt cx="2915092" cy="540656"/>
          </a:xfrm>
        </p:grpSpPr>
        <p:sp>
          <p:nvSpPr>
            <p:cNvPr id="78" name="Oval 77">
              <a:extLst>
                <a:ext uri="{FF2B5EF4-FFF2-40B4-BE49-F238E27FC236}">
                  <a16:creationId xmlns:a16="http://schemas.microsoft.com/office/drawing/2014/main" id="{A8B5624F-37F5-450D-87D7-B58EB760003E}"/>
                </a:ext>
              </a:extLst>
            </p:cNvPr>
            <p:cNvSpPr/>
            <p:nvPr/>
          </p:nvSpPr>
          <p:spPr>
            <a:xfrm>
              <a:off x="6492292" y="4299087"/>
              <a:ext cx="540658" cy="540656"/>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077AE993-6111-4703-AA80-7DB3B6EBAC52}"/>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80" name="Rectangle 9">
              <a:extLst>
                <a:ext uri="{FF2B5EF4-FFF2-40B4-BE49-F238E27FC236}">
                  <a16:creationId xmlns:a16="http://schemas.microsoft.com/office/drawing/2014/main" id="{A23FB75B-5861-43AB-A9EB-E0B74ADC4601}"/>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a:t>
              </a:r>
            </a:p>
          </p:txBody>
        </p:sp>
      </p:grpSp>
    </p:spTree>
    <p:extLst>
      <p:ext uri="{BB962C8B-B14F-4D97-AF65-F5344CB8AC3E}">
        <p14:creationId xmlns:p14="http://schemas.microsoft.com/office/powerpoint/2010/main" val="4172936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371E7015-97CE-4F18-8C8E-CE083C778955}"/>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t="26126" b="26126"/>
          <a:stretch>
            <a:fillRect/>
          </a:stretch>
        </p:blipFill>
        <p:spPr/>
      </p:pic>
      <p:sp>
        <p:nvSpPr>
          <p:cNvPr id="52" name="Freeform: Shape 51">
            <a:extLst>
              <a:ext uri="{FF2B5EF4-FFF2-40B4-BE49-F238E27FC236}">
                <a16:creationId xmlns:a16="http://schemas.microsoft.com/office/drawing/2014/main" id="{BC3CAD26-C279-4F0C-B6CE-EA1BA72866AC}"/>
              </a:ext>
            </a:extLst>
          </p:cNvPr>
          <p:cNvSpPr>
            <a:spLocks/>
          </p:cNvSpPr>
          <p:nvPr/>
        </p:nvSpPr>
        <p:spPr bwMode="auto">
          <a:xfrm>
            <a:off x="0" y="2975485"/>
            <a:ext cx="12192000" cy="3882514"/>
          </a:xfrm>
          <a:custGeom>
            <a:avLst/>
            <a:gdLst>
              <a:gd name="connsiteX0" fmla="*/ 8449879 w 12192000"/>
              <a:gd name="connsiteY0" fmla="*/ 30 h 3882514"/>
              <a:gd name="connsiteX1" fmla="*/ 9471378 w 12192000"/>
              <a:gd name="connsiteY1" fmla="*/ 147555 h 3882514"/>
              <a:gd name="connsiteX2" fmla="*/ 12192000 w 12192000"/>
              <a:gd name="connsiteY2" fmla="*/ 2349595 h 3882514"/>
              <a:gd name="connsiteX3" fmla="*/ 12192000 w 12192000"/>
              <a:gd name="connsiteY3" fmla="*/ 3882514 h 3882514"/>
              <a:gd name="connsiteX4" fmla="*/ 0 w 12192000"/>
              <a:gd name="connsiteY4" fmla="*/ 3882514 h 3882514"/>
              <a:gd name="connsiteX5" fmla="*/ 0 w 12192000"/>
              <a:gd name="connsiteY5" fmla="*/ 734766 h 3882514"/>
              <a:gd name="connsiteX6" fmla="*/ 2698045 w 12192000"/>
              <a:gd name="connsiteY6" fmla="*/ 1276806 h 3882514"/>
              <a:gd name="connsiteX7" fmla="*/ 6084711 w 12192000"/>
              <a:gd name="connsiteY7" fmla="*/ 441160 h 3882514"/>
              <a:gd name="connsiteX8" fmla="*/ 8449879 w 12192000"/>
              <a:gd name="connsiteY8" fmla="*/ 30 h 3882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882514">
                <a:moveTo>
                  <a:pt x="8449879" y="30"/>
                </a:moveTo>
                <a:cubicBezTo>
                  <a:pt x="8798234" y="1326"/>
                  <a:pt x="9139767" y="45217"/>
                  <a:pt x="9471378" y="147555"/>
                </a:cubicBezTo>
                <a:cubicBezTo>
                  <a:pt x="10532533" y="429868"/>
                  <a:pt x="11469511" y="1299391"/>
                  <a:pt x="12192000" y="2349595"/>
                </a:cubicBezTo>
                <a:lnTo>
                  <a:pt x="12192000" y="3882514"/>
                </a:lnTo>
                <a:lnTo>
                  <a:pt x="0" y="3882514"/>
                </a:lnTo>
                <a:lnTo>
                  <a:pt x="0" y="734766"/>
                </a:lnTo>
                <a:cubicBezTo>
                  <a:pt x="711200" y="1028371"/>
                  <a:pt x="1648178" y="1355854"/>
                  <a:pt x="2698045" y="1276806"/>
                </a:cubicBezTo>
                <a:cubicBezTo>
                  <a:pt x="3747911" y="1231636"/>
                  <a:pt x="4910667" y="791228"/>
                  <a:pt x="6084711" y="441160"/>
                </a:cubicBezTo>
                <a:cubicBezTo>
                  <a:pt x="6884106" y="200488"/>
                  <a:pt x="7683500" y="-2821"/>
                  <a:pt x="8449879" y="30"/>
                </a:cubicBezTo>
                <a:close/>
              </a:path>
            </a:pathLst>
          </a:custGeom>
          <a:solidFill>
            <a:schemeClr val="accent6">
              <a:lumMod val="50000"/>
              <a:alpha val="86000"/>
            </a:schemeClr>
          </a:solidFill>
          <a:ln>
            <a:noFill/>
          </a:ln>
        </p:spPr>
        <p:txBody>
          <a:bodyPr vert="horz" wrap="square" lIns="91440" tIns="45720" rIns="91440" bIns="45720" numCol="1" anchor="t" anchorCtr="0" compatLnSpc="1">
            <a:prstTxWarp prst="textNoShape">
              <a:avLst/>
            </a:prstTxWarp>
            <a:noAutofit/>
          </a:bodyPr>
          <a:lstStyle/>
          <a:p>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a:p>
        </p:txBody>
      </p:sp>
      <p:sp>
        <p:nvSpPr>
          <p:cNvPr id="5" name="Title 4">
            <a:extLst>
              <a:ext uri="{FF2B5EF4-FFF2-40B4-BE49-F238E27FC236}">
                <a16:creationId xmlns:a16="http://schemas.microsoft.com/office/drawing/2014/main" id="{C5323E7A-1F1F-4410-9AB7-357854F51192}"/>
              </a:ext>
            </a:extLst>
          </p:cNvPr>
          <p:cNvSpPr>
            <a:spLocks noGrp="1"/>
          </p:cNvSpPr>
          <p:nvPr>
            <p:ph type="title" idx="4294967295"/>
          </p:nvPr>
        </p:nvSpPr>
        <p:spPr>
          <a:xfrm>
            <a:off x="838200" y="481013"/>
            <a:ext cx="10515600" cy="679450"/>
          </a:xfrm>
        </p:spPr>
        <p:txBody>
          <a:bodyPr/>
          <a:lstStyle/>
          <a:p>
            <a:r>
              <a:rPr lang="en-US" sz="3600" b="1" dirty="0"/>
              <a:t>Our Services</a:t>
            </a:r>
            <a:endParaRPr lang="en-US" dirty="0"/>
          </a:p>
        </p:txBody>
      </p:sp>
      <p:grpSp>
        <p:nvGrpSpPr>
          <p:cNvPr id="55" name="Group 54">
            <a:extLst>
              <a:ext uri="{FF2B5EF4-FFF2-40B4-BE49-F238E27FC236}">
                <a16:creationId xmlns:a16="http://schemas.microsoft.com/office/drawing/2014/main" id="{EA1E15B0-FA87-4854-BEA1-F01513FA66F9}"/>
              </a:ext>
            </a:extLst>
          </p:cNvPr>
          <p:cNvGrpSpPr/>
          <p:nvPr/>
        </p:nvGrpSpPr>
        <p:grpSpPr>
          <a:xfrm>
            <a:off x="0" y="-2259754"/>
            <a:ext cx="12192000" cy="8425607"/>
            <a:chOff x="0" y="-1619607"/>
            <a:chExt cx="12192000" cy="8425607"/>
          </a:xfrm>
        </p:grpSpPr>
        <p:sp>
          <p:nvSpPr>
            <p:cNvPr id="56" name="Freeform 37">
              <a:extLst>
                <a:ext uri="{FF2B5EF4-FFF2-40B4-BE49-F238E27FC236}">
                  <a16:creationId xmlns:a16="http://schemas.microsoft.com/office/drawing/2014/main" id="{62547318-654D-46E4-94FA-7B20F4493A0B}"/>
                </a:ext>
              </a:extLst>
            </p:cNvPr>
            <p:cNvSpPr>
              <a:spLocks/>
            </p:cNvSpPr>
            <p:nvPr/>
          </p:nvSpPr>
          <p:spPr bwMode="auto">
            <a:xfrm>
              <a:off x="0" y="-1619607"/>
              <a:ext cx="12192000" cy="8425607"/>
            </a:xfrm>
            <a:custGeom>
              <a:avLst/>
              <a:gdLst>
                <a:gd name="T0" fmla="*/ 0 w 1080"/>
                <a:gd name="T1" fmla="*/ 524 h 745"/>
                <a:gd name="T2" fmla="*/ 0 w 1080"/>
                <a:gd name="T3" fmla="*/ 372 h 745"/>
                <a:gd name="T4" fmla="*/ 1080 w 1080"/>
                <a:gd name="T5" fmla="*/ 372 h 745"/>
                <a:gd name="T6" fmla="*/ 1080 w 1080"/>
                <a:gd name="T7" fmla="*/ 667 h 745"/>
                <a:gd name="T8" fmla="*/ 839 w 1080"/>
                <a:gd name="T9" fmla="*/ 471 h 745"/>
                <a:gd name="T10" fmla="*/ 539 w 1080"/>
                <a:gd name="T11" fmla="*/ 497 h 745"/>
                <a:gd name="T12" fmla="*/ 239 w 1080"/>
                <a:gd name="T13" fmla="*/ 571 h 745"/>
                <a:gd name="T14" fmla="*/ 0 w 1080"/>
                <a:gd name="T15" fmla="*/ 524 h 7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0" h="745">
                  <a:moveTo>
                    <a:pt x="0" y="524"/>
                  </a:moveTo>
                  <a:cubicBezTo>
                    <a:pt x="0" y="473"/>
                    <a:pt x="0" y="423"/>
                    <a:pt x="0" y="372"/>
                  </a:cubicBezTo>
                  <a:cubicBezTo>
                    <a:pt x="360" y="745"/>
                    <a:pt x="720" y="0"/>
                    <a:pt x="1080" y="372"/>
                  </a:cubicBezTo>
                  <a:cubicBezTo>
                    <a:pt x="1080" y="471"/>
                    <a:pt x="1080" y="569"/>
                    <a:pt x="1080" y="667"/>
                  </a:cubicBezTo>
                  <a:cubicBezTo>
                    <a:pt x="1016" y="574"/>
                    <a:pt x="933" y="497"/>
                    <a:pt x="839" y="471"/>
                  </a:cubicBezTo>
                  <a:cubicBezTo>
                    <a:pt x="745" y="443"/>
                    <a:pt x="642" y="466"/>
                    <a:pt x="539" y="497"/>
                  </a:cubicBezTo>
                  <a:cubicBezTo>
                    <a:pt x="435" y="529"/>
                    <a:pt x="332" y="568"/>
                    <a:pt x="239" y="571"/>
                  </a:cubicBezTo>
                  <a:cubicBezTo>
                    <a:pt x="146" y="578"/>
                    <a:pt x="63" y="550"/>
                    <a:pt x="0" y="52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38">
              <a:extLst>
                <a:ext uri="{FF2B5EF4-FFF2-40B4-BE49-F238E27FC236}">
                  <a16:creationId xmlns:a16="http://schemas.microsoft.com/office/drawing/2014/main" id="{9EDA54A7-B18E-4DD1-8079-8AC1878E7AAB}"/>
                </a:ext>
              </a:extLst>
            </p:cNvPr>
            <p:cNvSpPr>
              <a:spLocks/>
            </p:cNvSpPr>
            <p:nvPr/>
          </p:nvSpPr>
          <p:spPr bwMode="auto">
            <a:xfrm>
              <a:off x="0" y="3347066"/>
              <a:ext cx="12192000" cy="2631156"/>
            </a:xfrm>
            <a:custGeom>
              <a:avLst/>
              <a:gdLst>
                <a:gd name="T0" fmla="*/ 1080 w 1080"/>
                <a:gd name="T1" fmla="*/ 233 h 233"/>
                <a:gd name="T2" fmla="*/ 1080 w 1080"/>
                <a:gd name="T3" fmla="*/ 228 h 233"/>
                <a:gd name="T4" fmla="*/ 839 w 1080"/>
                <a:gd name="T5" fmla="*/ 30 h 233"/>
                <a:gd name="T6" fmla="*/ 539 w 1080"/>
                <a:gd name="T7" fmla="*/ 51 h 233"/>
                <a:gd name="T8" fmla="*/ 239 w 1080"/>
                <a:gd name="T9" fmla="*/ 120 h 233"/>
                <a:gd name="T10" fmla="*/ 0 w 1080"/>
                <a:gd name="T11" fmla="*/ 70 h 233"/>
                <a:gd name="T12" fmla="*/ 0 w 1080"/>
                <a:gd name="T13" fmla="*/ 90 h 233"/>
                <a:gd name="T14" fmla="*/ 239 w 1080"/>
                <a:gd name="T15" fmla="*/ 138 h 233"/>
                <a:gd name="T16" fmla="*/ 539 w 1080"/>
                <a:gd name="T17" fmla="*/ 64 h 233"/>
                <a:gd name="T18" fmla="*/ 839 w 1080"/>
                <a:gd name="T19" fmla="*/ 38 h 233"/>
                <a:gd name="T20" fmla="*/ 1080 w 1080"/>
                <a:gd name="T21" fmla="*/ 23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0" h="233">
                  <a:moveTo>
                    <a:pt x="1080" y="233"/>
                  </a:moveTo>
                  <a:cubicBezTo>
                    <a:pt x="1080" y="232"/>
                    <a:pt x="1080" y="230"/>
                    <a:pt x="1080" y="228"/>
                  </a:cubicBezTo>
                  <a:cubicBezTo>
                    <a:pt x="1016" y="135"/>
                    <a:pt x="933" y="57"/>
                    <a:pt x="839" y="30"/>
                  </a:cubicBezTo>
                  <a:cubicBezTo>
                    <a:pt x="745" y="0"/>
                    <a:pt x="642" y="22"/>
                    <a:pt x="539" y="51"/>
                  </a:cubicBezTo>
                  <a:cubicBezTo>
                    <a:pt x="435" y="81"/>
                    <a:pt x="332" y="118"/>
                    <a:pt x="239" y="120"/>
                  </a:cubicBezTo>
                  <a:cubicBezTo>
                    <a:pt x="146" y="126"/>
                    <a:pt x="63" y="96"/>
                    <a:pt x="0" y="70"/>
                  </a:cubicBezTo>
                  <a:cubicBezTo>
                    <a:pt x="0" y="77"/>
                    <a:pt x="0" y="84"/>
                    <a:pt x="0" y="90"/>
                  </a:cubicBezTo>
                  <a:cubicBezTo>
                    <a:pt x="63" y="116"/>
                    <a:pt x="146" y="145"/>
                    <a:pt x="239" y="138"/>
                  </a:cubicBezTo>
                  <a:cubicBezTo>
                    <a:pt x="332" y="134"/>
                    <a:pt x="435" y="95"/>
                    <a:pt x="539" y="64"/>
                  </a:cubicBezTo>
                  <a:cubicBezTo>
                    <a:pt x="642" y="33"/>
                    <a:pt x="745" y="9"/>
                    <a:pt x="839" y="38"/>
                  </a:cubicBezTo>
                  <a:cubicBezTo>
                    <a:pt x="933" y="63"/>
                    <a:pt x="1016" y="140"/>
                    <a:pt x="1080" y="233"/>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39">
              <a:extLst>
                <a:ext uri="{FF2B5EF4-FFF2-40B4-BE49-F238E27FC236}">
                  <a16:creationId xmlns:a16="http://schemas.microsoft.com/office/drawing/2014/main" id="{C76A79BD-E7CB-43BE-A932-8CC43E0AB0A0}"/>
                </a:ext>
              </a:extLst>
            </p:cNvPr>
            <p:cNvSpPr>
              <a:spLocks/>
            </p:cNvSpPr>
            <p:nvPr/>
          </p:nvSpPr>
          <p:spPr bwMode="auto">
            <a:xfrm>
              <a:off x="0" y="3364802"/>
              <a:ext cx="12192000" cy="3441195"/>
            </a:xfrm>
            <a:custGeom>
              <a:avLst/>
              <a:gdLst>
                <a:gd name="T0" fmla="*/ 1080 w 1080"/>
                <a:gd name="T1" fmla="*/ 304 h 304"/>
                <a:gd name="T2" fmla="*/ 1040 w 1080"/>
                <a:gd name="T3" fmla="*/ 241 h 304"/>
                <a:gd name="T4" fmla="*/ 947 w 1080"/>
                <a:gd name="T5" fmla="*/ 129 h 304"/>
                <a:gd name="T6" fmla="*/ 839 w 1080"/>
                <a:gd name="T7" fmla="*/ 52 h 304"/>
                <a:gd name="T8" fmla="*/ 781 w 1080"/>
                <a:gd name="T9" fmla="*/ 30 h 304"/>
                <a:gd name="T10" fmla="*/ 720 w 1080"/>
                <a:gd name="T11" fmla="*/ 19 h 304"/>
                <a:gd name="T12" fmla="*/ 657 w 1080"/>
                <a:gd name="T13" fmla="*/ 18 h 304"/>
                <a:gd name="T14" fmla="*/ 625 w 1080"/>
                <a:gd name="T15" fmla="*/ 20 h 304"/>
                <a:gd name="T16" fmla="*/ 592 w 1080"/>
                <a:gd name="T17" fmla="*/ 25 h 304"/>
                <a:gd name="T18" fmla="*/ 527 w 1080"/>
                <a:gd name="T19" fmla="*/ 38 h 304"/>
                <a:gd name="T20" fmla="*/ 460 w 1080"/>
                <a:gd name="T21" fmla="*/ 54 h 304"/>
                <a:gd name="T22" fmla="*/ 328 w 1080"/>
                <a:gd name="T23" fmla="*/ 87 h 304"/>
                <a:gd name="T24" fmla="*/ 295 w 1080"/>
                <a:gd name="T25" fmla="*/ 92 h 304"/>
                <a:gd name="T26" fmla="*/ 264 w 1080"/>
                <a:gd name="T27" fmla="*/ 97 h 304"/>
                <a:gd name="T28" fmla="*/ 202 w 1080"/>
                <a:gd name="T29" fmla="*/ 102 h 304"/>
                <a:gd name="T30" fmla="*/ 173 w 1080"/>
                <a:gd name="T31" fmla="*/ 101 h 304"/>
                <a:gd name="T32" fmla="*/ 145 w 1080"/>
                <a:gd name="T33" fmla="*/ 99 h 304"/>
                <a:gd name="T34" fmla="*/ 93 w 1080"/>
                <a:gd name="T35" fmla="*/ 90 h 304"/>
                <a:gd name="T36" fmla="*/ 46 w 1080"/>
                <a:gd name="T37" fmla="*/ 77 h 304"/>
                <a:gd name="T38" fmla="*/ 26 w 1080"/>
                <a:gd name="T39" fmla="*/ 70 h 304"/>
                <a:gd name="T40" fmla="*/ 7 w 1080"/>
                <a:gd name="T41" fmla="*/ 62 h 304"/>
                <a:gd name="T42" fmla="*/ 0 w 1080"/>
                <a:gd name="T43" fmla="*/ 59 h 304"/>
                <a:gd name="T44" fmla="*/ 0 w 1080"/>
                <a:gd name="T45" fmla="*/ 56 h 304"/>
                <a:gd name="T46" fmla="*/ 5 w 1080"/>
                <a:gd name="T47" fmla="*/ 58 h 304"/>
                <a:gd name="T48" fmla="*/ 24 w 1080"/>
                <a:gd name="T49" fmla="*/ 66 h 304"/>
                <a:gd name="T50" fmla="*/ 45 w 1080"/>
                <a:gd name="T51" fmla="*/ 73 h 304"/>
                <a:gd name="T52" fmla="*/ 91 w 1080"/>
                <a:gd name="T53" fmla="*/ 86 h 304"/>
                <a:gd name="T54" fmla="*/ 144 w 1080"/>
                <a:gd name="T55" fmla="*/ 94 h 304"/>
                <a:gd name="T56" fmla="*/ 172 w 1080"/>
                <a:gd name="T57" fmla="*/ 96 h 304"/>
                <a:gd name="T58" fmla="*/ 202 w 1080"/>
                <a:gd name="T59" fmla="*/ 95 h 304"/>
                <a:gd name="T60" fmla="*/ 263 w 1080"/>
                <a:gd name="T61" fmla="*/ 90 h 304"/>
                <a:gd name="T62" fmla="*/ 296 w 1080"/>
                <a:gd name="T63" fmla="*/ 84 h 304"/>
                <a:gd name="T64" fmla="*/ 328 w 1080"/>
                <a:gd name="T65" fmla="*/ 78 h 304"/>
                <a:gd name="T66" fmla="*/ 463 w 1080"/>
                <a:gd name="T67" fmla="*/ 42 h 304"/>
                <a:gd name="T68" fmla="*/ 530 w 1080"/>
                <a:gd name="T69" fmla="*/ 24 h 304"/>
                <a:gd name="T70" fmla="*/ 597 w 1080"/>
                <a:gd name="T71" fmla="*/ 10 h 304"/>
                <a:gd name="T72" fmla="*/ 630 w 1080"/>
                <a:gd name="T73" fmla="*/ 5 h 304"/>
                <a:gd name="T74" fmla="*/ 663 w 1080"/>
                <a:gd name="T75" fmla="*/ 2 h 304"/>
                <a:gd name="T76" fmla="*/ 727 w 1080"/>
                <a:gd name="T77" fmla="*/ 2 h 304"/>
                <a:gd name="T78" fmla="*/ 789 w 1080"/>
                <a:gd name="T79" fmla="*/ 13 h 304"/>
                <a:gd name="T80" fmla="*/ 849 w 1080"/>
                <a:gd name="T81" fmla="*/ 36 h 304"/>
                <a:gd name="T82" fmla="*/ 959 w 1080"/>
                <a:gd name="T83" fmla="*/ 116 h 304"/>
                <a:gd name="T84" fmla="*/ 1054 w 1080"/>
                <a:gd name="T85" fmla="*/ 234 h 304"/>
                <a:gd name="T86" fmla="*/ 1080 w 1080"/>
                <a:gd name="T87" fmla="*/ 275 h 304"/>
                <a:gd name="T88" fmla="*/ 1080 w 1080"/>
                <a:gd name="T89"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80" h="304">
                  <a:moveTo>
                    <a:pt x="1080" y="304"/>
                  </a:moveTo>
                  <a:cubicBezTo>
                    <a:pt x="1068" y="282"/>
                    <a:pt x="1054" y="261"/>
                    <a:pt x="1040" y="241"/>
                  </a:cubicBezTo>
                  <a:cubicBezTo>
                    <a:pt x="1012" y="199"/>
                    <a:pt x="981" y="161"/>
                    <a:pt x="947" y="129"/>
                  </a:cubicBezTo>
                  <a:cubicBezTo>
                    <a:pt x="913" y="96"/>
                    <a:pt x="877" y="71"/>
                    <a:pt x="839" y="52"/>
                  </a:cubicBezTo>
                  <a:cubicBezTo>
                    <a:pt x="820" y="43"/>
                    <a:pt x="801" y="36"/>
                    <a:pt x="781" y="30"/>
                  </a:cubicBezTo>
                  <a:cubicBezTo>
                    <a:pt x="761" y="25"/>
                    <a:pt x="741" y="21"/>
                    <a:pt x="720" y="19"/>
                  </a:cubicBezTo>
                  <a:cubicBezTo>
                    <a:pt x="699" y="17"/>
                    <a:pt x="678" y="17"/>
                    <a:pt x="657" y="18"/>
                  </a:cubicBezTo>
                  <a:cubicBezTo>
                    <a:pt x="646" y="19"/>
                    <a:pt x="636" y="19"/>
                    <a:pt x="625" y="20"/>
                  </a:cubicBezTo>
                  <a:cubicBezTo>
                    <a:pt x="614" y="22"/>
                    <a:pt x="603" y="23"/>
                    <a:pt x="592" y="25"/>
                  </a:cubicBezTo>
                  <a:cubicBezTo>
                    <a:pt x="571" y="28"/>
                    <a:pt x="548" y="33"/>
                    <a:pt x="527" y="38"/>
                  </a:cubicBezTo>
                  <a:cubicBezTo>
                    <a:pt x="504" y="43"/>
                    <a:pt x="482" y="49"/>
                    <a:pt x="460" y="54"/>
                  </a:cubicBezTo>
                  <a:cubicBezTo>
                    <a:pt x="415" y="67"/>
                    <a:pt x="371" y="77"/>
                    <a:pt x="328" y="87"/>
                  </a:cubicBezTo>
                  <a:cubicBezTo>
                    <a:pt x="317" y="89"/>
                    <a:pt x="306" y="91"/>
                    <a:pt x="295" y="92"/>
                  </a:cubicBezTo>
                  <a:cubicBezTo>
                    <a:pt x="285" y="94"/>
                    <a:pt x="274" y="96"/>
                    <a:pt x="264" y="97"/>
                  </a:cubicBezTo>
                  <a:cubicBezTo>
                    <a:pt x="243" y="99"/>
                    <a:pt x="222" y="102"/>
                    <a:pt x="202" y="102"/>
                  </a:cubicBezTo>
                  <a:cubicBezTo>
                    <a:pt x="192" y="101"/>
                    <a:pt x="183" y="102"/>
                    <a:pt x="173" y="101"/>
                  </a:cubicBezTo>
                  <a:cubicBezTo>
                    <a:pt x="164" y="101"/>
                    <a:pt x="154" y="100"/>
                    <a:pt x="145" y="99"/>
                  </a:cubicBezTo>
                  <a:cubicBezTo>
                    <a:pt x="127" y="97"/>
                    <a:pt x="110" y="95"/>
                    <a:pt x="93" y="90"/>
                  </a:cubicBezTo>
                  <a:cubicBezTo>
                    <a:pt x="76" y="87"/>
                    <a:pt x="61" y="83"/>
                    <a:pt x="46" y="77"/>
                  </a:cubicBezTo>
                  <a:cubicBezTo>
                    <a:pt x="39" y="74"/>
                    <a:pt x="32" y="72"/>
                    <a:pt x="26" y="70"/>
                  </a:cubicBezTo>
                  <a:cubicBezTo>
                    <a:pt x="19" y="67"/>
                    <a:pt x="13" y="65"/>
                    <a:pt x="7" y="62"/>
                  </a:cubicBezTo>
                  <a:cubicBezTo>
                    <a:pt x="4" y="61"/>
                    <a:pt x="2" y="59"/>
                    <a:pt x="0" y="59"/>
                  </a:cubicBezTo>
                  <a:cubicBezTo>
                    <a:pt x="0" y="58"/>
                    <a:pt x="0" y="57"/>
                    <a:pt x="0" y="56"/>
                  </a:cubicBezTo>
                  <a:cubicBezTo>
                    <a:pt x="2" y="57"/>
                    <a:pt x="4" y="57"/>
                    <a:pt x="5" y="58"/>
                  </a:cubicBezTo>
                  <a:cubicBezTo>
                    <a:pt x="11" y="61"/>
                    <a:pt x="18" y="64"/>
                    <a:pt x="24" y="66"/>
                  </a:cubicBezTo>
                  <a:cubicBezTo>
                    <a:pt x="31" y="68"/>
                    <a:pt x="37" y="70"/>
                    <a:pt x="45" y="73"/>
                  </a:cubicBezTo>
                  <a:cubicBezTo>
                    <a:pt x="60" y="79"/>
                    <a:pt x="75" y="82"/>
                    <a:pt x="91" y="86"/>
                  </a:cubicBezTo>
                  <a:cubicBezTo>
                    <a:pt x="108" y="90"/>
                    <a:pt x="125" y="92"/>
                    <a:pt x="144" y="94"/>
                  </a:cubicBezTo>
                  <a:cubicBezTo>
                    <a:pt x="153" y="95"/>
                    <a:pt x="162" y="95"/>
                    <a:pt x="172" y="96"/>
                  </a:cubicBezTo>
                  <a:cubicBezTo>
                    <a:pt x="182" y="96"/>
                    <a:pt x="192" y="95"/>
                    <a:pt x="202" y="95"/>
                  </a:cubicBezTo>
                  <a:cubicBezTo>
                    <a:pt x="222" y="96"/>
                    <a:pt x="242" y="92"/>
                    <a:pt x="263" y="90"/>
                  </a:cubicBezTo>
                  <a:cubicBezTo>
                    <a:pt x="274" y="89"/>
                    <a:pt x="285" y="87"/>
                    <a:pt x="296" y="84"/>
                  </a:cubicBezTo>
                  <a:cubicBezTo>
                    <a:pt x="306" y="83"/>
                    <a:pt x="317" y="81"/>
                    <a:pt x="328" y="78"/>
                  </a:cubicBezTo>
                  <a:cubicBezTo>
                    <a:pt x="372" y="68"/>
                    <a:pt x="417" y="56"/>
                    <a:pt x="463" y="42"/>
                  </a:cubicBezTo>
                  <a:cubicBezTo>
                    <a:pt x="485" y="37"/>
                    <a:pt x="508" y="30"/>
                    <a:pt x="530" y="24"/>
                  </a:cubicBezTo>
                  <a:cubicBezTo>
                    <a:pt x="553" y="19"/>
                    <a:pt x="575" y="13"/>
                    <a:pt x="597" y="10"/>
                  </a:cubicBezTo>
                  <a:cubicBezTo>
                    <a:pt x="608" y="8"/>
                    <a:pt x="619" y="6"/>
                    <a:pt x="630" y="5"/>
                  </a:cubicBezTo>
                  <a:cubicBezTo>
                    <a:pt x="641" y="3"/>
                    <a:pt x="652" y="3"/>
                    <a:pt x="663" y="2"/>
                  </a:cubicBezTo>
                  <a:cubicBezTo>
                    <a:pt x="685" y="0"/>
                    <a:pt x="706" y="1"/>
                    <a:pt x="727" y="2"/>
                  </a:cubicBezTo>
                  <a:cubicBezTo>
                    <a:pt x="749" y="4"/>
                    <a:pt x="769" y="8"/>
                    <a:pt x="789" y="13"/>
                  </a:cubicBezTo>
                  <a:cubicBezTo>
                    <a:pt x="809" y="19"/>
                    <a:pt x="830" y="26"/>
                    <a:pt x="849" y="36"/>
                  </a:cubicBezTo>
                  <a:cubicBezTo>
                    <a:pt x="887" y="55"/>
                    <a:pt x="924" y="82"/>
                    <a:pt x="959" y="116"/>
                  </a:cubicBezTo>
                  <a:cubicBezTo>
                    <a:pt x="993" y="149"/>
                    <a:pt x="1025" y="190"/>
                    <a:pt x="1054" y="234"/>
                  </a:cubicBezTo>
                  <a:cubicBezTo>
                    <a:pt x="1063" y="248"/>
                    <a:pt x="1072" y="261"/>
                    <a:pt x="1080" y="275"/>
                  </a:cubicBezTo>
                  <a:cubicBezTo>
                    <a:pt x="1080" y="285"/>
                    <a:pt x="1080" y="294"/>
                    <a:pt x="1080" y="30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 name="Subtitle 5">
            <a:extLst>
              <a:ext uri="{FF2B5EF4-FFF2-40B4-BE49-F238E27FC236}">
                <a16:creationId xmlns:a16="http://schemas.microsoft.com/office/drawing/2014/main" id="{BA4763BD-1501-4754-A04D-6B7711DB2597}"/>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a:p>
            <a:endParaRPr lang="en-US" dirty="0"/>
          </a:p>
        </p:txBody>
      </p:sp>
      <p:grpSp>
        <p:nvGrpSpPr>
          <p:cNvPr id="14" name="Group 13">
            <a:extLst>
              <a:ext uri="{FF2B5EF4-FFF2-40B4-BE49-F238E27FC236}">
                <a16:creationId xmlns:a16="http://schemas.microsoft.com/office/drawing/2014/main" id="{6B0B2C12-35C4-4B3F-8382-0C0E90DF65CC}"/>
              </a:ext>
            </a:extLst>
          </p:cNvPr>
          <p:cNvGrpSpPr/>
          <p:nvPr/>
        </p:nvGrpSpPr>
        <p:grpSpPr>
          <a:xfrm>
            <a:off x="2314624" y="4627684"/>
            <a:ext cx="7562753" cy="1772209"/>
            <a:chOff x="2263932" y="4584142"/>
            <a:chExt cx="7562753" cy="1772209"/>
          </a:xfrm>
        </p:grpSpPr>
        <p:grpSp>
          <p:nvGrpSpPr>
            <p:cNvPr id="61" name="Group 60">
              <a:extLst>
                <a:ext uri="{FF2B5EF4-FFF2-40B4-BE49-F238E27FC236}">
                  <a16:creationId xmlns:a16="http://schemas.microsoft.com/office/drawing/2014/main" id="{88F59FBA-0732-4ED4-AEA6-636830C66F22}"/>
                </a:ext>
              </a:extLst>
            </p:cNvPr>
            <p:cNvGrpSpPr/>
            <p:nvPr/>
          </p:nvGrpSpPr>
          <p:grpSpPr>
            <a:xfrm>
              <a:off x="2263932" y="4584142"/>
              <a:ext cx="2106899" cy="1772209"/>
              <a:chOff x="1696070" y="3157111"/>
              <a:chExt cx="2106899" cy="1772209"/>
            </a:xfrm>
          </p:grpSpPr>
          <p:grpSp>
            <p:nvGrpSpPr>
              <p:cNvPr id="62" name="Group 61">
                <a:extLst>
                  <a:ext uri="{FF2B5EF4-FFF2-40B4-BE49-F238E27FC236}">
                    <a16:creationId xmlns:a16="http://schemas.microsoft.com/office/drawing/2014/main" id="{30C0026E-E144-430A-87BE-9F249890E3ED}"/>
                  </a:ext>
                </a:extLst>
              </p:cNvPr>
              <p:cNvGrpSpPr/>
              <p:nvPr/>
            </p:nvGrpSpPr>
            <p:grpSpPr>
              <a:xfrm>
                <a:off x="1816658" y="3157111"/>
                <a:ext cx="1865722" cy="923323"/>
                <a:chOff x="1171747" y="3060700"/>
                <a:chExt cx="1865722" cy="923323"/>
              </a:xfrm>
            </p:grpSpPr>
            <p:sp>
              <p:nvSpPr>
                <p:cNvPr id="64" name="Freeform 7">
                  <a:extLst>
                    <a:ext uri="{FF2B5EF4-FFF2-40B4-BE49-F238E27FC236}">
                      <a16:creationId xmlns:a16="http://schemas.microsoft.com/office/drawing/2014/main" id="{2D7B8819-44EC-4160-ABDE-C4F0E163702C}"/>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TextBox 64">
                  <a:extLst>
                    <a:ext uri="{FF2B5EF4-FFF2-40B4-BE49-F238E27FC236}">
                      <a16:creationId xmlns:a16="http://schemas.microsoft.com/office/drawing/2014/main" id="{826644DE-3B40-45D8-9B96-7945BBCFAB0C}"/>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63" name="Rectangle 62">
                <a:extLst>
                  <a:ext uri="{FF2B5EF4-FFF2-40B4-BE49-F238E27FC236}">
                    <a16:creationId xmlns:a16="http://schemas.microsoft.com/office/drawing/2014/main" id="{901CD8F8-468C-4082-BC99-1C2AB38F3AF4}"/>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66" name="Group 65">
              <a:extLst>
                <a:ext uri="{FF2B5EF4-FFF2-40B4-BE49-F238E27FC236}">
                  <a16:creationId xmlns:a16="http://schemas.microsoft.com/office/drawing/2014/main" id="{DEF40CF4-927A-47F6-AD84-9E5B65A67EEB}"/>
                </a:ext>
              </a:extLst>
            </p:cNvPr>
            <p:cNvGrpSpPr/>
            <p:nvPr/>
          </p:nvGrpSpPr>
          <p:grpSpPr>
            <a:xfrm>
              <a:off x="4991859" y="4584142"/>
              <a:ext cx="2106899" cy="1772209"/>
              <a:chOff x="1696070" y="3157111"/>
              <a:chExt cx="2106899" cy="1772209"/>
            </a:xfrm>
          </p:grpSpPr>
          <p:grpSp>
            <p:nvGrpSpPr>
              <p:cNvPr id="67" name="Group 66">
                <a:extLst>
                  <a:ext uri="{FF2B5EF4-FFF2-40B4-BE49-F238E27FC236}">
                    <a16:creationId xmlns:a16="http://schemas.microsoft.com/office/drawing/2014/main" id="{E82CB201-6DC5-4E5E-B7D1-84A735F30DD4}"/>
                  </a:ext>
                </a:extLst>
              </p:cNvPr>
              <p:cNvGrpSpPr/>
              <p:nvPr/>
            </p:nvGrpSpPr>
            <p:grpSpPr>
              <a:xfrm>
                <a:off x="1816658" y="3157111"/>
                <a:ext cx="1865722" cy="923323"/>
                <a:chOff x="1171747" y="3060700"/>
                <a:chExt cx="1865722" cy="923323"/>
              </a:xfrm>
            </p:grpSpPr>
            <p:sp>
              <p:nvSpPr>
                <p:cNvPr id="69" name="Freeform 7">
                  <a:extLst>
                    <a:ext uri="{FF2B5EF4-FFF2-40B4-BE49-F238E27FC236}">
                      <a16:creationId xmlns:a16="http://schemas.microsoft.com/office/drawing/2014/main" id="{36F9EFD8-595E-4274-84DD-8B4846D990C4}"/>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TextBox 69">
                  <a:extLst>
                    <a:ext uri="{FF2B5EF4-FFF2-40B4-BE49-F238E27FC236}">
                      <a16:creationId xmlns:a16="http://schemas.microsoft.com/office/drawing/2014/main" id="{6444D393-4902-4820-B2AA-DB535003796F}"/>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68" name="Rectangle 67">
                <a:extLst>
                  <a:ext uri="{FF2B5EF4-FFF2-40B4-BE49-F238E27FC236}">
                    <a16:creationId xmlns:a16="http://schemas.microsoft.com/office/drawing/2014/main" id="{5CE03159-CB2D-492F-9F75-EB4204723175}"/>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71" name="Group 70">
              <a:extLst>
                <a:ext uri="{FF2B5EF4-FFF2-40B4-BE49-F238E27FC236}">
                  <a16:creationId xmlns:a16="http://schemas.microsoft.com/office/drawing/2014/main" id="{278EE8E8-5F18-4818-8A0B-65542E7798D8}"/>
                </a:ext>
              </a:extLst>
            </p:cNvPr>
            <p:cNvGrpSpPr/>
            <p:nvPr/>
          </p:nvGrpSpPr>
          <p:grpSpPr>
            <a:xfrm>
              <a:off x="7719786" y="4584142"/>
              <a:ext cx="2106899" cy="1772209"/>
              <a:chOff x="1696070" y="3157111"/>
              <a:chExt cx="2106899" cy="1772209"/>
            </a:xfrm>
          </p:grpSpPr>
          <p:grpSp>
            <p:nvGrpSpPr>
              <p:cNvPr id="72" name="Group 71">
                <a:extLst>
                  <a:ext uri="{FF2B5EF4-FFF2-40B4-BE49-F238E27FC236}">
                    <a16:creationId xmlns:a16="http://schemas.microsoft.com/office/drawing/2014/main" id="{F4092577-44CF-4F95-BC10-5B8DC9F096AF}"/>
                  </a:ext>
                </a:extLst>
              </p:cNvPr>
              <p:cNvGrpSpPr/>
              <p:nvPr/>
            </p:nvGrpSpPr>
            <p:grpSpPr>
              <a:xfrm>
                <a:off x="1816658" y="3157111"/>
                <a:ext cx="1865722" cy="923323"/>
                <a:chOff x="1171747" y="3060700"/>
                <a:chExt cx="1865722" cy="923323"/>
              </a:xfrm>
            </p:grpSpPr>
            <p:sp>
              <p:nvSpPr>
                <p:cNvPr id="74" name="Freeform 7">
                  <a:extLst>
                    <a:ext uri="{FF2B5EF4-FFF2-40B4-BE49-F238E27FC236}">
                      <a16:creationId xmlns:a16="http://schemas.microsoft.com/office/drawing/2014/main" id="{08AF1F66-8E50-4879-8A51-FBCCF89E8330}"/>
                    </a:ext>
                  </a:extLst>
                </p:cNvPr>
                <p:cNvSpPr>
                  <a:spLocks noEditPoints="1"/>
                </p:cNvSpPr>
                <p:nvPr/>
              </p:nvSpPr>
              <p:spPr bwMode="auto">
                <a:xfrm>
                  <a:off x="1919664" y="3060700"/>
                  <a:ext cx="369888" cy="368300"/>
                </a:xfrm>
                <a:custGeom>
                  <a:avLst/>
                  <a:gdLst>
                    <a:gd name="T0" fmla="*/ 120 w 122"/>
                    <a:gd name="T1" fmla="*/ 1 h 121"/>
                    <a:gd name="T2" fmla="*/ 118 w 122"/>
                    <a:gd name="T3" fmla="*/ 0 h 121"/>
                    <a:gd name="T4" fmla="*/ 116 w 122"/>
                    <a:gd name="T5" fmla="*/ 1 h 121"/>
                    <a:gd name="T6" fmla="*/ 2 w 122"/>
                    <a:gd name="T7" fmla="*/ 76 h 121"/>
                    <a:gd name="T8" fmla="*/ 1 w 122"/>
                    <a:gd name="T9" fmla="*/ 80 h 121"/>
                    <a:gd name="T10" fmla="*/ 3 w 122"/>
                    <a:gd name="T11" fmla="*/ 83 h 121"/>
                    <a:gd name="T12" fmla="*/ 33 w 122"/>
                    <a:gd name="T13" fmla="*/ 95 h 121"/>
                    <a:gd name="T14" fmla="*/ 46 w 122"/>
                    <a:gd name="T15" fmla="*/ 119 h 121"/>
                    <a:gd name="T16" fmla="*/ 50 w 122"/>
                    <a:gd name="T17" fmla="*/ 121 h 121"/>
                    <a:gd name="T18" fmla="*/ 50 w 122"/>
                    <a:gd name="T19" fmla="*/ 121 h 121"/>
                    <a:gd name="T20" fmla="*/ 53 w 122"/>
                    <a:gd name="T21" fmla="*/ 119 h 121"/>
                    <a:gd name="T22" fmla="*/ 61 w 122"/>
                    <a:gd name="T23" fmla="*/ 106 h 121"/>
                    <a:gd name="T24" fmla="*/ 97 w 122"/>
                    <a:gd name="T25" fmla="*/ 121 h 121"/>
                    <a:gd name="T26" fmla="*/ 99 w 122"/>
                    <a:gd name="T27" fmla="*/ 121 h 121"/>
                    <a:gd name="T28" fmla="*/ 101 w 122"/>
                    <a:gd name="T29" fmla="*/ 121 h 121"/>
                    <a:gd name="T30" fmla="*/ 103 w 122"/>
                    <a:gd name="T31" fmla="*/ 118 h 121"/>
                    <a:gd name="T32" fmla="*/ 121 w 122"/>
                    <a:gd name="T33" fmla="*/ 5 h 121"/>
                    <a:gd name="T34" fmla="*/ 120 w 122"/>
                    <a:gd name="T35" fmla="*/ 1 h 121"/>
                    <a:gd name="T36" fmla="*/ 12 w 122"/>
                    <a:gd name="T37" fmla="*/ 79 h 121"/>
                    <a:gd name="T38" fmla="*/ 100 w 122"/>
                    <a:gd name="T39" fmla="*/ 20 h 121"/>
                    <a:gd name="T40" fmla="*/ 36 w 122"/>
                    <a:gd name="T41" fmla="*/ 89 h 121"/>
                    <a:gd name="T42" fmla="*/ 35 w 122"/>
                    <a:gd name="T43" fmla="*/ 88 h 121"/>
                    <a:gd name="T44" fmla="*/ 12 w 122"/>
                    <a:gd name="T45" fmla="*/ 79 h 121"/>
                    <a:gd name="T46" fmla="*/ 39 w 122"/>
                    <a:gd name="T47" fmla="*/ 91 h 121"/>
                    <a:gd name="T48" fmla="*/ 39 w 122"/>
                    <a:gd name="T49" fmla="*/ 91 h 121"/>
                    <a:gd name="T50" fmla="*/ 111 w 122"/>
                    <a:gd name="T51" fmla="*/ 15 h 121"/>
                    <a:gd name="T52" fmla="*/ 50 w 122"/>
                    <a:gd name="T53" fmla="*/ 110 h 121"/>
                    <a:gd name="T54" fmla="*/ 39 w 122"/>
                    <a:gd name="T55" fmla="*/ 91 h 121"/>
                    <a:gd name="T56" fmla="*/ 96 w 122"/>
                    <a:gd name="T57" fmla="*/ 112 h 121"/>
                    <a:gd name="T58" fmla="*/ 64 w 122"/>
                    <a:gd name="T59" fmla="*/ 99 h 121"/>
                    <a:gd name="T60" fmla="*/ 61 w 122"/>
                    <a:gd name="T61" fmla="*/ 99 h 121"/>
                    <a:gd name="T62" fmla="*/ 111 w 122"/>
                    <a:gd name="T63" fmla="*/ 22 h 121"/>
                    <a:gd name="T64" fmla="*/ 96 w 122"/>
                    <a:gd name="T65" fmla="*/ 112 h 121"/>
                    <a:gd name="T66" fmla="*/ 96 w 122"/>
                    <a:gd name="T67" fmla="*/ 112 h 121"/>
                    <a:gd name="T68" fmla="*/ 96 w 122"/>
                    <a:gd name="T69" fmla="*/ 11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 h="121">
                      <a:moveTo>
                        <a:pt x="120" y="1"/>
                      </a:moveTo>
                      <a:cubicBezTo>
                        <a:pt x="119" y="1"/>
                        <a:pt x="118" y="0"/>
                        <a:pt x="118" y="0"/>
                      </a:cubicBezTo>
                      <a:cubicBezTo>
                        <a:pt x="117" y="0"/>
                        <a:pt x="116" y="1"/>
                        <a:pt x="116" y="1"/>
                      </a:cubicBezTo>
                      <a:cubicBezTo>
                        <a:pt x="2" y="76"/>
                        <a:pt x="2" y="76"/>
                        <a:pt x="2" y="76"/>
                      </a:cubicBezTo>
                      <a:cubicBezTo>
                        <a:pt x="1" y="77"/>
                        <a:pt x="0" y="79"/>
                        <a:pt x="1" y="80"/>
                      </a:cubicBezTo>
                      <a:cubicBezTo>
                        <a:pt x="1" y="81"/>
                        <a:pt x="2" y="83"/>
                        <a:pt x="3" y="83"/>
                      </a:cubicBezTo>
                      <a:cubicBezTo>
                        <a:pt x="33" y="95"/>
                        <a:pt x="33" y="95"/>
                        <a:pt x="33" y="95"/>
                      </a:cubicBezTo>
                      <a:cubicBezTo>
                        <a:pt x="46" y="119"/>
                        <a:pt x="46" y="119"/>
                        <a:pt x="46" y="119"/>
                      </a:cubicBezTo>
                      <a:cubicBezTo>
                        <a:pt x="47" y="120"/>
                        <a:pt x="48" y="121"/>
                        <a:pt x="50" y="121"/>
                      </a:cubicBezTo>
                      <a:cubicBezTo>
                        <a:pt x="50" y="121"/>
                        <a:pt x="50" y="121"/>
                        <a:pt x="50" y="121"/>
                      </a:cubicBezTo>
                      <a:cubicBezTo>
                        <a:pt x="51" y="121"/>
                        <a:pt x="52" y="121"/>
                        <a:pt x="53" y="119"/>
                      </a:cubicBezTo>
                      <a:cubicBezTo>
                        <a:pt x="61" y="106"/>
                        <a:pt x="61" y="106"/>
                        <a:pt x="61" y="106"/>
                      </a:cubicBezTo>
                      <a:cubicBezTo>
                        <a:pt x="97" y="121"/>
                        <a:pt x="97" y="121"/>
                        <a:pt x="97" y="121"/>
                      </a:cubicBezTo>
                      <a:cubicBezTo>
                        <a:pt x="98" y="121"/>
                        <a:pt x="98" y="121"/>
                        <a:pt x="99" y="121"/>
                      </a:cubicBezTo>
                      <a:cubicBezTo>
                        <a:pt x="99" y="121"/>
                        <a:pt x="100" y="121"/>
                        <a:pt x="101" y="121"/>
                      </a:cubicBezTo>
                      <a:cubicBezTo>
                        <a:pt x="102" y="120"/>
                        <a:pt x="102" y="119"/>
                        <a:pt x="103" y="118"/>
                      </a:cubicBezTo>
                      <a:cubicBezTo>
                        <a:pt x="121" y="5"/>
                        <a:pt x="121" y="5"/>
                        <a:pt x="121" y="5"/>
                      </a:cubicBezTo>
                      <a:cubicBezTo>
                        <a:pt x="122" y="3"/>
                        <a:pt x="121" y="2"/>
                        <a:pt x="120" y="1"/>
                      </a:cubicBezTo>
                      <a:close/>
                      <a:moveTo>
                        <a:pt x="12" y="79"/>
                      </a:moveTo>
                      <a:cubicBezTo>
                        <a:pt x="100" y="20"/>
                        <a:pt x="100" y="20"/>
                        <a:pt x="100" y="20"/>
                      </a:cubicBezTo>
                      <a:cubicBezTo>
                        <a:pt x="36" y="89"/>
                        <a:pt x="36" y="89"/>
                        <a:pt x="36" y="89"/>
                      </a:cubicBezTo>
                      <a:cubicBezTo>
                        <a:pt x="36" y="88"/>
                        <a:pt x="36" y="88"/>
                        <a:pt x="35" y="88"/>
                      </a:cubicBezTo>
                      <a:lnTo>
                        <a:pt x="12" y="79"/>
                      </a:lnTo>
                      <a:close/>
                      <a:moveTo>
                        <a:pt x="39" y="91"/>
                      </a:moveTo>
                      <a:cubicBezTo>
                        <a:pt x="39" y="91"/>
                        <a:pt x="39" y="91"/>
                        <a:pt x="39" y="91"/>
                      </a:cubicBezTo>
                      <a:cubicBezTo>
                        <a:pt x="111" y="15"/>
                        <a:pt x="111" y="15"/>
                        <a:pt x="111" y="15"/>
                      </a:cubicBezTo>
                      <a:cubicBezTo>
                        <a:pt x="50" y="110"/>
                        <a:pt x="50" y="110"/>
                        <a:pt x="50" y="110"/>
                      </a:cubicBezTo>
                      <a:lnTo>
                        <a:pt x="39" y="91"/>
                      </a:lnTo>
                      <a:close/>
                      <a:moveTo>
                        <a:pt x="96" y="112"/>
                      </a:moveTo>
                      <a:cubicBezTo>
                        <a:pt x="64" y="99"/>
                        <a:pt x="64" y="99"/>
                        <a:pt x="64" y="99"/>
                      </a:cubicBezTo>
                      <a:cubicBezTo>
                        <a:pt x="63" y="99"/>
                        <a:pt x="62" y="99"/>
                        <a:pt x="61" y="99"/>
                      </a:cubicBezTo>
                      <a:cubicBezTo>
                        <a:pt x="111" y="22"/>
                        <a:pt x="111" y="22"/>
                        <a:pt x="111" y="22"/>
                      </a:cubicBezTo>
                      <a:lnTo>
                        <a:pt x="96" y="112"/>
                      </a:lnTo>
                      <a:close/>
                      <a:moveTo>
                        <a:pt x="96" y="112"/>
                      </a:moveTo>
                      <a:cubicBezTo>
                        <a:pt x="96" y="112"/>
                        <a:pt x="96" y="112"/>
                        <a:pt x="96" y="112"/>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5" name="TextBox 74">
                  <a:extLst>
                    <a:ext uri="{FF2B5EF4-FFF2-40B4-BE49-F238E27FC236}">
                      <a16:creationId xmlns:a16="http://schemas.microsoft.com/office/drawing/2014/main" id="{3B681D11-DB44-48C1-B217-08C75CCB01D4}"/>
                    </a:ext>
                  </a:extLst>
                </p:cNvPr>
                <p:cNvSpPr txBox="1"/>
                <p:nvPr/>
              </p:nvSpPr>
              <p:spPr>
                <a:xfrm>
                  <a:off x="1171747" y="3635210"/>
                  <a:ext cx="1865722" cy="348813"/>
                </a:xfrm>
                <a:prstGeom prst="rect">
                  <a:avLst/>
                </a:prstGeom>
                <a:noFill/>
              </p:spPr>
              <p:txBody>
                <a:bodyPr wrap="square" rtlCol="0">
                  <a:spAutoFit/>
                </a:bodyPr>
                <a:lstStyle/>
                <a:p>
                  <a:pPr algn="ctr">
                    <a:lnSpc>
                      <a:spcPts val="2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Service </a:t>
                  </a:r>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Title</a:t>
                  </a:r>
                </a:p>
              </p:txBody>
            </p:sp>
          </p:grpSp>
          <p:sp>
            <p:nvSpPr>
              <p:cNvPr id="73" name="Rectangle 72">
                <a:extLst>
                  <a:ext uri="{FF2B5EF4-FFF2-40B4-BE49-F238E27FC236}">
                    <a16:creationId xmlns:a16="http://schemas.microsoft.com/office/drawing/2014/main" id="{680B4386-3888-4027-A5AC-DE51B5A88CB9}"/>
                  </a:ext>
                </a:extLst>
              </p:cNvPr>
              <p:cNvSpPr/>
              <p:nvPr/>
            </p:nvSpPr>
            <p:spPr>
              <a:xfrm>
                <a:off x="1696070" y="4098323"/>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spTree>
    <p:extLst>
      <p:ext uri="{BB962C8B-B14F-4D97-AF65-F5344CB8AC3E}">
        <p14:creationId xmlns:p14="http://schemas.microsoft.com/office/powerpoint/2010/main" val="306383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7" name="Picture Placeholder 26">
            <a:extLst>
              <a:ext uri="{FF2B5EF4-FFF2-40B4-BE49-F238E27FC236}">
                <a16:creationId xmlns:a16="http://schemas.microsoft.com/office/drawing/2014/main" id="{91D07B82-B8DE-4CBD-88E1-21DFDAE6601B}"/>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t="7732" b="7732"/>
          <a:stretch>
            <a:fillRect/>
          </a:stretch>
        </p:blipFill>
        <p:spPr>
          <a:xfrm>
            <a:off x="0" y="0"/>
            <a:ext cx="12192000" cy="6858000"/>
          </a:xfrm>
        </p:spPr>
      </p:pic>
      <p:sp>
        <p:nvSpPr>
          <p:cNvPr id="26" name="Rectangle 25">
            <a:extLst>
              <a:ext uri="{FF2B5EF4-FFF2-40B4-BE49-F238E27FC236}">
                <a16:creationId xmlns:a16="http://schemas.microsoft.com/office/drawing/2014/main" id="{B3CBFB81-2070-4A5C-A664-0F3CC53BF9D6}"/>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1" name="Picture Placeholder 260">
            <a:extLst>
              <a:ext uri="{FF2B5EF4-FFF2-40B4-BE49-F238E27FC236}">
                <a16:creationId xmlns:a16="http://schemas.microsoft.com/office/drawing/2014/main" id="{A5243DBC-9170-40E5-8375-C738A2BD7767}"/>
              </a:ext>
            </a:extLst>
          </p:cNvPr>
          <p:cNvPicPr>
            <a:picLocks noGrp="1" noChangeAspect="1"/>
          </p:cNvPicPr>
          <p:nvPr>
            <p:ph type="pic" sz="quarter" idx="40"/>
          </p:nvPr>
        </p:nvPicPr>
        <p:blipFill rotWithShape="1">
          <a:blip r:embed="rId4" cstate="print">
            <a:extLst>
              <a:ext uri="{28A0092B-C50C-407E-A947-70E740481C1C}">
                <a14:useLocalDpi xmlns:a14="http://schemas.microsoft.com/office/drawing/2010/main" val="0"/>
              </a:ext>
            </a:extLst>
          </a:blip>
          <a:srcRect l="18681" t="9952" r="6020" b="9066"/>
          <a:stretch/>
        </p:blipFill>
        <p:spPr>
          <a:xfrm>
            <a:off x="3172007" y="1961520"/>
            <a:ext cx="1180372" cy="1180372"/>
          </a:xfrm>
        </p:spPr>
      </p:pic>
      <p:pic>
        <p:nvPicPr>
          <p:cNvPr id="263" name="Picture Placeholder 262">
            <a:extLst>
              <a:ext uri="{FF2B5EF4-FFF2-40B4-BE49-F238E27FC236}">
                <a16:creationId xmlns:a16="http://schemas.microsoft.com/office/drawing/2014/main" id="{CD2D299A-3621-4621-96F2-802F1F66305F}"/>
              </a:ext>
            </a:extLst>
          </p:cNvPr>
          <p:cNvPicPr>
            <a:picLocks noGrp="1" noChangeAspect="1"/>
          </p:cNvPicPr>
          <p:nvPr>
            <p:ph type="pic" sz="quarter" idx="41"/>
          </p:nvPr>
        </p:nvPicPr>
        <p:blipFill>
          <a:blip r:embed="rId5" cstate="print">
            <a:extLst>
              <a:ext uri="{28A0092B-C50C-407E-A947-70E740481C1C}">
                <a14:useLocalDpi xmlns:a14="http://schemas.microsoft.com/office/drawing/2010/main" val="0"/>
              </a:ext>
            </a:extLst>
          </a:blip>
          <a:srcRect l="16622" r="16622"/>
          <a:stretch>
            <a:fillRect/>
          </a:stretch>
        </p:blipFill>
        <p:spPr/>
      </p:pic>
      <p:pic>
        <p:nvPicPr>
          <p:cNvPr id="265" name="Picture Placeholder 264">
            <a:extLst>
              <a:ext uri="{FF2B5EF4-FFF2-40B4-BE49-F238E27FC236}">
                <a16:creationId xmlns:a16="http://schemas.microsoft.com/office/drawing/2014/main" id="{390B329C-11F3-4008-8D5C-327FAFC322DB}"/>
              </a:ext>
            </a:extLst>
          </p:cNvPr>
          <p:cNvPicPr>
            <a:picLocks noGrp="1" noChangeAspect="1"/>
          </p:cNvPicPr>
          <p:nvPr>
            <p:ph type="pic" sz="quarter" idx="42"/>
          </p:nvPr>
        </p:nvPicPr>
        <p:blipFill rotWithShape="1">
          <a:blip r:embed="rId6" cstate="print">
            <a:extLst>
              <a:ext uri="{28A0092B-C50C-407E-A947-70E740481C1C}">
                <a14:useLocalDpi xmlns:a14="http://schemas.microsoft.com/office/drawing/2010/main" val="0"/>
              </a:ext>
            </a:extLst>
          </a:blip>
          <a:srcRect l="9148" t="5356" r="50347" b="22788"/>
          <a:stretch/>
        </p:blipFill>
        <p:spPr>
          <a:xfrm>
            <a:off x="7839621" y="1961520"/>
            <a:ext cx="1180372" cy="1180372"/>
          </a:xfrm>
        </p:spPr>
      </p:pic>
      <p:pic>
        <p:nvPicPr>
          <p:cNvPr id="267" name="Picture Placeholder 266">
            <a:extLst>
              <a:ext uri="{FF2B5EF4-FFF2-40B4-BE49-F238E27FC236}">
                <a16:creationId xmlns:a16="http://schemas.microsoft.com/office/drawing/2014/main" id="{2104E92B-4541-434F-8A2B-28895050C9D8}"/>
              </a:ext>
            </a:extLst>
          </p:cNvPr>
          <p:cNvPicPr>
            <a:picLocks noGrp="1" noChangeAspect="1"/>
          </p:cNvPicPr>
          <p:nvPr>
            <p:ph type="pic" sz="quarter" idx="43"/>
          </p:nvPr>
        </p:nvPicPr>
        <p:blipFill rotWithShape="1">
          <a:blip r:embed="rId7" cstate="print">
            <a:extLst>
              <a:ext uri="{28A0092B-C50C-407E-A947-70E740481C1C}">
                <a14:useLocalDpi xmlns:a14="http://schemas.microsoft.com/office/drawing/2010/main" val="0"/>
              </a:ext>
            </a:extLst>
          </a:blip>
          <a:srcRect l="31940" t="5638" r="-610" b="20423"/>
          <a:stretch/>
        </p:blipFill>
        <p:spPr>
          <a:xfrm>
            <a:off x="10173428" y="1961520"/>
            <a:ext cx="1180372" cy="1180372"/>
          </a:xfrm>
        </p:spPr>
      </p:pic>
      <p:pic>
        <p:nvPicPr>
          <p:cNvPr id="270" name="Picture Placeholder 269">
            <a:extLst>
              <a:ext uri="{FF2B5EF4-FFF2-40B4-BE49-F238E27FC236}">
                <a16:creationId xmlns:a16="http://schemas.microsoft.com/office/drawing/2014/main" id="{93F4CC3C-3712-4BFD-B15B-B49E042724B3}"/>
              </a:ext>
            </a:extLst>
          </p:cNvPr>
          <p:cNvPicPr>
            <a:picLocks noGrp="1" noChangeAspect="1"/>
          </p:cNvPicPr>
          <p:nvPr>
            <p:ph type="pic" sz="quarter" idx="44"/>
          </p:nvPr>
        </p:nvPicPr>
        <p:blipFill>
          <a:blip r:embed="rId8" cstate="print">
            <a:extLst>
              <a:ext uri="{28A0092B-C50C-407E-A947-70E740481C1C}">
                <a14:useLocalDpi xmlns:a14="http://schemas.microsoft.com/office/drawing/2010/main" val="0"/>
              </a:ext>
            </a:extLst>
          </a:blip>
          <a:srcRect l="17268" r="17268"/>
          <a:stretch>
            <a:fillRect/>
          </a:stretch>
        </p:blipFill>
        <p:spPr/>
      </p:pic>
      <p:pic>
        <p:nvPicPr>
          <p:cNvPr id="272" name="Picture Placeholder 271">
            <a:extLst>
              <a:ext uri="{FF2B5EF4-FFF2-40B4-BE49-F238E27FC236}">
                <a16:creationId xmlns:a16="http://schemas.microsoft.com/office/drawing/2014/main" id="{268F5CC2-91B6-4496-8F3D-9185933E1E89}"/>
              </a:ext>
            </a:extLst>
          </p:cNvPr>
          <p:cNvPicPr>
            <a:picLocks noGrp="1" noChangeAspect="1"/>
          </p:cNvPicPr>
          <p:nvPr>
            <p:ph type="pic" sz="quarter" idx="45"/>
          </p:nvPr>
        </p:nvPicPr>
        <p:blipFill rotWithShape="1">
          <a:blip r:embed="rId9" cstate="print">
            <a:extLst>
              <a:ext uri="{28A0092B-C50C-407E-A947-70E740481C1C}">
                <a14:useLocalDpi xmlns:a14="http://schemas.microsoft.com/office/drawing/2010/main" val="0"/>
              </a:ext>
            </a:extLst>
          </a:blip>
          <a:srcRect l="8291" t="4400" r="32896" b="14644"/>
          <a:stretch/>
        </p:blipFill>
        <p:spPr>
          <a:xfrm>
            <a:off x="7839621" y="4027226"/>
            <a:ext cx="1180372" cy="1180372"/>
          </a:xfrm>
        </p:spPr>
      </p:pic>
      <p:pic>
        <p:nvPicPr>
          <p:cNvPr id="276" name="Picture Placeholder 275">
            <a:extLst>
              <a:ext uri="{FF2B5EF4-FFF2-40B4-BE49-F238E27FC236}">
                <a16:creationId xmlns:a16="http://schemas.microsoft.com/office/drawing/2014/main" id="{6450DC16-0FB2-4A8B-A4AA-A016F3A6B868}"/>
              </a:ext>
            </a:extLst>
          </p:cNvPr>
          <p:cNvPicPr>
            <a:picLocks noGrp="1" noChangeAspect="1"/>
          </p:cNvPicPr>
          <p:nvPr>
            <p:ph type="pic" sz="quarter" idx="46"/>
          </p:nvPr>
        </p:nvPicPr>
        <p:blipFill>
          <a:blip r:embed="rId8" cstate="print">
            <a:extLst>
              <a:ext uri="{28A0092B-C50C-407E-A947-70E740481C1C}">
                <a14:useLocalDpi xmlns:a14="http://schemas.microsoft.com/office/drawing/2010/main" val="0"/>
              </a:ext>
            </a:extLst>
          </a:blip>
          <a:srcRect l="17268" r="17268"/>
          <a:stretch>
            <a:fillRect/>
          </a:stretch>
        </p:blipFill>
        <p:spPr/>
      </p:pic>
      <p:pic>
        <p:nvPicPr>
          <p:cNvPr id="278" name="Picture Placeholder 277">
            <a:extLst>
              <a:ext uri="{FF2B5EF4-FFF2-40B4-BE49-F238E27FC236}">
                <a16:creationId xmlns:a16="http://schemas.microsoft.com/office/drawing/2014/main" id="{FD7DBC71-2993-4DE7-9D07-5B94C6D278D2}"/>
              </a:ext>
            </a:extLst>
          </p:cNvPr>
          <p:cNvPicPr>
            <a:picLocks noGrp="1" noChangeAspect="1"/>
          </p:cNvPicPr>
          <p:nvPr>
            <p:ph type="pic" sz="quarter" idx="47"/>
          </p:nvPr>
        </p:nvPicPr>
        <p:blipFill rotWithShape="1">
          <a:blip r:embed="rId10" cstate="print">
            <a:extLst>
              <a:ext uri="{28A0092B-C50C-407E-A947-70E740481C1C}">
                <a14:useLocalDpi xmlns:a14="http://schemas.microsoft.com/office/drawing/2010/main" val="0"/>
              </a:ext>
            </a:extLst>
          </a:blip>
          <a:srcRect l="20869" t="11669" r="989" b="4291"/>
          <a:stretch/>
        </p:blipFill>
        <p:spPr>
          <a:xfrm>
            <a:off x="3172007" y="4027226"/>
            <a:ext cx="1180372" cy="1180372"/>
          </a:xfrm>
        </p:spPr>
      </p:pic>
      <p:pic>
        <p:nvPicPr>
          <p:cNvPr id="280" name="Picture Placeholder 279">
            <a:extLst>
              <a:ext uri="{FF2B5EF4-FFF2-40B4-BE49-F238E27FC236}">
                <a16:creationId xmlns:a16="http://schemas.microsoft.com/office/drawing/2014/main" id="{67E2A490-CCDD-474B-B8CB-95AE2B8CEE33}"/>
              </a:ext>
            </a:extLst>
          </p:cNvPr>
          <p:cNvPicPr>
            <a:picLocks noGrp="1" noChangeAspect="1"/>
          </p:cNvPicPr>
          <p:nvPr>
            <p:ph type="pic" sz="quarter" idx="48"/>
          </p:nvPr>
        </p:nvPicPr>
        <p:blipFill>
          <a:blip r:embed="rId11" cstate="print">
            <a:extLst>
              <a:ext uri="{28A0092B-C50C-407E-A947-70E740481C1C}">
                <a14:useLocalDpi xmlns:a14="http://schemas.microsoft.com/office/drawing/2010/main" val="0"/>
              </a:ext>
            </a:extLst>
          </a:blip>
          <a:srcRect l="16650" r="1665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a:p>
        </p:txBody>
      </p:sp>
      <p:sp>
        <p:nvSpPr>
          <p:cNvPr id="2" name="Title 1">
            <a:extLst>
              <a:ext uri="{FF2B5EF4-FFF2-40B4-BE49-F238E27FC236}">
                <a16:creationId xmlns:a16="http://schemas.microsoft.com/office/drawing/2014/main" id="{EA6A9C4D-FA0B-471D-9138-B2C89F973458}"/>
              </a:ext>
            </a:extLst>
          </p:cNvPr>
          <p:cNvSpPr>
            <a:spLocks noGrp="1"/>
          </p:cNvSpPr>
          <p:nvPr>
            <p:ph type="title" idx="4294967295"/>
          </p:nvPr>
        </p:nvSpPr>
        <p:spPr>
          <a:xfrm>
            <a:off x="838200" y="481013"/>
            <a:ext cx="10515600" cy="679450"/>
          </a:xfrm>
        </p:spPr>
        <p:txBody>
          <a:bodyPr>
            <a:normAutofit/>
          </a:bodyPr>
          <a:lstStyle/>
          <a:p>
            <a:r>
              <a:rPr lang="en-US" b="1" dirty="0">
                <a:solidFill>
                  <a:schemeClr val="bg1"/>
                </a:solidFill>
              </a:rPr>
              <a:t>Our</a:t>
            </a:r>
            <a:r>
              <a:rPr lang="en-US" dirty="0">
                <a:solidFill>
                  <a:schemeClr val="bg1"/>
                </a:solidFill>
              </a:rPr>
              <a:t> Team</a:t>
            </a:r>
          </a:p>
        </p:txBody>
      </p:sp>
      <p:sp>
        <p:nvSpPr>
          <p:cNvPr id="21" name="Subtitle 20">
            <a:extLst>
              <a:ext uri="{FF2B5EF4-FFF2-40B4-BE49-F238E27FC236}">
                <a16:creationId xmlns:a16="http://schemas.microsoft.com/office/drawing/2014/main" id="{5D9FC5C8-32FB-4F8B-8F7B-56BA0C8591D8}"/>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269" name="TextBox 268">
            <a:extLst>
              <a:ext uri="{FF2B5EF4-FFF2-40B4-BE49-F238E27FC236}">
                <a16:creationId xmlns:a16="http://schemas.microsoft.com/office/drawing/2014/main" id="{1CD9A83A-E1C8-4361-AA21-A842C991C422}"/>
              </a:ext>
            </a:extLst>
          </p:cNvPr>
          <p:cNvSpPr txBox="1"/>
          <p:nvPr/>
        </p:nvSpPr>
        <p:spPr>
          <a:xfrm>
            <a:off x="495525" y="3389461"/>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3" name="TextBox 102">
            <a:extLst>
              <a:ext uri="{FF2B5EF4-FFF2-40B4-BE49-F238E27FC236}">
                <a16:creationId xmlns:a16="http://schemas.microsoft.com/office/drawing/2014/main" id="{9999865F-BCC9-474E-8D9C-36B004CBDB9F}"/>
              </a:ext>
            </a:extLst>
          </p:cNvPr>
          <p:cNvSpPr txBox="1"/>
          <p:nvPr/>
        </p:nvSpPr>
        <p:spPr>
          <a:xfrm>
            <a:off x="2829332" y="3389461"/>
            <a:ext cx="1865722" cy="348813"/>
          </a:xfrm>
          <a:prstGeom prst="rect">
            <a:avLst/>
          </a:prstGeom>
          <a:noFill/>
        </p:spPr>
        <p:txBody>
          <a:bodyPr wrap="square" rtlCol="0">
            <a:spAutoFit/>
          </a:bodyPr>
          <a:lstStyle/>
          <a:p>
            <a:pPr algn="ctr">
              <a:lnSpc>
                <a:spcPts val="2000"/>
              </a:lnSpc>
            </a:pP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Gomez</a:t>
            </a:r>
          </a:p>
        </p:txBody>
      </p:sp>
      <p:sp>
        <p:nvSpPr>
          <p:cNvPr id="60" name="TextBox 59">
            <a:extLst>
              <a:ext uri="{FF2B5EF4-FFF2-40B4-BE49-F238E27FC236}">
                <a16:creationId xmlns:a16="http://schemas.microsoft.com/office/drawing/2014/main" id="{DEA23435-2229-4500-B11D-2C0E4ED0D901}"/>
              </a:ext>
            </a:extLst>
          </p:cNvPr>
          <p:cNvSpPr txBox="1"/>
          <p:nvPr/>
        </p:nvSpPr>
        <p:spPr>
          <a:xfrm>
            <a:off x="5163139" y="3396018"/>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1" name="TextBox 60">
            <a:extLst>
              <a:ext uri="{FF2B5EF4-FFF2-40B4-BE49-F238E27FC236}">
                <a16:creationId xmlns:a16="http://schemas.microsoft.com/office/drawing/2014/main" id="{FA14A78B-7977-4B7C-A358-68BA62769E25}"/>
              </a:ext>
            </a:extLst>
          </p:cNvPr>
          <p:cNvSpPr txBox="1"/>
          <p:nvPr/>
        </p:nvSpPr>
        <p:spPr>
          <a:xfrm>
            <a:off x="7496946" y="3429000"/>
            <a:ext cx="1865722" cy="348813"/>
          </a:xfrm>
          <a:prstGeom prst="rect">
            <a:avLst/>
          </a:prstGeom>
          <a:noFill/>
        </p:spPr>
        <p:txBody>
          <a:bodyPr wrap="square" rtlCol="0">
            <a:spAutoFit/>
          </a:bodyPr>
          <a:lstStyle/>
          <a:p>
            <a:pPr algn="ctr">
              <a:lnSpc>
                <a:spcPts val="2000"/>
              </a:lnSpc>
            </a:pP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Gomez</a:t>
            </a:r>
          </a:p>
        </p:txBody>
      </p:sp>
      <p:sp>
        <p:nvSpPr>
          <p:cNvPr id="62" name="TextBox 61">
            <a:extLst>
              <a:ext uri="{FF2B5EF4-FFF2-40B4-BE49-F238E27FC236}">
                <a16:creationId xmlns:a16="http://schemas.microsoft.com/office/drawing/2014/main" id="{49F20323-4B48-46EF-ABEF-93811DC82482}"/>
              </a:ext>
            </a:extLst>
          </p:cNvPr>
          <p:cNvSpPr txBox="1"/>
          <p:nvPr/>
        </p:nvSpPr>
        <p:spPr>
          <a:xfrm>
            <a:off x="9830753" y="3454253"/>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3" name="TextBox 62">
            <a:extLst>
              <a:ext uri="{FF2B5EF4-FFF2-40B4-BE49-F238E27FC236}">
                <a16:creationId xmlns:a16="http://schemas.microsoft.com/office/drawing/2014/main" id="{1D6A1358-8154-46D6-BC1A-BCFD0C68EF5E}"/>
              </a:ext>
            </a:extLst>
          </p:cNvPr>
          <p:cNvSpPr txBox="1"/>
          <p:nvPr/>
        </p:nvSpPr>
        <p:spPr>
          <a:xfrm>
            <a:off x="495525" y="5431758"/>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4" name="TextBox 63">
            <a:extLst>
              <a:ext uri="{FF2B5EF4-FFF2-40B4-BE49-F238E27FC236}">
                <a16:creationId xmlns:a16="http://schemas.microsoft.com/office/drawing/2014/main" id="{1AFB4C26-E56C-4391-8FBB-690FA792FD99}"/>
              </a:ext>
            </a:extLst>
          </p:cNvPr>
          <p:cNvSpPr txBox="1"/>
          <p:nvPr/>
        </p:nvSpPr>
        <p:spPr>
          <a:xfrm>
            <a:off x="2829332" y="5431758"/>
            <a:ext cx="1865722" cy="348813"/>
          </a:xfrm>
          <a:prstGeom prst="rect">
            <a:avLst/>
          </a:prstGeom>
          <a:noFill/>
        </p:spPr>
        <p:txBody>
          <a:bodyPr wrap="square" rtlCol="0">
            <a:spAutoFit/>
          </a:bodyPr>
          <a:lstStyle/>
          <a:p>
            <a:pPr algn="ctr">
              <a:lnSpc>
                <a:spcPts val="2000"/>
              </a:lnSpc>
            </a:pP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Gomez</a:t>
            </a:r>
          </a:p>
        </p:txBody>
      </p:sp>
      <p:sp>
        <p:nvSpPr>
          <p:cNvPr id="65" name="TextBox 64">
            <a:extLst>
              <a:ext uri="{FF2B5EF4-FFF2-40B4-BE49-F238E27FC236}">
                <a16:creationId xmlns:a16="http://schemas.microsoft.com/office/drawing/2014/main" id="{C722E545-A622-49D4-89B8-62FF85DAD1B9}"/>
              </a:ext>
            </a:extLst>
          </p:cNvPr>
          <p:cNvSpPr txBox="1"/>
          <p:nvPr/>
        </p:nvSpPr>
        <p:spPr>
          <a:xfrm>
            <a:off x="5163139" y="5438315"/>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6" name="TextBox 65">
            <a:extLst>
              <a:ext uri="{FF2B5EF4-FFF2-40B4-BE49-F238E27FC236}">
                <a16:creationId xmlns:a16="http://schemas.microsoft.com/office/drawing/2014/main" id="{8933E70B-7796-4F41-9A66-3C4628564522}"/>
              </a:ext>
            </a:extLst>
          </p:cNvPr>
          <p:cNvSpPr txBox="1"/>
          <p:nvPr/>
        </p:nvSpPr>
        <p:spPr>
          <a:xfrm>
            <a:off x="7496946" y="5471297"/>
            <a:ext cx="1865722" cy="348813"/>
          </a:xfrm>
          <a:prstGeom prst="rect">
            <a:avLst/>
          </a:prstGeom>
          <a:noFill/>
        </p:spPr>
        <p:txBody>
          <a:bodyPr wrap="square" rtlCol="0">
            <a:spAutoFit/>
          </a:bodyPr>
          <a:lstStyle/>
          <a:p>
            <a:pPr algn="ctr">
              <a:lnSpc>
                <a:spcPts val="2000"/>
              </a:lnSpc>
            </a:pP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Selela</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Gomez</a:t>
            </a:r>
          </a:p>
        </p:txBody>
      </p:sp>
      <p:sp>
        <p:nvSpPr>
          <p:cNvPr id="67" name="TextBox 66">
            <a:extLst>
              <a:ext uri="{FF2B5EF4-FFF2-40B4-BE49-F238E27FC236}">
                <a16:creationId xmlns:a16="http://schemas.microsoft.com/office/drawing/2014/main" id="{3051BFFD-31B0-4913-B2DC-D56035345057}"/>
              </a:ext>
            </a:extLst>
          </p:cNvPr>
          <p:cNvSpPr txBox="1"/>
          <p:nvPr/>
        </p:nvSpPr>
        <p:spPr>
          <a:xfrm>
            <a:off x="9830753" y="5496550"/>
            <a:ext cx="1865722" cy="348813"/>
          </a:xfrm>
          <a:prstGeom prst="rect">
            <a:avLst/>
          </a:prstGeom>
          <a:noFill/>
        </p:spPr>
        <p:txBody>
          <a:bodyPr wrap="square" rtlCol="0">
            <a:spAutoFit/>
          </a:bodyPr>
          <a:lstStyle/>
          <a:p>
            <a:pPr algn="ctr">
              <a:lnSpc>
                <a:spcPts val="2000"/>
              </a:lnSpc>
            </a:pP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David </a:t>
            </a:r>
            <a:r>
              <a:rPr lang="en-US" sz="2000" b="1" dirty="0" err="1">
                <a:solidFill>
                  <a:schemeClr val="bg1"/>
                </a:solidFill>
                <a:latin typeface="Lato" panose="020F0502020204030203" pitchFamily="34" charset="0"/>
                <a:ea typeface="Lato" panose="020F0502020204030203" pitchFamily="34" charset="0"/>
                <a:cs typeface="Lato" panose="020F0502020204030203" pitchFamily="34" charset="0"/>
              </a:rPr>
              <a:t>Jame</a:t>
            </a:r>
            <a:endParaRPr lang="en-US" sz="20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pic>
        <p:nvPicPr>
          <p:cNvPr id="259" name="Picture Placeholder 258">
            <a:extLst>
              <a:ext uri="{FF2B5EF4-FFF2-40B4-BE49-F238E27FC236}">
                <a16:creationId xmlns:a16="http://schemas.microsoft.com/office/drawing/2014/main" id="{D776BD01-5CF1-47DD-9185-F2ABE48F1145}"/>
              </a:ext>
            </a:extLst>
          </p:cNvPr>
          <p:cNvPicPr>
            <a:picLocks noGrp="1" noChangeAspect="1"/>
          </p:cNvPicPr>
          <p:nvPr>
            <p:ph type="pic" sz="quarter" idx="39"/>
          </p:nvPr>
        </p:nvPicPr>
        <p:blipFill rotWithShape="1">
          <a:blip r:embed="rId12" cstate="print">
            <a:extLst>
              <a:ext uri="{28A0092B-C50C-407E-A947-70E740481C1C}">
                <a14:useLocalDpi xmlns:a14="http://schemas.microsoft.com/office/drawing/2010/main" val="0"/>
              </a:ext>
            </a:extLst>
          </a:blip>
          <a:srcRect l="14334" t="1722" r="33601" b="26611"/>
          <a:stretch/>
        </p:blipFill>
        <p:spPr>
          <a:xfrm>
            <a:off x="838200" y="1961520"/>
            <a:ext cx="1180372" cy="1180372"/>
          </a:xfrm>
        </p:spPr>
      </p:pic>
    </p:spTree>
    <p:extLst>
      <p:ext uri="{BB962C8B-B14F-4D97-AF65-F5344CB8AC3E}">
        <p14:creationId xmlns:p14="http://schemas.microsoft.com/office/powerpoint/2010/main" val="244919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4" name="Picture Placeholder 33">
            <a:extLst>
              <a:ext uri="{FF2B5EF4-FFF2-40B4-BE49-F238E27FC236}">
                <a16:creationId xmlns:a16="http://schemas.microsoft.com/office/drawing/2014/main" id="{B594F0C7-AF56-4395-85FC-5420DD6D8EF7}"/>
              </a:ext>
            </a:extLst>
          </p:cNvPr>
          <p:cNvPicPr>
            <a:picLocks noGrp="1" noChangeAspect="1"/>
          </p:cNvPicPr>
          <p:nvPr>
            <p:ph type="pic" sz="quarter" idx="39"/>
          </p:nvPr>
        </p:nvPicPr>
        <p:blipFill>
          <a:blip r:embed="rId3">
            <a:extLst>
              <a:ext uri="{28A0092B-C50C-407E-A947-70E740481C1C}">
                <a14:useLocalDpi xmlns:a14="http://schemas.microsoft.com/office/drawing/2010/main" val="0"/>
              </a:ext>
            </a:extLst>
          </a:blip>
          <a:srcRect t="7893" b="7893"/>
          <a:stretch>
            <a:fillRect/>
          </a:stretch>
        </p:blipFill>
        <p:spPr>
          <a:xfrm>
            <a:off x="0" y="0"/>
            <a:ext cx="12192000" cy="6858000"/>
          </a:xfrm>
        </p:spPr>
      </p:pic>
      <p:sp>
        <p:nvSpPr>
          <p:cNvPr id="28" name="Rectangle 27">
            <a:extLst>
              <a:ext uri="{FF2B5EF4-FFF2-40B4-BE49-F238E27FC236}">
                <a16:creationId xmlns:a16="http://schemas.microsoft.com/office/drawing/2014/main" id="{884FAAE2-4180-4117-82C5-8F23777E3E1A}"/>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Placeholder 35">
            <a:extLst>
              <a:ext uri="{FF2B5EF4-FFF2-40B4-BE49-F238E27FC236}">
                <a16:creationId xmlns:a16="http://schemas.microsoft.com/office/drawing/2014/main" id="{F2226EA7-73A7-4788-BF9A-2970C120271D}"/>
              </a:ext>
            </a:extLst>
          </p:cNvPr>
          <p:cNvPicPr>
            <a:picLocks noGrp="1" noChangeAspect="1"/>
          </p:cNvPicPr>
          <p:nvPr>
            <p:ph type="pic" sz="quarter" idx="37"/>
          </p:nvPr>
        </p:nvPicPr>
        <p:blipFill rotWithShape="1">
          <a:blip r:embed="rId4">
            <a:extLst>
              <a:ext uri="{28A0092B-C50C-407E-A947-70E740481C1C}">
                <a14:useLocalDpi xmlns:a14="http://schemas.microsoft.com/office/drawing/2010/main" val="0"/>
              </a:ext>
            </a:extLst>
          </a:blip>
          <a:srcRect t="46446" b="23054"/>
          <a:stretch/>
        </p:blipFill>
        <p:spPr>
          <a:xfrm>
            <a:off x="0" y="2399849"/>
            <a:ext cx="12180888" cy="2784475"/>
          </a:xfrm>
        </p:spPr>
      </p:pic>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Port folio</a:t>
            </a:r>
          </a:p>
        </p:txBody>
      </p:sp>
      <p:sp>
        <p:nvSpPr>
          <p:cNvPr id="6" name="Subtitle 5">
            <a:extLst>
              <a:ext uri="{FF2B5EF4-FFF2-40B4-BE49-F238E27FC236}">
                <a16:creationId xmlns:a16="http://schemas.microsoft.com/office/drawing/2014/main" id="{7C7AD3DD-23EF-4AF5-9D99-F891D468758F}"/>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a:p>
            <a:endParaRPr lang="en-US" dirty="0">
              <a:solidFill>
                <a:schemeClr val="bg1"/>
              </a:solidFill>
            </a:endParaRPr>
          </a:p>
        </p:txBody>
      </p:sp>
      <p:sp>
        <p:nvSpPr>
          <p:cNvPr id="29" name="Rectangle 28">
            <a:extLst>
              <a:ext uri="{FF2B5EF4-FFF2-40B4-BE49-F238E27FC236}">
                <a16:creationId xmlns:a16="http://schemas.microsoft.com/office/drawing/2014/main" id="{8DBA0C68-8E4C-4E5D-B77D-9016FD4CABCA}"/>
              </a:ext>
            </a:extLst>
          </p:cNvPr>
          <p:cNvSpPr/>
          <p:nvPr/>
        </p:nvSpPr>
        <p:spPr>
          <a:xfrm>
            <a:off x="2270170" y="5485735"/>
            <a:ext cx="7651660"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3138097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4" name="Picture Placeholder 23">
            <a:extLst>
              <a:ext uri="{FF2B5EF4-FFF2-40B4-BE49-F238E27FC236}">
                <a16:creationId xmlns:a16="http://schemas.microsoft.com/office/drawing/2014/main" id="{05056EE0-6892-4784-B6A6-8EAA1137EF04}"/>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13" b="7813"/>
          <a:stretch>
            <a:fillRect/>
          </a:stretch>
        </p:blipFill>
        <p:spPr>
          <a:xfrm>
            <a:off x="0" y="0"/>
            <a:ext cx="12192000" cy="6858000"/>
          </a:xfrm>
        </p:spPr>
      </p:pic>
      <p:sp>
        <p:nvSpPr>
          <p:cNvPr id="60" name="Rectangle 59">
            <a:extLst>
              <a:ext uri="{FF2B5EF4-FFF2-40B4-BE49-F238E27FC236}">
                <a16:creationId xmlns:a16="http://schemas.microsoft.com/office/drawing/2014/main" id="{C400E1FE-E8D1-4074-8195-F3E15125AEB3}"/>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2" name="Slide Number Placeholder 17">
            <a:extLst>
              <a:ext uri="{FF2B5EF4-FFF2-40B4-BE49-F238E27FC236}">
                <a16:creationId xmlns:a16="http://schemas.microsoft.com/office/drawing/2014/main" id="{591DA3B9-F78F-4C37-A3D4-19D1CAF175C7}"/>
              </a:ext>
            </a:extLst>
          </p:cNvPr>
          <p:cNvSpPr>
            <a:spLocks noGrp="1"/>
          </p:cNvSpPr>
          <p:nvPr>
            <p:ph type="sldNum" sz="quarter" idx="13"/>
          </p:nvPr>
        </p:nvSpPr>
        <p:spPr/>
        <p:txBody>
          <a:bodyPr/>
          <a:lstStyle/>
          <a:p>
            <a:fld id="{0FDCCA45-55DD-4B3F-8C12-CFB164C9A4F5}" type="slidenum">
              <a:rPr lang="en-US" smtClean="0"/>
              <a:pPr/>
              <a:t>7</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Timeline</a:t>
            </a:r>
          </a:p>
        </p:txBody>
      </p:sp>
      <p:sp>
        <p:nvSpPr>
          <p:cNvPr id="5" name="Subtitle 4">
            <a:extLst>
              <a:ext uri="{FF2B5EF4-FFF2-40B4-BE49-F238E27FC236}">
                <a16:creationId xmlns:a16="http://schemas.microsoft.com/office/drawing/2014/main" id="{C0ABF360-B3E3-4004-83FF-8A95663A43EA}"/>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grpSp>
        <p:nvGrpSpPr>
          <p:cNvPr id="78" name="Group 77">
            <a:extLst>
              <a:ext uri="{FF2B5EF4-FFF2-40B4-BE49-F238E27FC236}">
                <a16:creationId xmlns:a16="http://schemas.microsoft.com/office/drawing/2014/main" id="{ACB0E927-E7A9-4A2E-A0F6-4878CAED82CA}"/>
              </a:ext>
            </a:extLst>
          </p:cNvPr>
          <p:cNvGrpSpPr/>
          <p:nvPr/>
        </p:nvGrpSpPr>
        <p:grpSpPr>
          <a:xfrm>
            <a:off x="3651720" y="3234789"/>
            <a:ext cx="293782" cy="312247"/>
            <a:chOff x="6670357" y="2277094"/>
            <a:chExt cx="555626" cy="590551"/>
          </a:xfrm>
          <a:solidFill>
            <a:schemeClr val="bg1"/>
          </a:solidFill>
        </p:grpSpPr>
        <p:sp>
          <p:nvSpPr>
            <p:cNvPr id="80" name="Rectangle 10">
              <a:extLst>
                <a:ext uri="{FF2B5EF4-FFF2-40B4-BE49-F238E27FC236}">
                  <a16:creationId xmlns:a16="http://schemas.microsoft.com/office/drawing/2014/main" id="{82BFC4C6-C991-43A5-8E23-4CF3B32307B3}"/>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Rectangle 11">
              <a:extLst>
                <a:ext uri="{FF2B5EF4-FFF2-40B4-BE49-F238E27FC236}">
                  <a16:creationId xmlns:a16="http://schemas.microsoft.com/office/drawing/2014/main" id="{18CF7DB1-325F-4CC8-889D-DF5CCFD1037C}"/>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12">
              <a:extLst>
                <a:ext uri="{FF2B5EF4-FFF2-40B4-BE49-F238E27FC236}">
                  <a16:creationId xmlns:a16="http://schemas.microsoft.com/office/drawing/2014/main" id="{720AB003-BFE9-472A-910C-6D640DB6BAB8}"/>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13">
              <a:extLst>
                <a:ext uri="{FF2B5EF4-FFF2-40B4-BE49-F238E27FC236}">
                  <a16:creationId xmlns:a16="http://schemas.microsoft.com/office/drawing/2014/main" id="{FF7838D1-0526-498A-90D4-D8735ED21812}"/>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14">
              <a:extLst>
                <a:ext uri="{FF2B5EF4-FFF2-40B4-BE49-F238E27FC236}">
                  <a16:creationId xmlns:a16="http://schemas.microsoft.com/office/drawing/2014/main" id="{E2B339C0-6A61-4CA4-A514-6832A48D8F2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15">
              <a:extLst>
                <a:ext uri="{FF2B5EF4-FFF2-40B4-BE49-F238E27FC236}">
                  <a16:creationId xmlns:a16="http://schemas.microsoft.com/office/drawing/2014/main" id="{40332D8B-01D1-40D0-AF72-D07A99089BA3}"/>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Freeform 16">
              <a:extLst>
                <a:ext uri="{FF2B5EF4-FFF2-40B4-BE49-F238E27FC236}">
                  <a16:creationId xmlns:a16="http://schemas.microsoft.com/office/drawing/2014/main" id="{3F34C362-8ABF-448F-B12F-C089D998485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Freeform 17">
              <a:extLst>
                <a:ext uri="{FF2B5EF4-FFF2-40B4-BE49-F238E27FC236}">
                  <a16:creationId xmlns:a16="http://schemas.microsoft.com/office/drawing/2014/main" id="{FCB2D3E4-DB0A-44BE-B997-B43F335272EA}"/>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18">
              <a:extLst>
                <a:ext uri="{FF2B5EF4-FFF2-40B4-BE49-F238E27FC236}">
                  <a16:creationId xmlns:a16="http://schemas.microsoft.com/office/drawing/2014/main" id="{2CC6EA24-EF58-400F-8B03-BC8E70486485}"/>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19">
              <a:extLst>
                <a:ext uri="{FF2B5EF4-FFF2-40B4-BE49-F238E27FC236}">
                  <a16:creationId xmlns:a16="http://schemas.microsoft.com/office/drawing/2014/main" id="{155C8D5A-01D7-429C-A11F-E77643411FD9}"/>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20">
              <a:extLst>
                <a:ext uri="{FF2B5EF4-FFF2-40B4-BE49-F238E27FC236}">
                  <a16:creationId xmlns:a16="http://schemas.microsoft.com/office/drawing/2014/main" id="{78E14EA3-4CAA-4497-B126-E62A4D0CADC9}"/>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1">
              <a:extLst>
                <a:ext uri="{FF2B5EF4-FFF2-40B4-BE49-F238E27FC236}">
                  <a16:creationId xmlns:a16="http://schemas.microsoft.com/office/drawing/2014/main" id="{584F1771-D592-4F5C-8877-45AD23E96799}"/>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9" name="AutoShape 9">
            <a:extLst>
              <a:ext uri="{FF2B5EF4-FFF2-40B4-BE49-F238E27FC236}">
                <a16:creationId xmlns:a16="http://schemas.microsoft.com/office/drawing/2014/main" id="{6F0F570C-95F7-49A8-9F38-921E540C87E4}"/>
              </a:ext>
            </a:extLst>
          </p:cNvPr>
          <p:cNvSpPr>
            <a:spLocks/>
          </p:cNvSpPr>
          <p:nvPr/>
        </p:nvSpPr>
        <p:spPr bwMode="auto">
          <a:xfrm>
            <a:off x="5938285" y="3226565"/>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143" name="Freeform 5">
            <a:extLst>
              <a:ext uri="{FF2B5EF4-FFF2-40B4-BE49-F238E27FC236}">
                <a16:creationId xmlns:a16="http://schemas.microsoft.com/office/drawing/2014/main" id="{D82378D4-6F85-4707-BB58-DF7E770B6349}"/>
              </a:ext>
            </a:extLst>
          </p:cNvPr>
          <p:cNvSpPr>
            <a:spLocks noEditPoints="1"/>
          </p:cNvSpPr>
          <p:nvPr/>
        </p:nvSpPr>
        <p:spPr bwMode="auto">
          <a:xfrm>
            <a:off x="1303211" y="322620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9" name="Group 28">
            <a:extLst>
              <a:ext uri="{FF2B5EF4-FFF2-40B4-BE49-F238E27FC236}">
                <a16:creationId xmlns:a16="http://schemas.microsoft.com/office/drawing/2014/main" id="{AF65A8A3-087A-4341-84C8-C9A6BEC93EF3}"/>
              </a:ext>
            </a:extLst>
          </p:cNvPr>
          <p:cNvGrpSpPr/>
          <p:nvPr/>
        </p:nvGrpSpPr>
        <p:grpSpPr>
          <a:xfrm>
            <a:off x="838200" y="2729063"/>
            <a:ext cx="1326044" cy="1323699"/>
            <a:chOff x="838200" y="2795069"/>
            <a:chExt cx="1326044" cy="1323699"/>
          </a:xfrm>
        </p:grpSpPr>
        <p:sp>
          <p:nvSpPr>
            <p:cNvPr id="19" name="Freeform 5">
              <a:extLst>
                <a:ext uri="{FF2B5EF4-FFF2-40B4-BE49-F238E27FC236}">
                  <a16:creationId xmlns:a16="http://schemas.microsoft.com/office/drawing/2014/main" id="{A98F9FA3-A356-45A0-965C-5B90F004E542}"/>
                </a:ext>
              </a:extLst>
            </p:cNvPr>
            <p:cNvSpPr>
              <a:spLocks/>
            </p:cNvSpPr>
            <p:nvPr/>
          </p:nvSpPr>
          <p:spPr bwMode="auto">
            <a:xfrm>
              <a:off x="838200" y="2795069"/>
              <a:ext cx="1326044" cy="1323699"/>
            </a:xfrm>
            <a:custGeom>
              <a:avLst/>
              <a:gdLst>
                <a:gd name="T0" fmla="*/ 786 w 888"/>
                <a:gd name="T1" fmla="*/ 486 h 888"/>
                <a:gd name="T2" fmla="*/ 444 w 888"/>
                <a:gd name="T3" fmla="*/ 788 h 888"/>
                <a:gd name="T4" fmla="*/ 100 w 888"/>
                <a:gd name="T5" fmla="*/ 444 h 888"/>
                <a:gd name="T6" fmla="*/ 426 w 888"/>
                <a:gd name="T7" fmla="*/ 100 h 888"/>
                <a:gd name="T8" fmla="*/ 520 w 888"/>
                <a:gd name="T9" fmla="*/ 6 h 888"/>
                <a:gd name="T10" fmla="*/ 444 w 888"/>
                <a:gd name="T11" fmla="*/ 0 h 888"/>
                <a:gd name="T12" fmla="*/ 0 w 888"/>
                <a:gd name="T13" fmla="*/ 444 h 888"/>
                <a:gd name="T14" fmla="*/ 444 w 888"/>
                <a:gd name="T15" fmla="*/ 888 h 888"/>
                <a:gd name="T16" fmla="*/ 888 w 888"/>
                <a:gd name="T17" fmla="*/ 444 h 888"/>
                <a:gd name="T18" fmla="*/ 885 w 888"/>
                <a:gd name="T19" fmla="*/ 387 h 888"/>
                <a:gd name="T20" fmla="*/ 786 w 888"/>
                <a:gd name="T21" fmla="*/ 48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8" h="888">
                  <a:moveTo>
                    <a:pt x="786" y="486"/>
                  </a:moveTo>
                  <a:cubicBezTo>
                    <a:pt x="765" y="656"/>
                    <a:pt x="620" y="788"/>
                    <a:pt x="444" y="788"/>
                  </a:cubicBezTo>
                  <a:cubicBezTo>
                    <a:pt x="254" y="788"/>
                    <a:pt x="100" y="633"/>
                    <a:pt x="100" y="444"/>
                  </a:cubicBezTo>
                  <a:cubicBezTo>
                    <a:pt x="100" y="260"/>
                    <a:pt x="245" y="109"/>
                    <a:pt x="426" y="100"/>
                  </a:cubicBezTo>
                  <a:cubicBezTo>
                    <a:pt x="520" y="6"/>
                    <a:pt x="520" y="6"/>
                    <a:pt x="520" y="6"/>
                  </a:cubicBezTo>
                  <a:cubicBezTo>
                    <a:pt x="496" y="2"/>
                    <a:pt x="470" y="0"/>
                    <a:pt x="444" y="0"/>
                  </a:cubicBezTo>
                  <a:cubicBezTo>
                    <a:pt x="199" y="0"/>
                    <a:pt x="0" y="199"/>
                    <a:pt x="0" y="444"/>
                  </a:cubicBezTo>
                  <a:cubicBezTo>
                    <a:pt x="0" y="689"/>
                    <a:pt x="199" y="888"/>
                    <a:pt x="444" y="888"/>
                  </a:cubicBezTo>
                  <a:cubicBezTo>
                    <a:pt x="689" y="888"/>
                    <a:pt x="888" y="689"/>
                    <a:pt x="888" y="444"/>
                  </a:cubicBezTo>
                  <a:cubicBezTo>
                    <a:pt x="888" y="424"/>
                    <a:pt x="887" y="405"/>
                    <a:pt x="885" y="387"/>
                  </a:cubicBezTo>
                  <a:lnTo>
                    <a:pt x="786" y="48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E8059F27-A33D-4039-BA15-0DA9E564D63F}"/>
                </a:ext>
              </a:extLst>
            </p:cNvPr>
            <p:cNvSpPr>
              <a:spLocks/>
            </p:cNvSpPr>
            <p:nvPr/>
          </p:nvSpPr>
          <p:spPr bwMode="auto">
            <a:xfrm>
              <a:off x="1474567" y="2804595"/>
              <a:ext cx="684914" cy="715407"/>
            </a:xfrm>
            <a:custGeom>
              <a:avLst/>
              <a:gdLst>
                <a:gd name="T0" fmla="*/ 18 w 459"/>
                <a:gd name="T1" fmla="*/ 94 h 480"/>
                <a:gd name="T2" fmla="*/ 362 w 459"/>
                <a:gd name="T3" fmla="*/ 438 h 480"/>
                <a:gd name="T4" fmla="*/ 360 w 459"/>
                <a:gd name="T5" fmla="*/ 480 h 480"/>
                <a:gd name="T6" fmla="*/ 459 w 459"/>
                <a:gd name="T7" fmla="*/ 381 h 480"/>
                <a:gd name="T8" fmla="*/ 94 w 459"/>
                <a:gd name="T9" fmla="*/ 0 h 480"/>
                <a:gd name="T10" fmla="*/ 0 w 459"/>
                <a:gd name="T11" fmla="*/ 94 h 480"/>
                <a:gd name="T12" fmla="*/ 18 w 459"/>
                <a:gd name="T13" fmla="*/ 94 h 480"/>
              </a:gdLst>
              <a:ahLst/>
              <a:cxnLst>
                <a:cxn ang="0">
                  <a:pos x="T0" y="T1"/>
                </a:cxn>
                <a:cxn ang="0">
                  <a:pos x="T2" y="T3"/>
                </a:cxn>
                <a:cxn ang="0">
                  <a:pos x="T4" y="T5"/>
                </a:cxn>
                <a:cxn ang="0">
                  <a:pos x="T6" y="T7"/>
                </a:cxn>
                <a:cxn ang="0">
                  <a:pos x="T8" y="T9"/>
                </a:cxn>
                <a:cxn ang="0">
                  <a:pos x="T10" y="T11"/>
                </a:cxn>
                <a:cxn ang="0">
                  <a:pos x="T12" y="T13"/>
                </a:cxn>
              </a:cxnLst>
              <a:rect l="0" t="0" r="r" b="b"/>
              <a:pathLst>
                <a:path w="459" h="480">
                  <a:moveTo>
                    <a:pt x="18" y="94"/>
                  </a:moveTo>
                  <a:cubicBezTo>
                    <a:pt x="208" y="94"/>
                    <a:pt x="362" y="248"/>
                    <a:pt x="362" y="438"/>
                  </a:cubicBezTo>
                  <a:cubicBezTo>
                    <a:pt x="362" y="452"/>
                    <a:pt x="361" y="466"/>
                    <a:pt x="360" y="480"/>
                  </a:cubicBezTo>
                  <a:cubicBezTo>
                    <a:pt x="459" y="381"/>
                    <a:pt x="459" y="381"/>
                    <a:pt x="459" y="381"/>
                  </a:cubicBezTo>
                  <a:cubicBezTo>
                    <a:pt x="434" y="188"/>
                    <a:pt x="285" y="33"/>
                    <a:pt x="94" y="0"/>
                  </a:cubicBezTo>
                  <a:cubicBezTo>
                    <a:pt x="0" y="94"/>
                    <a:pt x="0" y="94"/>
                    <a:pt x="0" y="94"/>
                  </a:cubicBezTo>
                  <a:cubicBezTo>
                    <a:pt x="6" y="94"/>
                    <a:pt x="12" y="94"/>
                    <a:pt x="18"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8" name="Group 27">
            <a:extLst>
              <a:ext uri="{FF2B5EF4-FFF2-40B4-BE49-F238E27FC236}">
                <a16:creationId xmlns:a16="http://schemas.microsoft.com/office/drawing/2014/main" id="{B1ECD889-DF58-48CD-A44B-F88ACE73C7C1}"/>
              </a:ext>
            </a:extLst>
          </p:cNvPr>
          <p:cNvGrpSpPr/>
          <p:nvPr/>
        </p:nvGrpSpPr>
        <p:grpSpPr>
          <a:xfrm>
            <a:off x="3135589" y="2729063"/>
            <a:ext cx="1326044" cy="1323699"/>
            <a:chOff x="3002444" y="2731986"/>
            <a:chExt cx="1326044" cy="1323699"/>
          </a:xfrm>
        </p:grpSpPr>
        <p:sp>
          <p:nvSpPr>
            <p:cNvPr id="64" name="Freeform 5">
              <a:extLst>
                <a:ext uri="{FF2B5EF4-FFF2-40B4-BE49-F238E27FC236}">
                  <a16:creationId xmlns:a16="http://schemas.microsoft.com/office/drawing/2014/main" id="{C2585A2F-52F0-499B-86AA-984EAF69201B}"/>
                </a:ext>
              </a:extLst>
            </p:cNvPr>
            <p:cNvSpPr>
              <a:spLocks/>
            </p:cNvSpPr>
            <p:nvPr/>
          </p:nvSpPr>
          <p:spPr bwMode="auto">
            <a:xfrm>
              <a:off x="3002444" y="2731986"/>
              <a:ext cx="1326044" cy="1323699"/>
            </a:xfrm>
            <a:custGeom>
              <a:avLst/>
              <a:gdLst>
                <a:gd name="T0" fmla="*/ 786 w 888"/>
                <a:gd name="T1" fmla="*/ 486 h 888"/>
                <a:gd name="T2" fmla="*/ 444 w 888"/>
                <a:gd name="T3" fmla="*/ 788 h 888"/>
                <a:gd name="T4" fmla="*/ 100 w 888"/>
                <a:gd name="T5" fmla="*/ 444 h 888"/>
                <a:gd name="T6" fmla="*/ 426 w 888"/>
                <a:gd name="T7" fmla="*/ 100 h 888"/>
                <a:gd name="T8" fmla="*/ 520 w 888"/>
                <a:gd name="T9" fmla="*/ 6 h 888"/>
                <a:gd name="T10" fmla="*/ 444 w 888"/>
                <a:gd name="T11" fmla="*/ 0 h 888"/>
                <a:gd name="T12" fmla="*/ 0 w 888"/>
                <a:gd name="T13" fmla="*/ 444 h 888"/>
                <a:gd name="T14" fmla="*/ 444 w 888"/>
                <a:gd name="T15" fmla="*/ 888 h 888"/>
                <a:gd name="T16" fmla="*/ 888 w 888"/>
                <a:gd name="T17" fmla="*/ 444 h 888"/>
                <a:gd name="T18" fmla="*/ 885 w 888"/>
                <a:gd name="T19" fmla="*/ 387 h 888"/>
                <a:gd name="T20" fmla="*/ 786 w 888"/>
                <a:gd name="T21" fmla="*/ 48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8" h="888">
                  <a:moveTo>
                    <a:pt x="786" y="486"/>
                  </a:moveTo>
                  <a:cubicBezTo>
                    <a:pt x="765" y="656"/>
                    <a:pt x="620" y="788"/>
                    <a:pt x="444" y="788"/>
                  </a:cubicBezTo>
                  <a:cubicBezTo>
                    <a:pt x="254" y="788"/>
                    <a:pt x="100" y="633"/>
                    <a:pt x="100" y="444"/>
                  </a:cubicBezTo>
                  <a:cubicBezTo>
                    <a:pt x="100" y="260"/>
                    <a:pt x="245" y="109"/>
                    <a:pt x="426" y="100"/>
                  </a:cubicBezTo>
                  <a:cubicBezTo>
                    <a:pt x="520" y="6"/>
                    <a:pt x="520" y="6"/>
                    <a:pt x="520" y="6"/>
                  </a:cubicBezTo>
                  <a:cubicBezTo>
                    <a:pt x="496" y="2"/>
                    <a:pt x="470" y="0"/>
                    <a:pt x="444" y="0"/>
                  </a:cubicBezTo>
                  <a:cubicBezTo>
                    <a:pt x="199" y="0"/>
                    <a:pt x="0" y="199"/>
                    <a:pt x="0" y="444"/>
                  </a:cubicBezTo>
                  <a:cubicBezTo>
                    <a:pt x="0" y="689"/>
                    <a:pt x="199" y="888"/>
                    <a:pt x="444" y="888"/>
                  </a:cubicBezTo>
                  <a:cubicBezTo>
                    <a:pt x="689" y="888"/>
                    <a:pt x="888" y="689"/>
                    <a:pt x="888" y="444"/>
                  </a:cubicBezTo>
                  <a:cubicBezTo>
                    <a:pt x="888" y="424"/>
                    <a:pt x="887" y="405"/>
                    <a:pt x="885" y="387"/>
                  </a:cubicBezTo>
                  <a:lnTo>
                    <a:pt x="786" y="48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5" name="Freeform 6">
              <a:extLst>
                <a:ext uri="{FF2B5EF4-FFF2-40B4-BE49-F238E27FC236}">
                  <a16:creationId xmlns:a16="http://schemas.microsoft.com/office/drawing/2014/main" id="{A673030F-9050-43D8-970E-F205F09CBCC8}"/>
                </a:ext>
              </a:extLst>
            </p:cNvPr>
            <p:cNvSpPr>
              <a:spLocks/>
            </p:cNvSpPr>
            <p:nvPr/>
          </p:nvSpPr>
          <p:spPr bwMode="auto">
            <a:xfrm>
              <a:off x="3638811" y="2741512"/>
              <a:ext cx="684914" cy="715407"/>
            </a:xfrm>
            <a:custGeom>
              <a:avLst/>
              <a:gdLst>
                <a:gd name="T0" fmla="*/ 18 w 459"/>
                <a:gd name="T1" fmla="*/ 94 h 480"/>
                <a:gd name="T2" fmla="*/ 362 w 459"/>
                <a:gd name="T3" fmla="*/ 438 h 480"/>
                <a:gd name="T4" fmla="*/ 360 w 459"/>
                <a:gd name="T5" fmla="*/ 480 h 480"/>
                <a:gd name="T6" fmla="*/ 459 w 459"/>
                <a:gd name="T7" fmla="*/ 381 h 480"/>
                <a:gd name="T8" fmla="*/ 94 w 459"/>
                <a:gd name="T9" fmla="*/ 0 h 480"/>
                <a:gd name="T10" fmla="*/ 0 w 459"/>
                <a:gd name="T11" fmla="*/ 94 h 480"/>
                <a:gd name="T12" fmla="*/ 18 w 459"/>
                <a:gd name="T13" fmla="*/ 94 h 480"/>
              </a:gdLst>
              <a:ahLst/>
              <a:cxnLst>
                <a:cxn ang="0">
                  <a:pos x="T0" y="T1"/>
                </a:cxn>
                <a:cxn ang="0">
                  <a:pos x="T2" y="T3"/>
                </a:cxn>
                <a:cxn ang="0">
                  <a:pos x="T4" y="T5"/>
                </a:cxn>
                <a:cxn ang="0">
                  <a:pos x="T6" y="T7"/>
                </a:cxn>
                <a:cxn ang="0">
                  <a:pos x="T8" y="T9"/>
                </a:cxn>
                <a:cxn ang="0">
                  <a:pos x="T10" y="T11"/>
                </a:cxn>
                <a:cxn ang="0">
                  <a:pos x="T12" y="T13"/>
                </a:cxn>
              </a:cxnLst>
              <a:rect l="0" t="0" r="r" b="b"/>
              <a:pathLst>
                <a:path w="459" h="480">
                  <a:moveTo>
                    <a:pt x="18" y="94"/>
                  </a:moveTo>
                  <a:cubicBezTo>
                    <a:pt x="208" y="94"/>
                    <a:pt x="362" y="248"/>
                    <a:pt x="362" y="438"/>
                  </a:cubicBezTo>
                  <a:cubicBezTo>
                    <a:pt x="362" y="452"/>
                    <a:pt x="361" y="466"/>
                    <a:pt x="360" y="480"/>
                  </a:cubicBezTo>
                  <a:cubicBezTo>
                    <a:pt x="459" y="381"/>
                    <a:pt x="459" y="381"/>
                    <a:pt x="459" y="381"/>
                  </a:cubicBezTo>
                  <a:cubicBezTo>
                    <a:pt x="434" y="188"/>
                    <a:pt x="285" y="33"/>
                    <a:pt x="94" y="0"/>
                  </a:cubicBezTo>
                  <a:cubicBezTo>
                    <a:pt x="0" y="94"/>
                    <a:pt x="0" y="94"/>
                    <a:pt x="0" y="94"/>
                  </a:cubicBezTo>
                  <a:cubicBezTo>
                    <a:pt x="6" y="94"/>
                    <a:pt x="12" y="94"/>
                    <a:pt x="18"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 name="Group 25">
            <a:extLst>
              <a:ext uri="{FF2B5EF4-FFF2-40B4-BE49-F238E27FC236}">
                <a16:creationId xmlns:a16="http://schemas.microsoft.com/office/drawing/2014/main" id="{EB4AD0E7-D558-423A-B4A8-1C3A909C13D3}"/>
              </a:ext>
            </a:extLst>
          </p:cNvPr>
          <p:cNvGrpSpPr/>
          <p:nvPr/>
        </p:nvGrpSpPr>
        <p:grpSpPr>
          <a:xfrm>
            <a:off x="7730367" y="2729063"/>
            <a:ext cx="1326044" cy="1323699"/>
            <a:chOff x="7865112" y="2795069"/>
            <a:chExt cx="1326044" cy="1323699"/>
          </a:xfrm>
        </p:grpSpPr>
        <p:sp>
          <p:nvSpPr>
            <p:cNvPr id="66" name="Freeform 5">
              <a:extLst>
                <a:ext uri="{FF2B5EF4-FFF2-40B4-BE49-F238E27FC236}">
                  <a16:creationId xmlns:a16="http://schemas.microsoft.com/office/drawing/2014/main" id="{1669DC69-4268-49D4-A0C1-7E0C231A4B81}"/>
                </a:ext>
              </a:extLst>
            </p:cNvPr>
            <p:cNvSpPr>
              <a:spLocks/>
            </p:cNvSpPr>
            <p:nvPr/>
          </p:nvSpPr>
          <p:spPr bwMode="auto">
            <a:xfrm>
              <a:off x="7865112" y="2795069"/>
              <a:ext cx="1326044" cy="1323699"/>
            </a:xfrm>
            <a:custGeom>
              <a:avLst/>
              <a:gdLst>
                <a:gd name="T0" fmla="*/ 786 w 888"/>
                <a:gd name="T1" fmla="*/ 486 h 888"/>
                <a:gd name="T2" fmla="*/ 444 w 888"/>
                <a:gd name="T3" fmla="*/ 788 h 888"/>
                <a:gd name="T4" fmla="*/ 100 w 888"/>
                <a:gd name="T5" fmla="*/ 444 h 888"/>
                <a:gd name="T6" fmla="*/ 426 w 888"/>
                <a:gd name="T7" fmla="*/ 100 h 888"/>
                <a:gd name="T8" fmla="*/ 520 w 888"/>
                <a:gd name="T9" fmla="*/ 6 h 888"/>
                <a:gd name="T10" fmla="*/ 444 w 888"/>
                <a:gd name="T11" fmla="*/ 0 h 888"/>
                <a:gd name="T12" fmla="*/ 0 w 888"/>
                <a:gd name="T13" fmla="*/ 444 h 888"/>
                <a:gd name="T14" fmla="*/ 444 w 888"/>
                <a:gd name="T15" fmla="*/ 888 h 888"/>
                <a:gd name="T16" fmla="*/ 888 w 888"/>
                <a:gd name="T17" fmla="*/ 444 h 888"/>
                <a:gd name="T18" fmla="*/ 885 w 888"/>
                <a:gd name="T19" fmla="*/ 387 h 888"/>
                <a:gd name="T20" fmla="*/ 786 w 888"/>
                <a:gd name="T21" fmla="*/ 48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8" h="888">
                  <a:moveTo>
                    <a:pt x="786" y="486"/>
                  </a:moveTo>
                  <a:cubicBezTo>
                    <a:pt x="765" y="656"/>
                    <a:pt x="620" y="788"/>
                    <a:pt x="444" y="788"/>
                  </a:cubicBezTo>
                  <a:cubicBezTo>
                    <a:pt x="254" y="788"/>
                    <a:pt x="100" y="633"/>
                    <a:pt x="100" y="444"/>
                  </a:cubicBezTo>
                  <a:cubicBezTo>
                    <a:pt x="100" y="260"/>
                    <a:pt x="245" y="109"/>
                    <a:pt x="426" y="100"/>
                  </a:cubicBezTo>
                  <a:cubicBezTo>
                    <a:pt x="520" y="6"/>
                    <a:pt x="520" y="6"/>
                    <a:pt x="520" y="6"/>
                  </a:cubicBezTo>
                  <a:cubicBezTo>
                    <a:pt x="496" y="2"/>
                    <a:pt x="470" y="0"/>
                    <a:pt x="444" y="0"/>
                  </a:cubicBezTo>
                  <a:cubicBezTo>
                    <a:pt x="199" y="0"/>
                    <a:pt x="0" y="199"/>
                    <a:pt x="0" y="444"/>
                  </a:cubicBezTo>
                  <a:cubicBezTo>
                    <a:pt x="0" y="689"/>
                    <a:pt x="199" y="888"/>
                    <a:pt x="444" y="888"/>
                  </a:cubicBezTo>
                  <a:cubicBezTo>
                    <a:pt x="689" y="888"/>
                    <a:pt x="888" y="689"/>
                    <a:pt x="888" y="444"/>
                  </a:cubicBezTo>
                  <a:cubicBezTo>
                    <a:pt x="888" y="424"/>
                    <a:pt x="887" y="405"/>
                    <a:pt x="885" y="387"/>
                  </a:cubicBezTo>
                  <a:lnTo>
                    <a:pt x="786" y="486"/>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7" name="Freeform 6">
              <a:extLst>
                <a:ext uri="{FF2B5EF4-FFF2-40B4-BE49-F238E27FC236}">
                  <a16:creationId xmlns:a16="http://schemas.microsoft.com/office/drawing/2014/main" id="{AF027631-155A-4874-8424-5D74C5D6D860}"/>
                </a:ext>
              </a:extLst>
            </p:cNvPr>
            <p:cNvSpPr>
              <a:spLocks/>
            </p:cNvSpPr>
            <p:nvPr/>
          </p:nvSpPr>
          <p:spPr bwMode="auto">
            <a:xfrm>
              <a:off x="8501479" y="2804595"/>
              <a:ext cx="684914" cy="715407"/>
            </a:xfrm>
            <a:custGeom>
              <a:avLst/>
              <a:gdLst>
                <a:gd name="T0" fmla="*/ 18 w 459"/>
                <a:gd name="T1" fmla="*/ 94 h 480"/>
                <a:gd name="T2" fmla="*/ 362 w 459"/>
                <a:gd name="T3" fmla="*/ 438 h 480"/>
                <a:gd name="T4" fmla="*/ 360 w 459"/>
                <a:gd name="T5" fmla="*/ 480 h 480"/>
                <a:gd name="T6" fmla="*/ 459 w 459"/>
                <a:gd name="T7" fmla="*/ 381 h 480"/>
                <a:gd name="T8" fmla="*/ 94 w 459"/>
                <a:gd name="T9" fmla="*/ 0 h 480"/>
                <a:gd name="T10" fmla="*/ 0 w 459"/>
                <a:gd name="T11" fmla="*/ 94 h 480"/>
                <a:gd name="T12" fmla="*/ 18 w 459"/>
                <a:gd name="T13" fmla="*/ 94 h 480"/>
              </a:gdLst>
              <a:ahLst/>
              <a:cxnLst>
                <a:cxn ang="0">
                  <a:pos x="T0" y="T1"/>
                </a:cxn>
                <a:cxn ang="0">
                  <a:pos x="T2" y="T3"/>
                </a:cxn>
                <a:cxn ang="0">
                  <a:pos x="T4" y="T5"/>
                </a:cxn>
                <a:cxn ang="0">
                  <a:pos x="T6" y="T7"/>
                </a:cxn>
                <a:cxn ang="0">
                  <a:pos x="T8" y="T9"/>
                </a:cxn>
                <a:cxn ang="0">
                  <a:pos x="T10" y="T11"/>
                </a:cxn>
                <a:cxn ang="0">
                  <a:pos x="T12" y="T13"/>
                </a:cxn>
              </a:cxnLst>
              <a:rect l="0" t="0" r="r" b="b"/>
              <a:pathLst>
                <a:path w="459" h="480">
                  <a:moveTo>
                    <a:pt x="18" y="94"/>
                  </a:moveTo>
                  <a:cubicBezTo>
                    <a:pt x="208" y="94"/>
                    <a:pt x="362" y="248"/>
                    <a:pt x="362" y="438"/>
                  </a:cubicBezTo>
                  <a:cubicBezTo>
                    <a:pt x="362" y="452"/>
                    <a:pt x="361" y="466"/>
                    <a:pt x="360" y="480"/>
                  </a:cubicBezTo>
                  <a:cubicBezTo>
                    <a:pt x="459" y="381"/>
                    <a:pt x="459" y="381"/>
                    <a:pt x="459" y="381"/>
                  </a:cubicBezTo>
                  <a:cubicBezTo>
                    <a:pt x="434" y="188"/>
                    <a:pt x="285" y="33"/>
                    <a:pt x="94" y="0"/>
                  </a:cubicBezTo>
                  <a:cubicBezTo>
                    <a:pt x="0" y="94"/>
                    <a:pt x="0" y="94"/>
                    <a:pt x="0" y="94"/>
                  </a:cubicBezTo>
                  <a:cubicBezTo>
                    <a:pt x="6" y="94"/>
                    <a:pt x="12" y="94"/>
                    <a:pt x="18"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6">
            <a:extLst>
              <a:ext uri="{FF2B5EF4-FFF2-40B4-BE49-F238E27FC236}">
                <a16:creationId xmlns:a16="http://schemas.microsoft.com/office/drawing/2014/main" id="{25A6E27A-4B1E-4424-85C2-14AE8BEAE917}"/>
              </a:ext>
            </a:extLst>
          </p:cNvPr>
          <p:cNvGrpSpPr/>
          <p:nvPr/>
        </p:nvGrpSpPr>
        <p:grpSpPr>
          <a:xfrm>
            <a:off x="5432978" y="2729063"/>
            <a:ext cx="1326044" cy="1323699"/>
            <a:chOff x="5192699" y="2729063"/>
            <a:chExt cx="1326044" cy="1323699"/>
          </a:xfrm>
        </p:grpSpPr>
        <p:sp>
          <p:nvSpPr>
            <p:cNvPr id="68" name="Freeform 5">
              <a:extLst>
                <a:ext uri="{FF2B5EF4-FFF2-40B4-BE49-F238E27FC236}">
                  <a16:creationId xmlns:a16="http://schemas.microsoft.com/office/drawing/2014/main" id="{9FBABD57-BFB8-4D52-ADA3-FE21997D2AB5}"/>
                </a:ext>
              </a:extLst>
            </p:cNvPr>
            <p:cNvSpPr>
              <a:spLocks/>
            </p:cNvSpPr>
            <p:nvPr/>
          </p:nvSpPr>
          <p:spPr bwMode="auto">
            <a:xfrm>
              <a:off x="5192699" y="2729063"/>
              <a:ext cx="1326044" cy="1323699"/>
            </a:xfrm>
            <a:custGeom>
              <a:avLst/>
              <a:gdLst>
                <a:gd name="T0" fmla="*/ 786 w 888"/>
                <a:gd name="T1" fmla="*/ 486 h 888"/>
                <a:gd name="T2" fmla="*/ 444 w 888"/>
                <a:gd name="T3" fmla="*/ 788 h 888"/>
                <a:gd name="T4" fmla="*/ 100 w 888"/>
                <a:gd name="T5" fmla="*/ 444 h 888"/>
                <a:gd name="T6" fmla="*/ 426 w 888"/>
                <a:gd name="T7" fmla="*/ 100 h 888"/>
                <a:gd name="T8" fmla="*/ 520 w 888"/>
                <a:gd name="T9" fmla="*/ 6 h 888"/>
                <a:gd name="T10" fmla="*/ 444 w 888"/>
                <a:gd name="T11" fmla="*/ 0 h 888"/>
                <a:gd name="T12" fmla="*/ 0 w 888"/>
                <a:gd name="T13" fmla="*/ 444 h 888"/>
                <a:gd name="T14" fmla="*/ 444 w 888"/>
                <a:gd name="T15" fmla="*/ 888 h 888"/>
                <a:gd name="T16" fmla="*/ 888 w 888"/>
                <a:gd name="T17" fmla="*/ 444 h 888"/>
                <a:gd name="T18" fmla="*/ 885 w 888"/>
                <a:gd name="T19" fmla="*/ 387 h 888"/>
                <a:gd name="T20" fmla="*/ 786 w 888"/>
                <a:gd name="T21" fmla="*/ 48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8" h="888">
                  <a:moveTo>
                    <a:pt x="786" y="486"/>
                  </a:moveTo>
                  <a:cubicBezTo>
                    <a:pt x="765" y="656"/>
                    <a:pt x="620" y="788"/>
                    <a:pt x="444" y="788"/>
                  </a:cubicBezTo>
                  <a:cubicBezTo>
                    <a:pt x="254" y="788"/>
                    <a:pt x="100" y="633"/>
                    <a:pt x="100" y="444"/>
                  </a:cubicBezTo>
                  <a:cubicBezTo>
                    <a:pt x="100" y="260"/>
                    <a:pt x="245" y="109"/>
                    <a:pt x="426" y="100"/>
                  </a:cubicBezTo>
                  <a:cubicBezTo>
                    <a:pt x="520" y="6"/>
                    <a:pt x="520" y="6"/>
                    <a:pt x="520" y="6"/>
                  </a:cubicBezTo>
                  <a:cubicBezTo>
                    <a:pt x="496" y="2"/>
                    <a:pt x="470" y="0"/>
                    <a:pt x="444" y="0"/>
                  </a:cubicBezTo>
                  <a:cubicBezTo>
                    <a:pt x="199" y="0"/>
                    <a:pt x="0" y="199"/>
                    <a:pt x="0" y="444"/>
                  </a:cubicBezTo>
                  <a:cubicBezTo>
                    <a:pt x="0" y="689"/>
                    <a:pt x="199" y="888"/>
                    <a:pt x="444" y="888"/>
                  </a:cubicBezTo>
                  <a:cubicBezTo>
                    <a:pt x="689" y="888"/>
                    <a:pt x="888" y="689"/>
                    <a:pt x="888" y="444"/>
                  </a:cubicBezTo>
                  <a:cubicBezTo>
                    <a:pt x="888" y="424"/>
                    <a:pt x="887" y="405"/>
                    <a:pt x="885" y="387"/>
                  </a:cubicBezTo>
                  <a:lnTo>
                    <a:pt x="786" y="48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Freeform 6">
              <a:extLst>
                <a:ext uri="{FF2B5EF4-FFF2-40B4-BE49-F238E27FC236}">
                  <a16:creationId xmlns:a16="http://schemas.microsoft.com/office/drawing/2014/main" id="{2A8BF5F8-68D7-442B-BD83-5599FA804229}"/>
                </a:ext>
              </a:extLst>
            </p:cNvPr>
            <p:cNvSpPr>
              <a:spLocks/>
            </p:cNvSpPr>
            <p:nvPr/>
          </p:nvSpPr>
          <p:spPr bwMode="auto">
            <a:xfrm>
              <a:off x="5829066" y="2738589"/>
              <a:ext cx="684914" cy="715407"/>
            </a:xfrm>
            <a:custGeom>
              <a:avLst/>
              <a:gdLst>
                <a:gd name="T0" fmla="*/ 18 w 459"/>
                <a:gd name="T1" fmla="*/ 94 h 480"/>
                <a:gd name="T2" fmla="*/ 362 w 459"/>
                <a:gd name="T3" fmla="*/ 438 h 480"/>
                <a:gd name="T4" fmla="*/ 360 w 459"/>
                <a:gd name="T5" fmla="*/ 480 h 480"/>
                <a:gd name="T6" fmla="*/ 459 w 459"/>
                <a:gd name="T7" fmla="*/ 381 h 480"/>
                <a:gd name="T8" fmla="*/ 94 w 459"/>
                <a:gd name="T9" fmla="*/ 0 h 480"/>
                <a:gd name="T10" fmla="*/ 0 w 459"/>
                <a:gd name="T11" fmla="*/ 94 h 480"/>
                <a:gd name="T12" fmla="*/ 18 w 459"/>
                <a:gd name="T13" fmla="*/ 94 h 480"/>
              </a:gdLst>
              <a:ahLst/>
              <a:cxnLst>
                <a:cxn ang="0">
                  <a:pos x="T0" y="T1"/>
                </a:cxn>
                <a:cxn ang="0">
                  <a:pos x="T2" y="T3"/>
                </a:cxn>
                <a:cxn ang="0">
                  <a:pos x="T4" y="T5"/>
                </a:cxn>
                <a:cxn ang="0">
                  <a:pos x="T6" y="T7"/>
                </a:cxn>
                <a:cxn ang="0">
                  <a:pos x="T8" y="T9"/>
                </a:cxn>
                <a:cxn ang="0">
                  <a:pos x="T10" y="T11"/>
                </a:cxn>
                <a:cxn ang="0">
                  <a:pos x="T12" y="T13"/>
                </a:cxn>
              </a:cxnLst>
              <a:rect l="0" t="0" r="r" b="b"/>
              <a:pathLst>
                <a:path w="459" h="480">
                  <a:moveTo>
                    <a:pt x="18" y="94"/>
                  </a:moveTo>
                  <a:cubicBezTo>
                    <a:pt x="208" y="94"/>
                    <a:pt x="362" y="248"/>
                    <a:pt x="362" y="438"/>
                  </a:cubicBezTo>
                  <a:cubicBezTo>
                    <a:pt x="362" y="452"/>
                    <a:pt x="361" y="466"/>
                    <a:pt x="360" y="480"/>
                  </a:cubicBezTo>
                  <a:cubicBezTo>
                    <a:pt x="459" y="381"/>
                    <a:pt x="459" y="381"/>
                    <a:pt x="459" y="381"/>
                  </a:cubicBezTo>
                  <a:cubicBezTo>
                    <a:pt x="434" y="188"/>
                    <a:pt x="285" y="33"/>
                    <a:pt x="94" y="0"/>
                  </a:cubicBezTo>
                  <a:cubicBezTo>
                    <a:pt x="0" y="94"/>
                    <a:pt x="0" y="94"/>
                    <a:pt x="0" y="94"/>
                  </a:cubicBezTo>
                  <a:cubicBezTo>
                    <a:pt x="6" y="94"/>
                    <a:pt x="12" y="94"/>
                    <a:pt x="18"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F48DBEE5-D247-41A0-B332-F53DFEB5FEEC}"/>
              </a:ext>
            </a:extLst>
          </p:cNvPr>
          <p:cNvGrpSpPr/>
          <p:nvPr/>
        </p:nvGrpSpPr>
        <p:grpSpPr>
          <a:xfrm>
            <a:off x="10027756" y="2729063"/>
            <a:ext cx="1326044" cy="1323699"/>
            <a:chOff x="9388226" y="2729063"/>
            <a:chExt cx="1326044" cy="1323699"/>
          </a:xfrm>
        </p:grpSpPr>
        <p:sp>
          <p:nvSpPr>
            <p:cNvPr id="70" name="Freeform 5">
              <a:extLst>
                <a:ext uri="{FF2B5EF4-FFF2-40B4-BE49-F238E27FC236}">
                  <a16:creationId xmlns:a16="http://schemas.microsoft.com/office/drawing/2014/main" id="{3A586C87-722B-48DC-9B99-C51D20351EF3}"/>
                </a:ext>
              </a:extLst>
            </p:cNvPr>
            <p:cNvSpPr>
              <a:spLocks/>
            </p:cNvSpPr>
            <p:nvPr/>
          </p:nvSpPr>
          <p:spPr bwMode="auto">
            <a:xfrm>
              <a:off x="9388226" y="2729063"/>
              <a:ext cx="1326044" cy="1323699"/>
            </a:xfrm>
            <a:custGeom>
              <a:avLst/>
              <a:gdLst>
                <a:gd name="T0" fmla="*/ 786 w 888"/>
                <a:gd name="T1" fmla="*/ 486 h 888"/>
                <a:gd name="T2" fmla="*/ 444 w 888"/>
                <a:gd name="T3" fmla="*/ 788 h 888"/>
                <a:gd name="T4" fmla="*/ 100 w 888"/>
                <a:gd name="T5" fmla="*/ 444 h 888"/>
                <a:gd name="T6" fmla="*/ 426 w 888"/>
                <a:gd name="T7" fmla="*/ 100 h 888"/>
                <a:gd name="T8" fmla="*/ 520 w 888"/>
                <a:gd name="T9" fmla="*/ 6 h 888"/>
                <a:gd name="T10" fmla="*/ 444 w 888"/>
                <a:gd name="T11" fmla="*/ 0 h 888"/>
                <a:gd name="T12" fmla="*/ 0 w 888"/>
                <a:gd name="T13" fmla="*/ 444 h 888"/>
                <a:gd name="T14" fmla="*/ 444 w 888"/>
                <a:gd name="T15" fmla="*/ 888 h 888"/>
                <a:gd name="T16" fmla="*/ 888 w 888"/>
                <a:gd name="T17" fmla="*/ 444 h 888"/>
                <a:gd name="T18" fmla="*/ 885 w 888"/>
                <a:gd name="T19" fmla="*/ 387 h 888"/>
                <a:gd name="T20" fmla="*/ 786 w 888"/>
                <a:gd name="T21" fmla="*/ 486 h 8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8" h="888">
                  <a:moveTo>
                    <a:pt x="786" y="486"/>
                  </a:moveTo>
                  <a:cubicBezTo>
                    <a:pt x="765" y="656"/>
                    <a:pt x="620" y="788"/>
                    <a:pt x="444" y="788"/>
                  </a:cubicBezTo>
                  <a:cubicBezTo>
                    <a:pt x="254" y="788"/>
                    <a:pt x="100" y="633"/>
                    <a:pt x="100" y="444"/>
                  </a:cubicBezTo>
                  <a:cubicBezTo>
                    <a:pt x="100" y="260"/>
                    <a:pt x="245" y="109"/>
                    <a:pt x="426" y="100"/>
                  </a:cubicBezTo>
                  <a:cubicBezTo>
                    <a:pt x="520" y="6"/>
                    <a:pt x="520" y="6"/>
                    <a:pt x="520" y="6"/>
                  </a:cubicBezTo>
                  <a:cubicBezTo>
                    <a:pt x="496" y="2"/>
                    <a:pt x="470" y="0"/>
                    <a:pt x="444" y="0"/>
                  </a:cubicBezTo>
                  <a:cubicBezTo>
                    <a:pt x="199" y="0"/>
                    <a:pt x="0" y="199"/>
                    <a:pt x="0" y="444"/>
                  </a:cubicBezTo>
                  <a:cubicBezTo>
                    <a:pt x="0" y="689"/>
                    <a:pt x="199" y="888"/>
                    <a:pt x="444" y="888"/>
                  </a:cubicBezTo>
                  <a:cubicBezTo>
                    <a:pt x="689" y="888"/>
                    <a:pt x="888" y="689"/>
                    <a:pt x="888" y="444"/>
                  </a:cubicBezTo>
                  <a:cubicBezTo>
                    <a:pt x="888" y="424"/>
                    <a:pt x="887" y="405"/>
                    <a:pt x="885" y="387"/>
                  </a:cubicBezTo>
                  <a:lnTo>
                    <a:pt x="786" y="486"/>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1" name="Freeform 6">
              <a:extLst>
                <a:ext uri="{FF2B5EF4-FFF2-40B4-BE49-F238E27FC236}">
                  <a16:creationId xmlns:a16="http://schemas.microsoft.com/office/drawing/2014/main" id="{0E50CFC3-C5F5-4CC9-A805-47D2FF3D9774}"/>
                </a:ext>
              </a:extLst>
            </p:cNvPr>
            <p:cNvSpPr>
              <a:spLocks/>
            </p:cNvSpPr>
            <p:nvPr/>
          </p:nvSpPr>
          <p:spPr bwMode="auto">
            <a:xfrm>
              <a:off x="10024593" y="2738589"/>
              <a:ext cx="684914" cy="715407"/>
            </a:xfrm>
            <a:custGeom>
              <a:avLst/>
              <a:gdLst>
                <a:gd name="T0" fmla="*/ 18 w 459"/>
                <a:gd name="T1" fmla="*/ 94 h 480"/>
                <a:gd name="T2" fmla="*/ 362 w 459"/>
                <a:gd name="T3" fmla="*/ 438 h 480"/>
                <a:gd name="T4" fmla="*/ 360 w 459"/>
                <a:gd name="T5" fmla="*/ 480 h 480"/>
                <a:gd name="T6" fmla="*/ 459 w 459"/>
                <a:gd name="T7" fmla="*/ 381 h 480"/>
                <a:gd name="T8" fmla="*/ 94 w 459"/>
                <a:gd name="T9" fmla="*/ 0 h 480"/>
                <a:gd name="T10" fmla="*/ 0 w 459"/>
                <a:gd name="T11" fmla="*/ 94 h 480"/>
                <a:gd name="T12" fmla="*/ 18 w 459"/>
                <a:gd name="T13" fmla="*/ 94 h 480"/>
              </a:gdLst>
              <a:ahLst/>
              <a:cxnLst>
                <a:cxn ang="0">
                  <a:pos x="T0" y="T1"/>
                </a:cxn>
                <a:cxn ang="0">
                  <a:pos x="T2" y="T3"/>
                </a:cxn>
                <a:cxn ang="0">
                  <a:pos x="T4" y="T5"/>
                </a:cxn>
                <a:cxn ang="0">
                  <a:pos x="T6" y="T7"/>
                </a:cxn>
                <a:cxn ang="0">
                  <a:pos x="T8" y="T9"/>
                </a:cxn>
                <a:cxn ang="0">
                  <a:pos x="T10" y="T11"/>
                </a:cxn>
                <a:cxn ang="0">
                  <a:pos x="T12" y="T13"/>
                </a:cxn>
              </a:cxnLst>
              <a:rect l="0" t="0" r="r" b="b"/>
              <a:pathLst>
                <a:path w="459" h="480">
                  <a:moveTo>
                    <a:pt x="18" y="94"/>
                  </a:moveTo>
                  <a:cubicBezTo>
                    <a:pt x="208" y="94"/>
                    <a:pt x="362" y="248"/>
                    <a:pt x="362" y="438"/>
                  </a:cubicBezTo>
                  <a:cubicBezTo>
                    <a:pt x="362" y="452"/>
                    <a:pt x="361" y="466"/>
                    <a:pt x="360" y="480"/>
                  </a:cubicBezTo>
                  <a:cubicBezTo>
                    <a:pt x="459" y="381"/>
                    <a:pt x="459" y="381"/>
                    <a:pt x="459" y="381"/>
                  </a:cubicBezTo>
                  <a:cubicBezTo>
                    <a:pt x="434" y="188"/>
                    <a:pt x="285" y="33"/>
                    <a:pt x="94" y="0"/>
                  </a:cubicBezTo>
                  <a:cubicBezTo>
                    <a:pt x="0" y="94"/>
                    <a:pt x="0" y="94"/>
                    <a:pt x="0" y="94"/>
                  </a:cubicBezTo>
                  <a:cubicBezTo>
                    <a:pt x="6" y="94"/>
                    <a:pt x="12" y="94"/>
                    <a:pt x="18"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79" name="Freeform 5">
            <a:extLst>
              <a:ext uri="{FF2B5EF4-FFF2-40B4-BE49-F238E27FC236}">
                <a16:creationId xmlns:a16="http://schemas.microsoft.com/office/drawing/2014/main" id="{3B9C8FC0-625E-4C39-B0AF-ECE34886BA1E}"/>
              </a:ext>
            </a:extLst>
          </p:cNvPr>
          <p:cNvSpPr>
            <a:spLocks noEditPoints="1"/>
          </p:cNvSpPr>
          <p:nvPr/>
        </p:nvSpPr>
        <p:spPr bwMode="auto">
          <a:xfrm>
            <a:off x="8195378" y="3226206"/>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6" name="Group 95">
            <a:extLst>
              <a:ext uri="{FF2B5EF4-FFF2-40B4-BE49-F238E27FC236}">
                <a16:creationId xmlns:a16="http://schemas.microsoft.com/office/drawing/2014/main" id="{FE148F3C-7462-41A7-AF02-8F597E6A2A2F}"/>
              </a:ext>
            </a:extLst>
          </p:cNvPr>
          <p:cNvGrpSpPr/>
          <p:nvPr/>
        </p:nvGrpSpPr>
        <p:grpSpPr>
          <a:xfrm>
            <a:off x="10543887" y="3234789"/>
            <a:ext cx="293782" cy="312247"/>
            <a:chOff x="6670357" y="2277094"/>
            <a:chExt cx="555626" cy="590551"/>
          </a:xfrm>
          <a:solidFill>
            <a:schemeClr val="bg1"/>
          </a:solidFill>
        </p:grpSpPr>
        <p:sp>
          <p:nvSpPr>
            <p:cNvPr id="97" name="Rectangle 10">
              <a:extLst>
                <a:ext uri="{FF2B5EF4-FFF2-40B4-BE49-F238E27FC236}">
                  <a16:creationId xmlns:a16="http://schemas.microsoft.com/office/drawing/2014/main" id="{8D180FC0-CD31-40F4-8884-98D396D5A398}"/>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Rectangle 11">
              <a:extLst>
                <a:ext uri="{FF2B5EF4-FFF2-40B4-BE49-F238E27FC236}">
                  <a16:creationId xmlns:a16="http://schemas.microsoft.com/office/drawing/2014/main" id="{D252B9F8-41F6-498D-92D1-DA0F5D94E62A}"/>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12">
              <a:extLst>
                <a:ext uri="{FF2B5EF4-FFF2-40B4-BE49-F238E27FC236}">
                  <a16:creationId xmlns:a16="http://schemas.microsoft.com/office/drawing/2014/main" id="{48B45E2A-7114-4D66-BF3E-1F1983B6AB45}"/>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13">
              <a:extLst>
                <a:ext uri="{FF2B5EF4-FFF2-40B4-BE49-F238E27FC236}">
                  <a16:creationId xmlns:a16="http://schemas.microsoft.com/office/drawing/2014/main" id="{BE1ABF5D-C135-44CA-B0CA-6EAB2DD197FB}"/>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14">
              <a:extLst>
                <a:ext uri="{FF2B5EF4-FFF2-40B4-BE49-F238E27FC236}">
                  <a16:creationId xmlns:a16="http://schemas.microsoft.com/office/drawing/2014/main" id="{2612468B-F791-45D0-9A65-72B41AE964D9}"/>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15">
              <a:extLst>
                <a:ext uri="{FF2B5EF4-FFF2-40B4-BE49-F238E27FC236}">
                  <a16:creationId xmlns:a16="http://schemas.microsoft.com/office/drawing/2014/main" id="{93C8E986-0253-4258-8B6E-3EF8F4503EDC}"/>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16">
              <a:extLst>
                <a:ext uri="{FF2B5EF4-FFF2-40B4-BE49-F238E27FC236}">
                  <a16:creationId xmlns:a16="http://schemas.microsoft.com/office/drawing/2014/main" id="{EF0BD824-27B6-4619-9035-72B8905B1D7C}"/>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17">
              <a:extLst>
                <a:ext uri="{FF2B5EF4-FFF2-40B4-BE49-F238E27FC236}">
                  <a16:creationId xmlns:a16="http://schemas.microsoft.com/office/drawing/2014/main" id="{612AD23C-2D6B-4AD5-B8FC-E7B4F51EC449}"/>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18">
              <a:extLst>
                <a:ext uri="{FF2B5EF4-FFF2-40B4-BE49-F238E27FC236}">
                  <a16:creationId xmlns:a16="http://schemas.microsoft.com/office/drawing/2014/main" id="{47CE4B7F-2545-4F51-99F3-3FB6FE7B1181}"/>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19">
              <a:extLst>
                <a:ext uri="{FF2B5EF4-FFF2-40B4-BE49-F238E27FC236}">
                  <a16:creationId xmlns:a16="http://schemas.microsoft.com/office/drawing/2014/main" id="{B4E4B313-A5F2-4135-814B-4B145C77035D}"/>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20">
              <a:extLst>
                <a:ext uri="{FF2B5EF4-FFF2-40B4-BE49-F238E27FC236}">
                  <a16:creationId xmlns:a16="http://schemas.microsoft.com/office/drawing/2014/main" id="{FA115FBD-2FF2-4407-8565-C0BEB5136065}"/>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21">
              <a:extLst>
                <a:ext uri="{FF2B5EF4-FFF2-40B4-BE49-F238E27FC236}">
                  <a16:creationId xmlns:a16="http://schemas.microsoft.com/office/drawing/2014/main" id="{5D7DB010-A895-40EE-89A9-CD27E1D50203}"/>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 name="Group 29">
            <a:extLst>
              <a:ext uri="{FF2B5EF4-FFF2-40B4-BE49-F238E27FC236}">
                <a16:creationId xmlns:a16="http://schemas.microsoft.com/office/drawing/2014/main" id="{00D7225A-BFEC-4107-AC9E-B8530FC73A0C}"/>
              </a:ext>
            </a:extLst>
          </p:cNvPr>
          <p:cNvGrpSpPr/>
          <p:nvPr/>
        </p:nvGrpSpPr>
        <p:grpSpPr>
          <a:xfrm>
            <a:off x="447771" y="4490214"/>
            <a:ext cx="2106899" cy="1350253"/>
            <a:chOff x="447771" y="4271936"/>
            <a:chExt cx="2106899" cy="1350253"/>
          </a:xfrm>
        </p:grpSpPr>
        <p:sp>
          <p:nvSpPr>
            <p:cNvPr id="183" name="TextBox 182">
              <a:extLst>
                <a:ext uri="{FF2B5EF4-FFF2-40B4-BE49-F238E27FC236}">
                  <a16:creationId xmlns:a16="http://schemas.microsoft.com/office/drawing/2014/main" id="{B0723F7C-8119-4C98-B70D-2CA0224B5157}"/>
                </a:ext>
              </a:extLst>
            </p:cNvPr>
            <p:cNvSpPr txBox="1"/>
            <p:nvPr/>
          </p:nvSpPr>
          <p:spPr>
            <a:xfrm>
              <a:off x="926534" y="4271936"/>
              <a:ext cx="1149372" cy="477054"/>
            </a:xfrm>
            <a:prstGeom prst="rect">
              <a:avLst/>
            </a:prstGeom>
            <a:noFill/>
          </p:spPr>
          <p:txBody>
            <a:bodyPr wrap="square" rtlCol="0">
              <a:spAutoFit/>
            </a:bodyPr>
            <a:lstStyle/>
            <a:p>
              <a:pPr algn="ct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2013</a:t>
              </a:r>
            </a:p>
          </p:txBody>
        </p:sp>
        <p:sp>
          <p:nvSpPr>
            <p:cNvPr id="110" name="Rectangle 109">
              <a:extLst>
                <a:ext uri="{FF2B5EF4-FFF2-40B4-BE49-F238E27FC236}">
                  <a16:creationId xmlns:a16="http://schemas.microsoft.com/office/drawing/2014/main" id="{0F778C67-D9E1-427D-8D12-0D7E9B13B4AD}"/>
                </a:ext>
              </a:extLst>
            </p:cNvPr>
            <p:cNvSpPr/>
            <p:nvPr/>
          </p:nvSpPr>
          <p:spPr>
            <a:xfrm>
              <a:off x="447771" y="4791192"/>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111" name="Group 110">
            <a:extLst>
              <a:ext uri="{FF2B5EF4-FFF2-40B4-BE49-F238E27FC236}">
                <a16:creationId xmlns:a16="http://schemas.microsoft.com/office/drawing/2014/main" id="{A247FD13-9CC9-4B0C-863B-EFEC22BEAEB9}"/>
              </a:ext>
            </a:extLst>
          </p:cNvPr>
          <p:cNvGrpSpPr/>
          <p:nvPr/>
        </p:nvGrpSpPr>
        <p:grpSpPr>
          <a:xfrm>
            <a:off x="2729737" y="4490214"/>
            <a:ext cx="2106899" cy="1350253"/>
            <a:chOff x="447771" y="4271936"/>
            <a:chExt cx="2106899" cy="1350253"/>
          </a:xfrm>
        </p:grpSpPr>
        <p:sp>
          <p:nvSpPr>
            <p:cNvPr id="112" name="TextBox 111">
              <a:extLst>
                <a:ext uri="{FF2B5EF4-FFF2-40B4-BE49-F238E27FC236}">
                  <a16:creationId xmlns:a16="http://schemas.microsoft.com/office/drawing/2014/main" id="{58C73553-C25A-438A-A3AB-1A527878B1E6}"/>
                </a:ext>
              </a:extLst>
            </p:cNvPr>
            <p:cNvSpPr txBox="1"/>
            <p:nvPr/>
          </p:nvSpPr>
          <p:spPr>
            <a:xfrm>
              <a:off x="926534" y="4271936"/>
              <a:ext cx="1149372" cy="477054"/>
            </a:xfrm>
            <a:prstGeom prst="rect">
              <a:avLst/>
            </a:prstGeom>
            <a:noFill/>
          </p:spPr>
          <p:txBody>
            <a:bodyPr wrap="square" rtlCol="0">
              <a:spAutoFit/>
            </a:bodyPr>
            <a:lstStyle/>
            <a:p>
              <a:pPr algn="ct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2014</a:t>
              </a:r>
            </a:p>
          </p:txBody>
        </p:sp>
        <p:sp>
          <p:nvSpPr>
            <p:cNvPr id="113" name="Rectangle 112">
              <a:extLst>
                <a:ext uri="{FF2B5EF4-FFF2-40B4-BE49-F238E27FC236}">
                  <a16:creationId xmlns:a16="http://schemas.microsoft.com/office/drawing/2014/main" id="{51A9F3F5-8FB9-407C-B599-5C08A28E5398}"/>
                </a:ext>
              </a:extLst>
            </p:cNvPr>
            <p:cNvSpPr/>
            <p:nvPr/>
          </p:nvSpPr>
          <p:spPr>
            <a:xfrm>
              <a:off x="447771" y="4791192"/>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114" name="Group 113">
            <a:extLst>
              <a:ext uri="{FF2B5EF4-FFF2-40B4-BE49-F238E27FC236}">
                <a16:creationId xmlns:a16="http://schemas.microsoft.com/office/drawing/2014/main" id="{FB3DF022-89D0-4568-96A4-DE1389E580B2}"/>
              </a:ext>
            </a:extLst>
          </p:cNvPr>
          <p:cNvGrpSpPr/>
          <p:nvPr/>
        </p:nvGrpSpPr>
        <p:grpSpPr>
          <a:xfrm>
            <a:off x="5011703" y="4490214"/>
            <a:ext cx="2106899" cy="1350253"/>
            <a:chOff x="447771" y="4271936"/>
            <a:chExt cx="2106899" cy="1350253"/>
          </a:xfrm>
        </p:grpSpPr>
        <p:sp>
          <p:nvSpPr>
            <p:cNvPr id="115" name="TextBox 114">
              <a:extLst>
                <a:ext uri="{FF2B5EF4-FFF2-40B4-BE49-F238E27FC236}">
                  <a16:creationId xmlns:a16="http://schemas.microsoft.com/office/drawing/2014/main" id="{7449A10E-607B-48DD-B831-0EF38936C09B}"/>
                </a:ext>
              </a:extLst>
            </p:cNvPr>
            <p:cNvSpPr txBox="1"/>
            <p:nvPr/>
          </p:nvSpPr>
          <p:spPr>
            <a:xfrm>
              <a:off x="926534" y="4271936"/>
              <a:ext cx="1149372" cy="477054"/>
            </a:xfrm>
            <a:prstGeom prst="rect">
              <a:avLst/>
            </a:prstGeom>
            <a:noFill/>
          </p:spPr>
          <p:txBody>
            <a:bodyPr wrap="square" rtlCol="0">
              <a:spAutoFit/>
            </a:bodyPr>
            <a:lstStyle/>
            <a:p>
              <a:pPr algn="ct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2015</a:t>
              </a:r>
            </a:p>
          </p:txBody>
        </p:sp>
        <p:sp>
          <p:nvSpPr>
            <p:cNvPr id="116" name="Rectangle 115">
              <a:extLst>
                <a:ext uri="{FF2B5EF4-FFF2-40B4-BE49-F238E27FC236}">
                  <a16:creationId xmlns:a16="http://schemas.microsoft.com/office/drawing/2014/main" id="{6F4B97D2-D93B-4A00-B8A9-1F555C640A62}"/>
                </a:ext>
              </a:extLst>
            </p:cNvPr>
            <p:cNvSpPr/>
            <p:nvPr/>
          </p:nvSpPr>
          <p:spPr>
            <a:xfrm>
              <a:off x="447771" y="4791192"/>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117" name="Group 116">
            <a:extLst>
              <a:ext uri="{FF2B5EF4-FFF2-40B4-BE49-F238E27FC236}">
                <a16:creationId xmlns:a16="http://schemas.microsoft.com/office/drawing/2014/main" id="{626696CD-4FF3-4FA8-95CA-C1AB851CA6D3}"/>
              </a:ext>
            </a:extLst>
          </p:cNvPr>
          <p:cNvGrpSpPr/>
          <p:nvPr/>
        </p:nvGrpSpPr>
        <p:grpSpPr>
          <a:xfrm>
            <a:off x="7293669" y="4490214"/>
            <a:ext cx="2106899" cy="1350253"/>
            <a:chOff x="447771" y="4271936"/>
            <a:chExt cx="2106899" cy="1350253"/>
          </a:xfrm>
        </p:grpSpPr>
        <p:sp>
          <p:nvSpPr>
            <p:cNvPr id="118" name="TextBox 117">
              <a:extLst>
                <a:ext uri="{FF2B5EF4-FFF2-40B4-BE49-F238E27FC236}">
                  <a16:creationId xmlns:a16="http://schemas.microsoft.com/office/drawing/2014/main" id="{4F794C0C-22BC-441E-B805-3D16FA09637A}"/>
                </a:ext>
              </a:extLst>
            </p:cNvPr>
            <p:cNvSpPr txBox="1"/>
            <p:nvPr/>
          </p:nvSpPr>
          <p:spPr>
            <a:xfrm>
              <a:off x="926534" y="4271936"/>
              <a:ext cx="1149372" cy="477054"/>
            </a:xfrm>
            <a:prstGeom prst="rect">
              <a:avLst/>
            </a:prstGeom>
            <a:noFill/>
          </p:spPr>
          <p:txBody>
            <a:bodyPr wrap="square" rtlCol="0">
              <a:spAutoFit/>
            </a:bodyPr>
            <a:lstStyle/>
            <a:p>
              <a:pPr algn="ct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2016</a:t>
              </a:r>
            </a:p>
          </p:txBody>
        </p:sp>
        <p:sp>
          <p:nvSpPr>
            <p:cNvPr id="119" name="Rectangle 118">
              <a:extLst>
                <a:ext uri="{FF2B5EF4-FFF2-40B4-BE49-F238E27FC236}">
                  <a16:creationId xmlns:a16="http://schemas.microsoft.com/office/drawing/2014/main" id="{9F487090-6664-4865-9FAF-33DC29DBBD52}"/>
                </a:ext>
              </a:extLst>
            </p:cNvPr>
            <p:cNvSpPr/>
            <p:nvPr/>
          </p:nvSpPr>
          <p:spPr>
            <a:xfrm>
              <a:off x="447771" y="4791192"/>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grpSp>
        <p:nvGrpSpPr>
          <p:cNvPr id="120" name="Group 119">
            <a:extLst>
              <a:ext uri="{FF2B5EF4-FFF2-40B4-BE49-F238E27FC236}">
                <a16:creationId xmlns:a16="http://schemas.microsoft.com/office/drawing/2014/main" id="{2294526C-A64C-4D3E-AD01-E3162CCE7984}"/>
              </a:ext>
            </a:extLst>
          </p:cNvPr>
          <p:cNvGrpSpPr/>
          <p:nvPr/>
        </p:nvGrpSpPr>
        <p:grpSpPr>
          <a:xfrm>
            <a:off x="9575634" y="4490214"/>
            <a:ext cx="2106899" cy="1350253"/>
            <a:chOff x="447771" y="4271936"/>
            <a:chExt cx="2106899" cy="1350253"/>
          </a:xfrm>
        </p:grpSpPr>
        <p:sp>
          <p:nvSpPr>
            <p:cNvPr id="121" name="TextBox 120">
              <a:extLst>
                <a:ext uri="{FF2B5EF4-FFF2-40B4-BE49-F238E27FC236}">
                  <a16:creationId xmlns:a16="http://schemas.microsoft.com/office/drawing/2014/main" id="{90BF0D8F-173D-479E-B181-87C7EE1ADBDD}"/>
                </a:ext>
              </a:extLst>
            </p:cNvPr>
            <p:cNvSpPr txBox="1"/>
            <p:nvPr/>
          </p:nvSpPr>
          <p:spPr>
            <a:xfrm>
              <a:off x="926534" y="4271936"/>
              <a:ext cx="1149372" cy="477054"/>
            </a:xfrm>
            <a:prstGeom prst="rect">
              <a:avLst/>
            </a:prstGeom>
            <a:noFill/>
          </p:spPr>
          <p:txBody>
            <a:bodyPr wrap="square" rtlCol="0">
              <a:spAutoFit/>
            </a:bodyPr>
            <a:lstStyle/>
            <a:p>
              <a:pPr algn="ctr"/>
              <a:r>
                <a:rPr lang="en-US" sz="2500" b="1" dirty="0">
                  <a:solidFill>
                    <a:schemeClr val="bg1"/>
                  </a:solidFill>
                  <a:latin typeface="Roboto" panose="02000000000000000000" pitchFamily="2" charset="0"/>
                  <a:ea typeface="Roboto" panose="02000000000000000000" pitchFamily="2" charset="0"/>
                  <a:cs typeface="Roboto" panose="02000000000000000000" pitchFamily="2" charset="0"/>
                </a:rPr>
                <a:t>2017</a:t>
              </a:r>
            </a:p>
          </p:txBody>
        </p:sp>
        <p:sp>
          <p:nvSpPr>
            <p:cNvPr id="122" name="Rectangle 121">
              <a:extLst>
                <a:ext uri="{FF2B5EF4-FFF2-40B4-BE49-F238E27FC236}">
                  <a16:creationId xmlns:a16="http://schemas.microsoft.com/office/drawing/2014/main" id="{0C87D8F0-C460-4456-A7F9-D75C6502915D}"/>
                </a:ext>
              </a:extLst>
            </p:cNvPr>
            <p:cNvSpPr/>
            <p:nvPr/>
          </p:nvSpPr>
          <p:spPr>
            <a:xfrm>
              <a:off x="447771" y="4791192"/>
              <a:ext cx="2106899" cy="830997"/>
            </a:xfrm>
            <a:prstGeom prst="rect">
              <a:avLst/>
            </a:prstGeom>
          </p:spPr>
          <p:txBody>
            <a:bodyPr wrap="square">
              <a:spAutoFit/>
            </a:bodyPr>
            <a:lstStyle/>
            <a:p>
              <a:pPr algn="ct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ever since the 1500s, when an make a survived not</a:t>
              </a:r>
            </a:p>
          </p:txBody>
        </p:sp>
      </p:grpSp>
    </p:spTree>
    <p:extLst>
      <p:ext uri="{BB962C8B-B14F-4D97-AF65-F5344CB8AC3E}">
        <p14:creationId xmlns:p14="http://schemas.microsoft.com/office/powerpoint/2010/main" val="2001923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4EBE705-49B3-44E6-B0F3-89F3924A6A54}"/>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5937" b="5937"/>
          <a:stretch>
            <a:fillRect/>
          </a:stretch>
        </p:blipFill>
        <p:spPr>
          <a:xfrm>
            <a:off x="0" y="0"/>
            <a:ext cx="12192000" cy="6858000"/>
          </a:xfrm>
        </p:spPr>
      </p:pic>
      <p:sp>
        <p:nvSpPr>
          <p:cNvPr id="42" name="Rectangle 41">
            <a:extLst>
              <a:ext uri="{FF2B5EF4-FFF2-40B4-BE49-F238E27FC236}">
                <a16:creationId xmlns:a16="http://schemas.microsoft.com/office/drawing/2014/main" id="{0F92B34E-CFC4-4DF3-94E7-4331541EC263}"/>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dirty="0"/>
          </a:p>
        </p:txBody>
      </p:sp>
      <p:sp>
        <p:nvSpPr>
          <p:cNvPr id="39" name="Title 38"/>
          <p:cNvSpPr>
            <a:spLocks noGrp="1"/>
          </p:cNvSpPr>
          <p:nvPr>
            <p:ph type="title" idx="4294967295"/>
          </p:nvPr>
        </p:nvSpPr>
        <p:spPr>
          <a:xfrm>
            <a:off x="838200" y="481013"/>
            <a:ext cx="10515600" cy="679450"/>
          </a:xfrm>
        </p:spPr>
        <p:txBody>
          <a:bodyPr>
            <a:normAutofit/>
          </a:bodyPr>
          <a:lstStyle/>
          <a:p>
            <a:r>
              <a:rPr lang="en-US" sz="4000" b="1" dirty="0">
                <a:solidFill>
                  <a:schemeClr val="bg1"/>
                </a:solidFill>
              </a:rPr>
              <a:t>Our Infographic</a:t>
            </a:r>
          </a:p>
        </p:txBody>
      </p:sp>
      <p:sp>
        <p:nvSpPr>
          <p:cNvPr id="50" name="Subtitle 2"/>
          <p:cNvSpPr>
            <a:spLocks noGrp="1"/>
          </p:cNvSpPr>
          <p:nvPr>
            <p:ph type="subTitle" idx="4294967295"/>
          </p:nvPr>
        </p:nvSpPr>
        <p:spPr>
          <a:xfrm>
            <a:off x="838200" y="1135063"/>
            <a:ext cx="10515600" cy="244475"/>
          </a:xfrm>
          <a:prstGeom prst="rect">
            <a:avLst/>
          </a:prstGeom>
        </p:spPr>
        <p:txBody>
          <a:bodyPr>
            <a:normAutofit lnSpcReduction="10000"/>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grpSp>
        <p:nvGrpSpPr>
          <p:cNvPr id="43" name="Group 42">
            <a:extLst>
              <a:ext uri="{FF2B5EF4-FFF2-40B4-BE49-F238E27FC236}">
                <a16:creationId xmlns:a16="http://schemas.microsoft.com/office/drawing/2014/main" id="{9CEF954A-05AB-45A6-8368-49690F79C0A7}"/>
              </a:ext>
            </a:extLst>
          </p:cNvPr>
          <p:cNvGrpSpPr/>
          <p:nvPr/>
        </p:nvGrpSpPr>
        <p:grpSpPr>
          <a:xfrm>
            <a:off x="838199" y="4407280"/>
            <a:ext cx="2094593" cy="2450720"/>
            <a:chOff x="838200" y="2014538"/>
            <a:chExt cx="2128838" cy="2490787"/>
          </a:xfrm>
        </p:grpSpPr>
        <p:sp>
          <p:nvSpPr>
            <p:cNvPr id="44" name="Freeform 5">
              <a:extLst>
                <a:ext uri="{FF2B5EF4-FFF2-40B4-BE49-F238E27FC236}">
                  <a16:creationId xmlns:a16="http://schemas.microsoft.com/office/drawing/2014/main" id="{61ED2E72-E32E-49C7-820A-259CBAF34833}"/>
                </a:ext>
              </a:extLst>
            </p:cNvPr>
            <p:cNvSpPr>
              <a:spLocks/>
            </p:cNvSpPr>
            <p:nvPr/>
          </p:nvSpPr>
          <p:spPr bwMode="auto">
            <a:xfrm>
              <a:off x="1504950" y="3054350"/>
              <a:ext cx="795338" cy="1450975"/>
            </a:xfrm>
            <a:custGeom>
              <a:avLst/>
              <a:gdLst>
                <a:gd name="T0" fmla="*/ 130 w 163"/>
                <a:gd name="T1" fmla="*/ 299 h 299"/>
                <a:gd name="T2" fmla="*/ 123 w 163"/>
                <a:gd name="T3" fmla="*/ 133 h 299"/>
                <a:gd name="T4" fmla="*/ 161 w 163"/>
                <a:gd name="T5" fmla="*/ 48 h 299"/>
                <a:gd name="T6" fmla="*/ 143 w 163"/>
                <a:gd name="T7" fmla="*/ 51 h 299"/>
                <a:gd name="T8" fmla="*/ 108 w 163"/>
                <a:gd name="T9" fmla="*/ 75 h 299"/>
                <a:gd name="T10" fmla="*/ 80 w 163"/>
                <a:gd name="T11" fmla="*/ 6 h 299"/>
                <a:gd name="T12" fmla="*/ 77 w 163"/>
                <a:gd name="T13" fmla="*/ 52 h 299"/>
                <a:gd name="T14" fmla="*/ 48 w 163"/>
                <a:gd name="T15" fmla="*/ 33 h 299"/>
                <a:gd name="T16" fmla="*/ 27 w 163"/>
                <a:gd name="T17" fmla="*/ 17 h 299"/>
                <a:gd name="T18" fmla="*/ 52 w 163"/>
                <a:gd name="T19" fmla="*/ 75 h 299"/>
                <a:gd name="T20" fmla="*/ 10 w 163"/>
                <a:gd name="T21" fmla="*/ 35 h 299"/>
                <a:gd name="T22" fmla="*/ 9 w 163"/>
                <a:gd name="T23" fmla="*/ 53 h 299"/>
                <a:gd name="T24" fmla="*/ 43 w 163"/>
                <a:gd name="T25" fmla="*/ 93 h 299"/>
                <a:gd name="T26" fmla="*/ 10 w 163"/>
                <a:gd name="T27" fmla="*/ 76 h 299"/>
                <a:gd name="T28" fmla="*/ 20 w 163"/>
                <a:gd name="T29" fmla="*/ 98 h 299"/>
                <a:gd name="T30" fmla="*/ 71 w 163"/>
                <a:gd name="T31" fmla="*/ 161 h 299"/>
                <a:gd name="T32" fmla="*/ 62 w 163"/>
                <a:gd name="T33"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99">
                  <a:moveTo>
                    <a:pt x="130" y="299"/>
                  </a:moveTo>
                  <a:cubicBezTo>
                    <a:pt x="130" y="299"/>
                    <a:pt x="107" y="195"/>
                    <a:pt x="123" y="133"/>
                  </a:cubicBezTo>
                  <a:cubicBezTo>
                    <a:pt x="139" y="70"/>
                    <a:pt x="163" y="57"/>
                    <a:pt x="161" y="48"/>
                  </a:cubicBezTo>
                  <a:cubicBezTo>
                    <a:pt x="159" y="38"/>
                    <a:pt x="147" y="42"/>
                    <a:pt x="143" y="51"/>
                  </a:cubicBezTo>
                  <a:cubicBezTo>
                    <a:pt x="139" y="60"/>
                    <a:pt x="123" y="79"/>
                    <a:pt x="108" y="75"/>
                  </a:cubicBezTo>
                  <a:cubicBezTo>
                    <a:pt x="94" y="72"/>
                    <a:pt x="91" y="12"/>
                    <a:pt x="80" y="6"/>
                  </a:cubicBezTo>
                  <a:cubicBezTo>
                    <a:pt x="70" y="0"/>
                    <a:pt x="73" y="28"/>
                    <a:pt x="77" y="52"/>
                  </a:cubicBezTo>
                  <a:cubicBezTo>
                    <a:pt x="80" y="76"/>
                    <a:pt x="60" y="62"/>
                    <a:pt x="48" y="33"/>
                  </a:cubicBezTo>
                  <a:cubicBezTo>
                    <a:pt x="36" y="4"/>
                    <a:pt x="28" y="13"/>
                    <a:pt x="27" y="17"/>
                  </a:cubicBezTo>
                  <a:cubicBezTo>
                    <a:pt x="25" y="21"/>
                    <a:pt x="54" y="72"/>
                    <a:pt x="52" y="75"/>
                  </a:cubicBezTo>
                  <a:cubicBezTo>
                    <a:pt x="49" y="77"/>
                    <a:pt x="13" y="34"/>
                    <a:pt x="10" y="35"/>
                  </a:cubicBezTo>
                  <a:cubicBezTo>
                    <a:pt x="6" y="36"/>
                    <a:pt x="0" y="40"/>
                    <a:pt x="9" y="53"/>
                  </a:cubicBezTo>
                  <a:cubicBezTo>
                    <a:pt x="17" y="67"/>
                    <a:pt x="44" y="90"/>
                    <a:pt x="43" y="93"/>
                  </a:cubicBezTo>
                  <a:cubicBezTo>
                    <a:pt x="41" y="97"/>
                    <a:pt x="18" y="76"/>
                    <a:pt x="10" y="76"/>
                  </a:cubicBezTo>
                  <a:cubicBezTo>
                    <a:pt x="2" y="75"/>
                    <a:pt x="5" y="87"/>
                    <a:pt x="20" y="98"/>
                  </a:cubicBezTo>
                  <a:cubicBezTo>
                    <a:pt x="34" y="109"/>
                    <a:pt x="71" y="121"/>
                    <a:pt x="71" y="161"/>
                  </a:cubicBezTo>
                  <a:cubicBezTo>
                    <a:pt x="72" y="202"/>
                    <a:pt x="62" y="299"/>
                    <a:pt x="62" y="299"/>
                  </a:cubicBezTo>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4C2CA86C-6712-4687-A6CE-FC09CD07B4CB}"/>
                </a:ext>
              </a:extLst>
            </p:cNvPr>
            <p:cNvGrpSpPr/>
            <p:nvPr/>
          </p:nvGrpSpPr>
          <p:grpSpPr>
            <a:xfrm>
              <a:off x="838200" y="2014538"/>
              <a:ext cx="2128838" cy="1679574"/>
              <a:chOff x="838200" y="2014538"/>
              <a:chExt cx="2128838" cy="1679574"/>
            </a:xfrm>
          </p:grpSpPr>
          <p:sp>
            <p:nvSpPr>
              <p:cNvPr id="46" name="Freeform 6">
                <a:extLst>
                  <a:ext uri="{FF2B5EF4-FFF2-40B4-BE49-F238E27FC236}">
                    <a16:creationId xmlns:a16="http://schemas.microsoft.com/office/drawing/2014/main" id="{3B755CF3-7B36-42F9-BDB1-9DBB3DD94FF4}"/>
                  </a:ext>
                </a:extLst>
              </p:cNvPr>
              <p:cNvSpPr>
                <a:spLocks/>
              </p:cNvSpPr>
              <p:nvPr/>
            </p:nvSpPr>
            <p:spPr bwMode="auto">
              <a:xfrm>
                <a:off x="1700213" y="2601913"/>
                <a:ext cx="360363" cy="422275"/>
              </a:xfrm>
              <a:custGeom>
                <a:avLst/>
                <a:gdLst>
                  <a:gd name="T0" fmla="*/ 33 w 74"/>
                  <a:gd name="T1" fmla="*/ 87 h 87"/>
                  <a:gd name="T2" fmla="*/ 2 w 74"/>
                  <a:gd name="T3" fmla="*/ 51 h 87"/>
                  <a:gd name="T4" fmla="*/ 15 w 74"/>
                  <a:gd name="T5" fmla="*/ 0 h 87"/>
                  <a:gd name="T6" fmla="*/ 33 w 74"/>
                  <a:gd name="T7" fmla="*/ 87 h 87"/>
                </a:gdLst>
                <a:ahLst/>
                <a:cxnLst>
                  <a:cxn ang="0">
                    <a:pos x="T0" y="T1"/>
                  </a:cxn>
                  <a:cxn ang="0">
                    <a:pos x="T2" y="T3"/>
                  </a:cxn>
                  <a:cxn ang="0">
                    <a:pos x="T4" y="T5"/>
                  </a:cxn>
                  <a:cxn ang="0">
                    <a:pos x="T6" y="T7"/>
                  </a:cxn>
                </a:cxnLst>
                <a:rect l="0" t="0" r="r" b="b"/>
                <a:pathLst>
                  <a:path w="74" h="87">
                    <a:moveTo>
                      <a:pt x="33" y="87"/>
                    </a:moveTo>
                    <a:cubicBezTo>
                      <a:pt x="33" y="87"/>
                      <a:pt x="4" y="78"/>
                      <a:pt x="2" y="51"/>
                    </a:cubicBezTo>
                    <a:cubicBezTo>
                      <a:pt x="0" y="23"/>
                      <a:pt x="15" y="0"/>
                      <a:pt x="15" y="0"/>
                    </a:cubicBezTo>
                    <a:cubicBezTo>
                      <a:pt x="15" y="0"/>
                      <a:pt x="74" y="40"/>
                      <a:pt x="33" y="8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7">
                <a:extLst>
                  <a:ext uri="{FF2B5EF4-FFF2-40B4-BE49-F238E27FC236}">
                    <a16:creationId xmlns:a16="http://schemas.microsoft.com/office/drawing/2014/main" id="{E76F38FA-7F26-4A19-862B-89CD4C89213D}"/>
                  </a:ext>
                </a:extLst>
              </p:cNvPr>
              <p:cNvSpPr>
                <a:spLocks/>
              </p:cNvSpPr>
              <p:nvPr/>
            </p:nvSpPr>
            <p:spPr bwMode="auto">
              <a:xfrm>
                <a:off x="1422400" y="2752725"/>
                <a:ext cx="282575" cy="301625"/>
              </a:xfrm>
              <a:custGeom>
                <a:avLst/>
                <a:gdLst>
                  <a:gd name="T0" fmla="*/ 38 w 58"/>
                  <a:gd name="T1" fmla="*/ 62 h 62"/>
                  <a:gd name="T2" fmla="*/ 7 w 58"/>
                  <a:gd name="T3" fmla="*/ 41 h 62"/>
                  <a:gd name="T4" fmla="*/ 5 w 58"/>
                  <a:gd name="T5" fmla="*/ 0 h 62"/>
                  <a:gd name="T6" fmla="*/ 38 w 58"/>
                  <a:gd name="T7" fmla="*/ 62 h 62"/>
                </a:gdLst>
                <a:ahLst/>
                <a:cxnLst>
                  <a:cxn ang="0">
                    <a:pos x="T0" y="T1"/>
                  </a:cxn>
                  <a:cxn ang="0">
                    <a:pos x="T2" y="T3"/>
                  </a:cxn>
                  <a:cxn ang="0">
                    <a:pos x="T4" y="T5"/>
                  </a:cxn>
                  <a:cxn ang="0">
                    <a:pos x="T6" y="T7"/>
                  </a:cxn>
                </a:cxnLst>
                <a:rect l="0" t="0" r="r" b="b"/>
                <a:pathLst>
                  <a:path w="58" h="62">
                    <a:moveTo>
                      <a:pt x="38" y="62"/>
                    </a:moveTo>
                    <a:cubicBezTo>
                      <a:pt x="38" y="62"/>
                      <a:pt x="14" y="62"/>
                      <a:pt x="7" y="41"/>
                    </a:cubicBezTo>
                    <a:cubicBezTo>
                      <a:pt x="0" y="21"/>
                      <a:pt x="5" y="0"/>
                      <a:pt x="5" y="0"/>
                    </a:cubicBezTo>
                    <a:cubicBezTo>
                      <a:pt x="5" y="0"/>
                      <a:pt x="58" y="17"/>
                      <a:pt x="38" y="6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8">
                <a:extLst>
                  <a:ext uri="{FF2B5EF4-FFF2-40B4-BE49-F238E27FC236}">
                    <a16:creationId xmlns:a16="http://schemas.microsoft.com/office/drawing/2014/main" id="{6EA99DFE-E7F1-48BF-AA3E-A9F96E9DBB6A}"/>
                  </a:ext>
                </a:extLst>
              </p:cNvPr>
              <p:cNvSpPr>
                <a:spLocks/>
              </p:cNvSpPr>
              <p:nvPr/>
            </p:nvSpPr>
            <p:spPr bwMode="auto">
              <a:xfrm>
                <a:off x="1938338" y="2451100"/>
                <a:ext cx="303213" cy="325437"/>
              </a:xfrm>
              <a:custGeom>
                <a:avLst/>
                <a:gdLst>
                  <a:gd name="T0" fmla="*/ 16 w 62"/>
                  <a:gd name="T1" fmla="*/ 67 h 67"/>
                  <a:gd name="T2" fmla="*/ 9 w 62"/>
                  <a:gd name="T3" fmla="*/ 30 h 67"/>
                  <a:gd name="T4" fmla="*/ 36 w 62"/>
                  <a:gd name="T5" fmla="*/ 0 h 67"/>
                  <a:gd name="T6" fmla="*/ 16 w 62"/>
                  <a:gd name="T7" fmla="*/ 67 h 67"/>
                </a:gdLst>
                <a:ahLst/>
                <a:cxnLst>
                  <a:cxn ang="0">
                    <a:pos x="T0" y="T1"/>
                  </a:cxn>
                  <a:cxn ang="0">
                    <a:pos x="T2" y="T3"/>
                  </a:cxn>
                  <a:cxn ang="0">
                    <a:pos x="T4" y="T5"/>
                  </a:cxn>
                  <a:cxn ang="0">
                    <a:pos x="T6" y="T7"/>
                  </a:cxn>
                </a:cxnLst>
                <a:rect l="0" t="0" r="r" b="b"/>
                <a:pathLst>
                  <a:path w="62" h="67">
                    <a:moveTo>
                      <a:pt x="16" y="67"/>
                    </a:moveTo>
                    <a:cubicBezTo>
                      <a:pt x="16" y="67"/>
                      <a:pt x="0" y="50"/>
                      <a:pt x="9" y="30"/>
                    </a:cubicBezTo>
                    <a:cubicBezTo>
                      <a:pt x="18" y="11"/>
                      <a:pt x="36" y="0"/>
                      <a:pt x="36" y="0"/>
                    </a:cubicBezTo>
                    <a:cubicBezTo>
                      <a:pt x="36" y="0"/>
                      <a:pt x="62" y="49"/>
                      <a:pt x="16" y="6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9">
                <a:extLst>
                  <a:ext uri="{FF2B5EF4-FFF2-40B4-BE49-F238E27FC236}">
                    <a16:creationId xmlns:a16="http://schemas.microsoft.com/office/drawing/2014/main" id="{DB389053-A2FC-4952-8B25-A67C1D20EB5E}"/>
                  </a:ext>
                </a:extLst>
              </p:cNvPr>
              <p:cNvSpPr>
                <a:spLocks/>
              </p:cNvSpPr>
              <p:nvPr/>
            </p:nvSpPr>
            <p:spPr bwMode="auto">
              <a:xfrm>
                <a:off x="1306513" y="3009900"/>
                <a:ext cx="223838" cy="223837"/>
              </a:xfrm>
              <a:custGeom>
                <a:avLst/>
                <a:gdLst>
                  <a:gd name="T0" fmla="*/ 42 w 46"/>
                  <a:gd name="T1" fmla="*/ 40 h 46"/>
                  <a:gd name="T2" fmla="*/ 12 w 46"/>
                  <a:gd name="T3" fmla="*/ 32 h 46"/>
                  <a:gd name="T4" fmla="*/ 0 w 46"/>
                  <a:gd name="T5" fmla="*/ 0 h 46"/>
                  <a:gd name="T6" fmla="*/ 42 w 46"/>
                  <a:gd name="T7" fmla="*/ 40 h 46"/>
                </a:gdLst>
                <a:ahLst/>
                <a:cxnLst>
                  <a:cxn ang="0">
                    <a:pos x="T0" y="T1"/>
                  </a:cxn>
                  <a:cxn ang="0">
                    <a:pos x="T2" y="T3"/>
                  </a:cxn>
                  <a:cxn ang="0">
                    <a:pos x="T4" y="T5"/>
                  </a:cxn>
                  <a:cxn ang="0">
                    <a:pos x="T6" y="T7"/>
                  </a:cxn>
                </a:cxnLst>
                <a:rect l="0" t="0" r="r" b="b"/>
                <a:pathLst>
                  <a:path w="46" h="46">
                    <a:moveTo>
                      <a:pt x="42" y="40"/>
                    </a:moveTo>
                    <a:cubicBezTo>
                      <a:pt x="42" y="40"/>
                      <a:pt x="23" y="46"/>
                      <a:pt x="12" y="32"/>
                    </a:cubicBezTo>
                    <a:cubicBezTo>
                      <a:pt x="1" y="18"/>
                      <a:pt x="0" y="0"/>
                      <a:pt x="0" y="0"/>
                    </a:cubicBezTo>
                    <a:cubicBezTo>
                      <a:pt x="0" y="0"/>
                      <a:pt x="46" y="0"/>
                      <a:pt x="42" y="4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0">
                <a:extLst>
                  <a:ext uri="{FF2B5EF4-FFF2-40B4-BE49-F238E27FC236}">
                    <a16:creationId xmlns:a16="http://schemas.microsoft.com/office/drawing/2014/main" id="{0D2BBC89-789F-4E1A-A2AE-5BD7188BF95F}"/>
                  </a:ext>
                </a:extLst>
              </p:cNvPr>
              <p:cNvSpPr>
                <a:spLocks/>
              </p:cNvSpPr>
              <p:nvPr/>
            </p:nvSpPr>
            <p:spPr bwMode="auto">
              <a:xfrm>
                <a:off x="1243013" y="3233738"/>
                <a:ext cx="273050" cy="252412"/>
              </a:xfrm>
              <a:custGeom>
                <a:avLst/>
                <a:gdLst>
                  <a:gd name="T0" fmla="*/ 56 w 56"/>
                  <a:gd name="T1" fmla="*/ 38 h 52"/>
                  <a:gd name="T2" fmla="*/ 25 w 56"/>
                  <a:gd name="T3" fmla="*/ 44 h 52"/>
                  <a:gd name="T4" fmla="*/ 0 w 56"/>
                  <a:gd name="T5" fmla="*/ 21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1" y="52"/>
                      <a:pt x="25" y="44"/>
                    </a:cubicBezTo>
                    <a:cubicBezTo>
                      <a:pt x="9" y="36"/>
                      <a:pt x="0" y="21"/>
                      <a:pt x="0" y="21"/>
                    </a:cubicBezTo>
                    <a:cubicBezTo>
                      <a:pt x="0" y="21"/>
                      <a:pt x="42" y="0"/>
                      <a:pt x="56" y="3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1">
                <a:extLst>
                  <a:ext uri="{FF2B5EF4-FFF2-40B4-BE49-F238E27FC236}">
                    <a16:creationId xmlns:a16="http://schemas.microsoft.com/office/drawing/2014/main" id="{5105B9D4-3FD6-4E25-873B-DA3EDAE92EB3}"/>
                  </a:ext>
                </a:extLst>
              </p:cNvPr>
              <p:cNvSpPr>
                <a:spLocks/>
              </p:cNvSpPr>
              <p:nvPr/>
            </p:nvSpPr>
            <p:spPr bwMode="auto">
              <a:xfrm>
                <a:off x="1300163" y="3460750"/>
                <a:ext cx="268288" cy="233362"/>
              </a:xfrm>
              <a:custGeom>
                <a:avLst/>
                <a:gdLst>
                  <a:gd name="T0" fmla="*/ 55 w 55"/>
                  <a:gd name="T1" fmla="*/ 22 h 48"/>
                  <a:gd name="T2" fmla="*/ 34 w 55"/>
                  <a:gd name="T3" fmla="*/ 45 h 48"/>
                  <a:gd name="T4" fmla="*/ 0 w 55"/>
                  <a:gd name="T5" fmla="*/ 42 h 48"/>
                  <a:gd name="T6" fmla="*/ 55 w 55"/>
                  <a:gd name="T7" fmla="*/ 22 h 48"/>
                </a:gdLst>
                <a:ahLst/>
                <a:cxnLst>
                  <a:cxn ang="0">
                    <a:pos x="T0" y="T1"/>
                  </a:cxn>
                  <a:cxn ang="0">
                    <a:pos x="T2" y="T3"/>
                  </a:cxn>
                  <a:cxn ang="0">
                    <a:pos x="T4" y="T5"/>
                  </a:cxn>
                  <a:cxn ang="0">
                    <a:pos x="T6" y="T7"/>
                  </a:cxn>
                </a:cxnLst>
                <a:rect l="0" t="0" r="r" b="b"/>
                <a:pathLst>
                  <a:path w="55" h="48">
                    <a:moveTo>
                      <a:pt x="55" y="22"/>
                    </a:moveTo>
                    <a:cubicBezTo>
                      <a:pt x="55" y="22"/>
                      <a:pt x="52" y="41"/>
                      <a:pt x="34" y="45"/>
                    </a:cubicBezTo>
                    <a:cubicBezTo>
                      <a:pt x="17" y="48"/>
                      <a:pt x="0" y="42"/>
                      <a:pt x="0" y="42"/>
                    </a:cubicBezTo>
                    <a:cubicBezTo>
                      <a:pt x="0" y="42"/>
                      <a:pt x="20" y="0"/>
                      <a:pt x="55" y="2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12">
                <a:extLst>
                  <a:ext uri="{FF2B5EF4-FFF2-40B4-BE49-F238E27FC236}">
                    <a16:creationId xmlns:a16="http://schemas.microsoft.com/office/drawing/2014/main" id="{3D8DFD34-5F72-43FB-B66E-83D4CEB0A5B3}"/>
                  </a:ext>
                </a:extLst>
              </p:cNvPr>
              <p:cNvSpPr>
                <a:spLocks/>
              </p:cNvSpPr>
              <p:nvPr/>
            </p:nvSpPr>
            <p:spPr bwMode="auto">
              <a:xfrm>
                <a:off x="1062038" y="3384550"/>
                <a:ext cx="273050" cy="231775"/>
              </a:xfrm>
              <a:custGeom>
                <a:avLst/>
                <a:gdLst>
                  <a:gd name="T0" fmla="*/ 56 w 56"/>
                  <a:gd name="T1" fmla="*/ 23 h 48"/>
                  <a:gd name="T2" fmla="*/ 34 w 56"/>
                  <a:gd name="T3" fmla="*/ 45 h 48"/>
                  <a:gd name="T4" fmla="*/ 0 w 56"/>
                  <a:gd name="T5" fmla="*/ 40 h 48"/>
                  <a:gd name="T6" fmla="*/ 56 w 56"/>
                  <a:gd name="T7" fmla="*/ 23 h 48"/>
                </a:gdLst>
                <a:ahLst/>
                <a:cxnLst>
                  <a:cxn ang="0">
                    <a:pos x="T0" y="T1"/>
                  </a:cxn>
                  <a:cxn ang="0">
                    <a:pos x="T2" y="T3"/>
                  </a:cxn>
                  <a:cxn ang="0">
                    <a:pos x="T4" y="T5"/>
                  </a:cxn>
                  <a:cxn ang="0">
                    <a:pos x="T6" y="T7"/>
                  </a:cxn>
                </a:cxnLst>
                <a:rect l="0" t="0" r="r" b="b"/>
                <a:pathLst>
                  <a:path w="56" h="48">
                    <a:moveTo>
                      <a:pt x="56" y="23"/>
                    </a:moveTo>
                    <a:cubicBezTo>
                      <a:pt x="56" y="23"/>
                      <a:pt x="52" y="43"/>
                      <a:pt x="34" y="45"/>
                    </a:cubicBezTo>
                    <a:cubicBezTo>
                      <a:pt x="16" y="48"/>
                      <a:pt x="0" y="40"/>
                      <a:pt x="0" y="40"/>
                    </a:cubicBezTo>
                    <a:cubicBezTo>
                      <a:pt x="0" y="40"/>
                      <a:pt x="22" y="0"/>
                      <a:pt x="56" y="2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4" name="Freeform 13">
                <a:extLst>
                  <a:ext uri="{FF2B5EF4-FFF2-40B4-BE49-F238E27FC236}">
                    <a16:creationId xmlns:a16="http://schemas.microsoft.com/office/drawing/2014/main" id="{8108A479-1EF5-45FE-B021-35B059AF114E}"/>
                  </a:ext>
                </a:extLst>
              </p:cNvPr>
              <p:cNvSpPr>
                <a:spLocks/>
              </p:cNvSpPr>
              <p:nvPr/>
            </p:nvSpPr>
            <p:spPr bwMode="auto">
              <a:xfrm>
                <a:off x="1085850" y="3038475"/>
                <a:ext cx="273050" cy="252412"/>
              </a:xfrm>
              <a:custGeom>
                <a:avLst/>
                <a:gdLst>
                  <a:gd name="T0" fmla="*/ 56 w 56"/>
                  <a:gd name="T1" fmla="*/ 38 h 52"/>
                  <a:gd name="T2" fmla="*/ 25 w 56"/>
                  <a:gd name="T3" fmla="*/ 45 h 52"/>
                  <a:gd name="T4" fmla="*/ 0 w 56"/>
                  <a:gd name="T5" fmla="*/ 22 h 52"/>
                  <a:gd name="T6" fmla="*/ 56 w 56"/>
                  <a:gd name="T7" fmla="*/ 38 h 52"/>
                </a:gdLst>
                <a:ahLst/>
                <a:cxnLst>
                  <a:cxn ang="0">
                    <a:pos x="T0" y="T1"/>
                  </a:cxn>
                  <a:cxn ang="0">
                    <a:pos x="T2" y="T3"/>
                  </a:cxn>
                  <a:cxn ang="0">
                    <a:pos x="T4" y="T5"/>
                  </a:cxn>
                  <a:cxn ang="0">
                    <a:pos x="T6" y="T7"/>
                  </a:cxn>
                </a:cxnLst>
                <a:rect l="0" t="0" r="r" b="b"/>
                <a:pathLst>
                  <a:path w="56" h="52">
                    <a:moveTo>
                      <a:pt x="56" y="38"/>
                    </a:moveTo>
                    <a:cubicBezTo>
                      <a:pt x="56" y="38"/>
                      <a:pt x="42" y="52"/>
                      <a:pt x="25" y="45"/>
                    </a:cubicBezTo>
                    <a:cubicBezTo>
                      <a:pt x="9" y="38"/>
                      <a:pt x="0" y="22"/>
                      <a:pt x="0" y="22"/>
                    </a:cubicBezTo>
                    <a:cubicBezTo>
                      <a:pt x="0" y="22"/>
                      <a:pt x="40" y="0"/>
                      <a:pt x="56" y="3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14">
                <a:extLst>
                  <a:ext uri="{FF2B5EF4-FFF2-40B4-BE49-F238E27FC236}">
                    <a16:creationId xmlns:a16="http://schemas.microsoft.com/office/drawing/2014/main" id="{DC0D9FA7-8A77-45F5-9FAC-6A13733FFA06}"/>
                  </a:ext>
                </a:extLst>
              </p:cNvPr>
              <p:cNvSpPr>
                <a:spLocks/>
              </p:cNvSpPr>
              <p:nvPr/>
            </p:nvSpPr>
            <p:spPr bwMode="auto">
              <a:xfrm>
                <a:off x="984250" y="3228975"/>
                <a:ext cx="233363" cy="193675"/>
              </a:xfrm>
              <a:custGeom>
                <a:avLst/>
                <a:gdLst>
                  <a:gd name="T0" fmla="*/ 48 w 48"/>
                  <a:gd name="T1" fmla="*/ 26 h 40"/>
                  <a:gd name="T2" fmla="*/ 26 w 48"/>
                  <a:gd name="T3" fmla="*/ 38 h 40"/>
                  <a:gd name="T4" fmla="*/ 0 w 48"/>
                  <a:gd name="T5" fmla="*/ 27 h 40"/>
                  <a:gd name="T6" fmla="*/ 48 w 48"/>
                  <a:gd name="T7" fmla="*/ 26 h 40"/>
                </a:gdLst>
                <a:ahLst/>
                <a:cxnLst>
                  <a:cxn ang="0">
                    <a:pos x="T0" y="T1"/>
                  </a:cxn>
                  <a:cxn ang="0">
                    <a:pos x="T2" y="T3"/>
                  </a:cxn>
                  <a:cxn ang="0">
                    <a:pos x="T4" y="T5"/>
                  </a:cxn>
                  <a:cxn ang="0">
                    <a:pos x="T6" y="T7"/>
                  </a:cxn>
                </a:cxnLst>
                <a:rect l="0" t="0" r="r" b="b"/>
                <a:pathLst>
                  <a:path w="48" h="40">
                    <a:moveTo>
                      <a:pt x="48" y="26"/>
                    </a:moveTo>
                    <a:cubicBezTo>
                      <a:pt x="48" y="26"/>
                      <a:pt x="41" y="40"/>
                      <a:pt x="26" y="38"/>
                    </a:cubicBezTo>
                    <a:cubicBezTo>
                      <a:pt x="11" y="37"/>
                      <a:pt x="0" y="27"/>
                      <a:pt x="0" y="27"/>
                    </a:cubicBezTo>
                    <a:cubicBezTo>
                      <a:pt x="0" y="27"/>
                      <a:pt x="27" y="0"/>
                      <a:pt x="48" y="2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15">
                <a:extLst>
                  <a:ext uri="{FF2B5EF4-FFF2-40B4-BE49-F238E27FC236}">
                    <a16:creationId xmlns:a16="http://schemas.microsoft.com/office/drawing/2014/main" id="{9C179E31-5E23-4836-A144-477CAD487434}"/>
                  </a:ext>
                </a:extLst>
              </p:cNvPr>
              <p:cNvSpPr>
                <a:spLocks/>
              </p:cNvSpPr>
              <p:nvPr/>
            </p:nvSpPr>
            <p:spPr bwMode="auto">
              <a:xfrm>
                <a:off x="1169988" y="2743200"/>
                <a:ext cx="184150" cy="193675"/>
              </a:xfrm>
              <a:custGeom>
                <a:avLst/>
                <a:gdLst>
                  <a:gd name="T0" fmla="*/ 38 w 38"/>
                  <a:gd name="T1" fmla="*/ 33 h 40"/>
                  <a:gd name="T2" fmla="*/ 13 w 38"/>
                  <a:gd name="T3" fmla="*/ 30 h 40"/>
                  <a:gd name="T4" fmla="*/ 0 w 38"/>
                  <a:gd name="T5" fmla="*/ 5 h 40"/>
                  <a:gd name="T6" fmla="*/ 38 w 38"/>
                  <a:gd name="T7" fmla="*/ 33 h 40"/>
                </a:gdLst>
                <a:ahLst/>
                <a:cxnLst>
                  <a:cxn ang="0">
                    <a:pos x="T0" y="T1"/>
                  </a:cxn>
                  <a:cxn ang="0">
                    <a:pos x="T2" y="T3"/>
                  </a:cxn>
                  <a:cxn ang="0">
                    <a:pos x="T4" y="T5"/>
                  </a:cxn>
                  <a:cxn ang="0">
                    <a:pos x="T6" y="T7"/>
                  </a:cxn>
                </a:cxnLst>
                <a:rect l="0" t="0" r="r" b="b"/>
                <a:pathLst>
                  <a:path w="38" h="40">
                    <a:moveTo>
                      <a:pt x="38" y="33"/>
                    </a:moveTo>
                    <a:cubicBezTo>
                      <a:pt x="38" y="33"/>
                      <a:pt x="24" y="40"/>
                      <a:pt x="13" y="30"/>
                    </a:cubicBezTo>
                    <a:cubicBezTo>
                      <a:pt x="3" y="19"/>
                      <a:pt x="0" y="5"/>
                      <a:pt x="0" y="5"/>
                    </a:cubicBezTo>
                    <a:cubicBezTo>
                      <a:pt x="0" y="5"/>
                      <a:pt x="37" y="0"/>
                      <a:pt x="38" y="3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16">
                <a:extLst>
                  <a:ext uri="{FF2B5EF4-FFF2-40B4-BE49-F238E27FC236}">
                    <a16:creationId xmlns:a16="http://schemas.microsoft.com/office/drawing/2014/main" id="{E0F784AE-DDE4-4FF2-8E97-7E23E26C2B3A}"/>
                  </a:ext>
                </a:extLst>
              </p:cNvPr>
              <p:cNvSpPr>
                <a:spLocks/>
              </p:cNvSpPr>
              <p:nvPr/>
            </p:nvSpPr>
            <p:spPr bwMode="auto">
              <a:xfrm>
                <a:off x="993775" y="2601913"/>
                <a:ext cx="150813" cy="160337"/>
              </a:xfrm>
              <a:custGeom>
                <a:avLst/>
                <a:gdLst>
                  <a:gd name="T0" fmla="*/ 31 w 31"/>
                  <a:gd name="T1" fmla="*/ 27 h 33"/>
                  <a:gd name="T2" fmla="*/ 11 w 31"/>
                  <a:gd name="T3" fmla="*/ 24 h 33"/>
                  <a:gd name="T4" fmla="*/ 0 w 31"/>
                  <a:gd name="T5" fmla="*/ 5 h 33"/>
                  <a:gd name="T6" fmla="*/ 31 w 31"/>
                  <a:gd name="T7" fmla="*/ 27 h 33"/>
                </a:gdLst>
                <a:ahLst/>
                <a:cxnLst>
                  <a:cxn ang="0">
                    <a:pos x="T0" y="T1"/>
                  </a:cxn>
                  <a:cxn ang="0">
                    <a:pos x="T2" y="T3"/>
                  </a:cxn>
                  <a:cxn ang="0">
                    <a:pos x="T4" y="T5"/>
                  </a:cxn>
                  <a:cxn ang="0">
                    <a:pos x="T6" y="T7"/>
                  </a:cxn>
                </a:cxnLst>
                <a:rect l="0" t="0" r="r" b="b"/>
                <a:pathLst>
                  <a:path w="31" h="33">
                    <a:moveTo>
                      <a:pt x="31" y="27"/>
                    </a:moveTo>
                    <a:cubicBezTo>
                      <a:pt x="31" y="27"/>
                      <a:pt x="19" y="33"/>
                      <a:pt x="11" y="24"/>
                    </a:cubicBezTo>
                    <a:cubicBezTo>
                      <a:pt x="2" y="16"/>
                      <a:pt x="0" y="5"/>
                      <a:pt x="0" y="5"/>
                    </a:cubicBezTo>
                    <a:cubicBezTo>
                      <a:pt x="0" y="5"/>
                      <a:pt x="30" y="0"/>
                      <a:pt x="31" y="2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8" name="Freeform 17">
                <a:extLst>
                  <a:ext uri="{FF2B5EF4-FFF2-40B4-BE49-F238E27FC236}">
                    <a16:creationId xmlns:a16="http://schemas.microsoft.com/office/drawing/2014/main" id="{BB9E1E6B-E6E5-4F6C-BD14-BACC726F8E39}"/>
                  </a:ext>
                </a:extLst>
              </p:cNvPr>
              <p:cNvSpPr>
                <a:spLocks/>
              </p:cNvSpPr>
              <p:nvPr/>
            </p:nvSpPr>
            <p:spPr bwMode="auto">
              <a:xfrm>
                <a:off x="1262063" y="2538413"/>
                <a:ext cx="185738" cy="195262"/>
              </a:xfrm>
              <a:custGeom>
                <a:avLst/>
                <a:gdLst>
                  <a:gd name="T0" fmla="*/ 32 w 38"/>
                  <a:gd name="T1" fmla="*/ 37 h 40"/>
                  <a:gd name="T2" fmla="*/ 8 w 38"/>
                  <a:gd name="T3" fmla="*/ 28 h 40"/>
                  <a:gd name="T4" fmla="*/ 0 w 38"/>
                  <a:gd name="T5" fmla="*/ 0 h 40"/>
                  <a:gd name="T6" fmla="*/ 32 w 38"/>
                  <a:gd name="T7" fmla="*/ 37 h 40"/>
                </a:gdLst>
                <a:ahLst/>
                <a:cxnLst>
                  <a:cxn ang="0">
                    <a:pos x="T0" y="T1"/>
                  </a:cxn>
                  <a:cxn ang="0">
                    <a:pos x="T2" y="T3"/>
                  </a:cxn>
                  <a:cxn ang="0">
                    <a:pos x="T4" y="T5"/>
                  </a:cxn>
                  <a:cxn ang="0">
                    <a:pos x="T6" y="T7"/>
                  </a:cxn>
                </a:cxnLst>
                <a:rect l="0" t="0" r="r" b="b"/>
                <a:pathLst>
                  <a:path w="38" h="40">
                    <a:moveTo>
                      <a:pt x="32" y="37"/>
                    </a:moveTo>
                    <a:cubicBezTo>
                      <a:pt x="32" y="37"/>
                      <a:pt x="16" y="40"/>
                      <a:pt x="8" y="28"/>
                    </a:cubicBezTo>
                    <a:cubicBezTo>
                      <a:pt x="0" y="15"/>
                      <a:pt x="0" y="0"/>
                      <a:pt x="0" y="0"/>
                    </a:cubicBezTo>
                    <a:cubicBezTo>
                      <a:pt x="0" y="0"/>
                      <a:pt x="38" y="4"/>
                      <a:pt x="32" y="3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8">
                <a:extLst>
                  <a:ext uri="{FF2B5EF4-FFF2-40B4-BE49-F238E27FC236}">
                    <a16:creationId xmlns:a16="http://schemas.microsoft.com/office/drawing/2014/main" id="{78E640AC-11B9-4CC5-9154-D5A70EA302E0}"/>
                  </a:ext>
                </a:extLst>
              </p:cNvPr>
              <p:cNvSpPr>
                <a:spLocks/>
              </p:cNvSpPr>
              <p:nvPr/>
            </p:nvSpPr>
            <p:spPr bwMode="auto">
              <a:xfrm>
                <a:off x="1285875" y="2290763"/>
                <a:ext cx="185738" cy="195262"/>
              </a:xfrm>
              <a:custGeom>
                <a:avLst/>
                <a:gdLst>
                  <a:gd name="T0" fmla="*/ 31 w 38"/>
                  <a:gd name="T1" fmla="*/ 37 h 40"/>
                  <a:gd name="T2" fmla="*/ 7 w 38"/>
                  <a:gd name="T3" fmla="*/ 27 h 40"/>
                  <a:gd name="T4" fmla="*/ 0 w 38"/>
                  <a:gd name="T5" fmla="*/ 0 h 40"/>
                  <a:gd name="T6" fmla="*/ 31 w 38"/>
                  <a:gd name="T7" fmla="*/ 37 h 40"/>
                </a:gdLst>
                <a:ahLst/>
                <a:cxnLst>
                  <a:cxn ang="0">
                    <a:pos x="T0" y="T1"/>
                  </a:cxn>
                  <a:cxn ang="0">
                    <a:pos x="T2" y="T3"/>
                  </a:cxn>
                  <a:cxn ang="0">
                    <a:pos x="T4" y="T5"/>
                  </a:cxn>
                  <a:cxn ang="0">
                    <a:pos x="T6" y="T7"/>
                  </a:cxn>
                </a:cxnLst>
                <a:rect l="0" t="0" r="r" b="b"/>
                <a:pathLst>
                  <a:path w="38" h="40">
                    <a:moveTo>
                      <a:pt x="31" y="37"/>
                    </a:moveTo>
                    <a:cubicBezTo>
                      <a:pt x="31" y="37"/>
                      <a:pt x="15" y="40"/>
                      <a:pt x="7" y="27"/>
                    </a:cubicBezTo>
                    <a:cubicBezTo>
                      <a:pt x="0" y="15"/>
                      <a:pt x="0" y="0"/>
                      <a:pt x="0" y="0"/>
                    </a:cubicBezTo>
                    <a:cubicBezTo>
                      <a:pt x="0" y="0"/>
                      <a:pt x="38" y="4"/>
                      <a:pt x="31" y="3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Freeform 19">
                <a:extLst>
                  <a:ext uri="{FF2B5EF4-FFF2-40B4-BE49-F238E27FC236}">
                    <a16:creationId xmlns:a16="http://schemas.microsoft.com/office/drawing/2014/main" id="{E365B192-F0E9-41B5-B030-B635F6C4AC1D}"/>
                  </a:ext>
                </a:extLst>
              </p:cNvPr>
              <p:cNvSpPr>
                <a:spLocks/>
              </p:cNvSpPr>
              <p:nvPr/>
            </p:nvSpPr>
            <p:spPr bwMode="auto">
              <a:xfrm>
                <a:off x="1797050" y="2014538"/>
                <a:ext cx="209550" cy="223837"/>
              </a:xfrm>
              <a:custGeom>
                <a:avLst/>
                <a:gdLst>
                  <a:gd name="T0" fmla="*/ 11 w 43"/>
                  <a:gd name="T1" fmla="*/ 46 h 46"/>
                  <a:gd name="T2" fmla="*/ 7 w 43"/>
                  <a:gd name="T3" fmla="*/ 21 h 46"/>
                  <a:gd name="T4" fmla="*/ 26 w 43"/>
                  <a:gd name="T5" fmla="*/ 0 h 46"/>
                  <a:gd name="T6" fmla="*/ 11 w 43"/>
                  <a:gd name="T7" fmla="*/ 46 h 46"/>
                </a:gdLst>
                <a:ahLst/>
                <a:cxnLst>
                  <a:cxn ang="0">
                    <a:pos x="T0" y="T1"/>
                  </a:cxn>
                  <a:cxn ang="0">
                    <a:pos x="T2" y="T3"/>
                  </a:cxn>
                  <a:cxn ang="0">
                    <a:pos x="T4" y="T5"/>
                  </a:cxn>
                  <a:cxn ang="0">
                    <a:pos x="T6" y="T7"/>
                  </a:cxn>
                </a:cxnLst>
                <a:rect l="0" t="0" r="r" b="b"/>
                <a:pathLst>
                  <a:path w="43" h="46">
                    <a:moveTo>
                      <a:pt x="11" y="46"/>
                    </a:moveTo>
                    <a:cubicBezTo>
                      <a:pt x="11" y="46"/>
                      <a:pt x="0" y="34"/>
                      <a:pt x="7" y="21"/>
                    </a:cubicBezTo>
                    <a:cubicBezTo>
                      <a:pt x="14" y="7"/>
                      <a:pt x="26" y="0"/>
                      <a:pt x="26" y="0"/>
                    </a:cubicBezTo>
                    <a:cubicBezTo>
                      <a:pt x="26" y="0"/>
                      <a:pt x="43" y="35"/>
                      <a:pt x="11" y="46"/>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Freeform 20">
                <a:extLst>
                  <a:ext uri="{FF2B5EF4-FFF2-40B4-BE49-F238E27FC236}">
                    <a16:creationId xmlns:a16="http://schemas.microsoft.com/office/drawing/2014/main" id="{0D9A5FFB-7E51-4B6A-AAE8-8FE4449F597E}"/>
                  </a:ext>
                </a:extLst>
              </p:cNvPr>
              <p:cNvSpPr>
                <a:spLocks/>
              </p:cNvSpPr>
              <p:nvPr/>
            </p:nvSpPr>
            <p:spPr bwMode="auto">
              <a:xfrm>
                <a:off x="2514600" y="2554288"/>
                <a:ext cx="169863" cy="165100"/>
              </a:xfrm>
              <a:custGeom>
                <a:avLst/>
                <a:gdLst>
                  <a:gd name="T0" fmla="*/ 3 w 35"/>
                  <a:gd name="T1" fmla="*/ 29 h 34"/>
                  <a:gd name="T2" fmla="*/ 11 w 35"/>
                  <a:gd name="T3" fmla="*/ 7 h 34"/>
                  <a:gd name="T4" fmla="*/ 35 w 35"/>
                  <a:gd name="T5" fmla="*/ 0 h 34"/>
                  <a:gd name="T6" fmla="*/ 3 w 35"/>
                  <a:gd name="T7" fmla="*/ 29 h 34"/>
                </a:gdLst>
                <a:ahLst/>
                <a:cxnLst>
                  <a:cxn ang="0">
                    <a:pos x="T0" y="T1"/>
                  </a:cxn>
                  <a:cxn ang="0">
                    <a:pos x="T2" y="T3"/>
                  </a:cxn>
                  <a:cxn ang="0">
                    <a:pos x="T4" y="T5"/>
                  </a:cxn>
                  <a:cxn ang="0">
                    <a:pos x="T6" y="T7"/>
                  </a:cxn>
                </a:cxnLst>
                <a:rect l="0" t="0" r="r" b="b"/>
                <a:pathLst>
                  <a:path w="35" h="34">
                    <a:moveTo>
                      <a:pt x="3" y="29"/>
                    </a:moveTo>
                    <a:cubicBezTo>
                      <a:pt x="3" y="29"/>
                      <a:pt x="0" y="14"/>
                      <a:pt x="11" y="7"/>
                    </a:cubicBezTo>
                    <a:cubicBezTo>
                      <a:pt x="22" y="0"/>
                      <a:pt x="35" y="0"/>
                      <a:pt x="35" y="0"/>
                    </a:cubicBezTo>
                    <a:cubicBezTo>
                      <a:pt x="35" y="0"/>
                      <a:pt x="32" y="34"/>
                      <a:pt x="3" y="2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21">
                <a:extLst>
                  <a:ext uri="{FF2B5EF4-FFF2-40B4-BE49-F238E27FC236}">
                    <a16:creationId xmlns:a16="http://schemas.microsoft.com/office/drawing/2014/main" id="{156FE21C-C746-4C68-AFF7-BFE023DD670D}"/>
                  </a:ext>
                </a:extLst>
              </p:cNvPr>
              <p:cNvSpPr>
                <a:spLocks/>
              </p:cNvSpPr>
              <p:nvPr/>
            </p:nvSpPr>
            <p:spPr bwMode="auto">
              <a:xfrm>
                <a:off x="2792413" y="2951163"/>
                <a:ext cx="174625" cy="165100"/>
              </a:xfrm>
              <a:custGeom>
                <a:avLst/>
                <a:gdLst>
                  <a:gd name="T0" fmla="*/ 4 w 36"/>
                  <a:gd name="T1" fmla="*/ 29 h 34"/>
                  <a:gd name="T2" fmla="*/ 11 w 36"/>
                  <a:gd name="T3" fmla="*/ 7 h 34"/>
                  <a:gd name="T4" fmla="*/ 36 w 36"/>
                  <a:gd name="T5" fmla="*/ 0 h 34"/>
                  <a:gd name="T6" fmla="*/ 4 w 36"/>
                  <a:gd name="T7" fmla="*/ 29 h 34"/>
                </a:gdLst>
                <a:ahLst/>
                <a:cxnLst>
                  <a:cxn ang="0">
                    <a:pos x="T0" y="T1"/>
                  </a:cxn>
                  <a:cxn ang="0">
                    <a:pos x="T2" y="T3"/>
                  </a:cxn>
                  <a:cxn ang="0">
                    <a:pos x="T4" y="T5"/>
                  </a:cxn>
                  <a:cxn ang="0">
                    <a:pos x="T6" y="T7"/>
                  </a:cxn>
                </a:cxnLst>
                <a:rect l="0" t="0" r="r" b="b"/>
                <a:pathLst>
                  <a:path w="36" h="34">
                    <a:moveTo>
                      <a:pt x="4" y="29"/>
                    </a:moveTo>
                    <a:cubicBezTo>
                      <a:pt x="4" y="29"/>
                      <a:pt x="0" y="15"/>
                      <a:pt x="11" y="7"/>
                    </a:cubicBezTo>
                    <a:cubicBezTo>
                      <a:pt x="22" y="0"/>
                      <a:pt x="36" y="0"/>
                      <a:pt x="36" y="0"/>
                    </a:cubicBezTo>
                    <a:cubicBezTo>
                      <a:pt x="36" y="0"/>
                      <a:pt x="33" y="34"/>
                      <a:pt x="4" y="2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3" name="Freeform 22">
                <a:extLst>
                  <a:ext uri="{FF2B5EF4-FFF2-40B4-BE49-F238E27FC236}">
                    <a16:creationId xmlns:a16="http://schemas.microsoft.com/office/drawing/2014/main" id="{5518E617-AE76-43A9-98E3-8CA4D81BEF70}"/>
                  </a:ext>
                </a:extLst>
              </p:cNvPr>
              <p:cNvSpPr>
                <a:spLocks/>
              </p:cNvSpPr>
              <p:nvPr/>
            </p:nvSpPr>
            <p:spPr bwMode="auto">
              <a:xfrm>
                <a:off x="838200" y="2976563"/>
                <a:ext cx="209550" cy="179387"/>
              </a:xfrm>
              <a:custGeom>
                <a:avLst/>
                <a:gdLst>
                  <a:gd name="T0" fmla="*/ 43 w 43"/>
                  <a:gd name="T1" fmla="*/ 25 h 37"/>
                  <a:gd name="T2" fmla="*/ 22 w 43"/>
                  <a:gd name="T3" fmla="*/ 34 h 37"/>
                  <a:gd name="T4" fmla="*/ 0 w 43"/>
                  <a:gd name="T5" fmla="*/ 21 h 37"/>
                  <a:gd name="T6" fmla="*/ 43 w 43"/>
                  <a:gd name="T7" fmla="*/ 25 h 37"/>
                </a:gdLst>
                <a:ahLst/>
                <a:cxnLst>
                  <a:cxn ang="0">
                    <a:pos x="T0" y="T1"/>
                  </a:cxn>
                  <a:cxn ang="0">
                    <a:pos x="T2" y="T3"/>
                  </a:cxn>
                  <a:cxn ang="0">
                    <a:pos x="T4" y="T5"/>
                  </a:cxn>
                  <a:cxn ang="0">
                    <a:pos x="T6" y="T7"/>
                  </a:cxn>
                </a:cxnLst>
                <a:rect l="0" t="0" r="r" b="b"/>
                <a:pathLst>
                  <a:path w="43" h="37">
                    <a:moveTo>
                      <a:pt x="43" y="25"/>
                    </a:moveTo>
                    <a:cubicBezTo>
                      <a:pt x="43" y="25"/>
                      <a:pt x="35" y="37"/>
                      <a:pt x="22" y="34"/>
                    </a:cubicBezTo>
                    <a:cubicBezTo>
                      <a:pt x="9" y="31"/>
                      <a:pt x="0" y="21"/>
                      <a:pt x="0" y="21"/>
                    </a:cubicBezTo>
                    <a:cubicBezTo>
                      <a:pt x="0" y="21"/>
                      <a:pt x="27" y="0"/>
                      <a:pt x="43" y="2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4" name="Freeform 23">
                <a:extLst>
                  <a:ext uri="{FF2B5EF4-FFF2-40B4-BE49-F238E27FC236}">
                    <a16:creationId xmlns:a16="http://schemas.microsoft.com/office/drawing/2014/main" id="{B4165E4B-7640-49B3-BC62-38E66C04D2CC}"/>
                  </a:ext>
                </a:extLst>
              </p:cNvPr>
              <p:cNvSpPr>
                <a:spLocks/>
              </p:cNvSpPr>
              <p:nvPr/>
            </p:nvSpPr>
            <p:spPr bwMode="auto">
              <a:xfrm>
                <a:off x="1808163" y="2320925"/>
                <a:ext cx="188913" cy="233362"/>
              </a:xfrm>
              <a:custGeom>
                <a:avLst/>
                <a:gdLst>
                  <a:gd name="T0" fmla="*/ 14 w 39"/>
                  <a:gd name="T1" fmla="*/ 48 h 48"/>
                  <a:gd name="T2" fmla="*/ 1 w 39"/>
                  <a:gd name="T3" fmla="*/ 26 h 48"/>
                  <a:gd name="T4" fmla="*/ 11 w 39"/>
                  <a:gd name="T5" fmla="*/ 0 h 48"/>
                  <a:gd name="T6" fmla="*/ 14 w 39"/>
                  <a:gd name="T7" fmla="*/ 48 h 48"/>
                </a:gdLst>
                <a:ahLst/>
                <a:cxnLst>
                  <a:cxn ang="0">
                    <a:pos x="T0" y="T1"/>
                  </a:cxn>
                  <a:cxn ang="0">
                    <a:pos x="T2" y="T3"/>
                  </a:cxn>
                  <a:cxn ang="0">
                    <a:pos x="T4" y="T5"/>
                  </a:cxn>
                  <a:cxn ang="0">
                    <a:pos x="T6" y="T7"/>
                  </a:cxn>
                </a:cxnLst>
                <a:rect l="0" t="0" r="r" b="b"/>
                <a:pathLst>
                  <a:path w="39" h="48">
                    <a:moveTo>
                      <a:pt x="14" y="48"/>
                    </a:moveTo>
                    <a:cubicBezTo>
                      <a:pt x="14" y="48"/>
                      <a:pt x="0" y="41"/>
                      <a:pt x="1" y="26"/>
                    </a:cubicBezTo>
                    <a:cubicBezTo>
                      <a:pt x="2" y="12"/>
                      <a:pt x="11" y="0"/>
                      <a:pt x="11" y="0"/>
                    </a:cubicBezTo>
                    <a:cubicBezTo>
                      <a:pt x="11" y="0"/>
                      <a:pt x="39" y="25"/>
                      <a:pt x="14" y="48"/>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24">
                <a:extLst>
                  <a:ext uri="{FF2B5EF4-FFF2-40B4-BE49-F238E27FC236}">
                    <a16:creationId xmlns:a16="http://schemas.microsoft.com/office/drawing/2014/main" id="{FE799773-7688-40C0-8263-F8711EF5002F}"/>
                  </a:ext>
                </a:extLst>
              </p:cNvPr>
              <p:cNvSpPr>
                <a:spLocks/>
              </p:cNvSpPr>
              <p:nvPr/>
            </p:nvSpPr>
            <p:spPr bwMode="auto">
              <a:xfrm>
                <a:off x="1028700" y="2873375"/>
                <a:ext cx="188913" cy="195262"/>
              </a:xfrm>
              <a:custGeom>
                <a:avLst/>
                <a:gdLst>
                  <a:gd name="T0" fmla="*/ 39 w 39"/>
                  <a:gd name="T1" fmla="*/ 33 h 40"/>
                  <a:gd name="T2" fmla="*/ 14 w 39"/>
                  <a:gd name="T3" fmla="*/ 30 h 40"/>
                  <a:gd name="T4" fmla="*/ 0 w 39"/>
                  <a:gd name="T5" fmla="*/ 5 h 40"/>
                  <a:gd name="T6" fmla="*/ 39 w 39"/>
                  <a:gd name="T7" fmla="*/ 33 h 40"/>
                </a:gdLst>
                <a:ahLst/>
                <a:cxnLst>
                  <a:cxn ang="0">
                    <a:pos x="T0" y="T1"/>
                  </a:cxn>
                  <a:cxn ang="0">
                    <a:pos x="T2" y="T3"/>
                  </a:cxn>
                  <a:cxn ang="0">
                    <a:pos x="T4" y="T5"/>
                  </a:cxn>
                  <a:cxn ang="0">
                    <a:pos x="T6" y="T7"/>
                  </a:cxn>
                </a:cxnLst>
                <a:rect l="0" t="0" r="r" b="b"/>
                <a:pathLst>
                  <a:path w="39" h="40">
                    <a:moveTo>
                      <a:pt x="39" y="33"/>
                    </a:moveTo>
                    <a:cubicBezTo>
                      <a:pt x="39" y="33"/>
                      <a:pt x="24" y="40"/>
                      <a:pt x="14" y="30"/>
                    </a:cubicBezTo>
                    <a:cubicBezTo>
                      <a:pt x="3" y="20"/>
                      <a:pt x="0" y="5"/>
                      <a:pt x="0" y="5"/>
                    </a:cubicBezTo>
                    <a:cubicBezTo>
                      <a:pt x="0" y="5"/>
                      <a:pt x="38" y="0"/>
                      <a:pt x="39" y="33"/>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6" name="Freeform 25">
                <a:extLst>
                  <a:ext uri="{FF2B5EF4-FFF2-40B4-BE49-F238E27FC236}">
                    <a16:creationId xmlns:a16="http://schemas.microsoft.com/office/drawing/2014/main" id="{1CB455D7-A78A-4DDD-A098-56C33C020971}"/>
                  </a:ext>
                </a:extLst>
              </p:cNvPr>
              <p:cNvSpPr>
                <a:spLocks/>
              </p:cNvSpPr>
              <p:nvPr/>
            </p:nvSpPr>
            <p:spPr bwMode="auto">
              <a:xfrm>
                <a:off x="1485900" y="2436813"/>
                <a:ext cx="273050" cy="325437"/>
              </a:xfrm>
              <a:custGeom>
                <a:avLst/>
                <a:gdLst>
                  <a:gd name="T0" fmla="*/ 25 w 56"/>
                  <a:gd name="T1" fmla="*/ 67 h 67"/>
                  <a:gd name="T2" fmla="*/ 1 w 56"/>
                  <a:gd name="T3" fmla="*/ 39 h 67"/>
                  <a:gd name="T4" fmla="*/ 11 w 56"/>
                  <a:gd name="T5" fmla="*/ 0 h 67"/>
                  <a:gd name="T6" fmla="*/ 25 w 56"/>
                  <a:gd name="T7" fmla="*/ 67 h 67"/>
                </a:gdLst>
                <a:ahLst/>
                <a:cxnLst>
                  <a:cxn ang="0">
                    <a:pos x="T0" y="T1"/>
                  </a:cxn>
                  <a:cxn ang="0">
                    <a:pos x="T2" y="T3"/>
                  </a:cxn>
                  <a:cxn ang="0">
                    <a:pos x="T4" y="T5"/>
                  </a:cxn>
                  <a:cxn ang="0">
                    <a:pos x="T6" y="T7"/>
                  </a:cxn>
                </a:cxnLst>
                <a:rect l="0" t="0" r="r" b="b"/>
                <a:pathLst>
                  <a:path w="56" h="67">
                    <a:moveTo>
                      <a:pt x="25" y="67"/>
                    </a:moveTo>
                    <a:cubicBezTo>
                      <a:pt x="25" y="67"/>
                      <a:pt x="3" y="61"/>
                      <a:pt x="1" y="39"/>
                    </a:cubicBezTo>
                    <a:cubicBezTo>
                      <a:pt x="0" y="18"/>
                      <a:pt x="11" y="0"/>
                      <a:pt x="11" y="0"/>
                    </a:cubicBezTo>
                    <a:cubicBezTo>
                      <a:pt x="11" y="0"/>
                      <a:pt x="56" y="30"/>
                      <a:pt x="25" y="6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7" name="Freeform 26">
                <a:extLst>
                  <a:ext uri="{FF2B5EF4-FFF2-40B4-BE49-F238E27FC236}">
                    <a16:creationId xmlns:a16="http://schemas.microsoft.com/office/drawing/2014/main" id="{D4CD5DE7-A59A-4A4B-8CEA-F363AD4B5C11}"/>
                  </a:ext>
                </a:extLst>
              </p:cNvPr>
              <p:cNvSpPr>
                <a:spLocks/>
              </p:cNvSpPr>
              <p:nvPr/>
            </p:nvSpPr>
            <p:spPr bwMode="auto">
              <a:xfrm>
                <a:off x="1928813" y="2776538"/>
                <a:ext cx="390525" cy="407987"/>
              </a:xfrm>
              <a:custGeom>
                <a:avLst/>
                <a:gdLst>
                  <a:gd name="T0" fmla="*/ 21 w 80"/>
                  <a:gd name="T1" fmla="*/ 84 h 84"/>
                  <a:gd name="T2" fmla="*/ 14 w 80"/>
                  <a:gd name="T3" fmla="*/ 37 h 84"/>
                  <a:gd name="T4" fmla="*/ 51 w 80"/>
                  <a:gd name="T5" fmla="*/ 0 h 84"/>
                  <a:gd name="T6" fmla="*/ 21 w 80"/>
                  <a:gd name="T7" fmla="*/ 84 h 84"/>
                </a:gdLst>
                <a:ahLst/>
                <a:cxnLst>
                  <a:cxn ang="0">
                    <a:pos x="T0" y="T1"/>
                  </a:cxn>
                  <a:cxn ang="0">
                    <a:pos x="T2" y="T3"/>
                  </a:cxn>
                  <a:cxn ang="0">
                    <a:pos x="T4" y="T5"/>
                  </a:cxn>
                  <a:cxn ang="0">
                    <a:pos x="T6" y="T7"/>
                  </a:cxn>
                </a:cxnLst>
                <a:rect l="0" t="0" r="r" b="b"/>
                <a:pathLst>
                  <a:path w="80" h="84">
                    <a:moveTo>
                      <a:pt x="21" y="84"/>
                    </a:moveTo>
                    <a:cubicBezTo>
                      <a:pt x="21" y="84"/>
                      <a:pt x="0" y="61"/>
                      <a:pt x="14" y="37"/>
                    </a:cubicBezTo>
                    <a:cubicBezTo>
                      <a:pt x="27" y="13"/>
                      <a:pt x="51" y="0"/>
                      <a:pt x="51" y="0"/>
                    </a:cubicBezTo>
                    <a:cubicBezTo>
                      <a:pt x="51" y="0"/>
                      <a:pt x="80" y="66"/>
                      <a:pt x="21" y="8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27">
                <a:extLst>
                  <a:ext uri="{FF2B5EF4-FFF2-40B4-BE49-F238E27FC236}">
                    <a16:creationId xmlns:a16="http://schemas.microsoft.com/office/drawing/2014/main" id="{2CE6511F-E6BE-4FF7-B38B-8E87BF334ABD}"/>
                  </a:ext>
                </a:extLst>
              </p:cNvPr>
              <p:cNvSpPr>
                <a:spLocks/>
              </p:cNvSpPr>
              <p:nvPr/>
            </p:nvSpPr>
            <p:spPr bwMode="auto">
              <a:xfrm>
                <a:off x="2227263" y="2971800"/>
                <a:ext cx="252413" cy="242887"/>
              </a:xfrm>
              <a:custGeom>
                <a:avLst/>
                <a:gdLst>
                  <a:gd name="T0" fmla="*/ 10 w 52"/>
                  <a:gd name="T1" fmla="*/ 50 h 50"/>
                  <a:gd name="T2" fmla="*/ 12 w 52"/>
                  <a:gd name="T3" fmla="*/ 19 h 50"/>
                  <a:gd name="T4" fmla="*/ 41 w 52"/>
                  <a:gd name="T5" fmla="*/ 0 h 50"/>
                  <a:gd name="T6" fmla="*/ 10 w 52"/>
                  <a:gd name="T7" fmla="*/ 50 h 50"/>
                </a:gdLst>
                <a:ahLst/>
                <a:cxnLst>
                  <a:cxn ang="0">
                    <a:pos x="T0" y="T1"/>
                  </a:cxn>
                  <a:cxn ang="0">
                    <a:pos x="T2" y="T3"/>
                  </a:cxn>
                  <a:cxn ang="0">
                    <a:pos x="T4" y="T5"/>
                  </a:cxn>
                  <a:cxn ang="0">
                    <a:pos x="T6" y="T7"/>
                  </a:cxn>
                </a:cxnLst>
                <a:rect l="0" t="0" r="r" b="b"/>
                <a:pathLst>
                  <a:path w="52" h="50">
                    <a:moveTo>
                      <a:pt x="10" y="50"/>
                    </a:moveTo>
                    <a:cubicBezTo>
                      <a:pt x="10" y="50"/>
                      <a:pt x="0" y="33"/>
                      <a:pt x="12" y="19"/>
                    </a:cubicBezTo>
                    <a:cubicBezTo>
                      <a:pt x="24" y="5"/>
                      <a:pt x="41" y="0"/>
                      <a:pt x="41" y="0"/>
                    </a:cubicBezTo>
                    <a:cubicBezTo>
                      <a:pt x="41" y="0"/>
                      <a:pt x="52" y="46"/>
                      <a:pt x="10" y="5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9" name="Freeform 28">
                <a:extLst>
                  <a:ext uri="{FF2B5EF4-FFF2-40B4-BE49-F238E27FC236}">
                    <a16:creationId xmlns:a16="http://schemas.microsoft.com/office/drawing/2014/main" id="{F07A84C8-F48A-42D4-B36D-83AA12776578}"/>
                  </a:ext>
                </a:extLst>
              </p:cNvPr>
              <p:cNvSpPr>
                <a:spLocks/>
              </p:cNvSpPr>
              <p:nvPr/>
            </p:nvSpPr>
            <p:spPr bwMode="auto">
              <a:xfrm>
                <a:off x="2489200" y="2981325"/>
                <a:ext cx="254000" cy="242887"/>
              </a:xfrm>
              <a:custGeom>
                <a:avLst/>
                <a:gdLst>
                  <a:gd name="T0" fmla="*/ 0 w 52"/>
                  <a:gd name="T1" fmla="*/ 32 h 50"/>
                  <a:gd name="T2" fmla="*/ 17 w 52"/>
                  <a:gd name="T3" fmla="*/ 6 h 50"/>
                  <a:gd name="T4" fmla="*/ 52 w 52"/>
                  <a:gd name="T5" fmla="*/ 5 h 50"/>
                  <a:gd name="T6" fmla="*/ 0 w 52"/>
                  <a:gd name="T7" fmla="*/ 32 h 50"/>
                </a:gdLst>
                <a:ahLst/>
                <a:cxnLst>
                  <a:cxn ang="0">
                    <a:pos x="T0" y="T1"/>
                  </a:cxn>
                  <a:cxn ang="0">
                    <a:pos x="T2" y="T3"/>
                  </a:cxn>
                  <a:cxn ang="0">
                    <a:pos x="T4" y="T5"/>
                  </a:cxn>
                  <a:cxn ang="0">
                    <a:pos x="T6" y="T7"/>
                  </a:cxn>
                </a:cxnLst>
                <a:rect l="0" t="0" r="r" b="b"/>
                <a:pathLst>
                  <a:path w="52" h="50">
                    <a:moveTo>
                      <a:pt x="0" y="32"/>
                    </a:moveTo>
                    <a:cubicBezTo>
                      <a:pt x="0" y="32"/>
                      <a:pt x="0" y="12"/>
                      <a:pt x="17" y="6"/>
                    </a:cubicBezTo>
                    <a:cubicBezTo>
                      <a:pt x="35" y="0"/>
                      <a:pt x="52" y="5"/>
                      <a:pt x="52" y="5"/>
                    </a:cubicBezTo>
                    <a:cubicBezTo>
                      <a:pt x="52" y="5"/>
                      <a:pt x="38" y="50"/>
                      <a:pt x="0" y="3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29">
                <a:extLst>
                  <a:ext uri="{FF2B5EF4-FFF2-40B4-BE49-F238E27FC236}">
                    <a16:creationId xmlns:a16="http://schemas.microsoft.com/office/drawing/2014/main" id="{AF02275C-4639-4A95-9979-6AEE4FC69E3D}"/>
                  </a:ext>
                </a:extLst>
              </p:cNvPr>
              <p:cNvSpPr>
                <a:spLocks/>
              </p:cNvSpPr>
              <p:nvPr/>
            </p:nvSpPr>
            <p:spPr bwMode="auto">
              <a:xfrm>
                <a:off x="2460625" y="2781300"/>
                <a:ext cx="258763" cy="242887"/>
              </a:xfrm>
              <a:custGeom>
                <a:avLst/>
                <a:gdLst>
                  <a:gd name="T0" fmla="*/ 0 w 53"/>
                  <a:gd name="T1" fmla="*/ 32 h 50"/>
                  <a:gd name="T2" fmla="*/ 18 w 53"/>
                  <a:gd name="T3" fmla="*/ 6 h 50"/>
                  <a:gd name="T4" fmla="*/ 53 w 53"/>
                  <a:gd name="T5" fmla="*/ 5 h 50"/>
                  <a:gd name="T6" fmla="*/ 0 w 53"/>
                  <a:gd name="T7" fmla="*/ 32 h 50"/>
                </a:gdLst>
                <a:ahLst/>
                <a:cxnLst>
                  <a:cxn ang="0">
                    <a:pos x="T0" y="T1"/>
                  </a:cxn>
                  <a:cxn ang="0">
                    <a:pos x="T2" y="T3"/>
                  </a:cxn>
                  <a:cxn ang="0">
                    <a:pos x="T4" y="T5"/>
                  </a:cxn>
                  <a:cxn ang="0">
                    <a:pos x="T6" y="T7"/>
                  </a:cxn>
                </a:cxnLst>
                <a:rect l="0" t="0" r="r" b="b"/>
                <a:pathLst>
                  <a:path w="53" h="50">
                    <a:moveTo>
                      <a:pt x="0" y="32"/>
                    </a:moveTo>
                    <a:cubicBezTo>
                      <a:pt x="0" y="32"/>
                      <a:pt x="0" y="12"/>
                      <a:pt x="18" y="6"/>
                    </a:cubicBezTo>
                    <a:cubicBezTo>
                      <a:pt x="35" y="0"/>
                      <a:pt x="53" y="5"/>
                      <a:pt x="53" y="5"/>
                    </a:cubicBezTo>
                    <a:cubicBezTo>
                      <a:pt x="53" y="5"/>
                      <a:pt x="38" y="50"/>
                      <a:pt x="0" y="32"/>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1" name="Freeform 30">
                <a:extLst>
                  <a:ext uri="{FF2B5EF4-FFF2-40B4-BE49-F238E27FC236}">
                    <a16:creationId xmlns:a16="http://schemas.microsoft.com/office/drawing/2014/main" id="{86CE1636-0B90-4A04-82FE-E90F931834E7}"/>
                  </a:ext>
                </a:extLst>
              </p:cNvPr>
              <p:cNvSpPr>
                <a:spLocks/>
              </p:cNvSpPr>
              <p:nvPr/>
            </p:nvSpPr>
            <p:spPr bwMode="auto">
              <a:xfrm>
                <a:off x="2251075" y="2620963"/>
                <a:ext cx="252413" cy="247650"/>
              </a:xfrm>
              <a:custGeom>
                <a:avLst/>
                <a:gdLst>
                  <a:gd name="T0" fmla="*/ 10 w 52"/>
                  <a:gd name="T1" fmla="*/ 51 h 51"/>
                  <a:gd name="T2" fmla="*/ 12 w 52"/>
                  <a:gd name="T3" fmla="*/ 19 h 51"/>
                  <a:gd name="T4" fmla="*/ 42 w 52"/>
                  <a:gd name="T5" fmla="*/ 0 h 51"/>
                  <a:gd name="T6" fmla="*/ 10 w 52"/>
                  <a:gd name="T7" fmla="*/ 51 h 51"/>
                </a:gdLst>
                <a:ahLst/>
                <a:cxnLst>
                  <a:cxn ang="0">
                    <a:pos x="T0" y="T1"/>
                  </a:cxn>
                  <a:cxn ang="0">
                    <a:pos x="T2" y="T3"/>
                  </a:cxn>
                  <a:cxn ang="0">
                    <a:pos x="T4" y="T5"/>
                  </a:cxn>
                  <a:cxn ang="0">
                    <a:pos x="T6" y="T7"/>
                  </a:cxn>
                </a:cxnLst>
                <a:rect l="0" t="0" r="r" b="b"/>
                <a:pathLst>
                  <a:path w="52" h="51">
                    <a:moveTo>
                      <a:pt x="10" y="51"/>
                    </a:moveTo>
                    <a:cubicBezTo>
                      <a:pt x="10" y="51"/>
                      <a:pt x="0" y="33"/>
                      <a:pt x="12" y="19"/>
                    </a:cubicBezTo>
                    <a:cubicBezTo>
                      <a:pt x="24" y="5"/>
                      <a:pt x="42" y="0"/>
                      <a:pt x="42" y="0"/>
                    </a:cubicBezTo>
                    <a:cubicBezTo>
                      <a:pt x="42" y="0"/>
                      <a:pt x="52" y="47"/>
                      <a:pt x="10" y="5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31">
                <a:extLst>
                  <a:ext uri="{FF2B5EF4-FFF2-40B4-BE49-F238E27FC236}">
                    <a16:creationId xmlns:a16="http://schemas.microsoft.com/office/drawing/2014/main" id="{8C64A1A7-79E4-4E46-86E2-919C51EFEB6A}"/>
                  </a:ext>
                </a:extLst>
              </p:cNvPr>
              <p:cNvSpPr>
                <a:spLocks/>
              </p:cNvSpPr>
              <p:nvPr/>
            </p:nvSpPr>
            <p:spPr bwMode="auto">
              <a:xfrm>
                <a:off x="2197100" y="2368550"/>
                <a:ext cx="254000" cy="247650"/>
              </a:xfrm>
              <a:custGeom>
                <a:avLst/>
                <a:gdLst>
                  <a:gd name="T0" fmla="*/ 11 w 52"/>
                  <a:gd name="T1" fmla="*/ 51 h 51"/>
                  <a:gd name="T2" fmla="*/ 12 w 52"/>
                  <a:gd name="T3" fmla="*/ 19 h 51"/>
                  <a:gd name="T4" fmla="*/ 42 w 52"/>
                  <a:gd name="T5" fmla="*/ 0 h 51"/>
                  <a:gd name="T6" fmla="*/ 11 w 52"/>
                  <a:gd name="T7" fmla="*/ 51 h 51"/>
                </a:gdLst>
                <a:ahLst/>
                <a:cxnLst>
                  <a:cxn ang="0">
                    <a:pos x="T0" y="T1"/>
                  </a:cxn>
                  <a:cxn ang="0">
                    <a:pos x="T2" y="T3"/>
                  </a:cxn>
                  <a:cxn ang="0">
                    <a:pos x="T4" y="T5"/>
                  </a:cxn>
                  <a:cxn ang="0">
                    <a:pos x="T6" y="T7"/>
                  </a:cxn>
                </a:cxnLst>
                <a:rect l="0" t="0" r="r" b="b"/>
                <a:pathLst>
                  <a:path w="52" h="51">
                    <a:moveTo>
                      <a:pt x="11" y="51"/>
                    </a:moveTo>
                    <a:cubicBezTo>
                      <a:pt x="11" y="51"/>
                      <a:pt x="0" y="33"/>
                      <a:pt x="12" y="19"/>
                    </a:cubicBezTo>
                    <a:cubicBezTo>
                      <a:pt x="24" y="5"/>
                      <a:pt x="42" y="0"/>
                      <a:pt x="42" y="0"/>
                    </a:cubicBezTo>
                    <a:cubicBezTo>
                      <a:pt x="42" y="0"/>
                      <a:pt x="52" y="47"/>
                      <a:pt x="11" y="5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32">
                <a:extLst>
                  <a:ext uri="{FF2B5EF4-FFF2-40B4-BE49-F238E27FC236}">
                    <a16:creationId xmlns:a16="http://schemas.microsoft.com/office/drawing/2014/main" id="{94B0207E-7994-4793-9869-E83DB4BADDCA}"/>
                  </a:ext>
                </a:extLst>
              </p:cNvPr>
              <p:cNvSpPr>
                <a:spLocks/>
              </p:cNvSpPr>
              <p:nvPr/>
            </p:nvSpPr>
            <p:spPr bwMode="auto">
              <a:xfrm>
                <a:off x="1958975" y="2155825"/>
                <a:ext cx="247650" cy="247650"/>
              </a:xfrm>
              <a:custGeom>
                <a:avLst/>
                <a:gdLst>
                  <a:gd name="T0" fmla="*/ 10 w 51"/>
                  <a:gd name="T1" fmla="*/ 51 h 51"/>
                  <a:gd name="T2" fmla="*/ 11 w 51"/>
                  <a:gd name="T3" fmla="*/ 19 h 51"/>
                  <a:gd name="T4" fmla="*/ 41 w 51"/>
                  <a:gd name="T5" fmla="*/ 0 h 51"/>
                  <a:gd name="T6" fmla="*/ 10 w 51"/>
                  <a:gd name="T7" fmla="*/ 51 h 51"/>
                </a:gdLst>
                <a:ahLst/>
                <a:cxnLst>
                  <a:cxn ang="0">
                    <a:pos x="T0" y="T1"/>
                  </a:cxn>
                  <a:cxn ang="0">
                    <a:pos x="T2" y="T3"/>
                  </a:cxn>
                  <a:cxn ang="0">
                    <a:pos x="T4" y="T5"/>
                  </a:cxn>
                  <a:cxn ang="0">
                    <a:pos x="T6" y="T7"/>
                  </a:cxn>
                </a:cxnLst>
                <a:rect l="0" t="0" r="r" b="b"/>
                <a:pathLst>
                  <a:path w="51" h="51">
                    <a:moveTo>
                      <a:pt x="10" y="51"/>
                    </a:moveTo>
                    <a:cubicBezTo>
                      <a:pt x="10" y="51"/>
                      <a:pt x="0" y="33"/>
                      <a:pt x="11" y="19"/>
                    </a:cubicBezTo>
                    <a:cubicBezTo>
                      <a:pt x="23" y="5"/>
                      <a:pt x="41" y="0"/>
                      <a:pt x="41" y="0"/>
                    </a:cubicBezTo>
                    <a:cubicBezTo>
                      <a:pt x="41" y="0"/>
                      <a:pt x="51" y="47"/>
                      <a:pt x="10" y="51"/>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4" name="Freeform 33">
                <a:extLst>
                  <a:ext uri="{FF2B5EF4-FFF2-40B4-BE49-F238E27FC236}">
                    <a16:creationId xmlns:a16="http://schemas.microsoft.com/office/drawing/2014/main" id="{872A6461-E2E8-4E61-8962-ECE51940CC5E}"/>
                  </a:ext>
                </a:extLst>
              </p:cNvPr>
              <p:cNvSpPr>
                <a:spLocks/>
              </p:cNvSpPr>
              <p:nvPr/>
            </p:nvSpPr>
            <p:spPr bwMode="auto">
              <a:xfrm>
                <a:off x="1568450" y="2106613"/>
                <a:ext cx="244475" cy="277812"/>
              </a:xfrm>
              <a:custGeom>
                <a:avLst/>
                <a:gdLst>
                  <a:gd name="T0" fmla="*/ 25 w 50"/>
                  <a:gd name="T1" fmla="*/ 57 h 57"/>
                  <a:gd name="T2" fmla="*/ 3 w 50"/>
                  <a:gd name="T3" fmla="*/ 34 h 57"/>
                  <a:gd name="T4" fmla="*/ 9 w 50"/>
                  <a:gd name="T5" fmla="*/ 0 h 57"/>
                  <a:gd name="T6" fmla="*/ 25 w 50"/>
                  <a:gd name="T7" fmla="*/ 57 h 57"/>
                </a:gdLst>
                <a:ahLst/>
                <a:cxnLst>
                  <a:cxn ang="0">
                    <a:pos x="T0" y="T1"/>
                  </a:cxn>
                  <a:cxn ang="0">
                    <a:pos x="T2" y="T3"/>
                  </a:cxn>
                  <a:cxn ang="0">
                    <a:pos x="T4" y="T5"/>
                  </a:cxn>
                  <a:cxn ang="0">
                    <a:pos x="T6" y="T7"/>
                  </a:cxn>
                </a:cxnLst>
                <a:rect l="0" t="0" r="r" b="b"/>
                <a:pathLst>
                  <a:path w="50" h="57">
                    <a:moveTo>
                      <a:pt x="25" y="57"/>
                    </a:moveTo>
                    <a:cubicBezTo>
                      <a:pt x="25" y="57"/>
                      <a:pt x="5" y="53"/>
                      <a:pt x="3" y="34"/>
                    </a:cubicBezTo>
                    <a:cubicBezTo>
                      <a:pt x="0" y="16"/>
                      <a:pt x="9" y="0"/>
                      <a:pt x="9" y="0"/>
                    </a:cubicBezTo>
                    <a:cubicBezTo>
                      <a:pt x="9" y="0"/>
                      <a:pt x="50" y="24"/>
                      <a:pt x="25" y="57"/>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5" name="Freeform 34">
                <a:extLst>
                  <a:ext uri="{FF2B5EF4-FFF2-40B4-BE49-F238E27FC236}">
                    <a16:creationId xmlns:a16="http://schemas.microsoft.com/office/drawing/2014/main" id="{8779BEAE-865C-421B-9533-E9B65BAAAA19}"/>
                  </a:ext>
                </a:extLst>
              </p:cNvPr>
              <p:cNvSpPr>
                <a:spLocks/>
              </p:cNvSpPr>
              <p:nvPr/>
            </p:nvSpPr>
            <p:spPr bwMode="auto">
              <a:xfrm>
                <a:off x="2284413" y="3413125"/>
                <a:ext cx="287338" cy="238125"/>
              </a:xfrm>
              <a:custGeom>
                <a:avLst/>
                <a:gdLst>
                  <a:gd name="T0" fmla="*/ 0 w 59"/>
                  <a:gd name="T1" fmla="*/ 20 h 49"/>
                  <a:gd name="T2" fmla="*/ 26 w 59"/>
                  <a:gd name="T3" fmla="*/ 0 h 49"/>
                  <a:gd name="T4" fmla="*/ 59 w 59"/>
                  <a:gd name="T5" fmla="*/ 11 h 49"/>
                  <a:gd name="T6" fmla="*/ 0 w 59"/>
                  <a:gd name="T7" fmla="*/ 20 h 49"/>
                </a:gdLst>
                <a:ahLst/>
                <a:cxnLst>
                  <a:cxn ang="0">
                    <a:pos x="T0" y="T1"/>
                  </a:cxn>
                  <a:cxn ang="0">
                    <a:pos x="T2" y="T3"/>
                  </a:cxn>
                  <a:cxn ang="0">
                    <a:pos x="T4" y="T5"/>
                  </a:cxn>
                  <a:cxn ang="0">
                    <a:pos x="T6" y="T7"/>
                  </a:cxn>
                </a:cxnLst>
                <a:rect l="0" t="0" r="r" b="b"/>
                <a:pathLst>
                  <a:path w="59" h="49">
                    <a:moveTo>
                      <a:pt x="0" y="20"/>
                    </a:moveTo>
                    <a:cubicBezTo>
                      <a:pt x="0" y="20"/>
                      <a:pt x="8" y="0"/>
                      <a:pt x="26" y="0"/>
                    </a:cubicBezTo>
                    <a:cubicBezTo>
                      <a:pt x="44" y="0"/>
                      <a:pt x="59" y="11"/>
                      <a:pt x="59" y="11"/>
                    </a:cubicBezTo>
                    <a:cubicBezTo>
                      <a:pt x="59" y="11"/>
                      <a:pt x="30" y="49"/>
                      <a:pt x="0" y="2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6" name="Freeform 35">
                <a:extLst>
                  <a:ext uri="{FF2B5EF4-FFF2-40B4-BE49-F238E27FC236}">
                    <a16:creationId xmlns:a16="http://schemas.microsoft.com/office/drawing/2014/main" id="{14699045-FC61-47C3-9271-F2066B65640B}"/>
                  </a:ext>
                </a:extLst>
              </p:cNvPr>
              <p:cNvSpPr>
                <a:spLocks/>
              </p:cNvSpPr>
              <p:nvPr/>
            </p:nvSpPr>
            <p:spPr bwMode="auto">
              <a:xfrm>
                <a:off x="2333625" y="3224213"/>
                <a:ext cx="258763" cy="231775"/>
              </a:xfrm>
              <a:custGeom>
                <a:avLst/>
                <a:gdLst>
                  <a:gd name="T0" fmla="*/ 0 w 53"/>
                  <a:gd name="T1" fmla="*/ 19 h 48"/>
                  <a:gd name="T2" fmla="*/ 23 w 53"/>
                  <a:gd name="T3" fmla="*/ 0 h 48"/>
                  <a:gd name="T4" fmla="*/ 53 w 53"/>
                  <a:gd name="T5" fmla="*/ 10 h 48"/>
                  <a:gd name="T6" fmla="*/ 0 w 53"/>
                  <a:gd name="T7" fmla="*/ 19 h 48"/>
                </a:gdLst>
                <a:ahLst/>
                <a:cxnLst>
                  <a:cxn ang="0">
                    <a:pos x="T0" y="T1"/>
                  </a:cxn>
                  <a:cxn ang="0">
                    <a:pos x="T2" y="T3"/>
                  </a:cxn>
                  <a:cxn ang="0">
                    <a:pos x="T4" y="T5"/>
                  </a:cxn>
                  <a:cxn ang="0">
                    <a:pos x="T6" y="T7"/>
                  </a:cxn>
                </a:cxnLst>
                <a:rect l="0" t="0" r="r" b="b"/>
                <a:pathLst>
                  <a:path w="53" h="48">
                    <a:moveTo>
                      <a:pt x="0" y="19"/>
                    </a:moveTo>
                    <a:cubicBezTo>
                      <a:pt x="0" y="19"/>
                      <a:pt x="7" y="0"/>
                      <a:pt x="23" y="0"/>
                    </a:cubicBezTo>
                    <a:cubicBezTo>
                      <a:pt x="39" y="0"/>
                      <a:pt x="53" y="10"/>
                      <a:pt x="53" y="10"/>
                    </a:cubicBezTo>
                    <a:cubicBezTo>
                      <a:pt x="53" y="10"/>
                      <a:pt x="26" y="48"/>
                      <a:pt x="0" y="1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7" name="Freeform 36">
                <a:extLst>
                  <a:ext uri="{FF2B5EF4-FFF2-40B4-BE49-F238E27FC236}">
                    <a16:creationId xmlns:a16="http://schemas.microsoft.com/office/drawing/2014/main" id="{9586684D-235F-4E73-8CC0-9C54EE6C0179}"/>
                  </a:ext>
                </a:extLst>
              </p:cNvPr>
              <p:cNvSpPr>
                <a:spLocks/>
              </p:cNvSpPr>
              <p:nvPr/>
            </p:nvSpPr>
            <p:spPr bwMode="auto">
              <a:xfrm>
                <a:off x="2665413" y="3151188"/>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7"/>
                      <a:pt x="45" y="19"/>
                      <a:pt x="45" y="19"/>
                    </a:cubicBezTo>
                    <a:cubicBezTo>
                      <a:pt x="45" y="19"/>
                      <a:pt x="15" y="44"/>
                      <a:pt x="0" y="1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37">
                <a:extLst>
                  <a:ext uri="{FF2B5EF4-FFF2-40B4-BE49-F238E27FC236}">
                    <a16:creationId xmlns:a16="http://schemas.microsoft.com/office/drawing/2014/main" id="{6F6E33BE-773A-4DB0-AFC5-D0454588B787}"/>
                  </a:ext>
                </a:extLst>
              </p:cNvPr>
              <p:cNvSpPr>
                <a:spLocks/>
              </p:cNvSpPr>
              <p:nvPr/>
            </p:nvSpPr>
            <p:spPr bwMode="auto">
              <a:xfrm>
                <a:off x="2635250" y="3321050"/>
                <a:ext cx="219075" cy="212725"/>
              </a:xfrm>
              <a:custGeom>
                <a:avLst/>
                <a:gdLst>
                  <a:gd name="T0" fmla="*/ 0 w 45"/>
                  <a:gd name="T1" fmla="*/ 14 h 44"/>
                  <a:gd name="T2" fmla="*/ 23 w 45"/>
                  <a:gd name="T3" fmla="*/ 4 h 44"/>
                  <a:gd name="T4" fmla="*/ 45 w 45"/>
                  <a:gd name="T5" fmla="*/ 19 h 44"/>
                  <a:gd name="T6" fmla="*/ 0 w 45"/>
                  <a:gd name="T7" fmla="*/ 14 h 44"/>
                </a:gdLst>
                <a:ahLst/>
                <a:cxnLst>
                  <a:cxn ang="0">
                    <a:pos x="T0" y="T1"/>
                  </a:cxn>
                  <a:cxn ang="0">
                    <a:pos x="T2" y="T3"/>
                  </a:cxn>
                  <a:cxn ang="0">
                    <a:pos x="T4" y="T5"/>
                  </a:cxn>
                  <a:cxn ang="0">
                    <a:pos x="T6" y="T7"/>
                  </a:cxn>
                </a:cxnLst>
                <a:rect l="0" t="0" r="r" b="b"/>
                <a:pathLst>
                  <a:path w="45" h="44">
                    <a:moveTo>
                      <a:pt x="0" y="14"/>
                    </a:moveTo>
                    <a:cubicBezTo>
                      <a:pt x="0" y="14"/>
                      <a:pt x="10" y="0"/>
                      <a:pt x="23" y="4"/>
                    </a:cubicBezTo>
                    <a:cubicBezTo>
                      <a:pt x="37" y="8"/>
                      <a:pt x="45" y="19"/>
                      <a:pt x="45" y="19"/>
                    </a:cubicBezTo>
                    <a:cubicBezTo>
                      <a:pt x="45" y="19"/>
                      <a:pt x="15" y="44"/>
                      <a:pt x="0" y="1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90" name="Group 89">
            <a:extLst>
              <a:ext uri="{FF2B5EF4-FFF2-40B4-BE49-F238E27FC236}">
                <a16:creationId xmlns:a16="http://schemas.microsoft.com/office/drawing/2014/main" id="{B7F44BF2-9B53-427C-8D72-76E82E1D47A6}"/>
              </a:ext>
            </a:extLst>
          </p:cNvPr>
          <p:cNvGrpSpPr/>
          <p:nvPr/>
        </p:nvGrpSpPr>
        <p:grpSpPr>
          <a:xfrm>
            <a:off x="7593742" y="1605757"/>
            <a:ext cx="2092325" cy="2455862"/>
            <a:chOff x="9332913" y="2046288"/>
            <a:chExt cx="2092325" cy="2455862"/>
          </a:xfrm>
        </p:grpSpPr>
        <p:sp>
          <p:nvSpPr>
            <p:cNvPr id="92" name="Freeform 67">
              <a:extLst>
                <a:ext uri="{FF2B5EF4-FFF2-40B4-BE49-F238E27FC236}">
                  <a16:creationId xmlns:a16="http://schemas.microsoft.com/office/drawing/2014/main" id="{912AB9BB-0553-4062-ACD1-69F3EE8CF23A}"/>
                </a:ext>
              </a:extLst>
            </p:cNvPr>
            <p:cNvSpPr>
              <a:spLocks/>
            </p:cNvSpPr>
            <p:nvPr/>
          </p:nvSpPr>
          <p:spPr bwMode="auto">
            <a:xfrm>
              <a:off x="9896475" y="2974975"/>
              <a:ext cx="889000" cy="1527175"/>
            </a:xfrm>
            <a:custGeom>
              <a:avLst/>
              <a:gdLst>
                <a:gd name="T0" fmla="*/ 66 w 186"/>
                <a:gd name="T1" fmla="*/ 321 h 321"/>
                <a:gd name="T2" fmla="*/ 73 w 186"/>
                <a:gd name="T3" fmla="*/ 180 h 321"/>
                <a:gd name="T4" fmla="*/ 0 w 186"/>
                <a:gd name="T5" fmla="*/ 81 h 321"/>
                <a:gd name="T6" fmla="*/ 12 w 186"/>
                <a:gd name="T7" fmla="*/ 70 h 321"/>
                <a:gd name="T8" fmla="*/ 81 w 186"/>
                <a:gd name="T9" fmla="*/ 148 h 321"/>
                <a:gd name="T10" fmla="*/ 88 w 186"/>
                <a:gd name="T11" fmla="*/ 0 h 321"/>
                <a:gd name="T12" fmla="*/ 106 w 186"/>
                <a:gd name="T13" fmla="*/ 0 h 321"/>
                <a:gd name="T14" fmla="*/ 113 w 186"/>
                <a:gd name="T15" fmla="*/ 97 h 321"/>
                <a:gd name="T16" fmla="*/ 173 w 186"/>
                <a:gd name="T17" fmla="*/ 32 h 321"/>
                <a:gd name="T18" fmla="*/ 186 w 186"/>
                <a:gd name="T19" fmla="*/ 50 h 321"/>
                <a:gd name="T20" fmla="*/ 123 w 186"/>
                <a:gd name="T21" fmla="*/ 126 h 321"/>
                <a:gd name="T22" fmla="*/ 118 w 186"/>
                <a:gd name="T23" fmla="*/ 202 h 321"/>
                <a:gd name="T24" fmla="*/ 130 w 186"/>
                <a:gd name="T25" fmla="*/ 319 h 321"/>
                <a:gd name="T26" fmla="*/ 66 w 186"/>
                <a:gd name="T27"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21">
                  <a:moveTo>
                    <a:pt x="66" y="321"/>
                  </a:moveTo>
                  <a:cubicBezTo>
                    <a:pt x="66" y="321"/>
                    <a:pt x="83" y="212"/>
                    <a:pt x="73" y="180"/>
                  </a:cubicBezTo>
                  <a:cubicBezTo>
                    <a:pt x="0" y="81"/>
                    <a:pt x="0" y="81"/>
                    <a:pt x="0" y="81"/>
                  </a:cubicBezTo>
                  <a:cubicBezTo>
                    <a:pt x="12" y="70"/>
                    <a:pt x="12" y="70"/>
                    <a:pt x="12" y="70"/>
                  </a:cubicBezTo>
                  <a:cubicBezTo>
                    <a:pt x="81" y="148"/>
                    <a:pt x="81" y="148"/>
                    <a:pt x="81" y="148"/>
                  </a:cubicBezTo>
                  <a:cubicBezTo>
                    <a:pt x="88" y="0"/>
                    <a:pt x="88" y="0"/>
                    <a:pt x="88" y="0"/>
                  </a:cubicBezTo>
                  <a:cubicBezTo>
                    <a:pt x="106" y="0"/>
                    <a:pt x="106" y="0"/>
                    <a:pt x="106" y="0"/>
                  </a:cubicBezTo>
                  <a:cubicBezTo>
                    <a:pt x="113" y="97"/>
                    <a:pt x="113" y="97"/>
                    <a:pt x="113" y="97"/>
                  </a:cubicBezTo>
                  <a:cubicBezTo>
                    <a:pt x="173" y="32"/>
                    <a:pt x="173" y="32"/>
                    <a:pt x="173" y="32"/>
                  </a:cubicBezTo>
                  <a:cubicBezTo>
                    <a:pt x="186" y="50"/>
                    <a:pt x="186" y="50"/>
                    <a:pt x="186" y="50"/>
                  </a:cubicBezTo>
                  <a:cubicBezTo>
                    <a:pt x="123" y="126"/>
                    <a:pt x="123" y="126"/>
                    <a:pt x="123" y="126"/>
                  </a:cubicBezTo>
                  <a:cubicBezTo>
                    <a:pt x="123" y="126"/>
                    <a:pt x="112" y="126"/>
                    <a:pt x="118" y="202"/>
                  </a:cubicBezTo>
                  <a:cubicBezTo>
                    <a:pt x="125" y="279"/>
                    <a:pt x="130" y="319"/>
                    <a:pt x="130" y="319"/>
                  </a:cubicBezTo>
                  <a:lnTo>
                    <a:pt x="66" y="321"/>
                  </a:ln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8">
              <a:extLst>
                <a:ext uri="{FF2B5EF4-FFF2-40B4-BE49-F238E27FC236}">
                  <a16:creationId xmlns:a16="http://schemas.microsoft.com/office/drawing/2014/main" id="{B45C22CF-9D45-4792-8140-81725C109780}"/>
                </a:ext>
              </a:extLst>
            </p:cNvPr>
            <p:cNvSpPr>
              <a:spLocks/>
            </p:cNvSpPr>
            <p:nvPr/>
          </p:nvSpPr>
          <p:spPr bwMode="auto">
            <a:xfrm>
              <a:off x="9877425" y="2465388"/>
              <a:ext cx="458788" cy="495300"/>
            </a:xfrm>
            <a:custGeom>
              <a:avLst/>
              <a:gdLst>
                <a:gd name="T0" fmla="*/ 93 w 96"/>
                <a:gd name="T1" fmla="*/ 87 h 104"/>
                <a:gd name="T2" fmla="*/ 0 w 96"/>
                <a:gd name="T3" fmla="*/ 31 h 104"/>
                <a:gd name="T4" fmla="*/ 96 w 96"/>
                <a:gd name="T5" fmla="*/ 78 h 104"/>
                <a:gd name="T6" fmla="*/ 44 w 96"/>
                <a:gd name="T7" fmla="*/ 52 h 104"/>
                <a:gd name="T8" fmla="*/ 93 w 96"/>
                <a:gd name="T9" fmla="*/ 87 h 104"/>
              </a:gdLst>
              <a:ahLst/>
              <a:cxnLst>
                <a:cxn ang="0">
                  <a:pos x="T0" y="T1"/>
                </a:cxn>
                <a:cxn ang="0">
                  <a:pos x="T2" y="T3"/>
                </a:cxn>
                <a:cxn ang="0">
                  <a:pos x="T4" y="T5"/>
                </a:cxn>
                <a:cxn ang="0">
                  <a:pos x="T6" y="T7"/>
                </a:cxn>
                <a:cxn ang="0">
                  <a:pos x="T8" y="T9"/>
                </a:cxn>
              </a:cxnLst>
              <a:rect l="0" t="0" r="r" b="b"/>
              <a:pathLst>
                <a:path w="96" h="104">
                  <a:moveTo>
                    <a:pt x="93" y="87"/>
                  </a:moveTo>
                  <a:cubicBezTo>
                    <a:pt x="93" y="87"/>
                    <a:pt x="34" y="104"/>
                    <a:pt x="0" y="31"/>
                  </a:cubicBezTo>
                  <a:cubicBezTo>
                    <a:pt x="0" y="31"/>
                    <a:pt x="76" y="0"/>
                    <a:pt x="96" y="78"/>
                  </a:cubicBezTo>
                  <a:cubicBezTo>
                    <a:pt x="96" y="78"/>
                    <a:pt x="58" y="64"/>
                    <a:pt x="44" y="52"/>
                  </a:cubicBezTo>
                  <a:cubicBezTo>
                    <a:pt x="44" y="52"/>
                    <a:pt x="72" y="83"/>
                    <a:pt x="93" y="8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Freeform 69">
              <a:extLst>
                <a:ext uri="{FF2B5EF4-FFF2-40B4-BE49-F238E27FC236}">
                  <a16:creationId xmlns:a16="http://schemas.microsoft.com/office/drawing/2014/main" id="{7373BDCE-A0E3-4637-8EFA-C168420872FA}"/>
                </a:ext>
              </a:extLst>
            </p:cNvPr>
            <p:cNvSpPr>
              <a:spLocks/>
            </p:cNvSpPr>
            <p:nvPr/>
          </p:nvSpPr>
          <p:spPr bwMode="auto">
            <a:xfrm>
              <a:off x="9561513" y="2865438"/>
              <a:ext cx="411163" cy="422275"/>
            </a:xfrm>
            <a:custGeom>
              <a:avLst/>
              <a:gdLst>
                <a:gd name="T0" fmla="*/ 68 w 86"/>
                <a:gd name="T1" fmla="*/ 89 h 89"/>
                <a:gd name="T2" fmla="*/ 0 w 86"/>
                <a:gd name="T3" fmla="*/ 1 h 89"/>
                <a:gd name="T4" fmla="*/ 75 w 86"/>
                <a:gd name="T5" fmla="*/ 82 h 89"/>
                <a:gd name="T6" fmla="*/ 35 w 86"/>
                <a:gd name="T7" fmla="*/ 37 h 89"/>
                <a:gd name="T8" fmla="*/ 68 w 86"/>
                <a:gd name="T9" fmla="*/ 89 h 89"/>
              </a:gdLst>
              <a:ahLst/>
              <a:cxnLst>
                <a:cxn ang="0">
                  <a:pos x="T0" y="T1"/>
                </a:cxn>
                <a:cxn ang="0">
                  <a:pos x="T2" y="T3"/>
                </a:cxn>
                <a:cxn ang="0">
                  <a:pos x="T4" y="T5"/>
                </a:cxn>
                <a:cxn ang="0">
                  <a:pos x="T6" y="T7"/>
                </a:cxn>
                <a:cxn ang="0">
                  <a:pos x="T8" y="T9"/>
                </a:cxn>
              </a:cxnLst>
              <a:rect l="0" t="0" r="r" b="b"/>
              <a:pathLst>
                <a:path w="86" h="89">
                  <a:moveTo>
                    <a:pt x="68" y="89"/>
                  </a:moveTo>
                  <a:cubicBezTo>
                    <a:pt x="68" y="89"/>
                    <a:pt x="5" y="83"/>
                    <a:pt x="0" y="1"/>
                  </a:cubicBezTo>
                  <a:cubicBezTo>
                    <a:pt x="0" y="1"/>
                    <a:pt x="86" y="0"/>
                    <a:pt x="75" y="82"/>
                  </a:cubicBezTo>
                  <a:cubicBezTo>
                    <a:pt x="75" y="82"/>
                    <a:pt x="43" y="54"/>
                    <a:pt x="35" y="37"/>
                  </a:cubicBezTo>
                  <a:cubicBezTo>
                    <a:pt x="35" y="37"/>
                    <a:pt x="50" y="77"/>
                    <a:pt x="68" y="8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5" name="Freeform 70">
              <a:extLst>
                <a:ext uri="{FF2B5EF4-FFF2-40B4-BE49-F238E27FC236}">
                  <a16:creationId xmlns:a16="http://schemas.microsoft.com/office/drawing/2014/main" id="{19CAEDB9-574A-4BB9-9F5D-2AFEC6ED5965}"/>
                </a:ext>
              </a:extLst>
            </p:cNvPr>
            <p:cNvSpPr>
              <a:spLocks/>
            </p:cNvSpPr>
            <p:nvPr/>
          </p:nvSpPr>
          <p:spPr bwMode="auto">
            <a:xfrm>
              <a:off x="10407650" y="2503488"/>
              <a:ext cx="482600" cy="461962"/>
            </a:xfrm>
            <a:custGeom>
              <a:avLst/>
              <a:gdLst>
                <a:gd name="T0" fmla="*/ 0 w 101"/>
                <a:gd name="T1" fmla="*/ 77 h 97"/>
                <a:gd name="T2" fmla="*/ 100 w 101"/>
                <a:gd name="T3" fmla="*/ 0 h 97"/>
                <a:gd name="T4" fmla="*/ 8 w 101"/>
                <a:gd name="T5" fmla="*/ 84 h 97"/>
                <a:gd name="T6" fmla="*/ 59 w 101"/>
                <a:gd name="T7" fmla="*/ 39 h 97"/>
                <a:gd name="T8" fmla="*/ 0 w 101"/>
                <a:gd name="T9" fmla="*/ 77 h 97"/>
              </a:gdLst>
              <a:ahLst/>
              <a:cxnLst>
                <a:cxn ang="0">
                  <a:pos x="T0" y="T1"/>
                </a:cxn>
                <a:cxn ang="0">
                  <a:pos x="T2" y="T3"/>
                </a:cxn>
                <a:cxn ang="0">
                  <a:pos x="T4" y="T5"/>
                </a:cxn>
                <a:cxn ang="0">
                  <a:pos x="T6" y="T7"/>
                </a:cxn>
                <a:cxn ang="0">
                  <a:pos x="T8" y="T9"/>
                </a:cxn>
              </a:cxnLst>
              <a:rect l="0" t="0" r="r" b="b"/>
              <a:pathLst>
                <a:path w="101" h="97">
                  <a:moveTo>
                    <a:pt x="0" y="77"/>
                  </a:moveTo>
                  <a:cubicBezTo>
                    <a:pt x="0" y="77"/>
                    <a:pt x="7" y="5"/>
                    <a:pt x="100" y="0"/>
                  </a:cubicBezTo>
                  <a:cubicBezTo>
                    <a:pt x="100" y="0"/>
                    <a:pt x="101" y="97"/>
                    <a:pt x="8" y="84"/>
                  </a:cubicBezTo>
                  <a:cubicBezTo>
                    <a:pt x="8" y="84"/>
                    <a:pt x="39" y="49"/>
                    <a:pt x="59" y="39"/>
                  </a:cubicBezTo>
                  <a:cubicBezTo>
                    <a:pt x="59" y="39"/>
                    <a:pt x="13" y="57"/>
                    <a:pt x="0" y="7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71">
              <a:extLst>
                <a:ext uri="{FF2B5EF4-FFF2-40B4-BE49-F238E27FC236}">
                  <a16:creationId xmlns:a16="http://schemas.microsoft.com/office/drawing/2014/main" id="{CA16359D-7122-46DB-B692-733B87BB5603}"/>
                </a:ext>
              </a:extLst>
            </p:cNvPr>
            <p:cNvSpPr>
              <a:spLocks/>
            </p:cNvSpPr>
            <p:nvPr/>
          </p:nvSpPr>
          <p:spPr bwMode="auto">
            <a:xfrm>
              <a:off x="10804525" y="2936875"/>
              <a:ext cx="620713" cy="636587"/>
            </a:xfrm>
            <a:custGeom>
              <a:avLst/>
              <a:gdLst>
                <a:gd name="T0" fmla="*/ 0 w 130"/>
                <a:gd name="T1" fmla="*/ 55 h 134"/>
                <a:gd name="T2" fmla="*/ 130 w 130"/>
                <a:gd name="T3" fmla="*/ 54 h 134"/>
                <a:gd name="T4" fmla="*/ 2 w 130"/>
                <a:gd name="T5" fmla="*/ 66 h 134"/>
                <a:gd name="T6" fmla="*/ 72 w 130"/>
                <a:gd name="T7" fmla="*/ 61 h 134"/>
                <a:gd name="T8" fmla="*/ 0 w 130"/>
                <a:gd name="T9" fmla="*/ 55 h 134"/>
              </a:gdLst>
              <a:ahLst/>
              <a:cxnLst>
                <a:cxn ang="0">
                  <a:pos x="T0" y="T1"/>
                </a:cxn>
                <a:cxn ang="0">
                  <a:pos x="T2" y="T3"/>
                </a:cxn>
                <a:cxn ang="0">
                  <a:pos x="T4" y="T5"/>
                </a:cxn>
                <a:cxn ang="0">
                  <a:pos x="T6" y="T7"/>
                </a:cxn>
                <a:cxn ang="0">
                  <a:pos x="T8" y="T9"/>
                </a:cxn>
              </a:cxnLst>
              <a:rect l="0" t="0" r="r" b="b"/>
              <a:pathLst>
                <a:path w="130" h="134">
                  <a:moveTo>
                    <a:pt x="0" y="55"/>
                  </a:moveTo>
                  <a:cubicBezTo>
                    <a:pt x="0" y="55"/>
                    <a:pt x="50" y="0"/>
                    <a:pt x="130" y="54"/>
                  </a:cubicBezTo>
                  <a:cubicBezTo>
                    <a:pt x="130" y="54"/>
                    <a:pt x="72" y="134"/>
                    <a:pt x="2" y="66"/>
                  </a:cubicBezTo>
                  <a:cubicBezTo>
                    <a:pt x="2" y="66"/>
                    <a:pt x="50" y="56"/>
                    <a:pt x="72" y="61"/>
                  </a:cubicBezTo>
                  <a:cubicBezTo>
                    <a:pt x="72" y="61"/>
                    <a:pt x="24" y="47"/>
                    <a:pt x="0" y="5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72">
              <a:extLst>
                <a:ext uri="{FF2B5EF4-FFF2-40B4-BE49-F238E27FC236}">
                  <a16:creationId xmlns:a16="http://schemas.microsoft.com/office/drawing/2014/main" id="{21C76CF5-9F5F-4A6D-9C43-FA2A693CACFC}"/>
                </a:ext>
              </a:extLst>
            </p:cNvPr>
            <p:cNvSpPr>
              <a:spLocks/>
            </p:cNvSpPr>
            <p:nvPr/>
          </p:nvSpPr>
          <p:spPr bwMode="auto">
            <a:xfrm>
              <a:off x="10641013" y="2655888"/>
              <a:ext cx="525463" cy="488950"/>
            </a:xfrm>
            <a:custGeom>
              <a:avLst/>
              <a:gdLst>
                <a:gd name="T0" fmla="*/ 24 w 110"/>
                <a:gd name="T1" fmla="*/ 101 h 103"/>
                <a:gd name="T2" fmla="*/ 68 w 110"/>
                <a:gd name="T3" fmla="*/ 0 h 103"/>
                <a:gd name="T4" fmla="*/ 33 w 110"/>
                <a:gd name="T5" fmla="*/ 103 h 103"/>
                <a:gd name="T6" fmla="*/ 54 w 110"/>
                <a:gd name="T7" fmla="*/ 48 h 103"/>
                <a:gd name="T8" fmla="*/ 24 w 110"/>
                <a:gd name="T9" fmla="*/ 101 h 103"/>
              </a:gdLst>
              <a:ahLst/>
              <a:cxnLst>
                <a:cxn ang="0">
                  <a:pos x="T0" y="T1"/>
                </a:cxn>
                <a:cxn ang="0">
                  <a:pos x="T2" y="T3"/>
                </a:cxn>
                <a:cxn ang="0">
                  <a:pos x="T4" y="T5"/>
                </a:cxn>
                <a:cxn ang="0">
                  <a:pos x="T6" y="T7"/>
                </a:cxn>
                <a:cxn ang="0">
                  <a:pos x="T8" y="T9"/>
                </a:cxn>
              </a:cxnLst>
              <a:rect l="0" t="0" r="r" b="b"/>
              <a:pathLst>
                <a:path w="110" h="103">
                  <a:moveTo>
                    <a:pt x="24" y="101"/>
                  </a:moveTo>
                  <a:cubicBezTo>
                    <a:pt x="24" y="101"/>
                    <a:pt x="0" y="44"/>
                    <a:pt x="68" y="0"/>
                  </a:cubicBezTo>
                  <a:cubicBezTo>
                    <a:pt x="68" y="0"/>
                    <a:pt x="110" y="74"/>
                    <a:pt x="33" y="103"/>
                  </a:cubicBezTo>
                  <a:cubicBezTo>
                    <a:pt x="33" y="103"/>
                    <a:pt x="43" y="63"/>
                    <a:pt x="54" y="48"/>
                  </a:cubicBezTo>
                  <a:cubicBezTo>
                    <a:pt x="54" y="48"/>
                    <a:pt x="26" y="80"/>
                    <a:pt x="24" y="101"/>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73">
              <a:extLst>
                <a:ext uri="{FF2B5EF4-FFF2-40B4-BE49-F238E27FC236}">
                  <a16:creationId xmlns:a16="http://schemas.microsoft.com/office/drawing/2014/main" id="{D014836C-7FF8-4F7F-8486-E4D5B26AB221}"/>
                </a:ext>
              </a:extLst>
            </p:cNvPr>
            <p:cNvSpPr>
              <a:spLocks/>
            </p:cNvSpPr>
            <p:nvPr/>
          </p:nvSpPr>
          <p:spPr bwMode="auto">
            <a:xfrm>
              <a:off x="10086975" y="2046288"/>
              <a:ext cx="679450" cy="652462"/>
            </a:xfrm>
            <a:custGeom>
              <a:avLst/>
              <a:gdLst>
                <a:gd name="T0" fmla="*/ 55 w 142"/>
                <a:gd name="T1" fmla="*/ 137 h 137"/>
                <a:gd name="T2" fmla="*/ 62 w 142"/>
                <a:gd name="T3" fmla="*/ 0 h 137"/>
                <a:gd name="T4" fmla="*/ 66 w 142"/>
                <a:gd name="T5" fmla="*/ 136 h 137"/>
                <a:gd name="T6" fmla="*/ 65 w 142"/>
                <a:gd name="T7" fmla="*/ 62 h 137"/>
                <a:gd name="T8" fmla="*/ 55 w 142"/>
                <a:gd name="T9" fmla="*/ 137 h 137"/>
              </a:gdLst>
              <a:ahLst/>
              <a:cxnLst>
                <a:cxn ang="0">
                  <a:pos x="T0" y="T1"/>
                </a:cxn>
                <a:cxn ang="0">
                  <a:pos x="T2" y="T3"/>
                </a:cxn>
                <a:cxn ang="0">
                  <a:pos x="T4" y="T5"/>
                </a:cxn>
                <a:cxn ang="0">
                  <a:pos x="T6" y="T7"/>
                </a:cxn>
                <a:cxn ang="0">
                  <a:pos x="T8" y="T9"/>
                </a:cxn>
              </a:cxnLst>
              <a:rect l="0" t="0" r="r" b="b"/>
              <a:pathLst>
                <a:path w="142" h="137">
                  <a:moveTo>
                    <a:pt x="55" y="137"/>
                  </a:moveTo>
                  <a:cubicBezTo>
                    <a:pt x="55" y="137"/>
                    <a:pt x="0" y="81"/>
                    <a:pt x="62" y="0"/>
                  </a:cubicBezTo>
                  <a:cubicBezTo>
                    <a:pt x="62" y="0"/>
                    <a:pt x="142" y="68"/>
                    <a:pt x="66" y="136"/>
                  </a:cubicBezTo>
                  <a:cubicBezTo>
                    <a:pt x="66" y="136"/>
                    <a:pt x="59" y="85"/>
                    <a:pt x="65" y="62"/>
                  </a:cubicBezTo>
                  <a:cubicBezTo>
                    <a:pt x="65" y="62"/>
                    <a:pt x="47" y="112"/>
                    <a:pt x="55" y="137"/>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74">
              <a:extLst>
                <a:ext uri="{FF2B5EF4-FFF2-40B4-BE49-F238E27FC236}">
                  <a16:creationId xmlns:a16="http://schemas.microsoft.com/office/drawing/2014/main" id="{D6755AD5-B777-4096-8A04-EF6C06415E69}"/>
                </a:ext>
              </a:extLst>
            </p:cNvPr>
            <p:cNvSpPr>
              <a:spLocks/>
            </p:cNvSpPr>
            <p:nvPr/>
          </p:nvSpPr>
          <p:spPr bwMode="auto">
            <a:xfrm>
              <a:off x="9332913" y="3116263"/>
              <a:ext cx="515938" cy="523875"/>
            </a:xfrm>
            <a:custGeom>
              <a:avLst/>
              <a:gdLst>
                <a:gd name="T0" fmla="*/ 108 w 108"/>
                <a:gd name="T1" fmla="*/ 64 h 110"/>
                <a:gd name="T2" fmla="*/ 0 w 108"/>
                <a:gd name="T3" fmla="*/ 68 h 110"/>
                <a:gd name="T4" fmla="*/ 106 w 108"/>
                <a:gd name="T5" fmla="*/ 55 h 110"/>
                <a:gd name="T6" fmla="*/ 49 w 108"/>
                <a:gd name="T7" fmla="*/ 61 h 110"/>
                <a:gd name="T8" fmla="*/ 108 w 108"/>
                <a:gd name="T9" fmla="*/ 64 h 110"/>
              </a:gdLst>
              <a:ahLst/>
              <a:cxnLst>
                <a:cxn ang="0">
                  <a:pos x="T0" y="T1"/>
                </a:cxn>
                <a:cxn ang="0">
                  <a:pos x="T2" y="T3"/>
                </a:cxn>
                <a:cxn ang="0">
                  <a:pos x="T4" y="T5"/>
                </a:cxn>
                <a:cxn ang="0">
                  <a:pos x="T6" y="T7"/>
                </a:cxn>
                <a:cxn ang="0">
                  <a:pos x="T8" y="T9"/>
                </a:cxn>
              </a:cxnLst>
              <a:rect l="0" t="0" r="r" b="b"/>
              <a:pathLst>
                <a:path w="108" h="110">
                  <a:moveTo>
                    <a:pt x="108" y="64"/>
                  </a:moveTo>
                  <a:cubicBezTo>
                    <a:pt x="108" y="64"/>
                    <a:pt x="68" y="110"/>
                    <a:pt x="0" y="68"/>
                  </a:cubicBezTo>
                  <a:cubicBezTo>
                    <a:pt x="0" y="68"/>
                    <a:pt x="47" y="0"/>
                    <a:pt x="106" y="55"/>
                  </a:cubicBezTo>
                  <a:cubicBezTo>
                    <a:pt x="106" y="55"/>
                    <a:pt x="66" y="64"/>
                    <a:pt x="49" y="61"/>
                  </a:cubicBezTo>
                  <a:cubicBezTo>
                    <a:pt x="49" y="61"/>
                    <a:pt x="88" y="72"/>
                    <a:pt x="108" y="6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75">
              <a:extLst>
                <a:ext uri="{FF2B5EF4-FFF2-40B4-BE49-F238E27FC236}">
                  <a16:creationId xmlns:a16="http://schemas.microsoft.com/office/drawing/2014/main" id="{08F59052-D4E3-4DEC-8B21-50E52089E586}"/>
                </a:ext>
              </a:extLst>
            </p:cNvPr>
            <p:cNvSpPr>
              <a:spLocks/>
            </p:cNvSpPr>
            <p:nvPr/>
          </p:nvSpPr>
          <p:spPr bwMode="auto">
            <a:xfrm>
              <a:off x="9504363" y="3506788"/>
              <a:ext cx="463550" cy="419100"/>
            </a:xfrm>
            <a:custGeom>
              <a:avLst/>
              <a:gdLst>
                <a:gd name="T0" fmla="*/ 88 w 97"/>
                <a:gd name="T1" fmla="*/ 4 h 88"/>
                <a:gd name="T2" fmla="*/ 21 w 97"/>
                <a:gd name="T3" fmla="*/ 88 h 88"/>
                <a:gd name="T4" fmla="*/ 80 w 97"/>
                <a:gd name="T5" fmla="*/ 0 h 88"/>
                <a:gd name="T6" fmla="*/ 47 w 97"/>
                <a:gd name="T7" fmla="*/ 47 h 88"/>
                <a:gd name="T8" fmla="*/ 88 w 97"/>
                <a:gd name="T9" fmla="*/ 4 h 88"/>
              </a:gdLst>
              <a:ahLst/>
              <a:cxnLst>
                <a:cxn ang="0">
                  <a:pos x="T0" y="T1"/>
                </a:cxn>
                <a:cxn ang="0">
                  <a:pos x="T2" y="T3"/>
                </a:cxn>
                <a:cxn ang="0">
                  <a:pos x="T4" y="T5"/>
                </a:cxn>
                <a:cxn ang="0">
                  <a:pos x="T6" y="T7"/>
                </a:cxn>
                <a:cxn ang="0">
                  <a:pos x="T8" y="T9"/>
                </a:cxn>
              </a:cxnLst>
              <a:rect l="0" t="0" r="r" b="b"/>
              <a:pathLst>
                <a:path w="97" h="88">
                  <a:moveTo>
                    <a:pt x="88" y="4"/>
                  </a:moveTo>
                  <a:cubicBezTo>
                    <a:pt x="88" y="4"/>
                    <a:pt x="97" y="64"/>
                    <a:pt x="21" y="88"/>
                  </a:cubicBezTo>
                  <a:cubicBezTo>
                    <a:pt x="21" y="88"/>
                    <a:pt x="0" y="8"/>
                    <a:pt x="80" y="0"/>
                  </a:cubicBezTo>
                  <a:cubicBezTo>
                    <a:pt x="80" y="0"/>
                    <a:pt x="61" y="35"/>
                    <a:pt x="47" y="47"/>
                  </a:cubicBezTo>
                  <a:cubicBezTo>
                    <a:pt x="47" y="47"/>
                    <a:pt x="81" y="23"/>
                    <a:pt x="88" y="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76">
              <a:extLst>
                <a:ext uri="{FF2B5EF4-FFF2-40B4-BE49-F238E27FC236}">
                  <a16:creationId xmlns:a16="http://schemas.microsoft.com/office/drawing/2014/main" id="{9BCAD6E0-540B-4CB7-B1FA-98E1972F06B3}"/>
                </a:ext>
              </a:extLst>
            </p:cNvPr>
            <p:cNvSpPr>
              <a:spLocks/>
            </p:cNvSpPr>
            <p:nvPr/>
          </p:nvSpPr>
          <p:spPr bwMode="auto">
            <a:xfrm>
              <a:off x="9882188" y="2908300"/>
              <a:ext cx="430213" cy="398462"/>
            </a:xfrm>
            <a:custGeom>
              <a:avLst/>
              <a:gdLst>
                <a:gd name="T0" fmla="*/ 22 w 90"/>
                <a:gd name="T1" fmla="*/ 82 h 84"/>
                <a:gd name="T2" fmla="*/ 55 w 90"/>
                <a:gd name="T3" fmla="*/ 0 h 84"/>
                <a:gd name="T4" fmla="*/ 29 w 90"/>
                <a:gd name="T5" fmla="*/ 84 h 84"/>
                <a:gd name="T6" fmla="*/ 44 w 90"/>
                <a:gd name="T7" fmla="*/ 39 h 84"/>
                <a:gd name="T8" fmla="*/ 22 w 90"/>
                <a:gd name="T9" fmla="*/ 82 h 84"/>
              </a:gdLst>
              <a:ahLst/>
              <a:cxnLst>
                <a:cxn ang="0">
                  <a:pos x="T0" y="T1"/>
                </a:cxn>
                <a:cxn ang="0">
                  <a:pos x="T2" y="T3"/>
                </a:cxn>
                <a:cxn ang="0">
                  <a:pos x="T4" y="T5"/>
                </a:cxn>
                <a:cxn ang="0">
                  <a:pos x="T6" y="T7"/>
                </a:cxn>
                <a:cxn ang="0">
                  <a:pos x="T8" y="T9"/>
                </a:cxn>
              </a:cxnLst>
              <a:rect l="0" t="0" r="r" b="b"/>
              <a:pathLst>
                <a:path w="90" h="84">
                  <a:moveTo>
                    <a:pt x="22" y="82"/>
                  </a:moveTo>
                  <a:cubicBezTo>
                    <a:pt x="22" y="82"/>
                    <a:pt x="0" y="37"/>
                    <a:pt x="55" y="0"/>
                  </a:cubicBezTo>
                  <a:cubicBezTo>
                    <a:pt x="55" y="0"/>
                    <a:pt x="90" y="59"/>
                    <a:pt x="29" y="84"/>
                  </a:cubicBezTo>
                  <a:cubicBezTo>
                    <a:pt x="29" y="84"/>
                    <a:pt x="36" y="51"/>
                    <a:pt x="44" y="39"/>
                  </a:cubicBezTo>
                  <a:cubicBezTo>
                    <a:pt x="44" y="39"/>
                    <a:pt x="23" y="65"/>
                    <a:pt x="22" y="8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16" name="Group 115">
            <a:extLst>
              <a:ext uri="{FF2B5EF4-FFF2-40B4-BE49-F238E27FC236}">
                <a16:creationId xmlns:a16="http://schemas.microsoft.com/office/drawing/2014/main" id="{F56BDAFF-23F2-42A9-A1EA-D8374573CA52}"/>
              </a:ext>
            </a:extLst>
          </p:cNvPr>
          <p:cNvGrpSpPr/>
          <p:nvPr/>
        </p:nvGrpSpPr>
        <p:grpSpPr>
          <a:xfrm>
            <a:off x="4905995" y="5373007"/>
            <a:ext cx="2148263" cy="666979"/>
            <a:chOff x="7366539" y="1821285"/>
            <a:chExt cx="2148263" cy="666979"/>
          </a:xfrm>
        </p:grpSpPr>
        <p:sp>
          <p:nvSpPr>
            <p:cNvPr id="121" name="AutoShape 49">
              <a:extLst>
                <a:ext uri="{FF2B5EF4-FFF2-40B4-BE49-F238E27FC236}">
                  <a16:creationId xmlns:a16="http://schemas.microsoft.com/office/drawing/2014/main" id="{9E9D15A0-FDBC-4463-BBF1-FB0F88BFF102}"/>
                </a:ext>
              </a:extLst>
            </p:cNvPr>
            <p:cNvSpPr>
              <a:spLocks/>
            </p:cNvSpPr>
            <p:nvPr/>
          </p:nvSpPr>
          <p:spPr bwMode="auto">
            <a:xfrm>
              <a:off x="7366539" y="1821285"/>
              <a:ext cx="667578" cy="66697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2"/>
            </a:solidFill>
            <a:ln>
              <a:noFill/>
            </a:ln>
          </p:spPr>
          <p:txBody>
            <a:bodyPr lIns="0" tIns="0" rIns="0" bIns="0"/>
            <a:lstStyle/>
            <a:p>
              <a:endParaRPr lang="en-US" dirty="0"/>
            </a:p>
          </p:txBody>
        </p:sp>
        <p:sp>
          <p:nvSpPr>
            <p:cNvPr id="122" name="Rectangle 17">
              <a:extLst>
                <a:ext uri="{FF2B5EF4-FFF2-40B4-BE49-F238E27FC236}">
                  <a16:creationId xmlns:a16="http://schemas.microsoft.com/office/drawing/2014/main" id="{29F1127E-6515-4DFA-8543-B9A8DFAC3651}"/>
                </a:ext>
              </a:extLst>
            </p:cNvPr>
            <p:cNvSpPr>
              <a:spLocks/>
            </p:cNvSpPr>
            <p:nvPr/>
          </p:nvSpPr>
          <p:spPr bwMode="auto">
            <a:xfrm>
              <a:off x="8239520" y="1869190"/>
              <a:ext cx="1275282"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bg1"/>
                  </a:solidFill>
                  <a:latin typeface="Roboto" panose="02000000000000000000" pitchFamily="2" charset="0"/>
                  <a:ea typeface="Roboto" panose="02000000000000000000" pitchFamily="2" charset="0"/>
                  <a:cs typeface="Roboto" panose="02000000000000000000" pitchFamily="2" charset="0"/>
                  <a:sym typeface="Montserrat-Regular" charset="0"/>
                </a:rPr>
                <a:t>design is meant to project an image of reliability. By using simple alignments</a:t>
              </a:r>
            </a:p>
          </p:txBody>
        </p:sp>
      </p:grpSp>
      <p:grpSp>
        <p:nvGrpSpPr>
          <p:cNvPr id="117" name="Group 116">
            <a:extLst>
              <a:ext uri="{FF2B5EF4-FFF2-40B4-BE49-F238E27FC236}">
                <a16:creationId xmlns:a16="http://schemas.microsoft.com/office/drawing/2014/main" id="{96759266-599B-4138-BBAE-04588BF6299F}"/>
              </a:ext>
            </a:extLst>
          </p:cNvPr>
          <p:cNvGrpSpPr/>
          <p:nvPr/>
        </p:nvGrpSpPr>
        <p:grpSpPr>
          <a:xfrm>
            <a:off x="8347804" y="4593998"/>
            <a:ext cx="2142803" cy="650715"/>
            <a:chOff x="7371999" y="3780798"/>
            <a:chExt cx="2142803" cy="650715"/>
          </a:xfrm>
        </p:grpSpPr>
        <p:sp>
          <p:nvSpPr>
            <p:cNvPr id="119" name="AutoShape 40">
              <a:extLst>
                <a:ext uri="{FF2B5EF4-FFF2-40B4-BE49-F238E27FC236}">
                  <a16:creationId xmlns:a16="http://schemas.microsoft.com/office/drawing/2014/main" id="{05B66DF0-C5CE-4227-83AE-2F99D18102C6}"/>
                </a:ext>
              </a:extLst>
            </p:cNvPr>
            <p:cNvSpPr>
              <a:spLocks/>
            </p:cNvSpPr>
            <p:nvPr/>
          </p:nvSpPr>
          <p:spPr bwMode="auto">
            <a:xfrm>
              <a:off x="7371999" y="3780798"/>
              <a:ext cx="656658" cy="650715"/>
            </a:xfrm>
            <a:custGeom>
              <a:avLst/>
              <a:gdLst/>
              <a:ahLst/>
              <a:cxnLst/>
              <a:rect l="0" t="0" r="r" b="b"/>
              <a:pathLst>
                <a:path w="21475" h="21600">
                  <a:moveTo>
                    <a:pt x="21370" y="19866"/>
                  </a:moveTo>
                  <a:lnTo>
                    <a:pt x="18941" y="14310"/>
                  </a:lnTo>
                  <a:cubicBezTo>
                    <a:pt x="18830" y="14056"/>
                    <a:pt x="18634" y="13845"/>
                    <a:pt x="18392" y="13717"/>
                  </a:cubicBezTo>
                  <a:lnTo>
                    <a:pt x="14621" y="11725"/>
                  </a:lnTo>
                  <a:cubicBezTo>
                    <a:pt x="14539" y="11681"/>
                    <a:pt x="14438" y="11689"/>
                    <a:pt x="14363" y="11747"/>
                  </a:cubicBezTo>
                  <a:cubicBezTo>
                    <a:pt x="13297" y="12565"/>
                    <a:pt x="12043" y="12998"/>
                    <a:pt x="10738" y="12998"/>
                  </a:cubicBezTo>
                  <a:cubicBezTo>
                    <a:pt x="9432" y="12998"/>
                    <a:pt x="8179" y="12565"/>
                    <a:pt x="7112" y="11747"/>
                  </a:cubicBezTo>
                  <a:cubicBezTo>
                    <a:pt x="7038" y="11689"/>
                    <a:pt x="6937" y="11681"/>
                    <a:pt x="6854" y="11725"/>
                  </a:cubicBezTo>
                  <a:lnTo>
                    <a:pt x="3084" y="13717"/>
                  </a:lnTo>
                  <a:cubicBezTo>
                    <a:pt x="2841" y="13845"/>
                    <a:pt x="2645" y="14056"/>
                    <a:pt x="2535" y="14310"/>
                  </a:cubicBezTo>
                  <a:lnTo>
                    <a:pt x="105" y="19866"/>
                  </a:lnTo>
                  <a:cubicBezTo>
                    <a:pt x="-62" y="20250"/>
                    <a:pt x="-28" y="20688"/>
                    <a:pt x="197" y="21039"/>
                  </a:cubicBezTo>
                  <a:cubicBezTo>
                    <a:pt x="422" y="21390"/>
                    <a:pt x="803" y="21600"/>
                    <a:pt x="1216" y="21600"/>
                  </a:cubicBezTo>
                  <a:lnTo>
                    <a:pt x="20260" y="21600"/>
                  </a:lnTo>
                  <a:cubicBezTo>
                    <a:pt x="20673" y="21600"/>
                    <a:pt x="21054" y="21390"/>
                    <a:pt x="21278" y="21039"/>
                  </a:cubicBezTo>
                  <a:cubicBezTo>
                    <a:pt x="21504" y="20688"/>
                    <a:pt x="21538" y="20250"/>
                    <a:pt x="21370" y="19866"/>
                  </a:cubicBezTo>
                  <a:close/>
                  <a:moveTo>
                    <a:pt x="10738" y="11444"/>
                  </a:moveTo>
                  <a:cubicBezTo>
                    <a:pt x="13397" y="11444"/>
                    <a:pt x="15553" y="8882"/>
                    <a:pt x="15553" y="5722"/>
                  </a:cubicBezTo>
                  <a:cubicBezTo>
                    <a:pt x="15553" y="1339"/>
                    <a:pt x="13397" y="0"/>
                    <a:pt x="10738" y="0"/>
                  </a:cubicBezTo>
                  <a:cubicBezTo>
                    <a:pt x="8079" y="0"/>
                    <a:pt x="5923" y="1339"/>
                    <a:pt x="5923" y="5722"/>
                  </a:cubicBezTo>
                  <a:cubicBezTo>
                    <a:pt x="5923" y="8882"/>
                    <a:pt x="8079" y="11444"/>
                    <a:pt x="10738" y="11444"/>
                  </a:cubicBezTo>
                  <a:close/>
                  <a:moveTo>
                    <a:pt x="10738" y="11444"/>
                  </a:moveTo>
                </a:path>
              </a:pathLst>
            </a:custGeom>
            <a:solidFill>
              <a:schemeClr val="accent3"/>
            </a:solidFill>
            <a:ln>
              <a:noFill/>
            </a:ln>
          </p:spPr>
          <p:txBody>
            <a:bodyPr lIns="0" tIns="0" rIns="0" bIns="0"/>
            <a:lstStyle/>
            <a:p>
              <a:endParaRPr lang="en-US" dirty="0"/>
            </a:p>
          </p:txBody>
        </p:sp>
        <p:sp>
          <p:nvSpPr>
            <p:cNvPr id="120" name="Rectangle 17">
              <a:extLst>
                <a:ext uri="{FF2B5EF4-FFF2-40B4-BE49-F238E27FC236}">
                  <a16:creationId xmlns:a16="http://schemas.microsoft.com/office/drawing/2014/main" id="{F9579863-05B3-4702-8BA7-E04717E6D5A7}"/>
                </a:ext>
              </a:extLst>
            </p:cNvPr>
            <p:cNvSpPr>
              <a:spLocks/>
            </p:cNvSpPr>
            <p:nvPr/>
          </p:nvSpPr>
          <p:spPr bwMode="auto">
            <a:xfrm>
              <a:off x="8239520" y="3820571"/>
              <a:ext cx="1275282" cy="571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bg1"/>
                  </a:solidFill>
                  <a:latin typeface="Roboto" panose="02000000000000000000" pitchFamily="2" charset="0"/>
                  <a:ea typeface="Roboto" panose="02000000000000000000" pitchFamily="2" charset="0"/>
                  <a:cs typeface="Roboto" panose="02000000000000000000" pitchFamily="2" charset="0"/>
                  <a:sym typeface="Montserrat-Regular" charset="0"/>
                </a:rPr>
                <a:t>design is meant to project an image of reliability. By using simple alignments</a:t>
              </a:r>
            </a:p>
          </p:txBody>
        </p:sp>
      </p:grpSp>
      <p:grpSp>
        <p:nvGrpSpPr>
          <p:cNvPr id="23" name="Group 22">
            <a:extLst>
              <a:ext uri="{FF2B5EF4-FFF2-40B4-BE49-F238E27FC236}">
                <a16:creationId xmlns:a16="http://schemas.microsoft.com/office/drawing/2014/main" id="{13D12604-E82D-43F6-AC17-414D002FE058}"/>
              </a:ext>
            </a:extLst>
          </p:cNvPr>
          <p:cNvGrpSpPr/>
          <p:nvPr/>
        </p:nvGrpSpPr>
        <p:grpSpPr>
          <a:xfrm>
            <a:off x="4349823" y="2523424"/>
            <a:ext cx="2016125" cy="2368550"/>
            <a:chOff x="-2716031" y="2912648"/>
            <a:chExt cx="2016125" cy="2368550"/>
          </a:xfrm>
        </p:grpSpPr>
        <p:sp>
          <p:nvSpPr>
            <p:cNvPr id="132" name="Freeform 80">
              <a:extLst>
                <a:ext uri="{FF2B5EF4-FFF2-40B4-BE49-F238E27FC236}">
                  <a16:creationId xmlns:a16="http://schemas.microsoft.com/office/drawing/2014/main" id="{A0658FFA-DB7A-4CDD-8750-D787EBE68AA6}"/>
                </a:ext>
              </a:extLst>
            </p:cNvPr>
            <p:cNvSpPr>
              <a:spLocks/>
            </p:cNvSpPr>
            <p:nvPr/>
          </p:nvSpPr>
          <p:spPr bwMode="auto">
            <a:xfrm>
              <a:off x="-2173106" y="3807998"/>
              <a:ext cx="855663" cy="1473200"/>
            </a:xfrm>
            <a:custGeom>
              <a:avLst/>
              <a:gdLst>
                <a:gd name="T0" fmla="*/ 66 w 186"/>
                <a:gd name="T1" fmla="*/ 321 h 321"/>
                <a:gd name="T2" fmla="*/ 73 w 186"/>
                <a:gd name="T3" fmla="*/ 180 h 321"/>
                <a:gd name="T4" fmla="*/ 0 w 186"/>
                <a:gd name="T5" fmla="*/ 81 h 321"/>
                <a:gd name="T6" fmla="*/ 12 w 186"/>
                <a:gd name="T7" fmla="*/ 70 h 321"/>
                <a:gd name="T8" fmla="*/ 81 w 186"/>
                <a:gd name="T9" fmla="*/ 148 h 321"/>
                <a:gd name="T10" fmla="*/ 88 w 186"/>
                <a:gd name="T11" fmla="*/ 0 h 321"/>
                <a:gd name="T12" fmla="*/ 106 w 186"/>
                <a:gd name="T13" fmla="*/ 0 h 321"/>
                <a:gd name="T14" fmla="*/ 113 w 186"/>
                <a:gd name="T15" fmla="*/ 97 h 321"/>
                <a:gd name="T16" fmla="*/ 173 w 186"/>
                <a:gd name="T17" fmla="*/ 32 h 321"/>
                <a:gd name="T18" fmla="*/ 186 w 186"/>
                <a:gd name="T19" fmla="*/ 50 h 321"/>
                <a:gd name="T20" fmla="*/ 123 w 186"/>
                <a:gd name="T21" fmla="*/ 126 h 321"/>
                <a:gd name="T22" fmla="*/ 118 w 186"/>
                <a:gd name="T23" fmla="*/ 202 h 321"/>
                <a:gd name="T24" fmla="*/ 130 w 186"/>
                <a:gd name="T25" fmla="*/ 319 h 321"/>
                <a:gd name="T26" fmla="*/ 66 w 186"/>
                <a:gd name="T27" fmla="*/ 32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321">
                  <a:moveTo>
                    <a:pt x="66" y="321"/>
                  </a:moveTo>
                  <a:cubicBezTo>
                    <a:pt x="66" y="321"/>
                    <a:pt x="83" y="212"/>
                    <a:pt x="73" y="180"/>
                  </a:cubicBezTo>
                  <a:cubicBezTo>
                    <a:pt x="0" y="81"/>
                    <a:pt x="0" y="81"/>
                    <a:pt x="0" y="81"/>
                  </a:cubicBezTo>
                  <a:cubicBezTo>
                    <a:pt x="12" y="70"/>
                    <a:pt x="12" y="70"/>
                    <a:pt x="12" y="70"/>
                  </a:cubicBezTo>
                  <a:cubicBezTo>
                    <a:pt x="81" y="148"/>
                    <a:pt x="81" y="148"/>
                    <a:pt x="81" y="148"/>
                  </a:cubicBezTo>
                  <a:cubicBezTo>
                    <a:pt x="88" y="0"/>
                    <a:pt x="88" y="0"/>
                    <a:pt x="88" y="0"/>
                  </a:cubicBezTo>
                  <a:cubicBezTo>
                    <a:pt x="106" y="0"/>
                    <a:pt x="106" y="0"/>
                    <a:pt x="106" y="0"/>
                  </a:cubicBezTo>
                  <a:cubicBezTo>
                    <a:pt x="113" y="97"/>
                    <a:pt x="113" y="97"/>
                    <a:pt x="113" y="97"/>
                  </a:cubicBezTo>
                  <a:cubicBezTo>
                    <a:pt x="173" y="32"/>
                    <a:pt x="173" y="32"/>
                    <a:pt x="173" y="32"/>
                  </a:cubicBezTo>
                  <a:cubicBezTo>
                    <a:pt x="186" y="50"/>
                    <a:pt x="186" y="50"/>
                    <a:pt x="186" y="50"/>
                  </a:cubicBezTo>
                  <a:cubicBezTo>
                    <a:pt x="123" y="126"/>
                    <a:pt x="123" y="126"/>
                    <a:pt x="123" y="126"/>
                  </a:cubicBezTo>
                  <a:cubicBezTo>
                    <a:pt x="123" y="126"/>
                    <a:pt x="112" y="126"/>
                    <a:pt x="118" y="202"/>
                  </a:cubicBezTo>
                  <a:cubicBezTo>
                    <a:pt x="125" y="279"/>
                    <a:pt x="130" y="319"/>
                    <a:pt x="130" y="319"/>
                  </a:cubicBezTo>
                  <a:lnTo>
                    <a:pt x="66" y="321"/>
                  </a:ln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81">
              <a:extLst>
                <a:ext uri="{FF2B5EF4-FFF2-40B4-BE49-F238E27FC236}">
                  <a16:creationId xmlns:a16="http://schemas.microsoft.com/office/drawing/2014/main" id="{FA5E7A42-E060-4B44-9DAE-7084ACBD418E}"/>
                </a:ext>
              </a:extLst>
            </p:cNvPr>
            <p:cNvSpPr>
              <a:spLocks/>
            </p:cNvSpPr>
            <p:nvPr/>
          </p:nvSpPr>
          <p:spPr bwMode="auto">
            <a:xfrm>
              <a:off x="-2190569" y="3315873"/>
              <a:ext cx="441325" cy="477838"/>
            </a:xfrm>
            <a:custGeom>
              <a:avLst/>
              <a:gdLst>
                <a:gd name="T0" fmla="*/ 93 w 96"/>
                <a:gd name="T1" fmla="*/ 87 h 104"/>
                <a:gd name="T2" fmla="*/ 0 w 96"/>
                <a:gd name="T3" fmla="*/ 31 h 104"/>
                <a:gd name="T4" fmla="*/ 96 w 96"/>
                <a:gd name="T5" fmla="*/ 78 h 104"/>
                <a:gd name="T6" fmla="*/ 44 w 96"/>
                <a:gd name="T7" fmla="*/ 52 h 104"/>
                <a:gd name="T8" fmla="*/ 93 w 96"/>
                <a:gd name="T9" fmla="*/ 87 h 104"/>
              </a:gdLst>
              <a:ahLst/>
              <a:cxnLst>
                <a:cxn ang="0">
                  <a:pos x="T0" y="T1"/>
                </a:cxn>
                <a:cxn ang="0">
                  <a:pos x="T2" y="T3"/>
                </a:cxn>
                <a:cxn ang="0">
                  <a:pos x="T4" y="T5"/>
                </a:cxn>
                <a:cxn ang="0">
                  <a:pos x="T6" y="T7"/>
                </a:cxn>
                <a:cxn ang="0">
                  <a:pos x="T8" y="T9"/>
                </a:cxn>
              </a:cxnLst>
              <a:rect l="0" t="0" r="r" b="b"/>
              <a:pathLst>
                <a:path w="96" h="104">
                  <a:moveTo>
                    <a:pt x="93" y="87"/>
                  </a:moveTo>
                  <a:cubicBezTo>
                    <a:pt x="93" y="87"/>
                    <a:pt x="34" y="104"/>
                    <a:pt x="0" y="31"/>
                  </a:cubicBezTo>
                  <a:cubicBezTo>
                    <a:pt x="0" y="31"/>
                    <a:pt x="76" y="0"/>
                    <a:pt x="96" y="78"/>
                  </a:cubicBezTo>
                  <a:cubicBezTo>
                    <a:pt x="96" y="78"/>
                    <a:pt x="58" y="64"/>
                    <a:pt x="44" y="52"/>
                  </a:cubicBezTo>
                  <a:cubicBezTo>
                    <a:pt x="44" y="52"/>
                    <a:pt x="72" y="83"/>
                    <a:pt x="93" y="8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0" name="Freeform 82">
              <a:extLst>
                <a:ext uri="{FF2B5EF4-FFF2-40B4-BE49-F238E27FC236}">
                  <a16:creationId xmlns:a16="http://schemas.microsoft.com/office/drawing/2014/main" id="{3CC38F5E-A2DB-4324-BBAC-1BAE7CA51BF4}"/>
                </a:ext>
              </a:extLst>
            </p:cNvPr>
            <p:cNvSpPr>
              <a:spLocks/>
            </p:cNvSpPr>
            <p:nvPr/>
          </p:nvSpPr>
          <p:spPr bwMode="auto">
            <a:xfrm>
              <a:off x="-2495369" y="3701636"/>
              <a:ext cx="396875" cy="409575"/>
            </a:xfrm>
            <a:custGeom>
              <a:avLst/>
              <a:gdLst>
                <a:gd name="T0" fmla="*/ 68 w 86"/>
                <a:gd name="T1" fmla="*/ 89 h 89"/>
                <a:gd name="T2" fmla="*/ 0 w 86"/>
                <a:gd name="T3" fmla="*/ 1 h 89"/>
                <a:gd name="T4" fmla="*/ 75 w 86"/>
                <a:gd name="T5" fmla="*/ 82 h 89"/>
                <a:gd name="T6" fmla="*/ 35 w 86"/>
                <a:gd name="T7" fmla="*/ 37 h 89"/>
                <a:gd name="T8" fmla="*/ 68 w 86"/>
                <a:gd name="T9" fmla="*/ 89 h 89"/>
              </a:gdLst>
              <a:ahLst/>
              <a:cxnLst>
                <a:cxn ang="0">
                  <a:pos x="T0" y="T1"/>
                </a:cxn>
                <a:cxn ang="0">
                  <a:pos x="T2" y="T3"/>
                </a:cxn>
                <a:cxn ang="0">
                  <a:pos x="T4" y="T5"/>
                </a:cxn>
                <a:cxn ang="0">
                  <a:pos x="T6" y="T7"/>
                </a:cxn>
                <a:cxn ang="0">
                  <a:pos x="T8" y="T9"/>
                </a:cxn>
              </a:cxnLst>
              <a:rect l="0" t="0" r="r" b="b"/>
              <a:pathLst>
                <a:path w="86" h="89">
                  <a:moveTo>
                    <a:pt x="68" y="89"/>
                  </a:moveTo>
                  <a:cubicBezTo>
                    <a:pt x="68" y="89"/>
                    <a:pt x="5" y="83"/>
                    <a:pt x="0" y="1"/>
                  </a:cubicBezTo>
                  <a:cubicBezTo>
                    <a:pt x="0" y="1"/>
                    <a:pt x="86" y="0"/>
                    <a:pt x="75" y="82"/>
                  </a:cubicBezTo>
                  <a:cubicBezTo>
                    <a:pt x="75" y="82"/>
                    <a:pt x="43" y="54"/>
                    <a:pt x="35" y="37"/>
                  </a:cubicBezTo>
                  <a:cubicBezTo>
                    <a:pt x="35" y="37"/>
                    <a:pt x="50" y="77"/>
                    <a:pt x="68" y="89"/>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4" name="Freeform 83">
              <a:extLst>
                <a:ext uri="{FF2B5EF4-FFF2-40B4-BE49-F238E27FC236}">
                  <a16:creationId xmlns:a16="http://schemas.microsoft.com/office/drawing/2014/main" id="{E34D0B9F-4C5A-4A9C-9E55-42D6259A9F7A}"/>
                </a:ext>
              </a:extLst>
            </p:cNvPr>
            <p:cNvSpPr>
              <a:spLocks/>
            </p:cNvSpPr>
            <p:nvPr/>
          </p:nvSpPr>
          <p:spPr bwMode="auto">
            <a:xfrm>
              <a:off x="-1680981" y="3352386"/>
              <a:ext cx="465138" cy="446088"/>
            </a:xfrm>
            <a:custGeom>
              <a:avLst/>
              <a:gdLst>
                <a:gd name="T0" fmla="*/ 0 w 101"/>
                <a:gd name="T1" fmla="*/ 77 h 97"/>
                <a:gd name="T2" fmla="*/ 100 w 101"/>
                <a:gd name="T3" fmla="*/ 0 h 97"/>
                <a:gd name="T4" fmla="*/ 8 w 101"/>
                <a:gd name="T5" fmla="*/ 84 h 97"/>
                <a:gd name="T6" fmla="*/ 59 w 101"/>
                <a:gd name="T7" fmla="*/ 39 h 97"/>
                <a:gd name="T8" fmla="*/ 0 w 101"/>
                <a:gd name="T9" fmla="*/ 77 h 97"/>
              </a:gdLst>
              <a:ahLst/>
              <a:cxnLst>
                <a:cxn ang="0">
                  <a:pos x="T0" y="T1"/>
                </a:cxn>
                <a:cxn ang="0">
                  <a:pos x="T2" y="T3"/>
                </a:cxn>
                <a:cxn ang="0">
                  <a:pos x="T4" y="T5"/>
                </a:cxn>
                <a:cxn ang="0">
                  <a:pos x="T6" y="T7"/>
                </a:cxn>
                <a:cxn ang="0">
                  <a:pos x="T8" y="T9"/>
                </a:cxn>
              </a:cxnLst>
              <a:rect l="0" t="0" r="r" b="b"/>
              <a:pathLst>
                <a:path w="101" h="97">
                  <a:moveTo>
                    <a:pt x="0" y="77"/>
                  </a:moveTo>
                  <a:cubicBezTo>
                    <a:pt x="0" y="77"/>
                    <a:pt x="7" y="5"/>
                    <a:pt x="100" y="0"/>
                  </a:cubicBezTo>
                  <a:cubicBezTo>
                    <a:pt x="100" y="0"/>
                    <a:pt x="101" y="97"/>
                    <a:pt x="8" y="84"/>
                  </a:cubicBezTo>
                  <a:cubicBezTo>
                    <a:pt x="8" y="84"/>
                    <a:pt x="39" y="49"/>
                    <a:pt x="59" y="39"/>
                  </a:cubicBezTo>
                  <a:cubicBezTo>
                    <a:pt x="59" y="39"/>
                    <a:pt x="13" y="57"/>
                    <a:pt x="0" y="7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84">
              <a:extLst>
                <a:ext uri="{FF2B5EF4-FFF2-40B4-BE49-F238E27FC236}">
                  <a16:creationId xmlns:a16="http://schemas.microsoft.com/office/drawing/2014/main" id="{264DA717-5A89-40B2-B301-F61CF13B97F0}"/>
                </a:ext>
              </a:extLst>
            </p:cNvPr>
            <p:cNvSpPr>
              <a:spLocks/>
            </p:cNvSpPr>
            <p:nvPr/>
          </p:nvSpPr>
          <p:spPr bwMode="auto">
            <a:xfrm>
              <a:off x="-1298394" y="3771486"/>
              <a:ext cx="598488" cy="614363"/>
            </a:xfrm>
            <a:custGeom>
              <a:avLst/>
              <a:gdLst>
                <a:gd name="T0" fmla="*/ 0 w 130"/>
                <a:gd name="T1" fmla="*/ 55 h 134"/>
                <a:gd name="T2" fmla="*/ 130 w 130"/>
                <a:gd name="T3" fmla="*/ 54 h 134"/>
                <a:gd name="T4" fmla="*/ 2 w 130"/>
                <a:gd name="T5" fmla="*/ 66 h 134"/>
                <a:gd name="T6" fmla="*/ 72 w 130"/>
                <a:gd name="T7" fmla="*/ 61 h 134"/>
                <a:gd name="T8" fmla="*/ 0 w 130"/>
                <a:gd name="T9" fmla="*/ 55 h 134"/>
              </a:gdLst>
              <a:ahLst/>
              <a:cxnLst>
                <a:cxn ang="0">
                  <a:pos x="T0" y="T1"/>
                </a:cxn>
                <a:cxn ang="0">
                  <a:pos x="T2" y="T3"/>
                </a:cxn>
                <a:cxn ang="0">
                  <a:pos x="T4" y="T5"/>
                </a:cxn>
                <a:cxn ang="0">
                  <a:pos x="T6" y="T7"/>
                </a:cxn>
                <a:cxn ang="0">
                  <a:pos x="T8" y="T9"/>
                </a:cxn>
              </a:cxnLst>
              <a:rect l="0" t="0" r="r" b="b"/>
              <a:pathLst>
                <a:path w="130" h="134">
                  <a:moveTo>
                    <a:pt x="0" y="55"/>
                  </a:moveTo>
                  <a:cubicBezTo>
                    <a:pt x="0" y="55"/>
                    <a:pt x="50" y="0"/>
                    <a:pt x="130" y="54"/>
                  </a:cubicBezTo>
                  <a:cubicBezTo>
                    <a:pt x="130" y="54"/>
                    <a:pt x="72" y="134"/>
                    <a:pt x="2" y="66"/>
                  </a:cubicBezTo>
                  <a:cubicBezTo>
                    <a:pt x="2" y="66"/>
                    <a:pt x="50" y="56"/>
                    <a:pt x="72" y="61"/>
                  </a:cubicBezTo>
                  <a:cubicBezTo>
                    <a:pt x="72" y="61"/>
                    <a:pt x="24" y="47"/>
                    <a:pt x="0" y="5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6" name="Freeform 85">
              <a:extLst>
                <a:ext uri="{FF2B5EF4-FFF2-40B4-BE49-F238E27FC236}">
                  <a16:creationId xmlns:a16="http://schemas.microsoft.com/office/drawing/2014/main" id="{F69B57B7-9E23-46F1-B73D-FC4EA10CB013}"/>
                </a:ext>
              </a:extLst>
            </p:cNvPr>
            <p:cNvSpPr>
              <a:spLocks/>
            </p:cNvSpPr>
            <p:nvPr/>
          </p:nvSpPr>
          <p:spPr bwMode="auto">
            <a:xfrm>
              <a:off x="-1455556" y="3500023"/>
              <a:ext cx="506413" cy="473075"/>
            </a:xfrm>
            <a:custGeom>
              <a:avLst/>
              <a:gdLst>
                <a:gd name="T0" fmla="*/ 24 w 110"/>
                <a:gd name="T1" fmla="*/ 101 h 103"/>
                <a:gd name="T2" fmla="*/ 68 w 110"/>
                <a:gd name="T3" fmla="*/ 0 h 103"/>
                <a:gd name="T4" fmla="*/ 33 w 110"/>
                <a:gd name="T5" fmla="*/ 103 h 103"/>
                <a:gd name="T6" fmla="*/ 54 w 110"/>
                <a:gd name="T7" fmla="*/ 48 h 103"/>
                <a:gd name="T8" fmla="*/ 24 w 110"/>
                <a:gd name="T9" fmla="*/ 101 h 103"/>
              </a:gdLst>
              <a:ahLst/>
              <a:cxnLst>
                <a:cxn ang="0">
                  <a:pos x="T0" y="T1"/>
                </a:cxn>
                <a:cxn ang="0">
                  <a:pos x="T2" y="T3"/>
                </a:cxn>
                <a:cxn ang="0">
                  <a:pos x="T4" y="T5"/>
                </a:cxn>
                <a:cxn ang="0">
                  <a:pos x="T6" y="T7"/>
                </a:cxn>
                <a:cxn ang="0">
                  <a:pos x="T8" y="T9"/>
                </a:cxn>
              </a:cxnLst>
              <a:rect l="0" t="0" r="r" b="b"/>
              <a:pathLst>
                <a:path w="110" h="103">
                  <a:moveTo>
                    <a:pt x="24" y="101"/>
                  </a:moveTo>
                  <a:cubicBezTo>
                    <a:pt x="24" y="101"/>
                    <a:pt x="0" y="44"/>
                    <a:pt x="68" y="0"/>
                  </a:cubicBezTo>
                  <a:cubicBezTo>
                    <a:pt x="68" y="0"/>
                    <a:pt x="110" y="74"/>
                    <a:pt x="33" y="103"/>
                  </a:cubicBezTo>
                  <a:cubicBezTo>
                    <a:pt x="33" y="103"/>
                    <a:pt x="43" y="63"/>
                    <a:pt x="54" y="48"/>
                  </a:cubicBezTo>
                  <a:cubicBezTo>
                    <a:pt x="54" y="48"/>
                    <a:pt x="26" y="80"/>
                    <a:pt x="24" y="10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7" name="Freeform 86">
              <a:extLst>
                <a:ext uri="{FF2B5EF4-FFF2-40B4-BE49-F238E27FC236}">
                  <a16:creationId xmlns:a16="http://schemas.microsoft.com/office/drawing/2014/main" id="{9CC4FEF4-02D5-4402-A0DF-D4E075B35438}"/>
                </a:ext>
              </a:extLst>
            </p:cNvPr>
            <p:cNvSpPr>
              <a:spLocks/>
            </p:cNvSpPr>
            <p:nvPr/>
          </p:nvSpPr>
          <p:spPr bwMode="auto">
            <a:xfrm>
              <a:off x="-1988956" y="2912648"/>
              <a:ext cx="654050" cy="628650"/>
            </a:xfrm>
            <a:custGeom>
              <a:avLst/>
              <a:gdLst>
                <a:gd name="T0" fmla="*/ 55 w 142"/>
                <a:gd name="T1" fmla="*/ 137 h 137"/>
                <a:gd name="T2" fmla="*/ 62 w 142"/>
                <a:gd name="T3" fmla="*/ 0 h 137"/>
                <a:gd name="T4" fmla="*/ 66 w 142"/>
                <a:gd name="T5" fmla="*/ 136 h 137"/>
                <a:gd name="T6" fmla="*/ 65 w 142"/>
                <a:gd name="T7" fmla="*/ 62 h 137"/>
                <a:gd name="T8" fmla="*/ 55 w 142"/>
                <a:gd name="T9" fmla="*/ 137 h 137"/>
              </a:gdLst>
              <a:ahLst/>
              <a:cxnLst>
                <a:cxn ang="0">
                  <a:pos x="T0" y="T1"/>
                </a:cxn>
                <a:cxn ang="0">
                  <a:pos x="T2" y="T3"/>
                </a:cxn>
                <a:cxn ang="0">
                  <a:pos x="T4" y="T5"/>
                </a:cxn>
                <a:cxn ang="0">
                  <a:pos x="T6" y="T7"/>
                </a:cxn>
                <a:cxn ang="0">
                  <a:pos x="T8" y="T9"/>
                </a:cxn>
              </a:cxnLst>
              <a:rect l="0" t="0" r="r" b="b"/>
              <a:pathLst>
                <a:path w="142" h="137">
                  <a:moveTo>
                    <a:pt x="55" y="137"/>
                  </a:moveTo>
                  <a:cubicBezTo>
                    <a:pt x="55" y="137"/>
                    <a:pt x="0" y="81"/>
                    <a:pt x="62" y="0"/>
                  </a:cubicBezTo>
                  <a:cubicBezTo>
                    <a:pt x="62" y="0"/>
                    <a:pt x="142" y="68"/>
                    <a:pt x="66" y="136"/>
                  </a:cubicBezTo>
                  <a:cubicBezTo>
                    <a:pt x="66" y="136"/>
                    <a:pt x="59" y="85"/>
                    <a:pt x="65" y="62"/>
                  </a:cubicBezTo>
                  <a:cubicBezTo>
                    <a:pt x="65" y="62"/>
                    <a:pt x="47" y="112"/>
                    <a:pt x="55" y="137"/>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8" name="Freeform 87">
              <a:extLst>
                <a:ext uri="{FF2B5EF4-FFF2-40B4-BE49-F238E27FC236}">
                  <a16:creationId xmlns:a16="http://schemas.microsoft.com/office/drawing/2014/main" id="{C1D07A32-6129-46B0-A78B-913B2C24870D}"/>
                </a:ext>
              </a:extLst>
            </p:cNvPr>
            <p:cNvSpPr>
              <a:spLocks/>
            </p:cNvSpPr>
            <p:nvPr/>
          </p:nvSpPr>
          <p:spPr bwMode="auto">
            <a:xfrm>
              <a:off x="-2716031" y="3944523"/>
              <a:ext cx="496888" cy="506413"/>
            </a:xfrm>
            <a:custGeom>
              <a:avLst/>
              <a:gdLst>
                <a:gd name="T0" fmla="*/ 108 w 108"/>
                <a:gd name="T1" fmla="*/ 64 h 110"/>
                <a:gd name="T2" fmla="*/ 0 w 108"/>
                <a:gd name="T3" fmla="*/ 68 h 110"/>
                <a:gd name="T4" fmla="*/ 106 w 108"/>
                <a:gd name="T5" fmla="*/ 55 h 110"/>
                <a:gd name="T6" fmla="*/ 49 w 108"/>
                <a:gd name="T7" fmla="*/ 61 h 110"/>
                <a:gd name="T8" fmla="*/ 108 w 108"/>
                <a:gd name="T9" fmla="*/ 64 h 110"/>
              </a:gdLst>
              <a:ahLst/>
              <a:cxnLst>
                <a:cxn ang="0">
                  <a:pos x="T0" y="T1"/>
                </a:cxn>
                <a:cxn ang="0">
                  <a:pos x="T2" y="T3"/>
                </a:cxn>
                <a:cxn ang="0">
                  <a:pos x="T4" y="T5"/>
                </a:cxn>
                <a:cxn ang="0">
                  <a:pos x="T6" y="T7"/>
                </a:cxn>
                <a:cxn ang="0">
                  <a:pos x="T8" y="T9"/>
                </a:cxn>
              </a:cxnLst>
              <a:rect l="0" t="0" r="r" b="b"/>
              <a:pathLst>
                <a:path w="108" h="110">
                  <a:moveTo>
                    <a:pt x="108" y="64"/>
                  </a:moveTo>
                  <a:cubicBezTo>
                    <a:pt x="108" y="64"/>
                    <a:pt x="68" y="110"/>
                    <a:pt x="0" y="68"/>
                  </a:cubicBezTo>
                  <a:cubicBezTo>
                    <a:pt x="0" y="68"/>
                    <a:pt x="47" y="0"/>
                    <a:pt x="106" y="55"/>
                  </a:cubicBezTo>
                  <a:cubicBezTo>
                    <a:pt x="106" y="55"/>
                    <a:pt x="66" y="64"/>
                    <a:pt x="49" y="61"/>
                  </a:cubicBezTo>
                  <a:cubicBezTo>
                    <a:pt x="49" y="61"/>
                    <a:pt x="88" y="72"/>
                    <a:pt x="108" y="6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49" name="Freeform 88">
              <a:extLst>
                <a:ext uri="{FF2B5EF4-FFF2-40B4-BE49-F238E27FC236}">
                  <a16:creationId xmlns:a16="http://schemas.microsoft.com/office/drawing/2014/main" id="{DE679FA7-C7F7-47FD-B53C-3D25A46E7571}"/>
                </a:ext>
              </a:extLst>
            </p:cNvPr>
            <p:cNvSpPr>
              <a:spLocks/>
            </p:cNvSpPr>
            <p:nvPr/>
          </p:nvSpPr>
          <p:spPr bwMode="auto">
            <a:xfrm>
              <a:off x="-2550931" y="4322348"/>
              <a:ext cx="447675" cy="403225"/>
            </a:xfrm>
            <a:custGeom>
              <a:avLst/>
              <a:gdLst>
                <a:gd name="T0" fmla="*/ 88 w 97"/>
                <a:gd name="T1" fmla="*/ 4 h 88"/>
                <a:gd name="T2" fmla="*/ 21 w 97"/>
                <a:gd name="T3" fmla="*/ 88 h 88"/>
                <a:gd name="T4" fmla="*/ 80 w 97"/>
                <a:gd name="T5" fmla="*/ 0 h 88"/>
                <a:gd name="T6" fmla="*/ 47 w 97"/>
                <a:gd name="T7" fmla="*/ 47 h 88"/>
                <a:gd name="T8" fmla="*/ 88 w 97"/>
                <a:gd name="T9" fmla="*/ 4 h 88"/>
              </a:gdLst>
              <a:ahLst/>
              <a:cxnLst>
                <a:cxn ang="0">
                  <a:pos x="T0" y="T1"/>
                </a:cxn>
                <a:cxn ang="0">
                  <a:pos x="T2" y="T3"/>
                </a:cxn>
                <a:cxn ang="0">
                  <a:pos x="T4" y="T5"/>
                </a:cxn>
                <a:cxn ang="0">
                  <a:pos x="T6" y="T7"/>
                </a:cxn>
                <a:cxn ang="0">
                  <a:pos x="T8" y="T9"/>
                </a:cxn>
              </a:cxnLst>
              <a:rect l="0" t="0" r="r" b="b"/>
              <a:pathLst>
                <a:path w="97" h="88">
                  <a:moveTo>
                    <a:pt x="88" y="4"/>
                  </a:moveTo>
                  <a:cubicBezTo>
                    <a:pt x="88" y="4"/>
                    <a:pt x="97" y="64"/>
                    <a:pt x="21" y="88"/>
                  </a:cubicBezTo>
                  <a:cubicBezTo>
                    <a:pt x="21" y="88"/>
                    <a:pt x="0" y="8"/>
                    <a:pt x="80" y="0"/>
                  </a:cubicBezTo>
                  <a:cubicBezTo>
                    <a:pt x="80" y="0"/>
                    <a:pt x="61" y="35"/>
                    <a:pt x="47" y="47"/>
                  </a:cubicBezTo>
                  <a:cubicBezTo>
                    <a:pt x="47" y="47"/>
                    <a:pt x="81" y="23"/>
                    <a:pt x="88" y="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50" name="Freeform 89">
              <a:extLst>
                <a:ext uri="{FF2B5EF4-FFF2-40B4-BE49-F238E27FC236}">
                  <a16:creationId xmlns:a16="http://schemas.microsoft.com/office/drawing/2014/main" id="{93A1022A-513D-4C62-B8E8-81821944A566}"/>
                </a:ext>
              </a:extLst>
            </p:cNvPr>
            <p:cNvSpPr>
              <a:spLocks/>
            </p:cNvSpPr>
            <p:nvPr/>
          </p:nvSpPr>
          <p:spPr bwMode="auto">
            <a:xfrm>
              <a:off x="-2185806" y="3742911"/>
              <a:ext cx="412750" cy="385763"/>
            </a:xfrm>
            <a:custGeom>
              <a:avLst/>
              <a:gdLst>
                <a:gd name="T0" fmla="*/ 22 w 90"/>
                <a:gd name="T1" fmla="*/ 82 h 84"/>
                <a:gd name="T2" fmla="*/ 55 w 90"/>
                <a:gd name="T3" fmla="*/ 0 h 84"/>
                <a:gd name="T4" fmla="*/ 29 w 90"/>
                <a:gd name="T5" fmla="*/ 84 h 84"/>
                <a:gd name="T6" fmla="*/ 44 w 90"/>
                <a:gd name="T7" fmla="*/ 39 h 84"/>
                <a:gd name="T8" fmla="*/ 22 w 90"/>
                <a:gd name="T9" fmla="*/ 82 h 84"/>
              </a:gdLst>
              <a:ahLst/>
              <a:cxnLst>
                <a:cxn ang="0">
                  <a:pos x="T0" y="T1"/>
                </a:cxn>
                <a:cxn ang="0">
                  <a:pos x="T2" y="T3"/>
                </a:cxn>
                <a:cxn ang="0">
                  <a:pos x="T4" y="T5"/>
                </a:cxn>
                <a:cxn ang="0">
                  <a:pos x="T6" y="T7"/>
                </a:cxn>
                <a:cxn ang="0">
                  <a:pos x="T8" y="T9"/>
                </a:cxn>
              </a:cxnLst>
              <a:rect l="0" t="0" r="r" b="b"/>
              <a:pathLst>
                <a:path w="90" h="84">
                  <a:moveTo>
                    <a:pt x="22" y="82"/>
                  </a:moveTo>
                  <a:cubicBezTo>
                    <a:pt x="22" y="82"/>
                    <a:pt x="0" y="37"/>
                    <a:pt x="55" y="0"/>
                  </a:cubicBezTo>
                  <a:cubicBezTo>
                    <a:pt x="55" y="0"/>
                    <a:pt x="90" y="59"/>
                    <a:pt x="29" y="84"/>
                  </a:cubicBezTo>
                  <a:cubicBezTo>
                    <a:pt x="29" y="84"/>
                    <a:pt x="36" y="51"/>
                    <a:pt x="44" y="39"/>
                  </a:cubicBezTo>
                  <a:cubicBezTo>
                    <a:pt x="44" y="39"/>
                    <a:pt x="23" y="65"/>
                    <a:pt x="22" y="8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7844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2349812C-47BF-475F-9933-1AFB30BD0464}"/>
              </a:ext>
            </a:extLst>
          </p:cNvPr>
          <p:cNvPicPr>
            <a:picLocks noGrp="1" noChangeAspect="1"/>
          </p:cNvPicPr>
          <p:nvPr>
            <p:ph type="pic" sz="quarter" idx="38"/>
          </p:nvPr>
        </p:nvPicPr>
        <p:blipFill>
          <a:blip r:embed="rId3">
            <a:extLst>
              <a:ext uri="{28A0092B-C50C-407E-A947-70E740481C1C}">
                <a14:useLocalDpi xmlns:a14="http://schemas.microsoft.com/office/drawing/2010/main" val="0"/>
              </a:ext>
            </a:extLst>
          </a:blip>
          <a:srcRect t="5937" b="5937"/>
          <a:stretch>
            <a:fillRect/>
          </a:stretch>
        </p:blipFill>
        <p:spPr/>
      </p:pic>
      <p:sp>
        <p:nvSpPr>
          <p:cNvPr id="778" name="Rectangle 777">
            <a:extLst>
              <a:ext uri="{FF2B5EF4-FFF2-40B4-BE49-F238E27FC236}">
                <a16:creationId xmlns:a16="http://schemas.microsoft.com/office/drawing/2014/main" id="{BDBFF316-40F0-44F8-B0C8-441A4E8FA37F}"/>
              </a:ext>
            </a:extLst>
          </p:cNvPr>
          <p:cNvSpPr/>
          <p:nvPr/>
        </p:nvSpPr>
        <p:spPr>
          <a:xfrm>
            <a:off x="0" y="0"/>
            <a:ext cx="12192000" cy="6858000"/>
          </a:xfrm>
          <a:prstGeom prst="rect">
            <a:avLst/>
          </a:prstGeom>
          <a:solidFill>
            <a:schemeClr val="accent6">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7F1E4886-2132-4941-82EE-981FC4ACC0C5}"/>
              </a:ext>
            </a:extLst>
          </p:cNvPr>
          <p:cNvSpPr/>
          <p:nvPr/>
        </p:nvSpPr>
        <p:spPr>
          <a:xfrm>
            <a:off x="4503153" y="2061012"/>
            <a:ext cx="3188517" cy="3663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Placeholder 20">
            <a:extLst>
              <a:ext uri="{FF2B5EF4-FFF2-40B4-BE49-F238E27FC236}">
                <a16:creationId xmlns:a16="http://schemas.microsoft.com/office/drawing/2014/main" id="{A14F583C-AFA5-4EE2-9083-A5899FD09BB3}"/>
              </a:ext>
            </a:extLst>
          </p:cNvPr>
          <p:cNvPicPr>
            <a:picLocks noGrp="1" noChangeAspect="1"/>
          </p:cNvPicPr>
          <p:nvPr>
            <p:ph type="pic" sz="quarter" idx="37"/>
          </p:nvPr>
        </p:nvPicPr>
        <p:blipFill>
          <a:blip r:embed="rId4">
            <a:extLst>
              <a:ext uri="{28A0092B-C50C-407E-A947-70E740481C1C}">
                <a14:useLocalDpi xmlns:a14="http://schemas.microsoft.com/office/drawing/2010/main" val="0"/>
              </a:ext>
            </a:extLst>
          </a:blip>
          <a:srcRect l="20971" r="20971"/>
          <a:stretch>
            <a:fillRect/>
          </a:stretch>
        </p:blipFill>
        <p:spPr>
          <a:xfrm>
            <a:off x="4669071" y="2251670"/>
            <a:ext cx="2856680" cy="3282613"/>
          </a:xfrm>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 name="Title 1">
            <a:extLst>
              <a:ext uri="{FF2B5EF4-FFF2-40B4-BE49-F238E27FC236}">
                <a16:creationId xmlns:a16="http://schemas.microsoft.com/office/drawing/2014/main" id="{F000F98C-1000-44D2-916E-B4FB8626AF8E}"/>
              </a:ext>
            </a:extLst>
          </p:cNvPr>
          <p:cNvSpPr>
            <a:spLocks noGrp="1"/>
          </p:cNvSpPr>
          <p:nvPr>
            <p:ph type="title" idx="4294967295"/>
          </p:nvPr>
        </p:nvSpPr>
        <p:spPr>
          <a:xfrm>
            <a:off x="838200" y="481013"/>
            <a:ext cx="10515600" cy="679450"/>
          </a:xfrm>
        </p:spPr>
        <p:txBody>
          <a:bodyPr>
            <a:normAutofit/>
          </a:bodyPr>
          <a:lstStyle/>
          <a:p>
            <a:r>
              <a:rPr lang="en-US" b="1" dirty="0">
                <a:solidFill>
                  <a:schemeClr val="bg1"/>
                </a:solidFill>
              </a:rPr>
              <a:t>Map Project Location</a:t>
            </a:r>
          </a:p>
        </p:txBody>
      </p:sp>
      <p:sp>
        <p:nvSpPr>
          <p:cNvPr id="30" name="Subtitle 29">
            <a:extLst>
              <a:ext uri="{FF2B5EF4-FFF2-40B4-BE49-F238E27FC236}">
                <a16:creationId xmlns:a16="http://schemas.microsoft.com/office/drawing/2014/main" id="{7BEB6E93-8B06-4D67-BE7E-D587A9DC56A5}"/>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a:p>
            <a:endParaRPr lang="en-US" dirty="0">
              <a:solidFill>
                <a:schemeClr val="bg1"/>
              </a:solidFill>
            </a:endParaRPr>
          </a:p>
        </p:txBody>
      </p:sp>
      <p:sp>
        <p:nvSpPr>
          <p:cNvPr id="107" name="Rectangle 106">
            <a:extLst>
              <a:ext uri="{FF2B5EF4-FFF2-40B4-BE49-F238E27FC236}">
                <a16:creationId xmlns:a16="http://schemas.microsoft.com/office/drawing/2014/main" id="{60C3525C-1E6C-4D8D-A08E-6C45DD781D15}"/>
              </a:ext>
            </a:extLst>
          </p:cNvPr>
          <p:cNvSpPr/>
          <p:nvPr/>
        </p:nvSpPr>
        <p:spPr>
          <a:xfrm>
            <a:off x="838200" y="2061012"/>
            <a:ext cx="3196771" cy="2092049"/>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a:extLst>
              <a:ext uri="{FF2B5EF4-FFF2-40B4-BE49-F238E27FC236}">
                <a16:creationId xmlns:a16="http://schemas.microsoft.com/office/drawing/2014/main" id="{D2403E90-1FBE-4047-9FD4-D6B1B297D942}"/>
              </a:ext>
            </a:extLst>
          </p:cNvPr>
          <p:cNvSpPr/>
          <p:nvPr/>
        </p:nvSpPr>
        <p:spPr>
          <a:xfrm>
            <a:off x="8157028" y="2061012"/>
            <a:ext cx="3196771" cy="2092049"/>
          </a:xfrm>
          <a:prstGeom prst="rect">
            <a:avLst/>
          </a:prstGeom>
          <a:noFill/>
          <a:ln w="127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0" name="Group 109">
            <a:extLst>
              <a:ext uri="{FF2B5EF4-FFF2-40B4-BE49-F238E27FC236}">
                <a16:creationId xmlns:a16="http://schemas.microsoft.com/office/drawing/2014/main" id="{A3AD03F9-2534-454E-A495-438F5F64C984}"/>
              </a:ext>
            </a:extLst>
          </p:cNvPr>
          <p:cNvGrpSpPr/>
          <p:nvPr/>
        </p:nvGrpSpPr>
        <p:grpSpPr>
          <a:xfrm>
            <a:off x="922110" y="2363292"/>
            <a:ext cx="3028950" cy="1487488"/>
            <a:chOff x="-4945063" y="1270000"/>
            <a:chExt cx="3028950" cy="1487488"/>
          </a:xfrm>
          <a:solidFill>
            <a:schemeClr val="bg2"/>
          </a:solidFill>
        </p:grpSpPr>
        <p:sp>
          <p:nvSpPr>
            <p:cNvPr id="791" name="Freeform 182">
              <a:extLst>
                <a:ext uri="{FF2B5EF4-FFF2-40B4-BE49-F238E27FC236}">
                  <a16:creationId xmlns:a16="http://schemas.microsoft.com/office/drawing/2014/main" id="{60DEAA05-86B3-4979-ACB3-EE591D70BFF4}"/>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2" name="Freeform 183">
              <a:extLst>
                <a:ext uri="{FF2B5EF4-FFF2-40B4-BE49-F238E27FC236}">
                  <a16:creationId xmlns:a16="http://schemas.microsoft.com/office/drawing/2014/main" id="{1C39A121-5ED3-4896-A1D0-EFFC29C3EC20}"/>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3" name="Freeform 184">
              <a:extLst>
                <a:ext uri="{FF2B5EF4-FFF2-40B4-BE49-F238E27FC236}">
                  <a16:creationId xmlns:a16="http://schemas.microsoft.com/office/drawing/2014/main" id="{3A60C7A2-7062-4689-8791-700CE4E63CFF}"/>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4" name="Freeform 185">
              <a:extLst>
                <a:ext uri="{FF2B5EF4-FFF2-40B4-BE49-F238E27FC236}">
                  <a16:creationId xmlns:a16="http://schemas.microsoft.com/office/drawing/2014/main" id="{9985A002-235D-446F-B4EB-634AF66237D4}"/>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5" name="Freeform 186">
              <a:extLst>
                <a:ext uri="{FF2B5EF4-FFF2-40B4-BE49-F238E27FC236}">
                  <a16:creationId xmlns:a16="http://schemas.microsoft.com/office/drawing/2014/main" id="{E61471B2-1F10-4A15-9570-44A4F4315442}"/>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6" name="Freeform 187">
              <a:extLst>
                <a:ext uri="{FF2B5EF4-FFF2-40B4-BE49-F238E27FC236}">
                  <a16:creationId xmlns:a16="http://schemas.microsoft.com/office/drawing/2014/main" id="{8E4DE604-CF67-42EC-BFE8-66114EF2BE22}"/>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7" name="Freeform 188">
              <a:extLst>
                <a:ext uri="{FF2B5EF4-FFF2-40B4-BE49-F238E27FC236}">
                  <a16:creationId xmlns:a16="http://schemas.microsoft.com/office/drawing/2014/main" id="{AD68A6C5-F200-4307-A47D-981511074ABB}"/>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8" name="Freeform 189">
              <a:extLst>
                <a:ext uri="{FF2B5EF4-FFF2-40B4-BE49-F238E27FC236}">
                  <a16:creationId xmlns:a16="http://schemas.microsoft.com/office/drawing/2014/main" id="{A1993799-5F48-43E7-A65C-13EB7913D81B}"/>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9" name="Freeform 190">
              <a:extLst>
                <a:ext uri="{FF2B5EF4-FFF2-40B4-BE49-F238E27FC236}">
                  <a16:creationId xmlns:a16="http://schemas.microsoft.com/office/drawing/2014/main" id="{DC0FD24E-5C93-46A2-AE90-B069A4B6108A}"/>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0" name="Freeform 191">
              <a:extLst>
                <a:ext uri="{FF2B5EF4-FFF2-40B4-BE49-F238E27FC236}">
                  <a16:creationId xmlns:a16="http://schemas.microsoft.com/office/drawing/2014/main" id="{AFA1D2BE-9D38-4E7D-B4B6-AFD170984C3A}"/>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1" name="Freeform 192">
              <a:extLst>
                <a:ext uri="{FF2B5EF4-FFF2-40B4-BE49-F238E27FC236}">
                  <a16:creationId xmlns:a16="http://schemas.microsoft.com/office/drawing/2014/main" id="{30CCC8F4-BE40-453D-AE12-DA811232787F}"/>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2" name="Freeform 193">
              <a:extLst>
                <a:ext uri="{FF2B5EF4-FFF2-40B4-BE49-F238E27FC236}">
                  <a16:creationId xmlns:a16="http://schemas.microsoft.com/office/drawing/2014/main" id="{851C3245-8EDF-4DB6-BFD6-7EC9418C11C6}"/>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3" name="Freeform 194">
              <a:extLst>
                <a:ext uri="{FF2B5EF4-FFF2-40B4-BE49-F238E27FC236}">
                  <a16:creationId xmlns:a16="http://schemas.microsoft.com/office/drawing/2014/main" id="{8C421BEE-04CB-43D5-9C24-FF8383201660}"/>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4" name="Freeform 195">
              <a:extLst>
                <a:ext uri="{FF2B5EF4-FFF2-40B4-BE49-F238E27FC236}">
                  <a16:creationId xmlns:a16="http://schemas.microsoft.com/office/drawing/2014/main" id="{9179A222-61F7-492A-A49F-3772021B2141}"/>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5" name="Freeform 196">
              <a:extLst>
                <a:ext uri="{FF2B5EF4-FFF2-40B4-BE49-F238E27FC236}">
                  <a16:creationId xmlns:a16="http://schemas.microsoft.com/office/drawing/2014/main" id="{616FC961-3855-4C1E-B504-E09E1F71B70E}"/>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6" name="Freeform 197">
              <a:extLst>
                <a:ext uri="{FF2B5EF4-FFF2-40B4-BE49-F238E27FC236}">
                  <a16:creationId xmlns:a16="http://schemas.microsoft.com/office/drawing/2014/main" id="{1746DEC9-B219-4426-BF2D-0533DB9EFBD0}"/>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7" name="Freeform 198">
              <a:extLst>
                <a:ext uri="{FF2B5EF4-FFF2-40B4-BE49-F238E27FC236}">
                  <a16:creationId xmlns:a16="http://schemas.microsoft.com/office/drawing/2014/main" id="{58D2C7FC-6ABD-4167-A76D-081223EC6C36}"/>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8" name="Freeform 199">
              <a:extLst>
                <a:ext uri="{FF2B5EF4-FFF2-40B4-BE49-F238E27FC236}">
                  <a16:creationId xmlns:a16="http://schemas.microsoft.com/office/drawing/2014/main" id="{72B02443-C08D-4D15-B5B2-564342A7DD7F}"/>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9" name="Freeform 200">
              <a:extLst>
                <a:ext uri="{FF2B5EF4-FFF2-40B4-BE49-F238E27FC236}">
                  <a16:creationId xmlns:a16="http://schemas.microsoft.com/office/drawing/2014/main" id="{068699A5-F055-4F7A-9309-5CEC5EC92F89}"/>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0" name="Freeform 201">
              <a:extLst>
                <a:ext uri="{FF2B5EF4-FFF2-40B4-BE49-F238E27FC236}">
                  <a16:creationId xmlns:a16="http://schemas.microsoft.com/office/drawing/2014/main" id="{99ACAB7F-C36C-40C6-BF90-668DA6E2A34B}"/>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1" name="Freeform 202">
              <a:extLst>
                <a:ext uri="{FF2B5EF4-FFF2-40B4-BE49-F238E27FC236}">
                  <a16:creationId xmlns:a16="http://schemas.microsoft.com/office/drawing/2014/main" id="{9B306DE9-577A-4AF3-B695-B2DDC703AA01}"/>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2" name="Freeform 203">
              <a:extLst>
                <a:ext uri="{FF2B5EF4-FFF2-40B4-BE49-F238E27FC236}">
                  <a16:creationId xmlns:a16="http://schemas.microsoft.com/office/drawing/2014/main" id="{57DC1B1F-FD45-4572-B85F-28D3CA718E47}"/>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3" name="Freeform 204">
              <a:extLst>
                <a:ext uri="{FF2B5EF4-FFF2-40B4-BE49-F238E27FC236}">
                  <a16:creationId xmlns:a16="http://schemas.microsoft.com/office/drawing/2014/main" id="{597E5114-9FFD-4022-B9B4-9698185F4DCE}"/>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4" name="Freeform 206">
              <a:extLst>
                <a:ext uri="{FF2B5EF4-FFF2-40B4-BE49-F238E27FC236}">
                  <a16:creationId xmlns:a16="http://schemas.microsoft.com/office/drawing/2014/main" id="{30395CC2-CCCD-446A-9981-72674EEA25D1}"/>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5" name="Freeform 207">
              <a:extLst>
                <a:ext uri="{FF2B5EF4-FFF2-40B4-BE49-F238E27FC236}">
                  <a16:creationId xmlns:a16="http://schemas.microsoft.com/office/drawing/2014/main" id="{865365EA-7854-4303-A709-5336A45DAAE6}"/>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6" name="Freeform 208">
              <a:extLst>
                <a:ext uri="{FF2B5EF4-FFF2-40B4-BE49-F238E27FC236}">
                  <a16:creationId xmlns:a16="http://schemas.microsoft.com/office/drawing/2014/main" id="{5D6FD951-8C68-495B-B4B8-932DBD57D438}"/>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7" name="Freeform 209">
              <a:extLst>
                <a:ext uri="{FF2B5EF4-FFF2-40B4-BE49-F238E27FC236}">
                  <a16:creationId xmlns:a16="http://schemas.microsoft.com/office/drawing/2014/main" id="{E3644439-9F6F-4C64-AACD-FE79EB138B50}"/>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8" name="Freeform 210">
              <a:extLst>
                <a:ext uri="{FF2B5EF4-FFF2-40B4-BE49-F238E27FC236}">
                  <a16:creationId xmlns:a16="http://schemas.microsoft.com/office/drawing/2014/main" id="{E849FE99-C152-487B-9ECF-511565E7C5B5}"/>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9" name="Freeform 211">
              <a:extLst>
                <a:ext uri="{FF2B5EF4-FFF2-40B4-BE49-F238E27FC236}">
                  <a16:creationId xmlns:a16="http://schemas.microsoft.com/office/drawing/2014/main" id="{1BA651EA-2833-4594-B1A0-697334BD960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0" name="Freeform 212">
              <a:extLst>
                <a:ext uri="{FF2B5EF4-FFF2-40B4-BE49-F238E27FC236}">
                  <a16:creationId xmlns:a16="http://schemas.microsoft.com/office/drawing/2014/main" id="{5C2EC9FF-7E05-47E6-B510-EEA934EFABB3}"/>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1" name="Freeform 213">
              <a:extLst>
                <a:ext uri="{FF2B5EF4-FFF2-40B4-BE49-F238E27FC236}">
                  <a16:creationId xmlns:a16="http://schemas.microsoft.com/office/drawing/2014/main" id="{48703EBA-8192-4564-B528-81D96A20CEC4}"/>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2" name="Freeform 214">
              <a:extLst>
                <a:ext uri="{FF2B5EF4-FFF2-40B4-BE49-F238E27FC236}">
                  <a16:creationId xmlns:a16="http://schemas.microsoft.com/office/drawing/2014/main" id="{A95817B5-AEF0-46B4-B331-068A0FE4C984}"/>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3" name="Freeform 215">
              <a:extLst>
                <a:ext uri="{FF2B5EF4-FFF2-40B4-BE49-F238E27FC236}">
                  <a16:creationId xmlns:a16="http://schemas.microsoft.com/office/drawing/2014/main" id="{400FF893-ADC1-4BF0-B02D-685CB20CAA99}"/>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4" name="Freeform 216">
              <a:extLst>
                <a:ext uri="{FF2B5EF4-FFF2-40B4-BE49-F238E27FC236}">
                  <a16:creationId xmlns:a16="http://schemas.microsoft.com/office/drawing/2014/main" id="{85A40B6A-AA39-480C-8B50-C577AA481B4A}"/>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5" name="Freeform 217">
              <a:extLst>
                <a:ext uri="{FF2B5EF4-FFF2-40B4-BE49-F238E27FC236}">
                  <a16:creationId xmlns:a16="http://schemas.microsoft.com/office/drawing/2014/main" id="{72DFA14C-2BA7-4F6F-B24F-1AF1076408C5}"/>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6" name="Freeform 218">
              <a:extLst>
                <a:ext uri="{FF2B5EF4-FFF2-40B4-BE49-F238E27FC236}">
                  <a16:creationId xmlns:a16="http://schemas.microsoft.com/office/drawing/2014/main" id="{103DF0C6-A156-4B1B-A70A-A38657EB3870}"/>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7" name="Freeform 219">
              <a:extLst>
                <a:ext uri="{FF2B5EF4-FFF2-40B4-BE49-F238E27FC236}">
                  <a16:creationId xmlns:a16="http://schemas.microsoft.com/office/drawing/2014/main" id="{A0F527CE-AD6E-4F65-9895-C7ADA10102AD}"/>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8" name="Freeform 220">
              <a:extLst>
                <a:ext uri="{FF2B5EF4-FFF2-40B4-BE49-F238E27FC236}">
                  <a16:creationId xmlns:a16="http://schemas.microsoft.com/office/drawing/2014/main" id="{E11653A1-536A-4A10-8829-CD3D7C7F015C}"/>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9" name="Freeform 221">
              <a:extLst>
                <a:ext uri="{FF2B5EF4-FFF2-40B4-BE49-F238E27FC236}">
                  <a16:creationId xmlns:a16="http://schemas.microsoft.com/office/drawing/2014/main" id="{F7C11D39-5281-4BC0-A199-0C39BFC9B452}"/>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0" name="Freeform 222">
              <a:extLst>
                <a:ext uri="{FF2B5EF4-FFF2-40B4-BE49-F238E27FC236}">
                  <a16:creationId xmlns:a16="http://schemas.microsoft.com/office/drawing/2014/main" id="{2A7BB75C-CAFA-40AC-8AA4-DC29FC7478E7}"/>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1" name="Freeform 223">
              <a:extLst>
                <a:ext uri="{FF2B5EF4-FFF2-40B4-BE49-F238E27FC236}">
                  <a16:creationId xmlns:a16="http://schemas.microsoft.com/office/drawing/2014/main" id="{F4A0FA3F-87E0-4362-9A44-64F71AE00D9F}"/>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2" name="Freeform 224">
              <a:extLst>
                <a:ext uri="{FF2B5EF4-FFF2-40B4-BE49-F238E27FC236}">
                  <a16:creationId xmlns:a16="http://schemas.microsoft.com/office/drawing/2014/main" id="{6AE22B79-6489-4C8C-930C-4EE5C16424F7}"/>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3" name="Freeform 225">
              <a:extLst>
                <a:ext uri="{FF2B5EF4-FFF2-40B4-BE49-F238E27FC236}">
                  <a16:creationId xmlns:a16="http://schemas.microsoft.com/office/drawing/2014/main" id="{3175EF49-6CBA-41A4-B691-513BB75CACC6}"/>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4" name="Freeform 226">
              <a:extLst>
                <a:ext uri="{FF2B5EF4-FFF2-40B4-BE49-F238E27FC236}">
                  <a16:creationId xmlns:a16="http://schemas.microsoft.com/office/drawing/2014/main" id="{A043E1B9-4321-4900-ADA1-01FA38719BE6}"/>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5" name="Freeform 227">
              <a:extLst>
                <a:ext uri="{FF2B5EF4-FFF2-40B4-BE49-F238E27FC236}">
                  <a16:creationId xmlns:a16="http://schemas.microsoft.com/office/drawing/2014/main" id="{2C831873-46D5-41FB-BF68-15705807A880}"/>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6" name="Freeform 228">
              <a:extLst>
                <a:ext uri="{FF2B5EF4-FFF2-40B4-BE49-F238E27FC236}">
                  <a16:creationId xmlns:a16="http://schemas.microsoft.com/office/drawing/2014/main" id="{1306531A-596D-4537-A3D3-00C15D7275C0}"/>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7" name="Freeform 229">
              <a:extLst>
                <a:ext uri="{FF2B5EF4-FFF2-40B4-BE49-F238E27FC236}">
                  <a16:creationId xmlns:a16="http://schemas.microsoft.com/office/drawing/2014/main" id="{68E97DB7-C4BF-46CF-A306-F913A705D60C}"/>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8" name="Freeform 230">
              <a:extLst>
                <a:ext uri="{FF2B5EF4-FFF2-40B4-BE49-F238E27FC236}">
                  <a16:creationId xmlns:a16="http://schemas.microsoft.com/office/drawing/2014/main" id="{0B8B5ED4-AA30-4781-A279-EB7067BC6F04}"/>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9" name="Freeform 231">
              <a:extLst>
                <a:ext uri="{FF2B5EF4-FFF2-40B4-BE49-F238E27FC236}">
                  <a16:creationId xmlns:a16="http://schemas.microsoft.com/office/drawing/2014/main" id="{3F1A9D73-620E-4A53-A87E-37CBD3E2CA60}"/>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0" name="Freeform 232">
              <a:extLst>
                <a:ext uri="{FF2B5EF4-FFF2-40B4-BE49-F238E27FC236}">
                  <a16:creationId xmlns:a16="http://schemas.microsoft.com/office/drawing/2014/main" id="{AC3B6B99-F5BB-43C1-87C0-247D8357216B}"/>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1" name="Freeform 233">
              <a:extLst>
                <a:ext uri="{FF2B5EF4-FFF2-40B4-BE49-F238E27FC236}">
                  <a16:creationId xmlns:a16="http://schemas.microsoft.com/office/drawing/2014/main" id="{A6AA8B36-51A8-4B26-A9A0-4882F586B1AF}"/>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2" name="Freeform 234">
              <a:extLst>
                <a:ext uri="{FF2B5EF4-FFF2-40B4-BE49-F238E27FC236}">
                  <a16:creationId xmlns:a16="http://schemas.microsoft.com/office/drawing/2014/main" id="{F1BAA60C-480F-4262-B360-2A46F0880006}"/>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3" name="Freeform 235">
              <a:extLst>
                <a:ext uri="{FF2B5EF4-FFF2-40B4-BE49-F238E27FC236}">
                  <a16:creationId xmlns:a16="http://schemas.microsoft.com/office/drawing/2014/main" id="{68377B3E-F3F5-4D59-AAED-33C0AA0566B2}"/>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4" name="Freeform 236">
              <a:extLst>
                <a:ext uri="{FF2B5EF4-FFF2-40B4-BE49-F238E27FC236}">
                  <a16:creationId xmlns:a16="http://schemas.microsoft.com/office/drawing/2014/main" id="{94DFCBDC-22A8-4D05-95C7-6F9E3692A2FA}"/>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5" name="Freeform 237">
              <a:extLst>
                <a:ext uri="{FF2B5EF4-FFF2-40B4-BE49-F238E27FC236}">
                  <a16:creationId xmlns:a16="http://schemas.microsoft.com/office/drawing/2014/main" id="{BDFC569D-7B7E-47DE-95F9-8204E8275430}"/>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6" name="Freeform 238">
              <a:extLst>
                <a:ext uri="{FF2B5EF4-FFF2-40B4-BE49-F238E27FC236}">
                  <a16:creationId xmlns:a16="http://schemas.microsoft.com/office/drawing/2014/main" id="{A27A16C2-70E3-4E9E-9EC5-1849D717A555}"/>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7" name="Freeform 239">
              <a:extLst>
                <a:ext uri="{FF2B5EF4-FFF2-40B4-BE49-F238E27FC236}">
                  <a16:creationId xmlns:a16="http://schemas.microsoft.com/office/drawing/2014/main" id="{AA517465-5C01-472C-BE66-B77C195E7733}"/>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8" name="Freeform 240">
              <a:extLst>
                <a:ext uri="{FF2B5EF4-FFF2-40B4-BE49-F238E27FC236}">
                  <a16:creationId xmlns:a16="http://schemas.microsoft.com/office/drawing/2014/main" id="{BCF9319A-035E-4FA5-B616-29EE07BE3D81}"/>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9" name="Freeform 241">
              <a:extLst>
                <a:ext uri="{FF2B5EF4-FFF2-40B4-BE49-F238E27FC236}">
                  <a16:creationId xmlns:a16="http://schemas.microsoft.com/office/drawing/2014/main" id="{F231D3C1-95D7-4C57-B65B-344F3646820D}"/>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0" name="Freeform 242">
              <a:extLst>
                <a:ext uri="{FF2B5EF4-FFF2-40B4-BE49-F238E27FC236}">
                  <a16:creationId xmlns:a16="http://schemas.microsoft.com/office/drawing/2014/main" id="{DCA46CA5-E642-4EA2-8AF7-6BD53B81E966}"/>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1" name="Freeform 243">
              <a:extLst>
                <a:ext uri="{FF2B5EF4-FFF2-40B4-BE49-F238E27FC236}">
                  <a16:creationId xmlns:a16="http://schemas.microsoft.com/office/drawing/2014/main" id="{8BCE81C5-7468-463C-BE03-1A979E2277B9}"/>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2" name="Freeform 244">
              <a:extLst>
                <a:ext uri="{FF2B5EF4-FFF2-40B4-BE49-F238E27FC236}">
                  <a16:creationId xmlns:a16="http://schemas.microsoft.com/office/drawing/2014/main" id="{D2366A80-04B2-4FA0-8298-7D658DE935B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3" name="Freeform 245">
              <a:extLst>
                <a:ext uri="{FF2B5EF4-FFF2-40B4-BE49-F238E27FC236}">
                  <a16:creationId xmlns:a16="http://schemas.microsoft.com/office/drawing/2014/main" id="{8729750D-02DB-461E-A2B6-3734B1F6D9B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4" name="Freeform 246">
              <a:extLst>
                <a:ext uri="{FF2B5EF4-FFF2-40B4-BE49-F238E27FC236}">
                  <a16:creationId xmlns:a16="http://schemas.microsoft.com/office/drawing/2014/main" id="{3355909E-738D-4785-9DEE-6805815C094A}"/>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5" name="Freeform 247">
              <a:extLst>
                <a:ext uri="{FF2B5EF4-FFF2-40B4-BE49-F238E27FC236}">
                  <a16:creationId xmlns:a16="http://schemas.microsoft.com/office/drawing/2014/main" id="{53D57C61-515E-49E8-B898-DDF925D9F41A}"/>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6" name="Freeform 248">
              <a:extLst>
                <a:ext uri="{FF2B5EF4-FFF2-40B4-BE49-F238E27FC236}">
                  <a16:creationId xmlns:a16="http://schemas.microsoft.com/office/drawing/2014/main" id="{CE3B7A55-8248-49D7-A05D-932DC8084BFA}"/>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7" name="Freeform 249">
              <a:extLst>
                <a:ext uri="{FF2B5EF4-FFF2-40B4-BE49-F238E27FC236}">
                  <a16:creationId xmlns:a16="http://schemas.microsoft.com/office/drawing/2014/main" id="{EC597E3C-3346-4E3F-AC9A-7B4C6E237B34}"/>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8" name="Freeform 250">
              <a:extLst>
                <a:ext uri="{FF2B5EF4-FFF2-40B4-BE49-F238E27FC236}">
                  <a16:creationId xmlns:a16="http://schemas.microsoft.com/office/drawing/2014/main" id="{80EA5B2F-5822-429C-8996-28F0D22160C0}"/>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9" name="Freeform 251">
              <a:extLst>
                <a:ext uri="{FF2B5EF4-FFF2-40B4-BE49-F238E27FC236}">
                  <a16:creationId xmlns:a16="http://schemas.microsoft.com/office/drawing/2014/main" id="{19A15621-E18F-44D9-932D-68C4623FF4C2}"/>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0" name="Freeform 252">
              <a:extLst>
                <a:ext uri="{FF2B5EF4-FFF2-40B4-BE49-F238E27FC236}">
                  <a16:creationId xmlns:a16="http://schemas.microsoft.com/office/drawing/2014/main" id="{A1984277-1A04-42BF-AFF4-06DF1E168C9B}"/>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1" name="Freeform 253">
              <a:extLst>
                <a:ext uri="{FF2B5EF4-FFF2-40B4-BE49-F238E27FC236}">
                  <a16:creationId xmlns:a16="http://schemas.microsoft.com/office/drawing/2014/main" id="{BEEB9F70-59B9-4FDE-AC07-3BDE04FA0607}"/>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2" name="Freeform 254">
              <a:extLst>
                <a:ext uri="{FF2B5EF4-FFF2-40B4-BE49-F238E27FC236}">
                  <a16:creationId xmlns:a16="http://schemas.microsoft.com/office/drawing/2014/main" id="{BCA6B2C1-0AEF-49B8-B8DE-707F4D4733D3}"/>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3" name="Freeform 255">
              <a:extLst>
                <a:ext uri="{FF2B5EF4-FFF2-40B4-BE49-F238E27FC236}">
                  <a16:creationId xmlns:a16="http://schemas.microsoft.com/office/drawing/2014/main" id="{FE5C650E-C6CF-4613-83F4-D4D9EE83FBC8}"/>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4" name="Freeform 256">
              <a:extLst>
                <a:ext uri="{FF2B5EF4-FFF2-40B4-BE49-F238E27FC236}">
                  <a16:creationId xmlns:a16="http://schemas.microsoft.com/office/drawing/2014/main" id="{4D489C12-747E-434B-AB72-69C755189362}"/>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5" name="Freeform 257">
              <a:extLst>
                <a:ext uri="{FF2B5EF4-FFF2-40B4-BE49-F238E27FC236}">
                  <a16:creationId xmlns:a16="http://schemas.microsoft.com/office/drawing/2014/main" id="{8310465F-4848-40B8-AE18-3BAA40A8AA1D}"/>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6" name="Freeform 258">
              <a:extLst>
                <a:ext uri="{FF2B5EF4-FFF2-40B4-BE49-F238E27FC236}">
                  <a16:creationId xmlns:a16="http://schemas.microsoft.com/office/drawing/2014/main" id="{9420CC09-8226-4A52-AC71-8C5FC5B76156}"/>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7" name="Freeform 259">
              <a:extLst>
                <a:ext uri="{FF2B5EF4-FFF2-40B4-BE49-F238E27FC236}">
                  <a16:creationId xmlns:a16="http://schemas.microsoft.com/office/drawing/2014/main" id="{BAFED38A-FB24-4AEB-AAAC-B44A7B05E4DE}"/>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8" name="Freeform 260">
              <a:extLst>
                <a:ext uri="{FF2B5EF4-FFF2-40B4-BE49-F238E27FC236}">
                  <a16:creationId xmlns:a16="http://schemas.microsoft.com/office/drawing/2014/main" id="{0C1EB3AE-5D10-4E0C-BE22-2C3215A4015A}"/>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9" name="Freeform 261">
              <a:extLst>
                <a:ext uri="{FF2B5EF4-FFF2-40B4-BE49-F238E27FC236}">
                  <a16:creationId xmlns:a16="http://schemas.microsoft.com/office/drawing/2014/main" id="{D52270EE-EB72-42B0-94F6-627C84777513}"/>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0" name="Freeform 262">
              <a:extLst>
                <a:ext uri="{FF2B5EF4-FFF2-40B4-BE49-F238E27FC236}">
                  <a16:creationId xmlns:a16="http://schemas.microsoft.com/office/drawing/2014/main" id="{C15FAD22-9B5B-408F-AB4A-71FCF4EF6C4C}"/>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1" name="Freeform 263">
              <a:extLst>
                <a:ext uri="{FF2B5EF4-FFF2-40B4-BE49-F238E27FC236}">
                  <a16:creationId xmlns:a16="http://schemas.microsoft.com/office/drawing/2014/main" id="{790E8946-9B95-4CEC-B3FD-9F32DD6A1328}"/>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2" name="Freeform 264">
              <a:extLst>
                <a:ext uri="{FF2B5EF4-FFF2-40B4-BE49-F238E27FC236}">
                  <a16:creationId xmlns:a16="http://schemas.microsoft.com/office/drawing/2014/main" id="{C05906E8-8281-4295-9749-33B199DAFCE5}"/>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3" name="Freeform 265">
              <a:extLst>
                <a:ext uri="{FF2B5EF4-FFF2-40B4-BE49-F238E27FC236}">
                  <a16:creationId xmlns:a16="http://schemas.microsoft.com/office/drawing/2014/main" id="{924346B5-93A9-4851-B86E-C875CCBB3580}"/>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4" name="Freeform 266">
              <a:extLst>
                <a:ext uri="{FF2B5EF4-FFF2-40B4-BE49-F238E27FC236}">
                  <a16:creationId xmlns:a16="http://schemas.microsoft.com/office/drawing/2014/main" id="{9D2E1D43-42A2-4C46-A657-4E0E5F0500FA}"/>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5" name="Freeform 267">
              <a:extLst>
                <a:ext uri="{FF2B5EF4-FFF2-40B4-BE49-F238E27FC236}">
                  <a16:creationId xmlns:a16="http://schemas.microsoft.com/office/drawing/2014/main" id="{C2926254-9AD5-489F-BD57-0F46F340615B}"/>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6" name="Freeform 268">
              <a:extLst>
                <a:ext uri="{FF2B5EF4-FFF2-40B4-BE49-F238E27FC236}">
                  <a16:creationId xmlns:a16="http://schemas.microsoft.com/office/drawing/2014/main" id="{6D43D4E3-778C-40D0-955A-7A5B641FB71F}"/>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7" name="Freeform 269">
              <a:extLst>
                <a:ext uri="{FF2B5EF4-FFF2-40B4-BE49-F238E27FC236}">
                  <a16:creationId xmlns:a16="http://schemas.microsoft.com/office/drawing/2014/main" id="{19EC87C7-3E4F-4987-8A4A-0C2EAD48B5B8}"/>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8" name="Freeform 270">
              <a:extLst>
                <a:ext uri="{FF2B5EF4-FFF2-40B4-BE49-F238E27FC236}">
                  <a16:creationId xmlns:a16="http://schemas.microsoft.com/office/drawing/2014/main" id="{D83ADDEE-69E2-48B9-AD3E-58F653919F65}"/>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9" name="Freeform 271">
              <a:extLst>
                <a:ext uri="{FF2B5EF4-FFF2-40B4-BE49-F238E27FC236}">
                  <a16:creationId xmlns:a16="http://schemas.microsoft.com/office/drawing/2014/main" id="{91322D95-1CA1-4F64-B693-958872253A5D}"/>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0" name="Freeform 272">
              <a:extLst>
                <a:ext uri="{FF2B5EF4-FFF2-40B4-BE49-F238E27FC236}">
                  <a16:creationId xmlns:a16="http://schemas.microsoft.com/office/drawing/2014/main" id="{5449DE96-15BA-4124-832A-A21E8F1DE97E}"/>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1" name="Freeform 273">
              <a:extLst>
                <a:ext uri="{FF2B5EF4-FFF2-40B4-BE49-F238E27FC236}">
                  <a16:creationId xmlns:a16="http://schemas.microsoft.com/office/drawing/2014/main" id="{80D962B5-E8E0-4466-9663-64551735A0E9}"/>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2" name="Freeform 274">
              <a:extLst>
                <a:ext uri="{FF2B5EF4-FFF2-40B4-BE49-F238E27FC236}">
                  <a16:creationId xmlns:a16="http://schemas.microsoft.com/office/drawing/2014/main" id="{D8BADCA8-EFC7-4F18-9CF7-DFAB9805C91C}"/>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3" name="Freeform 275">
              <a:extLst>
                <a:ext uri="{FF2B5EF4-FFF2-40B4-BE49-F238E27FC236}">
                  <a16:creationId xmlns:a16="http://schemas.microsoft.com/office/drawing/2014/main" id="{E4FFD624-1DF8-48D8-881E-4CC00BEB7825}"/>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4" name="Freeform 276">
              <a:extLst>
                <a:ext uri="{FF2B5EF4-FFF2-40B4-BE49-F238E27FC236}">
                  <a16:creationId xmlns:a16="http://schemas.microsoft.com/office/drawing/2014/main" id="{689268CF-1DF4-49B7-8D0C-2678047AC700}"/>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5" name="Freeform 277">
              <a:extLst>
                <a:ext uri="{FF2B5EF4-FFF2-40B4-BE49-F238E27FC236}">
                  <a16:creationId xmlns:a16="http://schemas.microsoft.com/office/drawing/2014/main" id="{FB4882DC-860E-4B64-8EC8-87761DE823FD}"/>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6" name="Freeform 278">
              <a:extLst>
                <a:ext uri="{FF2B5EF4-FFF2-40B4-BE49-F238E27FC236}">
                  <a16:creationId xmlns:a16="http://schemas.microsoft.com/office/drawing/2014/main" id="{8D140B87-470F-41EE-A652-C0742740B62A}"/>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7" name="Freeform 279">
              <a:extLst>
                <a:ext uri="{FF2B5EF4-FFF2-40B4-BE49-F238E27FC236}">
                  <a16:creationId xmlns:a16="http://schemas.microsoft.com/office/drawing/2014/main" id="{02C6C95A-B69A-4AD3-AB69-466C07394C0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8" name="Freeform 280">
              <a:extLst>
                <a:ext uri="{FF2B5EF4-FFF2-40B4-BE49-F238E27FC236}">
                  <a16:creationId xmlns:a16="http://schemas.microsoft.com/office/drawing/2014/main" id="{824A21CC-C6F3-4D2F-BB6C-C03870064B9C}"/>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9" name="Freeform 281">
              <a:extLst>
                <a:ext uri="{FF2B5EF4-FFF2-40B4-BE49-F238E27FC236}">
                  <a16:creationId xmlns:a16="http://schemas.microsoft.com/office/drawing/2014/main" id="{8348D7BA-E280-43F2-81AF-EFF91BB89415}"/>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0" name="Freeform 282">
              <a:extLst>
                <a:ext uri="{FF2B5EF4-FFF2-40B4-BE49-F238E27FC236}">
                  <a16:creationId xmlns:a16="http://schemas.microsoft.com/office/drawing/2014/main" id="{B0F52418-D4AF-4EE6-B958-4F6F77657BF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1" name="Freeform 283">
              <a:extLst>
                <a:ext uri="{FF2B5EF4-FFF2-40B4-BE49-F238E27FC236}">
                  <a16:creationId xmlns:a16="http://schemas.microsoft.com/office/drawing/2014/main" id="{EA7F1468-174A-4D21-BEC5-81EE0D98AD6A}"/>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2" name="Freeform 284">
              <a:extLst>
                <a:ext uri="{FF2B5EF4-FFF2-40B4-BE49-F238E27FC236}">
                  <a16:creationId xmlns:a16="http://schemas.microsoft.com/office/drawing/2014/main" id="{D2CF92E5-D9DB-4075-9545-606437B7B8CE}"/>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3" name="Freeform 285">
              <a:extLst>
                <a:ext uri="{FF2B5EF4-FFF2-40B4-BE49-F238E27FC236}">
                  <a16:creationId xmlns:a16="http://schemas.microsoft.com/office/drawing/2014/main" id="{155E0E2B-2382-4001-9B96-65A1B25ACFAF}"/>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4" name="Freeform 286">
              <a:extLst>
                <a:ext uri="{FF2B5EF4-FFF2-40B4-BE49-F238E27FC236}">
                  <a16:creationId xmlns:a16="http://schemas.microsoft.com/office/drawing/2014/main" id="{22121434-87D9-4E79-A98B-2EF602B7CE62}"/>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5" name="Freeform 287">
              <a:extLst>
                <a:ext uri="{FF2B5EF4-FFF2-40B4-BE49-F238E27FC236}">
                  <a16:creationId xmlns:a16="http://schemas.microsoft.com/office/drawing/2014/main" id="{38B627DE-D24C-4AC7-BC3A-7174DDF78D1B}"/>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6" name="Freeform 288">
              <a:extLst>
                <a:ext uri="{FF2B5EF4-FFF2-40B4-BE49-F238E27FC236}">
                  <a16:creationId xmlns:a16="http://schemas.microsoft.com/office/drawing/2014/main" id="{1F84FEC1-C041-4496-BAF0-E5D8AABEDD6B}"/>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7" name="Freeform 289">
              <a:extLst>
                <a:ext uri="{FF2B5EF4-FFF2-40B4-BE49-F238E27FC236}">
                  <a16:creationId xmlns:a16="http://schemas.microsoft.com/office/drawing/2014/main" id="{5ACE84B0-AA47-47A2-B3E5-8B1C328BF198}"/>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8" name="Freeform 290">
              <a:extLst>
                <a:ext uri="{FF2B5EF4-FFF2-40B4-BE49-F238E27FC236}">
                  <a16:creationId xmlns:a16="http://schemas.microsoft.com/office/drawing/2014/main" id="{E89FF930-C739-4A35-8E46-91ACD7ED9EDC}"/>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9" name="Freeform 291">
              <a:extLst>
                <a:ext uri="{FF2B5EF4-FFF2-40B4-BE49-F238E27FC236}">
                  <a16:creationId xmlns:a16="http://schemas.microsoft.com/office/drawing/2014/main" id="{687F596C-524B-44C0-9DBF-5940087A22B6}"/>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0" name="Freeform 292">
              <a:extLst>
                <a:ext uri="{FF2B5EF4-FFF2-40B4-BE49-F238E27FC236}">
                  <a16:creationId xmlns:a16="http://schemas.microsoft.com/office/drawing/2014/main" id="{910188CD-6CE6-4119-B4A0-81B05E3E98EC}"/>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1" name="Freeform 293">
              <a:extLst>
                <a:ext uri="{FF2B5EF4-FFF2-40B4-BE49-F238E27FC236}">
                  <a16:creationId xmlns:a16="http://schemas.microsoft.com/office/drawing/2014/main" id="{93A8EAB9-DEC5-4562-8E76-E7FC8D269788}"/>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2" name="Freeform 294">
              <a:extLst>
                <a:ext uri="{FF2B5EF4-FFF2-40B4-BE49-F238E27FC236}">
                  <a16:creationId xmlns:a16="http://schemas.microsoft.com/office/drawing/2014/main" id="{CBBCCA13-AE39-4A09-A557-0437BABBD9DD}"/>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3" name="Freeform 295">
              <a:extLst>
                <a:ext uri="{FF2B5EF4-FFF2-40B4-BE49-F238E27FC236}">
                  <a16:creationId xmlns:a16="http://schemas.microsoft.com/office/drawing/2014/main" id="{AFA82412-A372-4302-8E02-00A66C2B07BD}"/>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4" name="Freeform 296">
              <a:extLst>
                <a:ext uri="{FF2B5EF4-FFF2-40B4-BE49-F238E27FC236}">
                  <a16:creationId xmlns:a16="http://schemas.microsoft.com/office/drawing/2014/main" id="{99DB8786-375E-4329-9291-BDF6CC1D9F60}"/>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5" name="Freeform 297">
              <a:extLst>
                <a:ext uri="{FF2B5EF4-FFF2-40B4-BE49-F238E27FC236}">
                  <a16:creationId xmlns:a16="http://schemas.microsoft.com/office/drawing/2014/main" id="{20192B22-4CE8-44D3-831F-CE16A5CE55C0}"/>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6" name="Freeform 298">
              <a:extLst>
                <a:ext uri="{FF2B5EF4-FFF2-40B4-BE49-F238E27FC236}">
                  <a16:creationId xmlns:a16="http://schemas.microsoft.com/office/drawing/2014/main" id="{1ECADF00-9537-4899-980C-F780D5FFB28C}"/>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7" name="Freeform 299">
              <a:extLst>
                <a:ext uri="{FF2B5EF4-FFF2-40B4-BE49-F238E27FC236}">
                  <a16:creationId xmlns:a16="http://schemas.microsoft.com/office/drawing/2014/main" id="{72D880E2-55E9-492E-8A89-F1642EAE0ECD}"/>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8" name="Freeform 300">
              <a:extLst>
                <a:ext uri="{FF2B5EF4-FFF2-40B4-BE49-F238E27FC236}">
                  <a16:creationId xmlns:a16="http://schemas.microsoft.com/office/drawing/2014/main" id="{6A12BD7F-0CD7-4E59-B840-4915D7E99AA0}"/>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9" name="Freeform 301">
              <a:extLst>
                <a:ext uri="{FF2B5EF4-FFF2-40B4-BE49-F238E27FC236}">
                  <a16:creationId xmlns:a16="http://schemas.microsoft.com/office/drawing/2014/main" id="{C3267058-6C94-4265-899B-ED8479AF7E8C}"/>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0" name="Freeform 302">
              <a:extLst>
                <a:ext uri="{FF2B5EF4-FFF2-40B4-BE49-F238E27FC236}">
                  <a16:creationId xmlns:a16="http://schemas.microsoft.com/office/drawing/2014/main" id="{0D86597E-FFA8-4211-9910-3D199971F48C}"/>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1" name="Freeform 303">
              <a:extLst>
                <a:ext uri="{FF2B5EF4-FFF2-40B4-BE49-F238E27FC236}">
                  <a16:creationId xmlns:a16="http://schemas.microsoft.com/office/drawing/2014/main" id="{E3299346-1369-4BFC-961B-B1350ADE0EB9}"/>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2" name="Freeform 304">
              <a:extLst>
                <a:ext uri="{FF2B5EF4-FFF2-40B4-BE49-F238E27FC236}">
                  <a16:creationId xmlns:a16="http://schemas.microsoft.com/office/drawing/2014/main" id="{BFEE5FCA-D892-4AEA-A6C5-36DDA442883B}"/>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3" name="Freeform 305">
              <a:extLst>
                <a:ext uri="{FF2B5EF4-FFF2-40B4-BE49-F238E27FC236}">
                  <a16:creationId xmlns:a16="http://schemas.microsoft.com/office/drawing/2014/main" id="{CCEC4292-4719-4EC8-BF15-2070898E3913}"/>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4" name="Freeform 306">
              <a:extLst>
                <a:ext uri="{FF2B5EF4-FFF2-40B4-BE49-F238E27FC236}">
                  <a16:creationId xmlns:a16="http://schemas.microsoft.com/office/drawing/2014/main" id="{9FBE6641-8F52-4B59-B392-622E16EB26FB}"/>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5" name="Freeform 307">
              <a:extLst>
                <a:ext uri="{FF2B5EF4-FFF2-40B4-BE49-F238E27FC236}">
                  <a16:creationId xmlns:a16="http://schemas.microsoft.com/office/drawing/2014/main" id="{C8B6C10F-2550-4967-A28B-C422B7383E07}"/>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6" name="Freeform 308">
              <a:extLst>
                <a:ext uri="{FF2B5EF4-FFF2-40B4-BE49-F238E27FC236}">
                  <a16:creationId xmlns:a16="http://schemas.microsoft.com/office/drawing/2014/main" id="{875B8B9F-BF70-4044-86E6-1C6A0C9513AA}"/>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7" name="Freeform 309">
              <a:extLst>
                <a:ext uri="{FF2B5EF4-FFF2-40B4-BE49-F238E27FC236}">
                  <a16:creationId xmlns:a16="http://schemas.microsoft.com/office/drawing/2014/main" id="{1D7EA969-64D2-4323-9DEE-4716F138C59E}"/>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8" name="Freeform 310">
              <a:extLst>
                <a:ext uri="{FF2B5EF4-FFF2-40B4-BE49-F238E27FC236}">
                  <a16:creationId xmlns:a16="http://schemas.microsoft.com/office/drawing/2014/main" id="{DB8B63C8-5573-4EFA-B175-7B30E3C872B5}"/>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9" name="Freeform 311">
              <a:extLst>
                <a:ext uri="{FF2B5EF4-FFF2-40B4-BE49-F238E27FC236}">
                  <a16:creationId xmlns:a16="http://schemas.microsoft.com/office/drawing/2014/main" id="{3CBE03D1-84A1-49F6-A3B6-24140F65FC74}"/>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0" name="Freeform 312">
              <a:extLst>
                <a:ext uri="{FF2B5EF4-FFF2-40B4-BE49-F238E27FC236}">
                  <a16:creationId xmlns:a16="http://schemas.microsoft.com/office/drawing/2014/main" id="{F2560029-23FC-4C9B-8EAE-33AFCC3A6F80}"/>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1" name="Freeform 313">
              <a:extLst>
                <a:ext uri="{FF2B5EF4-FFF2-40B4-BE49-F238E27FC236}">
                  <a16:creationId xmlns:a16="http://schemas.microsoft.com/office/drawing/2014/main" id="{CA79D9B2-606F-4CB6-BE0C-D50466022A03}"/>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2" name="Freeform 314">
              <a:extLst>
                <a:ext uri="{FF2B5EF4-FFF2-40B4-BE49-F238E27FC236}">
                  <a16:creationId xmlns:a16="http://schemas.microsoft.com/office/drawing/2014/main" id="{3D1A7D74-D644-41D4-8BFB-32B4BDC1CCA4}"/>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3" name="Freeform 315">
              <a:extLst>
                <a:ext uri="{FF2B5EF4-FFF2-40B4-BE49-F238E27FC236}">
                  <a16:creationId xmlns:a16="http://schemas.microsoft.com/office/drawing/2014/main" id="{9E21B824-303A-4A6D-A3D4-6A1A7C869120}"/>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4" name="Freeform 316">
              <a:extLst>
                <a:ext uri="{FF2B5EF4-FFF2-40B4-BE49-F238E27FC236}">
                  <a16:creationId xmlns:a16="http://schemas.microsoft.com/office/drawing/2014/main" id="{82C7EE8E-7A16-4904-A3BE-FAC82D91813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5" name="Freeform 317">
              <a:extLst>
                <a:ext uri="{FF2B5EF4-FFF2-40B4-BE49-F238E27FC236}">
                  <a16:creationId xmlns:a16="http://schemas.microsoft.com/office/drawing/2014/main" id="{C07406B7-CC1E-4BA7-A8C5-ABCCDCE3A842}"/>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6" name="Freeform 318">
              <a:extLst>
                <a:ext uri="{FF2B5EF4-FFF2-40B4-BE49-F238E27FC236}">
                  <a16:creationId xmlns:a16="http://schemas.microsoft.com/office/drawing/2014/main" id="{B64A8B1B-C5D5-44F3-B03F-2E0750CB3FDD}"/>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7" name="Freeform 319">
              <a:extLst>
                <a:ext uri="{FF2B5EF4-FFF2-40B4-BE49-F238E27FC236}">
                  <a16:creationId xmlns:a16="http://schemas.microsoft.com/office/drawing/2014/main" id="{005AF252-B7C7-441A-8AB0-C0D4164030D7}"/>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8" name="Freeform 320">
              <a:extLst>
                <a:ext uri="{FF2B5EF4-FFF2-40B4-BE49-F238E27FC236}">
                  <a16:creationId xmlns:a16="http://schemas.microsoft.com/office/drawing/2014/main" id="{904927ED-E6D2-4A1C-A3A5-6ED31397D1CF}"/>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9" name="Freeform 321">
              <a:extLst>
                <a:ext uri="{FF2B5EF4-FFF2-40B4-BE49-F238E27FC236}">
                  <a16:creationId xmlns:a16="http://schemas.microsoft.com/office/drawing/2014/main" id="{0AD87A73-B634-4561-8652-E4E26A9AA48E}"/>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0" name="Freeform 322">
              <a:extLst>
                <a:ext uri="{FF2B5EF4-FFF2-40B4-BE49-F238E27FC236}">
                  <a16:creationId xmlns:a16="http://schemas.microsoft.com/office/drawing/2014/main" id="{AE629416-90BD-43EF-95F2-A9828EC765E9}"/>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1" name="Freeform 323">
              <a:extLst>
                <a:ext uri="{FF2B5EF4-FFF2-40B4-BE49-F238E27FC236}">
                  <a16:creationId xmlns:a16="http://schemas.microsoft.com/office/drawing/2014/main" id="{696078FD-5951-43D3-8D3C-3FBC6E0BD535}"/>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2" name="Freeform 324">
              <a:extLst>
                <a:ext uri="{FF2B5EF4-FFF2-40B4-BE49-F238E27FC236}">
                  <a16:creationId xmlns:a16="http://schemas.microsoft.com/office/drawing/2014/main" id="{0BE16A96-D2C8-4737-940D-288789708340}"/>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3" name="Freeform 325">
              <a:extLst>
                <a:ext uri="{FF2B5EF4-FFF2-40B4-BE49-F238E27FC236}">
                  <a16:creationId xmlns:a16="http://schemas.microsoft.com/office/drawing/2014/main" id="{1A2D2430-05B3-4F6A-84CD-98EF7704AD0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4" name="Freeform 326">
              <a:extLst>
                <a:ext uri="{FF2B5EF4-FFF2-40B4-BE49-F238E27FC236}">
                  <a16:creationId xmlns:a16="http://schemas.microsoft.com/office/drawing/2014/main" id="{BBC66296-5B9B-4146-A239-53E5CD87C22C}"/>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5" name="Freeform 327">
              <a:extLst>
                <a:ext uri="{FF2B5EF4-FFF2-40B4-BE49-F238E27FC236}">
                  <a16:creationId xmlns:a16="http://schemas.microsoft.com/office/drawing/2014/main" id="{1087B9AB-B0C5-486F-B1F8-385E43158A9F}"/>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6" name="Freeform 328">
              <a:extLst>
                <a:ext uri="{FF2B5EF4-FFF2-40B4-BE49-F238E27FC236}">
                  <a16:creationId xmlns:a16="http://schemas.microsoft.com/office/drawing/2014/main" id="{852DE6B1-4F2A-4980-BEA2-D5CFA2D172A5}"/>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7" name="Freeform 329">
              <a:extLst>
                <a:ext uri="{FF2B5EF4-FFF2-40B4-BE49-F238E27FC236}">
                  <a16:creationId xmlns:a16="http://schemas.microsoft.com/office/drawing/2014/main" id="{CAFAC85A-035E-4B73-86DF-25A063793B2B}"/>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8" name="Freeform 330">
              <a:extLst>
                <a:ext uri="{FF2B5EF4-FFF2-40B4-BE49-F238E27FC236}">
                  <a16:creationId xmlns:a16="http://schemas.microsoft.com/office/drawing/2014/main" id="{23490783-D1A2-4607-9C81-C973C098A970}"/>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9" name="Freeform 331">
              <a:extLst>
                <a:ext uri="{FF2B5EF4-FFF2-40B4-BE49-F238E27FC236}">
                  <a16:creationId xmlns:a16="http://schemas.microsoft.com/office/drawing/2014/main" id="{62D724FB-7263-4F40-A426-3D4D3E9B546A}"/>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0" name="Freeform 332">
              <a:extLst>
                <a:ext uri="{FF2B5EF4-FFF2-40B4-BE49-F238E27FC236}">
                  <a16:creationId xmlns:a16="http://schemas.microsoft.com/office/drawing/2014/main" id="{69832E2B-38BA-48D8-975E-9EA06ABF9DAE}"/>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1" name="Freeform 333">
              <a:extLst>
                <a:ext uri="{FF2B5EF4-FFF2-40B4-BE49-F238E27FC236}">
                  <a16:creationId xmlns:a16="http://schemas.microsoft.com/office/drawing/2014/main" id="{FB2B8BC3-6856-4768-AD94-3AAD58E0E901}"/>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2" name="Freeform 334">
              <a:extLst>
                <a:ext uri="{FF2B5EF4-FFF2-40B4-BE49-F238E27FC236}">
                  <a16:creationId xmlns:a16="http://schemas.microsoft.com/office/drawing/2014/main" id="{52478772-C283-4666-A725-FFBFF2C0F5B0}"/>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3" name="Freeform 335">
              <a:extLst>
                <a:ext uri="{FF2B5EF4-FFF2-40B4-BE49-F238E27FC236}">
                  <a16:creationId xmlns:a16="http://schemas.microsoft.com/office/drawing/2014/main" id="{27338D75-388D-4F23-A379-7E4F1EC1F3A2}"/>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4" name="Freeform 336">
              <a:extLst>
                <a:ext uri="{FF2B5EF4-FFF2-40B4-BE49-F238E27FC236}">
                  <a16:creationId xmlns:a16="http://schemas.microsoft.com/office/drawing/2014/main" id="{907CFEE4-3615-42C5-A44E-A84116FE50DB}"/>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5" name="Freeform 337">
              <a:extLst>
                <a:ext uri="{FF2B5EF4-FFF2-40B4-BE49-F238E27FC236}">
                  <a16:creationId xmlns:a16="http://schemas.microsoft.com/office/drawing/2014/main" id="{96803BAD-D472-4EB7-8301-B2689AEB8F3B}"/>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6" name="Freeform 338">
              <a:extLst>
                <a:ext uri="{FF2B5EF4-FFF2-40B4-BE49-F238E27FC236}">
                  <a16:creationId xmlns:a16="http://schemas.microsoft.com/office/drawing/2014/main" id="{A194D531-5871-4F4D-8986-A90EC634CE64}"/>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7" name="Freeform 339">
              <a:extLst>
                <a:ext uri="{FF2B5EF4-FFF2-40B4-BE49-F238E27FC236}">
                  <a16:creationId xmlns:a16="http://schemas.microsoft.com/office/drawing/2014/main" id="{B447E995-6F65-4883-BBBE-F0C29D1F8AF3}"/>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8" name="Freeform 340">
              <a:extLst>
                <a:ext uri="{FF2B5EF4-FFF2-40B4-BE49-F238E27FC236}">
                  <a16:creationId xmlns:a16="http://schemas.microsoft.com/office/drawing/2014/main" id="{92FB330E-C063-45AC-9402-D801ACD4D0EF}"/>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9" name="Freeform 341">
              <a:extLst>
                <a:ext uri="{FF2B5EF4-FFF2-40B4-BE49-F238E27FC236}">
                  <a16:creationId xmlns:a16="http://schemas.microsoft.com/office/drawing/2014/main" id="{774B94FF-57B6-4877-B49A-D986C4FBB153}"/>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0" name="Freeform 342">
              <a:extLst>
                <a:ext uri="{FF2B5EF4-FFF2-40B4-BE49-F238E27FC236}">
                  <a16:creationId xmlns:a16="http://schemas.microsoft.com/office/drawing/2014/main" id="{8699E41B-2A04-476F-85D3-95434540F45C}"/>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1" name="Freeform 343">
              <a:extLst>
                <a:ext uri="{FF2B5EF4-FFF2-40B4-BE49-F238E27FC236}">
                  <a16:creationId xmlns:a16="http://schemas.microsoft.com/office/drawing/2014/main" id="{EAA99A24-DF11-46A1-93D2-663AF864E623}"/>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2" name="Freeform 344">
              <a:extLst>
                <a:ext uri="{FF2B5EF4-FFF2-40B4-BE49-F238E27FC236}">
                  <a16:creationId xmlns:a16="http://schemas.microsoft.com/office/drawing/2014/main" id="{C9FF30DA-1DE7-409C-8FB3-C2C65A43ED8A}"/>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3" name="Freeform 345">
              <a:extLst>
                <a:ext uri="{FF2B5EF4-FFF2-40B4-BE49-F238E27FC236}">
                  <a16:creationId xmlns:a16="http://schemas.microsoft.com/office/drawing/2014/main" id="{A9C832CF-B7E0-4A53-8469-8F1D79F7787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4" name="Freeform 346">
              <a:extLst>
                <a:ext uri="{FF2B5EF4-FFF2-40B4-BE49-F238E27FC236}">
                  <a16:creationId xmlns:a16="http://schemas.microsoft.com/office/drawing/2014/main" id="{A8AE4ED2-259F-4F5A-844A-7B0FFCCE833A}"/>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5" name="Freeform 347">
              <a:extLst>
                <a:ext uri="{FF2B5EF4-FFF2-40B4-BE49-F238E27FC236}">
                  <a16:creationId xmlns:a16="http://schemas.microsoft.com/office/drawing/2014/main" id="{ABAFAFCF-B64E-492F-80BD-8220CF2D85CA}"/>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6" name="Freeform 348">
              <a:extLst>
                <a:ext uri="{FF2B5EF4-FFF2-40B4-BE49-F238E27FC236}">
                  <a16:creationId xmlns:a16="http://schemas.microsoft.com/office/drawing/2014/main" id="{0143352D-58A3-4F5D-BF23-D88723556E8B}"/>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7" name="Freeform 349">
              <a:extLst>
                <a:ext uri="{FF2B5EF4-FFF2-40B4-BE49-F238E27FC236}">
                  <a16:creationId xmlns:a16="http://schemas.microsoft.com/office/drawing/2014/main" id="{78889B0E-DC47-4B50-82FA-2CCC66D89362}"/>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8" name="Freeform 350">
              <a:extLst>
                <a:ext uri="{FF2B5EF4-FFF2-40B4-BE49-F238E27FC236}">
                  <a16:creationId xmlns:a16="http://schemas.microsoft.com/office/drawing/2014/main" id="{A71A1AA2-3C3A-43B8-9B5A-6DA6E9AD5844}"/>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9" name="Freeform 351">
              <a:extLst>
                <a:ext uri="{FF2B5EF4-FFF2-40B4-BE49-F238E27FC236}">
                  <a16:creationId xmlns:a16="http://schemas.microsoft.com/office/drawing/2014/main" id="{45CA7DB8-AB6E-4DDD-AEED-32429D2AD63F}"/>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0" name="Freeform 352">
              <a:extLst>
                <a:ext uri="{FF2B5EF4-FFF2-40B4-BE49-F238E27FC236}">
                  <a16:creationId xmlns:a16="http://schemas.microsoft.com/office/drawing/2014/main" id="{66668CC1-1B7A-4861-AE8B-D53C2C6D5A89}"/>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1" name="Freeform 353">
              <a:extLst>
                <a:ext uri="{FF2B5EF4-FFF2-40B4-BE49-F238E27FC236}">
                  <a16:creationId xmlns:a16="http://schemas.microsoft.com/office/drawing/2014/main" id="{CA5BC220-27A8-4104-88C0-BB8DEE8D64C4}"/>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2" name="Freeform 354">
              <a:extLst>
                <a:ext uri="{FF2B5EF4-FFF2-40B4-BE49-F238E27FC236}">
                  <a16:creationId xmlns:a16="http://schemas.microsoft.com/office/drawing/2014/main" id="{E6C2754E-20B6-408B-81FA-8DA5A14D0A4C}"/>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3" name="Freeform 355">
              <a:extLst>
                <a:ext uri="{FF2B5EF4-FFF2-40B4-BE49-F238E27FC236}">
                  <a16:creationId xmlns:a16="http://schemas.microsoft.com/office/drawing/2014/main" id="{9BCFDEA9-B5A0-445B-AEAB-610AF18FB5D6}"/>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4" name="Freeform 356">
              <a:extLst>
                <a:ext uri="{FF2B5EF4-FFF2-40B4-BE49-F238E27FC236}">
                  <a16:creationId xmlns:a16="http://schemas.microsoft.com/office/drawing/2014/main" id="{9A496ED3-087F-443F-BE89-A72CFCFB9B1E}"/>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5" name="Freeform 357">
              <a:extLst>
                <a:ext uri="{FF2B5EF4-FFF2-40B4-BE49-F238E27FC236}">
                  <a16:creationId xmlns:a16="http://schemas.microsoft.com/office/drawing/2014/main" id="{1BBA39E3-461D-458D-8A40-CDC0F2CEDD1C}"/>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6" name="Freeform 358">
              <a:extLst>
                <a:ext uri="{FF2B5EF4-FFF2-40B4-BE49-F238E27FC236}">
                  <a16:creationId xmlns:a16="http://schemas.microsoft.com/office/drawing/2014/main" id="{21B6F84F-F0BB-4CF1-BB4E-FF1B417A6ACF}"/>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7" name="Freeform 359">
              <a:extLst>
                <a:ext uri="{FF2B5EF4-FFF2-40B4-BE49-F238E27FC236}">
                  <a16:creationId xmlns:a16="http://schemas.microsoft.com/office/drawing/2014/main" id="{91FBFE4E-1534-4017-BD08-886BB40652BA}"/>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2" name="Group 111">
            <a:extLst>
              <a:ext uri="{FF2B5EF4-FFF2-40B4-BE49-F238E27FC236}">
                <a16:creationId xmlns:a16="http://schemas.microsoft.com/office/drawing/2014/main" id="{2E9C5B7B-7592-42EF-A7BF-A3196CC62EBD}"/>
              </a:ext>
            </a:extLst>
          </p:cNvPr>
          <p:cNvGrpSpPr/>
          <p:nvPr/>
        </p:nvGrpSpPr>
        <p:grpSpPr>
          <a:xfrm>
            <a:off x="8615702" y="2144647"/>
            <a:ext cx="2279421" cy="1924778"/>
            <a:chOff x="-8602872" y="1150944"/>
            <a:chExt cx="2459098" cy="2076460"/>
          </a:xfrm>
          <a:solidFill>
            <a:schemeClr val="bg1">
              <a:lumMod val="95000"/>
            </a:schemeClr>
          </a:solidFill>
        </p:grpSpPr>
        <p:grpSp>
          <p:nvGrpSpPr>
            <p:cNvPr id="122" name="Group 767">
              <a:extLst>
                <a:ext uri="{FF2B5EF4-FFF2-40B4-BE49-F238E27FC236}">
                  <a16:creationId xmlns:a16="http://schemas.microsoft.com/office/drawing/2014/main" id="{30E2FA11-8288-499A-B554-81905C1840DD}"/>
                </a:ext>
              </a:extLst>
            </p:cNvPr>
            <p:cNvGrpSpPr>
              <a:grpSpLocks/>
            </p:cNvGrpSpPr>
            <p:nvPr/>
          </p:nvGrpSpPr>
          <p:grpSpPr bwMode="auto">
            <a:xfrm>
              <a:off x="-8602871" y="1150944"/>
              <a:ext cx="2459097" cy="1866909"/>
              <a:chOff x="-5419" y="725"/>
              <a:chExt cx="1549" cy="1176"/>
            </a:xfrm>
            <a:grpFill/>
          </p:grpSpPr>
          <p:sp>
            <p:nvSpPr>
              <p:cNvPr id="492" name="Rectangle 567">
                <a:extLst>
                  <a:ext uri="{FF2B5EF4-FFF2-40B4-BE49-F238E27FC236}">
                    <a16:creationId xmlns:a16="http://schemas.microsoft.com/office/drawing/2014/main" id="{A3EF4A68-7DEF-4D8F-80F5-9A623383C7EA}"/>
                  </a:ext>
                </a:extLst>
              </p:cNvPr>
              <p:cNvSpPr>
                <a:spLocks noChangeArrowheads="1"/>
              </p:cNvSpPr>
              <p:nvPr/>
            </p:nvSpPr>
            <p:spPr bwMode="auto">
              <a:xfrm>
                <a:off x="-4384" y="1869"/>
                <a:ext cx="86" cy="3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00" b="0" i="0" u="none" strike="noStrike" cap="none" normalizeH="0" baseline="0">
                    <a:ln>
                      <a:noFill/>
                    </a:ln>
                    <a:solidFill>
                      <a:srgbClr val="000000"/>
                    </a:solidFill>
                    <a:effectLst/>
                    <a:latin typeface="Arial" panose="020B0604020202020204" pitchFamily="34" charset="0"/>
                  </a:rPr>
                  <a:t>Ottawa</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93" name="Oval 568">
                <a:extLst>
                  <a:ext uri="{FF2B5EF4-FFF2-40B4-BE49-F238E27FC236}">
                    <a16:creationId xmlns:a16="http://schemas.microsoft.com/office/drawing/2014/main" id="{373C9867-6824-4EEC-AC97-A8E6B1CD5328}"/>
                  </a:ext>
                </a:extLst>
              </p:cNvPr>
              <p:cNvSpPr>
                <a:spLocks noChangeArrowheads="1"/>
              </p:cNvSpPr>
              <p:nvPr/>
            </p:nvSpPr>
            <p:spPr bwMode="auto">
              <a:xfrm>
                <a:off x="-4314" y="1858"/>
                <a:ext cx="19" cy="19"/>
              </a:xfrm>
              <a:prstGeom prst="ellipse">
                <a:avLst/>
              </a:prstGeom>
              <a:grpFill/>
              <a:ln w="317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4" name="Oval 569">
                <a:extLst>
                  <a:ext uri="{FF2B5EF4-FFF2-40B4-BE49-F238E27FC236}">
                    <a16:creationId xmlns:a16="http://schemas.microsoft.com/office/drawing/2014/main" id="{72DB0058-445A-47C0-8849-701A86B5B5C9}"/>
                  </a:ext>
                </a:extLst>
              </p:cNvPr>
              <p:cNvSpPr>
                <a:spLocks noChangeArrowheads="1"/>
              </p:cNvSpPr>
              <p:nvPr/>
            </p:nvSpPr>
            <p:spPr bwMode="auto">
              <a:xfrm>
                <a:off x="-4313" y="1859"/>
                <a:ext cx="17" cy="1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5" name="Freeform 570">
                <a:extLst>
                  <a:ext uri="{FF2B5EF4-FFF2-40B4-BE49-F238E27FC236}">
                    <a16:creationId xmlns:a16="http://schemas.microsoft.com/office/drawing/2014/main" id="{4A1B48DA-4C14-4857-98D1-6AAC11C17604}"/>
                  </a:ext>
                </a:extLst>
              </p:cNvPr>
              <p:cNvSpPr>
                <a:spLocks/>
              </p:cNvSpPr>
              <p:nvPr/>
            </p:nvSpPr>
            <p:spPr bwMode="auto">
              <a:xfrm>
                <a:off x="-4448" y="1189"/>
                <a:ext cx="30" cy="31"/>
              </a:xfrm>
              <a:custGeom>
                <a:avLst/>
                <a:gdLst>
                  <a:gd name="T0" fmla="*/ 19 w 48"/>
                  <a:gd name="T1" fmla="*/ 10 h 50"/>
                  <a:gd name="T2" fmla="*/ 34 w 48"/>
                  <a:gd name="T3" fmla="*/ 12 h 50"/>
                  <a:gd name="T4" fmla="*/ 44 w 48"/>
                  <a:gd name="T5" fmla="*/ 10 h 50"/>
                  <a:gd name="T6" fmla="*/ 48 w 48"/>
                  <a:gd name="T7" fmla="*/ 17 h 50"/>
                  <a:gd name="T8" fmla="*/ 42 w 48"/>
                  <a:gd name="T9" fmla="*/ 25 h 50"/>
                  <a:gd name="T10" fmla="*/ 39 w 48"/>
                  <a:gd name="T11" fmla="*/ 30 h 50"/>
                  <a:gd name="T12" fmla="*/ 36 w 48"/>
                  <a:gd name="T13" fmla="*/ 33 h 50"/>
                  <a:gd name="T14" fmla="*/ 28 w 48"/>
                  <a:gd name="T15" fmla="*/ 31 h 50"/>
                  <a:gd name="T16" fmla="*/ 19 w 48"/>
                  <a:gd name="T17" fmla="*/ 50 h 50"/>
                  <a:gd name="T18" fmla="*/ 12 w 48"/>
                  <a:gd name="T19" fmla="*/ 28 h 50"/>
                  <a:gd name="T20" fmla="*/ 5 w 48"/>
                  <a:gd name="T21" fmla="*/ 20 h 50"/>
                  <a:gd name="T22" fmla="*/ 5 w 48"/>
                  <a:gd name="T23" fmla="*/ 11 h 50"/>
                  <a:gd name="T24" fmla="*/ 6 w 48"/>
                  <a:gd name="T25" fmla="*/ 0 h 50"/>
                  <a:gd name="T26" fmla="*/ 11 w 48"/>
                  <a:gd name="T27" fmla="*/ 3 h 50"/>
                  <a:gd name="T28" fmla="*/ 19 w 48"/>
                  <a:gd name="T29" fmla="*/ 1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50">
                    <a:moveTo>
                      <a:pt x="19" y="10"/>
                    </a:moveTo>
                    <a:cubicBezTo>
                      <a:pt x="24" y="7"/>
                      <a:pt x="29" y="7"/>
                      <a:pt x="34" y="12"/>
                    </a:cubicBezTo>
                    <a:cubicBezTo>
                      <a:pt x="37" y="9"/>
                      <a:pt x="41" y="9"/>
                      <a:pt x="44" y="10"/>
                    </a:cubicBezTo>
                    <a:cubicBezTo>
                      <a:pt x="47" y="12"/>
                      <a:pt x="48" y="15"/>
                      <a:pt x="48" y="17"/>
                    </a:cubicBezTo>
                    <a:cubicBezTo>
                      <a:pt x="48" y="20"/>
                      <a:pt x="45" y="23"/>
                      <a:pt x="42" y="25"/>
                    </a:cubicBezTo>
                    <a:cubicBezTo>
                      <a:pt x="42" y="27"/>
                      <a:pt x="41" y="29"/>
                      <a:pt x="39" y="30"/>
                    </a:cubicBezTo>
                    <a:cubicBezTo>
                      <a:pt x="39" y="31"/>
                      <a:pt x="37" y="33"/>
                      <a:pt x="36" y="33"/>
                    </a:cubicBezTo>
                    <a:cubicBezTo>
                      <a:pt x="33" y="36"/>
                      <a:pt x="31" y="36"/>
                      <a:pt x="28" y="31"/>
                    </a:cubicBezTo>
                    <a:cubicBezTo>
                      <a:pt x="25" y="37"/>
                      <a:pt x="21" y="45"/>
                      <a:pt x="19" y="50"/>
                    </a:cubicBezTo>
                    <a:cubicBezTo>
                      <a:pt x="16" y="45"/>
                      <a:pt x="16" y="35"/>
                      <a:pt x="12" y="28"/>
                    </a:cubicBezTo>
                    <a:cubicBezTo>
                      <a:pt x="11" y="24"/>
                      <a:pt x="9" y="22"/>
                      <a:pt x="5" y="20"/>
                    </a:cubicBezTo>
                    <a:cubicBezTo>
                      <a:pt x="8" y="17"/>
                      <a:pt x="7" y="14"/>
                      <a:pt x="5" y="11"/>
                    </a:cubicBezTo>
                    <a:cubicBezTo>
                      <a:pt x="3" y="6"/>
                      <a:pt x="0" y="2"/>
                      <a:pt x="6" y="0"/>
                    </a:cubicBezTo>
                    <a:cubicBezTo>
                      <a:pt x="8" y="1"/>
                      <a:pt x="10" y="1"/>
                      <a:pt x="11" y="3"/>
                    </a:cubicBezTo>
                    <a:cubicBezTo>
                      <a:pt x="14" y="6"/>
                      <a:pt x="16" y="7"/>
                      <a:pt x="19"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Freeform 571">
                <a:extLst>
                  <a:ext uri="{FF2B5EF4-FFF2-40B4-BE49-F238E27FC236}">
                    <a16:creationId xmlns:a16="http://schemas.microsoft.com/office/drawing/2014/main" id="{3FAD367E-E25F-42A8-996A-2E55A79DD547}"/>
                  </a:ext>
                </a:extLst>
              </p:cNvPr>
              <p:cNvSpPr>
                <a:spLocks/>
              </p:cNvSpPr>
              <p:nvPr/>
            </p:nvSpPr>
            <p:spPr bwMode="auto">
              <a:xfrm>
                <a:off x="-4433" y="1241"/>
                <a:ext cx="24" cy="21"/>
              </a:xfrm>
              <a:custGeom>
                <a:avLst/>
                <a:gdLst>
                  <a:gd name="T0" fmla="*/ 33 w 38"/>
                  <a:gd name="T1" fmla="*/ 19 h 34"/>
                  <a:gd name="T2" fmla="*/ 32 w 38"/>
                  <a:gd name="T3" fmla="*/ 27 h 34"/>
                  <a:gd name="T4" fmla="*/ 27 w 38"/>
                  <a:gd name="T5" fmla="*/ 26 h 34"/>
                  <a:gd name="T6" fmla="*/ 23 w 38"/>
                  <a:gd name="T7" fmla="*/ 19 h 34"/>
                  <a:gd name="T8" fmla="*/ 11 w 38"/>
                  <a:gd name="T9" fmla="*/ 31 h 34"/>
                  <a:gd name="T10" fmla="*/ 5 w 38"/>
                  <a:gd name="T11" fmla="*/ 28 h 34"/>
                  <a:gd name="T12" fmla="*/ 0 w 38"/>
                  <a:gd name="T13" fmla="*/ 0 h 34"/>
                  <a:gd name="T14" fmla="*/ 33 w 38"/>
                  <a:gd name="T15" fmla="*/ 19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34">
                    <a:moveTo>
                      <a:pt x="33" y="19"/>
                    </a:moveTo>
                    <a:cubicBezTo>
                      <a:pt x="31" y="22"/>
                      <a:pt x="38" y="26"/>
                      <a:pt x="32" y="27"/>
                    </a:cubicBezTo>
                    <a:cubicBezTo>
                      <a:pt x="30" y="26"/>
                      <a:pt x="29" y="24"/>
                      <a:pt x="27" y="26"/>
                    </a:cubicBezTo>
                    <a:cubicBezTo>
                      <a:pt x="24" y="24"/>
                      <a:pt x="28" y="18"/>
                      <a:pt x="23" y="19"/>
                    </a:cubicBezTo>
                    <a:cubicBezTo>
                      <a:pt x="22" y="24"/>
                      <a:pt x="18" y="34"/>
                      <a:pt x="11" y="31"/>
                    </a:cubicBezTo>
                    <a:cubicBezTo>
                      <a:pt x="10" y="33"/>
                      <a:pt x="5" y="31"/>
                      <a:pt x="5" y="28"/>
                    </a:cubicBezTo>
                    <a:cubicBezTo>
                      <a:pt x="10" y="19"/>
                      <a:pt x="4" y="9"/>
                      <a:pt x="0" y="0"/>
                    </a:cubicBezTo>
                    <a:cubicBezTo>
                      <a:pt x="13" y="0"/>
                      <a:pt x="27" y="7"/>
                      <a:pt x="33"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7" name="Freeform 572">
                <a:extLst>
                  <a:ext uri="{FF2B5EF4-FFF2-40B4-BE49-F238E27FC236}">
                    <a16:creationId xmlns:a16="http://schemas.microsoft.com/office/drawing/2014/main" id="{0916A2BA-7AB4-4586-8B0E-41FA03EA3FB1}"/>
                  </a:ext>
                </a:extLst>
              </p:cNvPr>
              <p:cNvSpPr>
                <a:spLocks/>
              </p:cNvSpPr>
              <p:nvPr/>
            </p:nvSpPr>
            <p:spPr bwMode="auto">
              <a:xfrm>
                <a:off x="-5363" y="1534"/>
                <a:ext cx="7" cy="5"/>
              </a:xfrm>
              <a:custGeom>
                <a:avLst/>
                <a:gdLst>
                  <a:gd name="T0" fmla="*/ 12 w 12"/>
                  <a:gd name="T1" fmla="*/ 0 h 7"/>
                  <a:gd name="T2" fmla="*/ 3 w 12"/>
                  <a:gd name="T3" fmla="*/ 7 h 7"/>
                  <a:gd name="T4" fmla="*/ 0 w 12"/>
                  <a:gd name="T5" fmla="*/ 0 h 7"/>
                  <a:gd name="T6" fmla="*/ 12 w 12"/>
                  <a:gd name="T7" fmla="*/ 0 h 7"/>
                </a:gdLst>
                <a:ahLst/>
                <a:cxnLst>
                  <a:cxn ang="0">
                    <a:pos x="T0" y="T1"/>
                  </a:cxn>
                  <a:cxn ang="0">
                    <a:pos x="T2" y="T3"/>
                  </a:cxn>
                  <a:cxn ang="0">
                    <a:pos x="T4" y="T5"/>
                  </a:cxn>
                  <a:cxn ang="0">
                    <a:pos x="T6" y="T7"/>
                  </a:cxn>
                </a:cxnLst>
                <a:rect l="0" t="0" r="r" b="b"/>
                <a:pathLst>
                  <a:path w="12" h="7">
                    <a:moveTo>
                      <a:pt x="12" y="0"/>
                    </a:moveTo>
                    <a:cubicBezTo>
                      <a:pt x="12" y="3"/>
                      <a:pt x="6" y="5"/>
                      <a:pt x="3" y="7"/>
                    </a:cubicBezTo>
                    <a:cubicBezTo>
                      <a:pt x="3" y="6"/>
                      <a:pt x="1" y="3"/>
                      <a:pt x="0"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573">
                <a:extLst>
                  <a:ext uri="{FF2B5EF4-FFF2-40B4-BE49-F238E27FC236}">
                    <a16:creationId xmlns:a16="http://schemas.microsoft.com/office/drawing/2014/main" id="{7E40F93D-DC52-45B4-A1D1-D80AED5C9211}"/>
                  </a:ext>
                </a:extLst>
              </p:cNvPr>
              <p:cNvSpPr>
                <a:spLocks/>
              </p:cNvSpPr>
              <p:nvPr/>
            </p:nvSpPr>
            <p:spPr bwMode="auto">
              <a:xfrm>
                <a:off x="-5366" y="1534"/>
                <a:ext cx="1347" cy="179"/>
              </a:xfrm>
              <a:custGeom>
                <a:avLst/>
                <a:gdLst>
                  <a:gd name="T0" fmla="*/ 99 w 2166"/>
                  <a:gd name="T1" fmla="*/ 283 h 288"/>
                  <a:gd name="T2" fmla="*/ 100 w 2166"/>
                  <a:gd name="T3" fmla="*/ 274 h 288"/>
                  <a:gd name="T4" fmla="*/ 95 w 2166"/>
                  <a:gd name="T5" fmla="*/ 267 h 288"/>
                  <a:gd name="T6" fmla="*/ 81 w 2166"/>
                  <a:gd name="T7" fmla="*/ 261 h 288"/>
                  <a:gd name="T8" fmla="*/ 68 w 2166"/>
                  <a:gd name="T9" fmla="*/ 230 h 288"/>
                  <a:gd name="T10" fmla="*/ 74 w 2166"/>
                  <a:gd name="T11" fmla="*/ 211 h 288"/>
                  <a:gd name="T12" fmla="*/ 71 w 2166"/>
                  <a:gd name="T13" fmla="*/ 204 h 288"/>
                  <a:gd name="T14" fmla="*/ 56 w 2166"/>
                  <a:gd name="T15" fmla="*/ 195 h 288"/>
                  <a:gd name="T16" fmla="*/ 25 w 2166"/>
                  <a:gd name="T17" fmla="*/ 177 h 288"/>
                  <a:gd name="T18" fmla="*/ 35 w 2166"/>
                  <a:gd name="T19" fmla="*/ 164 h 288"/>
                  <a:gd name="T20" fmla="*/ 17 w 2166"/>
                  <a:gd name="T21" fmla="*/ 154 h 288"/>
                  <a:gd name="T22" fmla="*/ 0 w 2166"/>
                  <a:gd name="T23" fmla="*/ 132 h 288"/>
                  <a:gd name="T24" fmla="*/ 21 w 2166"/>
                  <a:gd name="T25" fmla="*/ 112 h 288"/>
                  <a:gd name="T26" fmla="*/ 12 w 2166"/>
                  <a:gd name="T27" fmla="*/ 101 h 288"/>
                  <a:gd name="T28" fmla="*/ 45 w 2166"/>
                  <a:gd name="T29" fmla="*/ 78 h 288"/>
                  <a:gd name="T30" fmla="*/ 20 w 2166"/>
                  <a:gd name="T31" fmla="*/ 75 h 288"/>
                  <a:gd name="T32" fmla="*/ 28 w 2166"/>
                  <a:gd name="T33" fmla="*/ 43 h 288"/>
                  <a:gd name="T34" fmla="*/ 21 w 2166"/>
                  <a:gd name="T35" fmla="*/ 31 h 288"/>
                  <a:gd name="T36" fmla="*/ 26 w 2166"/>
                  <a:gd name="T37" fmla="*/ 8 h 288"/>
                  <a:gd name="T38" fmla="*/ 1082 w 2166"/>
                  <a:gd name="T39" fmla="*/ 0 h 288"/>
                  <a:gd name="T40" fmla="*/ 1095 w 2166"/>
                  <a:gd name="T41" fmla="*/ 37 h 288"/>
                  <a:gd name="T42" fmla="*/ 1135 w 2166"/>
                  <a:gd name="T43" fmla="*/ 23 h 288"/>
                  <a:gd name="T44" fmla="*/ 1217 w 2166"/>
                  <a:gd name="T45" fmla="*/ 56 h 288"/>
                  <a:gd name="T46" fmla="*/ 1300 w 2166"/>
                  <a:gd name="T47" fmla="*/ 101 h 288"/>
                  <a:gd name="T48" fmla="*/ 1362 w 2166"/>
                  <a:gd name="T49" fmla="*/ 93 h 288"/>
                  <a:gd name="T50" fmla="*/ 1385 w 2166"/>
                  <a:gd name="T51" fmla="*/ 101 h 288"/>
                  <a:gd name="T52" fmla="*/ 1409 w 2166"/>
                  <a:gd name="T53" fmla="*/ 202 h 288"/>
                  <a:gd name="T54" fmla="*/ 1435 w 2166"/>
                  <a:gd name="T55" fmla="*/ 232 h 288"/>
                  <a:gd name="T56" fmla="*/ 1478 w 2166"/>
                  <a:gd name="T57" fmla="*/ 269 h 288"/>
                  <a:gd name="T58" fmla="*/ 1508 w 2166"/>
                  <a:gd name="T59" fmla="*/ 261 h 288"/>
                  <a:gd name="T60" fmla="*/ 1526 w 2166"/>
                  <a:gd name="T61" fmla="*/ 266 h 288"/>
                  <a:gd name="T62" fmla="*/ 1526 w 2166"/>
                  <a:gd name="T63" fmla="*/ 220 h 288"/>
                  <a:gd name="T64" fmla="*/ 1513 w 2166"/>
                  <a:gd name="T65" fmla="*/ 195 h 288"/>
                  <a:gd name="T66" fmla="*/ 1502 w 2166"/>
                  <a:gd name="T67" fmla="*/ 176 h 288"/>
                  <a:gd name="T68" fmla="*/ 1494 w 2166"/>
                  <a:gd name="T69" fmla="*/ 149 h 288"/>
                  <a:gd name="T70" fmla="*/ 1484 w 2166"/>
                  <a:gd name="T71" fmla="*/ 127 h 288"/>
                  <a:gd name="T72" fmla="*/ 1469 w 2166"/>
                  <a:gd name="T73" fmla="*/ 105 h 288"/>
                  <a:gd name="T74" fmla="*/ 1525 w 2166"/>
                  <a:gd name="T75" fmla="*/ 19 h 288"/>
                  <a:gd name="T76" fmla="*/ 1539 w 2166"/>
                  <a:gd name="T77" fmla="*/ 6 h 288"/>
                  <a:gd name="T78" fmla="*/ 2166 w 2166"/>
                  <a:gd name="T79" fmla="*/ 0 h 288"/>
                  <a:gd name="T80" fmla="*/ 2133 w 2166"/>
                  <a:gd name="T81" fmla="*/ 38 h 288"/>
                  <a:gd name="T82" fmla="*/ 2121 w 2166"/>
                  <a:gd name="T83" fmla="*/ 76 h 288"/>
                  <a:gd name="T84" fmla="*/ 2099 w 2166"/>
                  <a:gd name="T85" fmla="*/ 116 h 288"/>
                  <a:gd name="T86" fmla="*/ 2068 w 2166"/>
                  <a:gd name="T87" fmla="*/ 141 h 288"/>
                  <a:gd name="T88" fmla="*/ 1995 w 2166"/>
                  <a:gd name="T89" fmla="*/ 170 h 288"/>
                  <a:gd name="T90" fmla="*/ 1920 w 2166"/>
                  <a:gd name="T91" fmla="*/ 210 h 288"/>
                  <a:gd name="T92" fmla="*/ 1899 w 2166"/>
                  <a:gd name="T93" fmla="*/ 265 h 288"/>
                  <a:gd name="T94" fmla="*/ 1884 w 2166"/>
                  <a:gd name="T95"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6" h="288">
                    <a:moveTo>
                      <a:pt x="98" y="288"/>
                    </a:moveTo>
                    <a:cubicBezTo>
                      <a:pt x="99" y="286"/>
                      <a:pt x="99" y="285"/>
                      <a:pt x="99" y="283"/>
                    </a:cubicBezTo>
                    <a:cubicBezTo>
                      <a:pt x="107" y="284"/>
                      <a:pt x="108" y="283"/>
                      <a:pt x="101" y="279"/>
                    </a:cubicBezTo>
                    <a:cubicBezTo>
                      <a:pt x="99" y="278"/>
                      <a:pt x="100" y="275"/>
                      <a:pt x="100" y="274"/>
                    </a:cubicBezTo>
                    <a:cubicBezTo>
                      <a:pt x="100" y="271"/>
                      <a:pt x="102" y="271"/>
                      <a:pt x="102" y="268"/>
                    </a:cubicBezTo>
                    <a:cubicBezTo>
                      <a:pt x="100" y="267"/>
                      <a:pt x="95" y="268"/>
                      <a:pt x="95" y="267"/>
                    </a:cubicBezTo>
                    <a:cubicBezTo>
                      <a:pt x="93" y="269"/>
                      <a:pt x="93" y="270"/>
                      <a:pt x="93" y="271"/>
                    </a:cubicBezTo>
                    <a:cubicBezTo>
                      <a:pt x="91" y="271"/>
                      <a:pt x="83" y="266"/>
                      <a:pt x="81" y="261"/>
                    </a:cubicBezTo>
                    <a:cubicBezTo>
                      <a:pt x="80" y="251"/>
                      <a:pt x="80" y="246"/>
                      <a:pt x="76" y="243"/>
                    </a:cubicBezTo>
                    <a:cubicBezTo>
                      <a:pt x="72" y="240"/>
                      <a:pt x="66" y="236"/>
                      <a:pt x="68" y="230"/>
                    </a:cubicBezTo>
                    <a:cubicBezTo>
                      <a:pt x="68" y="226"/>
                      <a:pt x="67" y="224"/>
                      <a:pt x="68" y="219"/>
                    </a:cubicBezTo>
                    <a:cubicBezTo>
                      <a:pt x="73" y="219"/>
                      <a:pt x="73" y="214"/>
                      <a:pt x="74" y="211"/>
                    </a:cubicBezTo>
                    <a:cubicBezTo>
                      <a:pt x="74" y="209"/>
                      <a:pt x="75" y="207"/>
                      <a:pt x="76" y="205"/>
                    </a:cubicBezTo>
                    <a:cubicBezTo>
                      <a:pt x="74" y="204"/>
                      <a:pt x="73" y="204"/>
                      <a:pt x="71" y="204"/>
                    </a:cubicBezTo>
                    <a:cubicBezTo>
                      <a:pt x="69" y="204"/>
                      <a:pt x="68" y="204"/>
                      <a:pt x="66" y="202"/>
                    </a:cubicBezTo>
                    <a:cubicBezTo>
                      <a:pt x="66" y="197"/>
                      <a:pt x="62" y="193"/>
                      <a:pt x="56" y="195"/>
                    </a:cubicBezTo>
                    <a:cubicBezTo>
                      <a:pt x="53" y="190"/>
                      <a:pt x="48" y="188"/>
                      <a:pt x="43" y="186"/>
                    </a:cubicBezTo>
                    <a:cubicBezTo>
                      <a:pt x="38" y="184"/>
                      <a:pt x="29" y="180"/>
                      <a:pt x="25" y="177"/>
                    </a:cubicBezTo>
                    <a:cubicBezTo>
                      <a:pt x="39" y="176"/>
                      <a:pt x="41" y="173"/>
                      <a:pt x="41" y="170"/>
                    </a:cubicBezTo>
                    <a:cubicBezTo>
                      <a:pt x="41" y="167"/>
                      <a:pt x="38" y="165"/>
                      <a:pt x="35" y="164"/>
                    </a:cubicBezTo>
                    <a:cubicBezTo>
                      <a:pt x="32" y="162"/>
                      <a:pt x="29" y="161"/>
                      <a:pt x="30" y="158"/>
                    </a:cubicBezTo>
                    <a:cubicBezTo>
                      <a:pt x="23" y="161"/>
                      <a:pt x="20" y="157"/>
                      <a:pt x="17" y="154"/>
                    </a:cubicBezTo>
                    <a:cubicBezTo>
                      <a:pt x="11" y="153"/>
                      <a:pt x="8" y="150"/>
                      <a:pt x="7" y="144"/>
                    </a:cubicBezTo>
                    <a:cubicBezTo>
                      <a:pt x="5" y="139"/>
                      <a:pt x="4" y="133"/>
                      <a:pt x="0" y="132"/>
                    </a:cubicBezTo>
                    <a:cubicBezTo>
                      <a:pt x="4" y="127"/>
                      <a:pt x="1" y="122"/>
                      <a:pt x="8" y="118"/>
                    </a:cubicBezTo>
                    <a:cubicBezTo>
                      <a:pt x="15" y="127"/>
                      <a:pt x="17" y="112"/>
                      <a:pt x="21" y="112"/>
                    </a:cubicBezTo>
                    <a:cubicBezTo>
                      <a:pt x="20" y="107"/>
                      <a:pt x="16" y="110"/>
                      <a:pt x="12" y="110"/>
                    </a:cubicBezTo>
                    <a:cubicBezTo>
                      <a:pt x="7" y="108"/>
                      <a:pt x="8" y="103"/>
                      <a:pt x="12" y="101"/>
                    </a:cubicBezTo>
                    <a:cubicBezTo>
                      <a:pt x="13" y="82"/>
                      <a:pt x="31" y="90"/>
                      <a:pt x="42" y="82"/>
                    </a:cubicBezTo>
                    <a:cubicBezTo>
                      <a:pt x="40" y="96"/>
                      <a:pt x="52" y="87"/>
                      <a:pt x="45" y="78"/>
                    </a:cubicBezTo>
                    <a:cubicBezTo>
                      <a:pt x="45" y="78"/>
                      <a:pt x="59" y="60"/>
                      <a:pt x="42" y="73"/>
                    </a:cubicBezTo>
                    <a:cubicBezTo>
                      <a:pt x="36" y="73"/>
                      <a:pt x="27" y="84"/>
                      <a:pt x="20" y="75"/>
                    </a:cubicBezTo>
                    <a:cubicBezTo>
                      <a:pt x="24" y="68"/>
                      <a:pt x="15" y="70"/>
                      <a:pt x="13" y="65"/>
                    </a:cubicBezTo>
                    <a:cubicBezTo>
                      <a:pt x="21" y="59"/>
                      <a:pt x="25" y="50"/>
                      <a:pt x="28" y="43"/>
                    </a:cubicBezTo>
                    <a:cubicBezTo>
                      <a:pt x="27" y="41"/>
                      <a:pt x="25" y="40"/>
                      <a:pt x="24" y="41"/>
                    </a:cubicBezTo>
                    <a:cubicBezTo>
                      <a:pt x="16" y="40"/>
                      <a:pt x="26" y="35"/>
                      <a:pt x="21" y="31"/>
                    </a:cubicBezTo>
                    <a:cubicBezTo>
                      <a:pt x="19" y="21"/>
                      <a:pt x="19" y="21"/>
                      <a:pt x="19" y="21"/>
                    </a:cubicBezTo>
                    <a:cubicBezTo>
                      <a:pt x="19" y="21"/>
                      <a:pt x="17" y="9"/>
                      <a:pt x="26" y="8"/>
                    </a:cubicBezTo>
                    <a:cubicBezTo>
                      <a:pt x="25" y="6"/>
                      <a:pt x="27" y="3"/>
                      <a:pt x="29" y="0"/>
                    </a:cubicBezTo>
                    <a:cubicBezTo>
                      <a:pt x="1082" y="0"/>
                      <a:pt x="1082" y="0"/>
                      <a:pt x="1082" y="0"/>
                    </a:cubicBezTo>
                    <a:cubicBezTo>
                      <a:pt x="1086" y="11"/>
                      <a:pt x="1089" y="23"/>
                      <a:pt x="1086" y="33"/>
                    </a:cubicBezTo>
                    <a:cubicBezTo>
                      <a:pt x="1088" y="37"/>
                      <a:pt x="1092" y="33"/>
                      <a:pt x="1095" y="37"/>
                    </a:cubicBezTo>
                    <a:cubicBezTo>
                      <a:pt x="1101" y="39"/>
                      <a:pt x="1110" y="32"/>
                      <a:pt x="1116" y="26"/>
                    </a:cubicBezTo>
                    <a:cubicBezTo>
                      <a:pt x="1122" y="23"/>
                      <a:pt x="1129" y="23"/>
                      <a:pt x="1135" y="23"/>
                    </a:cubicBezTo>
                    <a:cubicBezTo>
                      <a:pt x="1152" y="33"/>
                      <a:pt x="1168" y="39"/>
                      <a:pt x="1185" y="39"/>
                    </a:cubicBezTo>
                    <a:cubicBezTo>
                      <a:pt x="1193" y="51"/>
                      <a:pt x="1207" y="52"/>
                      <a:pt x="1217" y="56"/>
                    </a:cubicBezTo>
                    <a:cubicBezTo>
                      <a:pt x="1221" y="61"/>
                      <a:pt x="1225" y="67"/>
                      <a:pt x="1227" y="73"/>
                    </a:cubicBezTo>
                    <a:cubicBezTo>
                      <a:pt x="1250" y="85"/>
                      <a:pt x="1279" y="80"/>
                      <a:pt x="1300" y="101"/>
                    </a:cubicBezTo>
                    <a:cubicBezTo>
                      <a:pt x="1312" y="100"/>
                      <a:pt x="1329" y="101"/>
                      <a:pt x="1341" y="100"/>
                    </a:cubicBezTo>
                    <a:cubicBezTo>
                      <a:pt x="1346" y="92"/>
                      <a:pt x="1355" y="98"/>
                      <a:pt x="1362" y="93"/>
                    </a:cubicBezTo>
                    <a:cubicBezTo>
                      <a:pt x="1368" y="99"/>
                      <a:pt x="1375" y="95"/>
                      <a:pt x="1381" y="96"/>
                    </a:cubicBezTo>
                    <a:cubicBezTo>
                      <a:pt x="1383" y="94"/>
                      <a:pt x="1389" y="98"/>
                      <a:pt x="1385" y="101"/>
                    </a:cubicBezTo>
                    <a:cubicBezTo>
                      <a:pt x="1398" y="111"/>
                      <a:pt x="1387" y="129"/>
                      <a:pt x="1393" y="142"/>
                    </a:cubicBezTo>
                    <a:cubicBezTo>
                      <a:pt x="1408" y="160"/>
                      <a:pt x="1406" y="181"/>
                      <a:pt x="1409" y="202"/>
                    </a:cubicBezTo>
                    <a:cubicBezTo>
                      <a:pt x="1416" y="213"/>
                      <a:pt x="1424" y="222"/>
                      <a:pt x="1435" y="229"/>
                    </a:cubicBezTo>
                    <a:cubicBezTo>
                      <a:pt x="1434" y="230"/>
                      <a:pt x="1436" y="231"/>
                      <a:pt x="1435" y="232"/>
                    </a:cubicBezTo>
                    <a:cubicBezTo>
                      <a:pt x="1431" y="236"/>
                      <a:pt x="1436" y="241"/>
                      <a:pt x="1439" y="239"/>
                    </a:cubicBezTo>
                    <a:cubicBezTo>
                      <a:pt x="1453" y="248"/>
                      <a:pt x="1470" y="253"/>
                      <a:pt x="1478" y="269"/>
                    </a:cubicBezTo>
                    <a:cubicBezTo>
                      <a:pt x="1476" y="282"/>
                      <a:pt x="1490" y="275"/>
                      <a:pt x="1496" y="280"/>
                    </a:cubicBezTo>
                    <a:cubicBezTo>
                      <a:pt x="1508" y="284"/>
                      <a:pt x="1504" y="268"/>
                      <a:pt x="1508" y="261"/>
                    </a:cubicBezTo>
                    <a:cubicBezTo>
                      <a:pt x="1512" y="251"/>
                      <a:pt x="1519" y="266"/>
                      <a:pt x="1523" y="267"/>
                    </a:cubicBezTo>
                    <a:cubicBezTo>
                      <a:pt x="1524" y="267"/>
                      <a:pt x="1525" y="267"/>
                      <a:pt x="1526" y="266"/>
                    </a:cubicBezTo>
                    <a:cubicBezTo>
                      <a:pt x="1526" y="256"/>
                      <a:pt x="1516" y="250"/>
                      <a:pt x="1522" y="241"/>
                    </a:cubicBezTo>
                    <a:cubicBezTo>
                      <a:pt x="1519" y="235"/>
                      <a:pt x="1524" y="226"/>
                      <a:pt x="1526" y="220"/>
                    </a:cubicBezTo>
                    <a:cubicBezTo>
                      <a:pt x="1526" y="212"/>
                      <a:pt x="1517" y="211"/>
                      <a:pt x="1514" y="206"/>
                    </a:cubicBezTo>
                    <a:cubicBezTo>
                      <a:pt x="1516" y="201"/>
                      <a:pt x="1509" y="200"/>
                      <a:pt x="1513" y="195"/>
                    </a:cubicBezTo>
                    <a:cubicBezTo>
                      <a:pt x="1513" y="192"/>
                      <a:pt x="1514" y="183"/>
                      <a:pt x="1508" y="186"/>
                    </a:cubicBezTo>
                    <a:cubicBezTo>
                      <a:pt x="1503" y="185"/>
                      <a:pt x="1508" y="177"/>
                      <a:pt x="1502" y="176"/>
                    </a:cubicBezTo>
                    <a:cubicBezTo>
                      <a:pt x="1505" y="171"/>
                      <a:pt x="1501" y="165"/>
                      <a:pt x="1496" y="161"/>
                    </a:cubicBezTo>
                    <a:cubicBezTo>
                      <a:pt x="1501" y="159"/>
                      <a:pt x="1499" y="152"/>
                      <a:pt x="1494" y="149"/>
                    </a:cubicBezTo>
                    <a:cubicBezTo>
                      <a:pt x="1497" y="142"/>
                      <a:pt x="1489" y="138"/>
                      <a:pt x="1491" y="131"/>
                    </a:cubicBezTo>
                    <a:cubicBezTo>
                      <a:pt x="1490" y="127"/>
                      <a:pt x="1488" y="126"/>
                      <a:pt x="1484" y="127"/>
                    </a:cubicBezTo>
                    <a:cubicBezTo>
                      <a:pt x="1477" y="127"/>
                      <a:pt x="1479" y="120"/>
                      <a:pt x="1477" y="116"/>
                    </a:cubicBezTo>
                    <a:cubicBezTo>
                      <a:pt x="1475" y="111"/>
                      <a:pt x="1465" y="112"/>
                      <a:pt x="1469" y="105"/>
                    </a:cubicBezTo>
                    <a:cubicBezTo>
                      <a:pt x="1485" y="91"/>
                      <a:pt x="1506" y="74"/>
                      <a:pt x="1514" y="53"/>
                    </a:cubicBezTo>
                    <a:cubicBezTo>
                      <a:pt x="1517" y="41"/>
                      <a:pt x="1521" y="32"/>
                      <a:pt x="1525" y="19"/>
                    </a:cubicBezTo>
                    <a:cubicBezTo>
                      <a:pt x="1526" y="10"/>
                      <a:pt x="1537" y="14"/>
                      <a:pt x="1540" y="8"/>
                    </a:cubicBezTo>
                    <a:cubicBezTo>
                      <a:pt x="1540" y="7"/>
                      <a:pt x="1540" y="6"/>
                      <a:pt x="1539" y="6"/>
                    </a:cubicBezTo>
                    <a:cubicBezTo>
                      <a:pt x="1535" y="5"/>
                      <a:pt x="1533" y="2"/>
                      <a:pt x="1531" y="0"/>
                    </a:cubicBezTo>
                    <a:cubicBezTo>
                      <a:pt x="2166" y="0"/>
                      <a:pt x="2166" y="0"/>
                      <a:pt x="2166" y="0"/>
                    </a:cubicBezTo>
                    <a:cubicBezTo>
                      <a:pt x="2165" y="4"/>
                      <a:pt x="2163" y="7"/>
                      <a:pt x="2163" y="11"/>
                    </a:cubicBezTo>
                    <a:cubicBezTo>
                      <a:pt x="2153" y="21"/>
                      <a:pt x="2139" y="27"/>
                      <a:pt x="2133" y="38"/>
                    </a:cubicBezTo>
                    <a:cubicBezTo>
                      <a:pt x="2119" y="40"/>
                      <a:pt x="2125" y="55"/>
                      <a:pt x="2119" y="62"/>
                    </a:cubicBezTo>
                    <a:cubicBezTo>
                      <a:pt x="2124" y="66"/>
                      <a:pt x="2122" y="72"/>
                      <a:pt x="2121" y="76"/>
                    </a:cubicBezTo>
                    <a:cubicBezTo>
                      <a:pt x="2116" y="80"/>
                      <a:pt x="2116" y="85"/>
                      <a:pt x="2117" y="90"/>
                    </a:cubicBezTo>
                    <a:cubicBezTo>
                      <a:pt x="2107" y="98"/>
                      <a:pt x="2112" y="115"/>
                      <a:pt x="2099" y="116"/>
                    </a:cubicBezTo>
                    <a:cubicBezTo>
                      <a:pt x="2095" y="120"/>
                      <a:pt x="2092" y="128"/>
                      <a:pt x="2084" y="127"/>
                    </a:cubicBezTo>
                    <a:cubicBezTo>
                      <a:pt x="2079" y="132"/>
                      <a:pt x="2073" y="137"/>
                      <a:pt x="2068" y="141"/>
                    </a:cubicBezTo>
                    <a:cubicBezTo>
                      <a:pt x="2047" y="136"/>
                      <a:pt x="2031" y="147"/>
                      <a:pt x="2016" y="160"/>
                    </a:cubicBezTo>
                    <a:cubicBezTo>
                      <a:pt x="2008" y="160"/>
                      <a:pt x="2002" y="167"/>
                      <a:pt x="1995" y="170"/>
                    </a:cubicBezTo>
                    <a:cubicBezTo>
                      <a:pt x="1974" y="179"/>
                      <a:pt x="1949" y="184"/>
                      <a:pt x="1930" y="197"/>
                    </a:cubicBezTo>
                    <a:cubicBezTo>
                      <a:pt x="1927" y="202"/>
                      <a:pt x="1920" y="203"/>
                      <a:pt x="1920" y="210"/>
                    </a:cubicBezTo>
                    <a:cubicBezTo>
                      <a:pt x="1911" y="221"/>
                      <a:pt x="1915" y="232"/>
                      <a:pt x="1914" y="246"/>
                    </a:cubicBezTo>
                    <a:cubicBezTo>
                      <a:pt x="1918" y="258"/>
                      <a:pt x="1904" y="257"/>
                      <a:pt x="1899" y="265"/>
                    </a:cubicBezTo>
                    <a:cubicBezTo>
                      <a:pt x="1891" y="271"/>
                      <a:pt x="1894" y="282"/>
                      <a:pt x="1884" y="286"/>
                    </a:cubicBezTo>
                    <a:cubicBezTo>
                      <a:pt x="1884" y="287"/>
                      <a:pt x="1884" y="287"/>
                      <a:pt x="1884" y="288"/>
                    </a:cubicBezTo>
                    <a:cubicBezTo>
                      <a:pt x="98" y="288"/>
                      <a:pt x="98" y="288"/>
                      <a:pt x="98" y="28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 name="Freeform 574">
                <a:extLst>
                  <a:ext uri="{FF2B5EF4-FFF2-40B4-BE49-F238E27FC236}">
                    <a16:creationId xmlns:a16="http://schemas.microsoft.com/office/drawing/2014/main" id="{7154684A-9135-443C-BF37-A800CB0AFE71}"/>
                  </a:ext>
                </a:extLst>
              </p:cNvPr>
              <p:cNvSpPr>
                <a:spLocks/>
              </p:cNvSpPr>
              <p:nvPr/>
            </p:nvSpPr>
            <p:spPr bwMode="auto">
              <a:xfrm>
                <a:off x="-4176" y="1667"/>
                <a:ext cx="71" cy="46"/>
              </a:xfrm>
              <a:custGeom>
                <a:avLst/>
                <a:gdLst>
                  <a:gd name="T0" fmla="*/ 0 w 114"/>
                  <a:gd name="T1" fmla="*/ 74 h 74"/>
                  <a:gd name="T2" fmla="*/ 18 w 114"/>
                  <a:gd name="T3" fmla="*/ 54 h 74"/>
                  <a:gd name="T4" fmla="*/ 107 w 114"/>
                  <a:gd name="T5" fmla="*/ 21 h 74"/>
                  <a:gd name="T6" fmla="*/ 108 w 114"/>
                  <a:gd name="T7" fmla="*/ 28 h 74"/>
                  <a:gd name="T8" fmla="*/ 114 w 114"/>
                  <a:gd name="T9" fmla="*/ 35 h 74"/>
                  <a:gd name="T10" fmla="*/ 114 w 114"/>
                  <a:gd name="T11" fmla="*/ 45 h 74"/>
                  <a:gd name="T12" fmla="*/ 103 w 114"/>
                  <a:gd name="T13" fmla="*/ 64 h 74"/>
                  <a:gd name="T14" fmla="*/ 97 w 114"/>
                  <a:gd name="T15" fmla="*/ 71 h 74"/>
                  <a:gd name="T16" fmla="*/ 94 w 114"/>
                  <a:gd name="T17" fmla="*/ 74 h 74"/>
                  <a:gd name="T18" fmla="*/ 0 w 114"/>
                  <a:gd name="T19" fmla="*/ 7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74">
                    <a:moveTo>
                      <a:pt x="0" y="74"/>
                    </a:moveTo>
                    <a:cubicBezTo>
                      <a:pt x="5" y="67"/>
                      <a:pt x="12" y="60"/>
                      <a:pt x="18" y="54"/>
                    </a:cubicBezTo>
                    <a:cubicBezTo>
                      <a:pt x="44" y="36"/>
                      <a:pt x="72" y="0"/>
                      <a:pt x="107" y="21"/>
                    </a:cubicBezTo>
                    <a:cubicBezTo>
                      <a:pt x="111" y="24"/>
                      <a:pt x="113" y="28"/>
                      <a:pt x="108" y="28"/>
                    </a:cubicBezTo>
                    <a:cubicBezTo>
                      <a:pt x="107" y="30"/>
                      <a:pt x="108" y="32"/>
                      <a:pt x="114" y="35"/>
                    </a:cubicBezTo>
                    <a:cubicBezTo>
                      <a:pt x="114" y="39"/>
                      <a:pt x="113" y="42"/>
                      <a:pt x="114" y="45"/>
                    </a:cubicBezTo>
                    <a:cubicBezTo>
                      <a:pt x="106" y="49"/>
                      <a:pt x="106" y="56"/>
                      <a:pt x="103" y="64"/>
                    </a:cubicBezTo>
                    <a:cubicBezTo>
                      <a:pt x="97" y="71"/>
                      <a:pt x="97" y="71"/>
                      <a:pt x="97" y="71"/>
                    </a:cubicBezTo>
                    <a:cubicBezTo>
                      <a:pt x="96" y="72"/>
                      <a:pt x="95" y="73"/>
                      <a:pt x="94" y="74"/>
                    </a:cubicBezTo>
                    <a:cubicBezTo>
                      <a:pt x="0" y="74"/>
                      <a:pt x="0" y="74"/>
                      <a:pt x="0" y="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 name="Freeform 575">
                <a:extLst>
                  <a:ext uri="{FF2B5EF4-FFF2-40B4-BE49-F238E27FC236}">
                    <a16:creationId xmlns:a16="http://schemas.microsoft.com/office/drawing/2014/main" id="{C5893823-55CE-441B-8C54-E207185F82AD}"/>
                  </a:ext>
                </a:extLst>
              </p:cNvPr>
              <p:cNvSpPr>
                <a:spLocks/>
              </p:cNvSpPr>
              <p:nvPr/>
            </p:nvSpPr>
            <p:spPr bwMode="auto">
              <a:xfrm>
                <a:off x="-4420" y="1534"/>
                <a:ext cx="3" cy="8"/>
              </a:xfrm>
              <a:custGeom>
                <a:avLst/>
                <a:gdLst>
                  <a:gd name="T0" fmla="*/ 4 w 5"/>
                  <a:gd name="T1" fmla="*/ 0 h 13"/>
                  <a:gd name="T2" fmla="*/ 5 w 5"/>
                  <a:gd name="T3" fmla="*/ 3 h 13"/>
                  <a:gd name="T4" fmla="*/ 0 w 5"/>
                  <a:gd name="T5" fmla="*/ 8 h 13"/>
                  <a:gd name="T6" fmla="*/ 1 w 5"/>
                  <a:gd name="T7" fmla="*/ 0 h 13"/>
                  <a:gd name="T8" fmla="*/ 4 w 5"/>
                  <a:gd name="T9" fmla="*/ 0 h 13"/>
                </a:gdLst>
                <a:ahLst/>
                <a:cxnLst>
                  <a:cxn ang="0">
                    <a:pos x="T0" y="T1"/>
                  </a:cxn>
                  <a:cxn ang="0">
                    <a:pos x="T2" y="T3"/>
                  </a:cxn>
                  <a:cxn ang="0">
                    <a:pos x="T4" y="T5"/>
                  </a:cxn>
                  <a:cxn ang="0">
                    <a:pos x="T6" y="T7"/>
                  </a:cxn>
                  <a:cxn ang="0">
                    <a:pos x="T8" y="T9"/>
                  </a:cxn>
                </a:cxnLst>
                <a:rect l="0" t="0" r="r" b="b"/>
                <a:pathLst>
                  <a:path w="5" h="13">
                    <a:moveTo>
                      <a:pt x="4" y="0"/>
                    </a:moveTo>
                    <a:cubicBezTo>
                      <a:pt x="4" y="1"/>
                      <a:pt x="4" y="2"/>
                      <a:pt x="5" y="3"/>
                    </a:cubicBezTo>
                    <a:cubicBezTo>
                      <a:pt x="5" y="4"/>
                      <a:pt x="4" y="13"/>
                      <a:pt x="0" y="8"/>
                    </a:cubicBezTo>
                    <a:cubicBezTo>
                      <a:pt x="1" y="5"/>
                      <a:pt x="1" y="2"/>
                      <a:pt x="1"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 name="Freeform 576">
                <a:extLst>
                  <a:ext uri="{FF2B5EF4-FFF2-40B4-BE49-F238E27FC236}">
                    <a16:creationId xmlns:a16="http://schemas.microsoft.com/office/drawing/2014/main" id="{95FB780E-6EEE-47B7-A828-C6ECCE9B64C6}"/>
                  </a:ext>
                </a:extLst>
              </p:cNvPr>
              <p:cNvSpPr>
                <a:spLocks/>
              </p:cNvSpPr>
              <p:nvPr/>
            </p:nvSpPr>
            <p:spPr bwMode="auto">
              <a:xfrm>
                <a:off x="-5068" y="1082"/>
                <a:ext cx="12" cy="5"/>
              </a:xfrm>
              <a:custGeom>
                <a:avLst/>
                <a:gdLst>
                  <a:gd name="T0" fmla="*/ 0 w 19"/>
                  <a:gd name="T1" fmla="*/ 6 h 7"/>
                  <a:gd name="T2" fmla="*/ 0 w 19"/>
                  <a:gd name="T3" fmla="*/ 5 h 7"/>
                  <a:gd name="T4" fmla="*/ 15 w 19"/>
                  <a:gd name="T5" fmla="*/ 0 h 7"/>
                  <a:gd name="T6" fmla="*/ 19 w 19"/>
                  <a:gd name="T7" fmla="*/ 6 h 7"/>
                  <a:gd name="T8" fmla="*/ 0 w 19"/>
                  <a:gd name="T9" fmla="*/ 6 h 7"/>
                </a:gdLst>
                <a:ahLst/>
                <a:cxnLst>
                  <a:cxn ang="0">
                    <a:pos x="T0" y="T1"/>
                  </a:cxn>
                  <a:cxn ang="0">
                    <a:pos x="T2" y="T3"/>
                  </a:cxn>
                  <a:cxn ang="0">
                    <a:pos x="T4" y="T5"/>
                  </a:cxn>
                  <a:cxn ang="0">
                    <a:pos x="T6" y="T7"/>
                  </a:cxn>
                  <a:cxn ang="0">
                    <a:pos x="T8" y="T9"/>
                  </a:cxn>
                </a:cxnLst>
                <a:rect l="0" t="0" r="r" b="b"/>
                <a:pathLst>
                  <a:path w="19" h="7">
                    <a:moveTo>
                      <a:pt x="0" y="6"/>
                    </a:moveTo>
                    <a:cubicBezTo>
                      <a:pt x="0" y="6"/>
                      <a:pt x="0" y="5"/>
                      <a:pt x="0" y="5"/>
                    </a:cubicBezTo>
                    <a:cubicBezTo>
                      <a:pt x="8" y="2"/>
                      <a:pt x="13" y="7"/>
                      <a:pt x="15" y="0"/>
                    </a:cubicBezTo>
                    <a:cubicBezTo>
                      <a:pt x="18" y="1"/>
                      <a:pt x="19" y="4"/>
                      <a:pt x="19" y="6"/>
                    </a:cubicBezTo>
                    <a:cubicBezTo>
                      <a:pt x="0" y="6"/>
                      <a:pt x="0" y="6"/>
                      <a:pt x="0"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577">
                <a:extLst>
                  <a:ext uri="{FF2B5EF4-FFF2-40B4-BE49-F238E27FC236}">
                    <a16:creationId xmlns:a16="http://schemas.microsoft.com/office/drawing/2014/main" id="{E0AD9328-4887-4138-A6C5-25ACA1D6860B}"/>
                  </a:ext>
                </a:extLst>
              </p:cNvPr>
              <p:cNvSpPr>
                <a:spLocks/>
              </p:cNvSpPr>
              <p:nvPr/>
            </p:nvSpPr>
            <p:spPr bwMode="auto">
              <a:xfrm>
                <a:off x="-4879" y="1173"/>
                <a:ext cx="10" cy="2"/>
              </a:xfrm>
              <a:custGeom>
                <a:avLst/>
                <a:gdLst>
                  <a:gd name="T0" fmla="*/ 0 w 16"/>
                  <a:gd name="T1" fmla="*/ 4 h 4"/>
                  <a:gd name="T2" fmla="*/ 9 w 16"/>
                  <a:gd name="T3" fmla="*/ 1 h 4"/>
                  <a:gd name="T4" fmla="*/ 16 w 16"/>
                  <a:gd name="T5" fmla="*/ 4 h 4"/>
                  <a:gd name="T6" fmla="*/ 0 w 16"/>
                  <a:gd name="T7" fmla="*/ 4 h 4"/>
                </a:gdLst>
                <a:ahLst/>
                <a:cxnLst>
                  <a:cxn ang="0">
                    <a:pos x="T0" y="T1"/>
                  </a:cxn>
                  <a:cxn ang="0">
                    <a:pos x="T2" y="T3"/>
                  </a:cxn>
                  <a:cxn ang="0">
                    <a:pos x="T4" y="T5"/>
                  </a:cxn>
                  <a:cxn ang="0">
                    <a:pos x="T6" y="T7"/>
                  </a:cxn>
                </a:cxnLst>
                <a:rect l="0" t="0" r="r" b="b"/>
                <a:pathLst>
                  <a:path w="16" h="4">
                    <a:moveTo>
                      <a:pt x="0" y="4"/>
                    </a:moveTo>
                    <a:cubicBezTo>
                      <a:pt x="3" y="4"/>
                      <a:pt x="6" y="3"/>
                      <a:pt x="9" y="1"/>
                    </a:cubicBezTo>
                    <a:cubicBezTo>
                      <a:pt x="12" y="0"/>
                      <a:pt x="14" y="2"/>
                      <a:pt x="16" y="4"/>
                    </a:cubicBezTo>
                    <a:cubicBezTo>
                      <a:pt x="0" y="4"/>
                      <a:pt x="0" y="4"/>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578">
                <a:extLst>
                  <a:ext uri="{FF2B5EF4-FFF2-40B4-BE49-F238E27FC236}">
                    <a16:creationId xmlns:a16="http://schemas.microsoft.com/office/drawing/2014/main" id="{C3B196D1-18F4-43F3-BC47-7AB696F3505C}"/>
                  </a:ext>
                </a:extLst>
              </p:cNvPr>
              <p:cNvSpPr>
                <a:spLocks/>
              </p:cNvSpPr>
              <p:nvPr/>
            </p:nvSpPr>
            <p:spPr bwMode="auto">
              <a:xfrm>
                <a:off x="-4762" y="1089"/>
                <a:ext cx="72" cy="86"/>
              </a:xfrm>
              <a:custGeom>
                <a:avLst/>
                <a:gdLst>
                  <a:gd name="T0" fmla="*/ 45 w 116"/>
                  <a:gd name="T1" fmla="*/ 139 h 139"/>
                  <a:gd name="T2" fmla="*/ 46 w 116"/>
                  <a:gd name="T3" fmla="*/ 138 h 139"/>
                  <a:gd name="T4" fmla="*/ 44 w 116"/>
                  <a:gd name="T5" fmla="*/ 127 h 139"/>
                  <a:gd name="T6" fmla="*/ 56 w 116"/>
                  <a:gd name="T7" fmla="*/ 122 h 139"/>
                  <a:gd name="T8" fmla="*/ 60 w 116"/>
                  <a:gd name="T9" fmla="*/ 115 h 139"/>
                  <a:gd name="T10" fmla="*/ 46 w 116"/>
                  <a:gd name="T11" fmla="*/ 119 h 139"/>
                  <a:gd name="T12" fmla="*/ 37 w 116"/>
                  <a:gd name="T13" fmla="*/ 111 h 139"/>
                  <a:gd name="T14" fmla="*/ 34 w 116"/>
                  <a:gd name="T15" fmla="*/ 105 h 139"/>
                  <a:gd name="T16" fmla="*/ 31 w 116"/>
                  <a:gd name="T17" fmla="*/ 111 h 139"/>
                  <a:gd name="T18" fmla="*/ 24 w 116"/>
                  <a:gd name="T19" fmla="*/ 113 h 139"/>
                  <a:gd name="T20" fmla="*/ 4 w 116"/>
                  <a:gd name="T21" fmla="*/ 94 h 139"/>
                  <a:gd name="T22" fmla="*/ 7 w 116"/>
                  <a:gd name="T23" fmla="*/ 71 h 139"/>
                  <a:gd name="T24" fmla="*/ 14 w 116"/>
                  <a:gd name="T25" fmla="*/ 68 h 139"/>
                  <a:gd name="T26" fmla="*/ 16 w 116"/>
                  <a:gd name="T27" fmla="*/ 58 h 139"/>
                  <a:gd name="T28" fmla="*/ 5 w 116"/>
                  <a:gd name="T29" fmla="*/ 53 h 139"/>
                  <a:gd name="T30" fmla="*/ 10 w 116"/>
                  <a:gd name="T31" fmla="*/ 28 h 139"/>
                  <a:gd name="T32" fmla="*/ 19 w 116"/>
                  <a:gd name="T33" fmla="*/ 29 h 139"/>
                  <a:gd name="T34" fmla="*/ 26 w 116"/>
                  <a:gd name="T35" fmla="*/ 9 h 139"/>
                  <a:gd name="T36" fmla="*/ 26 w 116"/>
                  <a:gd name="T37" fmla="*/ 1 h 139"/>
                  <a:gd name="T38" fmla="*/ 37 w 116"/>
                  <a:gd name="T39" fmla="*/ 10 h 139"/>
                  <a:gd name="T40" fmla="*/ 46 w 116"/>
                  <a:gd name="T41" fmla="*/ 12 h 139"/>
                  <a:gd name="T42" fmla="*/ 50 w 116"/>
                  <a:gd name="T43" fmla="*/ 10 h 139"/>
                  <a:gd name="T44" fmla="*/ 70 w 116"/>
                  <a:gd name="T45" fmla="*/ 50 h 139"/>
                  <a:gd name="T46" fmla="*/ 72 w 116"/>
                  <a:gd name="T47" fmla="*/ 69 h 139"/>
                  <a:gd name="T48" fmla="*/ 85 w 116"/>
                  <a:gd name="T49" fmla="*/ 80 h 139"/>
                  <a:gd name="T50" fmla="*/ 85 w 116"/>
                  <a:gd name="T51" fmla="*/ 88 h 139"/>
                  <a:gd name="T52" fmla="*/ 80 w 116"/>
                  <a:gd name="T53" fmla="*/ 90 h 139"/>
                  <a:gd name="T54" fmla="*/ 81 w 116"/>
                  <a:gd name="T55" fmla="*/ 101 h 139"/>
                  <a:gd name="T56" fmla="*/ 77 w 116"/>
                  <a:gd name="T57" fmla="*/ 111 h 139"/>
                  <a:gd name="T58" fmla="*/ 89 w 116"/>
                  <a:gd name="T59" fmla="*/ 119 h 139"/>
                  <a:gd name="T60" fmla="*/ 104 w 116"/>
                  <a:gd name="T61" fmla="*/ 113 h 139"/>
                  <a:gd name="T62" fmla="*/ 112 w 116"/>
                  <a:gd name="T63" fmla="*/ 123 h 139"/>
                  <a:gd name="T64" fmla="*/ 100 w 116"/>
                  <a:gd name="T65" fmla="*/ 128 h 139"/>
                  <a:gd name="T66" fmla="*/ 114 w 116"/>
                  <a:gd name="T67" fmla="*/ 139 h 139"/>
                  <a:gd name="T68" fmla="*/ 45 w 116"/>
                  <a:gd name="T6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6" h="139">
                    <a:moveTo>
                      <a:pt x="45" y="139"/>
                    </a:moveTo>
                    <a:cubicBezTo>
                      <a:pt x="45" y="139"/>
                      <a:pt x="46" y="138"/>
                      <a:pt x="46" y="138"/>
                    </a:cubicBezTo>
                    <a:cubicBezTo>
                      <a:pt x="44" y="135"/>
                      <a:pt x="39" y="131"/>
                      <a:pt x="44" y="127"/>
                    </a:cubicBezTo>
                    <a:cubicBezTo>
                      <a:pt x="47" y="124"/>
                      <a:pt x="54" y="115"/>
                      <a:pt x="56" y="122"/>
                    </a:cubicBezTo>
                    <a:cubicBezTo>
                      <a:pt x="60" y="121"/>
                      <a:pt x="60" y="117"/>
                      <a:pt x="60" y="115"/>
                    </a:cubicBezTo>
                    <a:cubicBezTo>
                      <a:pt x="56" y="110"/>
                      <a:pt x="51" y="118"/>
                      <a:pt x="46" y="119"/>
                    </a:cubicBezTo>
                    <a:cubicBezTo>
                      <a:pt x="41" y="117"/>
                      <a:pt x="43" y="113"/>
                      <a:pt x="37" y="111"/>
                    </a:cubicBezTo>
                    <a:cubicBezTo>
                      <a:pt x="38" y="109"/>
                      <a:pt x="37" y="105"/>
                      <a:pt x="34" y="105"/>
                    </a:cubicBezTo>
                    <a:cubicBezTo>
                      <a:pt x="31" y="106"/>
                      <a:pt x="30" y="109"/>
                      <a:pt x="31" y="111"/>
                    </a:cubicBezTo>
                    <a:cubicBezTo>
                      <a:pt x="31" y="115"/>
                      <a:pt x="26" y="115"/>
                      <a:pt x="24" y="113"/>
                    </a:cubicBezTo>
                    <a:cubicBezTo>
                      <a:pt x="22" y="101"/>
                      <a:pt x="6" y="107"/>
                      <a:pt x="4" y="94"/>
                    </a:cubicBezTo>
                    <a:cubicBezTo>
                      <a:pt x="4" y="85"/>
                      <a:pt x="0" y="79"/>
                      <a:pt x="7" y="71"/>
                    </a:cubicBezTo>
                    <a:cubicBezTo>
                      <a:pt x="7" y="69"/>
                      <a:pt x="11" y="63"/>
                      <a:pt x="14" y="68"/>
                    </a:cubicBezTo>
                    <a:cubicBezTo>
                      <a:pt x="17" y="66"/>
                      <a:pt x="15" y="62"/>
                      <a:pt x="16" y="58"/>
                    </a:cubicBezTo>
                    <a:cubicBezTo>
                      <a:pt x="13" y="58"/>
                      <a:pt x="7" y="58"/>
                      <a:pt x="5" y="53"/>
                    </a:cubicBezTo>
                    <a:cubicBezTo>
                      <a:pt x="9" y="44"/>
                      <a:pt x="6" y="36"/>
                      <a:pt x="10" y="28"/>
                    </a:cubicBezTo>
                    <a:cubicBezTo>
                      <a:pt x="13" y="28"/>
                      <a:pt x="18" y="36"/>
                      <a:pt x="19" y="29"/>
                    </a:cubicBezTo>
                    <a:cubicBezTo>
                      <a:pt x="12" y="21"/>
                      <a:pt x="24" y="15"/>
                      <a:pt x="26" y="9"/>
                    </a:cubicBezTo>
                    <a:cubicBezTo>
                      <a:pt x="26" y="6"/>
                      <a:pt x="22" y="3"/>
                      <a:pt x="26" y="1"/>
                    </a:cubicBezTo>
                    <a:cubicBezTo>
                      <a:pt x="32" y="0"/>
                      <a:pt x="42" y="3"/>
                      <a:pt x="37" y="10"/>
                    </a:cubicBezTo>
                    <a:cubicBezTo>
                      <a:pt x="40" y="16"/>
                      <a:pt x="43" y="6"/>
                      <a:pt x="46" y="12"/>
                    </a:cubicBezTo>
                    <a:cubicBezTo>
                      <a:pt x="47" y="11"/>
                      <a:pt x="49" y="11"/>
                      <a:pt x="50" y="10"/>
                    </a:cubicBezTo>
                    <a:cubicBezTo>
                      <a:pt x="63" y="22"/>
                      <a:pt x="70" y="34"/>
                      <a:pt x="70" y="50"/>
                    </a:cubicBezTo>
                    <a:cubicBezTo>
                      <a:pt x="66" y="56"/>
                      <a:pt x="74" y="62"/>
                      <a:pt x="72" y="69"/>
                    </a:cubicBezTo>
                    <a:cubicBezTo>
                      <a:pt x="85" y="64"/>
                      <a:pt x="73" y="83"/>
                      <a:pt x="85" y="80"/>
                    </a:cubicBezTo>
                    <a:cubicBezTo>
                      <a:pt x="86" y="82"/>
                      <a:pt x="88" y="86"/>
                      <a:pt x="85" y="88"/>
                    </a:cubicBezTo>
                    <a:cubicBezTo>
                      <a:pt x="83" y="87"/>
                      <a:pt x="79" y="88"/>
                      <a:pt x="80" y="90"/>
                    </a:cubicBezTo>
                    <a:cubicBezTo>
                      <a:pt x="86" y="91"/>
                      <a:pt x="85" y="98"/>
                      <a:pt x="81" y="101"/>
                    </a:cubicBezTo>
                    <a:cubicBezTo>
                      <a:pt x="79" y="103"/>
                      <a:pt x="70" y="108"/>
                      <a:pt x="77" y="111"/>
                    </a:cubicBezTo>
                    <a:cubicBezTo>
                      <a:pt x="85" y="108"/>
                      <a:pt x="82" y="120"/>
                      <a:pt x="89" y="119"/>
                    </a:cubicBezTo>
                    <a:cubicBezTo>
                      <a:pt x="92" y="103"/>
                      <a:pt x="97" y="124"/>
                      <a:pt x="104" y="113"/>
                    </a:cubicBezTo>
                    <a:cubicBezTo>
                      <a:pt x="107" y="116"/>
                      <a:pt x="116" y="118"/>
                      <a:pt x="112" y="123"/>
                    </a:cubicBezTo>
                    <a:cubicBezTo>
                      <a:pt x="111" y="132"/>
                      <a:pt x="102" y="122"/>
                      <a:pt x="100" y="128"/>
                    </a:cubicBezTo>
                    <a:cubicBezTo>
                      <a:pt x="104" y="131"/>
                      <a:pt x="110" y="135"/>
                      <a:pt x="114" y="139"/>
                    </a:cubicBezTo>
                    <a:cubicBezTo>
                      <a:pt x="45" y="139"/>
                      <a:pt x="45" y="139"/>
                      <a:pt x="45" y="1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Freeform 579">
                <a:extLst>
                  <a:ext uri="{FF2B5EF4-FFF2-40B4-BE49-F238E27FC236}">
                    <a16:creationId xmlns:a16="http://schemas.microsoft.com/office/drawing/2014/main" id="{1F725FC8-2474-4953-9E79-559BEB63DA71}"/>
                  </a:ext>
                </a:extLst>
              </p:cNvPr>
              <p:cNvSpPr>
                <a:spLocks/>
              </p:cNvSpPr>
              <p:nvPr/>
            </p:nvSpPr>
            <p:spPr bwMode="auto">
              <a:xfrm>
                <a:off x="-4678" y="1164"/>
                <a:ext cx="12" cy="11"/>
              </a:xfrm>
              <a:custGeom>
                <a:avLst/>
                <a:gdLst>
                  <a:gd name="T0" fmla="*/ 0 w 19"/>
                  <a:gd name="T1" fmla="*/ 19 h 19"/>
                  <a:gd name="T2" fmla="*/ 4 w 19"/>
                  <a:gd name="T3" fmla="*/ 4 h 19"/>
                  <a:gd name="T4" fmla="*/ 13 w 19"/>
                  <a:gd name="T5" fmla="*/ 9 h 19"/>
                  <a:gd name="T6" fmla="*/ 19 w 19"/>
                  <a:gd name="T7" fmla="*/ 19 h 19"/>
                  <a:gd name="T8" fmla="*/ 0 w 19"/>
                  <a:gd name="T9" fmla="*/ 19 h 19"/>
                </a:gdLst>
                <a:ahLst/>
                <a:cxnLst>
                  <a:cxn ang="0">
                    <a:pos x="T0" y="T1"/>
                  </a:cxn>
                  <a:cxn ang="0">
                    <a:pos x="T2" y="T3"/>
                  </a:cxn>
                  <a:cxn ang="0">
                    <a:pos x="T4" y="T5"/>
                  </a:cxn>
                  <a:cxn ang="0">
                    <a:pos x="T6" y="T7"/>
                  </a:cxn>
                  <a:cxn ang="0">
                    <a:pos x="T8" y="T9"/>
                  </a:cxn>
                </a:cxnLst>
                <a:rect l="0" t="0" r="r" b="b"/>
                <a:pathLst>
                  <a:path w="19" h="19">
                    <a:moveTo>
                      <a:pt x="0" y="19"/>
                    </a:moveTo>
                    <a:cubicBezTo>
                      <a:pt x="1" y="14"/>
                      <a:pt x="3" y="9"/>
                      <a:pt x="4" y="4"/>
                    </a:cubicBezTo>
                    <a:cubicBezTo>
                      <a:pt x="8" y="0"/>
                      <a:pt x="12" y="6"/>
                      <a:pt x="13" y="9"/>
                    </a:cubicBezTo>
                    <a:cubicBezTo>
                      <a:pt x="15" y="13"/>
                      <a:pt x="17" y="16"/>
                      <a:pt x="19" y="19"/>
                    </a:cubicBezTo>
                    <a:cubicBezTo>
                      <a:pt x="0" y="19"/>
                      <a:pt x="0" y="19"/>
                      <a:pt x="0"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 name="Freeform 580">
                <a:extLst>
                  <a:ext uri="{FF2B5EF4-FFF2-40B4-BE49-F238E27FC236}">
                    <a16:creationId xmlns:a16="http://schemas.microsoft.com/office/drawing/2014/main" id="{D80B9BD5-A8D3-4529-B4E1-35158BA42254}"/>
                  </a:ext>
                </a:extLst>
              </p:cNvPr>
              <p:cNvSpPr>
                <a:spLocks/>
              </p:cNvSpPr>
              <p:nvPr/>
            </p:nvSpPr>
            <p:spPr bwMode="auto">
              <a:xfrm>
                <a:off x="-4637" y="1144"/>
                <a:ext cx="53" cy="31"/>
              </a:xfrm>
              <a:custGeom>
                <a:avLst/>
                <a:gdLst>
                  <a:gd name="T0" fmla="*/ 11 w 86"/>
                  <a:gd name="T1" fmla="*/ 51 h 51"/>
                  <a:gd name="T2" fmla="*/ 18 w 86"/>
                  <a:gd name="T3" fmla="*/ 51 h 51"/>
                  <a:gd name="T4" fmla="*/ 13 w 86"/>
                  <a:gd name="T5" fmla="*/ 34 h 51"/>
                  <a:gd name="T6" fmla="*/ 4 w 86"/>
                  <a:gd name="T7" fmla="*/ 28 h 51"/>
                  <a:gd name="T8" fmla="*/ 6 w 86"/>
                  <a:gd name="T9" fmla="*/ 8 h 51"/>
                  <a:gd name="T10" fmla="*/ 4 w 86"/>
                  <a:gd name="T11" fmla="*/ 2 h 51"/>
                  <a:gd name="T12" fmla="*/ 36 w 86"/>
                  <a:gd name="T13" fmla="*/ 9 h 51"/>
                  <a:gd name="T14" fmla="*/ 58 w 86"/>
                  <a:gd name="T15" fmla="*/ 7 h 51"/>
                  <a:gd name="T16" fmla="*/ 64 w 86"/>
                  <a:gd name="T17" fmla="*/ 23 h 51"/>
                  <a:gd name="T18" fmla="*/ 84 w 86"/>
                  <a:gd name="T19" fmla="*/ 22 h 51"/>
                  <a:gd name="T20" fmla="*/ 78 w 86"/>
                  <a:gd name="T21" fmla="*/ 33 h 51"/>
                  <a:gd name="T22" fmla="*/ 73 w 86"/>
                  <a:gd name="T23" fmla="*/ 40 h 51"/>
                  <a:gd name="T24" fmla="*/ 86 w 86"/>
                  <a:gd name="T25" fmla="*/ 42 h 51"/>
                  <a:gd name="T26" fmla="*/ 84 w 86"/>
                  <a:gd name="T27" fmla="*/ 51 h 51"/>
                  <a:gd name="T28" fmla="*/ 11 w 86"/>
                  <a:gd name="T29"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6" h="51">
                    <a:moveTo>
                      <a:pt x="11" y="51"/>
                    </a:moveTo>
                    <a:cubicBezTo>
                      <a:pt x="12" y="50"/>
                      <a:pt x="14" y="49"/>
                      <a:pt x="18" y="51"/>
                    </a:cubicBezTo>
                    <a:cubicBezTo>
                      <a:pt x="9" y="45"/>
                      <a:pt x="30" y="36"/>
                      <a:pt x="13" y="34"/>
                    </a:cubicBezTo>
                    <a:cubicBezTo>
                      <a:pt x="9" y="36"/>
                      <a:pt x="4" y="32"/>
                      <a:pt x="4" y="28"/>
                    </a:cubicBezTo>
                    <a:cubicBezTo>
                      <a:pt x="13" y="22"/>
                      <a:pt x="1" y="16"/>
                      <a:pt x="6" y="8"/>
                    </a:cubicBezTo>
                    <a:cubicBezTo>
                      <a:pt x="6" y="6"/>
                      <a:pt x="0" y="4"/>
                      <a:pt x="4" y="2"/>
                    </a:cubicBezTo>
                    <a:cubicBezTo>
                      <a:pt x="16" y="0"/>
                      <a:pt x="25" y="3"/>
                      <a:pt x="36" y="9"/>
                    </a:cubicBezTo>
                    <a:cubicBezTo>
                      <a:pt x="42" y="11"/>
                      <a:pt x="51" y="7"/>
                      <a:pt x="58" y="7"/>
                    </a:cubicBezTo>
                    <a:cubicBezTo>
                      <a:pt x="64" y="12"/>
                      <a:pt x="55" y="18"/>
                      <a:pt x="64" y="23"/>
                    </a:cubicBezTo>
                    <a:cubicBezTo>
                      <a:pt x="69" y="17"/>
                      <a:pt x="77" y="24"/>
                      <a:pt x="84" y="22"/>
                    </a:cubicBezTo>
                    <a:cubicBezTo>
                      <a:pt x="85" y="26"/>
                      <a:pt x="81" y="29"/>
                      <a:pt x="78" y="33"/>
                    </a:cubicBezTo>
                    <a:cubicBezTo>
                      <a:pt x="73" y="31"/>
                      <a:pt x="76" y="38"/>
                      <a:pt x="73" y="40"/>
                    </a:cubicBezTo>
                    <a:cubicBezTo>
                      <a:pt x="80" y="48"/>
                      <a:pt x="83" y="31"/>
                      <a:pt x="86" y="42"/>
                    </a:cubicBezTo>
                    <a:cubicBezTo>
                      <a:pt x="86" y="46"/>
                      <a:pt x="85" y="49"/>
                      <a:pt x="84" y="51"/>
                    </a:cubicBezTo>
                    <a:cubicBezTo>
                      <a:pt x="11" y="51"/>
                      <a:pt x="11" y="51"/>
                      <a:pt x="11"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6" name="Freeform 581">
                <a:extLst>
                  <a:ext uri="{FF2B5EF4-FFF2-40B4-BE49-F238E27FC236}">
                    <a16:creationId xmlns:a16="http://schemas.microsoft.com/office/drawing/2014/main" id="{E769D33F-7D39-4602-9298-3EF991338AE6}"/>
                  </a:ext>
                </a:extLst>
              </p:cNvPr>
              <p:cNvSpPr>
                <a:spLocks/>
              </p:cNvSpPr>
              <p:nvPr/>
            </p:nvSpPr>
            <p:spPr bwMode="auto">
              <a:xfrm>
                <a:off x="-4977" y="1175"/>
                <a:ext cx="11" cy="6"/>
              </a:xfrm>
              <a:custGeom>
                <a:avLst/>
                <a:gdLst>
                  <a:gd name="T0" fmla="*/ 17 w 17"/>
                  <a:gd name="T1" fmla="*/ 0 h 9"/>
                  <a:gd name="T2" fmla="*/ 17 w 17"/>
                  <a:gd name="T3" fmla="*/ 2 h 9"/>
                  <a:gd name="T4" fmla="*/ 2 w 17"/>
                  <a:gd name="T5" fmla="*/ 3 h 9"/>
                  <a:gd name="T6" fmla="*/ 0 w 17"/>
                  <a:gd name="T7" fmla="*/ 0 h 9"/>
                  <a:gd name="T8" fmla="*/ 17 w 17"/>
                  <a:gd name="T9" fmla="*/ 0 h 9"/>
                </a:gdLst>
                <a:ahLst/>
                <a:cxnLst>
                  <a:cxn ang="0">
                    <a:pos x="T0" y="T1"/>
                  </a:cxn>
                  <a:cxn ang="0">
                    <a:pos x="T2" y="T3"/>
                  </a:cxn>
                  <a:cxn ang="0">
                    <a:pos x="T4" y="T5"/>
                  </a:cxn>
                  <a:cxn ang="0">
                    <a:pos x="T6" y="T7"/>
                  </a:cxn>
                  <a:cxn ang="0">
                    <a:pos x="T8" y="T9"/>
                  </a:cxn>
                </a:cxnLst>
                <a:rect l="0" t="0" r="r" b="b"/>
                <a:pathLst>
                  <a:path w="17" h="9">
                    <a:moveTo>
                      <a:pt x="17" y="0"/>
                    </a:moveTo>
                    <a:cubicBezTo>
                      <a:pt x="17" y="1"/>
                      <a:pt x="17" y="1"/>
                      <a:pt x="17" y="2"/>
                    </a:cubicBezTo>
                    <a:cubicBezTo>
                      <a:pt x="14" y="9"/>
                      <a:pt x="6" y="5"/>
                      <a:pt x="2" y="3"/>
                    </a:cubicBezTo>
                    <a:cubicBezTo>
                      <a:pt x="1" y="2"/>
                      <a:pt x="0" y="1"/>
                      <a:pt x="0"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582">
                <a:extLst>
                  <a:ext uri="{FF2B5EF4-FFF2-40B4-BE49-F238E27FC236}">
                    <a16:creationId xmlns:a16="http://schemas.microsoft.com/office/drawing/2014/main" id="{9C60C5C5-21E2-4E9A-AB9E-A4ED03C7C6A0}"/>
                  </a:ext>
                </a:extLst>
              </p:cNvPr>
              <p:cNvSpPr>
                <a:spLocks/>
              </p:cNvSpPr>
              <p:nvPr/>
            </p:nvSpPr>
            <p:spPr bwMode="auto">
              <a:xfrm>
                <a:off x="-4490" y="1335"/>
                <a:ext cx="312" cy="100"/>
              </a:xfrm>
              <a:custGeom>
                <a:avLst/>
                <a:gdLst>
                  <a:gd name="T0" fmla="*/ 60 w 503"/>
                  <a:gd name="T1" fmla="*/ 138 h 160"/>
                  <a:gd name="T2" fmla="*/ 43 w 503"/>
                  <a:gd name="T3" fmla="*/ 140 h 160"/>
                  <a:gd name="T4" fmla="*/ 31 w 503"/>
                  <a:gd name="T5" fmla="*/ 109 h 160"/>
                  <a:gd name="T6" fmla="*/ 18 w 503"/>
                  <a:gd name="T7" fmla="*/ 66 h 160"/>
                  <a:gd name="T8" fmla="*/ 7 w 503"/>
                  <a:gd name="T9" fmla="*/ 26 h 160"/>
                  <a:gd name="T10" fmla="*/ 42 w 503"/>
                  <a:gd name="T11" fmla="*/ 18 h 160"/>
                  <a:gd name="T12" fmla="*/ 79 w 503"/>
                  <a:gd name="T13" fmla="*/ 18 h 160"/>
                  <a:gd name="T14" fmla="*/ 127 w 503"/>
                  <a:gd name="T15" fmla="*/ 10 h 160"/>
                  <a:gd name="T16" fmla="*/ 160 w 503"/>
                  <a:gd name="T17" fmla="*/ 28 h 160"/>
                  <a:gd name="T18" fmla="*/ 171 w 503"/>
                  <a:gd name="T19" fmla="*/ 47 h 160"/>
                  <a:gd name="T20" fmla="*/ 210 w 503"/>
                  <a:gd name="T21" fmla="*/ 47 h 160"/>
                  <a:gd name="T22" fmla="*/ 225 w 503"/>
                  <a:gd name="T23" fmla="*/ 56 h 160"/>
                  <a:gd name="T24" fmla="*/ 232 w 503"/>
                  <a:gd name="T25" fmla="*/ 78 h 160"/>
                  <a:gd name="T26" fmla="*/ 246 w 503"/>
                  <a:gd name="T27" fmla="*/ 121 h 160"/>
                  <a:gd name="T28" fmla="*/ 264 w 503"/>
                  <a:gd name="T29" fmla="*/ 128 h 160"/>
                  <a:gd name="T30" fmla="*/ 254 w 503"/>
                  <a:gd name="T31" fmla="*/ 141 h 160"/>
                  <a:gd name="T32" fmla="*/ 271 w 503"/>
                  <a:gd name="T33" fmla="*/ 140 h 160"/>
                  <a:gd name="T34" fmla="*/ 300 w 503"/>
                  <a:gd name="T35" fmla="*/ 155 h 160"/>
                  <a:gd name="T36" fmla="*/ 315 w 503"/>
                  <a:gd name="T37" fmla="*/ 156 h 160"/>
                  <a:gd name="T38" fmla="*/ 339 w 503"/>
                  <a:gd name="T39" fmla="*/ 131 h 160"/>
                  <a:gd name="T40" fmla="*/ 346 w 503"/>
                  <a:gd name="T41" fmla="*/ 102 h 160"/>
                  <a:gd name="T42" fmla="*/ 335 w 503"/>
                  <a:gd name="T43" fmla="*/ 61 h 160"/>
                  <a:gd name="T44" fmla="*/ 345 w 503"/>
                  <a:gd name="T45" fmla="*/ 27 h 160"/>
                  <a:gd name="T46" fmla="*/ 369 w 503"/>
                  <a:gd name="T47" fmla="*/ 45 h 160"/>
                  <a:gd name="T48" fmla="*/ 390 w 503"/>
                  <a:gd name="T49" fmla="*/ 63 h 160"/>
                  <a:gd name="T50" fmla="*/ 425 w 503"/>
                  <a:gd name="T51" fmla="*/ 80 h 160"/>
                  <a:gd name="T52" fmla="*/ 423 w 503"/>
                  <a:gd name="T53" fmla="*/ 102 h 160"/>
                  <a:gd name="T54" fmla="*/ 442 w 503"/>
                  <a:gd name="T55" fmla="*/ 100 h 160"/>
                  <a:gd name="T56" fmla="*/ 455 w 503"/>
                  <a:gd name="T57" fmla="*/ 110 h 160"/>
                  <a:gd name="T58" fmla="*/ 475 w 503"/>
                  <a:gd name="T59" fmla="*/ 116 h 160"/>
                  <a:gd name="T60" fmla="*/ 469 w 503"/>
                  <a:gd name="T61" fmla="*/ 129 h 160"/>
                  <a:gd name="T62" fmla="*/ 489 w 503"/>
                  <a:gd name="T63" fmla="*/ 137 h 160"/>
                  <a:gd name="T64" fmla="*/ 497 w 503"/>
                  <a:gd name="T65" fmla="*/ 155 h 160"/>
                  <a:gd name="T66" fmla="*/ 52 w 503"/>
                  <a:gd name="T67" fmla="*/ 16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03" h="160">
                    <a:moveTo>
                      <a:pt x="52" y="160"/>
                    </a:moveTo>
                    <a:cubicBezTo>
                      <a:pt x="55" y="152"/>
                      <a:pt x="54" y="145"/>
                      <a:pt x="60" y="138"/>
                    </a:cubicBezTo>
                    <a:cubicBezTo>
                      <a:pt x="62" y="134"/>
                      <a:pt x="56" y="136"/>
                      <a:pt x="55" y="138"/>
                    </a:cubicBezTo>
                    <a:cubicBezTo>
                      <a:pt x="51" y="140"/>
                      <a:pt x="46" y="145"/>
                      <a:pt x="43" y="140"/>
                    </a:cubicBezTo>
                    <a:cubicBezTo>
                      <a:pt x="52" y="130"/>
                      <a:pt x="26" y="126"/>
                      <a:pt x="38" y="116"/>
                    </a:cubicBezTo>
                    <a:cubicBezTo>
                      <a:pt x="35" y="114"/>
                      <a:pt x="33" y="113"/>
                      <a:pt x="31" y="109"/>
                    </a:cubicBezTo>
                    <a:cubicBezTo>
                      <a:pt x="10" y="117"/>
                      <a:pt x="30" y="88"/>
                      <a:pt x="22" y="81"/>
                    </a:cubicBezTo>
                    <a:cubicBezTo>
                      <a:pt x="20" y="76"/>
                      <a:pt x="25" y="69"/>
                      <a:pt x="18" y="66"/>
                    </a:cubicBezTo>
                    <a:cubicBezTo>
                      <a:pt x="6" y="61"/>
                      <a:pt x="4" y="49"/>
                      <a:pt x="0" y="38"/>
                    </a:cubicBezTo>
                    <a:cubicBezTo>
                      <a:pt x="0" y="31"/>
                      <a:pt x="9" y="32"/>
                      <a:pt x="7" y="26"/>
                    </a:cubicBezTo>
                    <a:cubicBezTo>
                      <a:pt x="10" y="22"/>
                      <a:pt x="14" y="18"/>
                      <a:pt x="19" y="14"/>
                    </a:cubicBezTo>
                    <a:cubicBezTo>
                      <a:pt x="26" y="15"/>
                      <a:pt x="34" y="12"/>
                      <a:pt x="42" y="18"/>
                    </a:cubicBezTo>
                    <a:cubicBezTo>
                      <a:pt x="49" y="13"/>
                      <a:pt x="55" y="20"/>
                      <a:pt x="63" y="20"/>
                    </a:cubicBezTo>
                    <a:cubicBezTo>
                      <a:pt x="70" y="17"/>
                      <a:pt x="73" y="11"/>
                      <a:pt x="79" y="18"/>
                    </a:cubicBezTo>
                    <a:cubicBezTo>
                      <a:pt x="88" y="13"/>
                      <a:pt x="94" y="6"/>
                      <a:pt x="102" y="0"/>
                    </a:cubicBezTo>
                    <a:cubicBezTo>
                      <a:pt x="111" y="5"/>
                      <a:pt x="117" y="9"/>
                      <a:pt x="127" y="10"/>
                    </a:cubicBezTo>
                    <a:cubicBezTo>
                      <a:pt x="132" y="21"/>
                      <a:pt x="147" y="18"/>
                      <a:pt x="153" y="26"/>
                    </a:cubicBezTo>
                    <a:cubicBezTo>
                      <a:pt x="154" y="22"/>
                      <a:pt x="160" y="26"/>
                      <a:pt x="160" y="28"/>
                    </a:cubicBezTo>
                    <a:cubicBezTo>
                      <a:pt x="157" y="34"/>
                      <a:pt x="172" y="37"/>
                      <a:pt x="165" y="42"/>
                    </a:cubicBezTo>
                    <a:cubicBezTo>
                      <a:pt x="167" y="44"/>
                      <a:pt x="168" y="47"/>
                      <a:pt x="171" y="47"/>
                    </a:cubicBezTo>
                    <a:cubicBezTo>
                      <a:pt x="178" y="46"/>
                      <a:pt x="178" y="46"/>
                      <a:pt x="178" y="46"/>
                    </a:cubicBezTo>
                    <a:cubicBezTo>
                      <a:pt x="192" y="57"/>
                      <a:pt x="199" y="29"/>
                      <a:pt x="210" y="47"/>
                    </a:cubicBezTo>
                    <a:cubicBezTo>
                      <a:pt x="213" y="44"/>
                      <a:pt x="216" y="35"/>
                      <a:pt x="221" y="39"/>
                    </a:cubicBezTo>
                    <a:cubicBezTo>
                      <a:pt x="227" y="41"/>
                      <a:pt x="227" y="50"/>
                      <a:pt x="225" y="56"/>
                    </a:cubicBezTo>
                    <a:cubicBezTo>
                      <a:pt x="227" y="60"/>
                      <a:pt x="227" y="64"/>
                      <a:pt x="224" y="67"/>
                    </a:cubicBezTo>
                    <a:cubicBezTo>
                      <a:pt x="225" y="71"/>
                      <a:pt x="231" y="73"/>
                      <a:pt x="232" y="78"/>
                    </a:cubicBezTo>
                    <a:cubicBezTo>
                      <a:pt x="231" y="83"/>
                      <a:pt x="241" y="87"/>
                      <a:pt x="235" y="92"/>
                    </a:cubicBezTo>
                    <a:cubicBezTo>
                      <a:pt x="250" y="96"/>
                      <a:pt x="244" y="110"/>
                      <a:pt x="246" y="121"/>
                    </a:cubicBezTo>
                    <a:cubicBezTo>
                      <a:pt x="251" y="125"/>
                      <a:pt x="255" y="121"/>
                      <a:pt x="259" y="123"/>
                    </a:cubicBezTo>
                    <a:cubicBezTo>
                      <a:pt x="260" y="126"/>
                      <a:pt x="261" y="129"/>
                      <a:pt x="264" y="128"/>
                    </a:cubicBezTo>
                    <a:cubicBezTo>
                      <a:pt x="266" y="130"/>
                      <a:pt x="267" y="133"/>
                      <a:pt x="265" y="135"/>
                    </a:cubicBezTo>
                    <a:cubicBezTo>
                      <a:pt x="253" y="129"/>
                      <a:pt x="268" y="152"/>
                      <a:pt x="254" y="141"/>
                    </a:cubicBezTo>
                    <a:cubicBezTo>
                      <a:pt x="253" y="144"/>
                      <a:pt x="251" y="149"/>
                      <a:pt x="252" y="153"/>
                    </a:cubicBezTo>
                    <a:cubicBezTo>
                      <a:pt x="263" y="157"/>
                      <a:pt x="263" y="145"/>
                      <a:pt x="271" y="140"/>
                    </a:cubicBezTo>
                    <a:cubicBezTo>
                      <a:pt x="277" y="141"/>
                      <a:pt x="280" y="133"/>
                      <a:pt x="288" y="134"/>
                    </a:cubicBezTo>
                    <a:cubicBezTo>
                      <a:pt x="299" y="137"/>
                      <a:pt x="296" y="150"/>
                      <a:pt x="300" y="155"/>
                    </a:cubicBezTo>
                    <a:cubicBezTo>
                      <a:pt x="305" y="153"/>
                      <a:pt x="300" y="146"/>
                      <a:pt x="307" y="144"/>
                    </a:cubicBezTo>
                    <a:cubicBezTo>
                      <a:pt x="315" y="144"/>
                      <a:pt x="311" y="152"/>
                      <a:pt x="315" y="156"/>
                    </a:cubicBezTo>
                    <a:cubicBezTo>
                      <a:pt x="327" y="159"/>
                      <a:pt x="319" y="143"/>
                      <a:pt x="329" y="137"/>
                    </a:cubicBezTo>
                    <a:cubicBezTo>
                      <a:pt x="332" y="134"/>
                      <a:pt x="343" y="139"/>
                      <a:pt x="339" y="131"/>
                    </a:cubicBezTo>
                    <a:cubicBezTo>
                      <a:pt x="345" y="126"/>
                      <a:pt x="335" y="119"/>
                      <a:pt x="345" y="118"/>
                    </a:cubicBezTo>
                    <a:cubicBezTo>
                      <a:pt x="354" y="112"/>
                      <a:pt x="341" y="108"/>
                      <a:pt x="346" y="102"/>
                    </a:cubicBezTo>
                    <a:cubicBezTo>
                      <a:pt x="356" y="100"/>
                      <a:pt x="349" y="95"/>
                      <a:pt x="346" y="90"/>
                    </a:cubicBezTo>
                    <a:cubicBezTo>
                      <a:pt x="349" y="78"/>
                      <a:pt x="338" y="71"/>
                      <a:pt x="335" y="61"/>
                    </a:cubicBezTo>
                    <a:cubicBezTo>
                      <a:pt x="341" y="56"/>
                      <a:pt x="340" y="51"/>
                      <a:pt x="338" y="45"/>
                    </a:cubicBezTo>
                    <a:cubicBezTo>
                      <a:pt x="344" y="39"/>
                      <a:pt x="337" y="31"/>
                      <a:pt x="345" y="27"/>
                    </a:cubicBezTo>
                    <a:cubicBezTo>
                      <a:pt x="349" y="25"/>
                      <a:pt x="351" y="32"/>
                      <a:pt x="353" y="35"/>
                    </a:cubicBezTo>
                    <a:cubicBezTo>
                      <a:pt x="361" y="31"/>
                      <a:pt x="365" y="41"/>
                      <a:pt x="369" y="45"/>
                    </a:cubicBezTo>
                    <a:cubicBezTo>
                      <a:pt x="376" y="45"/>
                      <a:pt x="381" y="51"/>
                      <a:pt x="387" y="56"/>
                    </a:cubicBezTo>
                    <a:cubicBezTo>
                      <a:pt x="384" y="59"/>
                      <a:pt x="387" y="63"/>
                      <a:pt x="390" y="63"/>
                    </a:cubicBezTo>
                    <a:cubicBezTo>
                      <a:pt x="406" y="57"/>
                      <a:pt x="403" y="74"/>
                      <a:pt x="415" y="78"/>
                    </a:cubicBezTo>
                    <a:cubicBezTo>
                      <a:pt x="418" y="71"/>
                      <a:pt x="423" y="78"/>
                      <a:pt x="425" y="80"/>
                    </a:cubicBezTo>
                    <a:cubicBezTo>
                      <a:pt x="428" y="83"/>
                      <a:pt x="424" y="88"/>
                      <a:pt x="423" y="92"/>
                    </a:cubicBezTo>
                    <a:cubicBezTo>
                      <a:pt x="416" y="92"/>
                      <a:pt x="417" y="100"/>
                      <a:pt x="423" y="102"/>
                    </a:cubicBezTo>
                    <a:cubicBezTo>
                      <a:pt x="428" y="96"/>
                      <a:pt x="433" y="93"/>
                      <a:pt x="439" y="90"/>
                    </a:cubicBezTo>
                    <a:cubicBezTo>
                      <a:pt x="442" y="92"/>
                      <a:pt x="441" y="98"/>
                      <a:pt x="442" y="100"/>
                    </a:cubicBezTo>
                    <a:cubicBezTo>
                      <a:pt x="446" y="104"/>
                      <a:pt x="451" y="98"/>
                      <a:pt x="453" y="104"/>
                    </a:cubicBezTo>
                    <a:cubicBezTo>
                      <a:pt x="451" y="106"/>
                      <a:pt x="452" y="109"/>
                      <a:pt x="455" y="110"/>
                    </a:cubicBezTo>
                    <a:cubicBezTo>
                      <a:pt x="458" y="108"/>
                      <a:pt x="462" y="104"/>
                      <a:pt x="467" y="107"/>
                    </a:cubicBezTo>
                    <a:cubicBezTo>
                      <a:pt x="467" y="112"/>
                      <a:pt x="477" y="111"/>
                      <a:pt x="475" y="116"/>
                    </a:cubicBezTo>
                    <a:cubicBezTo>
                      <a:pt x="470" y="118"/>
                      <a:pt x="469" y="125"/>
                      <a:pt x="464" y="125"/>
                    </a:cubicBezTo>
                    <a:cubicBezTo>
                      <a:pt x="462" y="129"/>
                      <a:pt x="467" y="129"/>
                      <a:pt x="469" y="129"/>
                    </a:cubicBezTo>
                    <a:cubicBezTo>
                      <a:pt x="473" y="127"/>
                      <a:pt x="481" y="126"/>
                      <a:pt x="483" y="132"/>
                    </a:cubicBezTo>
                    <a:cubicBezTo>
                      <a:pt x="481" y="136"/>
                      <a:pt x="488" y="137"/>
                      <a:pt x="489" y="137"/>
                    </a:cubicBezTo>
                    <a:cubicBezTo>
                      <a:pt x="494" y="140"/>
                      <a:pt x="500" y="133"/>
                      <a:pt x="503" y="141"/>
                    </a:cubicBezTo>
                    <a:cubicBezTo>
                      <a:pt x="496" y="145"/>
                      <a:pt x="502" y="150"/>
                      <a:pt x="497" y="155"/>
                    </a:cubicBezTo>
                    <a:cubicBezTo>
                      <a:pt x="499" y="156"/>
                      <a:pt x="502" y="158"/>
                      <a:pt x="502" y="160"/>
                    </a:cubicBezTo>
                    <a:cubicBezTo>
                      <a:pt x="52" y="160"/>
                      <a:pt x="52" y="160"/>
                      <a:pt x="52" y="16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 name="Freeform 583">
                <a:extLst>
                  <a:ext uri="{FF2B5EF4-FFF2-40B4-BE49-F238E27FC236}">
                    <a16:creationId xmlns:a16="http://schemas.microsoft.com/office/drawing/2014/main" id="{44C72875-B994-4F01-87D8-ED790EF5D047}"/>
                  </a:ext>
                </a:extLst>
              </p:cNvPr>
              <p:cNvSpPr>
                <a:spLocks/>
              </p:cNvSpPr>
              <p:nvPr/>
            </p:nvSpPr>
            <p:spPr bwMode="auto">
              <a:xfrm>
                <a:off x="-4472" y="1435"/>
                <a:ext cx="460" cy="99"/>
              </a:xfrm>
              <a:custGeom>
                <a:avLst/>
                <a:gdLst>
                  <a:gd name="T0" fmla="*/ 472 w 740"/>
                  <a:gd name="T1" fmla="*/ 0 h 160"/>
                  <a:gd name="T2" fmla="*/ 470 w 740"/>
                  <a:gd name="T3" fmla="*/ 2 h 160"/>
                  <a:gd name="T4" fmla="*/ 468 w 740"/>
                  <a:gd name="T5" fmla="*/ 8 h 160"/>
                  <a:gd name="T6" fmla="*/ 476 w 740"/>
                  <a:gd name="T7" fmla="*/ 10 h 160"/>
                  <a:gd name="T8" fmla="*/ 476 w 740"/>
                  <a:gd name="T9" fmla="*/ 18 h 160"/>
                  <a:gd name="T10" fmla="*/ 482 w 740"/>
                  <a:gd name="T11" fmla="*/ 24 h 160"/>
                  <a:gd name="T12" fmla="*/ 496 w 740"/>
                  <a:gd name="T13" fmla="*/ 18 h 160"/>
                  <a:gd name="T14" fmla="*/ 500 w 740"/>
                  <a:gd name="T15" fmla="*/ 30 h 160"/>
                  <a:gd name="T16" fmla="*/ 517 w 740"/>
                  <a:gd name="T17" fmla="*/ 32 h 160"/>
                  <a:gd name="T18" fmla="*/ 523 w 740"/>
                  <a:gd name="T19" fmla="*/ 30 h 160"/>
                  <a:gd name="T20" fmla="*/ 532 w 740"/>
                  <a:gd name="T21" fmla="*/ 34 h 160"/>
                  <a:gd name="T22" fmla="*/ 541 w 740"/>
                  <a:gd name="T23" fmla="*/ 54 h 160"/>
                  <a:gd name="T24" fmla="*/ 551 w 740"/>
                  <a:gd name="T25" fmla="*/ 50 h 160"/>
                  <a:gd name="T26" fmla="*/ 556 w 740"/>
                  <a:gd name="T27" fmla="*/ 45 h 160"/>
                  <a:gd name="T28" fmla="*/ 561 w 740"/>
                  <a:gd name="T29" fmla="*/ 46 h 160"/>
                  <a:gd name="T30" fmla="*/ 569 w 740"/>
                  <a:gd name="T31" fmla="*/ 46 h 160"/>
                  <a:gd name="T32" fmla="*/ 575 w 740"/>
                  <a:gd name="T33" fmla="*/ 41 h 160"/>
                  <a:gd name="T34" fmla="*/ 598 w 740"/>
                  <a:gd name="T35" fmla="*/ 48 h 160"/>
                  <a:gd name="T36" fmla="*/ 604 w 740"/>
                  <a:gd name="T37" fmla="*/ 37 h 160"/>
                  <a:gd name="T38" fmla="*/ 610 w 740"/>
                  <a:gd name="T39" fmla="*/ 44 h 160"/>
                  <a:gd name="T40" fmla="*/ 625 w 740"/>
                  <a:gd name="T41" fmla="*/ 41 h 160"/>
                  <a:gd name="T42" fmla="*/ 632 w 740"/>
                  <a:gd name="T43" fmla="*/ 47 h 160"/>
                  <a:gd name="T44" fmla="*/ 619 w 740"/>
                  <a:gd name="T45" fmla="*/ 65 h 160"/>
                  <a:gd name="T46" fmla="*/ 617 w 740"/>
                  <a:gd name="T47" fmla="*/ 80 h 160"/>
                  <a:gd name="T48" fmla="*/ 611 w 740"/>
                  <a:gd name="T49" fmla="*/ 87 h 160"/>
                  <a:gd name="T50" fmla="*/ 586 w 740"/>
                  <a:gd name="T51" fmla="*/ 113 h 160"/>
                  <a:gd name="T52" fmla="*/ 593 w 740"/>
                  <a:gd name="T53" fmla="*/ 129 h 160"/>
                  <a:gd name="T54" fmla="*/ 610 w 740"/>
                  <a:gd name="T55" fmla="*/ 104 h 160"/>
                  <a:gd name="T56" fmla="*/ 613 w 740"/>
                  <a:gd name="T57" fmla="*/ 96 h 160"/>
                  <a:gd name="T58" fmla="*/ 620 w 740"/>
                  <a:gd name="T59" fmla="*/ 82 h 160"/>
                  <a:gd name="T60" fmla="*/ 629 w 740"/>
                  <a:gd name="T61" fmla="*/ 65 h 160"/>
                  <a:gd name="T62" fmla="*/ 641 w 740"/>
                  <a:gd name="T63" fmla="*/ 56 h 160"/>
                  <a:gd name="T64" fmla="*/ 659 w 740"/>
                  <a:gd name="T65" fmla="*/ 71 h 160"/>
                  <a:gd name="T66" fmla="*/ 662 w 740"/>
                  <a:gd name="T67" fmla="*/ 83 h 160"/>
                  <a:gd name="T68" fmla="*/ 665 w 740"/>
                  <a:gd name="T69" fmla="*/ 70 h 160"/>
                  <a:gd name="T70" fmla="*/ 685 w 740"/>
                  <a:gd name="T71" fmla="*/ 64 h 160"/>
                  <a:gd name="T72" fmla="*/ 709 w 740"/>
                  <a:gd name="T73" fmla="*/ 76 h 160"/>
                  <a:gd name="T74" fmla="*/ 709 w 740"/>
                  <a:gd name="T75" fmla="*/ 85 h 160"/>
                  <a:gd name="T76" fmla="*/ 716 w 740"/>
                  <a:gd name="T77" fmla="*/ 95 h 160"/>
                  <a:gd name="T78" fmla="*/ 714 w 740"/>
                  <a:gd name="T79" fmla="*/ 100 h 160"/>
                  <a:gd name="T80" fmla="*/ 724 w 740"/>
                  <a:gd name="T81" fmla="*/ 102 h 160"/>
                  <a:gd name="T82" fmla="*/ 725 w 740"/>
                  <a:gd name="T83" fmla="*/ 110 h 160"/>
                  <a:gd name="T84" fmla="*/ 732 w 740"/>
                  <a:gd name="T85" fmla="*/ 114 h 160"/>
                  <a:gd name="T86" fmla="*/ 738 w 740"/>
                  <a:gd name="T87" fmla="*/ 123 h 160"/>
                  <a:gd name="T88" fmla="*/ 731 w 740"/>
                  <a:gd name="T89" fmla="*/ 150 h 160"/>
                  <a:gd name="T90" fmla="*/ 728 w 740"/>
                  <a:gd name="T91" fmla="*/ 160 h 160"/>
                  <a:gd name="T92" fmla="*/ 93 w 740"/>
                  <a:gd name="T93" fmla="*/ 160 h 160"/>
                  <a:gd name="T94" fmla="*/ 88 w 740"/>
                  <a:gd name="T95" fmla="*/ 157 h 160"/>
                  <a:gd name="T96" fmla="*/ 87 w 740"/>
                  <a:gd name="T97" fmla="*/ 160 h 160"/>
                  <a:gd name="T98" fmla="*/ 84 w 740"/>
                  <a:gd name="T99" fmla="*/ 160 h 160"/>
                  <a:gd name="T100" fmla="*/ 79 w 740"/>
                  <a:gd name="T101" fmla="*/ 151 h 160"/>
                  <a:gd name="T102" fmla="*/ 55 w 740"/>
                  <a:gd name="T103" fmla="*/ 103 h 160"/>
                  <a:gd name="T104" fmla="*/ 37 w 740"/>
                  <a:gd name="T105" fmla="*/ 80 h 160"/>
                  <a:gd name="T106" fmla="*/ 13 w 740"/>
                  <a:gd name="T107" fmla="*/ 65 h 160"/>
                  <a:gd name="T108" fmla="*/ 3 w 740"/>
                  <a:gd name="T109" fmla="*/ 59 h 160"/>
                  <a:gd name="T110" fmla="*/ 6 w 740"/>
                  <a:gd name="T111" fmla="*/ 56 h 160"/>
                  <a:gd name="T112" fmla="*/ 4 w 740"/>
                  <a:gd name="T113" fmla="*/ 49 h 160"/>
                  <a:gd name="T114" fmla="*/ 19 w 740"/>
                  <a:gd name="T115" fmla="*/ 18 h 160"/>
                  <a:gd name="T116" fmla="*/ 14 w 740"/>
                  <a:gd name="T117" fmla="*/ 5 h 160"/>
                  <a:gd name="T118" fmla="*/ 22 w 740"/>
                  <a:gd name="T119" fmla="*/ 1 h 160"/>
                  <a:gd name="T120" fmla="*/ 22 w 740"/>
                  <a:gd name="T121" fmla="*/ 0 h 160"/>
                  <a:gd name="T122" fmla="*/ 472 w 740"/>
                  <a:gd name="T123"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0" h="160">
                    <a:moveTo>
                      <a:pt x="472" y="0"/>
                    </a:moveTo>
                    <a:cubicBezTo>
                      <a:pt x="472" y="1"/>
                      <a:pt x="471" y="2"/>
                      <a:pt x="470" y="2"/>
                    </a:cubicBezTo>
                    <a:cubicBezTo>
                      <a:pt x="466" y="3"/>
                      <a:pt x="465" y="6"/>
                      <a:pt x="468" y="8"/>
                    </a:cubicBezTo>
                    <a:cubicBezTo>
                      <a:pt x="471" y="8"/>
                      <a:pt x="477" y="6"/>
                      <a:pt x="476" y="10"/>
                    </a:cubicBezTo>
                    <a:cubicBezTo>
                      <a:pt x="475" y="13"/>
                      <a:pt x="471" y="16"/>
                      <a:pt x="476" y="18"/>
                    </a:cubicBezTo>
                    <a:cubicBezTo>
                      <a:pt x="483" y="15"/>
                      <a:pt x="475" y="24"/>
                      <a:pt x="482" y="24"/>
                    </a:cubicBezTo>
                    <a:cubicBezTo>
                      <a:pt x="487" y="22"/>
                      <a:pt x="491" y="13"/>
                      <a:pt x="496" y="18"/>
                    </a:cubicBezTo>
                    <a:cubicBezTo>
                      <a:pt x="495" y="23"/>
                      <a:pt x="496" y="26"/>
                      <a:pt x="500" y="30"/>
                    </a:cubicBezTo>
                    <a:cubicBezTo>
                      <a:pt x="506" y="32"/>
                      <a:pt x="513" y="26"/>
                      <a:pt x="517" y="32"/>
                    </a:cubicBezTo>
                    <a:cubicBezTo>
                      <a:pt x="518" y="31"/>
                      <a:pt x="520" y="28"/>
                      <a:pt x="523" y="30"/>
                    </a:cubicBezTo>
                    <a:cubicBezTo>
                      <a:pt x="522" y="40"/>
                      <a:pt x="528" y="28"/>
                      <a:pt x="532" y="34"/>
                    </a:cubicBezTo>
                    <a:cubicBezTo>
                      <a:pt x="539" y="41"/>
                      <a:pt x="531" y="49"/>
                      <a:pt x="541" y="54"/>
                    </a:cubicBezTo>
                    <a:cubicBezTo>
                      <a:pt x="544" y="54"/>
                      <a:pt x="548" y="44"/>
                      <a:pt x="551" y="50"/>
                    </a:cubicBezTo>
                    <a:cubicBezTo>
                      <a:pt x="555" y="50"/>
                      <a:pt x="554" y="47"/>
                      <a:pt x="556" y="45"/>
                    </a:cubicBezTo>
                    <a:cubicBezTo>
                      <a:pt x="561" y="46"/>
                      <a:pt x="561" y="46"/>
                      <a:pt x="561" y="46"/>
                    </a:cubicBezTo>
                    <a:cubicBezTo>
                      <a:pt x="563" y="46"/>
                      <a:pt x="567" y="44"/>
                      <a:pt x="569" y="46"/>
                    </a:cubicBezTo>
                    <a:cubicBezTo>
                      <a:pt x="570" y="44"/>
                      <a:pt x="572" y="40"/>
                      <a:pt x="575" y="41"/>
                    </a:cubicBezTo>
                    <a:cubicBezTo>
                      <a:pt x="578" y="54"/>
                      <a:pt x="591" y="48"/>
                      <a:pt x="598" y="48"/>
                    </a:cubicBezTo>
                    <a:cubicBezTo>
                      <a:pt x="600" y="45"/>
                      <a:pt x="600" y="39"/>
                      <a:pt x="604" y="37"/>
                    </a:cubicBezTo>
                    <a:cubicBezTo>
                      <a:pt x="606" y="39"/>
                      <a:pt x="612" y="40"/>
                      <a:pt x="610" y="44"/>
                    </a:cubicBezTo>
                    <a:cubicBezTo>
                      <a:pt x="614" y="42"/>
                      <a:pt x="620" y="47"/>
                      <a:pt x="625" y="41"/>
                    </a:cubicBezTo>
                    <a:cubicBezTo>
                      <a:pt x="628" y="42"/>
                      <a:pt x="635" y="41"/>
                      <a:pt x="632" y="47"/>
                    </a:cubicBezTo>
                    <a:cubicBezTo>
                      <a:pt x="632" y="55"/>
                      <a:pt x="623" y="58"/>
                      <a:pt x="619" y="65"/>
                    </a:cubicBezTo>
                    <a:cubicBezTo>
                      <a:pt x="621" y="69"/>
                      <a:pt x="616" y="76"/>
                      <a:pt x="617" y="80"/>
                    </a:cubicBezTo>
                    <a:cubicBezTo>
                      <a:pt x="616" y="84"/>
                      <a:pt x="612" y="85"/>
                      <a:pt x="611" y="87"/>
                    </a:cubicBezTo>
                    <a:cubicBezTo>
                      <a:pt x="606" y="96"/>
                      <a:pt x="592" y="103"/>
                      <a:pt x="586" y="113"/>
                    </a:cubicBezTo>
                    <a:cubicBezTo>
                      <a:pt x="588" y="118"/>
                      <a:pt x="585" y="128"/>
                      <a:pt x="593" y="129"/>
                    </a:cubicBezTo>
                    <a:cubicBezTo>
                      <a:pt x="597" y="120"/>
                      <a:pt x="605" y="113"/>
                      <a:pt x="610" y="104"/>
                    </a:cubicBezTo>
                    <a:cubicBezTo>
                      <a:pt x="611" y="102"/>
                      <a:pt x="610" y="99"/>
                      <a:pt x="613" y="96"/>
                    </a:cubicBezTo>
                    <a:cubicBezTo>
                      <a:pt x="621" y="88"/>
                      <a:pt x="622" y="84"/>
                      <a:pt x="620" y="82"/>
                    </a:cubicBezTo>
                    <a:cubicBezTo>
                      <a:pt x="621" y="76"/>
                      <a:pt x="633" y="73"/>
                      <a:pt x="629" y="65"/>
                    </a:cubicBezTo>
                    <a:cubicBezTo>
                      <a:pt x="632" y="60"/>
                      <a:pt x="637" y="59"/>
                      <a:pt x="641" y="56"/>
                    </a:cubicBezTo>
                    <a:cubicBezTo>
                      <a:pt x="649" y="60"/>
                      <a:pt x="661" y="60"/>
                      <a:pt x="659" y="71"/>
                    </a:cubicBezTo>
                    <a:cubicBezTo>
                      <a:pt x="661" y="75"/>
                      <a:pt x="655" y="82"/>
                      <a:pt x="662" y="83"/>
                    </a:cubicBezTo>
                    <a:cubicBezTo>
                      <a:pt x="665" y="79"/>
                      <a:pt x="662" y="74"/>
                      <a:pt x="665" y="70"/>
                    </a:cubicBezTo>
                    <a:cubicBezTo>
                      <a:pt x="671" y="70"/>
                      <a:pt x="682" y="49"/>
                      <a:pt x="685" y="64"/>
                    </a:cubicBezTo>
                    <a:cubicBezTo>
                      <a:pt x="697" y="57"/>
                      <a:pt x="700" y="69"/>
                      <a:pt x="709" y="76"/>
                    </a:cubicBezTo>
                    <a:cubicBezTo>
                      <a:pt x="712" y="79"/>
                      <a:pt x="707" y="83"/>
                      <a:pt x="709" y="85"/>
                    </a:cubicBezTo>
                    <a:cubicBezTo>
                      <a:pt x="714" y="87"/>
                      <a:pt x="717" y="92"/>
                      <a:pt x="716" y="95"/>
                    </a:cubicBezTo>
                    <a:cubicBezTo>
                      <a:pt x="715" y="96"/>
                      <a:pt x="712" y="98"/>
                      <a:pt x="714" y="100"/>
                    </a:cubicBezTo>
                    <a:cubicBezTo>
                      <a:pt x="717" y="104"/>
                      <a:pt x="720" y="99"/>
                      <a:pt x="724" y="102"/>
                    </a:cubicBezTo>
                    <a:cubicBezTo>
                      <a:pt x="724" y="105"/>
                      <a:pt x="718" y="109"/>
                      <a:pt x="725" y="110"/>
                    </a:cubicBezTo>
                    <a:cubicBezTo>
                      <a:pt x="728" y="110"/>
                      <a:pt x="732" y="111"/>
                      <a:pt x="732" y="114"/>
                    </a:cubicBezTo>
                    <a:cubicBezTo>
                      <a:pt x="722" y="120"/>
                      <a:pt x="736" y="118"/>
                      <a:pt x="738" y="123"/>
                    </a:cubicBezTo>
                    <a:cubicBezTo>
                      <a:pt x="740" y="133"/>
                      <a:pt x="733" y="141"/>
                      <a:pt x="731" y="150"/>
                    </a:cubicBezTo>
                    <a:cubicBezTo>
                      <a:pt x="730" y="154"/>
                      <a:pt x="729" y="157"/>
                      <a:pt x="728" y="160"/>
                    </a:cubicBezTo>
                    <a:cubicBezTo>
                      <a:pt x="93" y="160"/>
                      <a:pt x="93" y="160"/>
                      <a:pt x="93" y="160"/>
                    </a:cubicBezTo>
                    <a:cubicBezTo>
                      <a:pt x="92" y="159"/>
                      <a:pt x="90" y="157"/>
                      <a:pt x="88" y="157"/>
                    </a:cubicBezTo>
                    <a:cubicBezTo>
                      <a:pt x="87" y="158"/>
                      <a:pt x="87" y="159"/>
                      <a:pt x="87" y="160"/>
                    </a:cubicBezTo>
                    <a:cubicBezTo>
                      <a:pt x="84" y="160"/>
                      <a:pt x="84" y="160"/>
                      <a:pt x="84" y="160"/>
                    </a:cubicBezTo>
                    <a:cubicBezTo>
                      <a:pt x="83" y="157"/>
                      <a:pt x="82" y="154"/>
                      <a:pt x="79" y="151"/>
                    </a:cubicBezTo>
                    <a:cubicBezTo>
                      <a:pt x="81" y="129"/>
                      <a:pt x="61" y="120"/>
                      <a:pt x="55" y="103"/>
                    </a:cubicBezTo>
                    <a:cubicBezTo>
                      <a:pt x="51" y="95"/>
                      <a:pt x="34" y="90"/>
                      <a:pt x="37" y="80"/>
                    </a:cubicBezTo>
                    <a:cubicBezTo>
                      <a:pt x="28" y="77"/>
                      <a:pt x="17" y="75"/>
                      <a:pt x="13" y="65"/>
                    </a:cubicBezTo>
                    <a:cubicBezTo>
                      <a:pt x="9" y="65"/>
                      <a:pt x="4" y="64"/>
                      <a:pt x="3" y="59"/>
                    </a:cubicBezTo>
                    <a:cubicBezTo>
                      <a:pt x="0" y="58"/>
                      <a:pt x="4" y="53"/>
                      <a:pt x="6" y="56"/>
                    </a:cubicBezTo>
                    <a:cubicBezTo>
                      <a:pt x="8" y="53"/>
                      <a:pt x="6" y="51"/>
                      <a:pt x="4" y="49"/>
                    </a:cubicBezTo>
                    <a:cubicBezTo>
                      <a:pt x="12" y="41"/>
                      <a:pt x="18" y="28"/>
                      <a:pt x="19" y="18"/>
                    </a:cubicBezTo>
                    <a:cubicBezTo>
                      <a:pt x="7" y="22"/>
                      <a:pt x="16" y="11"/>
                      <a:pt x="14" y="5"/>
                    </a:cubicBezTo>
                    <a:cubicBezTo>
                      <a:pt x="13" y="0"/>
                      <a:pt x="19" y="2"/>
                      <a:pt x="22" y="1"/>
                    </a:cubicBezTo>
                    <a:cubicBezTo>
                      <a:pt x="22" y="1"/>
                      <a:pt x="22" y="0"/>
                      <a:pt x="22" y="0"/>
                    </a:cubicBezTo>
                    <a:cubicBezTo>
                      <a:pt x="472" y="0"/>
                      <a:pt x="472" y="0"/>
                      <a:pt x="4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 name="Freeform 584">
                <a:extLst>
                  <a:ext uri="{FF2B5EF4-FFF2-40B4-BE49-F238E27FC236}">
                    <a16:creationId xmlns:a16="http://schemas.microsoft.com/office/drawing/2014/main" id="{74CB3F23-0F77-4344-824D-C95C5B60CD6F}"/>
                  </a:ext>
                </a:extLst>
              </p:cNvPr>
              <p:cNvSpPr>
                <a:spLocks/>
              </p:cNvSpPr>
              <p:nvPr/>
            </p:nvSpPr>
            <p:spPr bwMode="auto">
              <a:xfrm>
                <a:off x="-5364" y="1545"/>
                <a:ext cx="10" cy="24"/>
              </a:xfrm>
              <a:custGeom>
                <a:avLst/>
                <a:gdLst>
                  <a:gd name="T0" fmla="*/ 15 w 16"/>
                  <a:gd name="T1" fmla="*/ 25 h 39"/>
                  <a:gd name="T2" fmla="*/ 11 w 16"/>
                  <a:gd name="T3" fmla="*/ 39 h 39"/>
                  <a:gd name="T4" fmla="*/ 9 w 16"/>
                  <a:gd name="T5" fmla="*/ 28 h 39"/>
                  <a:gd name="T6" fmla="*/ 3 w 16"/>
                  <a:gd name="T7" fmla="*/ 27 h 39"/>
                  <a:gd name="T8" fmla="*/ 3 w 16"/>
                  <a:gd name="T9" fmla="*/ 10 h 39"/>
                  <a:gd name="T10" fmla="*/ 10 w 16"/>
                  <a:gd name="T11" fmla="*/ 0 h 39"/>
                  <a:gd name="T12" fmla="*/ 14 w 16"/>
                  <a:gd name="T13" fmla="*/ 5 h 39"/>
                  <a:gd name="T14" fmla="*/ 14 w 16"/>
                  <a:gd name="T15" fmla="*/ 10 h 39"/>
                  <a:gd name="T16" fmla="*/ 16 w 16"/>
                  <a:gd name="T17" fmla="*/ 20 h 39"/>
                  <a:gd name="T18" fmla="*/ 15 w 16"/>
                  <a:gd name="T19" fmla="*/ 25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15" y="25"/>
                    </a:moveTo>
                    <a:cubicBezTo>
                      <a:pt x="14" y="30"/>
                      <a:pt x="14" y="34"/>
                      <a:pt x="11" y="39"/>
                    </a:cubicBezTo>
                    <a:cubicBezTo>
                      <a:pt x="6" y="37"/>
                      <a:pt x="7" y="34"/>
                      <a:pt x="9" y="28"/>
                    </a:cubicBezTo>
                    <a:cubicBezTo>
                      <a:pt x="6" y="27"/>
                      <a:pt x="5" y="31"/>
                      <a:pt x="3" y="27"/>
                    </a:cubicBezTo>
                    <a:cubicBezTo>
                      <a:pt x="3" y="22"/>
                      <a:pt x="0" y="14"/>
                      <a:pt x="3" y="10"/>
                    </a:cubicBezTo>
                    <a:cubicBezTo>
                      <a:pt x="6" y="9"/>
                      <a:pt x="8" y="5"/>
                      <a:pt x="10" y="0"/>
                    </a:cubicBezTo>
                    <a:cubicBezTo>
                      <a:pt x="12" y="1"/>
                      <a:pt x="12" y="4"/>
                      <a:pt x="14" y="5"/>
                    </a:cubicBezTo>
                    <a:cubicBezTo>
                      <a:pt x="14" y="10"/>
                      <a:pt x="14" y="10"/>
                      <a:pt x="14" y="10"/>
                    </a:cubicBezTo>
                    <a:cubicBezTo>
                      <a:pt x="15" y="14"/>
                      <a:pt x="15" y="17"/>
                      <a:pt x="16" y="20"/>
                    </a:cubicBezTo>
                    <a:cubicBezTo>
                      <a:pt x="15" y="21"/>
                      <a:pt x="14" y="24"/>
                      <a:pt x="1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585">
                <a:extLst>
                  <a:ext uri="{FF2B5EF4-FFF2-40B4-BE49-F238E27FC236}">
                    <a16:creationId xmlns:a16="http://schemas.microsoft.com/office/drawing/2014/main" id="{57B90F3D-A9E8-40DA-8F53-033616B1AD14}"/>
                  </a:ext>
                </a:extLst>
              </p:cNvPr>
              <p:cNvSpPr>
                <a:spLocks/>
              </p:cNvSpPr>
              <p:nvPr/>
            </p:nvSpPr>
            <p:spPr bwMode="auto">
              <a:xfrm>
                <a:off x="-4706" y="840"/>
                <a:ext cx="97" cy="118"/>
              </a:xfrm>
              <a:custGeom>
                <a:avLst/>
                <a:gdLst>
                  <a:gd name="T0" fmla="*/ 125 w 157"/>
                  <a:gd name="T1" fmla="*/ 10 h 190"/>
                  <a:gd name="T2" fmla="*/ 111 w 157"/>
                  <a:gd name="T3" fmla="*/ 13 h 190"/>
                  <a:gd name="T4" fmla="*/ 121 w 157"/>
                  <a:gd name="T5" fmla="*/ 28 h 190"/>
                  <a:gd name="T6" fmla="*/ 140 w 157"/>
                  <a:gd name="T7" fmla="*/ 34 h 190"/>
                  <a:gd name="T8" fmla="*/ 141 w 157"/>
                  <a:gd name="T9" fmla="*/ 50 h 190"/>
                  <a:gd name="T10" fmla="*/ 141 w 157"/>
                  <a:gd name="T11" fmla="*/ 82 h 190"/>
                  <a:gd name="T12" fmla="*/ 128 w 157"/>
                  <a:gd name="T13" fmla="*/ 93 h 190"/>
                  <a:gd name="T14" fmla="*/ 122 w 157"/>
                  <a:gd name="T15" fmla="*/ 112 h 190"/>
                  <a:gd name="T16" fmla="*/ 102 w 157"/>
                  <a:gd name="T17" fmla="*/ 119 h 190"/>
                  <a:gd name="T18" fmla="*/ 95 w 157"/>
                  <a:gd name="T19" fmla="*/ 119 h 190"/>
                  <a:gd name="T20" fmla="*/ 102 w 157"/>
                  <a:gd name="T21" fmla="*/ 121 h 190"/>
                  <a:gd name="T22" fmla="*/ 122 w 157"/>
                  <a:gd name="T23" fmla="*/ 121 h 190"/>
                  <a:gd name="T24" fmla="*/ 141 w 157"/>
                  <a:gd name="T25" fmla="*/ 132 h 190"/>
                  <a:gd name="T26" fmla="*/ 126 w 157"/>
                  <a:gd name="T27" fmla="*/ 167 h 190"/>
                  <a:gd name="T28" fmla="*/ 111 w 157"/>
                  <a:gd name="T29" fmla="*/ 167 h 190"/>
                  <a:gd name="T30" fmla="*/ 98 w 157"/>
                  <a:gd name="T31" fmla="*/ 158 h 190"/>
                  <a:gd name="T32" fmla="*/ 76 w 157"/>
                  <a:gd name="T33" fmla="*/ 168 h 190"/>
                  <a:gd name="T34" fmla="*/ 69 w 157"/>
                  <a:gd name="T35" fmla="*/ 178 h 190"/>
                  <a:gd name="T36" fmla="*/ 40 w 157"/>
                  <a:gd name="T37" fmla="*/ 180 h 190"/>
                  <a:gd name="T38" fmla="*/ 6 w 157"/>
                  <a:gd name="T39" fmla="*/ 174 h 190"/>
                  <a:gd name="T40" fmla="*/ 22 w 157"/>
                  <a:gd name="T41" fmla="*/ 130 h 190"/>
                  <a:gd name="T42" fmla="*/ 27 w 157"/>
                  <a:gd name="T43" fmla="*/ 101 h 190"/>
                  <a:gd name="T44" fmla="*/ 67 w 157"/>
                  <a:gd name="T45" fmla="*/ 125 h 190"/>
                  <a:gd name="T46" fmla="*/ 49 w 157"/>
                  <a:gd name="T47" fmla="*/ 106 h 190"/>
                  <a:gd name="T48" fmla="*/ 42 w 157"/>
                  <a:gd name="T49" fmla="*/ 88 h 190"/>
                  <a:gd name="T50" fmla="*/ 18 w 157"/>
                  <a:gd name="T51" fmla="*/ 93 h 190"/>
                  <a:gd name="T52" fmla="*/ 43 w 157"/>
                  <a:gd name="T53" fmla="*/ 56 h 190"/>
                  <a:gd name="T54" fmla="*/ 58 w 157"/>
                  <a:gd name="T55" fmla="*/ 53 h 190"/>
                  <a:gd name="T56" fmla="*/ 59 w 157"/>
                  <a:gd name="T57" fmla="*/ 47 h 190"/>
                  <a:gd name="T58" fmla="*/ 45 w 157"/>
                  <a:gd name="T59" fmla="*/ 42 h 190"/>
                  <a:gd name="T60" fmla="*/ 44 w 157"/>
                  <a:gd name="T61" fmla="*/ 36 h 190"/>
                  <a:gd name="T62" fmla="*/ 26 w 157"/>
                  <a:gd name="T63" fmla="*/ 0 h 190"/>
                  <a:gd name="T64" fmla="*/ 66 w 157"/>
                  <a:gd name="T65" fmla="*/ 10 h 190"/>
                  <a:gd name="T66" fmla="*/ 63 w 157"/>
                  <a:gd name="T67"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7" h="190">
                    <a:moveTo>
                      <a:pt x="137" y="0"/>
                    </a:moveTo>
                    <a:cubicBezTo>
                      <a:pt x="133" y="3"/>
                      <a:pt x="127" y="3"/>
                      <a:pt x="125" y="10"/>
                    </a:cubicBezTo>
                    <a:cubicBezTo>
                      <a:pt x="121" y="10"/>
                      <a:pt x="116" y="6"/>
                      <a:pt x="113" y="12"/>
                    </a:cubicBezTo>
                    <a:cubicBezTo>
                      <a:pt x="112" y="12"/>
                      <a:pt x="112" y="13"/>
                      <a:pt x="111" y="13"/>
                    </a:cubicBezTo>
                    <a:cubicBezTo>
                      <a:pt x="119" y="13"/>
                      <a:pt x="126" y="18"/>
                      <a:pt x="132" y="16"/>
                    </a:cubicBezTo>
                    <a:cubicBezTo>
                      <a:pt x="135" y="26"/>
                      <a:pt x="123" y="20"/>
                      <a:pt x="121" y="28"/>
                    </a:cubicBezTo>
                    <a:cubicBezTo>
                      <a:pt x="123" y="32"/>
                      <a:pt x="127" y="26"/>
                      <a:pt x="128" y="29"/>
                    </a:cubicBezTo>
                    <a:cubicBezTo>
                      <a:pt x="129" y="35"/>
                      <a:pt x="135" y="36"/>
                      <a:pt x="140" y="34"/>
                    </a:cubicBezTo>
                    <a:cubicBezTo>
                      <a:pt x="144" y="37"/>
                      <a:pt x="151" y="42"/>
                      <a:pt x="144" y="47"/>
                    </a:cubicBezTo>
                    <a:cubicBezTo>
                      <a:pt x="143" y="48"/>
                      <a:pt x="142" y="49"/>
                      <a:pt x="141" y="50"/>
                    </a:cubicBezTo>
                    <a:cubicBezTo>
                      <a:pt x="157" y="52"/>
                      <a:pt x="146" y="68"/>
                      <a:pt x="147" y="74"/>
                    </a:cubicBezTo>
                    <a:cubicBezTo>
                      <a:pt x="144" y="74"/>
                      <a:pt x="142" y="78"/>
                      <a:pt x="141" y="82"/>
                    </a:cubicBezTo>
                    <a:cubicBezTo>
                      <a:pt x="135" y="82"/>
                      <a:pt x="129" y="73"/>
                      <a:pt x="123" y="79"/>
                    </a:cubicBezTo>
                    <a:cubicBezTo>
                      <a:pt x="120" y="85"/>
                      <a:pt x="134" y="87"/>
                      <a:pt x="128" y="93"/>
                    </a:cubicBezTo>
                    <a:cubicBezTo>
                      <a:pt x="132" y="95"/>
                      <a:pt x="135" y="95"/>
                      <a:pt x="135" y="100"/>
                    </a:cubicBezTo>
                    <a:cubicBezTo>
                      <a:pt x="128" y="105"/>
                      <a:pt x="130" y="115"/>
                      <a:pt x="122" y="112"/>
                    </a:cubicBezTo>
                    <a:cubicBezTo>
                      <a:pt x="118" y="113"/>
                      <a:pt x="116" y="118"/>
                      <a:pt x="113" y="121"/>
                    </a:cubicBezTo>
                    <a:cubicBezTo>
                      <a:pt x="109" y="120"/>
                      <a:pt x="106" y="119"/>
                      <a:pt x="102" y="119"/>
                    </a:cubicBezTo>
                    <a:cubicBezTo>
                      <a:pt x="96" y="115"/>
                      <a:pt x="90" y="108"/>
                      <a:pt x="87" y="105"/>
                    </a:cubicBezTo>
                    <a:cubicBezTo>
                      <a:pt x="84" y="110"/>
                      <a:pt x="91" y="115"/>
                      <a:pt x="95" y="119"/>
                    </a:cubicBezTo>
                    <a:cubicBezTo>
                      <a:pt x="91" y="120"/>
                      <a:pt x="93" y="123"/>
                      <a:pt x="95" y="124"/>
                    </a:cubicBezTo>
                    <a:cubicBezTo>
                      <a:pt x="97" y="123"/>
                      <a:pt x="100" y="122"/>
                      <a:pt x="102" y="121"/>
                    </a:cubicBezTo>
                    <a:cubicBezTo>
                      <a:pt x="106" y="120"/>
                      <a:pt x="111" y="129"/>
                      <a:pt x="114" y="123"/>
                    </a:cubicBezTo>
                    <a:cubicBezTo>
                      <a:pt x="118" y="124"/>
                      <a:pt x="119" y="121"/>
                      <a:pt x="122" y="121"/>
                    </a:cubicBezTo>
                    <a:cubicBezTo>
                      <a:pt x="128" y="123"/>
                      <a:pt x="124" y="132"/>
                      <a:pt x="132" y="133"/>
                    </a:cubicBezTo>
                    <a:cubicBezTo>
                      <a:pt x="135" y="130"/>
                      <a:pt x="139" y="129"/>
                      <a:pt x="141" y="132"/>
                    </a:cubicBezTo>
                    <a:cubicBezTo>
                      <a:pt x="153" y="139"/>
                      <a:pt x="138" y="147"/>
                      <a:pt x="140" y="156"/>
                    </a:cubicBezTo>
                    <a:cubicBezTo>
                      <a:pt x="131" y="154"/>
                      <a:pt x="134" y="163"/>
                      <a:pt x="126" y="167"/>
                    </a:cubicBezTo>
                    <a:cubicBezTo>
                      <a:pt x="120" y="168"/>
                      <a:pt x="117" y="181"/>
                      <a:pt x="112" y="173"/>
                    </a:cubicBezTo>
                    <a:cubicBezTo>
                      <a:pt x="113" y="169"/>
                      <a:pt x="111" y="169"/>
                      <a:pt x="111" y="167"/>
                    </a:cubicBezTo>
                    <a:cubicBezTo>
                      <a:pt x="112" y="163"/>
                      <a:pt x="105" y="165"/>
                      <a:pt x="103" y="164"/>
                    </a:cubicBezTo>
                    <a:cubicBezTo>
                      <a:pt x="103" y="163"/>
                      <a:pt x="99" y="162"/>
                      <a:pt x="98" y="158"/>
                    </a:cubicBezTo>
                    <a:cubicBezTo>
                      <a:pt x="92" y="156"/>
                      <a:pt x="96" y="162"/>
                      <a:pt x="94" y="165"/>
                    </a:cubicBezTo>
                    <a:cubicBezTo>
                      <a:pt x="88" y="181"/>
                      <a:pt x="82" y="152"/>
                      <a:pt x="76" y="168"/>
                    </a:cubicBezTo>
                    <a:cubicBezTo>
                      <a:pt x="70" y="160"/>
                      <a:pt x="70" y="170"/>
                      <a:pt x="63" y="172"/>
                    </a:cubicBezTo>
                    <a:cubicBezTo>
                      <a:pt x="65" y="175"/>
                      <a:pt x="68" y="174"/>
                      <a:pt x="69" y="178"/>
                    </a:cubicBezTo>
                    <a:cubicBezTo>
                      <a:pt x="66" y="182"/>
                      <a:pt x="57" y="178"/>
                      <a:pt x="53" y="181"/>
                    </a:cubicBezTo>
                    <a:cubicBezTo>
                      <a:pt x="48" y="178"/>
                      <a:pt x="45" y="178"/>
                      <a:pt x="40" y="180"/>
                    </a:cubicBezTo>
                    <a:cubicBezTo>
                      <a:pt x="36" y="172"/>
                      <a:pt x="33" y="183"/>
                      <a:pt x="27" y="180"/>
                    </a:cubicBezTo>
                    <a:cubicBezTo>
                      <a:pt x="19" y="168"/>
                      <a:pt x="13" y="190"/>
                      <a:pt x="6" y="174"/>
                    </a:cubicBezTo>
                    <a:cubicBezTo>
                      <a:pt x="13" y="163"/>
                      <a:pt x="0" y="149"/>
                      <a:pt x="18" y="139"/>
                    </a:cubicBezTo>
                    <a:cubicBezTo>
                      <a:pt x="29" y="141"/>
                      <a:pt x="19" y="133"/>
                      <a:pt x="22" y="130"/>
                    </a:cubicBezTo>
                    <a:cubicBezTo>
                      <a:pt x="15" y="125"/>
                      <a:pt x="22" y="116"/>
                      <a:pt x="12" y="110"/>
                    </a:cubicBezTo>
                    <a:cubicBezTo>
                      <a:pt x="11" y="102"/>
                      <a:pt x="22" y="101"/>
                      <a:pt x="27" y="101"/>
                    </a:cubicBezTo>
                    <a:cubicBezTo>
                      <a:pt x="39" y="106"/>
                      <a:pt x="45" y="120"/>
                      <a:pt x="49" y="129"/>
                    </a:cubicBezTo>
                    <a:cubicBezTo>
                      <a:pt x="56" y="127"/>
                      <a:pt x="62" y="134"/>
                      <a:pt x="67" y="125"/>
                    </a:cubicBezTo>
                    <a:cubicBezTo>
                      <a:pt x="66" y="118"/>
                      <a:pt x="60" y="120"/>
                      <a:pt x="56" y="118"/>
                    </a:cubicBezTo>
                    <a:cubicBezTo>
                      <a:pt x="60" y="110"/>
                      <a:pt x="47" y="115"/>
                      <a:pt x="49" y="106"/>
                    </a:cubicBezTo>
                    <a:cubicBezTo>
                      <a:pt x="60" y="97"/>
                      <a:pt x="39" y="97"/>
                      <a:pt x="48" y="88"/>
                    </a:cubicBezTo>
                    <a:cubicBezTo>
                      <a:pt x="47" y="84"/>
                      <a:pt x="44" y="83"/>
                      <a:pt x="42" y="88"/>
                    </a:cubicBezTo>
                    <a:cubicBezTo>
                      <a:pt x="40" y="93"/>
                      <a:pt x="33" y="88"/>
                      <a:pt x="33" y="86"/>
                    </a:cubicBezTo>
                    <a:cubicBezTo>
                      <a:pt x="27" y="87"/>
                      <a:pt x="23" y="98"/>
                      <a:pt x="18" y="93"/>
                    </a:cubicBezTo>
                    <a:cubicBezTo>
                      <a:pt x="11" y="83"/>
                      <a:pt x="17" y="77"/>
                      <a:pt x="20" y="68"/>
                    </a:cubicBezTo>
                    <a:cubicBezTo>
                      <a:pt x="26" y="62"/>
                      <a:pt x="33" y="52"/>
                      <a:pt x="43" y="56"/>
                    </a:cubicBezTo>
                    <a:cubicBezTo>
                      <a:pt x="48" y="62"/>
                      <a:pt x="54" y="56"/>
                      <a:pt x="60" y="61"/>
                    </a:cubicBezTo>
                    <a:cubicBezTo>
                      <a:pt x="72" y="66"/>
                      <a:pt x="62" y="55"/>
                      <a:pt x="58" y="53"/>
                    </a:cubicBezTo>
                    <a:cubicBezTo>
                      <a:pt x="61" y="49"/>
                      <a:pt x="67" y="52"/>
                      <a:pt x="67" y="46"/>
                    </a:cubicBezTo>
                    <a:cubicBezTo>
                      <a:pt x="64" y="44"/>
                      <a:pt x="62" y="44"/>
                      <a:pt x="59" y="47"/>
                    </a:cubicBezTo>
                    <a:cubicBezTo>
                      <a:pt x="55" y="47"/>
                      <a:pt x="44" y="50"/>
                      <a:pt x="43" y="46"/>
                    </a:cubicBezTo>
                    <a:cubicBezTo>
                      <a:pt x="43" y="42"/>
                      <a:pt x="43" y="42"/>
                      <a:pt x="45" y="42"/>
                    </a:cubicBezTo>
                    <a:cubicBezTo>
                      <a:pt x="44" y="43"/>
                      <a:pt x="45" y="41"/>
                      <a:pt x="45" y="42"/>
                    </a:cubicBezTo>
                    <a:cubicBezTo>
                      <a:pt x="55" y="40"/>
                      <a:pt x="45" y="40"/>
                      <a:pt x="44" y="36"/>
                    </a:cubicBezTo>
                    <a:cubicBezTo>
                      <a:pt x="42" y="27"/>
                      <a:pt x="35" y="14"/>
                      <a:pt x="27" y="5"/>
                    </a:cubicBezTo>
                    <a:cubicBezTo>
                      <a:pt x="27" y="4"/>
                      <a:pt x="27" y="2"/>
                      <a:pt x="26" y="0"/>
                    </a:cubicBezTo>
                    <a:cubicBezTo>
                      <a:pt x="54" y="0"/>
                      <a:pt x="54" y="0"/>
                      <a:pt x="54" y="0"/>
                    </a:cubicBezTo>
                    <a:cubicBezTo>
                      <a:pt x="58" y="4"/>
                      <a:pt x="62" y="8"/>
                      <a:pt x="66" y="10"/>
                    </a:cubicBezTo>
                    <a:cubicBezTo>
                      <a:pt x="67" y="9"/>
                      <a:pt x="68" y="12"/>
                      <a:pt x="69" y="10"/>
                    </a:cubicBezTo>
                    <a:cubicBezTo>
                      <a:pt x="68" y="7"/>
                      <a:pt x="65" y="4"/>
                      <a:pt x="63" y="0"/>
                    </a:cubicBezTo>
                    <a:cubicBezTo>
                      <a:pt x="137" y="0"/>
                      <a:pt x="137" y="0"/>
                      <a:pt x="1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586">
                <a:extLst>
                  <a:ext uri="{FF2B5EF4-FFF2-40B4-BE49-F238E27FC236}">
                    <a16:creationId xmlns:a16="http://schemas.microsoft.com/office/drawing/2014/main" id="{1416B552-751A-40A8-8FB8-41A0B8EB8C06}"/>
                  </a:ext>
                </a:extLst>
              </p:cNvPr>
              <p:cNvSpPr>
                <a:spLocks/>
              </p:cNvSpPr>
              <p:nvPr/>
            </p:nvSpPr>
            <p:spPr bwMode="auto">
              <a:xfrm>
                <a:off x="-4698" y="828"/>
                <a:ext cx="25" cy="12"/>
              </a:xfrm>
              <a:custGeom>
                <a:avLst/>
                <a:gdLst>
                  <a:gd name="T0" fmla="*/ 12 w 40"/>
                  <a:gd name="T1" fmla="*/ 18 h 18"/>
                  <a:gd name="T2" fmla="*/ 8 w 40"/>
                  <a:gd name="T3" fmla="*/ 2 h 18"/>
                  <a:gd name="T4" fmla="*/ 40 w 40"/>
                  <a:gd name="T5" fmla="*/ 18 h 18"/>
                  <a:gd name="T6" fmla="*/ 12 w 40"/>
                  <a:gd name="T7" fmla="*/ 18 h 18"/>
                </a:gdLst>
                <a:ahLst/>
                <a:cxnLst>
                  <a:cxn ang="0">
                    <a:pos x="T0" y="T1"/>
                  </a:cxn>
                  <a:cxn ang="0">
                    <a:pos x="T2" y="T3"/>
                  </a:cxn>
                  <a:cxn ang="0">
                    <a:pos x="T4" y="T5"/>
                  </a:cxn>
                  <a:cxn ang="0">
                    <a:pos x="T6" y="T7"/>
                  </a:cxn>
                </a:cxnLst>
                <a:rect l="0" t="0" r="r" b="b"/>
                <a:pathLst>
                  <a:path w="40" h="18">
                    <a:moveTo>
                      <a:pt x="12" y="18"/>
                    </a:moveTo>
                    <a:cubicBezTo>
                      <a:pt x="9" y="12"/>
                      <a:pt x="0" y="6"/>
                      <a:pt x="8" y="2"/>
                    </a:cubicBezTo>
                    <a:cubicBezTo>
                      <a:pt x="21" y="0"/>
                      <a:pt x="30" y="9"/>
                      <a:pt x="40" y="18"/>
                    </a:cubicBezTo>
                    <a:cubicBezTo>
                      <a:pt x="12" y="18"/>
                      <a:pt x="12" y="18"/>
                      <a:pt x="12"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2" name="Freeform 587">
                <a:extLst>
                  <a:ext uri="{FF2B5EF4-FFF2-40B4-BE49-F238E27FC236}">
                    <a16:creationId xmlns:a16="http://schemas.microsoft.com/office/drawing/2014/main" id="{3B5979AF-6B13-493E-AC43-EBEDB870A086}"/>
                  </a:ext>
                </a:extLst>
              </p:cNvPr>
              <p:cNvSpPr>
                <a:spLocks/>
              </p:cNvSpPr>
              <p:nvPr/>
            </p:nvSpPr>
            <p:spPr bwMode="auto">
              <a:xfrm>
                <a:off x="-4730" y="725"/>
                <a:ext cx="131" cy="115"/>
              </a:xfrm>
              <a:custGeom>
                <a:avLst/>
                <a:gdLst>
                  <a:gd name="T0" fmla="*/ 101 w 210"/>
                  <a:gd name="T1" fmla="*/ 184 h 184"/>
                  <a:gd name="T2" fmla="*/ 85 w 210"/>
                  <a:gd name="T3" fmla="*/ 168 h 184"/>
                  <a:gd name="T4" fmla="*/ 92 w 210"/>
                  <a:gd name="T5" fmla="*/ 159 h 184"/>
                  <a:gd name="T6" fmla="*/ 106 w 210"/>
                  <a:gd name="T7" fmla="*/ 148 h 184"/>
                  <a:gd name="T8" fmla="*/ 114 w 210"/>
                  <a:gd name="T9" fmla="*/ 128 h 184"/>
                  <a:gd name="T10" fmla="*/ 104 w 210"/>
                  <a:gd name="T11" fmla="*/ 117 h 184"/>
                  <a:gd name="T12" fmla="*/ 103 w 210"/>
                  <a:gd name="T13" fmla="*/ 133 h 184"/>
                  <a:gd name="T14" fmla="*/ 83 w 210"/>
                  <a:gd name="T15" fmla="*/ 151 h 184"/>
                  <a:gd name="T16" fmla="*/ 74 w 210"/>
                  <a:gd name="T17" fmla="*/ 146 h 184"/>
                  <a:gd name="T18" fmla="*/ 63 w 210"/>
                  <a:gd name="T19" fmla="*/ 156 h 184"/>
                  <a:gd name="T20" fmla="*/ 51 w 210"/>
                  <a:gd name="T21" fmla="*/ 153 h 184"/>
                  <a:gd name="T22" fmla="*/ 54 w 210"/>
                  <a:gd name="T23" fmla="*/ 138 h 184"/>
                  <a:gd name="T24" fmla="*/ 38 w 210"/>
                  <a:gd name="T25" fmla="*/ 154 h 184"/>
                  <a:gd name="T26" fmla="*/ 31 w 210"/>
                  <a:gd name="T27" fmla="*/ 141 h 184"/>
                  <a:gd name="T28" fmla="*/ 50 w 210"/>
                  <a:gd name="T29" fmla="*/ 132 h 184"/>
                  <a:gd name="T30" fmla="*/ 48 w 210"/>
                  <a:gd name="T31" fmla="*/ 131 h 184"/>
                  <a:gd name="T32" fmla="*/ 22 w 210"/>
                  <a:gd name="T33" fmla="*/ 138 h 184"/>
                  <a:gd name="T34" fmla="*/ 18 w 210"/>
                  <a:gd name="T35" fmla="*/ 136 h 184"/>
                  <a:gd name="T36" fmla="*/ 24 w 210"/>
                  <a:gd name="T37" fmla="*/ 126 h 184"/>
                  <a:gd name="T38" fmla="*/ 22 w 210"/>
                  <a:gd name="T39" fmla="*/ 112 h 184"/>
                  <a:gd name="T40" fmla="*/ 12 w 210"/>
                  <a:gd name="T41" fmla="*/ 117 h 184"/>
                  <a:gd name="T42" fmla="*/ 11 w 210"/>
                  <a:gd name="T43" fmla="*/ 108 h 184"/>
                  <a:gd name="T44" fmla="*/ 0 w 210"/>
                  <a:gd name="T45" fmla="*/ 103 h 184"/>
                  <a:gd name="T46" fmla="*/ 12 w 210"/>
                  <a:gd name="T47" fmla="*/ 94 h 184"/>
                  <a:gd name="T48" fmla="*/ 19 w 210"/>
                  <a:gd name="T49" fmla="*/ 87 h 184"/>
                  <a:gd name="T50" fmla="*/ 36 w 210"/>
                  <a:gd name="T51" fmla="*/ 86 h 184"/>
                  <a:gd name="T52" fmla="*/ 48 w 210"/>
                  <a:gd name="T53" fmla="*/ 82 h 184"/>
                  <a:gd name="T54" fmla="*/ 38 w 210"/>
                  <a:gd name="T55" fmla="*/ 75 h 184"/>
                  <a:gd name="T56" fmla="*/ 39 w 210"/>
                  <a:gd name="T57" fmla="*/ 62 h 184"/>
                  <a:gd name="T58" fmla="*/ 51 w 210"/>
                  <a:gd name="T59" fmla="*/ 69 h 184"/>
                  <a:gd name="T60" fmla="*/ 65 w 210"/>
                  <a:gd name="T61" fmla="*/ 71 h 184"/>
                  <a:gd name="T62" fmla="*/ 72 w 210"/>
                  <a:gd name="T63" fmla="*/ 76 h 184"/>
                  <a:gd name="T64" fmla="*/ 59 w 210"/>
                  <a:gd name="T65" fmla="*/ 59 h 184"/>
                  <a:gd name="T66" fmla="*/ 58 w 210"/>
                  <a:gd name="T67" fmla="*/ 46 h 184"/>
                  <a:gd name="T68" fmla="*/ 75 w 210"/>
                  <a:gd name="T69" fmla="*/ 51 h 184"/>
                  <a:gd name="T70" fmla="*/ 70 w 210"/>
                  <a:gd name="T71" fmla="*/ 44 h 184"/>
                  <a:gd name="T72" fmla="*/ 87 w 210"/>
                  <a:gd name="T73" fmla="*/ 32 h 184"/>
                  <a:gd name="T74" fmla="*/ 91 w 210"/>
                  <a:gd name="T75" fmla="*/ 33 h 184"/>
                  <a:gd name="T76" fmla="*/ 94 w 210"/>
                  <a:gd name="T77" fmla="*/ 28 h 184"/>
                  <a:gd name="T78" fmla="*/ 110 w 210"/>
                  <a:gd name="T79" fmla="*/ 25 h 184"/>
                  <a:gd name="T80" fmla="*/ 119 w 210"/>
                  <a:gd name="T81" fmla="*/ 18 h 184"/>
                  <a:gd name="T82" fmla="*/ 128 w 210"/>
                  <a:gd name="T83" fmla="*/ 10 h 184"/>
                  <a:gd name="T84" fmla="*/ 149 w 210"/>
                  <a:gd name="T85" fmla="*/ 6 h 184"/>
                  <a:gd name="T86" fmla="*/ 151 w 210"/>
                  <a:gd name="T87" fmla="*/ 15 h 184"/>
                  <a:gd name="T88" fmla="*/ 163 w 210"/>
                  <a:gd name="T89" fmla="*/ 4 h 184"/>
                  <a:gd name="T90" fmla="*/ 178 w 210"/>
                  <a:gd name="T91" fmla="*/ 9 h 184"/>
                  <a:gd name="T92" fmla="*/ 193 w 210"/>
                  <a:gd name="T93" fmla="*/ 9 h 184"/>
                  <a:gd name="T94" fmla="*/ 206 w 210"/>
                  <a:gd name="T95" fmla="*/ 24 h 184"/>
                  <a:gd name="T96" fmla="*/ 205 w 210"/>
                  <a:gd name="T97" fmla="*/ 40 h 184"/>
                  <a:gd name="T98" fmla="*/ 191 w 210"/>
                  <a:gd name="T99" fmla="*/ 58 h 184"/>
                  <a:gd name="T100" fmla="*/ 182 w 210"/>
                  <a:gd name="T101" fmla="*/ 64 h 184"/>
                  <a:gd name="T102" fmla="*/ 190 w 210"/>
                  <a:gd name="T103" fmla="*/ 71 h 184"/>
                  <a:gd name="T104" fmla="*/ 191 w 210"/>
                  <a:gd name="T105" fmla="*/ 73 h 184"/>
                  <a:gd name="T106" fmla="*/ 199 w 210"/>
                  <a:gd name="T107" fmla="*/ 64 h 184"/>
                  <a:gd name="T108" fmla="*/ 198 w 210"/>
                  <a:gd name="T109" fmla="*/ 129 h 184"/>
                  <a:gd name="T110" fmla="*/ 192 w 210"/>
                  <a:gd name="T111" fmla="*/ 146 h 184"/>
                  <a:gd name="T112" fmla="*/ 194 w 210"/>
                  <a:gd name="T113" fmla="*/ 159 h 184"/>
                  <a:gd name="T114" fmla="*/ 178 w 210"/>
                  <a:gd name="T115" fmla="*/ 169 h 184"/>
                  <a:gd name="T116" fmla="*/ 169 w 210"/>
                  <a:gd name="T117" fmla="*/ 166 h 184"/>
                  <a:gd name="T118" fmla="*/ 179 w 210"/>
                  <a:gd name="T119" fmla="*/ 180 h 184"/>
                  <a:gd name="T120" fmla="*/ 175 w 210"/>
                  <a:gd name="T121" fmla="*/ 184 h 184"/>
                  <a:gd name="T122" fmla="*/ 101 w 210"/>
                  <a:gd name="T123"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184">
                    <a:moveTo>
                      <a:pt x="101" y="184"/>
                    </a:moveTo>
                    <a:cubicBezTo>
                      <a:pt x="96" y="179"/>
                      <a:pt x="91" y="173"/>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8" y="182"/>
                      <a:pt x="177" y="184"/>
                      <a:pt x="175" y="184"/>
                    </a:cubicBezTo>
                    <a:cubicBezTo>
                      <a:pt x="101" y="184"/>
                      <a:pt x="101" y="184"/>
                      <a:pt x="101" y="18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3" name="Freeform 588">
                <a:extLst>
                  <a:ext uri="{FF2B5EF4-FFF2-40B4-BE49-F238E27FC236}">
                    <a16:creationId xmlns:a16="http://schemas.microsoft.com/office/drawing/2014/main" id="{CDCB5D5B-C0A6-4CCD-BD50-C0165F188356}"/>
                  </a:ext>
                </a:extLst>
              </p:cNvPr>
              <p:cNvSpPr>
                <a:spLocks/>
              </p:cNvSpPr>
              <p:nvPr/>
            </p:nvSpPr>
            <p:spPr bwMode="auto">
              <a:xfrm>
                <a:off x="-4709" y="939"/>
                <a:ext cx="6" cy="9"/>
              </a:xfrm>
              <a:custGeom>
                <a:avLst/>
                <a:gdLst>
                  <a:gd name="T0" fmla="*/ 8 w 10"/>
                  <a:gd name="T1" fmla="*/ 13 h 14"/>
                  <a:gd name="T2" fmla="*/ 2 w 10"/>
                  <a:gd name="T3" fmla="*/ 7 h 14"/>
                  <a:gd name="T4" fmla="*/ 5 w 10"/>
                  <a:gd name="T5" fmla="*/ 0 h 14"/>
                  <a:gd name="T6" fmla="*/ 10 w 10"/>
                  <a:gd name="T7" fmla="*/ 11 h 14"/>
                  <a:gd name="T8" fmla="*/ 8 w 10"/>
                  <a:gd name="T9" fmla="*/ 13 h 14"/>
                </a:gdLst>
                <a:ahLst/>
                <a:cxnLst>
                  <a:cxn ang="0">
                    <a:pos x="T0" y="T1"/>
                  </a:cxn>
                  <a:cxn ang="0">
                    <a:pos x="T2" y="T3"/>
                  </a:cxn>
                  <a:cxn ang="0">
                    <a:pos x="T4" y="T5"/>
                  </a:cxn>
                  <a:cxn ang="0">
                    <a:pos x="T6" y="T7"/>
                  </a:cxn>
                  <a:cxn ang="0">
                    <a:pos x="T8" y="T9"/>
                  </a:cxn>
                </a:cxnLst>
                <a:rect l="0" t="0" r="r" b="b"/>
                <a:pathLst>
                  <a:path w="10" h="14">
                    <a:moveTo>
                      <a:pt x="8" y="13"/>
                    </a:moveTo>
                    <a:cubicBezTo>
                      <a:pt x="5" y="14"/>
                      <a:pt x="1" y="10"/>
                      <a:pt x="2" y="7"/>
                    </a:cubicBezTo>
                    <a:cubicBezTo>
                      <a:pt x="2" y="6"/>
                      <a:pt x="0" y="1"/>
                      <a:pt x="5" y="0"/>
                    </a:cubicBezTo>
                    <a:cubicBezTo>
                      <a:pt x="9" y="3"/>
                      <a:pt x="8" y="7"/>
                      <a:pt x="10" y="11"/>
                    </a:cubicBezTo>
                    <a:cubicBezTo>
                      <a:pt x="9" y="12"/>
                      <a:pt x="9" y="13"/>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4" name="Freeform 589">
                <a:extLst>
                  <a:ext uri="{FF2B5EF4-FFF2-40B4-BE49-F238E27FC236}">
                    <a16:creationId xmlns:a16="http://schemas.microsoft.com/office/drawing/2014/main" id="{3AE69693-1127-49A6-A5C6-F556A39BAB77}"/>
                  </a:ext>
                </a:extLst>
              </p:cNvPr>
              <p:cNvSpPr>
                <a:spLocks/>
              </p:cNvSpPr>
              <p:nvPr/>
            </p:nvSpPr>
            <p:spPr bwMode="auto">
              <a:xfrm>
                <a:off x="-4749" y="795"/>
                <a:ext cx="66" cy="109"/>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 name="Freeform 590">
                <a:extLst>
                  <a:ext uri="{FF2B5EF4-FFF2-40B4-BE49-F238E27FC236}">
                    <a16:creationId xmlns:a16="http://schemas.microsoft.com/office/drawing/2014/main" id="{863BBDA1-0753-45A6-9233-A4A5F31EE7C1}"/>
                  </a:ext>
                </a:extLst>
              </p:cNvPr>
              <p:cNvSpPr>
                <a:spLocks/>
              </p:cNvSpPr>
              <p:nvPr/>
            </p:nvSpPr>
            <p:spPr bwMode="auto">
              <a:xfrm>
                <a:off x="-4708" y="827"/>
                <a:ext cx="4" cy="8"/>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 name="Freeform 591">
                <a:extLst>
                  <a:ext uri="{FF2B5EF4-FFF2-40B4-BE49-F238E27FC236}">
                    <a16:creationId xmlns:a16="http://schemas.microsoft.com/office/drawing/2014/main" id="{9502083D-474F-4BBC-BDB7-0D4B9E9A33E1}"/>
                  </a:ext>
                </a:extLst>
              </p:cNvPr>
              <p:cNvSpPr>
                <a:spLocks/>
              </p:cNvSpPr>
              <p:nvPr/>
            </p:nvSpPr>
            <p:spPr bwMode="auto">
              <a:xfrm>
                <a:off x="-4773" y="836"/>
                <a:ext cx="13" cy="14"/>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 name="Freeform 592">
                <a:extLst>
                  <a:ext uri="{FF2B5EF4-FFF2-40B4-BE49-F238E27FC236}">
                    <a16:creationId xmlns:a16="http://schemas.microsoft.com/office/drawing/2014/main" id="{F7DC95A3-6343-4989-88B0-0EBD5643D5F4}"/>
                  </a:ext>
                </a:extLst>
              </p:cNvPr>
              <p:cNvSpPr>
                <a:spLocks/>
              </p:cNvSpPr>
              <p:nvPr/>
            </p:nvSpPr>
            <p:spPr bwMode="auto">
              <a:xfrm>
                <a:off x="-4813" y="858"/>
                <a:ext cx="46" cy="53"/>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 name="Freeform 593">
                <a:extLst>
                  <a:ext uri="{FF2B5EF4-FFF2-40B4-BE49-F238E27FC236}">
                    <a16:creationId xmlns:a16="http://schemas.microsoft.com/office/drawing/2014/main" id="{6DDF6933-0779-400D-A63E-24D640AA7241}"/>
                  </a:ext>
                </a:extLst>
              </p:cNvPr>
              <p:cNvSpPr>
                <a:spLocks/>
              </p:cNvSpPr>
              <p:nvPr/>
            </p:nvSpPr>
            <p:spPr bwMode="auto">
              <a:xfrm>
                <a:off x="-4865" y="873"/>
                <a:ext cx="28" cy="19"/>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9" name="Freeform 594">
                <a:extLst>
                  <a:ext uri="{FF2B5EF4-FFF2-40B4-BE49-F238E27FC236}">
                    <a16:creationId xmlns:a16="http://schemas.microsoft.com/office/drawing/2014/main" id="{D769968D-6FD9-4FD6-AD74-A429C96B4DA3}"/>
                  </a:ext>
                </a:extLst>
              </p:cNvPr>
              <p:cNvSpPr>
                <a:spLocks/>
              </p:cNvSpPr>
              <p:nvPr/>
            </p:nvSpPr>
            <p:spPr bwMode="auto">
              <a:xfrm>
                <a:off x="-4768" y="876"/>
                <a:ext cx="30" cy="32"/>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 name="Freeform 595">
                <a:extLst>
                  <a:ext uri="{FF2B5EF4-FFF2-40B4-BE49-F238E27FC236}">
                    <a16:creationId xmlns:a16="http://schemas.microsoft.com/office/drawing/2014/main" id="{476CD175-462F-40BC-AF1A-A0C6EAFE992B}"/>
                  </a:ext>
                </a:extLst>
              </p:cNvPr>
              <p:cNvSpPr>
                <a:spLocks/>
              </p:cNvSpPr>
              <p:nvPr/>
            </p:nvSpPr>
            <p:spPr bwMode="auto">
              <a:xfrm>
                <a:off x="-4882" y="882"/>
                <a:ext cx="7" cy="14"/>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 name="Freeform 596">
                <a:extLst>
                  <a:ext uri="{FF2B5EF4-FFF2-40B4-BE49-F238E27FC236}">
                    <a16:creationId xmlns:a16="http://schemas.microsoft.com/office/drawing/2014/main" id="{A7A06991-C2C3-4CB8-9CAA-9A0D846059B2}"/>
                  </a:ext>
                </a:extLst>
              </p:cNvPr>
              <p:cNvSpPr>
                <a:spLocks/>
              </p:cNvSpPr>
              <p:nvPr/>
            </p:nvSpPr>
            <p:spPr bwMode="auto">
              <a:xfrm>
                <a:off x="-4876" y="889"/>
                <a:ext cx="30" cy="28"/>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 name="Freeform 597">
                <a:extLst>
                  <a:ext uri="{FF2B5EF4-FFF2-40B4-BE49-F238E27FC236}">
                    <a16:creationId xmlns:a16="http://schemas.microsoft.com/office/drawing/2014/main" id="{854F2FA9-DA97-44F6-AA0F-A1312A490F57}"/>
                  </a:ext>
                </a:extLst>
              </p:cNvPr>
              <p:cNvSpPr>
                <a:spLocks/>
              </p:cNvSpPr>
              <p:nvPr/>
            </p:nvSpPr>
            <p:spPr bwMode="auto">
              <a:xfrm>
                <a:off x="-4963" y="894"/>
                <a:ext cx="70" cy="49"/>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 name="Freeform 598">
                <a:extLst>
                  <a:ext uri="{FF2B5EF4-FFF2-40B4-BE49-F238E27FC236}">
                    <a16:creationId xmlns:a16="http://schemas.microsoft.com/office/drawing/2014/main" id="{24B5D0B0-1F96-47DF-96D9-4FDCD755C43C}"/>
                  </a:ext>
                </a:extLst>
              </p:cNvPr>
              <p:cNvSpPr>
                <a:spLocks/>
              </p:cNvSpPr>
              <p:nvPr/>
            </p:nvSpPr>
            <p:spPr bwMode="auto">
              <a:xfrm>
                <a:off x="-4818" y="904"/>
                <a:ext cx="9" cy="2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 name="Freeform 599">
                <a:extLst>
                  <a:ext uri="{FF2B5EF4-FFF2-40B4-BE49-F238E27FC236}">
                    <a16:creationId xmlns:a16="http://schemas.microsoft.com/office/drawing/2014/main" id="{06022E9A-6772-4B03-8E2C-281C4A774A69}"/>
                  </a:ext>
                </a:extLst>
              </p:cNvPr>
              <p:cNvSpPr>
                <a:spLocks/>
              </p:cNvSpPr>
              <p:nvPr/>
            </p:nvSpPr>
            <p:spPr bwMode="auto">
              <a:xfrm>
                <a:off x="-4795" y="909"/>
                <a:ext cx="10" cy="5"/>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 name="Freeform 600">
                <a:extLst>
                  <a:ext uri="{FF2B5EF4-FFF2-40B4-BE49-F238E27FC236}">
                    <a16:creationId xmlns:a16="http://schemas.microsoft.com/office/drawing/2014/main" id="{66FB6D1C-71C2-43C1-8871-78467541250D}"/>
                  </a:ext>
                </a:extLst>
              </p:cNvPr>
              <p:cNvSpPr>
                <a:spLocks/>
              </p:cNvSpPr>
              <p:nvPr/>
            </p:nvSpPr>
            <p:spPr bwMode="auto">
              <a:xfrm>
                <a:off x="-4750" y="907"/>
                <a:ext cx="19" cy="17"/>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 name="Freeform 601">
                <a:extLst>
                  <a:ext uri="{FF2B5EF4-FFF2-40B4-BE49-F238E27FC236}">
                    <a16:creationId xmlns:a16="http://schemas.microsoft.com/office/drawing/2014/main" id="{46D7E90A-DBA4-4C5D-908B-B598C4AE04C7}"/>
                  </a:ext>
                </a:extLst>
              </p:cNvPr>
              <p:cNvSpPr>
                <a:spLocks/>
              </p:cNvSpPr>
              <p:nvPr/>
            </p:nvSpPr>
            <p:spPr bwMode="auto">
              <a:xfrm>
                <a:off x="-4713" y="915"/>
                <a:ext cx="9" cy="9"/>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 name="Freeform 602">
                <a:extLst>
                  <a:ext uri="{FF2B5EF4-FFF2-40B4-BE49-F238E27FC236}">
                    <a16:creationId xmlns:a16="http://schemas.microsoft.com/office/drawing/2014/main" id="{E2324FC6-B866-4876-A3A7-8F47E266971F}"/>
                  </a:ext>
                </a:extLst>
              </p:cNvPr>
              <p:cNvSpPr>
                <a:spLocks/>
              </p:cNvSpPr>
              <p:nvPr/>
            </p:nvSpPr>
            <p:spPr bwMode="auto">
              <a:xfrm>
                <a:off x="-4890" y="919"/>
                <a:ext cx="8" cy="6"/>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 name="Freeform 603">
                <a:extLst>
                  <a:ext uri="{FF2B5EF4-FFF2-40B4-BE49-F238E27FC236}">
                    <a16:creationId xmlns:a16="http://schemas.microsoft.com/office/drawing/2014/main" id="{61B2AF49-B30D-4A79-AB42-AE7A455207EC}"/>
                  </a:ext>
                </a:extLst>
              </p:cNvPr>
              <p:cNvSpPr>
                <a:spLocks/>
              </p:cNvSpPr>
              <p:nvPr/>
            </p:nvSpPr>
            <p:spPr bwMode="auto">
              <a:xfrm>
                <a:off x="-4924" y="927"/>
                <a:ext cx="97" cy="72"/>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 name="Freeform 604">
                <a:extLst>
                  <a:ext uri="{FF2B5EF4-FFF2-40B4-BE49-F238E27FC236}">
                    <a16:creationId xmlns:a16="http://schemas.microsoft.com/office/drawing/2014/main" id="{8446390C-1B89-4E82-8CCA-0E9BF66A90A0}"/>
                  </a:ext>
                </a:extLst>
              </p:cNvPr>
              <p:cNvSpPr>
                <a:spLocks/>
              </p:cNvSpPr>
              <p:nvPr/>
            </p:nvSpPr>
            <p:spPr bwMode="auto">
              <a:xfrm>
                <a:off x="-4758" y="932"/>
                <a:ext cx="144" cy="76"/>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 name="Freeform 605">
                <a:extLst>
                  <a:ext uri="{FF2B5EF4-FFF2-40B4-BE49-F238E27FC236}">
                    <a16:creationId xmlns:a16="http://schemas.microsoft.com/office/drawing/2014/main" id="{1764EA1F-966C-45B1-A83B-D5738E050C26}"/>
                  </a:ext>
                </a:extLst>
              </p:cNvPr>
              <p:cNvSpPr>
                <a:spLocks/>
              </p:cNvSpPr>
              <p:nvPr/>
            </p:nvSpPr>
            <p:spPr bwMode="auto">
              <a:xfrm>
                <a:off x="-4932" y="935"/>
                <a:ext cx="15" cy="13"/>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 name="Freeform 606">
                <a:extLst>
                  <a:ext uri="{FF2B5EF4-FFF2-40B4-BE49-F238E27FC236}">
                    <a16:creationId xmlns:a16="http://schemas.microsoft.com/office/drawing/2014/main" id="{69C85484-447D-4EC5-9353-6D06C8AC3996}"/>
                  </a:ext>
                </a:extLst>
              </p:cNvPr>
              <p:cNvSpPr>
                <a:spLocks/>
              </p:cNvSpPr>
              <p:nvPr/>
            </p:nvSpPr>
            <p:spPr bwMode="auto">
              <a:xfrm>
                <a:off x="-4815" y="952"/>
                <a:ext cx="12" cy="7"/>
              </a:xfrm>
              <a:custGeom>
                <a:avLst/>
                <a:gdLst>
                  <a:gd name="T0" fmla="*/ 6 w 18"/>
                  <a:gd name="T1" fmla="*/ 0 h 11"/>
                  <a:gd name="T2" fmla="*/ 13 w 18"/>
                  <a:gd name="T3" fmla="*/ 0 h 11"/>
                  <a:gd name="T4" fmla="*/ 16 w 18"/>
                  <a:gd name="T5" fmla="*/ 6 h 11"/>
                  <a:gd name="T6" fmla="*/ 0 w 18"/>
                  <a:gd name="T7" fmla="*/ 3 h 11"/>
                  <a:gd name="T8" fmla="*/ 6 w 18"/>
                  <a:gd name="T9" fmla="*/ 0 h 11"/>
                </a:gdLst>
                <a:ahLst/>
                <a:cxnLst>
                  <a:cxn ang="0">
                    <a:pos x="T0" y="T1"/>
                  </a:cxn>
                  <a:cxn ang="0">
                    <a:pos x="T2" y="T3"/>
                  </a:cxn>
                  <a:cxn ang="0">
                    <a:pos x="T4" y="T5"/>
                  </a:cxn>
                  <a:cxn ang="0">
                    <a:pos x="T6" y="T7"/>
                  </a:cxn>
                  <a:cxn ang="0">
                    <a:pos x="T8" y="T9"/>
                  </a:cxn>
                </a:cxnLst>
                <a:rect l="0" t="0" r="r" b="b"/>
                <a:pathLst>
                  <a:path w="18" h="11">
                    <a:moveTo>
                      <a:pt x="6" y="0"/>
                    </a:moveTo>
                    <a:cubicBezTo>
                      <a:pt x="10" y="2"/>
                      <a:pt x="11" y="0"/>
                      <a:pt x="13" y="0"/>
                    </a:cubicBezTo>
                    <a:cubicBezTo>
                      <a:pt x="15" y="2"/>
                      <a:pt x="18" y="4"/>
                      <a:pt x="16" y="6"/>
                    </a:cubicBezTo>
                    <a:cubicBezTo>
                      <a:pt x="10" y="7"/>
                      <a:pt x="2" y="11"/>
                      <a:pt x="0" y="3"/>
                    </a:cubicBezTo>
                    <a:cubicBezTo>
                      <a:pt x="1" y="1"/>
                      <a:pt x="4"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 name="Freeform 607">
                <a:extLst>
                  <a:ext uri="{FF2B5EF4-FFF2-40B4-BE49-F238E27FC236}">
                    <a16:creationId xmlns:a16="http://schemas.microsoft.com/office/drawing/2014/main" id="{79E6D370-EBEA-482A-9F9D-0FBF87A3A8A7}"/>
                  </a:ext>
                </a:extLst>
              </p:cNvPr>
              <p:cNvSpPr>
                <a:spLocks/>
              </p:cNvSpPr>
              <p:nvPr/>
            </p:nvSpPr>
            <p:spPr bwMode="auto">
              <a:xfrm>
                <a:off x="-4815" y="940"/>
                <a:ext cx="9" cy="10"/>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 name="Freeform 608">
                <a:extLst>
                  <a:ext uri="{FF2B5EF4-FFF2-40B4-BE49-F238E27FC236}">
                    <a16:creationId xmlns:a16="http://schemas.microsoft.com/office/drawing/2014/main" id="{2EF18204-F91A-4994-AF53-363D1C6AEAED}"/>
                  </a:ext>
                </a:extLst>
              </p:cNvPr>
              <p:cNvSpPr>
                <a:spLocks/>
              </p:cNvSpPr>
              <p:nvPr/>
            </p:nvSpPr>
            <p:spPr bwMode="auto">
              <a:xfrm>
                <a:off x="-4801" y="940"/>
                <a:ext cx="44" cy="58"/>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 name="Freeform 609">
                <a:extLst>
                  <a:ext uri="{FF2B5EF4-FFF2-40B4-BE49-F238E27FC236}">
                    <a16:creationId xmlns:a16="http://schemas.microsoft.com/office/drawing/2014/main" id="{02891C63-A28E-4E09-9BE1-AFC66A11E815}"/>
                  </a:ext>
                </a:extLst>
              </p:cNvPr>
              <p:cNvSpPr>
                <a:spLocks/>
              </p:cNvSpPr>
              <p:nvPr/>
            </p:nvSpPr>
            <p:spPr bwMode="auto">
              <a:xfrm>
                <a:off x="-4808" y="959"/>
                <a:ext cx="10" cy="8"/>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 name="Freeform 610">
                <a:extLst>
                  <a:ext uri="{FF2B5EF4-FFF2-40B4-BE49-F238E27FC236}">
                    <a16:creationId xmlns:a16="http://schemas.microsoft.com/office/drawing/2014/main" id="{F2C3121B-B627-4665-AE47-8716661BCEF3}"/>
                  </a:ext>
                </a:extLst>
              </p:cNvPr>
              <p:cNvSpPr>
                <a:spLocks/>
              </p:cNvSpPr>
              <p:nvPr/>
            </p:nvSpPr>
            <p:spPr bwMode="auto">
              <a:xfrm>
                <a:off x="-4801" y="950"/>
                <a:ext cx="3" cy="5"/>
              </a:xfrm>
              <a:custGeom>
                <a:avLst/>
                <a:gdLst>
                  <a:gd name="T0" fmla="*/ 6 w 6"/>
                  <a:gd name="T1" fmla="*/ 8 h 8"/>
                  <a:gd name="T2" fmla="*/ 2 w 6"/>
                  <a:gd name="T3" fmla="*/ 7 h 8"/>
                  <a:gd name="T4" fmla="*/ 3 w 6"/>
                  <a:gd name="T5" fmla="*/ 0 h 8"/>
                  <a:gd name="T6" fmla="*/ 6 w 6"/>
                  <a:gd name="T7" fmla="*/ 8 h 8"/>
                </a:gdLst>
                <a:ahLst/>
                <a:cxnLst>
                  <a:cxn ang="0">
                    <a:pos x="T0" y="T1"/>
                  </a:cxn>
                  <a:cxn ang="0">
                    <a:pos x="T2" y="T3"/>
                  </a:cxn>
                  <a:cxn ang="0">
                    <a:pos x="T4" y="T5"/>
                  </a:cxn>
                  <a:cxn ang="0">
                    <a:pos x="T6" y="T7"/>
                  </a:cxn>
                </a:cxnLst>
                <a:rect l="0" t="0" r="r" b="b"/>
                <a:pathLst>
                  <a:path w="6" h="8">
                    <a:moveTo>
                      <a:pt x="6" y="8"/>
                    </a:moveTo>
                    <a:cubicBezTo>
                      <a:pt x="4" y="8"/>
                      <a:pt x="3" y="7"/>
                      <a:pt x="2" y="7"/>
                    </a:cubicBezTo>
                    <a:cubicBezTo>
                      <a:pt x="0" y="5"/>
                      <a:pt x="1" y="2"/>
                      <a:pt x="3" y="0"/>
                    </a:cubicBezTo>
                    <a:cubicBezTo>
                      <a:pt x="6" y="1"/>
                      <a:pt x="5" y="4"/>
                      <a:pt x="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 name="Freeform 611">
                <a:extLst>
                  <a:ext uri="{FF2B5EF4-FFF2-40B4-BE49-F238E27FC236}">
                    <a16:creationId xmlns:a16="http://schemas.microsoft.com/office/drawing/2014/main" id="{B70A5046-8BE9-4AE1-A299-77129499EF6C}"/>
                  </a:ext>
                </a:extLst>
              </p:cNvPr>
              <p:cNvSpPr>
                <a:spLocks/>
              </p:cNvSpPr>
              <p:nvPr/>
            </p:nvSpPr>
            <p:spPr bwMode="auto">
              <a:xfrm>
                <a:off x="-4624" y="942"/>
                <a:ext cx="7" cy="13"/>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7" name="Freeform 612">
                <a:extLst>
                  <a:ext uri="{FF2B5EF4-FFF2-40B4-BE49-F238E27FC236}">
                    <a16:creationId xmlns:a16="http://schemas.microsoft.com/office/drawing/2014/main" id="{6B5D1FC0-11BA-41F4-BE53-483AAB5B3BC5}"/>
                  </a:ext>
                </a:extLst>
              </p:cNvPr>
              <p:cNvSpPr>
                <a:spLocks/>
              </p:cNvSpPr>
              <p:nvPr/>
            </p:nvSpPr>
            <p:spPr bwMode="auto">
              <a:xfrm>
                <a:off x="-4740" y="963"/>
                <a:ext cx="5" cy="7"/>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8" name="Freeform 613">
                <a:extLst>
                  <a:ext uri="{FF2B5EF4-FFF2-40B4-BE49-F238E27FC236}">
                    <a16:creationId xmlns:a16="http://schemas.microsoft.com/office/drawing/2014/main" id="{E7BFB4BD-2743-4B65-899D-62FFBBB6CF7D}"/>
                  </a:ext>
                </a:extLst>
              </p:cNvPr>
              <p:cNvSpPr>
                <a:spLocks/>
              </p:cNvSpPr>
              <p:nvPr/>
            </p:nvSpPr>
            <p:spPr bwMode="auto">
              <a:xfrm>
                <a:off x="-5034" y="966"/>
                <a:ext cx="111" cy="101"/>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9" name="Freeform 614">
                <a:extLst>
                  <a:ext uri="{FF2B5EF4-FFF2-40B4-BE49-F238E27FC236}">
                    <a16:creationId xmlns:a16="http://schemas.microsoft.com/office/drawing/2014/main" id="{A1330183-CFC4-4B6C-B388-E0D63EE40207}"/>
                  </a:ext>
                </a:extLst>
              </p:cNvPr>
              <p:cNvSpPr>
                <a:spLocks/>
              </p:cNvSpPr>
              <p:nvPr/>
            </p:nvSpPr>
            <p:spPr bwMode="auto">
              <a:xfrm>
                <a:off x="-4759" y="972"/>
                <a:ext cx="10" cy="13"/>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0" name="Freeform 615">
                <a:extLst>
                  <a:ext uri="{FF2B5EF4-FFF2-40B4-BE49-F238E27FC236}">
                    <a16:creationId xmlns:a16="http://schemas.microsoft.com/office/drawing/2014/main" id="{3EFE7AD0-646A-4ED4-9FB5-23016A0BF3C0}"/>
                  </a:ext>
                </a:extLst>
              </p:cNvPr>
              <p:cNvSpPr>
                <a:spLocks/>
              </p:cNvSpPr>
              <p:nvPr/>
            </p:nvSpPr>
            <p:spPr bwMode="auto">
              <a:xfrm>
                <a:off x="-4756" y="975"/>
                <a:ext cx="29" cy="31"/>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1" name="Freeform 616">
                <a:extLst>
                  <a:ext uri="{FF2B5EF4-FFF2-40B4-BE49-F238E27FC236}">
                    <a16:creationId xmlns:a16="http://schemas.microsoft.com/office/drawing/2014/main" id="{47B24A63-7EE8-49AB-8AEB-E8F2AC570791}"/>
                  </a:ext>
                </a:extLst>
              </p:cNvPr>
              <p:cNvSpPr>
                <a:spLocks/>
              </p:cNvSpPr>
              <p:nvPr/>
            </p:nvSpPr>
            <p:spPr bwMode="auto">
              <a:xfrm>
                <a:off x="-4824" y="975"/>
                <a:ext cx="10" cy="15"/>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2" name="Freeform 617">
                <a:extLst>
                  <a:ext uri="{FF2B5EF4-FFF2-40B4-BE49-F238E27FC236}">
                    <a16:creationId xmlns:a16="http://schemas.microsoft.com/office/drawing/2014/main" id="{FFAE56EB-2DA6-44D0-9285-E8718757692E}"/>
                  </a:ext>
                </a:extLst>
              </p:cNvPr>
              <p:cNvSpPr>
                <a:spLocks/>
              </p:cNvSpPr>
              <p:nvPr/>
            </p:nvSpPr>
            <p:spPr bwMode="auto">
              <a:xfrm>
                <a:off x="-4620" y="976"/>
                <a:ext cx="6" cy="10"/>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3" name="Freeform 618">
                <a:extLst>
                  <a:ext uri="{FF2B5EF4-FFF2-40B4-BE49-F238E27FC236}">
                    <a16:creationId xmlns:a16="http://schemas.microsoft.com/office/drawing/2014/main" id="{61C39B6A-D2CC-41A3-A204-C90D1597124C}"/>
                  </a:ext>
                </a:extLst>
              </p:cNvPr>
              <p:cNvSpPr>
                <a:spLocks/>
              </p:cNvSpPr>
              <p:nvPr/>
            </p:nvSpPr>
            <p:spPr bwMode="auto">
              <a:xfrm>
                <a:off x="-4748" y="1008"/>
                <a:ext cx="6" cy="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619">
                <a:extLst>
                  <a:ext uri="{FF2B5EF4-FFF2-40B4-BE49-F238E27FC236}">
                    <a16:creationId xmlns:a16="http://schemas.microsoft.com/office/drawing/2014/main" id="{6FB98C9D-BA2B-4B6A-AD9B-97C43515B5B6}"/>
                  </a:ext>
                </a:extLst>
              </p:cNvPr>
              <p:cNvSpPr>
                <a:spLocks/>
              </p:cNvSpPr>
              <p:nvPr/>
            </p:nvSpPr>
            <p:spPr bwMode="auto">
              <a:xfrm>
                <a:off x="-4613" y="1011"/>
                <a:ext cx="51" cy="35"/>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 name="Freeform 620">
                <a:extLst>
                  <a:ext uri="{FF2B5EF4-FFF2-40B4-BE49-F238E27FC236}">
                    <a16:creationId xmlns:a16="http://schemas.microsoft.com/office/drawing/2014/main" id="{E7ACC187-3BAD-42FC-BBC3-DD73FE0673EB}"/>
                  </a:ext>
                </a:extLst>
              </p:cNvPr>
              <p:cNvSpPr>
                <a:spLocks/>
              </p:cNvSpPr>
              <p:nvPr/>
            </p:nvSpPr>
            <p:spPr bwMode="auto">
              <a:xfrm>
                <a:off x="-4749" y="1019"/>
                <a:ext cx="51" cy="71"/>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 name="Freeform 621">
                <a:extLst>
                  <a:ext uri="{FF2B5EF4-FFF2-40B4-BE49-F238E27FC236}">
                    <a16:creationId xmlns:a16="http://schemas.microsoft.com/office/drawing/2014/main" id="{A150B1EA-53A3-40D8-8EFF-B66F3D683336}"/>
                  </a:ext>
                </a:extLst>
              </p:cNvPr>
              <p:cNvSpPr>
                <a:spLocks/>
              </p:cNvSpPr>
              <p:nvPr/>
            </p:nvSpPr>
            <p:spPr bwMode="auto">
              <a:xfrm>
                <a:off x="-4777" y="1024"/>
                <a:ext cx="12" cy="6"/>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 name="Freeform 622">
                <a:extLst>
                  <a:ext uri="{FF2B5EF4-FFF2-40B4-BE49-F238E27FC236}">
                    <a16:creationId xmlns:a16="http://schemas.microsoft.com/office/drawing/2014/main" id="{07899C56-6480-42E0-B4ED-B044F3EF65A9}"/>
                  </a:ext>
                </a:extLst>
              </p:cNvPr>
              <p:cNvSpPr>
                <a:spLocks/>
              </p:cNvSpPr>
              <p:nvPr/>
            </p:nvSpPr>
            <p:spPr bwMode="auto">
              <a:xfrm>
                <a:off x="-4851" y="1024"/>
                <a:ext cx="23" cy="28"/>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 name="Freeform 623">
                <a:extLst>
                  <a:ext uri="{FF2B5EF4-FFF2-40B4-BE49-F238E27FC236}">
                    <a16:creationId xmlns:a16="http://schemas.microsoft.com/office/drawing/2014/main" id="{E262AB35-E7AA-406A-A728-B3E9B2B88DBB}"/>
                  </a:ext>
                </a:extLst>
              </p:cNvPr>
              <p:cNvSpPr>
                <a:spLocks/>
              </p:cNvSpPr>
              <p:nvPr/>
            </p:nvSpPr>
            <p:spPr bwMode="auto">
              <a:xfrm>
                <a:off x="-5208" y="1025"/>
                <a:ext cx="4" cy="4"/>
              </a:xfrm>
              <a:custGeom>
                <a:avLst/>
                <a:gdLst>
                  <a:gd name="T0" fmla="*/ 7 w 7"/>
                  <a:gd name="T1" fmla="*/ 3 h 6"/>
                  <a:gd name="T2" fmla="*/ 0 w 7"/>
                  <a:gd name="T3" fmla="*/ 5 h 6"/>
                  <a:gd name="T4" fmla="*/ 1 w 7"/>
                  <a:gd name="T5" fmla="*/ 0 h 6"/>
                  <a:gd name="T6" fmla="*/ 7 w 7"/>
                  <a:gd name="T7" fmla="*/ 3 h 6"/>
                </a:gdLst>
                <a:ahLst/>
                <a:cxnLst>
                  <a:cxn ang="0">
                    <a:pos x="T0" y="T1"/>
                  </a:cxn>
                  <a:cxn ang="0">
                    <a:pos x="T2" y="T3"/>
                  </a:cxn>
                  <a:cxn ang="0">
                    <a:pos x="T4" y="T5"/>
                  </a:cxn>
                  <a:cxn ang="0">
                    <a:pos x="T6" y="T7"/>
                  </a:cxn>
                </a:cxnLst>
                <a:rect l="0" t="0" r="r" b="b"/>
                <a:pathLst>
                  <a:path w="7" h="6">
                    <a:moveTo>
                      <a:pt x="7" y="3"/>
                    </a:moveTo>
                    <a:cubicBezTo>
                      <a:pt x="5" y="6"/>
                      <a:pt x="3" y="6"/>
                      <a:pt x="0" y="5"/>
                    </a:cubicBezTo>
                    <a:cubicBezTo>
                      <a:pt x="1" y="3"/>
                      <a:pt x="0" y="1"/>
                      <a:pt x="1" y="0"/>
                    </a:cubicBezTo>
                    <a:cubicBezTo>
                      <a:pt x="3" y="1"/>
                      <a:pt x="7" y="1"/>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 name="Freeform 624">
                <a:extLst>
                  <a:ext uri="{FF2B5EF4-FFF2-40B4-BE49-F238E27FC236}">
                    <a16:creationId xmlns:a16="http://schemas.microsoft.com/office/drawing/2014/main" id="{BC6DD721-D77F-4285-A838-A37BB1632746}"/>
                  </a:ext>
                </a:extLst>
              </p:cNvPr>
              <p:cNvSpPr>
                <a:spLocks/>
              </p:cNvSpPr>
              <p:nvPr/>
            </p:nvSpPr>
            <p:spPr bwMode="auto">
              <a:xfrm>
                <a:off x="-4813" y="1027"/>
                <a:ext cx="64" cy="84"/>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0" name="Freeform 625">
                <a:extLst>
                  <a:ext uri="{FF2B5EF4-FFF2-40B4-BE49-F238E27FC236}">
                    <a16:creationId xmlns:a16="http://schemas.microsoft.com/office/drawing/2014/main" id="{80D73D2D-90E1-43C2-AFB9-06BC18C3FFCF}"/>
                  </a:ext>
                </a:extLst>
              </p:cNvPr>
              <p:cNvSpPr>
                <a:spLocks/>
              </p:cNvSpPr>
              <p:nvPr/>
            </p:nvSpPr>
            <p:spPr bwMode="auto">
              <a:xfrm>
                <a:off x="-4986" y="1025"/>
                <a:ext cx="183" cy="156"/>
              </a:xfrm>
              <a:custGeom>
                <a:avLst/>
                <a:gdLst>
                  <a:gd name="T0" fmla="*/ 51 w 294"/>
                  <a:gd name="T1" fmla="*/ 234 h 251"/>
                  <a:gd name="T2" fmla="*/ 36 w 294"/>
                  <a:gd name="T3" fmla="*/ 195 h 251"/>
                  <a:gd name="T4" fmla="*/ 14 w 294"/>
                  <a:gd name="T5" fmla="*/ 143 h 251"/>
                  <a:gd name="T6" fmla="*/ 84 w 294"/>
                  <a:gd name="T7" fmla="*/ 153 h 251"/>
                  <a:gd name="T8" fmla="*/ 94 w 294"/>
                  <a:gd name="T9" fmla="*/ 139 h 251"/>
                  <a:gd name="T10" fmla="*/ 69 w 294"/>
                  <a:gd name="T11" fmla="*/ 127 h 251"/>
                  <a:gd name="T12" fmla="*/ 30 w 294"/>
                  <a:gd name="T13" fmla="*/ 117 h 251"/>
                  <a:gd name="T14" fmla="*/ 8 w 294"/>
                  <a:gd name="T15" fmla="*/ 110 h 251"/>
                  <a:gd name="T16" fmla="*/ 19 w 294"/>
                  <a:gd name="T17" fmla="*/ 89 h 251"/>
                  <a:gd name="T18" fmla="*/ 48 w 294"/>
                  <a:gd name="T19" fmla="*/ 84 h 251"/>
                  <a:gd name="T20" fmla="*/ 28 w 294"/>
                  <a:gd name="T21" fmla="*/ 71 h 251"/>
                  <a:gd name="T22" fmla="*/ 25 w 294"/>
                  <a:gd name="T23" fmla="*/ 62 h 251"/>
                  <a:gd name="T24" fmla="*/ 13 w 294"/>
                  <a:gd name="T25" fmla="*/ 52 h 251"/>
                  <a:gd name="T26" fmla="*/ 31 w 294"/>
                  <a:gd name="T27" fmla="*/ 25 h 251"/>
                  <a:gd name="T28" fmla="*/ 102 w 294"/>
                  <a:gd name="T29" fmla="*/ 0 h 251"/>
                  <a:gd name="T30" fmla="*/ 96 w 294"/>
                  <a:gd name="T31" fmla="*/ 30 h 251"/>
                  <a:gd name="T32" fmla="*/ 108 w 294"/>
                  <a:gd name="T33" fmla="*/ 37 h 251"/>
                  <a:gd name="T34" fmla="*/ 129 w 294"/>
                  <a:gd name="T35" fmla="*/ 24 h 251"/>
                  <a:gd name="T36" fmla="*/ 130 w 294"/>
                  <a:gd name="T37" fmla="*/ 54 h 251"/>
                  <a:gd name="T38" fmla="*/ 139 w 294"/>
                  <a:gd name="T39" fmla="*/ 52 h 251"/>
                  <a:gd name="T40" fmla="*/ 153 w 294"/>
                  <a:gd name="T41" fmla="*/ 54 h 251"/>
                  <a:gd name="T42" fmla="*/ 159 w 294"/>
                  <a:gd name="T43" fmla="*/ 30 h 251"/>
                  <a:gd name="T44" fmla="*/ 177 w 294"/>
                  <a:gd name="T45" fmla="*/ 47 h 251"/>
                  <a:gd name="T46" fmla="*/ 183 w 294"/>
                  <a:gd name="T47" fmla="*/ 99 h 251"/>
                  <a:gd name="T48" fmla="*/ 195 w 294"/>
                  <a:gd name="T49" fmla="*/ 67 h 251"/>
                  <a:gd name="T50" fmla="*/ 201 w 294"/>
                  <a:gd name="T51" fmla="*/ 20 h 251"/>
                  <a:gd name="T52" fmla="*/ 230 w 294"/>
                  <a:gd name="T53" fmla="*/ 36 h 251"/>
                  <a:gd name="T54" fmla="*/ 240 w 294"/>
                  <a:gd name="T55" fmla="*/ 86 h 251"/>
                  <a:gd name="T56" fmla="*/ 240 w 294"/>
                  <a:gd name="T57" fmla="*/ 117 h 251"/>
                  <a:gd name="T58" fmla="*/ 248 w 294"/>
                  <a:gd name="T59" fmla="*/ 149 h 251"/>
                  <a:gd name="T60" fmla="*/ 274 w 294"/>
                  <a:gd name="T61" fmla="*/ 167 h 251"/>
                  <a:gd name="T62" fmla="*/ 285 w 294"/>
                  <a:gd name="T63" fmla="*/ 189 h 251"/>
                  <a:gd name="T64" fmla="*/ 285 w 294"/>
                  <a:gd name="T65" fmla="*/ 209 h 251"/>
                  <a:gd name="T66" fmla="*/ 261 w 294"/>
                  <a:gd name="T67" fmla="*/ 205 h 251"/>
                  <a:gd name="T68" fmla="*/ 252 w 294"/>
                  <a:gd name="T69" fmla="*/ 210 h 251"/>
                  <a:gd name="T70" fmla="*/ 269 w 294"/>
                  <a:gd name="T71" fmla="*/ 219 h 251"/>
                  <a:gd name="T72" fmla="*/ 242 w 294"/>
                  <a:gd name="T73" fmla="*/ 248 h 251"/>
                  <a:gd name="T74" fmla="*/ 214 w 294"/>
                  <a:gd name="T75" fmla="*/ 242 h 251"/>
                  <a:gd name="T76" fmla="*/ 189 w 294"/>
                  <a:gd name="T77" fmla="*/ 225 h 251"/>
                  <a:gd name="T78" fmla="*/ 149 w 294"/>
                  <a:gd name="T79" fmla="*/ 234 h 251"/>
                  <a:gd name="T80" fmla="*/ 113 w 294"/>
                  <a:gd name="T81" fmla="*/ 245 h 251"/>
                  <a:gd name="T82" fmla="*/ 88 w 294"/>
                  <a:gd name="T83" fmla="*/ 245 h 251"/>
                  <a:gd name="T84" fmla="*/ 57 w 294"/>
                  <a:gd name="T85" fmla="*/ 238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57" y="238"/>
                    </a:moveTo>
                    <a:cubicBezTo>
                      <a:pt x="55" y="237"/>
                      <a:pt x="53" y="236"/>
                      <a:pt x="51" y="234"/>
                    </a:cubicBezTo>
                    <a:cubicBezTo>
                      <a:pt x="56" y="226"/>
                      <a:pt x="51" y="212"/>
                      <a:pt x="60" y="204"/>
                    </a:cubicBezTo>
                    <a:cubicBezTo>
                      <a:pt x="54" y="196"/>
                      <a:pt x="45" y="193"/>
                      <a:pt x="36" y="195"/>
                    </a:cubicBezTo>
                    <a:cubicBezTo>
                      <a:pt x="27" y="190"/>
                      <a:pt x="18" y="186"/>
                      <a:pt x="10" y="179"/>
                    </a:cubicBezTo>
                    <a:cubicBezTo>
                      <a:pt x="10" y="165"/>
                      <a:pt x="0" y="151"/>
                      <a:pt x="14" y="143"/>
                    </a:cubicBezTo>
                    <a:cubicBezTo>
                      <a:pt x="32" y="142"/>
                      <a:pt x="49" y="137"/>
                      <a:pt x="63" y="147"/>
                    </a:cubicBezTo>
                    <a:cubicBezTo>
                      <a:pt x="70" y="144"/>
                      <a:pt x="79" y="145"/>
                      <a:pt x="84" y="153"/>
                    </a:cubicBezTo>
                    <a:cubicBezTo>
                      <a:pt x="91" y="162"/>
                      <a:pt x="94" y="148"/>
                      <a:pt x="101" y="154"/>
                    </a:cubicBezTo>
                    <a:cubicBezTo>
                      <a:pt x="117" y="147"/>
                      <a:pt x="92" y="148"/>
                      <a:pt x="94" y="139"/>
                    </a:cubicBezTo>
                    <a:cubicBezTo>
                      <a:pt x="87" y="138"/>
                      <a:pt x="85" y="124"/>
                      <a:pt x="78" y="132"/>
                    </a:cubicBezTo>
                    <a:cubicBezTo>
                      <a:pt x="75" y="131"/>
                      <a:pt x="73" y="129"/>
                      <a:pt x="69" y="127"/>
                    </a:cubicBezTo>
                    <a:cubicBezTo>
                      <a:pt x="63" y="125"/>
                      <a:pt x="58" y="129"/>
                      <a:pt x="51" y="123"/>
                    </a:cubicBezTo>
                    <a:cubicBezTo>
                      <a:pt x="44" y="117"/>
                      <a:pt x="35" y="127"/>
                      <a:pt x="30" y="117"/>
                    </a:cubicBezTo>
                    <a:cubicBezTo>
                      <a:pt x="27" y="117"/>
                      <a:pt x="26" y="115"/>
                      <a:pt x="24" y="119"/>
                    </a:cubicBezTo>
                    <a:cubicBezTo>
                      <a:pt x="18" y="117"/>
                      <a:pt x="13" y="114"/>
                      <a:pt x="8" y="110"/>
                    </a:cubicBezTo>
                    <a:cubicBezTo>
                      <a:pt x="13" y="105"/>
                      <a:pt x="8" y="101"/>
                      <a:pt x="7" y="95"/>
                    </a:cubicBezTo>
                    <a:cubicBezTo>
                      <a:pt x="7" y="90"/>
                      <a:pt x="14" y="88"/>
                      <a:pt x="19" y="89"/>
                    </a:cubicBezTo>
                    <a:cubicBezTo>
                      <a:pt x="27" y="91"/>
                      <a:pt x="38" y="81"/>
                      <a:pt x="45" y="90"/>
                    </a:cubicBezTo>
                    <a:cubicBezTo>
                      <a:pt x="52" y="94"/>
                      <a:pt x="48" y="86"/>
                      <a:pt x="48" y="84"/>
                    </a:cubicBezTo>
                    <a:cubicBezTo>
                      <a:pt x="49" y="80"/>
                      <a:pt x="53" y="86"/>
                      <a:pt x="53" y="81"/>
                    </a:cubicBezTo>
                    <a:cubicBezTo>
                      <a:pt x="47" y="73"/>
                      <a:pt x="32" y="82"/>
                      <a:pt x="28" y="71"/>
                    </a:cubicBezTo>
                    <a:cubicBezTo>
                      <a:pt x="26" y="68"/>
                      <a:pt x="22" y="71"/>
                      <a:pt x="19" y="71"/>
                    </a:cubicBezTo>
                    <a:cubicBezTo>
                      <a:pt x="11" y="68"/>
                      <a:pt x="22" y="66"/>
                      <a:pt x="25" y="62"/>
                    </a:cubicBezTo>
                    <a:cubicBezTo>
                      <a:pt x="25" y="59"/>
                      <a:pt x="18" y="58"/>
                      <a:pt x="19" y="54"/>
                    </a:cubicBezTo>
                    <a:cubicBezTo>
                      <a:pt x="17" y="51"/>
                      <a:pt x="13" y="56"/>
                      <a:pt x="13" y="52"/>
                    </a:cubicBezTo>
                    <a:cubicBezTo>
                      <a:pt x="18" y="47"/>
                      <a:pt x="21" y="36"/>
                      <a:pt x="30" y="35"/>
                    </a:cubicBezTo>
                    <a:cubicBezTo>
                      <a:pt x="33" y="31"/>
                      <a:pt x="28" y="29"/>
                      <a:pt x="31" y="25"/>
                    </a:cubicBezTo>
                    <a:cubicBezTo>
                      <a:pt x="41" y="18"/>
                      <a:pt x="49" y="13"/>
                      <a:pt x="61" y="7"/>
                    </a:cubicBezTo>
                    <a:cubicBezTo>
                      <a:pt x="74" y="1"/>
                      <a:pt x="89" y="7"/>
                      <a:pt x="102" y="0"/>
                    </a:cubicBezTo>
                    <a:cubicBezTo>
                      <a:pt x="112" y="1"/>
                      <a:pt x="110" y="8"/>
                      <a:pt x="112" y="15"/>
                    </a:cubicBezTo>
                    <a:cubicBezTo>
                      <a:pt x="102" y="19"/>
                      <a:pt x="108" y="29"/>
                      <a:pt x="96" y="30"/>
                    </a:cubicBezTo>
                    <a:cubicBezTo>
                      <a:pt x="95" y="31"/>
                      <a:pt x="93" y="33"/>
                      <a:pt x="96" y="34"/>
                    </a:cubicBezTo>
                    <a:cubicBezTo>
                      <a:pt x="100" y="35"/>
                      <a:pt x="107" y="29"/>
                      <a:pt x="108" y="37"/>
                    </a:cubicBezTo>
                    <a:cubicBezTo>
                      <a:pt x="113" y="37"/>
                      <a:pt x="113" y="31"/>
                      <a:pt x="113" y="27"/>
                    </a:cubicBezTo>
                    <a:cubicBezTo>
                      <a:pt x="117" y="25"/>
                      <a:pt x="124" y="16"/>
                      <a:pt x="129" y="24"/>
                    </a:cubicBezTo>
                    <a:cubicBezTo>
                      <a:pt x="132" y="28"/>
                      <a:pt x="135" y="32"/>
                      <a:pt x="138" y="35"/>
                    </a:cubicBezTo>
                    <a:cubicBezTo>
                      <a:pt x="136" y="42"/>
                      <a:pt x="123" y="48"/>
                      <a:pt x="130" y="54"/>
                    </a:cubicBezTo>
                    <a:cubicBezTo>
                      <a:pt x="133" y="55"/>
                      <a:pt x="134" y="54"/>
                      <a:pt x="135" y="53"/>
                    </a:cubicBezTo>
                    <a:cubicBezTo>
                      <a:pt x="137" y="51"/>
                      <a:pt x="137" y="49"/>
                      <a:pt x="139" y="52"/>
                    </a:cubicBezTo>
                    <a:cubicBezTo>
                      <a:pt x="143" y="59"/>
                      <a:pt x="145" y="50"/>
                      <a:pt x="147" y="47"/>
                    </a:cubicBezTo>
                    <a:cubicBezTo>
                      <a:pt x="149" y="48"/>
                      <a:pt x="152" y="52"/>
                      <a:pt x="153" y="54"/>
                    </a:cubicBezTo>
                    <a:cubicBezTo>
                      <a:pt x="160" y="56"/>
                      <a:pt x="154" y="49"/>
                      <a:pt x="157" y="47"/>
                    </a:cubicBezTo>
                    <a:cubicBezTo>
                      <a:pt x="169" y="47"/>
                      <a:pt x="156" y="38"/>
                      <a:pt x="159" y="30"/>
                    </a:cubicBezTo>
                    <a:cubicBezTo>
                      <a:pt x="165" y="25"/>
                      <a:pt x="168" y="35"/>
                      <a:pt x="173" y="36"/>
                    </a:cubicBezTo>
                    <a:cubicBezTo>
                      <a:pt x="170" y="43"/>
                      <a:pt x="184" y="39"/>
                      <a:pt x="177" y="47"/>
                    </a:cubicBezTo>
                    <a:cubicBezTo>
                      <a:pt x="189" y="53"/>
                      <a:pt x="174" y="66"/>
                      <a:pt x="180" y="75"/>
                    </a:cubicBezTo>
                    <a:cubicBezTo>
                      <a:pt x="185" y="83"/>
                      <a:pt x="176" y="94"/>
                      <a:pt x="183" y="99"/>
                    </a:cubicBezTo>
                    <a:cubicBezTo>
                      <a:pt x="187" y="98"/>
                      <a:pt x="197" y="93"/>
                      <a:pt x="192" y="89"/>
                    </a:cubicBezTo>
                    <a:cubicBezTo>
                      <a:pt x="192" y="83"/>
                      <a:pt x="186" y="72"/>
                      <a:pt x="195" y="67"/>
                    </a:cubicBezTo>
                    <a:cubicBezTo>
                      <a:pt x="192" y="57"/>
                      <a:pt x="192" y="42"/>
                      <a:pt x="192" y="31"/>
                    </a:cubicBezTo>
                    <a:cubicBezTo>
                      <a:pt x="200" y="31"/>
                      <a:pt x="196" y="22"/>
                      <a:pt x="201" y="20"/>
                    </a:cubicBezTo>
                    <a:cubicBezTo>
                      <a:pt x="208" y="16"/>
                      <a:pt x="208" y="32"/>
                      <a:pt x="214" y="26"/>
                    </a:cubicBezTo>
                    <a:cubicBezTo>
                      <a:pt x="222" y="28"/>
                      <a:pt x="222" y="39"/>
                      <a:pt x="230" y="36"/>
                    </a:cubicBezTo>
                    <a:cubicBezTo>
                      <a:pt x="239" y="41"/>
                      <a:pt x="230" y="51"/>
                      <a:pt x="242" y="52"/>
                    </a:cubicBezTo>
                    <a:cubicBezTo>
                      <a:pt x="238" y="63"/>
                      <a:pt x="249" y="75"/>
                      <a:pt x="240" y="86"/>
                    </a:cubicBezTo>
                    <a:cubicBezTo>
                      <a:pt x="242" y="94"/>
                      <a:pt x="240" y="101"/>
                      <a:pt x="245" y="108"/>
                    </a:cubicBezTo>
                    <a:cubicBezTo>
                      <a:pt x="247" y="114"/>
                      <a:pt x="239" y="113"/>
                      <a:pt x="240" y="117"/>
                    </a:cubicBezTo>
                    <a:cubicBezTo>
                      <a:pt x="242" y="120"/>
                      <a:pt x="241" y="128"/>
                      <a:pt x="237" y="129"/>
                    </a:cubicBezTo>
                    <a:cubicBezTo>
                      <a:pt x="241" y="135"/>
                      <a:pt x="238" y="144"/>
                      <a:pt x="248" y="149"/>
                    </a:cubicBezTo>
                    <a:cubicBezTo>
                      <a:pt x="248" y="153"/>
                      <a:pt x="248" y="157"/>
                      <a:pt x="252" y="159"/>
                    </a:cubicBezTo>
                    <a:cubicBezTo>
                      <a:pt x="260" y="147"/>
                      <a:pt x="264" y="167"/>
                      <a:pt x="274" y="167"/>
                    </a:cubicBezTo>
                    <a:cubicBezTo>
                      <a:pt x="272" y="178"/>
                      <a:pt x="290" y="171"/>
                      <a:pt x="284" y="183"/>
                    </a:cubicBezTo>
                    <a:cubicBezTo>
                      <a:pt x="283" y="185"/>
                      <a:pt x="282" y="188"/>
                      <a:pt x="285" y="189"/>
                    </a:cubicBezTo>
                    <a:cubicBezTo>
                      <a:pt x="287" y="189"/>
                      <a:pt x="294" y="188"/>
                      <a:pt x="292" y="194"/>
                    </a:cubicBezTo>
                    <a:cubicBezTo>
                      <a:pt x="292" y="198"/>
                      <a:pt x="291" y="206"/>
                      <a:pt x="285" y="209"/>
                    </a:cubicBezTo>
                    <a:cubicBezTo>
                      <a:pt x="280" y="190"/>
                      <a:pt x="278" y="216"/>
                      <a:pt x="272" y="205"/>
                    </a:cubicBezTo>
                    <a:cubicBezTo>
                      <a:pt x="269" y="206"/>
                      <a:pt x="261" y="195"/>
                      <a:pt x="261" y="205"/>
                    </a:cubicBezTo>
                    <a:cubicBezTo>
                      <a:pt x="264" y="207"/>
                      <a:pt x="260" y="212"/>
                      <a:pt x="258" y="210"/>
                    </a:cubicBezTo>
                    <a:cubicBezTo>
                      <a:pt x="256" y="209"/>
                      <a:pt x="254" y="207"/>
                      <a:pt x="252" y="210"/>
                    </a:cubicBezTo>
                    <a:cubicBezTo>
                      <a:pt x="259" y="214"/>
                      <a:pt x="245" y="218"/>
                      <a:pt x="253" y="221"/>
                    </a:cubicBezTo>
                    <a:cubicBezTo>
                      <a:pt x="258" y="217"/>
                      <a:pt x="264" y="218"/>
                      <a:pt x="269" y="219"/>
                    </a:cubicBezTo>
                    <a:cubicBezTo>
                      <a:pt x="277" y="226"/>
                      <a:pt x="257" y="230"/>
                      <a:pt x="269" y="236"/>
                    </a:cubicBezTo>
                    <a:cubicBezTo>
                      <a:pt x="262" y="242"/>
                      <a:pt x="253" y="251"/>
                      <a:pt x="242" y="248"/>
                    </a:cubicBezTo>
                    <a:cubicBezTo>
                      <a:pt x="242" y="251"/>
                      <a:pt x="239" y="248"/>
                      <a:pt x="237" y="251"/>
                    </a:cubicBezTo>
                    <a:cubicBezTo>
                      <a:pt x="229" y="251"/>
                      <a:pt x="223" y="239"/>
                      <a:pt x="214" y="242"/>
                    </a:cubicBezTo>
                    <a:cubicBezTo>
                      <a:pt x="205" y="242"/>
                      <a:pt x="212" y="225"/>
                      <a:pt x="202" y="232"/>
                    </a:cubicBezTo>
                    <a:cubicBezTo>
                      <a:pt x="199" y="224"/>
                      <a:pt x="193" y="230"/>
                      <a:pt x="189" y="225"/>
                    </a:cubicBezTo>
                    <a:cubicBezTo>
                      <a:pt x="190" y="220"/>
                      <a:pt x="195" y="214"/>
                      <a:pt x="188" y="211"/>
                    </a:cubicBezTo>
                    <a:cubicBezTo>
                      <a:pt x="178" y="226"/>
                      <a:pt x="163" y="228"/>
                      <a:pt x="149" y="234"/>
                    </a:cubicBezTo>
                    <a:cubicBezTo>
                      <a:pt x="146" y="244"/>
                      <a:pt x="129" y="237"/>
                      <a:pt x="123" y="244"/>
                    </a:cubicBezTo>
                    <a:cubicBezTo>
                      <a:pt x="119" y="243"/>
                      <a:pt x="116" y="244"/>
                      <a:pt x="113" y="245"/>
                    </a:cubicBezTo>
                    <a:cubicBezTo>
                      <a:pt x="108" y="245"/>
                      <a:pt x="106" y="243"/>
                      <a:pt x="100" y="242"/>
                    </a:cubicBezTo>
                    <a:cubicBezTo>
                      <a:pt x="94" y="240"/>
                      <a:pt x="90" y="240"/>
                      <a:pt x="88" y="245"/>
                    </a:cubicBezTo>
                    <a:cubicBezTo>
                      <a:pt x="83" y="239"/>
                      <a:pt x="74" y="241"/>
                      <a:pt x="65" y="239"/>
                    </a:cubicBezTo>
                    <a:cubicBezTo>
                      <a:pt x="57" y="238"/>
                      <a:pt x="57" y="238"/>
                      <a:pt x="57" y="2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 name="Freeform 626">
                <a:extLst>
                  <a:ext uri="{FF2B5EF4-FFF2-40B4-BE49-F238E27FC236}">
                    <a16:creationId xmlns:a16="http://schemas.microsoft.com/office/drawing/2014/main" id="{045E4D5C-C998-471C-9BCB-079E8A902AF7}"/>
                  </a:ext>
                </a:extLst>
              </p:cNvPr>
              <p:cNvSpPr>
                <a:spLocks/>
              </p:cNvSpPr>
              <p:nvPr/>
            </p:nvSpPr>
            <p:spPr bwMode="auto">
              <a:xfrm>
                <a:off x="-4800" y="1124"/>
                <a:ext cx="5" cy="7"/>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 name="Freeform 627">
                <a:extLst>
                  <a:ext uri="{FF2B5EF4-FFF2-40B4-BE49-F238E27FC236}">
                    <a16:creationId xmlns:a16="http://schemas.microsoft.com/office/drawing/2014/main" id="{63FBE2E1-F1F1-48A6-870D-6E7F9FA4009E}"/>
                  </a:ext>
                </a:extLst>
              </p:cNvPr>
              <p:cNvSpPr>
                <a:spLocks/>
              </p:cNvSpPr>
              <p:nvPr/>
            </p:nvSpPr>
            <p:spPr bwMode="auto">
              <a:xfrm>
                <a:off x="-4556" y="1133"/>
                <a:ext cx="6" cy="6"/>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 name="Freeform 628">
                <a:extLst>
                  <a:ext uri="{FF2B5EF4-FFF2-40B4-BE49-F238E27FC236}">
                    <a16:creationId xmlns:a16="http://schemas.microsoft.com/office/drawing/2014/main" id="{A7C6EA84-0B09-452F-8898-D325894C3771}"/>
                  </a:ext>
                </a:extLst>
              </p:cNvPr>
              <p:cNvSpPr>
                <a:spLocks/>
              </p:cNvSpPr>
              <p:nvPr/>
            </p:nvSpPr>
            <p:spPr bwMode="auto">
              <a:xfrm>
                <a:off x="-4578" y="1136"/>
                <a:ext cx="15" cy="10"/>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4" name="Freeform 629">
                <a:extLst>
                  <a:ext uri="{FF2B5EF4-FFF2-40B4-BE49-F238E27FC236}">
                    <a16:creationId xmlns:a16="http://schemas.microsoft.com/office/drawing/2014/main" id="{6C72B17D-40C1-43EC-B431-79CC8162BA15}"/>
                  </a:ext>
                </a:extLst>
              </p:cNvPr>
              <p:cNvSpPr>
                <a:spLocks/>
              </p:cNvSpPr>
              <p:nvPr/>
            </p:nvSpPr>
            <p:spPr bwMode="auto">
              <a:xfrm>
                <a:off x="-4538" y="1135"/>
                <a:ext cx="7" cy="11"/>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 name="Freeform 630">
                <a:extLst>
                  <a:ext uri="{FF2B5EF4-FFF2-40B4-BE49-F238E27FC236}">
                    <a16:creationId xmlns:a16="http://schemas.microsoft.com/office/drawing/2014/main" id="{8FF55710-14E9-40E5-9C02-DB1915960F51}"/>
                  </a:ext>
                </a:extLst>
              </p:cNvPr>
              <p:cNvSpPr>
                <a:spLocks/>
              </p:cNvSpPr>
              <p:nvPr/>
            </p:nvSpPr>
            <p:spPr bwMode="auto">
              <a:xfrm>
                <a:off x="-4658" y="1139"/>
                <a:ext cx="11" cy="8"/>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 name="Freeform 631">
                <a:extLst>
                  <a:ext uri="{FF2B5EF4-FFF2-40B4-BE49-F238E27FC236}">
                    <a16:creationId xmlns:a16="http://schemas.microsoft.com/office/drawing/2014/main" id="{D42F56CC-634A-481F-9050-8C98167AD83B}"/>
                  </a:ext>
                </a:extLst>
              </p:cNvPr>
              <p:cNvSpPr>
                <a:spLocks/>
              </p:cNvSpPr>
              <p:nvPr/>
            </p:nvSpPr>
            <p:spPr bwMode="auto">
              <a:xfrm>
                <a:off x="-4559" y="1141"/>
                <a:ext cx="15" cy="22"/>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 name="Freeform 632">
                <a:extLst>
                  <a:ext uri="{FF2B5EF4-FFF2-40B4-BE49-F238E27FC236}">
                    <a16:creationId xmlns:a16="http://schemas.microsoft.com/office/drawing/2014/main" id="{2B906501-DA01-4A6E-943F-345907A95E69}"/>
                  </a:ext>
                </a:extLst>
              </p:cNvPr>
              <p:cNvSpPr>
                <a:spLocks/>
              </p:cNvSpPr>
              <p:nvPr/>
            </p:nvSpPr>
            <p:spPr bwMode="auto">
              <a:xfrm>
                <a:off x="-4790" y="1152"/>
                <a:ext cx="45" cy="43"/>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8" name="Freeform 633">
                <a:extLst>
                  <a:ext uri="{FF2B5EF4-FFF2-40B4-BE49-F238E27FC236}">
                    <a16:creationId xmlns:a16="http://schemas.microsoft.com/office/drawing/2014/main" id="{80CE7210-6C3F-4794-B67F-A6331BDD06CF}"/>
                  </a:ext>
                </a:extLst>
              </p:cNvPr>
              <p:cNvSpPr>
                <a:spLocks/>
              </p:cNvSpPr>
              <p:nvPr/>
            </p:nvSpPr>
            <p:spPr bwMode="auto">
              <a:xfrm>
                <a:off x="-4512" y="1154"/>
                <a:ext cx="10" cy="10"/>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9" name="Freeform 634">
                <a:extLst>
                  <a:ext uri="{FF2B5EF4-FFF2-40B4-BE49-F238E27FC236}">
                    <a16:creationId xmlns:a16="http://schemas.microsoft.com/office/drawing/2014/main" id="{24D3A469-FD08-4A47-BB29-5561342F0926}"/>
                  </a:ext>
                </a:extLst>
              </p:cNvPr>
              <p:cNvSpPr>
                <a:spLocks/>
              </p:cNvSpPr>
              <p:nvPr/>
            </p:nvSpPr>
            <p:spPr bwMode="auto">
              <a:xfrm>
                <a:off x="-4812" y="1159"/>
                <a:ext cx="5" cy="8"/>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 name="Freeform 635">
                <a:extLst>
                  <a:ext uri="{FF2B5EF4-FFF2-40B4-BE49-F238E27FC236}">
                    <a16:creationId xmlns:a16="http://schemas.microsoft.com/office/drawing/2014/main" id="{C3791458-C703-4A4F-A535-5B661F90DD88}"/>
                  </a:ext>
                </a:extLst>
              </p:cNvPr>
              <p:cNvSpPr>
                <a:spLocks/>
              </p:cNvSpPr>
              <p:nvPr/>
            </p:nvSpPr>
            <p:spPr bwMode="auto">
              <a:xfrm>
                <a:off x="-4760" y="1160"/>
                <a:ext cx="7" cy="7"/>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 name="Freeform 636">
                <a:extLst>
                  <a:ext uri="{FF2B5EF4-FFF2-40B4-BE49-F238E27FC236}">
                    <a16:creationId xmlns:a16="http://schemas.microsoft.com/office/drawing/2014/main" id="{A4E7E778-4FD5-4CFB-8729-8AF62836D24E}"/>
                  </a:ext>
                </a:extLst>
              </p:cNvPr>
              <p:cNvSpPr>
                <a:spLocks/>
              </p:cNvSpPr>
              <p:nvPr/>
            </p:nvSpPr>
            <p:spPr bwMode="auto">
              <a:xfrm>
                <a:off x="-4499" y="1167"/>
                <a:ext cx="16" cy="12"/>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 name="Freeform 637">
                <a:extLst>
                  <a:ext uri="{FF2B5EF4-FFF2-40B4-BE49-F238E27FC236}">
                    <a16:creationId xmlns:a16="http://schemas.microsoft.com/office/drawing/2014/main" id="{E158B2FF-E402-4CCC-99D3-C3C1C78CD6AD}"/>
                  </a:ext>
                </a:extLst>
              </p:cNvPr>
              <p:cNvSpPr>
                <a:spLocks/>
              </p:cNvSpPr>
              <p:nvPr/>
            </p:nvSpPr>
            <p:spPr bwMode="auto">
              <a:xfrm>
                <a:off x="-4526" y="1166"/>
                <a:ext cx="25" cy="45"/>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 name="Freeform 638">
                <a:extLst>
                  <a:ext uri="{FF2B5EF4-FFF2-40B4-BE49-F238E27FC236}">
                    <a16:creationId xmlns:a16="http://schemas.microsoft.com/office/drawing/2014/main" id="{71C2902E-0961-4B6F-BFC7-59B3253E164D}"/>
                  </a:ext>
                </a:extLst>
              </p:cNvPr>
              <p:cNvSpPr>
                <a:spLocks/>
              </p:cNvSpPr>
              <p:nvPr/>
            </p:nvSpPr>
            <p:spPr bwMode="auto">
              <a:xfrm>
                <a:off x="-4799" y="1175"/>
                <a:ext cx="4" cy="4"/>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 name="Freeform 639">
                <a:extLst>
                  <a:ext uri="{FF2B5EF4-FFF2-40B4-BE49-F238E27FC236}">
                    <a16:creationId xmlns:a16="http://schemas.microsoft.com/office/drawing/2014/main" id="{A69783EA-D7CE-47E5-A64D-ED50F599ABE7}"/>
                  </a:ext>
                </a:extLst>
              </p:cNvPr>
              <p:cNvSpPr>
                <a:spLocks/>
              </p:cNvSpPr>
              <p:nvPr/>
            </p:nvSpPr>
            <p:spPr bwMode="auto">
              <a:xfrm>
                <a:off x="-4553" y="1175"/>
                <a:ext cx="5" cy="7"/>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 name="Freeform 640">
                <a:extLst>
                  <a:ext uri="{FF2B5EF4-FFF2-40B4-BE49-F238E27FC236}">
                    <a16:creationId xmlns:a16="http://schemas.microsoft.com/office/drawing/2014/main" id="{DEE9A13A-B07A-4DBC-B17A-2D4B5E7F2A9E}"/>
                  </a:ext>
                </a:extLst>
              </p:cNvPr>
              <p:cNvSpPr>
                <a:spLocks/>
              </p:cNvSpPr>
              <p:nvPr/>
            </p:nvSpPr>
            <p:spPr bwMode="auto">
              <a:xfrm>
                <a:off x="-4806" y="1177"/>
                <a:ext cx="8" cy="12"/>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 name="Freeform 641">
                <a:extLst>
                  <a:ext uri="{FF2B5EF4-FFF2-40B4-BE49-F238E27FC236}">
                    <a16:creationId xmlns:a16="http://schemas.microsoft.com/office/drawing/2014/main" id="{4CD1FBED-9850-483A-9130-8DEE1309D737}"/>
                  </a:ext>
                </a:extLst>
              </p:cNvPr>
              <p:cNvSpPr>
                <a:spLocks/>
              </p:cNvSpPr>
              <p:nvPr/>
            </p:nvSpPr>
            <p:spPr bwMode="auto">
              <a:xfrm>
                <a:off x="-4824" y="1184"/>
                <a:ext cx="5" cy="5"/>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 name="Freeform 642">
                <a:extLst>
                  <a:ext uri="{FF2B5EF4-FFF2-40B4-BE49-F238E27FC236}">
                    <a16:creationId xmlns:a16="http://schemas.microsoft.com/office/drawing/2014/main" id="{F36FB2C9-FEB5-41C8-94AA-4DFD11440043}"/>
                  </a:ext>
                </a:extLst>
              </p:cNvPr>
              <p:cNvSpPr>
                <a:spLocks/>
              </p:cNvSpPr>
              <p:nvPr/>
            </p:nvSpPr>
            <p:spPr bwMode="auto">
              <a:xfrm>
                <a:off x="-4852" y="1184"/>
                <a:ext cx="5" cy="7"/>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8" name="Freeform 643">
                <a:extLst>
                  <a:ext uri="{FF2B5EF4-FFF2-40B4-BE49-F238E27FC236}">
                    <a16:creationId xmlns:a16="http://schemas.microsoft.com/office/drawing/2014/main" id="{C2A81C38-127C-4B41-BB08-01A3A0B72768}"/>
                  </a:ext>
                </a:extLst>
              </p:cNvPr>
              <p:cNvSpPr>
                <a:spLocks/>
              </p:cNvSpPr>
              <p:nvPr/>
            </p:nvSpPr>
            <p:spPr bwMode="auto">
              <a:xfrm>
                <a:off x="-4940" y="1185"/>
                <a:ext cx="5" cy="4"/>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9" name="Freeform 644">
                <a:extLst>
                  <a:ext uri="{FF2B5EF4-FFF2-40B4-BE49-F238E27FC236}">
                    <a16:creationId xmlns:a16="http://schemas.microsoft.com/office/drawing/2014/main" id="{C282A175-B403-4117-8360-CA9BEE34A146}"/>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0" name="Freeform 645">
                <a:extLst>
                  <a:ext uri="{FF2B5EF4-FFF2-40B4-BE49-F238E27FC236}">
                    <a16:creationId xmlns:a16="http://schemas.microsoft.com/office/drawing/2014/main" id="{FAD7800D-0362-4C23-BC70-9734B9F913E2}"/>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 name="Freeform 646">
                <a:extLst>
                  <a:ext uri="{FF2B5EF4-FFF2-40B4-BE49-F238E27FC236}">
                    <a16:creationId xmlns:a16="http://schemas.microsoft.com/office/drawing/2014/main" id="{DCEEF318-830E-43EB-A9B5-7008C9EC6482}"/>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 name="Freeform 647">
                <a:extLst>
                  <a:ext uri="{FF2B5EF4-FFF2-40B4-BE49-F238E27FC236}">
                    <a16:creationId xmlns:a16="http://schemas.microsoft.com/office/drawing/2014/main" id="{7110A9B7-3412-4EC3-A20D-DA7ADFD16AF6}"/>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 name="Freeform 648">
                <a:extLst>
                  <a:ext uri="{FF2B5EF4-FFF2-40B4-BE49-F238E27FC236}">
                    <a16:creationId xmlns:a16="http://schemas.microsoft.com/office/drawing/2014/main" id="{77F4662E-DAE5-4110-A6E4-6A8A8E3A138C}"/>
                  </a:ext>
                </a:extLst>
              </p:cNvPr>
              <p:cNvSpPr>
                <a:spLocks/>
              </p:cNvSpPr>
              <p:nvPr/>
            </p:nvSpPr>
            <p:spPr bwMode="auto">
              <a:xfrm>
                <a:off x="-4694" y="1023"/>
                <a:ext cx="53" cy="72"/>
              </a:xfrm>
              <a:custGeom>
                <a:avLst/>
                <a:gdLst>
                  <a:gd name="T0" fmla="*/ 8 w 86"/>
                  <a:gd name="T1" fmla="*/ 115 h 115"/>
                  <a:gd name="T2" fmla="*/ 3 w 86"/>
                  <a:gd name="T3" fmla="*/ 102 h 115"/>
                  <a:gd name="T4" fmla="*/ 6 w 86"/>
                  <a:gd name="T5" fmla="*/ 74 h 115"/>
                  <a:gd name="T6" fmla="*/ 14 w 86"/>
                  <a:gd name="T7" fmla="*/ 30 h 115"/>
                  <a:gd name="T8" fmla="*/ 17 w 86"/>
                  <a:gd name="T9" fmla="*/ 30 h 115"/>
                  <a:gd name="T10" fmla="*/ 33 w 86"/>
                  <a:gd name="T11" fmla="*/ 6 h 115"/>
                  <a:gd name="T12" fmla="*/ 68 w 86"/>
                  <a:gd name="T13" fmla="*/ 0 h 115"/>
                  <a:gd name="T14" fmla="*/ 74 w 86"/>
                  <a:gd name="T15" fmla="*/ 6 h 115"/>
                  <a:gd name="T16" fmla="*/ 57 w 86"/>
                  <a:gd name="T17" fmla="*/ 35 h 115"/>
                  <a:gd name="T18" fmla="*/ 64 w 86"/>
                  <a:gd name="T19" fmla="*/ 71 h 115"/>
                  <a:gd name="T20" fmla="*/ 64 w 86"/>
                  <a:gd name="T21" fmla="*/ 88 h 115"/>
                  <a:gd name="T22" fmla="*/ 86 w 86"/>
                  <a:gd name="T23" fmla="*/ 115 h 115"/>
                  <a:gd name="T24" fmla="*/ 8 w 86"/>
                  <a:gd name="T25"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 h="115">
                    <a:moveTo>
                      <a:pt x="8" y="115"/>
                    </a:moveTo>
                    <a:cubicBezTo>
                      <a:pt x="6" y="111"/>
                      <a:pt x="0" y="108"/>
                      <a:pt x="3" y="102"/>
                    </a:cubicBezTo>
                    <a:cubicBezTo>
                      <a:pt x="16" y="94"/>
                      <a:pt x="5" y="84"/>
                      <a:pt x="6" y="74"/>
                    </a:cubicBezTo>
                    <a:cubicBezTo>
                      <a:pt x="11" y="59"/>
                      <a:pt x="13" y="45"/>
                      <a:pt x="14" y="30"/>
                    </a:cubicBezTo>
                    <a:cubicBezTo>
                      <a:pt x="14" y="29"/>
                      <a:pt x="16" y="31"/>
                      <a:pt x="17" y="30"/>
                    </a:cubicBezTo>
                    <a:cubicBezTo>
                      <a:pt x="20" y="22"/>
                      <a:pt x="26" y="14"/>
                      <a:pt x="33" y="6"/>
                    </a:cubicBezTo>
                    <a:cubicBezTo>
                      <a:pt x="45" y="4"/>
                      <a:pt x="54" y="3"/>
                      <a:pt x="68" y="0"/>
                    </a:cubicBezTo>
                    <a:cubicBezTo>
                      <a:pt x="69" y="1"/>
                      <a:pt x="75" y="2"/>
                      <a:pt x="74" y="6"/>
                    </a:cubicBezTo>
                    <a:cubicBezTo>
                      <a:pt x="67" y="16"/>
                      <a:pt x="61" y="24"/>
                      <a:pt x="57" y="35"/>
                    </a:cubicBezTo>
                    <a:cubicBezTo>
                      <a:pt x="51" y="46"/>
                      <a:pt x="56" y="62"/>
                      <a:pt x="64" y="71"/>
                    </a:cubicBezTo>
                    <a:cubicBezTo>
                      <a:pt x="63" y="76"/>
                      <a:pt x="63" y="83"/>
                      <a:pt x="64" y="88"/>
                    </a:cubicBezTo>
                    <a:cubicBezTo>
                      <a:pt x="69" y="97"/>
                      <a:pt x="77" y="107"/>
                      <a:pt x="86" y="115"/>
                    </a:cubicBezTo>
                    <a:cubicBezTo>
                      <a:pt x="8" y="115"/>
                      <a:pt x="8" y="115"/>
                      <a:pt x="8" y="1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 name="Freeform 649">
                <a:extLst>
                  <a:ext uri="{FF2B5EF4-FFF2-40B4-BE49-F238E27FC236}">
                    <a16:creationId xmlns:a16="http://schemas.microsoft.com/office/drawing/2014/main" id="{1BB92476-8E3E-4458-A2E7-33B004994759}"/>
                  </a:ext>
                </a:extLst>
              </p:cNvPr>
              <p:cNvSpPr>
                <a:spLocks/>
              </p:cNvSpPr>
              <p:nvPr/>
            </p:nvSpPr>
            <p:spPr bwMode="auto">
              <a:xfrm>
                <a:off x="-4653" y="1020"/>
                <a:ext cx="218" cy="75"/>
              </a:xfrm>
              <a:custGeom>
                <a:avLst/>
                <a:gdLst>
                  <a:gd name="T0" fmla="*/ 35 w 350"/>
                  <a:gd name="T1" fmla="*/ 120 h 121"/>
                  <a:gd name="T2" fmla="*/ 34 w 350"/>
                  <a:gd name="T3" fmla="*/ 116 h 121"/>
                  <a:gd name="T4" fmla="*/ 11 w 350"/>
                  <a:gd name="T5" fmla="*/ 98 h 121"/>
                  <a:gd name="T6" fmla="*/ 11 w 350"/>
                  <a:gd name="T7" fmla="*/ 85 h 121"/>
                  <a:gd name="T8" fmla="*/ 27 w 350"/>
                  <a:gd name="T9" fmla="*/ 88 h 121"/>
                  <a:gd name="T10" fmla="*/ 28 w 350"/>
                  <a:gd name="T11" fmla="*/ 88 h 121"/>
                  <a:gd name="T12" fmla="*/ 22 w 350"/>
                  <a:gd name="T13" fmla="*/ 67 h 121"/>
                  <a:gd name="T14" fmla="*/ 21 w 350"/>
                  <a:gd name="T15" fmla="*/ 68 h 121"/>
                  <a:gd name="T16" fmla="*/ 9 w 350"/>
                  <a:gd name="T17" fmla="*/ 65 h 121"/>
                  <a:gd name="T18" fmla="*/ 12 w 350"/>
                  <a:gd name="T19" fmla="*/ 48 h 121"/>
                  <a:gd name="T20" fmla="*/ 12 w 350"/>
                  <a:gd name="T21" fmla="*/ 48 h 121"/>
                  <a:gd name="T22" fmla="*/ 10 w 350"/>
                  <a:gd name="T23" fmla="*/ 31 h 121"/>
                  <a:gd name="T24" fmla="*/ 17 w 350"/>
                  <a:gd name="T25" fmla="*/ 20 h 121"/>
                  <a:gd name="T26" fmla="*/ 28 w 350"/>
                  <a:gd name="T27" fmla="*/ 6 h 121"/>
                  <a:gd name="T28" fmla="*/ 52 w 350"/>
                  <a:gd name="T29" fmla="*/ 0 h 121"/>
                  <a:gd name="T30" fmla="*/ 79 w 350"/>
                  <a:gd name="T31" fmla="*/ 38 h 121"/>
                  <a:gd name="T32" fmla="*/ 87 w 350"/>
                  <a:gd name="T33" fmla="*/ 73 h 121"/>
                  <a:gd name="T34" fmla="*/ 85 w 350"/>
                  <a:gd name="T35" fmla="*/ 83 h 121"/>
                  <a:gd name="T36" fmla="*/ 93 w 350"/>
                  <a:gd name="T37" fmla="*/ 76 h 121"/>
                  <a:gd name="T38" fmla="*/ 96 w 350"/>
                  <a:gd name="T39" fmla="*/ 68 h 121"/>
                  <a:gd name="T40" fmla="*/ 97 w 350"/>
                  <a:gd name="T41" fmla="*/ 58 h 121"/>
                  <a:gd name="T42" fmla="*/ 106 w 350"/>
                  <a:gd name="T43" fmla="*/ 62 h 121"/>
                  <a:gd name="T44" fmla="*/ 110 w 350"/>
                  <a:gd name="T45" fmla="*/ 77 h 121"/>
                  <a:gd name="T46" fmla="*/ 113 w 350"/>
                  <a:gd name="T47" fmla="*/ 74 h 121"/>
                  <a:gd name="T48" fmla="*/ 112 w 350"/>
                  <a:gd name="T49" fmla="*/ 67 h 121"/>
                  <a:gd name="T50" fmla="*/ 115 w 350"/>
                  <a:gd name="T51" fmla="*/ 49 h 121"/>
                  <a:gd name="T52" fmla="*/ 142 w 350"/>
                  <a:gd name="T53" fmla="*/ 34 h 121"/>
                  <a:gd name="T54" fmla="*/ 150 w 350"/>
                  <a:gd name="T55" fmla="*/ 40 h 121"/>
                  <a:gd name="T56" fmla="*/ 158 w 350"/>
                  <a:gd name="T57" fmla="*/ 40 h 121"/>
                  <a:gd name="T58" fmla="*/ 158 w 350"/>
                  <a:gd name="T59" fmla="*/ 35 h 121"/>
                  <a:gd name="T60" fmla="*/ 174 w 350"/>
                  <a:gd name="T61" fmla="*/ 33 h 121"/>
                  <a:gd name="T62" fmla="*/ 181 w 350"/>
                  <a:gd name="T63" fmla="*/ 50 h 121"/>
                  <a:gd name="T64" fmla="*/ 190 w 350"/>
                  <a:gd name="T65" fmla="*/ 49 h 121"/>
                  <a:gd name="T66" fmla="*/ 197 w 350"/>
                  <a:gd name="T67" fmla="*/ 56 h 121"/>
                  <a:gd name="T68" fmla="*/ 188 w 350"/>
                  <a:gd name="T69" fmla="*/ 75 h 121"/>
                  <a:gd name="T70" fmla="*/ 200 w 350"/>
                  <a:gd name="T71" fmla="*/ 65 h 121"/>
                  <a:gd name="T72" fmla="*/ 212 w 350"/>
                  <a:gd name="T73" fmla="*/ 77 h 121"/>
                  <a:gd name="T74" fmla="*/ 215 w 350"/>
                  <a:gd name="T75" fmla="*/ 86 h 121"/>
                  <a:gd name="T76" fmla="*/ 223 w 350"/>
                  <a:gd name="T77" fmla="*/ 85 h 121"/>
                  <a:gd name="T78" fmla="*/ 227 w 350"/>
                  <a:gd name="T79" fmla="*/ 67 h 121"/>
                  <a:gd name="T80" fmla="*/ 260 w 350"/>
                  <a:gd name="T81" fmla="*/ 71 h 121"/>
                  <a:gd name="T82" fmla="*/ 243 w 350"/>
                  <a:gd name="T83" fmla="*/ 93 h 121"/>
                  <a:gd name="T84" fmla="*/ 243 w 350"/>
                  <a:gd name="T85" fmla="*/ 100 h 121"/>
                  <a:gd name="T86" fmla="*/ 258 w 350"/>
                  <a:gd name="T87" fmla="*/ 94 h 121"/>
                  <a:gd name="T88" fmla="*/ 260 w 350"/>
                  <a:gd name="T89" fmla="*/ 93 h 121"/>
                  <a:gd name="T90" fmla="*/ 261 w 350"/>
                  <a:gd name="T91" fmla="*/ 91 h 121"/>
                  <a:gd name="T92" fmla="*/ 267 w 350"/>
                  <a:gd name="T93" fmla="*/ 83 h 121"/>
                  <a:gd name="T94" fmla="*/ 269 w 350"/>
                  <a:gd name="T95" fmla="*/ 100 h 121"/>
                  <a:gd name="T96" fmla="*/ 281 w 350"/>
                  <a:gd name="T97" fmla="*/ 94 h 121"/>
                  <a:gd name="T98" fmla="*/ 309 w 350"/>
                  <a:gd name="T99" fmla="*/ 91 h 121"/>
                  <a:gd name="T100" fmla="*/ 308 w 350"/>
                  <a:gd name="T101" fmla="*/ 101 h 121"/>
                  <a:gd name="T102" fmla="*/ 309 w 350"/>
                  <a:gd name="T103" fmla="*/ 119 h 121"/>
                  <a:gd name="T104" fmla="*/ 316 w 350"/>
                  <a:gd name="T105" fmla="*/ 113 h 121"/>
                  <a:gd name="T106" fmla="*/ 320 w 350"/>
                  <a:gd name="T107" fmla="*/ 98 h 121"/>
                  <a:gd name="T108" fmla="*/ 323 w 350"/>
                  <a:gd name="T109" fmla="*/ 97 h 121"/>
                  <a:gd name="T110" fmla="*/ 350 w 350"/>
                  <a:gd name="T111" fmla="*/ 120 h 121"/>
                  <a:gd name="T112" fmla="*/ 35 w 350"/>
                  <a:gd name="T113"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0" h="121">
                    <a:moveTo>
                      <a:pt x="35" y="120"/>
                    </a:moveTo>
                    <a:cubicBezTo>
                      <a:pt x="35" y="119"/>
                      <a:pt x="34" y="118"/>
                      <a:pt x="34" y="116"/>
                    </a:cubicBezTo>
                    <a:cubicBezTo>
                      <a:pt x="25" y="113"/>
                      <a:pt x="17" y="106"/>
                      <a:pt x="11" y="98"/>
                    </a:cubicBezTo>
                    <a:cubicBezTo>
                      <a:pt x="12" y="94"/>
                      <a:pt x="16" y="89"/>
                      <a:pt x="11" y="85"/>
                    </a:cubicBezTo>
                    <a:cubicBezTo>
                      <a:pt x="14" y="75"/>
                      <a:pt x="21" y="87"/>
                      <a:pt x="27" y="88"/>
                    </a:cubicBezTo>
                    <a:cubicBezTo>
                      <a:pt x="27" y="90"/>
                      <a:pt x="28" y="88"/>
                      <a:pt x="28" y="88"/>
                    </a:cubicBezTo>
                    <a:cubicBezTo>
                      <a:pt x="25" y="79"/>
                      <a:pt x="24" y="75"/>
                      <a:pt x="22" y="67"/>
                    </a:cubicBezTo>
                    <a:cubicBezTo>
                      <a:pt x="21" y="67"/>
                      <a:pt x="21" y="67"/>
                      <a:pt x="21" y="68"/>
                    </a:cubicBezTo>
                    <a:cubicBezTo>
                      <a:pt x="16" y="77"/>
                      <a:pt x="13" y="68"/>
                      <a:pt x="9" y="65"/>
                    </a:cubicBezTo>
                    <a:cubicBezTo>
                      <a:pt x="16" y="58"/>
                      <a:pt x="0" y="55"/>
                      <a:pt x="12" y="48"/>
                    </a:cubicBezTo>
                    <a:cubicBezTo>
                      <a:pt x="12" y="48"/>
                      <a:pt x="13" y="48"/>
                      <a:pt x="12" y="48"/>
                    </a:cubicBezTo>
                    <a:cubicBezTo>
                      <a:pt x="7" y="42"/>
                      <a:pt x="8" y="35"/>
                      <a:pt x="10" y="31"/>
                    </a:cubicBezTo>
                    <a:cubicBezTo>
                      <a:pt x="16" y="30"/>
                      <a:pt x="13" y="22"/>
                      <a:pt x="17" y="20"/>
                    </a:cubicBezTo>
                    <a:cubicBezTo>
                      <a:pt x="27" y="19"/>
                      <a:pt x="19" y="10"/>
                      <a:pt x="28" y="6"/>
                    </a:cubicBezTo>
                    <a:cubicBezTo>
                      <a:pt x="36" y="4"/>
                      <a:pt x="44" y="2"/>
                      <a:pt x="52" y="0"/>
                    </a:cubicBezTo>
                    <a:cubicBezTo>
                      <a:pt x="69" y="10"/>
                      <a:pt x="62" y="27"/>
                      <a:pt x="79" y="38"/>
                    </a:cubicBezTo>
                    <a:cubicBezTo>
                      <a:pt x="84" y="48"/>
                      <a:pt x="81" y="64"/>
                      <a:pt x="87" y="73"/>
                    </a:cubicBezTo>
                    <a:cubicBezTo>
                      <a:pt x="79" y="74"/>
                      <a:pt x="85" y="80"/>
                      <a:pt x="85" y="83"/>
                    </a:cubicBezTo>
                    <a:cubicBezTo>
                      <a:pt x="90" y="85"/>
                      <a:pt x="91" y="78"/>
                      <a:pt x="93" y="76"/>
                    </a:cubicBezTo>
                    <a:cubicBezTo>
                      <a:pt x="91" y="72"/>
                      <a:pt x="92" y="69"/>
                      <a:pt x="96" y="68"/>
                    </a:cubicBezTo>
                    <a:cubicBezTo>
                      <a:pt x="94" y="64"/>
                      <a:pt x="94" y="60"/>
                      <a:pt x="97" y="58"/>
                    </a:cubicBezTo>
                    <a:cubicBezTo>
                      <a:pt x="99" y="60"/>
                      <a:pt x="102" y="65"/>
                      <a:pt x="106" y="62"/>
                    </a:cubicBezTo>
                    <a:cubicBezTo>
                      <a:pt x="108" y="67"/>
                      <a:pt x="106" y="73"/>
                      <a:pt x="110" y="77"/>
                    </a:cubicBezTo>
                    <a:cubicBezTo>
                      <a:pt x="111" y="76"/>
                      <a:pt x="112" y="75"/>
                      <a:pt x="113" y="74"/>
                    </a:cubicBezTo>
                    <a:cubicBezTo>
                      <a:pt x="113" y="72"/>
                      <a:pt x="112" y="69"/>
                      <a:pt x="112" y="67"/>
                    </a:cubicBezTo>
                    <a:cubicBezTo>
                      <a:pt x="115" y="60"/>
                      <a:pt x="118" y="54"/>
                      <a:pt x="115" y="49"/>
                    </a:cubicBezTo>
                    <a:cubicBezTo>
                      <a:pt x="124" y="39"/>
                      <a:pt x="130" y="33"/>
                      <a:pt x="142" y="34"/>
                    </a:cubicBezTo>
                    <a:cubicBezTo>
                      <a:pt x="146" y="34"/>
                      <a:pt x="149" y="38"/>
                      <a:pt x="150" y="40"/>
                    </a:cubicBezTo>
                    <a:cubicBezTo>
                      <a:pt x="153" y="40"/>
                      <a:pt x="156" y="38"/>
                      <a:pt x="158" y="40"/>
                    </a:cubicBezTo>
                    <a:cubicBezTo>
                      <a:pt x="158" y="38"/>
                      <a:pt x="158" y="37"/>
                      <a:pt x="158" y="35"/>
                    </a:cubicBezTo>
                    <a:cubicBezTo>
                      <a:pt x="161" y="30"/>
                      <a:pt x="169" y="30"/>
                      <a:pt x="174" y="33"/>
                    </a:cubicBezTo>
                    <a:cubicBezTo>
                      <a:pt x="178" y="39"/>
                      <a:pt x="188" y="43"/>
                      <a:pt x="181" y="50"/>
                    </a:cubicBezTo>
                    <a:cubicBezTo>
                      <a:pt x="185" y="56"/>
                      <a:pt x="186" y="47"/>
                      <a:pt x="190" y="49"/>
                    </a:cubicBezTo>
                    <a:cubicBezTo>
                      <a:pt x="193" y="50"/>
                      <a:pt x="198" y="53"/>
                      <a:pt x="197" y="56"/>
                    </a:cubicBezTo>
                    <a:cubicBezTo>
                      <a:pt x="190" y="61"/>
                      <a:pt x="193" y="69"/>
                      <a:pt x="188" y="75"/>
                    </a:cubicBezTo>
                    <a:cubicBezTo>
                      <a:pt x="196" y="79"/>
                      <a:pt x="194" y="67"/>
                      <a:pt x="200" y="65"/>
                    </a:cubicBezTo>
                    <a:cubicBezTo>
                      <a:pt x="208" y="64"/>
                      <a:pt x="205" y="75"/>
                      <a:pt x="212" y="77"/>
                    </a:cubicBezTo>
                    <a:cubicBezTo>
                      <a:pt x="211" y="80"/>
                      <a:pt x="211" y="85"/>
                      <a:pt x="215" y="86"/>
                    </a:cubicBezTo>
                    <a:cubicBezTo>
                      <a:pt x="216" y="82"/>
                      <a:pt x="220" y="82"/>
                      <a:pt x="223" y="85"/>
                    </a:cubicBezTo>
                    <a:cubicBezTo>
                      <a:pt x="227" y="79"/>
                      <a:pt x="215" y="70"/>
                      <a:pt x="227" y="67"/>
                    </a:cubicBezTo>
                    <a:cubicBezTo>
                      <a:pt x="237" y="68"/>
                      <a:pt x="250" y="60"/>
                      <a:pt x="260" y="71"/>
                    </a:cubicBezTo>
                    <a:cubicBezTo>
                      <a:pt x="268" y="86"/>
                      <a:pt x="244" y="80"/>
                      <a:pt x="243" y="93"/>
                    </a:cubicBezTo>
                    <a:cubicBezTo>
                      <a:pt x="241" y="96"/>
                      <a:pt x="239" y="98"/>
                      <a:pt x="243" y="100"/>
                    </a:cubicBezTo>
                    <a:cubicBezTo>
                      <a:pt x="250" y="101"/>
                      <a:pt x="255" y="101"/>
                      <a:pt x="258" y="94"/>
                    </a:cubicBezTo>
                    <a:cubicBezTo>
                      <a:pt x="259" y="95"/>
                      <a:pt x="260" y="93"/>
                      <a:pt x="260" y="93"/>
                    </a:cubicBezTo>
                    <a:cubicBezTo>
                      <a:pt x="261" y="91"/>
                      <a:pt x="261" y="91"/>
                      <a:pt x="261" y="91"/>
                    </a:cubicBezTo>
                    <a:cubicBezTo>
                      <a:pt x="263" y="88"/>
                      <a:pt x="264" y="86"/>
                      <a:pt x="267" y="83"/>
                    </a:cubicBezTo>
                    <a:cubicBezTo>
                      <a:pt x="273" y="88"/>
                      <a:pt x="263" y="92"/>
                      <a:pt x="269" y="100"/>
                    </a:cubicBezTo>
                    <a:cubicBezTo>
                      <a:pt x="276" y="100"/>
                      <a:pt x="274" y="87"/>
                      <a:pt x="281" y="94"/>
                    </a:cubicBezTo>
                    <a:cubicBezTo>
                      <a:pt x="287" y="85"/>
                      <a:pt x="300" y="91"/>
                      <a:pt x="309" y="91"/>
                    </a:cubicBezTo>
                    <a:cubicBezTo>
                      <a:pt x="314" y="94"/>
                      <a:pt x="306" y="98"/>
                      <a:pt x="308" y="101"/>
                    </a:cubicBezTo>
                    <a:cubicBezTo>
                      <a:pt x="294" y="107"/>
                      <a:pt x="314" y="112"/>
                      <a:pt x="309" y="119"/>
                    </a:cubicBezTo>
                    <a:cubicBezTo>
                      <a:pt x="314" y="121"/>
                      <a:pt x="314" y="115"/>
                      <a:pt x="316" y="113"/>
                    </a:cubicBezTo>
                    <a:cubicBezTo>
                      <a:pt x="320" y="109"/>
                      <a:pt x="308" y="99"/>
                      <a:pt x="320" y="98"/>
                    </a:cubicBezTo>
                    <a:cubicBezTo>
                      <a:pt x="321" y="98"/>
                      <a:pt x="322" y="97"/>
                      <a:pt x="323" y="97"/>
                    </a:cubicBezTo>
                    <a:cubicBezTo>
                      <a:pt x="331" y="109"/>
                      <a:pt x="342" y="109"/>
                      <a:pt x="350" y="120"/>
                    </a:cubicBezTo>
                    <a:cubicBezTo>
                      <a:pt x="35" y="120"/>
                      <a:pt x="35" y="120"/>
                      <a:pt x="35"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 name="Freeform 650">
                <a:extLst>
                  <a:ext uri="{FF2B5EF4-FFF2-40B4-BE49-F238E27FC236}">
                    <a16:creationId xmlns:a16="http://schemas.microsoft.com/office/drawing/2014/main" id="{49E08832-9A23-409E-B176-ECFBF5CF71E9}"/>
                  </a:ext>
                </a:extLst>
              </p:cNvPr>
              <p:cNvSpPr>
                <a:spLocks/>
              </p:cNvSpPr>
              <p:nvPr/>
            </p:nvSpPr>
            <p:spPr bwMode="auto">
              <a:xfrm>
                <a:off x="-4691" y="1095"/>
                <a:ext cx="365" cy="74"/>
              </a:xfrm>
              <a:custGeom>
                <a:avLst/>
                <a:gdLst>
                  <a:gd name="T0" fmla="*/ 413 w 588"/>
                  <a:gd name="T1" fmla="*/ 0 h 120"/>
                  <a:gd name="T2" fmla="*/ 395 w 588"/>
                  <a:gd name="T3" fmla="*/ 23 h 120"/>
                  <a:gd name="T4" fmla="*/ 420 w 588"/>
                  <a:gd name="T5" fmla="*/ 35 h 120"/>
                  <a:gd name="T6" fmla="*/ 415 w 588"/>
                  <a:gd name="T7" fmla="*/ 47 h 120"/>
                  <a:gd name="T8" fmla="*/ 424 w 588"/>
                  <a:gd name="T9" fmla="*/ 61 h 120"/>
                  <a:gd name="T10" fmla="*/ 450 w 588"/>
                  <a:gd name="T11" fmla="*/ 57 h 120"/>
                  <a:gd name="T12" fmla="*/ 457 w 588"/>
                  <a:gd name="T13" fmla="*/ 69 h 120"/>
                  <a:gd name="T14" fmla="*/ 476 w 588"/>
                  <a:gd name="T15" fmla="*/ 71 h 120"/>
                  <a:gd name="T16" fmla="*/ 491 w 588"/>
                  <a:gd name="T17" fmla="*/ 72 h 120"/>
                  <a:gd name="T18" fmla="*/ 511 w 588"/>
                  <a:gd name="T19" fmla="*/ 80 h 120"/>
                  <a:gd name="T20" fmla="*/ 518 w 588"/>
                  <a:gd name="T21" fmla="*/ 99 h 120"/>
                  <a:gd name="T22" fmla="*/ 541 w 588"/>
                  <a:gd name="T23" fmla="*/ 85 h 120"/>
                  <a:gd name="T24" fmla="*/ 549 w 588"/>
                  <a:gd name="T25" fmla="*/ 98 h 120"/>
                  <a:gd name="T26" fmla="*/ 561 w 588"/>
                  <a:gd name="T27" fmla="*/ 90 h 120"/>
                  <a:gd name="T28" fmla="*/ 578 w 588"/>
                  <a:gd name="T29" fmla="*/ 91 h 120"/>
                  <a:gd name="T30" fmla="*/ 584 w 588"/>
                  <a:gd name="T31" fmla="*/ 107 h 120"/>
                  <a:gd name="T32" fmla="*/ 574 w 588"/>
                  <a:gd name="T33" fmla="*/ 117 h 120"/>
                  <a:gd name="T34" fmla="*/ 346 w 588"/>
                  <a:gd name="T35" fmla="*/ 120 h 120"/>
                  <a:gd name="T36" fmla="*/ 341 w 588"/>
                  <a:gd name="T37" fmla="*/ 110 h 120"/>
                  <a:gd name="T38" fmla="*/ 317 w 588"/>
                  <a:gd name="T39" fmla="*/ 86 h 120"/>
                  <a:gd name="T40" fmla="*/ 301 w 588"/>
                  <a:gd name="T41" fmla="*/ 86 h 120"/>
                  <a:gd name="T42" fmla="*/ 284 w 588"/>
                  <a:gd name="T43" fmla="*/ 80 h 120"/>
                  <a:gd name="T44" fmla="*/ 264 w 588"/>
                  <a:gd name="T45" fmla="*/ 91 h 120"/>
                  <a:gd name="T46" fmla="*/ 270 w 588"/>
                  <a:gd name="T47" fmla="*/ 65 h 120"/>
                  <a:gd name="T48" fmla="*/ 246 w 588"/>
                  <a:gd name="T49" fmla="*/ 50 h 120"/>
                  <a:gd name="T50" fmla="*/ 228 w 588"/>
                  <a:gd name="T51" fmla="*/ 40 h 120"/>
                  <a:gd name="T52" fmla="*/ 197 w 588"/>
                  <a:gd name="T53" fmla="*/ 31 h 120"/>
                  <a:gd name="T54" fmla="*/ 206 w 588"/>
                  <a:gd name="T55" fmla="*/ 60 h 120"/>
                  <a:gd name="T56" fmla="*/ 178 w 588"/>
                  <a:gd name="T57" fmla="*/ 73 h 120"/>
                  <a:gd name="T58" fmla="*/ 156 w 588"/>
                  <a:gd name="T59" fmla="*/ 64 h 120"/>
                  <a:gd name="T60" fmla="*/ 132 w 588"/>
                  <a:gd name="T61" fmla="*/ 72 h 120"/>
                  <a:gd name="T62" fmla="*/ 90 w 588"/>
                  <a:gd name="T63" fmla="*/ 69 h 120"/>
                  <a:gd name="T64" fmla="*/ 94 w 588"/>
                  <a:gd name="T65" fmla="*/ 76 h 120"/>
                  <a:gd name="T66" fmla="*/ 63 w 588"/>
                  <a:gd name="T67" fmla="*/ 62 h 120"/>
                  <a:gd name="T68" fmla="*/ 25 w 588"/>
                  <a:gd name="T69" fmla="*/ 44 h 120"/>
                  <a:gd name="T70" fmla="*/ 40 w 588"/>
                  <a:gd name="T71" fmla="*/ 34 h 120"/>
                  <a:gd name="T72" fmla="*/ 39 w 588"/>
                  <a:gd name="T73" fmla="*/ 19 h 120"/>
                  <a:gd name="T74" fmla="*/ 0 w 588"/>
                  <a:gd name="T75" fmla="*/ 6 h 120"/>
                  <a:gd name="T76" fmla="*/ 81 w 588"/>
                  <a:gd name="T77" fmla="*/ 0 h 120"/>
                  <a:gd name="T78" fmla="*/ 72 w 588"/>
                  <a:gd name="T79" fmla="*/ 15 h 120"/>
                  <a:gd name="T80" fmla="*/ 89 w 588"/>
                  <a:gd name="T81" fmla="*/ 11 h 120"/>
                  <a:gd name="T82" fmla="*/ 99 w 588"/>
                  <a:gd name="T83" fmla="*/ 19 h 120"/>
                  <a:gd name="T84" fmla="*/ 412 w 588"/>
                  <a:gd name="T8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8" h="120">
                    <a:moveTo>
                      <a:pt x="412" y="0"/>
                    </a:moveTo>
                    <a:cubicBezTo>
                      <a:pt x="412" y="0"/>
                      <a:pt x="412" y="0"/>
                      <a:pt x="413" y="0"/>
                    </a:cubicBezTo>
                    <a:cubicBezTo>
                      <a:pt x="412" y="10"/>
                      <a:pt x="393" y="7"/>
                      <a:pt x="394" y="19"/>
                    </a:cubicBezTo>
                    <a:cubicBezTo>
                      <a:pt x="395" y="21"/>
                      <a:pt x="393" y="22"/>
                      <a:pt x="395" y="23"/>
                    </a:cubicBezTo>
                    <a:cubicBezTo>
                      <a:pt x="407" y="25"/>
                      <a:pt x="422" y="9"/>
                      <a:pt x="430" y="24"/>
                    </a:cubicBezTo>
                    <a:cubicBezTo>
                      <a:pt x="421" y="24"/>
                      <a:pt x="430" y="34"/>
                      <a:pt x="420" y="35"/>
                    </a:cubicBezTo>
                    <a:cubicBezTo>
                      <a:pt x="414" y="35"/>
                      <a:pt x="410" y="32"/>
                      <a:pt x="405" y="37"/>
                    </a:cubicBezTo>
                    <a:cubicBezTo>
                      <a:pt x="403" y="47"/>
                      <a:pt x="415" y="39"/>
                      <a:pt x="415" y="47"/>
                    </a:cubicBezTo>
                    <a:cubicBezTo>
                      <a:pt x="414" y="51"/>
                      <a:pt x="411" y="49"/>
                      <a:pt x="409" y="53"/>
                    </a:cubicBezTo>
                    <a:cubicBezTo>
                      <a:pt x="411" y="64"/>
                      <a:pt x="419" y="56"/>
                      <a:pt x="424" y="61"/>
                    </a:cubicBezTo>
                    <a:cubicBezTo>
                      <a:pt x="433" y="62"/>
                      <a:pt x="441" y="60"/>
                      <a:pt x="448" y="55"/>
                    </a:cubicBezTo>
                    <a:cubicBezTo>
                      <a:pt x="449" y="55"/>
                      <a:pt x="450" y="56"/>
                      <a:pt x="450" y="57"/>
                    </a:cubicBezTo>
                    <a:cubicBezTo>
                      <a:pt x="447" y="62"/>
                      <a:pt x="441" y="63"/>
                      <a:pt x="439" y="68"/>
                    </a:cubicBezTo>
                    <a:cubicBezTo>
                      <a:pt x="445" y="66"/>
                      <a:pt x="451" y="78"/>
                      <a:pt x="457" y="69"/>
                    </a:cubicBezTo>
                    <a:cubicBezTo>
                      <a:pt x="462" y="68"/>
                      <a:pt x="462" y="75"/>
                      <a:pt x="463" y="77"/>
                    </a:cubicBezTo>
                    <a:cubicBezTo>
                      <a:pt x="467" y="75"/>
                      <a:pt x="474" y="75"/>
                      <a:pt x="476" y="71"/>
                    </a:cubicBezTo>
                    <a:cubicBezTo>
                      <a:pt x="485" y="76"/>
                      <a:pt x="482" y="50"/>
                      <a:pt x="490" y="64"/>
                    </a:cubicBezTo>
                    <a:cubicBezTo>
                      <a:pt x="490" y="67"/>
                      <a:pt x="488" y="69"/>
                      <a:pt x="491" y="72"/>
                    </a:cubicBezTo>
                    <a:cubicBezTo>
                      <a:pt x="496" y="64"/>
                      <a:pt x="501" y="73"/>
                      <a:pt x="503" y="71"/>
                    </a:cubicBezTo>
                    <a:cubicBezTo>
                      <a:pt x="507" y="75"/>
                      <a:pt x="509" y="78"/>
                      <a:pt x="511" y="80"/>
                    </a:cubicBezTo>
                    <a:cubicBezTo>
                      <a:pt x="517" y="78"/>
                      <a:pt x="519" y="86"/>
                      <a:pt x="519" y="90"/>
                    </a:cubicBezTo>
                    <a:cubicBezTo>
                      <a:pt x="517" y="93"/>
                      <a:pt x="512" y="98"/>
                      <a:pt x="518" y="99"/>
                    </a:cubicBezTo>
                    <a:cubicBezTo>
                      <a:pt x="523" y="99"/>
                      <a:pt x="525" y="89"/>
                      <a:pt x="530" y="95"/>
                    </a:cubicBezTo>
                    <a:cubicBezTo>
                      <a:pt x="533" y="92"/>
                      <a:pt x="534" y="74"/>
                      <a:pt x="541" y="85"/>
                    </a:cubicBezTo>
                    <a:cubicBezTo>
                      <a:pt x="543" y="91"/>
                      <a:pt x="540" y="99"/>
                      <a:pt x="544" y="104"/>
                    </a:cubicBezTo>
                    <a:cubicBezTo>
                      <a:pt x="547" y="103"/>
                      <a:pt x="545" y="100"/>
                      <a:pt x="549" y="98"/>
                    </a:cubicBezTo>
                    <a:cubicBezTo>
                      <a:pt x="553" y="97"/>
                      <a:pt x="554" y="95"/>
                      <a:pt x="556" y="93"/>
                    </a:cubicBezTo>
                    <a:cubicBezTo>
                      <a:pt x="557" y="96"/>
                      <a:pt x="560" y="93"/>
                      <a:pt x="561" y="90"/>
                    </a:cubicBezTo>
                    <a:cubicBezTo>
                      <a:pt x="560" y="88"/>
                      <a:pt x="559" y="86"/>
                      <a:pt x="561" y="84"/>
                    </a:cubicBezTo>
                    <a:cubicBezTo>
                      <a:pt x="567" y="83"/>
                      <a:pt x="571" y="94"/>
                      <a:pt x="578" y="91"/>
                    </a:cubicBezTo>
                    <a:cubicBezTo>
                      <a:pt x="580" y="93"/>
                      <a:pt x="582" y="94"/>
                      <a:pt x="583" y="97"/>
                    </a:cubicBezTo>
                    <a:cubicBezTo>
                      <a:pt x="575" y="99"/>
                      <a:pt x="579" y="105"/>
                      <a:pt x="584" y="107"/>
                    </a:cubicBezTo>
                    <a:cubicBezTo>
                      <a:pt x="588" y="109"/>
                      <a:pt x="585" y="114"/>
                      <a:pt x="582" y="114"/>
                    </a:cubicBezTo>
                    <a:cubicBezTo>
                      <a:pt x="581" y="116"/>
                      <a:pt x="570" y="110"/>
                      <a:pt x="574" y="117"/>
                    </a:cubicBezTo>
                    <a:cubicBezTo>
                      <a:pt x="576" y="118"/>
                      <a:pt x="575" y="119"/>
                      <a:pt x="574" y="120"/>
                    </a:cubicBezTo>
                    <a:cubicBezTo>
                      <a:pt x="346" y="120"/>
                      <a:pt x="346" y="120"/>
                      <a:pt x="346" y="120"/>
                    </a:cubicBezTo>
                    <a:cubicBezTo>
                      <a:pt x="346" y="118"/>
                      <a:pt x="348" y="115"/>
                      <a:pt x="350" y="113"/>
                    </a:cubicBezTo>
                    <a:cubicBezTo>
                      <a:pt x="347" y="111"/>
                      <a:pt x="344" y="108"/>
                      <a:pt x="341" y="110"/>
                    </a:cubicBezTo>
                    <a:cubicBezTo>
                      <a:pt x="332" y="110"/>
                      <a:pt x="330" y="95"/>
                      <a:pt x="322" y="104"/>
                    </a:cubicBezTo>
                    <a:cubicBezTo>
                      <a:pt x="315" y="98"/>
                      <a:pt x="322" y="93"/>
                      <a:pt x="317" y="86"/>
                    </a:cubicBezTo>
                    <a:cubicBezTo>
                      <a:pt x="312" y="87"/>
                      <a:pt x="315" y="93"/>
                      <a:pt x="314" y="95"/>
                    </a:cubicBezTo>
                    <a:cubicBezTo>
                      <a:pt x="308" y="96"/>
                      <a:pt x="303" y="91"/>
                      <a:pt x="301" y="86"/>
                    </a:cubicBezTo>
                    <a:cubicBezTo>
                      <a:pt x="291" y="88"/>
                      <a:pt x="301" y="78"/>
                      <a:pt x="297" y="74"/>
                    </a:cubicBezTo>
                    <a:cubicBezTo>
                      <a:pt x="292" y="75"/>
                      <a:pt x="289" y="83"/>
                      <a:pt x="284" y="80"/>
                    </a:cubicBezTo>
                    <a:cubicBezTo>
                      <a:pt x="285" y="90"/>
                      <a:pt x="273" y="91"/>
                      <a:pt x="269" y="97"/>
                    </a:cubicBezTo>
                    <a:cubicBezTo>
                      <a:pt x="266" y="97"/>
                      <a:pt x="265" y="93"/>
                      <a:pt x="264" y="91"/>
                    </a:cubicBezTo>
                    <a:cubicBezTo>
                      <a:pt x="264" y="86"/>
                      <a:pt x="265" y="81"/>
                      <a:pt x="271" y="80"/>
                    </a:cubicBezTo>
                    <a:cubicBezTo>
                      <a:pt x="275" y="76"/>
                      <a:pt x="279" y="68"/>
                      <a:pt x="270" y="65"/>
                    </a:cubicBezTo>
                    <a:cubicBezTo>
                      <a:pt x="258" y="68"/>
                      <a:pt x="257" y="48"/>
                      <a:pt x="246" y="58"/>
                    </a:cubicBezTo>
                    <a:cubicBezTo>
                      <a:pt x="239" y="55"/>
                      <a:pt x="250" y="54"/>
                      <a:pt x="246" y="50"/>
                    </a:cubicBezTo>
                    <a:cubicBezTo>
                      <a:pt x="241" y="44"/>
                      <a:pt x="241" y="52"/>
                      <a:pt x="237" y="54"/>
                    </a:cubicBezTo>
                    <a:cubicBezTo>
                      <a:pt x="228" y="53"/>
                      <a:pt x="236" y="43"/>
                      <a:pt x="228" y="40"/>
                    </a:cubicBezTo>
                    <a:cubicBezTo>
                      <a:pt x="216" y="42"/>
                      <a:pt x="207" y="27"/>
                      <a:pt x="198" y="28"/>
                    </a:cubicBezTo>
                    <a:cubicBezTo>
                      <a:pt x="197" y="29"/>
                      <a:pt x="197" y="30"/>
                      <a:pt x="197" y="31"/>
                    </a:cubicBezTo>
                    <a:cubicBezTo>
                      <a:pt x="202" y="38"/>
                      <a:pt x="216" y="35"/>
                      <a:pt x="214" y="48"/>
                    </a:cubicBezTo>
                    <a:cubicBezTo>
                      <a:pt x="215" y="54"/>
                      <a:pt x="211" y="59"/>
                      <a:pt x="206" y="60"/>
                    </a:cubicBezTo>
                    <a:cubicBezTo>
                      <a:pt x="191" y="69"/>
                      <a:pt x="176" y="50"/>
                      <a:pt x="161" y="57"/>
                    </a:cubicBezTo>
                    <a:cubicBezTo>
                      <a:pt x="166" y="62"/>
                      <a:pt x="175" y="67"/>
                      <a:pt x="178" y="73"/>
                    </a:cubicBezTo>
                    <a:cubicBezTo>
                      <a:pt x="178" y="75"/>
                      <a:pt x="176" y="77"/>
                      <a:pt x="175" y="76"/>
                    </a:cubicBezTo>
                    <a:cubicBezTo>
                      <a:pt x="170" y="70"/>
                      <a:pt x="161" y="70"/>
                      <a:pt x="156" y="64"/>
                    </a:cubicBezTo>
                    <a:cubicBezTo>
                      <a:pt x="145" y="63"/>
                      <a:pt x="164" y="72"/>
                      <a:pt x="153" y="74"/>
                    </a:cubicBezTo>
                    <a:cubicBezTo>
                      <a:pt x="148" y="84"/>
                      <a:pt x="141" y="72"/>
                      <a:pt x="132" y="72"/>
                    </a:cubicBezTo>
                    <a:cubicBezTo>
                      <a:pt x="124" y="71"/>
                      <a:pt x="112" y="75"/>
                      <a:pt x="105" y="68"/>
                    </a:cubicBezTo>
                    <a:cubicBezTo>
                      <a:pt x="98" y="69"/>
                      <a:pt x="94" y="67"/>
                      <a:pt x="90" y="69"/>
                    </a:cubicBezTo>
                    <a:cubicBezTo>
                      <a:pt x="90" y="69"/>
                      <a:pt x="85" y="71"/>
                      <a:pt x="90" y="71"/>
                    </a:cubicBezTo>
                    <a:cubicBezTo>
                      <a:pt x="95" y="72"/>
                      <a:pt x="96" y="76"/>
                      <a:pt x="94" y="76"/>
                    </a:cubicBezTo>
                    <a:cubicBezTo>
                      <a:pt x="90" y="77"/>
                      <a:pt x="82" y="71"/>
                      <a:pt x="75" y="69"/>
                    </a:cubicBezTo>
                    <a:cubicBezTo>
                      <a:pt x="69" y="69"/>
                      <a:pt x="70" y="55"/>
                      <a:pt x="63" y="62"/>
                    </a:cubicBezTo>
                    <a:cubicBezTo>
                      <a:pt x="55" y="58"/>
                      <a:pt x="45" y="71"/>
                      <a:pt x="39" y="62"/>
                    </a:cubicBezTo>
                    <a:cubicBezTo>
                      <a:pt x="37" y="56"/>
                      <a:pt x="30" y="50"/>
                      <a:pt x="25" y="44"/>
                    </a:cubicBezTo>
                    <a:cubicBezTo>
                      <a:pt x="23" y="40"/>
                      <a:pt x="24" y="33"/>
                      <a:pt x="26" y="28"/>
                    </a:cubicBezTo>
                    <a:cubicBezTo>
                      <a:pt x="30" y="30"/>
                      <a:pt x="36" y="29"/>
                      <a:pt x="40" y="34"/>
                    </a:cubicBezTo>
                    <a:cubicBezTo>
                      <a:pt x="44" y="32"/>
                      <a:pt x="52" y="34"/>
                      <a:pt x="52" y="29"/>
                    </a:cubicBezTo>
                    <a:cubicBezTo>
                      <a:pt x="46" y="27"/>
                      <a:pt x="40" y="25"/>
                      <a:pt x="39" y="19"/>
                    </a:cubicBezTo>
                    <a:cubicBezTo>
                      <a:pt x="28" y="24"/>
                      <a:pt x="18" y="11"/>
                      <a:pt x="8" y="18"/>
                    </a:cubicBezTo>
                    <a:cubicBezTo>
                      <a:pt x="1" y="18"/>
                      <a:pt x="0" y="10"/>
                      <a:pt x="0" y="6"/>
                    </a:cubicBezTo>
                    <a:cubicBezTo>
                      <a:pt x="4" y="4"/>
                      <a:pt x="4" y="2"/>
                      <a:pt x="3" y="0"/>
                    </a:cubicBezTo>
                    <a:cubicBezTo>
                      <a:pt x="81" y="0"/>
                      <a:pt x="81" y="0"/>
                      <a:pt x="81" y="0"/>
                    </a:cubicBezTo>
                    <a:cubicBezTo>
                      <a:pt x="83" y="2"/>
                      <a:pt x="86" y="3"/>
                      <a:pt x="88" y="5"/>
                    </a:cubicBezTo>
                    <a:cubicBezTo>
                      <a:pt x="85" y="9"/>
                      <a:pt x="78" y="14"/>
                      <a:pt x="72" y="15"/>
                    </a:cubicBezTo>
                    <a:cubicBezTo>
                      <a:pt x="71" y="17"/>
                      <a:pt x="68" y="21"/>
                      <a:pt x="72" y="22"/>
                    </a:cubicBezTo>
                    <a:cubicBezTo>
                      <a:pt x="77" y="18"/>
                      <a:pt x="84" y="15"/>
                      <a:pt x="89" y="11"/>
                    </a:cubicBezTo>
                    <a:cubicBezTo>
                      <a:pt x="93" y="9"/>
                      <a:pt x="95" y="15"/>
                      <a:pt x="94" y="18"/>
                    </a:cubicBezTo>
                    <a:cubicBezTo>
                      <a:pt x="95" y="21"/>
                      <a:pt x="97" y="20"/>
                      <a:pt x="99" y="19"/>
                    </a:cubicBezTo>
                    <a:cubicBezTo>
                      <a:pt x="98" y="11"/>
                      <a:pt x="98" y="7"/>
                      <a:pt x="97" y="0"/>
                    </a:cubicBezTo>
                    <a:cubicBezTo>
                      <a:pt x="412" y="0"/>
                      <a:pt x="412" y="0"/>
                      <a:pt x="4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651">
                <a:extLst>
                  <a:ext uri="{FF2B5EF4-FFF2-40B4-BE49-F238E27FC236}">
                    <a16:creationId xmlns:a16="http://schemas.microsoft.com/office/drawing/2014/main" id="{5EDCE973-BF36-4EEA-9244-4E99ED820E8E}"/>
                  </a:ext>
                </a:extLst>
              </p:cNvPr>
              <p:cNvSpPr>
                <a:spLocks/>
              </p:cNvSpPr>
              <p:nvPr/>
            </p:nvSpPr>
            <p:spPr bwMode="auto">
              <a:xfrm>
                <a:off x="-4512" y="1167"/>
                <a:ext cx="204" cy="152"/>
              </a:xfrm>
              <a:custGeom>
                <a:avLst/>
                <a:gdLst>
                  <a:gd name="T0" fmla="*/ 284 w 327"/>
                  <a:gd name="T1" fmla="*/ 5 h 244"/>
                  <a:gd name="T2" fmla="*/ 297 w 327"/>
                  <a:gd name="T3" fmla="*/ 21 h 244"/>
                  <a:gd name="T4" fmla="*/ 287 w 327"/>
                  <a:gd name="T5" fmla="*/ 36 h 244"/>
                  <a:gd name="T6" fmla="*/ 282 w 327"/>
                  <a:gd name="T7" fmla="*/ 45 h 244"/>
                  <a:gd name="T8" fmla="*/ 280 w 327"/>
                  <a:gd name="T9" fmla="*/ 70 h 244"/>
                  <a:gd name="T10" fmla="*/ 252 w 327"/>
                  <a:gd name="T11" fmla="*/ 54 h 244"/>
                  <a:gd name="T12" fmla="*/ 241 w 327"/>
                  <a:gd name="T13" fmla="*/ 38 h 244"/>
                  <a:gd name="T14" fmla="*/ 226 w 327"/>
                  <a:gd name="T15" fmla="*/ 39 h 244"/>
                  <a:gd name="T16" fmla="*/ 208 w 327"/>
                  <a:gd name="T17" fmla="*/ 35 h 244"/>
                  <a:gd name="T18" fmla="*/ 190 w 327"/>
                  <a:gd name="T19" fmla="*/ 34 h 244"/>
                  <a:gd name="T20" fmla="*/ 182 w 327"/>
                  <a:gd name="T21" fmla="*/ 48 h 244"/>
                  <a:gd name="T22" fmla="*/ 187 w 327"/>
                  <a:gd name="T23" fmla="*/ 59 h 244"/>
                  <a:gd name="T24" fmla="*/ 200 w 327"/>
                  <a:gd name="T25" fmla="*/ 70 h 244"/>
                  <a:gd name="T26" fmla="*/ 228 w 327"/>
                  <a:gd name="T27" fmla="*/ 100 h 244"/>
                  <a:gd name="T28" fmla="*/ 241 w 327"/>
                  <a:gd name="T29" fmla="*/ 106 h 244"/>
                  <a:gd name="T30" fmla="*/ 261 w 327"/>
                  <a:gd name="T31" fmla="*/ 106 h 244"/>
                  <a:gd name="T32" fmla="*/ 267 w 327"/>
                  <a:gd name="T33" fmla="*/ 102 h 244"/>
                  <a:gd name="T34" fmla="*/ 263 w 327"/>
                  <a:gd name="T35" fmla="*/ 110 h 244"/>
                  <a:gd name="T36" fmla="*/ 287 w 327"/>
                  <a:gd name="T37" fmla="*/ 129 h 244"/>
                  <a:gd name="T38" fmla="*/ 315 w 327"/>
                  <a:gd name="T39" fmla="*/ 139 h 244"/>
                  <a:gd name="T40" fmla="*/ 317 w 327"/>
                  <a:gd name="T41" fmla="*/ 146 h 244"/>
                  <a:gd name="T42" fmla="*/ 303 w 327"/>
                  <a:gd name="T43" fmla="*/ 146 h 244"/>
                  <a:gd name="T44" fmla="*/ 323 w 327"/>
                  <a:gd name="T45" fmla="*/ 172 h 244"/>
                  <a:gd name="T46" fmla="*/ 324 w 327"/>
                  <a:gd name="T47" fmla="*/ 189 h 244"/>
                  <a:gd name="T48" fmla="*/ 306 w 327"/>
                  <a:gd name="T49" fmla="*/ 189 h 244"/>
                  <a:gd name="T50" fmla="*/ 281 w 327"/>
                  <a:gd name="T51" fmla="*/ 186 h 244"/>
                  <a:gd name="T52" fmla="*/ 249 w 327"/>
                  <a:gd name="T53" fmla="*/ 175 h 244"/>
                  <a:gd name="T54" fmla="*/ 246 w 327"/>
                  <a:gd name="T55" fmla="*/ 186 h 244"/>
                  <a:gd name="T56" fmla="*/ 222 w 327"/>
                  <a:gd name="T57" fmla="*/ 187 h 244"/>
                  <a:gd name="T58" fmla="*/ 255 w 327"/>
                  <a:gd name="T59" fmla="*/ 200 h 244"/>
                  <a:gd name="T60" fmla="*/ 300 w 327"/>
                  <a:gd name="T61" fmla="*/ 221 h 244"/>
                  <a:gd name="T62" fmla="*/ 313 w 327"/>
                  <a:gd name="T63" fmla="*/ 238 h 244"/>
                  <a:gd name="T64" fmla="*/ 281 w 327"/>
                  <a:gd name="T65" fmla="*/ 238 h 244"/>
                  <a:gd name="T66" fmla="*/ 223 w 327"/>
                  <a:gd name="T67" fmla="*/ 236 h 244"/>
                  <a:gd name="T68" fmla="*/ 171 w 327"/>
                  <a:gd name="T69" fmla="*/ 226 h 244"/>
                  <a:gd name="T70" fmla="*/ 166 w 327"/>
                  <a:gd name="T71" fmla="*/ 208 h 244"/>
                  <a:gd name="T72" fmla="*/ 148 w 327"/>
                  <a:gd name="T73" fmla="*/ 209 h 244"/>
                  <a:gd name="T74" fmla="*/ 112 w 327"/>
                  <a:gd name="T75" fmla="*/ 181 h 244"/>
                  <a:gd name="T76" fmla="*/ 97 w 327"/>
                  <a:gd name="T77" fmla="*/ 180 h 244"/>
                  <a:gd name="T78" fmla="*/ 94 w 327"/>
                  <a:gd name="T79" fmla="*/ 179 h 244"/>
                  <a:gd name="T80" fmla="*/ 73 w 327"/>
                  <a:gd name="T81" fmla="*/ 167 h 244"/>
                  <a:gd name="T82" fmla="*/ 82 w 327"/>
                  <a:gd name="T83" fmla="*/ 185 h 244"/>
                  <a:gd name="T84" fmla="*/ 61 w 327"/>
                  <a:gd name="T85" fmla="*/ 196 h 244"/>
                  <a:gd name="T86" fmla="*/ 44 w 327"/>
                  <a:gd name="T87" fmla="*/ 204 h 244"/>
                  <a:gd name="T88" fmla="*/ 28 w 327"/>
                  <a:gd name="T89" fmla="*/ 210 h 244"/>
                  <a:gd name="T90" fmla="*/ 2 w 327"/>
                  <a:gd name="T91" fmla="*/ 192 h 244"/>
                  <a:gd name="T92" fmla="*/ 11 w 327"/>
                  <a:gd name="T93" fmla="*/ 162 h 244"/>
                  <a:gd name="T94" fmla="*/ 16 w 327"/>
                  <a:gd name="T95" fmla="*/ 147 h 244"/>
                  <a:gd name="T96" fmla="*/ 40 w 327"/>
                  <a:gd name="T97" fmla="*/ 144 h 244"/>
                  <a:gd name="T98" fmla="*/ 72 w 327"/>
                  <a:gd name="T99" fmla="*/ 127 h 244"/>
                  <a:gd name="T100" fmla="*/ 84 w 327"/>
                  <a:gd name="T101" fmla="*/ 120 h 244"/>
                  <a:gd name="T102" fmla="*/ 76 w 327"/>
                  <a:gd name="T103" fmla="*/ 65 h 244"/>
                  <a:gd name="T104" fmla="*/ 77 w 327"/>
                  <a:gd name="T105" fmla="*/ 15 h 244"/>
                  <a:gd name="T106" fmla="*/ 87 w 327"/>
                  <a:gd name="T107" fmla="*/ 7 h 244"/>
                  <a:gd name="T108" fmla="*/ 69 w 327"/>
                  <a:gd name="T109" fmla="*/ 11 h 244"/>
                  <a:gd name="T110" fmla="*/ 57 w 327"/>
                  <a:gd name="T111" fmla="*/ 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7" h="244">
                    <a:moveTo>
                      <a:pt x="285" y="3"/>
                    </a:moveTo>
                    <a:cubicBezTo>
                      <a:pt x="285" y="4"/>
                      <a:pt x="284" y="4"/>
                      <a:pt x="284" y="5"/>
                    </a:cubicBezTo>
                    <a:cubicBezTo>
                      <a:pt x="289" y="13"/>
                      <a:pt x="296" y="2"/>
                      <a:pt x="299" y="10"/>
                    </a:cubicBezTo>
                    <a:cubicBezTo>
                      <a:pt x="298" y="14"/>
                      <a:pt x="290" y="17"/>
                      <a:pt x="297" y="21"/>
                    </a:cubicBezTo>
                    <a:cubicBezTo>
                      <a:pt x="295" y="25"/>
                      <a:pt x="287" y="27"/>
                      <a:pt x="294" y="33"/>
                    </a:cubicBezTo>
                    <a:cubicBezTo>
                      <a:pt x="294" y="37"/>
                      <a:pt x="291" y="38"/>
                      <a:pt x="287" y="36"/>
                    </a:cubicBezTo>
                    <a:cubicBezTo>
                      <a:pt x="285" y="35"/>
                      <a:pt x="282" y="33"/>
                      <a:pt x="281" y="37"/>
                    </a:cubicBezTo>
                    <a:cubicBezTo>
                      <a:pt x="284" y="39"/>
                      <a:pt x="283" y="41"/>
                      <a:pt x="282" y="45"/>
                    </a:cubicBezTo>
                    <a:cubicBezTo>
                      <a:pt x="292" y="50"/>
                      <a:pt x="286" y="60"/>
                      <a:pt x="291" y="67"/>
                    </a:cubicBezTo>
                    <a:cubicBezTo>
                      <a:pt x="287" y="72"/>
                      <a:pt x="284" y="66"/>
                      <a:pt x="280" y="70"/>
                    </a:cubicBezTo>
                    <a:cubicBezTo>
                      <a:pt x="276" y="67"/>
                      <a:pt x="272" y="63"/>
                      <a:pt x="270" y="69"/>
                    </a:cubicBezTo>
                    <a:cubicBezTo>
                      <a:pt x="264" y="59"/>
                      <a:pt x="253" y="65"/>
                      <a:pt x="252" y="54"/>
                    </a:cubicBezTo>
                    <a:cubicBezTo>
                      <a:pt x="247" y="54"/>
                      <a:pt x="244" y="47"/>
                      <a:pt x="243" y="45"/>
                    </a:cubicBezTo>
                    <a:cubicBezTo>
                      <a:pt x="243" y="42"/>
                      <a:pt x="245" y="39"/>
                      <a:pt x="241" y="38"/>
                    </a:cubicBezTo>
                    <a:cubicBezTo>
                      <a:pt x="239" y="42"/>
                      <a:pt x="231" y="53"/>
                      <a:pt x="228" y="42"/>
                    </a:cubicBezTo>
                    <a:cubicBezTo>
                      <a:pt x="228" y="41"/>
                      <a:pt x="228" y="39"/>
                      <a:pt x="226" y="39"/>
                    </a:cubicBezTo>
                    <a:cubicBezTo>
                      <a:pt x="224" y="44"/>
                      <a:pt x="219" y="41"/>
                      <a:pt x="216" y="40"/>
                    </a:cubicBezTo>
                    <a:cubicBezTo>
                      <a:pt x="213" y="38"/>
                      <a:pt x="212" y="32"/>
                      <a:pt x="208" y="35"/>
                    </a:cubicBezTo>
                    <a:cubicBezTo>
                      <a:pt x="207" y="33"/>
                      <a:pt x="204" y="28"/>
                      <a:pt x="200" y="28"/>
                    </a:cubicBezTo>
                    <a:cubicBezTo>
                      <a:pt x="198" y="36"/>
                      <a:pt x="194" y="27"/>
                      <a:pt x="190" y="34"/>
                    </a:cubicBezTo>
                    <a:cubicBezTo>
                      <a:pt x="193" y="37"/>
                      <a:pt x="200" y="39"/>
                      <a:pt x="199" y="44"/>
                    </a:cubicBezTo>
                    <a:cubicBezTo>
                      <a:pt x="196" y="50"/>
                      <a:pt x="185" y="42"/>
                      <a:pt x="182" y="48"/>
                    </a:cubicBezTo>
                    <a:cubicBezTo>
                      <a:pt x="187" y="55"/>
                      <a:pt x="200" y="52"/>
                      <a:pt x="203" y="61"/>
                    </a:cubicBezTo>
                    <a:cubicBezTo>
                      <a:pt x="197" y="66"/>
                      <a:pt x="193" y="57"/>
                      <a:pt x="187" y="59"/>
                    </a:cubicBezTo>
                    <a:cubicBezTo>
                      <a:pt x="191" y="62"/>
                      <a:pt x="184" y="63"/>
                      <a:pt x="185" y="66"/>
                    </a:cubicBezTo>
                    <a:cubicBezTo>
                      <a:pt x="189" y="68"/>
                      <a:pt x="194" y="74"/>
                      <a:pt x="200" y="70"/>
                    </a:cubicBezTo>
                    <a:cubicBezTo>
                      <a:pt x="204" y="74"/>
                      <a:pt x="210" y="77"/>
                      <a:pt x="210" y="83"/>
                    </a:cubicBezTo>
                    <a:cubicBezTo>
                      <a:pt x="212" y="91"/>
                      <a:pt x="224" y="92"/>
                      <a:pt x="228" y="100"/>
                    </a:cubicBezTo>
                    <a:cubicBezTo>
                      <a:pt x="231" y="99"/>
                      <a:pt x="232" y="95"/>
                      <a:pt x="234" y="97"/>
                    </a:cubicBezTo>
                    <a:cubicBezTo>
                      <a:pt x="239" y="99"/>
                      <a:pt x="236" y="104"/>
                      <a:pt x="241" y="106"/>
                    </a:cubicBezTo>
                    <a:cubicBezTo>
                      <a:pt x="246" y="106"/>
                      <a:pt x="247" y="101"/>
                      <a:pt x="251" y="97"/>
                    </a:cubicBezTo>
                    <a:cubicBezTo>
                      <a:pt x="254" y="101"/>
                      <a:pt x="259" y="102"/>
                      <a:pt x="261" y="106"/>
                    </a:cubicBezTo>
                    <a:cubicBezTo>
                      <a:pt x="262" y="103"/>
                      <a:pt x="263" y="101"/>
                      <a:pt x="264" y="98"/>
                    </a:cubicBezTo>
                    <a:cubicBezTo>
                      <a:pt x="266" y="96"/>
                      <a:pt x="268" y="101"/>
                      <a:pt x="267" y="102"/>
                    </a:cubicBezTo>
                    <a:cubicBezTo>
                      <a:pt x="267" y="107"/>
                      <a:pt x="264" y="107"/>
                      <a:pt x="261" y="107"/>
                    </a:cubicBezTo>
                    <a:cubicBezTo>
                      <a:pt x="262" y="109"/>
                      <a:pt x="262" y="109"/>
                      <a:pt x="263" y="110"/>
                    </a:cubicBezTo>
                    <a:cubicBezTo>
                      <a:pt x="268" y="110"/>
                      <a:pt x="273" y="108"/>
                      <a:pt x="276" y="114"/>
                    </a:cubicBezTo>
                    <a:cubicBezTo>
                      <a:pt x="270" y="122"/>
                      <a:pt x="285" y="121"/>
                      <a:pt x="287" y="129"/>
                    </a:cubicBezTo>
                    <a:cubicBezTo>
                      <a:pt x="301" y="122"/>
                      <a:pt x="302" y="142"/>
                      <a:pt x="315" y="144"/>
                    </a:cubicBezTo>
                    <a:cubicBezTo>
                      <a:pt x="315" y="142"/>
                      <a:pt x="315" y="140"/>
                      <a:pt x="315" y="139"/>
                    </a:cubicBezTo>
                    <a:cubicBezTo>
                      <a:pt x="319" y="140"/>
                      <a:pt x="322" y="144"/>
                      <a:pt x="325" y="147"/>
                    </a:cubicBezTo>
                    <a:cubicBezTo>
                      <a:pt x="323" y="150"/>
                      <a:pt x="320" y="146"/>
                      <a:pt x="317" y="146"/>
                    </a:cubicBezTo>
                    <a:cubicBezTo>
                      <a:pt x="318" y="149"/>
                      <a:pt x="319" y="152"/>
                      <a:pt x="319" y="155"/>
                    </a:cubicBezTo>
                    <a:cubicBezTo>
                      <a:pt x="311" y="157"/>
                      <a:pt x="311" y="144"/>
                      <a:pt x="303" y="146"/>
                    </a:cubicBezTo>
                    <a:cubicBezTo>
                      <a:pt x="298" y="153"/>
                      <a:pt x="314" y="153"/>
                      <a:pt x="310" y="159"/>
                    </a:cubicBezTo>
                    <a:cubicBezTo>
                      <a:pt x="314" y="164"/>
                      <a:pt x="324" y="164"/>
                      <a:pt x="323" y="172"/>
                    </a:cubicBezTo>
                    <a:cubicBezTo>
                      <a:pt x="320" y="177"/>
                      <a:pt x="314" y="170"/>
                      <a:pt x="312" y="176"/>
                    </a:cubicBezTo>
                    <a:cubicBezTo>
                      <a:pt x="318" y="179"/>
                      <a:pt x="318" y="186"/>
                      <a:pt x="324" y="189"/>
                    </a:cubicBezTo>
                    <a:cubicBezTo>
                      <a:pt x="327" y="194"/>
                      <a:pt x="320" y="195"/>
                      <a:pt x="317" y="193"/>
                    </a:cubicBezTo>
                    <a:cubicBezTo>
                      <a:pt x="315" y="189"/>
                      <a:pt x="309" y="187"/>
                      <a:pt x="306" y="189"/>
                    </a:cubicBezTo>
                    <a:cubicBezTo>
                      <a:pt x="299" y="188"/>
                      <a:pt x="293" y="180"/>
                      <a:pt x="288" y="189"/>
                    </a:cubicBezTo>
                    <a:cubicBezTo>
                      <a:pt x="287" y="186"/>
                      <a:pt x="284" y="186"/>
                      <a:pt x="281" y="186"/>
                    </a:cubicBezTo>
                    <a:cubicBezTo>
                      <a:pt x="283" y="199"/>
                      <a:pt x="271" y="186"/>
                      <a:pt x="267" y="186"/>
                    </a:cubicBezTo>
                    <a:cubicBezTo>
                      <a:pt x="258" y="187"/>
                      <a:pt x="257" y="176"/>
                      <a:pt x="249" y="175"/>
                    </a:cubicBezTo>
                    <a:cubicBezTo>
                      <a:pt x="246" y="173"/>
                      <a:pt x="239" y="166"/>
                      <a:pt x="238" y="172"/>
                    </a:cubicBezTo>
                    <a:cubicBezTo>
                      <a:pt x="240" y="178"/>
                      <a:pt x="252" y="180"/>
                      <a:pt x="246" y="186"/>
                    </a:cubicBezTo>
                    <a:cubicBezTo>
                      <a:pt x="236" y="183"/>
                      <a:pt x="226" y="173"/>
                      <a:pt x="215" y="177"/>
                    </a:cubicBezTo>
                    <a:cubicBezTo>
                      <a:pt x="211" y="178"/>
                      <a:pt x="226" y="191"/>
                      <a:pt x="222" y="187"/>
                    </a:cubicBezTo>
                    <a:cubicBezTo>
                      <a:pt x="226" y="187"/>
                      <a:pt x="229" y="190"/>
                      <a:pt x="232" y="193"/>
                    </a:cubicBezTo>
                    <a:cubicBezTo>
                      <a:pt x="239" y="195"/>
                      <a:pt x="248" y="196"/>
                      <a:pt x="255" y="200"/>
                    </a:cubicBezTo>
                    <a:cubicBezTo>
                      <a:pt x="267" y="203"/>
                      <a:pt x="275" y="213"/>
                      <a:pt x="288" y="213"/>
                    </a:cubicBezTo>
                    <a:cubicBezTo>
                      <a:pt x="293" y="214"/>
                      <a:pt x="296" y="220"/>
                      <a:pt x="300" y="221"/>
                    </a:cubicBezTo>
                    <a:cubicBezTo>
                      <a:pt x="304" y="215"/>
                      <a:pt x="308" y="220"/>
                      <a:pt x="312" y="223"/>
                    </a:cubicBezTo>
                    <a:cubicBezTo>
                      <a:pt x="312" y="228"/>
                      <a:pt x="323" y="234"/>
                      <a:pt x="313" y="238"/>
                    </a:cubicBezTo>
                    <a:cubicBezTo>
                      <a:pt x="305" y="233"/>
                      <a:pt x="297" y="238"/>
                      <a:pt x="290" y="240"/>
                    </a:cubicBezTo>
                    <a:cubicBezTo>
                      <a:pt x="287" y="241"/>
                      <a:pt x="284" y="236"/>
                      <a:pt x="281" y="238"/>
                    </a:cubicBezTo>
                    <a:cubicBezTo>
                      <a:pt x="271" y="241"/>
                      <a:pt x="261" y="244"/>
                      <a:pt x="251" y="243"/>
                    </a:cubicBezTo>
                    <a:cubicBezTo>
                      <a:pt x="240" y="244"/>
                      <a:pt x="233" y="229"/>
                      <a:pt x="223" y="236"/>
                    </a:cubicBezTo>
                    <a:cubicBezTo>
                      <a:pt x="214" y="227"/>
                      <a:pt x="202" y="227"/>
                      <a:pt x="191" y="224"/>
                    </a:cubicBezTo>
                    <a:cubicBezTo>
                      <a:pt x="186" y="234"/>
                      <a:pt x="179" y="223"/>
                      <a:pt x="171" y="226"/>
                    </a:cubicBezTo>
                    <a:cubicBezTo>
                      <a:pt x="164" y="226"/>
                      <a:pt x="168" y="215"/>
                      <a:pt x="160" y="219"/>
                    </a:cubicBezTo>
                    <a:cubicBezTo>
                      <a:pt x="150" y="215"/>
                      <a:pt x="166" y="214"/>
                      <a:pt x="166" y="208"/>
                    </a:cubicBezTo>
                    <a:cubicBezTo>
                      <a:pt x="163" y="206"/>
                      <a:pt x="159" y="204"/>
                      <a:pt x="156" y="201"/>
                    </a:cubicBezTo>
                    <a:cubicBezTo>
                      <a:pt x="148" y="201"/>
                      <a:pt x="157" y="212"/>
                      <a:pt x="148" y="209"/>
                    </a:cubicBezTo>
                    <a:cubicBezTo>
                      <a:pt x="149" y="199"/>
                      <a:pt x="139" y="206"/>
                      <a:pt x="135" y="200"/>
                    </a:cubicBezTo>
                    <a:cubicBezTo>
                      <a:pt x="135" y="187"/>
                      <a:pt x="119" y="190"/>
                      <a:pt x="112" y="181"/>
                    </a:cubicBezTo>
                    <a:cubicBezTo>
                      <a:pt x="110" y="177"/>
                      <a:pt x="110" y="172"/>
                      <a:pt x="105" y="169"/>
                    </a:cubicBezTo>
                    <a:cubicBezTo>
                      <a:pt x="102" y="173"/>
                      <a:pt x="102" y="177"/>
                      <a:pt x="97" y="180"/>
                    </a:cubicBezTo>
                    <a:cubicBezTo>
                      <a:pt x="97" y="181"/>
                      <a:pt x="97" y="183"/>
                      <a:pt x="97" y="184"/>
                    </a:cubicBezTo>
                    <a:cubicBezTo>
                      <a:pt x="93" y="187"/>
                      <a:pt x="94" y="180"/>
                      <a:pt x="94" y="179"/>
                    </a:cubicBezTo>
                    <a:cubicBezTo>
                      <a:pt x="90" y="176"/>
                      <a:pt x="93" y="170"/>
                      <a:pt x="88" y="169"/>
                    </a:cubicBezTo>
                    <a:cubicBezTo>
                      <a:pt x="84" y="179"/>
                      <a:pt x="78" y="168"/>
                      <a:pt x="73" y="167"/>
                    </a:cubicBezTo>
                    <a:cubicBezTo>
                      <a:pt x="70" y="171"/>
                      <a:pt x="76" y="174"/>
                      <a:pt x="79" y="175"/>
                    </a:cubicBezTo>
                    <a:cubicBezTo>
                      <a:pt x="85" y="176"/>
                      <a:pt x="78" y="181"/>
                      <a:pt x="82" y="185"/>
                    </a:cubicBezTo>
                    <a:cubicBezTo>
                      <a:pt x="76" y="186"/>
                      <a:pt x="66" y="190"/>
                      <a:pt x="60" y="187"/>
                    </a:cubicBezTo>
                    <a:cubicBezTo>
                      <a:pt x="56" y="190"/>
                      <a:pt x="62" y="193"/>
                      <a:pt x="61" y="196"/>
                    </a:cubicBezTo>
                    <a:cubicBezTo>
                      <a:pt x="57" y="199"/>
                      <a:pt x="48" y="196"/>
                      <a:pt x="49" y="203"/>
                    </a:cubicBezTo>
                    <a:cubicBezTo>
                      <a:pt x="48" y="205"/>
                      <a:pt x="45" y="203"/>
                      <a:pt x="44" y="204"/>
                    </a:cubicBezTo>
                    <a:cubicBezTo>
                      <a:pt x="43" y="204"/>
                      <a:pt x="44" y="205"/>
                      <a:pt x="45" y="206"/>
                    </a:cubicBezTo>
                    <a:cubicBezTo>
                      <a:pt x="38" y="205"/>
                      <a:pt x="34" y="209"/>
                      <a:pt x="28" y="210"/>
                    </a:cubicBezTo>
                    <a:cubicBezTo>
                      <a:pt x="25" y="206"/>
                      <a:pt x="19" y="204"/>
                      <a:pt x="17" y="210"/>
                    </a:cubicBezTo>
                    <a:cubicBezTo>
                      <a:pt x="13" y="204"/>
                      <a:pt x="8" y="198"/>
                      <a:pt x="2" y="192"/>
                    </a:cubicBezTo>
                    <a:cubicBezTo>
                      <a:pt x="0" y="188"/>
                      <a:pt x="4" y="183"/>
                      <a:pt x="1" y="177"/>
                    </a:cubicBezTo>
                    <a:cubicBezTo>
                      <a:pt x="2" y="171"/>
                      <a:pt x="8" y="167"/>
                      <a:pt x="11" y="162"/>
                    </a:cubicBezTo>
                    <a:cubicBezTo>
                      <a:pt x="10" y="160"/>
                      <a:pt x="8" y="157"/>
                      <a:pt x="7" y="154"/>
                    </a:cubicBezTo>
                    <a:cubicBezTo>
                      <a:pt x="4" y="148"/>
                      <a:pt x="13" y="147"/>
                      <a:pt x="16" y="147"/>
                    </a:cubicBezTo>
                    <a:cubicBezTo>
                      <a:pt x="24" y="148"/>
                      <a:pt x="24" y="148"/>
                      <a:pt x="24" y="148"/>
                    </a:cubicBezTo>
                    <a:cubicBezTo>
                      <a:pt x="28" y="147"/>
                      <a:pt x="39" y="154"/>
                      <a:pt x="40" y="144"/>
                    </a:cubicBezTo>
                    <a:cubicBezTo>
                      <a:pt x="48" y="144"/>
                      <a:pt x="58" y="144"/>
                      <a:pt x="63" y="135"/>
                    </a:cubicBezTo>
                    <a:cubicBezTo>
                      <a:pt x="68" y="140"/>
                      <a:pt x="72" y="131"/>
                      <a:pt x="72" y="127"/>
                    </a:cubicBezTo>
                    <a:cubicBezTo>
                      <a:pt x="74" y="127"/>
                      <a:pt x="78" y="130"/>
                      <a:pt x="79" y="127"/>
                    </a:cubicBezTo>
                    <a:cubicBezTo>
                      <a:pt x="76" y="122"/>
                      <a:pt x="82" y="123"/>
                      <a:pt x="84" y="120"/>
                    </a:cubicBezTo>
                    <a:cubicBezTo>
                      <a:pt x="78" y="111"/>
                      <a:pt x="63" y="112"/>
                      <a:pt x="62" y="99"/>
                    </a:cubicBezTo>
                    <a:cubicBezTo>
                      <a:pt x="69" y="89"/>
                      <a:pt x="67" y="74"/>
                      <a:pt x="76" y="65"/>
                    </a:cubicBezTo>
                    <a:cubicBezTo>
                      <a:pt x="77" y="55"/>
                      <a:pt x="73" y="42"/>
                      <a:pt x="81" y="33"/>
                    </a:cubicBezTo>
                    <a:cubicBezTo>
                      <a:pt x="77" y="27"/>
                      <a:pt x="72" y="21"/>
                      <a:pt x="77" y="15"/>
                    </a:cubicBezTo>
                    <a:cubicBezTo>
                      <a:pt x="82" y="14"/>
                      <a:pt x="89" y="14"/>
                      <a:pt x="93" y="19"/>
                    </a:cubicBezTo>
                    <a:cubicBezTo>
                      <a:pt x="93" y="14"/>
                      <a:pt x="93" y="8"/>
                      <a:pt x="87" y="7"/>
                    </a:cubicBezTo>
                    <a:cubicBezTo>
                      <a:pt x="82" y="15"/>
                      <a:pt x="82" y="0"/>
                      <a:pt x="78" y="7"/>
                    </a:cubicBezTo>
                    <a:cubicBezTo>
                      <a:pt x="81" y="13"/>
                      <a:pt x="72" y="10"/>
                      <a:pt x="69" y="11"/>
                    </a:cubicBezTo>
                    <a:cubicBezTo>
                      <a:pt x="64" y="11"/>
                      <a:pt x="64" y="3"/>
                      <a:pt x="59" y="5"/>
                    </a:cubicBezTo>
                    <a:cubicBezTo>
                      <a:pt x="58" y="4"/>
                      <a:pt x="57" y="4"/>
                      <a:pt x="57" y="3"/>
                    </a:cubicBezTo>
                    <a:cubicBezTo>
                      <a:pt x="285" y="3"/>
                      <a:pt x="285" y="3"/>
                      <a:pt x="28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 name="Freeform 652">
                <a:extLst>
                  <a:ext uri="{FF2B5EF4-FFF2-40B4-BE49-F238E27FC236}">
                    <a16:creationId xmlns:a16="http://schemas.microsoft.com/office/drawing/2014/main" id="{BEEB2C3E-DFCE-40BC-889F-4A7255A69F27}"/>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 name="Freeform 653">
                <a:extLst>
                  <a:ext uri="{FF2B5EF4-FFF2-40B4-BE49-F238E27FC236}">
                    <a16:creationId xmlns:a16="http://schemas.microsoft.com/office/drawing/2014/main" id="{B560B3E7-5A16-4179-B5F9-C651B89436CB}"/>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654">
                <a:extLst>
                  <a:ext uri="{FF2B5EF4-FFF2-40B4-BE49-F238E27FC236}">
                    <a16:creationId xmlns:a16="http://schemas.microsoft.com/office/drawing/2014/main" id="{44CC21CD-6A31-407E-9D8F-268EFCB2CAAB}"/>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655">
                <a:extLst>
                  <a:ext uri="{FF2B5EF4-FFF2-40B4-BE49-F238E27FC236}">
                    <a16:creationId xmlns:a16="http://schemas.microsoft.com/office/drawing/2014/main" id="{845415F1-4F40-4C6A-AD9E-71E0977F4F96}"/>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656">
                <a:extLst>
                  <a:ext uri="{FF2B5EF4-FFF2-40B4-BE49-F238E27FC236}">
                    <a16:creationId xmlns:a16="http://schemas.microsoft.com/office/drawing/2014/main" id="{37F786FE-BA2E-4B4B-ACB5-6E1F6F92E137}"/>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2" name="Freeform 657">
                <a:extLst>
                  <a:ext uri="{FF2B5EF4-FFF2-40B4-BE49-F238E27FC236}">
                    <a16:creationId xmlns:a16="http://schemas.microsoft.com/office/drawing/2014/main" id="{B5B2D624-019F-4726-967C-B8A2DA57DCF3}"/>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3" name="Freeform 658">
                <a:extLst>
                  <a:ext uri="{FF2B5EF4-FFF2-40B4-BE49-F238E27FC236}">
                    <a16:creationId xmlns:a16="http://schemas.microsoft.com/office/drawing/2014/main" id="{35BDE88E-27FE-4754-AD4C-BE67DEF12054}"/>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659">
                <a:extLst>
                  <a:ext uri="{FF2B5EF4-FFF2-40B4-BE49-F238E27FC236}">
                    <a16:creationId xmlns:a16="http://schemas.microsoft.com/office/drawing/2014/main" id="{EEEB09EB-16FA-4920-9449-7241CE054544}"/>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5" name="Freeform 660">
                <a:extLst>
                  <a:ext uri="{FF2B5EF4-FFF2-40B4-BE49-F238E27FC236}">
                    <a16:creationId xmlns:a16="http://schemas.microsoft.com/office/drawing/2014/main" id="{D97A9653-2850-4F72-B998-EED174F965DA}"/>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 name="Freeform 661">
                <a:extLst>
                  <a:ext uri="{FF2B5EF4-FFF2-40B4-BE49-F238E27FC236}">
                    <a16:creationId xmlns:a16="http://schemas.microsoft.com/office/drawing/2014/main" id="{F188D996-EB27-4898-9EDB-A40198DCCEA1}"/>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662">
                <a:extLst>
                  <a:ext uri="{FF2B5EF4-FFF2-40B4-BE49-F238E27FC236}">
                    <a16:creationId xmlns:a16="http://schemas.microsoft.com/office/drawing/2014/main" id="{B899D8CE-9CE3-426B-A173-A90803F5EDC9}"/>
                  </a:ext>
                </a:extLst>
              </p:cNvPr>
              <p:cNvSpPr>
                <a:spLocks/>
              </p:cNvSpPr>
              <p:nvPr/>
            </p:nvSpPr>
            <p:spPr bwMode="auto">
              <a:xfrm>
                <a:off x="-5333" y="1661"/>
                <a:ext cx="6" cy="9"/>
              </a:xfrm>
              <a:custGeom>
                <a:avLst/>
                <a:gdLst>
                  <a:gd name="T0" fmla="*/ 4 w 9"/>
                  <a:gd name="T1" fmla="*/ 15 h 15"/>
                  <a:gd name="T2" fmla="*/ 5 w 9"/>
                  <a:gd name="T3" fmla="*/ 0 h 15"/>
                  <a:gd name="T4" fmla="*/ 5 w 9"/>
                  <a:gd name="T5" fmla="*/ 8 h 15"/>
                  <a:gd name="T6" fmla="*/ 4 w 9"/>
                  <a:gd name="T7" fmla="*/ 15 h 15"/>
                </a:gdLst>
                <a:ahLst/>
                <a:cxnLst>
                  <a:cxn ang="0">
                    <a:pos x="T0" y="T1"/>
                  </a:cxn>
                  <a:cxn ang="0">
                    <a:pos x="T2" y="T3"/>
                  </a:cxn>
                  <a:cxn ang="0">
                    <a:pos x="T4" y="T5"/>
                  </a:cxn>
                  <a:cxn ang="0">
                    <a:pos x="T6" y="T7"/>
                  </a:cxn>
                </a:cxnLst>
                <a:rect l="0" t="0" r="r" b="b"/>
                <a:pathLst>
                  <a:path w="9" h="15">
                    <a:moveTo>
                      <a:pt x="4" y="15"/>
                    </a:moveTo>
                    <a:cubicBezTo>
                      <a:pt x="1" y="2"/>
                      <a:pt x="0" y="0"/>
                      <a:pt x="5" y="0"/>
                    </a:cubicBezTo>
                    <a:cubicBezTo>
                      <a:pt x="9" y="0"/>
                      <a:pt x="9" y="2"/>
                      <a:pt x="5" y="8"/>
                    </a:cubicBezTo>
                    <a:cubicBezTo>
                      <a:pt x="4" y="15"/>
                      <a:pt x="4" y="15"/>
                      <a:pt x="4"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8" name="Freeform 663">
                <a:extLst>
                  <a:ext uri="{FF2B5EF4-FFF2-40B4-BE49-F238E27FC236}">
                    <a16:creationId xmlns:a16="http://schemas.microsoft.com/office/drawing/2014/main" id="{AAD79C7C-92C5-45DF-82F6-BB9E8F76440F}"/>
                  </a:ext>
                </a:extLst>
              </p:cNvPr>
              <p:cNvSpPr>
                <a:spLocks/>
              </p:cNvSpPr>
              <p:nvPr/>
            </p:nvSpPr>
            <p:spPr bwMode="auto">
              <a:xfrm>
                <a:off x="-5326" y="1661"/>
                <a:ext cx="3" cy="6"/>
              </a:xfrm>
              <a:custGeom>
                <a:avLst/>
                <a:gdLst>
                  <a:gd name="T0" fmla="*/ 6 w 6"/>
                  <a:gd name="T1" fmla="*/ 7 h 11"/>
                  <a:gd name="T2" fmla="*/ 2 w 6"/>
                  <a:gd name="T3" fmla="*/ 4 h 11"/>
                  <a:gd name="T4" fmla="*/ 1 w 6"/>
                  <a:gd name="T5" fmla="*/ 9 h 11"/>
                  <a:gd name="T6" fmla="*/ 5 w 6"/>
                  <a:gd name="T7" fmla="*/ 11 h 11"/>
                  <a:gd name="T8" fmla="*/ 6 w 6"/>
                  <a:gd name="T9" fmla="*/ 7 h 11"/>
                </a:gdLst>
                <a:ahLst/>
                <a:cxnLst>
                  <a:cxn ang="0">
                    <a:pos x="T0" y="T1"/>
                  </a:cxn>
                  <a:cxn ang="0">
                    <a:pos x="T2" y="T3"/>
                  </a:cxn>
                  <a:cxn ang="0">
                    <a:pos x="T4" y="T5"/>
                  </a:cxn>
                  <a:cxn ang="0">
                    <a:pos x="T6" y="T7"/>
                  </a:cxn>
                  <a:cxn ang="0">
                    <a:pos x="T8" y="T9"/>
                  </a:cxn>
                </a:cxnLst>
                <a:rect l="0" t="0" r="r" b="b"/>
                <a:pathLst>
                  <a:path w="6" h="11">
                    <a:moveTo>
                      <a:pt x="6" y="7"/>
                    </a:moveTo>
                    <a:cubicBezTo>
                      <a:pt x="6" y="6"/>
                      <a:pt x="4" y="0"/>
                      <a:pt x="2" y="4"/>
                    </a:cubicBezTo>
                    <a:cubicBezTo>
                      <a:pt x="0" y="5"/>
                      <a:pt x="0" y="7"/>
                      <a:pt x="1" y="9"/>
                    </a:cubicBezTo>
                    <a:cubicBezTo>
                      <a:pt x="3" y="10"/>
                      <a:pt x="5" y="11"/>
                      <a:pt x="5" y="11"/>
                    </a:cubicBezTo>
                    <a:cubicBezTo>
                      <a:pt x="6" y="11"/>
                      <a:pt x="6" y="7"/>
                      <a:pt x="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 name="Freeform 664">
                <a:extLst>
                  <a:ext uri="{FF2B5EF4-FFF2-40B4-BE49-F238E27FC236}">
                    <a16:creationId xmlns:a16="http://schemas.microsoft.com/office/drawing/2014/main" id="{1F23A61A-BD9E-4F0E-8FFD-7F34938F26F0}"/>
                  </a:ext>
                </a:extLst>
              </p:cNvPr>
              <p:cNvSpPr>
                <a:spLocks/>
              </p:cNvSpPr>
              <p:nvPr/>
            </p:nvSpPr>
            <p:spPr bwMode="auto">
              <a:xfrm>
                <a:off x="-5385" y="1621"/>
                <a:ext cx="72" cy="114"/>
              </a:xfrm>
              <a:custGeom>
                <a:avLst/>
                <a:gdLst>
                  <a:gd name="T0" fmla="*/ 77 w 115"/>
                  <a:gd name="T1" fmla="*/ 53 h 183"/>
                  <a:gd name="T2" fmla="*/ 56 w 115"/>
                  <a:gd name="T3" fmla="*/ 43 h 183"/>
                  <a:gd name="T4" fmla="*/ 40 w 115"/>
                  <a:gd name="T5" fmla="*/ 27 h 183"/>
                  <a:gd name="T6" fmla="*/ 32 w 115"/>
                  <a:gd name="T7" fmla="*/ 15 h 183"/>
                  <a:gd name="T8" fmla="*/ 24 w 115"/>
                  <a:gd name="T9" fmla="*/ 5 h 183"/>
                  <a:gd name="T10" fmla="*/ 6 w 115"/>
                  <a:gd name="T11" fmla="*/ 0 h 183"/>
                  <a:gd name="T12" fmla="*/ 12 w 115"/>
                  <a:gd name="T13" fmla="*/ 18 h 183"/>
                  <a:gd name="T14" fmla="*/ 10 w 115"/>
                  <a:gd name="T15" fmla="*/ 28 h 183"/>
                  <a:gd name="T16" fmla="*/ 13 w 115"/>
                  <a:gd name="T17" fmla="*/ 34 h 183"/>
                  <a:gd name="T18" fmla="*/ 19 w 115"/>
                  <a:gd name="T19" fmla="*/ 49 h 183"/>
                  <a:gd name="T20" fmla="*/ 28 w 115"/>
                  <a:gd name="T21" fmla="*/ 64 h 183"/>
                  <a:gd name="T22" fmla="*/ 37 w 115"/>
                  <a:gd name="T23" fmla="*/ 69 h 183"/>
                  <a:gd name="T24" fmla="*/ 41 w 115"/>
                  <a:gd name="T25" fmla="*/ 76 h 183"/>
                  <a:gd name="T26" fmla="*/ 39 w 115"/>
                  <a:gd name="T27" fmla="*/ 85 h 183"/>
                  <a:gd name="T28" fmla="*/ 38 w 115"/>
                  <a:gd name="T29" fmla="*/ 93 h 183"/>
                  <a:gd name="T30" fmla="*/ 43 w 115"/>
                  <a:gd name="T31" fmla="*/ 96 h 183"/>
                  <a:gd name="T32" fmla="*/ 46 w 115"/>
                  <a:gd name="T33" fmla="*/ 100 h 183"/>
                  <a:gd name="T34" fmla="*/ 53 w 115"/>
                  <a:gd name="T35" fmla="*/ 112 h 183"/>
                  <a:gd name="T36" fmla="*/ 50 w 115"/>
                  <a:gd name="T37" fmla="*/ 118 h 183"/>
                  <a:gd name="T38" fmla="*/ 58 w 115"/>
                  <a:gd name="T39" fmla="*/ 131 h 183"/>
                  <a:gd name="T40" fmla="*/ 65 w 115"/>
                  <a:gd name="T41" fmla="*/ 129 h 183"/>
                  <a:gd name="T42" fmla="*/ 73 w 115"/>
                  <a:gd name="T43" fmla="*/ 134 h 183"/>
                  <a:gd name="T44" fmla="*/ 66 w 115"/>
                  <a:gd name="T45" fmla="*/ 141 h 183"/>
                  <a:gd name="T46" fmla="*/ 94 w 115"/>
                  <a:gd name="T47" fmla="*/ 173 h 183"/>
                  <a:gd name="T48" fmla="*/ 101 w 115"/>
                  <a:gd name="T49" fmla="*/ 178 h 183"/>
                  <a:gd name="T50" fmla="*/ 111 w 115"/>
                  <a:gd name="T51" fmla="*/ 180 h 183"/>
                  <a:gd name="T52" fmla="*/ 115 w 115"/>
                  <a:gd name="T53" fmla="*/ 181 h 183"/>
                  <a:gd name="T54" fmla="*/ 114 w 115"/>
                  <a:gd name="T55" fmla="*/ 176 h 183"/>
                  <a:gd name="T56" fmla="*/ 115 w 115"/>
                  <a:gd name="T57" fmla="*/ 165 h 183"/>
                  <a:gd name="T58" fmla="*/ 110 w 115"/>
                  <a:gd name="T59" fmla="*/ 171 h 183"/>
                  <a:gd name="T60" fmla="*/ 110 w 115"/>
                  <a:gd name="T61" fmla="*/ 159 h 183"/>
                  <a:gd name="T62" fmla="*/ 109 w 115"/>
                  <a:gd name="T63" fmla="*/ 152 h 183"/>
                  <a:gd name="T64" fmla="*/ 109 w 115"/>
                  <a:gd name="T65" fmla="*/ 147 h 183"/>
                  <a:gd name="T66" fmla="*/ 108 w 115"/>
                  <a:gd name="T67" fmla="*/ 135 h 183"/>
                  <a:gd name="T68" fmla="*/ 96 w 115"/>
                  <a:gd name="T69" fmla="*/ 119 h 183"/>
                  <a:gd name="T70" fmla="*/ 87 w 115"/>
                  <a:gd name="T71" fmla="*/ 103 h 183"/>
                  <a:gd name="T72" fmla="*/ 88 w 115"/>
                  <a:gd name="T73" fmla="*/ 98 h 183"/>
                  <a:gd name="T74" fmla="*/ 85 w 115"/>
                  <a:gd name="T75" fmla="*/ 81 h 183"/>
                  <a:gd name="T76" fmla="*/ 82 w 115"/>
                  <a:gd name="T77" fmla="*/ 61 h 183"/>
                  <a:gd name="T78" fmla="*/ 77 w 115"/>
                  <a:gd name="T79" fmla="*/ 5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77" y="53"/>
                    </a:move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ubicBezTo>
                      <a:pt x="113" y="179"/>
                      <a:pt x="113" y="177"/>
                      <a:pt x="114" y="176"/>
                    </a:cubicBezTo>
                    <a:cubicBezTo>
                      <a:pt x="115" y="172"/>
                      <a:pt x="114" y="169"/>
                      <a:pt x="115" y="165"/>
                    </a:cubicBez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665">
                <a:extLst>
                  <a:ext uri="{FF2B5EF4-FFF2-40B4-BE49-F238E27FC236}">
                    <a16:creationId xmlns:a16="http://schemas.microsoft.com/office/drawing/2014/main" id="{891BACD5-789E-46F1-8DD0-5066C046CD15}"/>
                  </a:ext>
                </a:extLst>
              </p:cNvPr>
              <p:cNvSpPr>
                <a:spLocks/>
              </p:cNvSpPr>
              <p:nvPr/>
            </p:nvSpPr>
            <p:spPr bwMode="auto">
              <a:xfrm>
                <a:off x="-5351" y="1638"/>
                <a:ext cx="7" cy="4"/>
              </a:xfrm>
              <a:custGeom>
                <a:avLst/>
                <a:gdLst>
                  <a:gd name="T0" fmla="*/ 0 w 12"/>
                  <a:gd name="T1" fmla="*/ 4 h 6"/>
                  <a:gd name="T2" fmla="*/ 5 w 12"/>
                  <a:gd name="T3" fmla="*/ 1 h 6"/>
                  <a:gd name="T4" fmla="*/ 12 w 12"/>
                  <a:gd name="T5" fmla="*/ 3 h 6"/>
                  <a:gd name="T6" fmla="*/ 8 w 12"/>
                  <a:gd name="T7" fmla="*/ 5 h 6"/>
                  <a:gd name="T8" fmla="*/ 0 w 12"/>
                  <a:gd name="T9" fmla="*/ 4 h 6"/>
                </a:gdLst>
                <a:ahLst/>
                <a:cxnLst>
                  <a:cxn ang="0">
                    <a:pos x="T0" y="T1"/>
                  </a:cxn>
                  <a:cxn ang="0">
                    <a:pos x="T2" y="T3"/>
                  </a:cxn>
                  <a:cxn ang="0">
                    <a:pos x="T4" y="T5"/>
                  </a:cxn>
                  <a:cxn ang="0">
                    <a:pos x="T6" y="T7"/>
                  </a:cxn>
                  <a:cxn ang="0">
                    <a:pos x="T8" y="T9"/>
                  </a:cxn>
                </a:cxnLst>
                <a:rect l="0" t="0" r="r" b="b"/>
                <a:pathLst>
                  <a:path w="12" h="6">
                    <a:moveTo>
                      <a:pt x="0" y="4"/>
                    </a:moveTo>
                    <a:cubicBezTo>
                      <a:pt x="1" y="2"/>
                      <a:pt x="4" y="3"/>
                      <a:pt x="5" y="1"/>
                    </a:cubicBezTo>
                    <a:cubicBezTo>
                      <a:pt x="8" y="0"/>
                      <a:pt x="11" y="1"/>
                      <a:pt x="12" y="3"/>
                    </a:cubicBezTo>
                    <a:cubicBezTo>
                      <a:pt x="10" y="5"/>
                      <a:pt x="9" y="6"/>
                      <a:pt x="8" y="5"/>
                    </a:cubicBezTo>
                    <a:cubicBezTo>
                      <a:pt x="5" y="5"/>
                      <a:pt x="3" y="5"/>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1" name="Freeform 666">
                <a:extLst>
                  <a:ext uri="{FF2B5EF4-FFF2-40B4-BE49-F238E27FC236}">
                    <a16:creationId xmlns:a16="http://schemas.microsoft.com/office/drawing/2014/main" id="{EE90E79F-B178-4CE4-8EC1-2A5CB1E87F2A}"/>
                  </a:ext>
                </a:extLst>
              </p:cNvPr>
              <p:cNvSpPr>
                <a:spLocks/>
              </p:cNvSpPr>
              <p:nvPr/>
            </p:nvSpPr>
            <p:spPr bwMode="auto">
              <a:xfrm>
                <a:off x="-5364" y="1569"/>
                <a:ext cx="6" cy="6"/>
              </a:xfrm>
              <a:custGeom>
                <a:avLst/>
                <a:gdLst>
                  <a:gd name="T0" fmla="*/ 6 w 9"/>
                  <a:gd name="T1" fmla="*/ 0 h 9"/>
                  <a:gd name="T2" fmla="*/ 8 w 9"/>
                  <a:gd name="T3" fmla="*/ 3 h 9"/>
                  <a:gd name="T4" fmla="*/ 4 w 9"/>
                  <a:gd name="T5" fmla="*/ 9 h 9"/>
                  <a:gd name="T6" fmla="*/ 4 w 9"/>
                  <a:gd name="T7" fmla="*/ 3 h 9"/>
                  <a:gd name="T8" fmla="*/ 6 w 9"/>
                  <a:gd name="T9" fmla="*/ 0 h 9"/>
                </a:gdLst>
                <a:ahLst/>
                <a:cxnLst>
                  <a:cxn ang="0">
                    <a:pos x="T0" y="T1"/>
                  </a:cxn>
                  <a:cxn ang="0">
                    <a:pos x="T2" y="T3"/>
                  </a:cxn>
                  <a:cxn ang="0">
                    <a:pos x="T4" y="T5"/>
                  </a:cxn>
                  <a:cxn ang="0">
                    <a:pos x="T6" y="T7"/>
                  </a:cxn>
                  <a:cxn ang="0">
                    <a:pos x="T8" y="T9"/>
                  </a:cxn>
                </a:cxnLst>
                <a:rect l="0" t="0" r="r" b="b"/>
                <a:pathLst>
                  <a:path w="9" h="9">
                    <a:moveTo>
                      <a:pt x="6" y="0"/>
                    </a:moveTo>
                    <a:cubicBezTo>
                      <a:pt x="5" y="1"/>
                      <a:pt x="9" y="4"/>
                      <a:pt x="8" y="3"/>
                    </a:cubicBezTo>
                    <a:cubicBezTo>
                      <a:pt x="6" y="6"/>
                      <a:pt x="5" y="9"/>
                      <a:pt x="4" y="9"/>
                    </a:cubicBezTo>
                    <a:cubicBezTo>
                      <a:pt x="0" y="5"/>
                      <a:pt x="3" y="6"/>
                      <a:pt x="4" y="3"/>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 name="Freeform 667">
                <a:extLst>
                  <a:ext uri="{FF2B5EF4-FFF2-40B4-BE49-F238E27FC236}">
                    <a16:creationId xmlns:a16="http://schemas.microsoft.com/office/drawing/2014/main" id="{17119DEB-7DE5-479C-99E7-6E821AC53F56}"/>
                  </a:ext>
                </a:extLst>
              </p:cNvPr>
              <p:cNvSpPr>
                <a:spLocks/>
              </p:cNvSpPr>
              <p:nvPr/>
            </p:nvSpPr>
            <p:spPr bwMode="auto">
              <a:xfrm>
                <a:off x="-5371" y="1518"/>
                <a:ext cx="8" cy="23"/>
              </a:xfrm>
              <a:custGeom>
                <a:avLst/>
                <a:gdLst>
                  <a:gd name="T0" fmla="*/ 0 w 13"/>
                  <a:gd name="T1" fmla="*/ 3 h 38"/>
                  <a:gd name="T2" fmla="*/ 4 w 13"/>
                  <a:gd name="T3" fmla="*/ 0 h 38"/>
                  <a:gd name="T4" fmla="*/ 8 w 13"/>
                  <a:gd name="T5" fmla="*/ 14 h 38"/>
                  <a:gd name="T6" fmla="*/ 10 w 13"/>
                  <a:gd name="T7" fmla="*/ 27 h 38"/>
                  <a:gd name="T8" fmla="*/ 6 w 13"/>
                  <a:gd name="T9" fmla="*/ 38 h 38"/>
                  <a:gd name="T10" fmla="*/ 0 w 13"/>
                  <a:gd name="T11" fmla="*/ 7 h 38"/>
                  <a:gd name="T12" fmla="*/ 0 w 13"/>
                  <a:gd name="T13" fmla="*/ 3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0" y="3"/>
                    </a:moveTo>
                    <a:cubicBezTo>
                      <a:pt x="0" y="2"/>
                      <a:pt x="3" y="2"/>
                      <a:pt x="4" y="0"/>
                    </a:cubicBezTo>
                    <a:cubicBezTo>
                      <a:pt x="8" y="1"/>
                      <a:pt x="6" y="8"/>
                      <a:pt x="8" y="14"/>
                    </a:cubicBezTo>
                    <a:cubicBezTo>
                      <a:pt x="8" y="16"/>
                      <a:pt x="5" y="22"/>
                      <a:pt x="10" y="27"/>
                    </a:cubicBezTo>
                    <a:cubicBezTo>
                      <a:pt x="13" y="33"/>
                      <a:pt x="10" y="34"/>
                      <a:pt x="6" y="38"/>
                    </a:cubicBezTo>
                    <a:cubicBezTo>
                      <a:pt x="4" y="30"/>
                      <a:pt x="1" y="18"/>
                      <a:pt x="0" y="7"/>
                    </a:cubicBezTo>
                    <a:cubicBezTo>
                      <a:pt x="0" y="3"/>
                      <a:pt x="0" y="3"/>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668">
                <a:extLst>
                  <a:ext uri="{FF2B5EF4-FFF2-40B4-BE49-F238E27FC236}">
                    <a16:creationId xmlns:a16="http://schemas.microsoft.com/office/drawing/2014/main" id="{1250AE5D-F7C4-49D8-B1C2-7970EFA5D853}"/>
                  </a:ext>
                </a:extLst>
              </p:cNvPr>
              <p:cNvSpPr>
                <a:spLocks/>
              </p:cNvSpPr>
              <p:nvPr/>
            </p:nvSpPr>
            <p:spPr bwMode="auto">
              <a:xfrm>
                <a:off x="-5376" y="1520"/>
                <a:ext cx="4" cy="8"/>
              </a:xfrm>
              <a:custGeom>
                <a:avLst/>
                <a:gdLst>
                  <a:gd name="T0" fmla="*/ 6 w 7"/>
                  <a:gd name="T1" fmla="*/ 5 h 13"/>
                  <a:gd name="T2" fmla="*/ 5 w 7"/>
                  <a:gd name="T3" fmla="*/ 13 h 13"/>
                  <a:gd name="T4" fmla="*/ 1 w 7"/>
                  <a:gd name="T5" fmla="*/ 3 h 13"/>
                  <a:gd name="T6" fmla="*/ 6 w 7"/>
                  <a:gd name="T7" fmla="*/ 5 h 13"/>
                </a:gdLst>
                <a:ahLst/>
                <a:cxnLst>
                  <a:cxn ang="0">
                    <a:pos x="T0" y="T1"/>
                  </a:cxn>
                  <a:cxn ang="0">
                    <a:pos x="T2" y="T3"/>
                  </a:cxn>
                  <a:cxn ang="0">
                    <a:pos x="T4" y="T5"/>
                  </a:cxn>
                  <a:cxn ang="0">
                    <a:pos x="T6" y="T7"/>
                  </a:cxn>
                </a:cxnLst>
                <a:rect l="0" t="0" r="r" b="b"/>
                <a:pathLst>
                  <a:path w="7" h="13">
                    <a:moveTo>
                      <a:pt x="6" y="5"/>
                    </a:moveTo>
                    <a:cubicBezTo>
                      <a:pt x="5" y="8"/>
                      <a:pt x="5" y="9"/>
                      <a:pt x="5" y="13"/>
                    </a:cubicBezTo>
                    <a:cubicBezTo>
                      <a:pt x="2" y="10"/>
                      <a:pt x="0" y="4"/>
                      <a:pt x="1" y="3"/>
                    </a:cubicBezTo>
                    <a:cubicBezTo>
                      <a:pt x="4" y="0"/>
                      <a:pt x="7" y="2"/>
                      <a:pt x="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669">
                <a:extLst>
                  <a:ext uri="{FF2B5EF4-FFF2-40B4-BE49-F238E27FC236}">
                    <a16:creationId xmlns:a16="http://schemas.microsoft.com/office/drawing/2014/main" id="{9080D43D-E687-4AA6-AFFA-AC342D91B321}"/>
                  </a:ext>
                </a:extLst>
              </p:cNvPr>
              <p:cNvSpPr>
                <a:spLocks/>
              </p:cNvSpPr>
              <p:nvPr/>
            </p:nvSpPr>
            <p:spPr bwMode="auto">
              <a:xfrm>
                <a:off x="-5374" y="1509"/>
                <a:ext cx="7" cy="9"/>
              </a:xfrm>
              <a:custGeom>
                <a:avLst/>
                <a:gdLst>
                  <a:gd name="T0" fmla="*/ 10 w 11"/>
                  <a:gd name="T1" fmla="*/ 11 h 14"/>
                  <a:gd name="T2" fmla="*/ 4 w 11"/>
                  <a:gd name="T3" fmla="*/ 14 h 14"/>
                  <a:gd name="T4" fmla="*/ 1 w 11"/>
                  <a:gd name="T5" fmla="*/ 5 h 14"/>
                  <a:gd name="T6" fmla="*/ 10 w 11"/>
                  <a:gd name="T7" fmla="*/ 11 h 14"/>
                </a:gdLst>
                <a:ahLst/>
                <a:cxnLst>
                  <a:cxn ang="0">
                    <a:pos x="T0" y="T1"/>
                  </a:cxn>
                  <a:cxn ang="0">
                    <a:pos x="T2" y="T3"/>
                  </a:cxn>
                  <a:cxn ang="0">
                    <a:pos x="T4" y="T5"/>
                  </a:cxn>
                  <a:cxn ang="0">
                    <a:pos x="T6" y="T7"/>
                  </a:cxn>
                </a:cxnLst>
                <a:rect l="0" t="0" r="r" b="b"/>
                <a:pathLst>
                  <a:path w="11" h="14">
                    <a:moveTo>
                      <a:pt x="10" y="11"/>
                    </a:moveTo>
                    <a:cubicBezTo>
                      <a:pt x="8" y="13"/>
                      <a:pt x="7" y="14"/>
                      <a:pt x="4" y="14"/>
                    </a:cubicBezTo>
                    <a:cubicBezTo>
                      <a:pt x="5" y="7"/>
                      <a:pt x="0" y="9"/>
                      <a:pt x="1" y="5"/>
                    </a:cubicBezTo>
                    <a:cubicBezTo>
                      <a:pt x="5" y="0"/>
                      <a:pt x="11" y="6"/>
                      <a:pt x="10"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670">
                <a:extLst>
                  <a:ext uri="{FF2B5EF4-FFF2-40B4-BE49-F238E27FC236}">
                    <a16:creationId xmlns:a16="http://schemas.microsoft.com/office/drawing/2014/main" id="{33F27E37-F2EA-4F88-A318-1996C7A403A8}"/>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 name="Freeform 671">
                <a:extLst>
                  <a:ext uri="{FF2B5EF4-FFF2-40B4-BE49-F238E27FC236}">
                    <a16:creationId xmlns:a16="http://schemas.microsoft.com/office/drawing/2014/main" id="{54C0DCB9-8132-4383-BC93-966053EA9400}"/>
                  </a:ext>
                </a:extLst>
              </p:cNvPr>
              <p:cNvSpPr>
                <a:spLocks/>
              </p:cNvSpPr>
              <p:nvPr/>
            </p:nvSpPr>
            <p:spPr bwMode="auto">
              <a:xfrm>
                <a:off x="-4013" y="1523"/>
                <a:ext cx="143" cy="153"/>
              </a:xfrm>
              <a:custGeom>
                <a:avLst/>
                <a:gdLst>
                  <a:gd name="T0" fmla="*/ 175 w 230"/>
                  <a:gd name="T1" fmla="*/ 101 h 246"/>
                  <a:gd name="T2" fmla="*/ 184 w 230"/>
                  <a:gd name="T3" fmla="*/ 107 h 246"/>
                  <a:gd name="T4" fmla="*/ 179 w 230"/>
                  <a:gd name="T5" fmla="*/ 124 h 246"/>
                  <a:gd name="T6" fmla="*/ 179 w 230"/>
                  <a:gd name="T7" fmla="*/ 143 h 246"/>
                  <a:gd name="T8" fmla="*/ 187 w 230"/>
                  <a:gd name="T9" fmla="*/ 148 h 246"/>
                  <a:gd name="T10" fmla="*/ 199 w 230"/>
                  <a:gd name="T11" fmla="*/ 111 h 246"/>
                  <a:gd name="T12" fmla="*/ 202 w 230"/>
                  <a:gd name="T13" fmla="*/ 142 h 246"/>
                  <a:gd name="T14" fmla="*/ 209 w 230"/>
                  <a:gd name="T15" fmla="*/ 147 h 246"/>
                  <a:gd name="T16" fmla="*/ 211 w 230"/>
                  <a:gd name="T17" fmla="*/ 131 h 246"/>
                  <a:gd name="T18" fmla="*/ 220 w 230"/>
                  <a:gd name="T19" fmla="*/ 149 h 246"/>
                  <a:gd name="T20" fmla="*/ 229 w 230"/>
                  <a:gd name="T21" fmla="*/ 180 h 246"/>
                  <a:gd name="T22" fmla="*/ 213 w 230"/>
                  <a:gd name="T23" fmla="*/ 193 h 246"/>
                  <a:gd name="T24" fmla="*/ 198 w 230"/>
                  <a:gd name="T25" fmla="*/ 188 h 246"/>
                  <a:gd name="T26" fmla="*/ 189 w 230"/>
                  <a:gd name="T27" fmla="*/ 177 h 246"/>
                  <a:gd name="T28" fmla="*/ 177 w 230"/>
                  <a:gd name="T29" fmla="*/ 153 h 246"/>
                  <a:gd name="T30" fmla="*/ 170 w 230"/>
                  <a:gd name="T31" fmla="*/ 170 h 246"/>
                  <a:gd name="T32" fmla="*/ 159 w 230"/>
                  <a:gd name="T33" fmla="*/ 199 h 246"/>
                  <a:gd name="T34" fmla="*/ 141 w 230"/>
                  <a:gd name="T35" fmla="*/ 221 h 246"/>
                  <a:gd name="T36" fmla="*/ 149 w 230"/>
                  <a:gd name="T37" fmla="*/ 196 h 246"/>
                  <a:gd name="T38" fmla="*/ 146 w 230"/>
                  <a:gd name="T39" fmla="*/ 176 h 246"/>
                  <a:gd name="T40" fmla="*/ 139 w 230"/>
                  <a:gd name="T41" fmla="*/ 185 h 246"/>
                  <a:gd name="T42" fmla="*/ 131 w 230"/>
                  <a:gd name="T43" fmla="*/ 194 h 246"/>
                  <a:gd name="T44" fmla="*/ 124 w 230"/>
                  <a:gd name="T45" fmla="*/ 191 h 246"/>
                  <a:gd name="T46" fmla="*/ 120 w 230"/>
                  <a:gd name="T47" fmla="*/ 180 h 246"/>
                  <a:gd name="T48" fmla="*/ 113 w 230"/>
                  <a:gd name="T49" fmla="*/ 186 h 246"/>
                  <a:gd name="T50" fmla="*/ 112 w 230"/>
                  <a:gd name="T51" fmla="*/ 196 h 246"/>
                  <a:gd name="T52" fmla="*/ 90 w 230"/>
                  <a:gd name="T53" fmla="*/ 210 h 246"/>
                  <a:gd name="T54" fmla="*/ 54 w 230"/>
                  <a:gd name="T55" fmla="*/ 226 h 246"/>
                  <a:gd name="T56" fmla="*/ 22 w 230"/>
                  <a:gd name="T57" fmla="*/ 240 h 246"/>
                  <a:gd name="T58" fmla="*/ 22 w 230"/>
                  <a:gd name="T59" fmla="*/ 206 h 246"/>
                  <a:gd name="T60" fmla="*/ 26 w 230"/>
                  <a:gd name="T61" fmla="*/ 193 h 246"/>
                  <a:gd name="T62" fmla="*/ 12 w 230"/>
                  <a:gd name="T63" fmla="*/ 197 h 246"/>
                  <a:gd name="T64" fmla="*/ 6 w 230"/>
                  <a:gd name="T65" fmla="*/ 197 h 246"/>
                  <a:gd name="T66" fmla="*/ 16 w 230"/>
                  <a:gd name="T67" fmla="*/ 192 h 246"/>
                  <a:gd name="T68" fmla="*/ 14 w 230"/>
                  <a:gd name="T69" fmla="*/ 170 h 246"/>
                  <a:gd name="T70" fmla="*/ 22 w 230"/>
                  <a:gd name="T71" fmla="*/ 161 h 246"/>
                  <a:gd name="T72" fmla="*/ 16 w 230"/>
                  <a:gd name="T73" fmla="*/ 151 h 246"/>
                  <a:gd name="T74" fmla="*/ 11 w 230"/>
                  <a:gd name="T75" fmla="*/ 143 h 246"/>
                  <a:gd name="T76" fmla="*/ 13 w 230"/>
                  <a:gd name="T77" fmla="*/ 131 h 246"/>
                  <a:gd name="T78" fmla="*/ 1 w 230"/>
                  <a:gd name="T79" fmla="*/ 81 h 246"/>
                  <a:gd name="T80" fmla="*/ 1 w 230"/>
                  <a:gd name="T81" fmla="*/ 53 h 246"/>
                  <a:gd name="T82" fmla="*/ 17 w 230"/>
                  <a:gd name="T83" fmla="*/ 8 h 246"/>
                  <a:gd name="T84" fmla="*/ 26 w 230"/>
                  <a:gd name="T85" fmla="*/ 0 h 246"/>
                  <a:gd name="T86" fmla="*/ 28 w 230"/>
                  <a:gd name="T87" fmla="*/ 13 h 246"/>
                  <a:gd name="T88" fmla="*/ 21 w 230"/>
                  <a:gd name="T89" fmla="*/ 27 h 246"/>
                  <a:gd name="T90" fmla="*/ 29 w 230"/>
                  <a:gd name="T91" fmla="*/ 31 h 246"/>
                  <a:gd name="T92" fmla="*/ 37 w 230"/>
                  <a:gd name="T93" fmla="*/ 90 h 246"/>
                  <a:gd name="T94" fmla="*/ 49 w 230"/>
                  <a:gd name="T95" fmla="*/ 80 h 246"/>
                  <a:gd name="T96" fmla="*/ 64 w 230"/>
                  <a:gd name="T97" fmla="*/ 81 h 246"/>
                  <a:gd name="T98" fmla="*/ 68 w 230"/>
                  <a:gd name="T99" fmla="*/ 86 h 246"/>
                  <a:gd name="T100" fmla="*/ 84 w 230"/>
                  <a:gd name="T101" fmla="*/ 96 h 246"/>
                  <a:gd name="T102" fmla="*/ 113 w 230"/>
                  <a:gd name="T103" fmla="*/ 80 h 246"/>
                  <a:gd name="T104" fmla="*/ 136 w 230"/>
                  <a:gd name="T105" fmla="*/ 73 h 246"/>
                  <a:gd name="T106" fmla="*/ 149 w 230"/>
                  <a:gd name="T107" fmla="*/ 91 h 246"/>
                  <a:gd name="T108" fmla="*/ 158 w 230"/>
                  <a:gd name="T109" fmla="*/ 102 h 246"/>
                  <a:gd name="T110" fmla="*/ 158 w 230"/>
                  <a:gd name="T111" fmla="*/ 119 h 246"/>
                  <a:gd name="T112" fmla="*/ 171 w 230"/>
                  <a:gd name="T113" fmla="*/ 10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0" h="246">
                    <a:moveTo>
                      <a:pt x="171" y="104"/>
                    </a:moveTo>
                    <a:cubicBezTo>
                      <a:pt x="173" y="103"/>
                      <a:pt x="174" y="102"/>
                      <a:pt x="175" y="101"/>
                    </a:cubicBezTo>
                    <a:cubicBezTo>
                      <a:pt x="176" y="103"/>
                      <a:pt x="179" y="97"/>
                      <a:pt x="181" y="92"/>
                    </a:cubicBezTo>
                    <a:cubicBezTo>
                      <a:pt x="188" y="94"/>
                      <a:pt x="185" y="104"/>
                      <a:pt x="184" y="107"/>
                    </a:cubicBezTo>
                    <a:cubicBezTo>
                      <a:pt x="180" y="104"/>
                      <a:pt x="178" y="110"/>
                      <a:pt x="178" y="114"/>
                    </a:cubicBezTo>
                    <a:cubicBezTo>
                      <a:pt x="177" y="115"/>
                      <a:pt x="178" y="120"/>
                      <a:pt x="179" y="124"/>
                    </a:cubicBezTo>
                    <a:cubicBezTo>
                      <a:pt x="180" y="129"/>
                      <a:pt x="181" y="135"/>
                      <a:pt x="180" y="137"/>
                    </a:cubicBezTo>
                    <a:cubicBezTo>
                      <a:pt x="180" y="139"/>
                      <a:pt x="180" y="141"/>
                      <a:pt x="179" y="143"/>
                    </a:cubicBezTo>
                    <a:cubicBezTo>
                      <a:pt x="179" y="145"/>
                      <a:pt x="178" y="146"/>
                      <a:pt x="182" y="147"/>
                    </a:cubicBezTo>
                    <a:cubicBezTo>
                      <a:pt x="184" y="147"/>
                      <a:pt x="185" y="147"/>
                      <a:pt x="187" y="148"/>
                    </a:cubicBezTo>
                    <a:cubicBezTo>
                      <a:pt x="189" y="149"/>
                      <a:pt x="190" y="150"/>
                      <a:pt x="191" y="147"/>
                    </a:cubicBezTo>
                    <a:cubicBezTo>
                      <a:pt x="189" y="133"/>
                      <a:pt x="192" y="123"/>
                      <a:pt x="199" y="111"/>
                    </a:cubicBezTo>
                    <a:cubicBezTo>
                      <a:pt x="203" y="115"/>
                      <a:pt x="197" y="119"/>
                      <a:pt x="199" y="123"/>
                    </a:cubicBezTo>
                    <a:cubicBezTo>
                      <a:pt x="201" y="128"/>
                      <a:pt x="200" y="136"/>
                      <a:pt x="202" y="142"/>
                    </a:cubicBezTo>
                    <a:cubicBezTo>
                      <a:pt x="202" y="144"/>
                      <a:pt x="204" y="147"/>
                      <a:pt x="206" y="148"/>
                    </a:cubicBezTo>
                    <a:cubicBezTo>
                      <a:pt x="207" y="148"/>
                      <a:pt x="208" y="148"/>
                      <a:pt x="209" y="147"/>
                    </a:cubicBezTo>
                    <a:cubicBezTo>
                      <a:pt x="209" y="144"/>
                      <a:pt x="211" y="143"/>
                      <a:pt x="212" y="140"/>
                    </a:cubicBezTo>
                    <a:cubicBezTo>
                      <a:pt x="211" y="137"/>
                      <a:pt x="212" y="134"/>
                      <a:pt x="211" y="131"/>
                    </a:cubicBezTo>
                    <a:cubicBezTo>
                      <a:pt x="211" y="130"/>
                      <a:pt x="212" y="130"/>
                      <a:pt x="215" y="131"/>
                    </a:cubicBezTo>
                    <a:cubicBezTo>
                      <a:pt x="221" y="137"/>
                      <a:pt x="221" y="143"/>
                      <a:pt x="220" y="149"/>
                    </a:cubicBezTo>
                    <a:cubicBezTo>
                      <a:pt x="222" y="157"/>
                      <a:pt x="224" y="164"/>
                      <a:pt x="229" y="172"/>
                    </a:cubicBezTo>
                    <a:cubicBezTo>
                      <a:pt x="228" y="174"/>
                      <a:pt x="229" y="177"/>
                      <a:pt x="229" y="180"/>
                    </a:cubicBezTo>
                    <a:cubicBezTo>
                      <a:pt x="230" y="185"/>
                      <a:pt x="230" y="187"/>
                      <a:pt x="221" y="187"/>
                    </a:cubicBezTo>
                    <a:cubicBezTo>
                      <a:pt x="220" y="189"/>
                      <a:pt x="218" y="198"/>
                      <a:pt x="213" y="193"/>
                    </a:cubicBezTo>
                    <a:cubicBezTo>
                      <a:pt x="209" y="186"/>
                      <a:pt x="206" y="178"/>
                      <a:pt x="202" y="172"/>
                    </a:cubicBezTo>
                    <a:cubicBezTo>
                      <a:pt x="196" y="174"/>
                      <a:pt x="201" y="184"/>
                      <a:pt x="198" y="188"/>
                    </a:cubicBezTo>
                    <a:cubicBezTo>
                      <a:pt x="196" y="192"/>
                      <a:pt x="193" y="191"/>
                      <a:pt x="191" y="189"/>
                    </a:cubicBezTo>
                    <a:cubicBezTo>
                      <a:pt x="190" y="185"/>
                      <a:pt x="189" y="182"/>
                      <a:pt x="189" y="177"/>
                    </a:cubicBezTo>
                    <a:cubicBezTo>
                      <a:pt x="189" y="173"/>
                      <a:pt x="187" y="168"/>
                      <a:pt x="185" y="164"/>
                    </a:cubicBezTo>
                    <a:cubicBezTo>
                      <a:pt x="181" y="157"/>
                      <a:pt x="180" y="156"/>
                      <a:pt x="177" y="153"/>
                    </a:cubicBezTo>
                    <a:cubicBezTo>
                      <a:pt x="175" y="147"/>
                      <a:pt x="171" y="146"/>
                      <a:pt x="166" y="149"/>
                    </a:cubicBezTo>
                    <a:cubicBezTo>
                      <a:pt x="171" y="153"/>
                      <a:pt x="166" y="165"/>
                      <a:pt x="170" y="170"/>
                    </a:cubicBezTo>
                    <a:cubicBezTo>
                      <a:pt x="169" y="177"/>
                      <a:pt x="158" y="179"/>
                      <a:pt x="157" y="186"/>
                    </a:cubicBezTo>
                    <a:cubicBezTo>
                      <a:pt x="157" y="191"/>
                      <a:pt x="159" y="196"/>
                      <a:pt x="159" y="199"/>
                    </a:cubicBezTo>
                    <a:cubicBezTo>
                      <a:pt x="160" y="204"/>
                      <a:pt x="159" y="209"/>
                      <a:pt x="152" y="212"/>
                    </a:cubicBezTo>
                    <a:cubicBezTo>
                      <a:pt x="149" y="210"/>
                      <a:pt x="145" y="220"/>
                      <a:pt x="141" y="221"/>
                    </a:cubicBezTo>
                    <a:cubicBezTo>
                      <a:pt x="137" y="221"/>
                      <a:pt x="135" y="217"/>
                      <a:pt x="137" y="214"/>
                    </a:cubicBezTo>
                    <a:cubicBezTo>
                      <a:pt x="143" y="209"/>
                      <a:pt x="145" y="203"/>
                      <a:pt x="149" y="196"/>
                    </a:cubicBezTo>
                    <a:cubicBezTo>
                      <a:pt x="148" y="193"/>
                      <a:pt x="147" y="190"/>
                      <a:pt x="147" y="185"/>
                    </a:cubicBezTo>
                    <a:cubicBezTo>
                      <a:pt x="150" y="181"/>
                      <a:pt x="156" y="171"/>
                      <a:pt x="146" y="176"/>
                    </a:cubicBezTo>
                    <a:cubicBezTo>
                      <a:pt x="143" y="179"/>
                      <a:pt x="141" y="178"/>
                      <a:pt x="137" y="180"/>
                    </a:cubicBezTo>
                    <a:cubicBezTo>
                      <a:pt x="137" y="182"/>
                      <a:pt x="138" y="184"/>
                      <a:pt x="139" y="185"/>
                    </a:cubicBezTo>
                    <a:cubicBezTo>
                      <a:pt x="140" y="187"/>
                      <a:pt x="141" y="189"/>
                      <a:pt x="139" y="191"/>
                    </a:cubicBezTo>
                    <a:cubicBezTo>
                      <a:pt x="135" y="188"/>
                      <a:pt x="133" y="191"/>
                      <a:pt x="131" y="194"/>
                    </a:cubicBezTo>
                    <a:cubicBezTo>
                      <a:pt x="128" y="196"/>
                      <a:pt x="126" y="199"/>
                      <a:pt x="122" y="194"/>
                    </a:cubicBezTo>
                    <a:cubicBezTo>
                      <a:pt x="121" y="193"/>
                      <a:pt x="123" y="192"/>
                      <a:pt x="124" y="191"/>
                    </a:cubicBezTo>
                    <a:cubicBezTo>
                      <a:pt x="121" y="191"/>
                      <a:pt x="119" y="187"/>
                      <a:pt x="121" y="185"/>
                    </a:cubicBezTo>
                    <a:cubicBezTo>
                      <a:pt x="122" y="184"/>
                      <a:pt x="122" y="181"/>
                      <a:pt x="120" y="180"/>
                    </a:cubicBezTo>
                    <a:cubicBezTo>
                      <a:pt x="118" y="182"/>
                      <a:pt x="117" y="182"/>
                      <a:pt x="117" y="184"/>
                    </a:cubicBezTo>
                    <a:cubicBezTo>
                      <a:pt x="117" y="186"/>
                      <a:pt x="116" y="188"/>
                      <a:pt x="113" y="186"/>
                    </a:cubicBezTo>
                    <a:cubicBezTo>
                      <a:pt x="110" y="186"/>
                      <a:pt x="111" y="187"/>
                      <a:pt x="112" y="190"/>
                    </a:cubicBezTo>
                    <a:cubicBezTo>
                      <a:pt x="113" y="192"/>
                      <a:pt x="113" y="194"/>
                      <a:pt x="112" y="196"/>
                    </a:cubicBezTo>
                    <a:cubicBezTo>
                      <a:pt x="110" y="197"/>
                      <a:pt x="108" y="200"/>
                      <a:pt x="106" y="202"/>
                    </a:cubicBezTo>
                    <a:cubicBezTo>
                      <a:pt x="101" y="207"/>
                      <a:pt x="97" y="212"/>
                      <a:pt x="90" y="210"/>
                    </a:cubicBezTo>
                    <a:cubicBezTo>
                      <a:pt x="83" y="213"/>
                      <a:pt x="83" y="213"/>
                      <a:pt x="83" y="213"/>
                    </a:cubicBezTo>
                    <a:cubicBezTo>
                      <a:pt x="71" y="217"/>
                      <a:pt x="64" y="221"/>
                      <a:pt x="54" y="226"/>
                    </a:cubicBezTo>
                    <a:cubicBezTo>
                      <a:pt x="50" y="237"/>
                      <a:pt x="41" y="237"/>
                      <a:pt x="32" y="242"/>
                    </a:cubicBezTo>
                    <a:cubicBezTo>
                      <a:pt x="27" y="246"/>
                      <a:pt x="25" y="244"/>
                      <a:pt x="22" y="240"/>
                    </a:cubicBezTo>
                    <a:cubicBezTo>
                      <a:pt x="20" y="237"/>
                      <a:pt x="18" y="234"/>
                      <a:pt x="15" y="233"/>
                    </a:cubicBezTo>
                    <a:cubicBezTo>
                      <a:pt x="14" y="223"/>
                      <a:pt x="19" y="215"/>
                      <a:pt x="22" y="206"/>
                    </a:cubicBezTo>
                    <a:cubicBezTo>
                      <a:pt x="24" y="204"/>
                      <a:pt x="27" y="202"/>
                      <a:pt x="26" y="199"/>
                    </a:cubicBezTo>
                    <a:cubicBezTo>
                      <a:pt x="25" y="197"/>
                      <a:pt x="24" y="195"/>
                      <a:pt x="26" y="193"/>
                    </a:cubicBezTo>
                    <a:cubicBezTo>
                      <a:pt x="23" y="191"/>
                      <a:pt x="21" y="193"/>
                      <a:pt x="19" y="195"/>
                    </a:cubicBezTo>
                    <a:cubicBezTo>
                      <a:pt x="17" y="196"/>
                      <a:pt x="15" y="198"/>
                      <a:pt x="12" y="197"/>
                    </a:cubicBezTo>
                    <a:cubicBezTo>
                      <a:pt x="10" y="197"/>
                      <a:pt x="9" y="199"/>
                      <a:pt x="6" y="202"/>
                    </a:cubicBezTo>
                    <a:cubicBezTo>
                      <a:pt x="6" y="202"/>
                      <a:pt x="7" y="200"/>
                      <a:pt x="6" y="197"/>
                    </a:cubicBezTo>
                    <a:cubicBezTo>
                      <a:pt x="7" y="194"/>
                      <a:pt x="9" y="190"/>
                      <a:pt x="12" y="188"/>
                    </a:cubicBezTo>
                    <a:cubicBezTo>
                      <a:pt x="11" y="193"/>
                      <a:pt x="15" y="194"/>
                      <a:pt x="16" y="192"/>
                    </a:cubicBezTo>
                    <a:cubicBezTo>
                      <a:pt x="19" y="191"/>
                      <a:pt x="17" y="186"/>
                      <a:pt x="15" y="182"/>
                    </a:cubicBezTo>
                    <a:cubicBezTo>
                      <a:pt x="17" y="178"/>
                      <a:pt x="15" y="174"/>
                      <a:pt x="14" y="170"/>
                    </a:cubicBezTo>
                    <a:cubicBezTo>
                      <a:pt x="13" y="166"/>
                      <a:pt x="14" y="163"/>
                      <a:pt x="14" y="160"/>
                    </a:cubicBezTo>
                    <a:cubicBezTo>
                      <a:pt x="16" y="161"/>
                      <a:pt x="19" y="161"/>
                      <a:pt x="22" y="161"/>
                    </a:cubicBezTo>
                    <a:cubicBezTo>
                      <a:pt x="23" y="157"/>
                      <a:pt x="21" y="151"/>
                      <a:pt x="20" y="149"/>
                    </a:cubicBezTo>
                    <a:cubicBezTo>
                      <a:pt x="19" y="149"/>
                      <a:pt x="17" y="150"/>
                      <a:pt x="16" y="151"/>
                    </a:cubicBezTo>
                    <a:cubicBezTo>
                      <a:pt x="15" y="152"/>
                      <a:pt x="14" y="153"/>
                      <a:pt x="12" y="151"/>
                    </a:cubicBezTo>
                    <a:cubicBezTo>
                      <a:pt x="13" y="149"/>
                      <a:pt x="12" y="146"/>
                      <a:pt x="11" y="143"/>
                    </a:cubicBezTo>
                    <a:cubicBezTo>
                      <a:pt x="11" y="139"/>
                      <a:pt x="11" y="136"/>
                      <a:pt x="17" y="135"/>
                    </a:cubicBezTo>
                    <a:cubicBezTo>
                      <a:pt x="17" y="134"/>
                      <a:pt x="15" y="132"/>
                      <a:pt x="13" y="131"/>
                    </a:cubicBezTo>
                    <a:cubicBezTo>
                      <a:pt x="8" y="121"/>
                      <a:pt x="8" y="108"/>
                      <a:pt x="6" y="97"/>
                    </a:cubicBezTo>
                    <a:cubicBezTo>
                      <a:pt x="3" y="92"/>
                      <a:pt x="2" y="89"/>
                      <a:pt x="1" y="81"/>
                    </a:cubicBezTo>
                    <a:cubicBezTo>
                      <a:pt x="0" y="77"/>
                      <a:pt x="0" y="72"/>
                      <a:pt x="0" y="67"/>
                    </a:cubicBezTo>
                    <a:cubicBezTo>
                      <a:pt x="4" y="64"/>
                      <a:pt x="2" y="61"/>
                      <a:pt x="1" y="53"/>
                    </a:cubicBezTo>
                    <a:cubicBezTo>
                      <a:pt x="0" y="47"/>
                      <a:pt x="2" y="38"/>
                      <a:pt x="2" y="34"/>
                    </a:cubicBezTo>
                    <a:cubicBezTo>
                      <a:pt x="5" y="26"/>
                      <a:pt x="12" y="17"/>
                      <a:pt x="17" y="8"/>
                    </a:cubicBezTo>
                    <a:cubicBezTo>
                      <a:pt x="19" y="8"/>
                      <a:pt x="22" y="8"/>
                      <a:pt x="22" y="5"/>
                    </a:cubicBezTo>
                    <a:cubicBezTo>
                      <a:pt x="22" y="3"/>
                      <a:pt x="25" y="2"/>
                      <a:pt x="26" y="0"/>
                    </a:cubicBezTo>
                    <a:cubicBezTo>
                      <a:pt x="28" y="1"/>
                      <a:pt x="27" y="4"/>
                      <a:pt x="27" y="5"/>
                    </a:cubicBezTo>
                    <a:cubicBezTo>
                      <a:pt x="27" y="8"/>
                      <a:pt x="26" y="11"/>
                      <a:pt x="28" y="13"/>
                    </a:cubicBezTo>
                    <a:cubicBezTo>
                      <a:pt x="27" y="19"/>
                      <a:pt x="22" y="15"/>
                      <a:pt x="18" y="21"/>
                    </a:cubicBezTo>
                    <a:cubicBezTo>
                      <a:pt x="19" y="23"/>
                      <a:pt x="19" y="25"/>
                      <a:pt x="21" y="27"/>
                    </a:cubicBezTo>
                    <a:cubicBezTo>
                      <a:pt x="23" y="24"/>
                      <a:pt x="25" y="23"/>
                      <a:pt x="26" y="24"/>
                    </a:cubicBezTo>
                    <a:cubicBezTo>
                      <a:pt x="28" y="25"/>
                      <a:pt x="28" y="29"/>
                      <a:pt x="29" y="31"/>
                    </a:cubicBezTo>
                    <a:cubicBezTo>
                      <a:pt x="28" y="37"/>
                      <a:pt x="29" y="41"/>
                      <a:pt x="28" y="44"/>
                    </a:cubicBezTo>
                    <a:cubicBezTo>
                      <a:pt x="33" y="62"/>
                      <a:pt x="35" y="70"/>
                      <a:pt x="37" y="90"/>
                    </a:cubicBezTo>
                    <a:cubicBezTo>
                      <a:pt x="36" y="93"/>
                      <a:pt x="39" y="106"/>
                      <a:pt x="42" y="108"/>
                    </a:cubicBezTo>
                    <a:cubicBezTo>
                      <a:pt x="50" y="99"/>
                      <a:pt x="45" y="90"/>
                      <a:pt x="49" y="80"/>
                    </a:cubicBezTo>
                    <a:cubicBezTo>
                      <a:pt x="52" y="77"/>
                      <a:pt x="51" y="82"/>
                      <a:pt x="54" y="83"/>
                    </a:cubicBezTo>
                    <a:cubicBezTo>
                      <a:pt x="58" y="78"/>
                      <a:pt x="61" y="75"/>
                      <a:pt x="64" y="81"/>
                    </a:cubicBezTo>
                    <a:cubicBezTo>
                      <a:pt x="69" y="77"/>
                      <a:pt x="67" y="72"/>
                      <a:pt x="73" y="74"/>
                    </a:cubicBezTo>
                    <a:cubicBezTo>
                      <a:pt x="76" y="78"/>
                      <a:pt x="69" y="82"/>
                      <a:pt x="68" y="86"/>
                    </a:cubicBezTo>
                    <a:cubicBezTo>
                      <a:pt x="65" y="93"/>
                      <a:pt x="71" y="93"/>
                      <a:pt x="72" y="98"/>
                    </a:cubicBezTo>
                    <a:cubicBezTo>
                      <a:pt x="75" y="100"/>
                      <a:pt x="86" y="106"/>
                      <a:pt x="84" y="96"/>
                    </a:cubicBezTo>
                    <a:cubicBezTo>
                      <a:pt x="92" y="95"/>
                      <a:pt x="102" y="101"/>
                      <a:pt x="105" y="90"/>
                    </a:cubicBezTo>
                    <a:cubicBezTo>
                      <a:pt x="110" y="91"/>
                      <a:pt x="113" y="85"/>
                      <a:pt x="113" y="80"/>
                    </a:cubicBezTo>
                    <a:cubicBezTo>
                      <a:pt x="117" y="76"/>
                      <a:pt x="116" y="88"/>
                      <a:pt x="121" y="82"/>
                    </a:cubicBezTo>
                    <a:cubicBezTo>
                      <a:pt x="121" y="76"/>
                      <a:pt x="130" y="74"/>
                      <a:pt x="136" y="73"/>
                    </a:cubicBezTo>
                    <a:cubicBezTo>
                      <a:pt x="147" y="73"/>
                      <a:pt x="149" y="75"/>
                      <a:pt x="147" y="82"/>
                    </a:cubicBezTo>
                    <a:cubicBezTo>
                      <a:pt x="147" y="84"/>
                      <a:pt x="144" y="89"/>
                      <a:pt x="149" y="91"/>
                    </a:cubicBezTo>
                    <a:cubicBezTo>
                      <a:pt x="144" y="97"/>
                      <a:pt x="148" y="100"/>
                      <a:pt x="149" y="106"/>
                    </a:cubicBezTo>
                    <a:cubicBezTo>
                      <a:pt x="152" y="104"/>
                      <a:pt x="154" y="99"/>
                      <a:pt x="158" y="102"/>
                    </a:cubicBezTo>
                    <a:cubicBezTo>
                      <a:pt x="161" y="106"/>
                      <a:pt x="151" y="109"/>
                      <a:pt x="158" y="113"/>
                    </a:cubicBezTo>
                    <a:cubicBezTo>
                      <a:pt x="156" y="115"/>
                      <a:pt x="156" y="117"/>
                      <a:pt x="158" y="119"/>
                    </a:cubicBezTo>
                    <a:cubicBezTo>
                      <a:pt x="161" y="114"/>
                      <a:pt x="163" y="114"/>
                      <a:pt x="166" y="110"/>
                    </a:cubicBezTo>
                    <a:cubicBezTo>
                      <a:pt x="168" y="115"/>
                      <a:pt x="172" y="107"/>
                      <a:pt x="171" y="10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 name="Freeform 672">
                <a:extLst>
                  <a:ext uri="{FF2B5EF4-FFF2-40B4-BE49-F238E27FC236}">
                    <a16:creationId xmlns:a16="http://schemas.microsoft.com/office/drawing/2014/main" id="{83A51A9F-E219-4915-9334-5308F34ACAAD}"/>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Freeform 673">
                <a:extLst>
                  <a:ext uri="{FF2B5EF4-FFF2-40B4-BE49-F238E27FC236}">
                    <a16:creationId xmlns:a16="http://schemas.microsoft.com/office/drawing/2014/main" id="{F1F3DE21-F4FB-4F0F-9640-9A5C5A5DF675}"/>
                  </a:ext>
                </a:extLst>
              </p:cNvPr>
              <p:cNvSpPr>
                <a:spLocks/>
              </p:cNvSpPr>
              <p:nvPr/>
            </p:nvSpPr>
            <p:spPr bwMode="auto">
              <a:xfrm>
                <a:off x="-5356" y="1531"/>
                <a:ext cx="7" cy="8"/>
              </a:xfrm>
              <a:custGeom>
                <a:avLst/>
                <a:gdLst>
                  <a:gd name="T0" fmla="*/ 0 w 11"/>
                  <a:gd name="T1" fmla="*/ 13 h 13"/>
                  <a:gd name="T2" fmla="*/ 4 w 11"/>
                  <a:gd name="T3" fmla="*/ 3 h 13"/>
                  <a:gd name="T4" fmla="*/ 11 w 11"/>
                  <a:gd name="T5" fmla="*/ 2 h 13"/>
                  <a:gd name="T6" fmla="*/ 0 w 11"/>
                  <a:gd name="T7" fmla="*/ 13 h 13"/>
                </a:gdLst>
                <a:ahLst/>
                <a:cxnLst>
                  <a:cxn ang="0">
                    <a:pos x="T0" y="T1"/>
                  </a:cxn>
                  <a:cxn ang="0">
                    <a:pos x="T2" y="T3"/>
                  </a:cxn>
                  <a:cxn ang="0">
                    <a:pos x="T4" y="T5"/>
                  </a:cxn>
                  <a:cxn ang="0">
                    <a:pos x="T6" y="T7"/>
                  </a:cxn>
                </a:cxnLst>
                <a:rect l="0" t="0" r="r" b="b"/>
                <a:pathLst>
                  <a:path w="11" h="13">
                    <a:moveTo>
                      <a:pt x="0" y="13"/>
                    </a:moveTo>
                    <a:cubicBezTo>
                      <a:pt x="2" y="9"/>
                      <a:pt x="3" y="7"/>
                      <a:pt x="4" y="3"/>
                    </a:cubicBezTo>
                    <a:cubicBezTo>
                      <a:pt x="5" y="3"/>
                      <a:pt x="9" y="0"/>
                      <a:pt x="11" y="2"/>
                    </a:cubicBezTo>
                    <a:cubicBezTo>
                      <a:pt x="7" y="7"/>
                      <a:pt x="5" y="8"/>
                      <a:pt x="0"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674">
                <a:extLst>
                  <a:ext uri="{FF2B5EF4-FFF2-40B4-BE49-F238E27FC236}">
                    <a16:creationId xmlns:a16="http://schemas.microsoft.com/office/drawing/2014/main" id="{AAFB3C3B-5647-4C1C-A0CF-164B9B2BF8CF}"/>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675">
                <a:extLst>
                  <a:ext uri="{FF2B5EF4-FFF2-40B4-BE49-F238E27FC236}">
                    <a16:creationId xmlns:a16="http://schemas.microsoft.com/office/drawing/2014/main" id="{6F548205-D28F-4394-85D4-B7DA80AF1DE5}"/>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676">
                <a:extLst>
                  <a:ext uri="{FF2B5EF4-FFF2-40B4-BE49-F238E27FC236}">
                    <a16:creationId xmlns:a16="http://schemas.microsoft.com/office/drawing/2014/main" id="{1393A083-E94B-4FAA-BEAA-FE8FFA389083}"/>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 name="Freeform 677">
                <a:extLst>
                  <a:ext uri="{FF2B5EF4-FFF2-40B4-BE49-F238E27FC236}">
                    <a16:creationId xmlns:a16="http://schemas.microsoft.com/office/drawing/2014/main" id="{FC703D9C-CC50-4A2C-BBCC-4E0D8A9DB147}"/>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 name="Freeform 678">
                <a:extLst>
                  <a:ext uri="{FF2B5EF4-FFF2-40B4-BE49-F238E27FC236}">
                    <a16:creationId xmlns:a16="http://schemas.microsoft.com/office/drawing/2014/main" id="{6EB5AA50-8DAA-4611-8070-2FEF913F6559}"/>
                  </a:ext>
                </a:extLst>
              </p:cNvPr>
              <p:cNvSpPr>
                <a:spLocks/>
              </p:cNvSpPr>
              <p:nvPr/>
            </p:nvSpPr>
            <p:spPr bwMode="auto">
              <a:xfrm>
                <a:off x="-5408" y="1557"/>
                <a:ext cx="5" cy="10"/>
              </a:xfrm>
              <a:custGeom>
                <a:avLst/>
                <a:gdLst>
                  <a:gd name="T0" fmla="*/ 7 w 8"/>
                  <a:gd name="T1" fmla="*/ 8 h 15"/>
                  <a:gd name="T2" fmla="*/ 0 w 8"/>
                  <a:gd name="T3" fmla="*/ 15 h 15"/>
                  <a:gd name="T4" fmla="*/ 3 w 8"/>
                  <a:gd name="T5" fmla="*/ 1 h 15"/>
                  <a:gd name="T6" fmla="*/ 5 w 8"/>
                  <a:gd name="T7" fmla="*/ 4 h 15"/>
                  <a:gd name="T8" fmla="*/ 7 w 8"/>
                  <a:gd name="T9" fmla="*/ 8 h 15"/>
                </a:gdLst>
                <a:ahLst/>
                <a:cxnLst>
                  <a:cxn ang="0">
                    <a:pos x="T0" y="T1"/>
                  </a:cxn>
                  <a:cxn ang="0">
                    <a:pos x="T2" y="T3"/>
                  </a:cxn>
                  <a:cxn ang="0">
                    <a:pos x="T4" y="T5"/>
                  </a:cxn>
                  <a:cxn ang="0">
                    <a:pos x="T6" y="T7"/>
                  </a:cxn>
                  <a:cxn ang="0">
                    <a:pos x="T8" y="T9"/>
                  </a:cxn>
                </a:cxnLst>
                <a:rect l="0" t="0" r="r" b="b"/>
                <a:pathLst>
                  <a:path w="8" h="15">
                    <a:moveTo>
                      <a:pt x="7" y="8"/>
                    </a:moveTo>
                    <a:cubicBezTo>
                      <a:pt x="4" y="9"/>
                      <a:pt x="3" y="10"/>
                      <a:pt x="0" y="15"/>
                    </a:cubicBezTo>
                    <a:cubicBezTo>
                      <a:pt x="0" y="6"/>
                      <a:pt x="1" y="2"/>
                      <a:pt x="3" y="1"/>
                    </a:cubicBezTo>
                    <a:cubicBezTo>
                      <a:pt x="5" y="0"/>
                      <a:pt x="7" y="2"/>
                      <a:pt x="5" y="4"/>
                    </a:cubicBezTo>
                    <a:cubicBezTo>
                      <a:pt x="7" y="5"/>
                      <a:pt x="8" y="6"/>
                      <a:pt x="7"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679">
                <a:extLst>
                  <a:ext uri="{FF2B5EF4-FFF2-40B4-BE49-F238E27FC236}">
                    <a16:creationId xmlns:a16="http://schemas.microsoft.com/office/drawing/2014/main" id="{A61B39E9-C601-46DC-A51A-03966AADB955}"/>
                  </a:ext>
                </a:extLst>
              </p:cNvPr>
              <p:cNvSpPr>
                <a:spLocks/>
              </p:cNvSpPr>
              <p:nvPr/>
            </p:nvSpPr>
            <p:spPr bwMode="auto">
              <a:xfrm>
                <a:off x="-5355" y="1562"/>
                <a:ext cx="3" cy="7"/>
              </a:xfrm>
              <a:custGeom>
                <a:avLst/>
                <a:gdLst>
                  <a:gd name="T0" fmla="*/ 1 w 5"/>
                  <a:gd name="T1" fmla="*/ 10 h 11"/>
                  <a:gd name="T2" fmla="*/ 3 w 5"/>
                  <a:gd name="T3" fmla="*/ 0 h 11"/>
                  <a:gd name="T4" fmla="*/ 5 w 5"/>
                  <a:gd name="T5" fmla="*/ 0 h 11"/>
                  <a:gd name="T6" fmla="*/ 1 w 5"/>
                  <a:gd name="T7" fmla="*/ 10 h 11"/>
                </a:gdLst>
                <a:ahLst/>
                <a:cxnLst>
                  <a:cxn ang="0">
                    <a:pos x="T0" y="T1"/>
                  </a:cxn>
                  <a:cxn ang="0">
                    <a:pos x="T2" y="T3"/>
                  </a:cxn>
                  <a:cxn ang="0">
                    <a:pos x="T4" y="T5"/>
                  </a:cxn>
                  <a:cxn ang="0">
                    <a:pos x="T6" y="T7"/>
                  </a:cxn>
                </a:cxnLst>
                <a:rect l="0" t="0" r="r" b="b"/>
                <a:pathLst>
                  <a:path w="5" h="11">
                    <a:moveTo>
                      <a:pt x="1" y="10"/>
                    </a:moveTo>
                    <a:cubicBezTo>
                      <a:pt x="0" y="8"/>
                      <a:pt x="1" y="1"/>
                      <a:pt x="3" y="0"/>
                    </a:cubicBezTo>
                    <a:cubicBezTo>
                      <a:pt x="4" y="0"/>
                      <a:pt x="5" y="0"/>
                      <a:pt x="5" y="0"/>
                    </a:cubicBezTo>
                    <a:cubicBezTo>
                      <a:pt x="5" y="3"/>
                      <a:pt x="1" y="11"/>
                      <a:pt x="1"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5" name="Freeform 680">
                <a:extLst>
                  <a:ext uri="{FF2B5EF4-FFF2-40B4-BE49-F238E27FC236}">
                    <a16:creationId xmlns:a16="http://schemas.microsoft.com/office/drawing/2014/main" id="{46EF9870-08FF-47A6-AED4-55FFF555BAF8}"/>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6" name="Freeform 681">
                <a:extLst>
                  <a:ext uri="{FF2B5EF4-FFF2-40B4-BE49-F238E27FC236}">
                    <a16:creationId xmlns:a16="http://schemas.microsoft.com/office/drawing/2014/main" id="{1D65F4C9-31BF-4E73-9DBE-13F525307A3B}"/>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682">
                <a:extLst>
                  <a:ext uri="{FF2B5EF4-FFF2-40B4-BE49-F238E27FC236}">
                    <a16:creationId xmlns:a16="http://schemas.microsoft.com/office/drawing/2014/main" id="{1B6F9222-CD9E-4A5B-A1BA-0E65CF145A3C}"/>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8" name="Freeform 683">
                <a:extLst>
                  <a:ext uri="{FF2B5EF4-FFF2-40B4-BE49-F238E27FC236}">
                    <a16:creationId xmlns:a16="http://schemas.microsoft.com/office/drawing/2014/main" id="{9CC30541-BB0C-4E60-B71F-3E999E8BDF24}"/>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9" name="Freeform 684">
                <a:extLst>
                  <a:ext uri="{FF2B5EF4-FFF2-40B4-BE49-F238E27FC236}">
                    <a16:creationId xmlns:a16="http://schemas.microsoft.com/office/drawing/2014/main" id="{5FBF7163-96BE-4EEA-A5D5-FCE578EE9670}"/>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Freeform 685">
                <a:extLst>
                  <a:ext uri="{FF2B5EF4-FFF2-40B4-BE49-F238E27FC236}">
                    <a16:creationId xmlns:a16="http://schemas.microsoft.com/office/drawing/2014/main" id="{D550909B-A195-4EE3-8F58-087AE2784B31}"/>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Freeform 686">
                <a:extLst>
                  <a:ext uri="{FF2B5EF4-FFF2-40B4-BE49-F238E27FC236}">
                    <a16:creationId xmlns:a16="http://schemas.microsoft.com/office/drawing/2014/main" id="{615AC075-DC0E-4106-8CAC-D684A6CB3B28}"/>
                  </a:ext>
                </a:extLst>
              </p:cNvPr>
              <p:cNvSpPr>
                <a:spLocks/>
              </p:cNvSpPr>
              <p:nvPr/>
            </p:nvSpPr>
            <p:spPr bwMode="auto">
              <a:xfrm>
                <a:off x="-5325" y="1684"/>
                <a:ext cx="6" cy="11"/>
              </a:xfrm>
              <a:custGeom>
                <a:avLst/>
                <a:gdLst>
                  <a:gd name="T0" fmla="*/ 9 w 10"/>
                  <a:gd name="T1" fmla="*/ 13 h 18"/>
                  <a:gd name="T2" fmla="*/ 6 w 10"/>
                  <a:gd name="T3" fmla="*/ 4 h 18"/>
                  <a:gd name="T4" fmla="*/ 1 w 10"/>
                  <a:gd name="T5" fmla="*/ 0 h 18"/>
                  <a:gd name="T6" fmla="*/ 0 w 10"/>
                  <a:gd name="T7" fmla="*/ 3 h 18"/>
                  <a:gd name="T8" fmla="*/ 9 w 10"/>
                  <a:gd name="T9" fmla="*/ 16 h 18"/>
                  <a:gd name="T10" fmla="*/ 9 w 10"/>
                  <a:gd name="T11" fmla="*/ 13 h 18"/>
                </a:gdLst>
                <a:ahLst/>
                <a:cxnLst>
                  <a:cxn ang="0">
                    <a:pos x="T0" y="T1"/>
                  </a:cxn>
                  <a:cxn ang="0">
                    <a:pos x="T2" y="T3"/>
                  </a:cxn>
                  <a:cxn ang="0">
                    <a:pos x="T4" y="T5"/>
                  </a:cxn>
                  <a:cxn ang="0">
                    <a:pos x="T6" y="T7"/>
                  </a:cxn>
                  <a:cxn ang="0">
                    <a:pos x="T8" y="T9"/>
                  </a:cxn>
                  <a:cxn ang="0">
                    <a:pos x="T10" y="T11"/>
                  </a:cxn>
                </a:cxnLst>
                <a:rect l="0" t="0" r="r" b="b"/>
                <a:pathLst>
                  <a:path w="10" h="18">
                    <a:moveTo>
                      <a:pt x="9" y="13"/>
                    </a:moveTo>
                    <a:cubicBezTo>
                      <a:pt x="8" y="10"/>
                      <a:pt x="7" y="7"/>
                      <a:pt x="6" y="4"/>
                    </a:cubicBezTo>
                    <a:cubicBezTo>
                      <a:pt x="5" y="5"/>
                      <a:pt x="3" y="2"/>
                      <a:pt x="1" y="0"/>
                    </a:cubicBezTo>
                    <a:cubicBezTo>
                      <a:pt x="1" y="1"/>
                      <a:pt x="2" y="2"/>
                      <a:pt x="0" y="3"/>
                    </a:cubicBezTo>
                    <a:cubicBezTo>
                      <a:pt x="3" y="6"/>
                      <a:pt x="6" y="10"/>
                      <a:pt x="9" y="16"/>
                    </a:cubicBezTo>
                    <a:cubicBezTo>
                      <a:pt x="9" y="18"/>
                      <a:pt x="10" y="15"/>
                      <a:pt x="9"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Freeform 687">
                <a:extLst>
                  <a:ext uri="{FF2B5EF4-FFF2-40B4-BE49-F238E27FC236}">
                    <a16:creationId xmlns:a16="http://schemas.microsoft.com/office/drawing/2014/main" id="{B3B91394-2625-4884-9766-2A131BDD8D87}"/>
                  </a:ext>
                </a:extLst>
              </p:cNvPr>
              <p:cNvSpPr>
                <a:spLocks/>
              </p:cNvSpPr>
              <p:nvPr/>
            </p:nvSpPr>
            <p:spPr bwMode="auto">
              <a:xfrm>
                <a:off x="-4045" y="1700"/>
                <a:ext cx="10" cy="16"/>
              </a:xfrm>
              <a:custGeom>
                <a:avLst/>
                <a:gdLst>
                  <a:gd name="T0" fmla="*/ 2 w 16"/>
                  <a:gd name="T1" fmla="*/ 24 h 26"/>
                  <a:gd name="T2" fmla="*/ 6 w 16"/>
                  <a:gd name="T3" fmla="*/ 24 h 26"/>
                  <a:gd name="T4" fmla="*/ 8 w 16"/>
                  <a:gd name="T5" fmla="*/ 22 h 26"/>
                  <a:gd name="T6" fmla="*/ 7 w 16"/>
                  <a:gd name="T7" fmla="*/ 20 h 26"/>
                  <a:gd name="T8" fmla="*/ 4 w 16"/>
                  <a:gd name="T9" fmla="*/ 22 h 26"/>
                  <a:gd name="T10" fmla="*/ 5 w 16"/>
                  <a:gd name="T11" fmla="*/ 18 h 26"/>
                  <a:gd name="T12" fmla="*/ 4 w 16"/>
                  <a:gd name="T13" fmla="*/ 12 h 26"/>
                  <a:gd name="T14" fmla="*/ 7 w 16"/>
                  <a:gd name="T15" fmla="*/ 6 h 26"/>
                  <a:gd name="T16" fmla="*/ 12 w 16"/>
                  <a:gd name="T17" fmla="*/ 6 h 26"/>
                  <a:gd name="T18" fmla="*/ 14 w 16"/>
                  <a:gd name="T19" fmla="*/ 6 h 26"/>
                  <a:gd name="T20" fmla="*/ 15 w 16"/>
                  <a:gd name="T21" fmla="*/ 1 h 26"/>
                  <a:gd name="T22" fmla="*/ 13 w 16"/>
                  <a:gd name="T23" fmla="*/ 1 h 26"/>
                  <a:gd name="T24" fmla="*/ 5 w 16"/>
                  <a:gd name="T25" fmla="*/ 7 h 26"/>
                  <a:gd name="T26" fmla="*/ 3 w 16"/>
                  <a:gd name="T27" fmla="*/ 15 h 26"/>
                  <a:gd name="T28" fmla="*/ 2 w 16"/>
                  <a:gd name="T29" fmla="*/ 2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2" y="24"/>
                    </a:move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cubicBezTo>
                      <a:pt x="14" y="8"/>
                      <a:pt x="13" y="8"/>
                      <a:pt x="14" y="6"/>
                    </a:cubicBezTo>
                    <a:cubicBezTo>
                      <a:pt x="16" y="3"/>
                      <a:pt x="16" y="2"/>
                      <a:pt x="15" y="1"/>
                    </a:cubicBezTo>
                    <a:cubicBezTo>
                      <a:pt x="15" y="0"/>
                      <a:pt x="14" y="1"/>
                      <a:pt x="13" y="1"/>
                    </a:cubicBezTo>
                    <a:cubicBezTo>
                      <a:pt x="10" y="1"/>
                      <a:pt x="5" y="7"/>
                      <a:pt x="5" y="7"/>
                    </a:cubicBezTo>
                    <a:cubicBezTo>
                      <a:pt x="5" y="7"/>
                      <a:pt x="2" y="13"/>
                      <a:pt x="3" y="15"/>
                    </a:cubicBezTo>
                    <a:cubicBezTo>
                      <a:pt x="3" y="17"/>
                      <a:pt x="0" y="22"/>
                      <a:pt x="2"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Freeform 688">
                <a:extLst>
                  <a:ext uri="{FF2B5EF4-FFF2-40B4-BE49-F238E27FC236}">
                    <a16:creationId xmlns:a16="http://schemas.microsoft.com/office/drawing/2014/main" id="{31EB4970-0B7D-45ED-82DA-50A2B359F5A3}"/>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Freeform 689">
                <a:extLst>
                  <a:ext uri="{FF2B5EF4-FFF2-40B4-BE49-F238E27FC236}">
                    <a16:creationId xmlns:a16="http://schemas.microsoft.com/office/drawing/2014/main" id="{28A2EA53-2B1B-40D1-9D73-AED15D7126A1}"/>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690">
                <a:extLst>
                  <a:ext uri="{FF2B5EF4-FFF2-40B4-BE49-F238E27FC236}">
                    <a16:creationId xmlns:a16="http://schemas.microsoft.com/office/drawing/2014/main" id="{9105095D-47DA-4397-BC30-FD9C1B20FA63}"/>
                  </a:ext>
                </a:extLst>
              </p:cNvPr>
              <p:cNvSpPr>
                <a:spLocks/>
              </p:cNvSpPr>
              <p:nvPr/>
            </p:nvSpPr>
            <p:spPr bwMode="auto">
              <a:xfrm>
                <a:off x="-4112" y="1825"/>
                <a:ext cx="3" cy="5"/>
              </a:xfrm>
              <a:custGeom>
                <a:avLst/>
                <a:gdLst>
                  <a:gd name="T0" fmla="*/ 4 w 6"/>
                  <a:gd name="T1" fmla="*/ 5 h 8"/>
                  <a:gd name="T2" fmla="*/ 5 w 6"/>
                  <a:gd name="T3" fmla="*/ 0 h 8"/>
                  <a:gd name="T4" fmla="*/ 4 w 6"/>
                  <a:gd name="T5" fmla="*/ 5 h 8"/>
                </a:gdLst>
                <a:ahLst/>
                <a:cxnLst>
                  <a:cxn ang="0">
                    <a:pos x="T0" y="T1"/>
                  </a:cxn>
                  <a:cxn ang="0">
                    <a:pos x="T2" y="T3"/>
                  </a:cxn>
                  <a:cxn ang="0">
                    <a:pos x="T4" y="T5"/>
                  </a:cxn>
                </a:cxnLst>
                <a:rect l="0" t="0" r="r" b="b"/>
                <a:pathLst>
                  <a:path w="6" h="8">
                    <a:moveTo>
                      <a:pt x="4" y="5"/>
                    </a:moveTo>
                    <a:cubicBezTo>
                      <a:pt x="0" y="8"/>
                      <a:pt x="1" y="4"/>
                      <a:pt x="5" y="0"/>
                    </a:cubicBezTo>
                    <a:cubicBezTo>
                      <a:pt x="5" y="2"/>
                      <a:pt x="6" y="4"/>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 name="Freeform 691">
                <a:extLst>
                  <a:ext uri="{FF2B5EF4-FFF2-40B4-BE49-F238E27FC236}">
                    <a16:creationId xmlns:a16="http://schemas.microsoft.com/office/drawing/2014/main" id="{1B199AAC-0DE1-4AC5-8823-A214F910F00C}"/>
                  </a:ext>
                </a:extLst>
              </p:cNvPr>
              <p:cNvSpPr>
                <a:spLocks/>
              </p:cNvSpPr>
              <p:nvPr/>
            </p:nvSpPr>
            <p:spPr bwMode="auto">
              <a:xfrm>
                <a:off x="-5329" y="1667"/>
                <a:ext cx="3" cy="6"/>
              </a:xfrm>
              <a:custGeom>
                <a:avLst/>
                <a:gdLst>
                  <a:gd name="T0" fmla="*/ 4 w 5"/>
                  <a:gd name="T1" fmla="*/ 1 h 9"/>
                  <a:gd name="T2" fmla="*/ 3 w 5"/>
                  <a:gd name="T3" fmla="*/ 8 h 9"/>
                  <a:gd name="T4" fmla="*/ 4 w 5"/>
                  <a:gd name="T5" fmla="*/ 1 h 9"/>
                </a:gdLst>
                <a:ahLst/>
                <a:cxnLst>
                  <a:cxn ang="0">
                    <a:pos x="T0" y="T1"/>
                  </a:cxn>
                  <a:cxn ang="0">
                    <a:pos x="T2" y="T3"/>
                  </a:cxn>
                  <a:cxn ang="0">
                    <a:pos x="T4" y="T5"/>
                  </a:cxn>
                </a:cxnLst>
                <a:rect l="0" t="0" r="r" b="b"/>
                <a:pathLst>
                  <a:path w="5" h="9">
                    <a:moveTo>
                      <a:pt x="4" y="1"/>
                    </a:moveTo>
                    <a:cubicBezTo>
                      <a:pt x="1" y="2"/>
                      <a:pt x="0" y="7"/>
                      <a:pt x="3" y="8"/>
                    </a:cubicBezTo>
                    <a:cubicBezTo>
                      <a:pt x="5" y="9"/>
                      <a:pt x="5" y="0"/>
                      <a:pt x="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 name="Freeform 692">
                <a:extLst>
                  <a:ext uri="{FF2B5EF4-FFF2-40B4-BE49-F238E27FC236}">
                    <a16:creationId xmlns:a16="http://schemas.microsoft.com/office/drawing/2014/main" id="{3FDE6EEB-4C08-4A40-B474-EF976048956F}"/>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693">
                <a:extLst>
                  <a:ext uri="{FF2B5EF4-FFF2-40B4-BE49-F238E27FC236}">
                    <a16:creationId xmlns:a16="http://schemas.microsoft.com/office/drawing/2014/main" id="{A1282A57-3159-4FDA-8D4E-B422F149959D}"/>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694">
                <a:extLst>
                  <a:ext uri="{FF2B5EF4-FFF2-40B4-BE49-F238E27FC236}">
                    <a16:creationId xmlns:a16="http://schemas.microsoft.com/office/drawing/2014/main" id="{9339B6A9-4375-45D0-B535-A8F31B21B719}"/>
                  </a:ext>
                </a:extLst>
              </p:cNvPr>
              <p:cNvSpPr>
                <a:spLocks/>
              </p:cNvSpPr>
              <p:nvPr/>
            </p:nvSpPr>
            <p:spPr bwMode="auto">
              <a:xfrm>
                <a:off x="-3938" y="1660"/>
                <a:ext cx="7" cy="9"/>
              </a:xfrm>
              <a:custGeom>
                <a:avLst/>
                <a:gdLst>
                  <a:gd name="T0" fmla="*/ 0 w 12"/>
                  <a:gd name="T1" fmla="*/ 0 h 15"/>
                  <a:gd name="T2" fmla="*/ 4 w 12"/>
                  <a:gd name="T3" fmla="*/ 5 h 15"/>
                  <a:gd name="T4" fmla="*/ 7 w 12"/>
                  <a:gd name="T5" fmla="*/ 10 h 15"/>
                  <a:gd name="T6" fmla="*/ 8 w 12"/>
                  <a:gd name="T7" fmla="*/ 14 h 15"/>
                  <a:gd name="T8" fmla="*/ 11 w 12"/>
                  <a:gd name="T9" fmla="*/ 9 h 15"/>
                  <a:gd name="T10" fmla="*/ 8 w 12"/>
                  <a:gd name="T11" fmla="*/ 9 h 15"/>
                  <a:gd name="T12" fmla="*/ 6 w 12"/>
                  <a:gd name="T13" fmla="*/ 5 h 15"/>
                  <a:gd name="T14" fmla="*/ 6 w 12"/>
                  <a:gd name="T15" fmla="*/ 1 h 15"/>
                  <a:gd name="T16" fmla="*/ 0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0" y="0"/>
                    </a:moveTo>
                    <a:cubicBezTo>
                      <a:pt x="0" y="2"/>
                      <a:pt x="2" y="4"/>
                      <a:pt x="4" y="5"/>
                    </a:cubicBezTo>
                    <a:cubicBezTo>
                      <a:pt x="7" y="10"/>
                      <a:pt x="7" y="10"/>
                      <a:pt x="7" y="10"/>
                    </a:cubicBezTo>
                    <a:cubicBezTo>
                      <a:pt x="6" y="12"/>
                      <a:pt x="6" y="14"/>
                      <a:pt x="8" y="14"/>
                    </a:cubicBezTo>
                    <a:cubicBezTo>
                      <a:pt x="10" y="15"/>
                      <a:pt x="12" y="11"/>
                      <a:pt x="11" y="9"/>
                    </a:cubicBezTo>
                    <a:cubicBezTo>
                      <a:pt x="8" y="9"/>
                      <a:pt x="8" y="9"/>
                      <a:pt x="8" y="9"/>
                    </a:cubicBezTo>
                    <a:cubicBezTo>
                      <a:pt x="6" y="5"/>
                      <a:pt x="6" y="5"/>
                      <a:pt x="6" y="5"/>
                    </a:cubicBezTo>
                    <a:cubicBezTo>
                      <a:pt x="6" y="3"/>
                      <a:pt x="7" y="2"/>
                      <a:pt x="6"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 name="Freeform 695">
                <a:extLst>
                  <a:ext uri="{FF2B5EF4-FFF2-40B4-BE49-F238E27FC236}">
                    <a16:creationId xmlns:a16="http://schemas.microsoft.com/office/drawing/2014/main" id="{18C9FEC5-A8D2-4B41-B937-4C67F4FD1AC0}"/>
                  </a:ext>
                </a:extLst>
              </p:cNvPr>
              <p:cNvSpPr>
                <a:spLocks/>
              </p:cNvSpPr>
              <p:nvPr/>
            </p:nvSpPr>
            <p:spPr bwMode="auto">
              <a:xfrm>
                <a:off x="-3930" y="1666"/>
                <a:ext cx="2" cy="1"/>
              </a:xfrm>
              <a:custGeom>
                <a:avLst/>
                <a:gdLst>
                  <a:gd name="T0" fmla="*/ 1 w 2"/>
                  <a:gd name="T1" fmla="*/ 0 h 1"/>
                  <a:gd name="T2" fmla="*/ 0 w 2"/>
                  <a:gd name="T3" fmla="*/ 1 h 1"/>
                  <a:gd name="T4" fmla="*/ 2 w 2"/>
                  <a:gd name="T5" fmla="*/ 1 h 1"/>
                  <a:gd name="T6" fmla="*/ 2 w 2"/>
                  <a:gd name="T7" fmla="*/ 0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1"/>
                    </a:lnTo>
                    <a:lnTo>
                      <a:pt x="2" y="1"/>
                    </a:lnTo>
                    <a:lnTo>
                      <a:pt x="2"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 name="Freeform 696">
                <a:extLst>
                  <a:ext uri="{FF2B5EF4-FFF2-40B4-BE49-F238E27FC236}">
                    <a16:creationId xmlns:a16="http://schemas.microsoft.com/office/drawing/2014/main" id="{F90F5DBD-AA31-4759-B73E-7D0D7232658F}"/>
                  </a:ext>
                </a:extLst>
              </p:cNvPr>
              <p:cNvSpPr>
                <a:spLocks/>
              </p:cNvSpPr>
              <p:nvPr/>
            </p:nvSpPr>
            <p:spPr bwMode="auto">
              <a:xfrm>
                <a:off x="-3930" y="1666"/>
                <a:ext cx="2" cy="1"/>
              </a:xfrm>
              <a:custGeom>
                <a:avLst/>
                <a:gdLst>
                  <a:gd name="T0" fmla="*/ 1 w 2"/>
                  <a:gd name="T1" fmla="*/ 0 h 1"/>
                  <a:gd name="T2" fmla="*/ 0 w 2"/>
                  <a:gd name="T3" fmla="*/ 1 h 1"/>
                  <a:gd name="T4" fmla="*/ 2 w 2"/>
                  <a:gd name="T5" fmla="*/ 1 h 1"/>
                  <a:gd name="T6" fmla="*/ 2 w 2"/>
                  <a:gd name="T7" fmla="*/ 0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lnTo>
                      <a:pt x="0" y="1"/>
                    </a:lnTo>
                    <a:lnTo>
                      <a:pt x="2" y="1"/>
                    </a:lnTo>
                    <a:lnTo>
                      <a:pt x="2" y="0"/>
                    </a:lnTo>
                    <a:lnTo>
                      <a:pt x="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 name="Freeform 697">
                <a:extLst>
                  <a:ext uri="{FF2B5EF4-FFF2-40B4-BE49-F238E27FC236}">
                    <a16:creationId xmlns:a16="http://schemas.microsoft.com/office/drawing/2014/main" id="{AFD00695-6E0A-43B6-8259-462A92B15923}"/>
                  </a:ext>
                </a:extLst>
              </p:cNvPr>
              <p:cNvSpPr>
                <a:spLocks/>
              </p:cNvSpPr>
              <p:nvPr/>
            </p:nvSpPr>
            <p:spPr bwMode="auto">
              <a:xfrm>
                <a:off x="-4709" y="939"/>
                <a:ext cx="6" cy="9"/>
              </a:xfrm>
              <a:custGeom>
                <a:avLst/>
                <a:gdLst>
                  <a:gd name="T0" fmla="*/ 8 w 10"/>
                  <a:gd name="T1" fmla="*/ 13 h 14"/>
                  <a:gd name="T2" fmla="*/ 10 w 10"/>
                  <a:gd name="T3" fmla="*/ 11 h 14"/>
                  <a:gd name="T4" fmla="*/ 5 w 10"/>
                  <a:gd name="T5" fmla="*/ 0 h 14"/>
                  <a:gd name="T6" fmla="*/ 2 w 10"/>
                  <a:gd name="T7" fmla="*/ 7 h 14"/>
                  <a:gd name="T8" fmla="*/ 8 w 10"/>
                  <a:gd name="T9" fmla="*/ 13 h 14"/>
                </a:gdLst>
                <a:ahLst/>
                <a:cxnLst>
                  <a:cxn ang="0">
                    <a:pos x="T0" y="T1"/>
                  </a:cxn>
                  <a:cxn ang="0">
                    <a:pos x="T2" y="T3"/>
                  </a:cxn>
                  <a:cxn ang="0">
                    <a:pos x="T4" y="T5"/>
                  </a:cxn>
                  <a:cxn ang="0">
                    <a:pos x="T6" y="T7"/>
                  </a:cxn>
                  <a:cxn ang="0">
                    <a:pos x="T8" y="T9"/>
                  </a:cxn>
                </a:cxnLst>
                <a:rect l="0" t="0" r="r" b="b"/>
                <a:pathLst>
                  <a:path w="10" h="14">
                    <a:moveTo>
                      <a:pt x="8" y="13"/>
                    </a:moveTo>
                    <a:cubicBezTo>
                      <a:pt x="9" y="13"/>
                      <a:pt x="9" y="12"/>
                      <a:pt x="10" y="11"/>
                    </a:cubicBezTo>
                    <a:cubicBezTo>
                      <a:pt x="8" y="7"/>
                      <a:pt x="9" y="3"/>
                      <a:pt x="5" y="0"/>
                    </a:cubicBezTo>
                    <a:cubicBezTo>
                      <a:pt x="0" y="1"/>
                      <a:pt x="2" y="6"/>
                      <a:pt x="2" y="7"/>
                    </a:cubicBezTo>
                    <a:cubicBezTo>
                      <a:pt x="1" y="10"/>
                      <a:pt x="5" y="14"/>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 name="Freeform 698">
                <a:extLst>
                  <a:ext uri="{FF2B5EF4-FFF2-40B4-BE49-F238E27FC236}">
                    <a16:creationId xmlns:a16="http://schemas.microsoft.com/office/drawing/2014/main" id="{2B4D0440-5826-48D8-A8C4-CD92DBC7219F}"/>
                  </a:ext>
                </a:extLst>
              </p:cNvPr>
              <p:cNvSpPr>
                <a:spLocks/>
              </p:cNvSpPr>
              <p:nvPr/>
            </p:nvSpPr>
            <p:spPr bwMode="auto">
              <a:xfrm>
                <a:off x="-4708" y="827"/>
                <a:ext cx="4" cy="8"/>
              </a:xfrm>
              <a:custGeom>
                <a:avLst/>
                <a:gdLst>
                  <a:gd name="T0" fmla="*/ 2 w 6"/>
                  <a:gd name="T1" fmla="*/ 1 h 13"/>
                  <a:gd name="T2" fmla="*/ 1 w 6"/>
                  <a:gd name="T3" fmla="*/ 8 h 13"/>
                  <a:gd name="T4" fmla="*/ 6 w 6"/>
                  <a:gd name="T5" fmla="*/ 6 h 13"/>
                  <a:gd name="T6" fmla="*/ 2 w 6"/>
                  <a:gd name="T7" fmla="*/ 1 h 13"/>
                </a:gdLst>
                <a:ahLst/>
                <a:cxnLst>
                  <a:cxn ang="0">
                    <a:pos x="T0" y="T1"/>
                  </a:cxn>
                  <a:cxn ang="0">
                    <a:pos x="T2" y="T3"/>
                  </a:cxn>
                  <a:cxn ang="0">
                    <a:pos x="T4" y="T5"/>
                  </a:cxn>
                  <a:cxn ang="0">
                    <a:pos x="T6" y="T7"/>
                  </a:cxn>
                </a:cxnLst>
                <a:rect l="0" t="0" r="r" b="b"/>
                <a:pathLst>
                  <a:path w="6" h="13">
                    <a:moveTo>
                      <a:pt x="2" y="1"/>
                    </a:moveTo>
                    <a:cubicBezTo>
                      <a:pt x="1" y="3"/>
                      <a:pt x="0" y="5"/>
                      <a:pt x="1" y="8"/>
                    </a:cubicBezTo>
                    <a:cubicBezTo>
                      <a:pt x="2" y="13"/>
                      <a:pt x="6" y="8"/>
                      <a:pt x="6" y="6"/>
                    </a:cubicBezTo>
                    <a:cubicBezTo>
                      <a:pt x="6" y="4"/>
                      <a:pt x="5" y="0"/>
                      <a:pt x="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 name="Freeform 699">
                <a:extLst>
                  <a:ext uri="{FF2B5EF4-FFF2-40B4-BE49-F238E27FC236}">
                    <a16:creationId xmlns:a16="http://schemas.microsoft.com/office/drawing/2014/main" id="{1773F6FC-233A-4F5F-826E-AB60D419EF3B}"/>
                  </a:ext>
                </a:extLst>
              </p:cNvPr>
              <p:cNvSpPr>
                <a:spLocks/>
              </p:cNvSpPr>
              <p:nvPr/>
            </p:nvSpPr>
            <p:spPr bwMode="auto">
              <a:xfrm>
                <a:off x="-4773" y="836"/>
                <a:ext cx="13" cy="14"/>
              </a:xfrm>
              <a:custGeom>
                <a:avLst/>
                <a:gdLst>
                  <a:gd name="T0" fmla="*/ 15 w 20"/>
                  <a:gd name="T1" fmla="*/ 23 h 23"/>
                  <a:gd name="T2" fmla="*/ 15 w 20"/>
                  <a:gd name="T3" fmla="*/ 7 h 23"/>
                  <a:gd name="T4" fmla="*/ 6 w 20"/>
                  <a:gd name="T5" fmla="*/ 2 h 23"/>
                  <a:gd name="T6" fmla="*/ 15 w 20"/>
                  <a:gd name="T7" fmla="*/ 23 h 23"/>
                </a:gdLst>
                <a:ahLst/>
                <a:cxnLst>
                  <a:cxn ang="0">
                    <a:pos x="T0" y="T1"/>
                  </a:cxn>
                  <a:cxn ang="0">
                    <a:pos x="T2" y="T3"/>
                  </a:cxn>
                  <a:cxn ang="0">
                    <a:pos x="T4" y="T5"/>
                  </a:cxn>
                  <a:cxn ang="0">
                    <a:pos x="T6" y="T7"/>
                  </a:cxn>
                </a:cxnLst>
                <a:rect l="0" t="0" r="r" b="b"/>
                <a:pathLst>
                  <a:path w="20" h="23">
                    <a:moveTo>
                      <a:pt x="15" y="23"/>
                    </a:moveTo>
                    <a:cubicBezTo>
                      <a:pt x="20" y="18"/>
                      <a:pt x="14" y="14"/>
                      <a:pt x="15" y="7"/>
                    </a:cubicBezTo>
                    <a:cubicBezTo>
                      <a:pt x="15" y="0"/>
                      <a:pt x="9" y="5"/>
                      <a:pt x="6" y="2"/>
                    </a:cubicBezTo>
                    <a:cubicBezTo>
                      <a:pt x="0" y="14"/>
                      <a:pt x="14" y="13"/>
                      <a:pt x="15"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 name="Freeform 700">
                <a:extLst>
                  <a:ext uri="{FF2B5EF4-FFF2-40B4-BE49-F238E27FC236}">
                    <a16:creationId xmlns:a16="http://schemas.microsoft.com/office/drawing/2014/main" id="{5EAFAFF0-0A18-42D9-891D-85C6FA6D0949}"/>
                  </a:ext>
                </a:extLst>
              </p:cNvPr>
              <p:cNvSpPr>
                <a:spLocks/>
              </p:cNvSpPr>
              <p:nvPr/>
            </p:nvSpPr>
            <p:spPr bwMode="auto">
              <a:xfrm>
                <a:off x="-4813" y="858"/>
                <a:ext cx="46" cy="53"/>
              </a:xfrm>
              <a:custGeom>
                <a:avLst/>
                <a:gdLst>
                  <a:gd name="T0" fmla="*/ 1 w 74"/>
                  <a:gd name="T1" fmla="*/ 45 h 86"/>
                  <a:gd name="T2" fmla="*/ 0 w 74"/>
                  <a:gd name="T3" fmla="*/ 51 h 86"/>
                  <a:gd name="T4" fmla="*/ 16 w 74"/>
                  <a:gd name="T5" fmla="*/ 58 h 86"/>
                  <a:gd name="T6" fmla="*/ 32 w 74"/>
                  <a:gd name="T7" fmla="*/ 63 h 86"/>
                  <a:gd name="T8" fmla="*/ 52 w 74"/>
                  <a:gd name="T9" fmla="*/ 75 h 86"/>
                  <a:gd name="T10" fmla="*/ 56 w 74"/>
                  <a:gd name="T11" fmla="*/ 86 h 86"/>
                  <a:gd name="T12" fmla="*/ 68 w 74"/>
                  <a:gd name="T13" fmla="*/ 71 h 86"/>
                  <a:gd name="T14" fmla="*/ 61 w 74"/>
                  <a:gd name="T15" fmla="*/ 52 h 86"/>
                  <a:gd name="T16" fmla="*/ 58 w 74"/>
                  <a:gd name="T17" fmla="*/ 32 h 86"/>
                  <a:gd name="T18" fmla="*/ 36 w 74"/>
                  <a:gd name="T19" fmla="*/ 17 h 86"/>
                  <a:gd name="T20" fmla="*/ 20 w 74"/>
                  <a:gd name="T21" fmla="*/ 5 h 86"/>
                  <a:gd name="T22" fmla="*/ 13 w 74"/>
                  <a:gd name="T23" fmla="*/ 1 h 86"/>
                  <a:gd name="T24" fmla="*/ 2 w 74"/>
                  <a:gd name="T25" fmla="*/ 4 h 86"/>
                  <a:gd name="T26" fmla="*/ 0 w 74"/>
                  <a:gd name="T27" fmla="*/ 14 h 86"/>
                  <a:gd name="T28" fmla="*/ 8 w 74"/>
                  <a:gd name="T29" fmla="*/ 18 h 86"/>
                  <a:gd name="T30" fmla="*/ 16 w 74"/>
                  <a:gd name="T31" fmla="*/ 31 h 86"/>
                  <a:gd name="T32" fmla="*/ 13 w 74"/>
                  <a:gd name="T33" fmla="*/ 45 h 86"/>
                  <a:gd name="T34" fmla="*/ 1 w 74"/>
                  <a:gd name="T35" fmla="*/ 4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1" y="45"/>
                    </a:moveTo>
                    <a:cubicBezTo>
                      <a:pt x="1" y="47"/>
                      <a:pt x="0" y="49"/>
                      <a:pt x="0" y="51"/>
                    </a:cubicBezTo>
                    <a:cubicBezTo>
                      <a:pt x="4" y="58"/>
                      <a:pt x="10" y="61"/>
                      <a:pt x="16" y="58"/>
                    </a:cubicBezTo>
                    <a:cubicBezTo>
                      <a:pt x="23" y="49"/>
                      <a:pt x="25" y="62"/>
                      <a:pt x="32" y="63"/>
                    </a:cubicBezTo>
                    <a:cubicBezTo>
                      <a:pt x="37" y="62"/>
                      <a:pt x="50" y="67"/>
                      <a:pt x="52" y="75"/>
                    </a:cubicBezTo>
                    <a:cubicBezTo>
                      <a:pt x="50" y="78"/>
                      <a:pt x="51" y="85"/>
                      <a:pt x="56" y="86"/>
                    </a:cubicBezTo>
                    <a:cubicBezTo>
                      <a:pt x="64" y="85"/>
                      <a:pt x="65" y="75"/>
                      <a:pt x="68" y="71"/>
                    </a:cubicBezTo>
                    <a:cubicBezTo>
                      <a:pt x="70" y="66"/>
                      <a:pt x="65" y="58"/>
                      <a:pt x="61" y="52"/>
                    </a:cubicBezTo>
                    <a:cubicBezTo>
                      <a:pt x="74" y="44"/>
                      <a:pt x="50" y="39"/>
                      <a:pt x="58" y="32"/>
                    </a:cubicBezTo>
                    <a:cubicBezTo>
                      <a:pt x="51" y="30"/>
                      <a:pt x="42" y="23"/>
                      <a:pt x="36" y="17"/>
                    </a:cubicBezTo>
                    <a:cubicBezTo>
                      <a:pt x="26" y="24"/>
                      <a:pt x="27" y="8"/>
                      <a:pt x="20" y="5"/>
                    </a:cubicBezTo>
                    <a:cubicBezTo>
                      <a:pt x="22" y="3"/>
                      <a:pt x="12" y="1"/>
                      <a:pt x="13" y="1"/>
                    </a:cubicBezTo>
                    <a:cubicBezTo>
                      <a:pt x="9" y="0"/>
                      <a:pt x="6" y="5"/>
                      <a:pt x="2" y="4"/>
                    </a:cubicBezTo>
                    <a:cubicBezTo>
                      <a:pt x="2" y="8"/>
                      <a:pt x="1" y="11"/>
                      <a:pt x="0" y="14"/>
                    </a:cubicBezTo>
                    <a:cubicBezTo>
                      <a:pt x="3" y="20"/>
                      <a:pt x="8" y="10"/>
                      <a:pt x="8" y="18"/>
                    </a:cubicBezTo>
                    <a:cubicBezTo>
                      <a:pt x="4" y="26"/>
                      <a:pt x="22" y="22"/>
                      <a:pt x="16" y="31"/>
                    </a:cubicBezTo>
                    <a:cubicBezTo>
                      <a:pt x="19" y="36"/>
                      <a:pt x="14" y="40"/>
                      <a:pt x="13" y="45"/>
                    </a:cubicBezTo>
                    <a:cubicBezTo>
                      <a:pt x="9" y="46"/>
                      <a:pt x="6" y="41"/>
                      <a:pt x="1"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701">
                <a:extLst>
                  <a:ext uri="{FF2B5EF4-FFF2-40B4-BE49-F238E27FC236}">
                    <a16:creationId xmlns:a16="http://schemas.microsoft.com/office/drawing/2014/main" id="{8E052042-38C5-4669-A9FC-1105126FA4A5}"/>
                  </a:ext>
                </a:extLst>
              </p:cNvPr>
              <p:cNvSpPr>
                <a:spLocks/>
              </p:cNvSpPr>
              <p:nvPr/>
            </p:nvSpPr>
            <p:spPr bwMode="auto">
              <a:xfrm>
                <a:off x="-4865" y="873"/>
                <a:ext cx="28" cy="19"/>
              </a:xfrm>
              <a:custGeom>
                <a:avLst/>
                <a:gdLst>
                  <a:gd name="T0" fmla="*/ 11 w 45"/>
                  <a:gd name="T1" fmla="*/ 14 h 32"/>
                  <a:gd name="T2" fmla="*/ 19 w 45"/>
                  <a:gd name="T3" fmla="*/ 21 h 32"/>
                  <a:gd name="T4" fmla="*/ 39 w 45"/>
                  <a:gd name="T5" fmla="*/ 31 h 32"/>
                  <a:gd name="T6" fmla="*/ 42 w 45"/>
                  <a:gd name="T7" fmla="*/ 17 h 32"/>
                  <a:gd name="T8" fmla="*/ 28 w 45"/>
                  <a:gd name="T9" fmla="*/ 0 h 32"/>
                  <a:gd name="T10" fmla="*/ 0 w 45"/>
                  <a:gd name="T11" fmla="*/ 11 h 32"/>
                  <a:gd name="T12" fmla="*/ 11 w 45"/>
                  <a:gd name="T13" fmla="*/ 14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11" y="14"/>
                    </a:moveTo>
                    <a:cubicBezTo>
                      <a:pt x="14" y="15"/>
                      <a:pt x="16" y="18"/>
                      <a:pt x="19" y="21"/>
                    </a:cubicBezTo>
                    <a:cubicBezTo>
                      <a:pt x="29" y="15"/>
                      <a:pt x="30" y="32"/>
                      <a:pt x="39" y="31"/>
                    </a:cubicBezTo>
                    <a:cubicBezTo>
                      <a:pt x="45" y="30"/>
                      <a:pt x="40" y="21"/>
                      <a:pt x="42" y="17"/>
                    </a:cubicBezTo>
                    <a:cubicBezTo>
                      <a:pt x="39" y="11"/>
                      <a:pt x="38" y="0"/>
                      <a:pt x="28" y="0"/>
                    </a:cubicBezTo>
                    <a:cubicBezTo>
                      <a:pt x="20" y="5"/>
                      <a:pt x="6" y="2"/>
                      <a:pt x="0" y="11"/>
                    </a:cubicBezTo>
                    <a:cubicBezTo>
                      <a:pt x="3" y="17"/>
                      <a:pt x="6" y="13"/>
                      <a:pt x="11"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702">
                <a:extLst>
                  <a:ext uri="{FF2B5EF4-FFF2-40B4-BE49-F238E27FC236}">
                    <a16:creationId xmlns:a16="http://schemas.microsoft.com/office/drawing/2014/main" id="{9F8DE870-6BD7-485B-9637-395A8E6012FB}"/>
                  </a:ext>
                </a:extLst>
              </p:cNvPr>
              <p:cNvSpPr>
                <a:spLocks/>
              </p:cNvSpPr>
              <p:nvPr/>
            </p:nvSpPr>
            <p:spPr bwMode="auto">
              <a:xfrm>
                <a:off x="-4768" y="876"/>
                <a:ext cx="30" cy="32"/>
              </a:xfrm>
              <a:custGeom>
                <a:avLst/>
                <a:gdLst>
                  <a:gd name="T0" fmla="*/ 17 w 48"/>
                  <a:gd name="T1" fmla="*/ 39 h 52"/>
                  <a:gd name="T2" fmla="*/ 24 w 48"/>
                  <a:gd name="T3" fmla="*/ 49 h 52"/>
                  <a:gd name="T4" fmla="*/ 48 w 48"/>
                  <a:gd name="T5" fmla="*/ 39 h 52"/>
                  <a:gd name="T6" fmla="*/ 32 w 48"/>
                  <a:gd name="T7" fmla="*/ 17 h 52"/>
                  <a:gd name="T8" fmla="*/ 15 w 48"/>
                  <a:gd name="T9" fmla="*/ 0 h 52"/>
                  <a:gd name="T10" fmla="*/ 24 w 48"/>
                  <a:gd name="T11" fmla="*/ 36 h 52"/>
                  <a:gd name="T12" fmla="*/ 17 w 48"/>
                  <a:gd name="T13" fmla="*/ 39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17" y="39"/>
                    </a:moveTo>
                    <a:cubicBezTo>
                      <a:pt x="21" y="42"/>
                      <a:pt x="15" y="49"/>
                      <a:pt x="24" y="49"/>
                    </a:cubicBezTo>
                    <a:cubicBezTo>
                      <a:pt x="31" y="38"/>
                      <a:pt x="42" y="52"/>
                      <a:pt x="48" y="39"/>
                    </a:cubicBezTo>
                    <a:cubicBezTo>
                      <a:pt x="46" y="31"/>
                      <a:pt x="40" y="21"/>
                      <a:pt x="32" y="17"/>
                    </a:cubicBezTo>
                    <a:cubicBezTo>
                      <a:pt x="32" y="9"/>
                      <a:pt x="22" y="4"/>
                      <a:pt x="15" y="0"/>
                    </a:cubicBezTo>
                    <a:cubicBezTo>
                      <a:pt x="0" y="11"/>
                      <a:pt x="20" y="23"/>
                      <a:pt x="24" y="36"/>
                    </a:cubicBezTo>
                    <a:cubicBezTo>
                      <a:pt x="22" y="38"/>
                      <a:pt x="18" y="35"/>
                      <a:pt x="17"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 name="Freeform 703">
                <a:extLst>
                  <a:ext uri="{FF2B5EF4-FFF2-40B4-BE49-F238E27FC236}">
                    <a16:creationId xmlns:a16="http://schemas.microsoft.com/office/drawing/2014/main" id="{FAAE05A7-57CF-4D0E-B6CC-46462D5A97A2}"/>
                  </a:ext>
                </a:extLst>
              </p:cNvPr>
              <p:cNvSpPr>
                <a:spLocks/>
              </p:cNvSpPr>
              <p:nvPr/>
            </p:nvSpPr>
            <p:spPr bwMode="auto">
              <a:xfrm>
                <a:off x="-4882" y="882"/>
                <a:ext cx="7" cy="14"/>
              </a:xfrm>
              <a:custGeom>
                <a:avLst/>
                <a:gdLst>
                  <a:gd name="T0" fmla="*/ 7 w 12"/>
                  <a:gd name="T1" fmla="*/ 23 h 23"/>
                  <a:gd name="T2" fmla="*/ 11 w 12"/>
                  <a:gd name="T3" fmla="*/ 15 h 23"/>
                  <a:gd name="T4" fmla="*/ 11 w 12"/>
                  <a:gd name="T5" fmla="*/ 6 h 23"/>
                  <a:gd name="T6" fmla="*/ 0 w 12"/>
                  <a:gd name="T7" fmla="*/ 6 h 23"/>
                  <a:gd name="T8" fmla="*/ 7 w 12"/>
                  <a:gd name="T9" fmla="*/ 23 h 23"/>
                </a:gdLst>
                <a:ahLst/>
                <a:cxnLst>
                  <a:cxn ang="0">
                    <a:pos x="T0" y="T1"/>
                  </a:cxn>
                  <a:cxn ang="0">
                    <a:pos x="T2" y="T3"/>
                  </a:cxn>
                  <a:cxn ang="0">
                    <a:pos x="T4" y="T5"/>
                  </a:cxn>
                  <a:cxn ang="0">
                    <a:pos x="T6" y="T7"/>
                  </a:cxn>
                  <a:cxn ang="0">
                    <a:pos x="T8" y="T9"/>
                  </a:cxn>
                </a:cxnLst>
                <a:rect l="0" t="0" r="r" b="b"/>
                <a:pathLst>
                  <a:path w="12" h="23">
                    <a:moveTo>
                      <a:pt x="7" y="23"/>
                    </a:moveTo>
                    <a:cubicBezTo>
                      <a:pt x="11" y="22"/>
                      <a:pt x="12" y="17"/>
                      <a:pt x="11" y="15"/>
                    </a:cubicBezTo>
                    <a:cubicBezTo>
                      <a:pt x="12" y="12"/>
                      <a:pt x="7" y="9"/>
                      <a:pt x="11" y="6"/>
                    </a:cubicBezTo>
                    <a:cubicBezTo>
                      <a:pt x="9" y="0"/>
                      <a:pt x="2" y="7"/>
                      <a:pt x="0" y="6"/>
                    </a:cubicBezTo>
                    <a:cubicBezTo>
                      <a:pt x="1" y="11"/>
                      <a:pt x="0" y="20"/>
                      <a:pt x="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 name="Freeform 704">
                <a:extLst>
                  <a:ext uri="{FF2B5EF4-FFF2-40B4-BE49-F238E27FC236}">
                    <a16:creationId xmlns:a16="http://schemas.microsoft.com/office/drawing/2014/main" id="{57E2CFED-BC05-4E8A-B6CA-77D8A9339E1B}"/>
                  </a:ext>
                </a:extLst>
              </p:cNvPr>
              <p:cNvSpPr>
                <a:spLocks/>
              </p:cNvSpPr>
              <p:nvPr/>
            </p:nvSpPr>
            <p:spPr bwMode="auto">
              <a:xfrm>
                <a:off x="-4876" y="889"/>
                <a:ext cx="30" cy="28"/>
              </a:xfrm>
              <a:custGeom>
                <a:avLst/>
                <a:gdLst>
                  <a:gd name="T0" fmla="*/ 16 w 49"/>
                  <a:gd name="T1" fmla="*/ 37 h 45"/>
                  <a:gd name="T2" fmla="*/ 37 w 49"/>
                  <a:gd name="T3" fmla="*/ 39 h 45"/>
                  <a:gd name="T4" fmla="*/ 34 w 49"/>
                  <a:gd name="T5" fmla="*/ 22 h 45"/>
                  <a:gd name="T6" fmla="*/ 44 w 49"/>
                  <a:gd name="T7" fmla="*/ 18 h 45"/>
                  <a:gd name="T8" fmla="*/ 48 w 49"/>
                  <a:gd name="T9" fmla="*/ 12 h 45"/>
                  <a:gd name="T10" fmla="*/ 31 w 49"/>
                  <a:gd name="T11" fmla="*/ 4 h 45"/>
                  <a:gd name="T12" fmla="*/ 10 w 49"/>
                  <a:gd name="T13" fmla="*/ 7 h 45"/>
                  <a:gd name="T14" fmla="*/ 1 w 49"/>
                  <a:gd name="T15" fmla="*/ 27 h 45"/>
                  <a:gd name="T16" fmla="*/ 16 w 49"/>
                  <a:gd name="T17"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16" y="37"/>
                    </a:moveTo>
                    <a:cubicBezTo>
                      <a:pt x="22" y="41"/>
                      <a:pt x="32" y="45"/>
                      <a:pt x="37" y="39"/>
                    </a:cubicBezTo>
                    <a:cubicBezTo>
                      <a:pt x="37" y="32"/>
                      <a:pt x="40" y="28"/>
                      <a:pt x="34" y="22"/>
                    </a:cubicBezTo>
                    <a:cubicBezTo>
                      <a:pt x="35" y="16"/>
                      <a:pt x="40" y="18"/>
                      <a:pt x="44" y="18"/>
                    </a:cubicBezTo>
                    <a:cubicBezTo>
                      <a:pt x="48" y="19"/>
                      <a:pt x="49" y="15"/>
                      <a:pt x="48" y="12"/>
                    </a:cubicBezTo>
                    <a:cubicBezTo>
                      <a:pt x="44" y="7"/>
                      <a:pt x="35" y="8"/>
                      <a:pt x="31" y="4"/>
                    </a:cubicBezTo>
                    <a:cubicBezTo>
                      <a:pt x="24" y="0"/>
                      <a:pt x="17" y="8"/>
                      <a:pt x="10" y="7"/>
                    </a:cubicBezTo>
                    <a:cubicBezTo>
                      <a:pt x="9" y="15"/>
                      <a:pt x="3" y="21"/>
                      <a:pt x="1" y="27"/>
                    </a:cubicBezTo>
                    <a:cubicBezTo>
                      <a:pt x="0" y="38"/>
                      <a:pt x="14" y="29"/>
                      <a:pt x="16" y="3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 name="Freeform 705">
                <a:extLst>
                  <a:ext uri="{FF2B5EF4-FFF2-40B4-BE49-F238E27FC236}">
                    <a16:creationId xmlns:a16="http://schemas.microsoft.com/office/drawing/2014/main" id="{CB849EB7-CBA0-43FF-BE69-17A38B4DEA90}"/>
                  </a:ext>
                </a:extLst>
              </p:cNvPr>
              <p:cNvSpPr>
                <a:spLocks/>
              </p:cNvSpPr>
              <p:nvPr/>
            </p:nvSpPr>
            <p:spPr bwMode="auto">
              <a:xfrm>
                <a:off x="-4963" y="894"/>
                <a:ext cx="70" cy="49"/>
              </a:xfrm>
              <a:custGeom>
                <a:avLst/>
                <a:gdLst>
                  <a:gd name="T0" fmla="*/ 22 w 113"/>
                  <a:gd name="T1" fmla="*/ 64 h 79"/>
                  <a:gd name="T2" fmla="*/ 31 w 113"/>
                  <a:gd name="T3" fmla="*/ 61 h 79"/>
                  <a:gd name="T4" fmla="*/ 32 w 113"/>
                  <a:gd name="T5" fmla="*/ 69 h 79"/>
                  <a:gd name="T6" fmla="*/ 48 w 113"/>
                  <a:gd name="T7" fmla="*/ 66 h 79"/>
                  <a:gd name="T8" fmla="*/ 52 w 113"/>
                  <a:gd name="T9" fmla="*/ 51 h 79"/>
                  <a:gd name="T10" fmla="*/ 56 w 113"/>
                  <a:gd name="T11" fmla="*/ 61 h 79"/>
                  <a:gd name="T12" fmla="*/ 68 w 113"/>
                  <a:gd name="T13" fmla="*/ 50 h 79"/>
                  <a:gd name="T14" fmla="*/ 73 w 113"/>
                  <a:gd name="T15" fmla="*/ 39 h 79"/>
                  <a:gd name="T16" fmla="*/ 85 w 113"/>
                  <a:gd name="T17" fmla="*/ 33 h 79"/>
                  <a:gd name="T18" fmla="*/ 87 w 113"/>
                  <a:gd name="T19" fmla="*/ 51 h 79"/>
                  <a:gd name="T20" fmla="*/ 91 w 113"/>
                  <a:gd name="T21" fmla="*/ 46 h 79"/>
                  <a:gd name="T22" fmla="*/ 101 w 113"/>
                  <a:gd name="T23" fmla="*/ 45 h 79"/>
                  <a:gd name="T24" fmla="*/ 103 w 113"/>
                  <a:gd name="T25" fmla="*/ 36 h 79"/>
                  <a:gd name="T26" fmla="*/ 109 w 113"/>
                  <a:gd name="T27" fmla="*/ 31 h 79"/>
                  <a:gd name="T28" fmla="*/ 113 w 113"/>
                  <a:gd name="T29" fmla="*/ 16 h 79"/>
                  <a:gd name="T30" fmla="*/ 107 w 113"/>
                  <a:gd name="T31" fmla="*/ 7 h 79"/>
                  <a:gd name="T32" fmla="*/ 106 w 113"/>
                  <a:gd name="T33" fmla="*/ 14 h 79"/>
                  <a:gd name="T34" fmla="*/ 78 w 113"/>
                  <a:gd name="T35" fmla="*/ 1 h 79"/>
                  <a:gd name="T36" fmla="*/ 48 w 113"/>
                  <a:gd name="T37" fmla="*/ 23 h 79"/>
                  <a:gd name="T38" fmla="*/ 39 w 113"/>
                  <a:gd name="T39" fmla="*/ 25 h 79"/>
                  <a:gd name="T40" fmla="*/ 22 w 113"/>
                  <a:gd name="T41" fmla="*/ 39 h 79"/>
                  <a:gd name="T42" fmla="*/ 13 w 113"/>
                  <a:gd name="T43" fmla="*/ 50 h 79"/>
                  <a:gd name="T44" fmla="*/ 22 w 113"/>
                  <a:gd name="T45" fmla="*/ 6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22" y="64"/>
                    </a:move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 name="Freeform 706">
                <a:extLst>
                  <a:ext uri="{FF2B5EF4-FFF2-40B4-BE49-F238E27FC236}">
                    <a16:creationId xmlns:a16="http://schemas.microsoft.com/office/drawing/2014/main" id="{7ED1F439-BFF4-4813-95CD-DCA072F8A521}"/>
                  </a:ext>
                </a:extLst>
              </p:cNvPr>
              <p:cNvSpPr>
                <a:spLocks/>
              </p:cNvSpPr>
              <p:nvPr/>
            </p:nvSpPr>
            <p:spPr bwMode="auto">
              <a:xfrm>
                <a:off x="-4818" y="904"/>
                <a:ext cx="9" cy="20"/>
              </a:xfrm>
              <a:custGeom>
                <a:avLst/>
                <a:gdLst>
                  <a:gd name="T0" fmla="*/ 3 w 14"/>
                  <a:gd name="T1" fmla="*/ 22 h 33"/>
                  <a:gd name="T2" fmla="*/ 12 w 14"/>
                  <a:gd name="T3" fmla="*/ 30 h 33"/>
                  <a:gd name="T4" fmla="*/ 5 w 14"/>
                  <a:gd name="T5" fmla="*/ 0 h 33"/>
                  <a:gd name="T6" fmla="*/ 3 w 14"/>
                  <a:gd name="T7" fmla="*/ 22 h 33"/>
                </a:gdLst>
                <a:ahLst/>
                <a:cxnLst>
                  <a:cxn ang="0">
                    <a:pos x="T0" y="T1"/>
                  </a:cxn>
                  <a:cxn ang="0">
                    <a:pos x="T2" y="T3"/>
                  </a:cxn>
                  <a:cxn ang="0">
                    <a:pos x="T4" y="T5"/>
                  </a:cxn>
                  <a:cxn ang="0">
                    <a:pos x="T6" y="T7"/>
                  </a:cxn>
                </a:cxnLst>
                <a:rect l="0" t="0" r="r" b="b"/>
                <a:pathLst>
                  <a:path w="14" h="33">
                    <a:moveTo>
                      <a:pt x="3" y="22"/>
                    </a:moveTo>
                    <a:cubicBezTo>
                      <a:pt x="3" y="24"/>
                      <a:pt x="6" y="33"/>
                      <a:pt x="12" y="30"/>
                    </a:cubicBezTo>
                    <a:cubicBezTo>
                      <a:pt x="5" y="19"/>
                      <a:pt x="14" y="10"/>
                      <a:pt x="5" y="0"/>
                    </a:cubicBezTo>
                    <a:cubicBezTo>
                      <a:pt x="0" y="6"/>
                      <a:pt x="6" y="15"/>
                      <a:pt x="3"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 name="Freeform 707">
                <a:extLst>
                  <a:ext uri="{FF2B5EF4-FFF2-40B4-BE49-F238E27FC236}">
                    <a16:creationId xmlns:a16="http://schemas.microsoft.com/office/drawing/2014/main" id="{A829BDBE-648D-43CB-9392-FEC654D9D95A}"/>
                  </a:ext>
                </a:extLst>
              </p:cNvPr>
              <p:cNvSpPr>
                <a:spLocks/>
              </p:cNvSpPr>
              <p:nvPr/>
            </p:nvSpPr>
            <p:spPr bwMode="auto">
              <a:xfrm>
                <a:off x="-4795" y="909"/>
                <a:ext cx="10" cy="5"/>
              </a:xfrm>
              <a:custGeom>
                <a:avLst/>
                <a:gdLst>
                  <a:gd name="T0" fmla="*/ 9 w 17"/>
                  <a:gd name="T1" fmla="*/ 8 h 9"/>
                  <a:gd name="T2" fmla="*/ 14 w 17"/>
                  <a:gd name="T3" fmla="*/ 2 h 9"/>
                  <a:gd name="T4" fmla="*/ 8 w 17"/>
                  <a:gd name="T5" fmla="*/ 0 h 9"/>
                  <a:gd name="T6" fmla="*/ 0 w 17"/>
                  <a:gd name="T7" fmla="*/ 4 h 9"/>
                  <a:gd name="T8" fmla="*/ 9 w 17"/>
                  <a:gd name="T9" fmla="*/ 8 h 9"/>
                </a:gdLst>
                <a:ahLst/>
                <a:cxnLst>
                  <a:cxn ang="0">
                    <a:pos x="T0" y="T1"/>
                  </a:cxn>
                  <a:cxn ang="0">
                    <a:pos x="T2" y="T3"/>
                  </a:cxn>
                  <a:cxn ang="0">
                    <a:pos x="T4" y="T5"/>
                  </a:cxn>
                  <a:cxn ang="0">
                    <a:pos x="T6" y="T7"/>
                  </a:cxn>
                  <a:cxn ang="0">
                    <a:pos x="T8" y="T9"/>
                  </a:cxn>
                </a:cxnLst>
                <a:rect l="0" t="0" r="r" b="b"/>
                <a:pathLst>
                  <a:path w="17" h="9">
                    <a:moveTo>
                      <a:pt x="9" y="8"/>
                    </a:moveTo>
                    <a:cubicBezTo>
                      <a:pt x="11" y="7"/>
                      <a:pt x="17" y="5"/>
                      <a:pt x="14" y="2"/>
                    </a:cubicBezTo>
                    <a:cubicBezTo>
                      <a:pt x="11" y="1"/>
                      <a:pt x="9" y="0"/>
                      <a:pt x="8" y="0"/>
                    </a:cubicBezTo>
                    <a:cubicBezTo>
                      <a:pt x="4" y="2"/>
                      <a:pt x="2" y="1"/>
                      <a:pt x="0" y="4"/>
                    </a:cubicBezTo>
                    <a:cubicBezTo>
                      <a:pt x="1" y="8"/>
                      <a:pt x="6" y="9"/>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 name="Freeform 708">
                <a:extLst>
                  <a:ext uri="{FF2B5EF4-FFF2-40B4-BE49-F238E27FC236}">
                    <a16:creationId xmlns:a16="http://schemas.microsoft.com/office/drawing/2014/main" id="{41E6DC53-A675-4ABD-A952-50717F136383}"/>
                  </a:ext>
                </a:extLst>
              </p:cNvPr>
              <p:cNvSpPr>
                <a:spLocks/>
              </p:cNvSpPr>
              <p:nvPr/>
            </p:nvSpPr>
            <p:spPr bwMode="auto">
              <a:xfrm>
                <a:off x="-4750" y="907"/>
                <a:ext cx="19" cy="17"/>
              </a:xfrm>
              <a:custGeom>
                <a:avLst/>
                <a:gdLst>
                  <a:gd name="T0" fmla="*/ 27 w 32"/>
                  <a:gd name="T1" fmla="*/ 20 h 27"/>
                  <a:gd name="T2" fmla="*/ 32 w 32"/>
                  <a:gd name="T3" fmla="*/ 7 h 27"/>
                  <a:gd name="T4" fmla="*/ 25 w 32"/>
                  <a:gd name="T5" fmla="*/ 5 h 27"/>
                  <a:gd name="T6" fmla="*/ 4 w 32"/>
                  <a:gd name="T7" fmla="*/ 1 h 27"/>
                  <a:gd name="T8" fmla="*/ 0 w 32"/>
                  <a:gd name="T9" fmla="*/ 10 h 27"/>
                  <a:gd name="T10" fmla="*/ 27 w 32"/>
                  <a:gd name="T11" fmla="*/ 20 h 27"/>
                </a:gdLst>
                <a:ahLst/>
                <a:cxnLst>
                  <a:cxn ang="0">
                    <a:pos x="T0" y="T1"/>
                  </a:cxn>
                  <a:cxn ang="0">
                    <a:pos x="T2" y="T3"/>
                  </a:cxn>
                  <a:cxn ang="0">
                    <a:pos x="T4" y="T5"/>
                  </a:cxn>
                  <a:cxn ang="0">
                    <a:pos x="T6" y="T7"/>
                  </a:cxn>
                  <a:cxn ang="0">
                    <a:pos x="T8" y="T9"/>
                  </a:cxn>
                  <a:cxn ang="0">
                    <a:pos x="T10" y="T11"/>
                  </a:cxn>
                </a:cxnLst>
                <a:rect l="0" t="0" r="r" b="b"/>
                <a:pathLst>
                  <a:path w="32" h="27">
                    <a:moveTo>
                      <a:pt x="27" y="20"/>
                    </a:moveTo>
                    <a:cubicBezTo>
                      <a:pt x="29" y="14"/>
                      <a:pt x="30" y="12"/>
                      <a:pt x="32" y="7"/>
                    </a:cubicBezTo>
                    <a:cubicBezTo>
                      <a:pt x="31" y="5"/>
                      <a:pt x="27" y="2"/>
                      <a:pt x="25" y="5"/>
                    </a:cubicBezTo>
                    <a:cubicBezTo>
                      <a:pt x="20" y="0"/>
                      <a:pt x="10" y="9"/>
                      <a:pt x="4" y="1"/>
                    </a:cubicBezTo>
                    <a:cubicBezTo>
                      <a:pt x="3" y="4"/>
                      <a:pt x="0" y="6"/>
                      <a:pt x="0" y="10"/>
                    </a:cubicBezTo>
                    <a:cubicBezTo>
                      <a:pt x="3" y="27"/>
                      <a:pt x="18" y="11"/>
                      <a:pt x="27" y="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 name="Freeform 709">
                <a:extLst>
                  <a:ext uri="{FF2B5EF4-FFF2-40B4-BE49-F238E27FC236}">
                    <a16:creationId xmlns:a16="http://schemas.microsoft.com/office/drawing/2014/main" id="{D0E2CB44-327E-49E8-8642-27CE82E53A9C}"/>
                  </a:ext>
                </a:extLst>
              </p:cNvPr>
              <p:cNvSpPr>
                <a:spLocks/>
              </p:cNvSpPr>
              <p:nvPr/>
            </p:nvSpPr>
            <p:spPr bwMode="auto">
              <a:xfrm>
                <a:off x="-4713" y="915"/>
                <a:ext cx="9" cy="9"/>
              </a:xfrm>
              <a:custGeom>
                <a:avLst/>
                <a:gdLst>
                  <a:gd name="T0" fmla="*/ 3 w 14"/>
                  <a:gd name="T1" fmla="*/ 0 h 15"/>
                  <a:gd name="T2" fmla="*/ 7 w 14"/>
                  <a:gd name="T3" fmla="*/ 15 h 15"/>
                  <a:gd name="T4" fmla="*/ 14 w 14"/>
                  <a:gd name="T5" fmla="*/ 8 h 15"/>
                  <a:gd name="T6" fmla="*/ 3 w 14"/>
                  <a:gd name="T7" fmla="*/ 0 h 15"/>
                </a:gdLst>
                <a:ahLst/>
                <a:cxnLst>
                  <a:cxn ang="0">
                    <a:pos x="T0" y="T1"/>
                  </a:cxn>
                  <a:cxn ang="0">
                    <a:pos x="T2" y="T3"/>
                  </a:cxn>
                  <a:cxn ang="0">
                    <a:pos x="T4" y="T5"/>
                  </a:cxn>
                  <a:cxn ang="0">
                    <a:pos x="T6" y="T7"/>
                  </a:cxn>
                </a:cxnLst>
                <a:rect l="0" t="0" r="r" b="b"/>
                <a:pathLst>
                  <a:path w="14" h="15">
                    <a:moveTo>
                      <a:pt x="3" y="0"/>
                    </a:moveTo>
                    <a:cubicBezTo>
                      <a:pt x="1" y="4"/>
                      <a:pt x="0" y="13"/>
                      <a:pt x="7" y="15"/>
                    </a:cubicBezTo>
                    <a:cubicBezTo>
                      <a:pt x="11" y="15"/>
                      <a:pt x="12" y="10"/>
                      <a:pt x="14" y="8"/>
                    </a:cubicBezTo>
                    <a:cubicBezTo>
                      <a:pt x="11" y="4"/>
                      <a:pt x="9"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 name="Freeform 710">
                <a:extLst>
                  <a:ext uri="{FF2B5EF4-FFF2-40B4-BE49-F238E27FC236}">
                    <a16:creationId xmlns:a16="http://schemas.microsoft.com/office/drawing/2014/main" id="{C4B96327-5660-4F22-B231-29433C3E26AA}"/>
                  </a:ext>
                </a:extLst>
              </p:cNvPr>
              <p:cNvSpPr>
                <a:spLocks/>
              </p:cNvSpPr>
              <p:nvPr/>
            </p:nvSpPr>
            <p:spPr bwMode="auto">
              <a:xfrm>
                <a:off x="-4890" y="919"/>
                <a:ext cx="8" cy="6"/>
              </a:xfrm>
              <a:custGeom>
                <a:avLst/>
                <a:gdLst>
                  <a:gd name="T0" fmla="*/ 3 w 13"/>
                  <a:gd name="T1" fmla="*/ 4 h 11"/>
                  <a:gd name="T2" fmla="*/ 13 w 13"/>
                  <a:gd name="T3" fmla="*/ 6 h 11"/>
                  <a:gd name="T4" fmla="*/ 3 w 13"/>
                  <a:gd name="T5" fmla="*/ 0 h 11"/>
                  <a:gd name="T6" fmla="*/ 3 w 13"/>
                  <a:gd name="T7" fmla="*/ 4 h 11"/>
                </a:gdLst>
                <a:ahLst/>
                <a:cxnLst>
                  <a:cxn ang="0">
                    <a:pos x="T0" y="T1"/>
                  </a:cxn>
                  <a:cxn ang="0">
                    <a:pos x="T2" y="T3"/>
                  </a:cxn>
                  <a:cxn ang="0">
                    <a:pos x="T4" y="T5"/>
                  </a:cxn>
                  <a:cxn ang="0">
                    <a:pos x="T6" y="T7"/>
                  </a:cxn>
                </a:cxnLst>
                <a:rect l="0" t="0" r="r" b="b"/>
                <a:pathLst>
                  <a:path w="13" h="11">
                    <a:moveTo>
                      <a:pt x="3" y="4"/>
                    </a:moveTo>
                    <a:cubicBezTo>
                      <a:pt x="5" y="5"/>
                      <a:pt x="11" y="11"/>
                      <a:pt x="13" y="6"/>
                    </a:cubicBezTo>
                    <a:cubicBezTo>
                      <a:pt x="11" y="3"/>
                      <a:pt x="7" y="1"/>
                      <a:pt x="3" y="0"/>
                    </a:cubicBezTo>
                    <a:cubicBezTo>
                      <a:pt x="2" y="1"/>
                      <a:pt x="0" y="3"/>
                      <a:pt x="3"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 name="Freeform 711">
                <a:extLst>
                  <a:ext uri="{FF2B5EF4-FFF2-40B4-BE49-F238E27FC236}">
                    <a16:creationId xmlns:a16="http://schemas.microsoft.com/office/drawing/2014/main" id="{19BA04DA-CFBF-417B-900C-0B6035FCAA05}"/>
                  </a:ext>
                </a:extLst>
              </p:cNvPr>
              <p:cNvSpPr>
                <a:spLocks/>
              </p:cNvSpPr>
              <p:nvPr/>
            </p:nvSpPr>
            <p:spPr bwMode="auto">
              <a:xfrm>
                <a:off x="-4924" y="927"/>
                <a:ext cx="97" cy="72"/>
              </a:xfrm>
              <a:custGeom>
                <a:avLst/>
                <a:gdLst>
                  <a:gd name="T0" fmla="*/ 129 w 156"/>
                  <a:gd name="T1" fmla="*/ 52 h 115"/>
                  <a:gd name="T2" fmla="*/ 132 w 156"/>
                  <a:gd name="T3" fmla="*/ 42 h 115"/>
                  <a:gd name="T4" fmla="*/ 124 w 156"/>
                  <a:gd name="T5" fmla="*/ 35 h 115"/>
                  <a:gd name="T6" fmla="*/ 123 w 156"/>
                  <a:gd name="T7" fmla="*/ 20 h 115"/>
                  <a:gd name="T8" fmla="*/ 122 w 156"/>
                  <a:gd name="T9" fmla="*/ 7 h 115"/>
                  <a:gd name="T10" fmla="*/ 108 w 156"/>
                  <a:gd name="T11" fmla="*/ 15 h 115"/>
                  <a:gd name="T12" fmla="*/ 105 w 156"/>
                  <a:gd name="T13" fmla="*/ 41 h 115"/>
                  <a:gd name="T14" fmla="*/ 103 w 156"/>
                  <a:gd name="T15" fmla="*/ 64 h 115"/>
                  <a:gd name="T16" fmla="*/ 79 w 156"/>
                  <a:gd name="T17" fmla="*/ 57 h 115"/>
                  <a:gd name="T18" fmla="*/ 81 w 156"/>
                  <a:gd name="T19" fmla="*/ 46 h 115"/>
                  <a:gd name="T20" fmla="*/ 76 w 156"/>
                  <a:gd name="T21" fmla="*/ 35 h 115"/>
                  <a:gd name="T22" fmla="*/ 71 w 156"/>
                  <a:gd name="T23" fmla="*/ 20 h 115"/>
                  <a:gd name="T24" fmla="*/ 60 w 156"/>
                  <a:gd name="T25" fmla="*/ 16 h 115"/>
                  <a:gd name="T26" fmla="*/ 59 w 156"/>
                  <a:gd name="T27" fmla="*/ 11 h 115"/>
                  <a:gd name="T28" fmla="*/ 42 w 156"/>
                  <a:gd name="T29" fmla="*/ 4 h 115"/>
                  <a:gd name="T30" fmla="*/ 37 w 156"/>
                  <a:gd name="T31" fmla="*/ 13 h 115"/>
                  <a:gd name="T32" fmla="*/ 12 w 156"/>
                  <a:gd name="T33" fmla="*/ 37 h 115"/>
                  <a:gd name="T34" fmla="*/ 19 w 156"/>
                  <a:gd name="T35" fmla="*/ 41 h 115"/>
                  <a:gd name="T36" fmla="*/ 2 w 156"/>
                  <a:gd name="T37" fmla="*/ 42 h 115"/>
                  <a:gd name="T38" fmla="*/ 6 w 156"/>
                  <a:gd name="T39" fmla="*/ 62 h 115"/>
                  <a:gd name="T40" fmla="*/ 12 w 156"/>
                  <a:gd name="T41" fmla="*/ 66 h 115"/>
                  <a:gd name="T42" fmla="*/ 18 w 156"/>
                  <a:gd name="T43" fmla="*/ 69 h 115"/>
                  <a:gd name="T44" fmla="*/ 24 w 156"/>
                  <a:gd name="T45" fmla="*/ 74 h 115"/>
                  <a:gd name="T46" fmla="*/ 46 w 156"/>
                  <a:gd name="T47" fmla="*/ 57 h 115"/>
                  <a:gd name="T48" fmla="*/ 45 w 156"/>
                  <a:gd name="T49" fmla="*/ 74 h 115"/>
                  <a:gd name="T50" fmla="*/ 58 w 156"/>
                  <a:gd name="T51" fmla="*/ 73 h 115"/>
                  <a:gd name="T52" fmla="*/ 74 w 156"/>
                  <a:gd name="T53" fmla="*/ 77 h 115"/>
                  <a:gd name="T54" fmla="*/ 76 w 156"/>
                  <a:gd name="T55" fmla="*/ 79 h 115"/>
                  <a:gd name="T56" fmla="*/ 55 w 156"/>
                  <a:gd name="T57" fmla="*/ 82 h 115"/>
                  <a:gd name="T58" fmla="*/ 33 w 156"/>
                  <a:gd name="T59" fmla="*/ 89 h 115"/>
                  <a:gd name="T60" fmla="*/ 48 w 156"/>
                  <a:gd name="T61" fmla="*/ 105 h 115"/>
                  <a:gd name="T62" fmla="*/ 80 w 156"/>
                  <a:gd name="T63" fmla="*/ 98 h 115"/>
                  <a:gd name="T64" fmla="*/ 103 w 156"/>
                  <a:gd name="T65" fmla="*/ 89 h 115"/>
                  <a:gd name="T66" fmla="*/ 105 w 156"/>
                  <a:gd name="T67" fmla="*/ 97 h 115"/>
                  <a:gd name="T68" fmla="*/ 114 w 156"/>
                  <a:gd name="T69" fmla="*/ 101 h 115"/>
                  <a:gd name="T70" fmla="*/ 131 w 156"/>
                  <a:gd name="T71" fmla="*/ 98 h 115"/>
                  <a:gd name="T72" fmla="*/ 139 w 156"/>
                  <a:gd name="T73" fmla="*/ 95 h 115"/>
                  <a:gd name="T74" fmla="*/ 153 w 156"/>
                  <a:gd name="T75" fmla="*/ 58 h 115"/>
                  <a:gd name="T76" fmla="*/ 143 w 156"/>
                  <a:gd name="T77" fmla="*/ 45 h 115"/>
                  <a:gd name="T78" fmla="*/ 143 w 156"/>
                  <a:gd name="T79" fmla="*/ 57 h 115"/>
                  <a:gd name="T80" fmla="*/ 138 w 156"/>
                  <a:gd name="T81" fmla="*/ 59 h 115"/>
                  <a:gd name="T82" fmla="*/ 129 w 156"/>
                  <a:gd name="T83" fmla="*/ 5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129" y="52"/>
                    </a:move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 name="Freeform 712">
                <a:extLst>
                  <a:ext uri="{FF2B5EF4-FFF2-40B4-BE49-F238E27FC236}">
                    <a16:creationId xmlns:a16="http://schemas.microsoft.com/office/drawing/2014/main" id="{E7B76273-93BB-41DA-A1FC-1323BD1F8050}"/>
                  </a:ext>
                </a:extLst>
              </p:cNvPr>
              <p:cNvSpPr>
                <a:spLocks/>
              </p:cNvSpPr>
              <p:nvPr/>
            </p:nvSpPr>
            <p:spPr bwMode="auto">
              <a:xfrm>
                <a:off x="-4627" y="962"/>
                <a:ext cx="0" cy="1"/>
              </a:xfrm>
              <a:custGeom>
                <a:avLst/>
                <a:gdLst>
                  <a:gd name="T0" fmla="*/ 0 h 1"/>
                  <a:gd name="T1" fmla="*/ 1 h 1"/>
                  <a:gd name="T2" fmla="*/ 0 h 1"/>
                </a:gdLst>
                <a:ahLst/>
                <a:cxnLst>
                  <a:cxn ang="0">
                    <a:pos x="0" y="T0"/>
                  </a:cxn>
                  <a:cxn ang="0">
                    <a:pos x="0" y="T1"/>
                  </a:cxn>
                  <a:cxn ang="0">
                    <a:pos x="0" y="T2"/>
                  </a:cxn>
                </a:cxnLst>
                <a:rect l="0" t="0" r="r" b="b"/>
                <a:pathLst>
                  <a:path h="1">
                    <a:moveTo>
                      <a:pt x="0" y="0"/>
                    </a:moveTo>
                    <a:cubicBezTo>
                      <a:pt x="0" y="0"/>
                      <a:pt x="0" y="1"/>
                      <a:pt x="0" y="1"/>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 name="Freeform 713">
                <a:extLst>
                  <a:ext uri="{FF2B5EF4-FFF2-40B4-BE49-F238E27FC236}">
                    <a16:creationId xmlns:a16="http://schemas.microsoft.com/office/drawing/2014/main" id="{18030067-CE72-45A5-BE9E-C542EA3F97A6}"/>
                  </a:ext>
                </a:extLst>
              </p:cNvPr>
              <p:cNvSpPr>
                <a:spLocks/>
              </p:cNvSpPr>
              <p:nvPr/>
            </p:nvSpPr>
            <p:spPr bwMode="auto">
              <a:xfrm>
                <a:off x="-4758" y="932"/>
                <a:ext cx="144" cy="76"/>
              </a:xfrm>
              <a:custGeom>
                <a:avLst/>
                <a:gdLst>
                  <a:gd name="T0" fmla="*/ 108 w 232"/>
                  <a:gd name="T1" fmla="*/ 110 h 122"/>
                  <a:gd name="T2" fmla="*/ 122 w 232"/>
                  <a:gd name="T3" fmla="*/ 118 h 122"/>
                  <a:gd name="T4" fmla="*/ 142 w 232"/>
                  <a:gd name="T5" fmla="*/ 113 h 122"/>
                  <a:gd name="T6" fmla="*/ 152 w 232"/>
                  <a:gd name="T7" fmla="*/ 115 h 122"/>
                  <a:gd name="T8" fmla="*/ 172 w 232"/>
                  <a:gd name="T9" fmla="*/ 112 h 122"/>
                  <a:gd name="T10" fmla="*/ 178 w 232"/>
                  <a:gd name="T11" fmla="*/ 102 h 122"/>
                  <a:gd name="T12" fmla="*/ 194 w 232"/>
                  <a:gd name="T13" fmla="*/ 106 h 122"/>
                  <a:gd name="T14" fmla="*/ 218 w 232"/>
                  <a:gd name="T15" fmla="*/ 102 h 122"/>
                  <a:gd name="T16" fmla="*/ 222 w 232"/>
                  <a:gd name="T17" fmla="*/ 85 h 122"/>
                  <a:gd name="T18" fmla="*/ 224 w 232"/>
                  <a:gd name="T19" fmla="*/ 58 h 122"/>
                  <a:gd name="T20" fmla="*/ 210 w 232"/>
                  <a:gd name="T21" fmla="*/ 50 h 122"/>
                  <a:gd name="T22" fmla="*/ 207 w 232"/>
                  <a:gd name="T23" fmla="*/ 49 h 122"/>
                  <a:gd name="T24" fmla="*/ 197 w 232"/>
                  <a:gd name="T25" fmla="*/ 49 h 122"/>
                  <a:gd name="T26" fmla="*/ 172 w 232"/>
                  <a:gd name="T27" fmla="*/ 51 h 122"/>
                  <a:gd name="T28" fmla="*/ 167 w 232"/>
                  <a:gd name="T29" fmla="*/ 48 h 122"/>
                  <a:gd name="T30" fmla="*/ 157 w 232"/>
                  <a:gd name="T31" fmla="*/ 60 h 122"/>
                  <a:gd name="T32" fmla="*/ 146 w 232"/>
                  <a:gd name="T33" fmla="*/ 68 h 122"/>
                  <a:gd name="T34" fmla="*/ 137 w 232"/>
                  <a:gd name="T35" fmla="*/ 73 h 122"/>
                  <a:gd name="T36" fmla="*/ 132 w 232"/>
                  <a:gd name="T37" fmla="*/ 65 h 122"/>
                  <a:gd name="T38" fmla="*/ 119 w 232"/>
                  <a:gd name="T39" fmla="*/ 67 h 122"/>
                  <a:gd name="T40" fmla="*/ 110 w 232"/>
                  <a:gd name="T41" fmla="*/ 61 h 122"/>
                  <a:gd name="T42" fmla="*/ 104 w 232"/>
                  <a:gd name="T43" fmla="*/ 77 h 122"/>
                  <a:gd name="T44" fmla="*/ 95 w 232"/>
                  <a:gd name="T45" fmla="*/ 66 h 122"/>
                  <a:gd name="T46" fmla="*/ 93 w 232"/>
                  <a:gd name="T47" fmla="*/ 55 h 122"/>
                  <a:gd name="T48" fmla="*/ 78 w 232"/>
                  <a:gd name="T49" fmla="*/ 60 h 122"/>
                  <a:gd name="T50" fmla="*/ 78 w 232"/>
                  <a:gd name="T51" fmla="*/ 51 h 122"/>
                  <a:gd name="T52" fmla="*/ 75 w 232"/>
                  <a:gd name="T53" fmla="*/ 46 h 122"/>
                  <a:gd name="T54" fmla="*/ 91 w 232"/>
                  <a:gd name="T55" fmla="*/ 43 h 122"/>
                  <a:gd name="T56" fmla="*/ 74 w 232"/>
                  <a:gd name="T57" fmla="*/ 34 h 122"/>
                  <a:gd name="T58" fmla="*/ 78 w 232"/>
                  <a:gd name="T59" fmla="*/ 33 h 122"/>
                  <a:gd name="T60" fmla="*/ 75 w 232"/>
                  <a:gd name="T61" fmla="*/ 24 h 122"/>
                  <a:gd name="T62" fmla="*/ 51 w 232"/>
                  <a:gd name="T63" fmla="*/ 22 h 122"/>
                  <a:gd name="T64" fmla="*/ 41 w 232"/>
                  <a:gd name="T65" fmla="*/ 10 h 122"/>
                  <a:gd name="T66" fmla="*/ 14 w 232"/>
                  <a:gd name="T67" fmla="*/ 0 h 122"/>
                  <a:gd name="T68" fmla="*/ 8 w 232"/>
                  <a:gd name="T69" fmla="*/ 5 h 122"/>
                  <a:gd name="T70" fmla="*/ 5 w 232"/>
                  <a:gd name="T71" fmla="*/ 11 h 122"/>
                  <a:gd name="T72" fmla="*/ 8 w 232"/>
                  <a:gd name="T73" fmla="*/ 21 h 122"/>
                  <a:gd name="T74" fmla="*/ 12 w 232"/>
                  <a:gd name="T75" fmla="*/ 28 h 122"/>
                  <a:gd name="T76" fmla="*/ 26 w 232"/>
                  <a:gd name="T77" fmla="*/ 42 h 122"/>
                  <a:gd name="T78" fmla="*/ 33 w 232"/>
                  <a:gd name="T79" fmla="*/ 40 h 122"/>
                  <a:gd name="T80" fmla="*/ 44 w 232"/>
                  <a:gd name="T81" fmla="*/ 37 h 122"/>
                  <a:gd name="T82" fmla="*/ 48 w 232"/>
                  <a:gd name="T83" fmla="*/ 35 h 122"/>
                  <a:gd name="T84" fmla="*/ 55 w 232"/>
                  <a:gd name="T85" fmla="*/ 46 h 122"/>
                  <a:gd name="T86" fmla="*/ 62 w 232"/>
                  <a:gd name="T87" fmla="*/ 91 h 122"/>
                  <a:gd name="T88" fmla="*/ 62 w 232"/>
                  <a:gd name="T89" fmla="*/ 106 h 122"/>
                  <a:gd name="T90" fmla="*/ 78 w 232"/>
                  <a:gd name="T91" fmla="*/ 120 h 122"/>
                  <a:gd name="T92" fmla="*/ 83 w 232"/>
                  <a:gd name="T93" fmla="*/ 115 h 122"/>
                  <a:gd name="T94" fmla="*/ 95 w 232"/>
                  <a:gd name="T95" fmla="*/ 122 h 122"/>
                  <a:gd name="T96" fmla="*/ 101 w 232"/>
                  <a:gd name="T97" fmla="*/ 119 h 122"/>
                  <a:gd name="T98" fmla="*/ 101 w 232"/>
                  <a:gd name="T99" fmla="*/ 113 h 122"/>
                  <a:gd name="T100" fmla="*/ 108 w 232"/>
                  <a:gd name="T101" fmla="*/ 1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108" y="110"/>
                    </a:move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50"/>
                    </a:cubicBezTo>
                    <a:cubicBezTo>
                      <a:pt x="209" y="50"/>
                      <a:pt x="208" y="49"/>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 name="Freeform 714">
                <a:extLst>
                  <a:ext uri="{FF2B5EF4-FFF2-40B4-BE49-F238E27FC236}">
                    <a16:creationId xmlns:a16="http://schemas.microsoft.com/office/drawing/2014/main" id="{23199C0A-E130-46B4-81BF-7C040EF7FA64}"/>
                  </a:ext>
                </a:extLst>
              </p:cNvPr>
              <p:cNvSpPr>
                <a:spLocks/>
              </p:cNvSpPr>
              <p:nvPr/>
            </p:nvSpPr>
            <p:spPr bwMode="auto">
              <a:xfrm>
                <a:off x="-4932" y="935"/>
                <a:ext cx="15" cy="13"/>
              </a:xfrm>
              <a:custGeom>
                <a:avLst/>
                <a:gdLst>
                  <a:gd name="T0" fmla="*/ 20 w 25"/>
                  <a:gd name="T1" fmla="*/ 0 h 21"/>
                  <a:gd name="T2" fmla="*/ 2 w 25"/>
                  <a:gd name="T3" fmla="*/ 21 h 21"/>
                  <a:gd name="T4" fmla="*/ 16 w 25"/>
                  <a:gd name="T5" fmla="*/ 15 h 21"/>
                  <a:gd name="T6" fmla="*/ 20 w 25"/>
                  <a:gd name="T7" fmla="*/ 0 h 21"/>
                </a:gdLst>
                <a:ahLst/>
                <a:cxnLst>
                  <a:cxn ang="0">
                    <a:pos x="T0" y="T1"/>
                  </a:cxn>
                  <a:cxn ang="0">
                    <a:pos x="T2" y="T3"/>
                  </a:cxn>
                  <a:cxn ang="0">
                    <a:pos x="T4" y="T5"/>
                  </a:cxn>
                  <a:cxn ang="0">
                    <a:pos x="T6" y="T7"/>
                  </a:cxn>
                </a:cxnLst>
                <a:rect l="0" t="0" r="r" b="b"/>
                <a:pathLst>
                  <a:path w="25" h="21">
                    <a:moveTo>
                      <a:pt x="20" y="0"/>
                    </a:moveTo>
                    <a:cubicBezTo>
                      <a:pt x="17" y="12"/>
                      <a:pt x="0" y="6"/>
                      <a:pt x="2" y="21"/>
                    </a:cubicBezTo>
                    <a:cubicBezTo>
                      <a:pt x="7" y="21"/>
                      <a:pt x="12" y="19"/>
                      <a:pt x="16" y="15"/>
                    </a:cubicBezTo>
                    <a:cubicBezTo>
                      <a:pt x="19" y="11"/>
                      <a:pt x="25" y="3"/>
                      <a:pt x="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715">
                <a:extLst>
                  <a:ext uri="{FF2B5EF4-FFF2-40B4-BE49-F238E27FC236}">
                    <a16:creationId xmlns:a16="http://schemas.microsoft.com/office/drawing/2014/main" id="{4051309D-A891-4C49-B683-00A2A0248D06}"/>
                  </a:ext>
                </a:extLst>
              </p:cNvPr>
              <p:cNvSpPr>
                <a:spLocks/>
              </p:cNvSpPr>
              <p:nvPr/>
            </p:nvSpPr>
            <p:spPr bwMode="auto">
              <a:xfrm>
                <a:off x="-4815" y="952"/>
                <a:ext cx="12" cy="7"/>
              </a:xfrm>
              <a:custGeom>
                <a:avLst/>
                <a:gdLst>
                  <a:gd name="T0" fmla="*/ 0 w 18"/>
                  <a:gd name="T1" fmla="*/ 3 h 11"/>
                  <a:gd name="T2" fmla="*/ 16 w 18"/>
                  <a:gd name="T3" fmla="*/ 6 h 11"/>
                  <a:gd name="T4" fmla="*/ 13 w 18"/>
                  <a:gd name="T5" fmla="*/ 0 h 11"/>
                  <a:gd name="T6" fmla="*/ 6 w 18"/>
                  <a:gd name="T7" fmla="*/ 0 h 11"/>
                  <a:gd name="T8" fmla="*/ 0 w 18"/>
                  <a:gd name="T9" fmla="*/ 3 h 11"/>
                </a:gdLst>
                <a:ahLst/>
                <a:cxnLst>
                  <a:cxn ang="0">
                    <a:pos x="T0" y="T1"/>
                  </a:cxn>
                  <a:cxn ang="0">
                    <a:pos x="T2" y="T3"/>
                  </a:cxn>
                  <a:cxn ang="0">
                    <a:pos x="T4" y="T5"/>
                  </a:cxn>
                  <a:cxn ang="0">
                    <a:pos x="T6" y="T7"/>
                  </a:cxn>
                  <a:cxn ang="0">
                    <a:pos x="T8" y="T9"/>
                  </a:cxn>
                </a:cxnLst>
                <a:rect l="0" t="0" r="r" b="b"/>
                <a:pathLst>
                  <a:path w="18" h="11">
                    <a:moveTo>
                      <a:pt x="0" y="3"/>
                    </a:moveTo>
                    <a:cubicBezTo>
                      <a:pt x="2" y="11"/>
                      <a:pt x="10" y="7"/>
                      <a:pt x="16" y="6"/>
                    </a:cubicBezTo>
                    <a:cubicBezTo>
                      <a:pt x="18" y="4"/>
                      <a:pt x="15" y="2"/>
                      <a:pt x="13" y="0"/>
                    </a:cubicBezTo>
                    <a:cubicBezTo>
                      <a:pt x="11" y="0"/>
                      <a:pt x="10" y="2"/>
                      <a:pt x="6" y="0"/>
                    </a:cubicBezTo>
                    <a:cubicBezTo>
                      <a:pt x="4" y="1"/>
                      <a:pt x="1" y="1"/>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 name="Freeform 716">
                <a:extLst>
                  <a:ext uri="{FF2B5EF4-FFF2-40B4-BE49-F238E27FC236}">
                    <a16:creationId xmlns:a16="http://schemas.microsoft.com/office/drawing/2014/main" id="{69D8F3EF-11F3-42CE-8A3B-C1B8383E49D5}"/>
                  </a:ext>
                </a:extLst>
              </p:cNvPr>
              <p:cNvSpPr>
                <a:spLocks/>
              </p:cNvSpPr>
              <p:nvPr/>
            </p:nvSpPr>
            <p:spPr bwMode="auto">
              <a:xfrm>
                <a:off x="-4815" y="940"/>
                <a:ext cx="9" cy="10"/>
              </a:xfrm>
              <a:custGeom>
                <a:avLst/>
                <a:gdLst>
                  <a:gd name="T0" fmla="*/ 4 w 15"/>
                  <a:gd name="T1" fmla="*/ 16 h 16"/>
                  <a:gd name="T2" fmla="*/ 13 w 15"/>
                  <a:gd name="T3" fmla="*/ 15 h 16"/>
                  <a:gd name="T4" fmla="*/ 6 w 15"/>
                  <a:gd name="T5" fmla="*/ 0 h 16"/>
                  <a:gd name="T6" fmla="*/ 3 w 15"/>
                  <a:gd name="T7" fmla="*/ 14 h 16"/>
                  <a:gd name="T8" fmla="*/ 4 w 15"/>
                  <a:gd name="T9" fmla="*/ 16 h 16"/>
                </a:gdLst>
                <a:ahLst/>
                <a:cxnLst>
                  <a:cxn ang="0">
                    <a:pos x="T0" y="T1"/>
                  </a:cxn>
                  <a:cxn ang="0">
                    <a:pos x="T2" y="T3"/>
                  </a:cxn>
                  <a:cxn ang="0">
                    <a:pos x="T4" y="T5"/>
                  </a:cxn>
                  <a:cxn ang="0">
                    <a:pos x="T6" y="T7"/>
                  </a:cxn>
                  <a:cxn ang="0">
                    <a:pos x="T8" y="T9"/>
                  </a:cxn>
                </a:cxnLst>
                <a:rect l="0" t="0" r="r" b="b"/>
                <a:pathLst>
                  <a:path w="15" h="16">
                    <a:moveTo>
                      <a:pt x="4" y="16"/>
                    </a:moveTo>
                    <a:cubicBezTo>
                      <a:pt x="7" y="14"/>
                      <a:pt x="11" y="16"/>
                      <a:pt x="13" y="15"/>
                    </a:cubicBezTo>
                    <a:cubicBezTo>
                      <a:pt x="15" y="9"/>
                      <a:pt x="10" y="2"/>
                      <a:pt x="6" y="0"/>
                    </a:cubicBezTo>
                    <a:cubicBezTo>
                      <a:pt x="0" y="3"/>
                      <a:pt x="5" y="9"/>
                      <a:pt x="3" y="14"/>
                    </a:cubicBezTo>
                    <a:cubicBezTo>
                      <a:pt x="2" y="15"/>
                      <a:pt x="4" y="15"/>
                      <a:pt x="4"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 name="Freeform 717">
                <a:extLst>
                  <a:ext uri="{FF2B5EF4-FFF2-40B4-BE49-F238E27FC236}">
                    <a16:creationId xmlns:a16="http://schemas.microsoft.com/office/drawing/2014/main" id="{D9C470CA-52B4-4EC2-ABAA-4C98DC2721D1}"/>
                  </a:ext>
                </a:extLst>
              </p:cNvPr>
              <p:cNvSpPr>
                <a:spLocks/>
              </p:cNvSpPr>
              <p:nvPr/>
            </p:nvSpPr>
            <p:spPr bwMode="auto">
              <a:xfrm>
                <a:off x="-4801" y="940"/>
                <a:ext cx="44" cy="58"/>
              </a:xfrm>
              <a:custGeom>
                <a:avLst/>
                <a:gdLst>
                  <a:gd name="T0" fmla="*/ 28 w 70"/>
                  <a:gd name="T1" fmla="*/ 0 h 93"/>
                  <a:gd name="T2" fmla="*/ 29 w 70"/>
                  <a:gd name="T3" fmla="*/ 8 h 93"/>
                  <a:gd name="T4" fmla="*/ 37 w 70"/>
                  <a:gd name="T5" fmla="*/ 26 h 93"/>
                  <a:gd name="T6" fmla="*/ 32 w 70"/>
                  <a:gd name="T7" fmla="*/ 38 h 93"/>
                  <a:gd name="T8" fmla="*/ 15 w 70"/>
                  <a:gd name="T9" fmla="*/ 17 h 93"/>
                  <a:gd name="T10" fmla="*/ 5 w 70"/>
                  <a:gd name="T11" fmla="*/ 24 h 93"/>
                  <a:gd name="T12" fmla="*/ 8 w 70"/>
                  <a:gd name="T13" fmla="*/ 33 h 93"/>
                  <a:gd name="T14" fmla="*/ 13 w 70"/>
                  <a:gd name="T15" fmla="*/ 39 h 93"/>
                  <a:gd name="T16" fmla="*/ 3 w 70"/>
                  <a:gd name="T17" fmla="*/ 42 h 93"/>
                  <a:gd name="T18" fmla="*/ 0 w 70"/>
                  <a:gd name="T19" fmla="*/ 49 h 93"/>
                  <a:gd name="T20" fmla="*/ 2 w 70"/>
                  <a:gd name="T21" fmla="*/ 51 h 93"/>
                  <a:gd name="T22" fmla="*/ 24 w 70"/>
                  <a:gd name="T23" fmla="*/ 52 h 93"/>
                  <a:gd name="T24" fmla="*/ 20 w 70"/>
                  <a:gd name="T25" fmla="*/ 66 h 93"/>
                  <a:gd name="T26" fmla="*/ 15 w 70"/>
                  <a:gd name="T27" fmla="*/ 74 h 93"/>
                  <a:gd name="T28" fmla="*/ 27 w 70"/>
                  <a:gd name="T29" fmla="*/ 84 h 93"/>
                  <a:gd name="T30" fmla="*/ 38 w 70"/>
                  <a:gd name="T31" fmla="*/ 87 h 93"/>
                  <a:gd name="T32" fmla="*/ 53 w 70"/>
                  <a:gd name="T33" fmla="*/ 86 h 93"/>
                  <a:gd name="T34" fmla="*/ 54 w 70"/>
                  <a:gd name="T35" fmla="*/ 80 h 93"/>
                  <a:gd name="T36" fmla="*/ 62 w 70"/>
                  <a:gd name="T37" fmla="*/ 77 h 93"/>
                  <a:gd name="T38" fmla="*/ 57 w 70"/>
                  <a:gd name="T39" fmla="*/ 60 h 93"/>
                  <a:gd name="T40" fmla="*/ 66 w 70"/>
                  <a:gd name="T41" fmla="*/ 57 h 93"/>
                  <a:gd name="T42" fmla="*/ 65 w 70"/>
                  <a:gd name="T43" fmla="*/ 40 h 93"/>
                  <a:gd name="T44" fmla="*/ 56 w 70"/>
                  <a:gd name="T45" fmla="*/ 2 h 93"/>
                  <a:gd name="T46" fmla="*/ 48 w 70"/>
                  <a:gd name="T47" fmla="*/ 9 h 93"/>
                  <a:gd name="T48" fmla="*/ 28 w 70"/>
                  <a:gd name="T4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28" y="0"/>
                    </a:move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cubicBezTo>
                      <a:pt x="45" y="2"/>
                      <a:pt x="34" y="4"/>
                      <a:pt x="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718">
                <a:extLst>
                  <a:ext uri="{FF2B5EF4-FFF2-40B4-BE49-F238E27FC236}">
                    <a16:creationId xmlns:a16="http://schemas.microsoft.com/office/drawing/2014/main" id="{56E7FE63-8A3D-4FAA-91D4-D1011AA80F17}"/>
                  </a:ext>
                </a:extLst>
              </p:cNvPr>
              <p:cNvSpPr>
                <a:spLocks/>
              </p:cNvSpPr>
              <p:nvPr/>
            </p:nvSpPr>
            <p:spPr bwMode="auto">
              <a:xfrm>
                <a:off x="-4808" y="959"/>
                <a:ext cx="10" cy="8"/>
              </a:xfrm>
              <a:custGeom>
                <a:avLst/>
                <a:gdLst>
                  <a:gd name="T0" fmla="*/ 1 w 16"/>
                  <a:gd name="T1" fmla="*/ 6 h 13"/>
                  <a:gd name="T2" fmla="*/ 3 w 16"/>
                  <a:gd name="T3" fmla="*/ 13 h 13"/>
                  <a:gd name="T4" fmla="*/ 12 w 16"/>
                  <a:gd name="T5" fmla="*/ 10 h 13"/>
                  <a:gd name="T6" fmla="*/ 8 w 16"/>
                  <a:gd name="T7" fmla="*/ 0 h 13"/>
                  <a:gd name="T8" fmla="*/ 1 w 16"/>
                  <a:gd name="T9" fmla="*/ 6 h 13"/>
                </a:gdLst>
                <a:ahLst/>
                <a:cxnLst>
                  <a:cxn ang="0">
                    <a:pos x="T0" y="T1"/>
                  </a:cxn>
                  <a:cxn ang="0">
                    <a:pos x="T2" y="T3"/>
                  </a:cxn>
                  <a:cxn ang="0">
                    <a:pos x="T4" y="T5"/>
                  </a:cxn>
                  <a:cxn ang="0">
                    <a:pos x="T6" y="T7"/>
                  </a:cxn>
                  <a:cxn ang="0">
                    <a:pos x="T8" y="T9"/>
                  </a:cxn>
                </a:cxnLst>
                <a:rect l="0" t="0" r="r" b="b"/>
                <a:pathLst>
                  <a:path w="16" h="13">
                    <a:moveTo>
                      <a:pt x="1" y="6"/>
                    </a:moveTo>
                    <a:cubicBezTo>
                      <a:pt x="0" y="9"/>
                      <a:pt x="0" y="12"/>
                      <a:pt x="3" y="13"/>
                    </a:cubicBezTo>
                    <a:cubicBezTo>
                      <a:pt x="7" y="12"/>
                      <a:pt x="10" y="11"/>
                      <a:pt x="12" y="10"/>
                    </a:cubicBezTo>
                    <a:cubicBezTo>
                      <a:pt x="16" y="6"/>
                      <a:pt x="6" y="5"/>
                      <a:pt x="8" y="0"/>
                    </a:cubicBezTo>
                    <a:cubicBezTo>
                      <a:pt x="3" y="0"/>
                      <a:pt x="5" y="4"/>
                      <a:pt x="1"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719">
                <a:extLst>
                  <a:ext uri="{FF2B5EF4-FFF2-40B4-BE49-F238E27FC236}">
                    <a16:creationId xmlns:a16="http://schemas.microsoft.com/office/drawing/2014/main" id="{C418A21F-9209-4230-A218-F75FD593579F}"/>
                  </a:ext>
                </a:extLst>
              </p:cNvPr>
              <p:cNvSpPr>
                <a:spLocks/>
              </p:cNvSpPr>
              <p:nvPr/>
            </p:nvSpPr>
            <p:spPr bwMode="auto">
              <a:xfrm>
                <a:off x="-4801" y="950"/>
                <a:ext cx="3" cy="5"/>
              </a:xfrm>
              <a:custGeom>
                <a:avLst/>
                <a:gdLst>
                  <a:gd name="T0" fmla="*/ 3 w 6"/>
                  <a:gd name="T1" fmla="*/ 0 h 8"/>
                  <a:gd name="T2" fmla="*/ 2 w 6"/>
                  <a:gd name="T3" fmla="*/ 7 h 8"/>
                  <a:gd name="T4" fmla="*/ 6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1" y="2"/>
                      <a:pt x="0" y="5"/>
                      <a:pt x="2" y="7"/>
                    </a:cubicBezTo>
                    <a:cubicBezTo>
                      <a:pt x="3" y="7"/>
                      <a:pt x="4" y="8"/>
                      <a:pt x="6" y="8"/>
                    </a:cubicBezTo>
                    <a:cubicBezTo>
                      <a:pt x="5" y="4"/>
                      <a:pt x="6"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5" name="Freeform 720">
                <a:extLst>
                  <a:ext uri="{FF2B5EF4-FFF2-40B4-BE49-F238E27FC236}">
                    <a16:creationId xmlns:a16="http://schemas.microsoft.com/office/drawing/2014/main" id="{F28B4C80-6010-4EA3-A59E-E9D9B4E5204C}"/>
                  </a:ext>
                </a:extLst>
              </p:cNvPr>
              <p:cNvSpPr>
                <a:spLocks/>
              </p:cNvSpPr>
              <p:nvPr/>
            </p:nvSpPr>
            <p:spPr bwMode="auto">
              <a:xfrm>
                <a:off x="-4624" y="942"/>
                <a:ext cx="7" cy="13"/>
              </a:xfrm>
              <a:custGeom>
                <a:avLst/>
                <a:gdLst>
                  <a:gd name="T0" fmla="*/ 6 w 11"/>
                  <a:gd name="T1" fmla="*/ 0 h 20"/>
                  <a:gd name="T2" fmla="*/ 0 w 11"/>
                  <a:gd name="T3" fmla="*/ 14 h 20"/>
                  <a:gd name="T4" fmla="*/ 8 w 11"/>
                  <a:gd name="T5" fmla="*/ 14 h 20"/>
                  <a:gd name="T6" fmla="*/ 6 w 11"/>
                  <a:gd name="T7" fmla="*/ 0 h 20"/>
                </a:gdLst>
                <a:ahLst/>
                <a:cxnLst>
                  <a:cxn ang="0">
                    <a:pos x="T0" y="T1"/>
                  </a:cxn>
                  <a:cxn ang="0">
                    <a:pos x="T2" y="T3"/>
                  </a:cxn>
                  <a:cxn ang="0">
                    <a:pos x="T4" y="T5"/>
                  </a:cxn>
                  <a:cxn ang="0">
                    <a:pos x="T6" y="T7"/>
                  </a:cxn>
                </a:cxnLst>
                <a:rect l="0" t="0" r="r" b="b"/>
                <a:pathLst>
                  <a:path w="11" h="20">
                    <a:moveTo>
                      <a:pt x="6" y="0"/>
                    </a:moveTo>
                    <a:cubicBezTo>
                      <a:pt x="5" y="4"/>
                      <a:pt x="3" y="10"/>
                      <a:pt x="0" y="14"/>
                    </a:cubicBezTo>
                    <a:cubicBezTo>
                      <a:pt x="1" y="20"/>
                      <a:pt x="4" y="14"/>
                      <a:pt x="8" y="14"/>
                    </a:cubicBezTo>
                    <a:cubicBezTo>
                      <a:pt x="5" y="10"/>
                      <a:pt x="11" y="2"/>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6" name="Freeform 721">
                <a:extLst>
                  <a:ext uri="{FF2B5EF4-FFF2-40B4-BE49-F238E27FC236}">
                    <a16:creationId xmlns:a16="http://schemas.microsoft.com/office/drawing/2014/main" id="{A3D087AF-4439-4A1F-9E7A-9BEE763F61D9}"/>
                  </a:ext>
                </a:extLst>
              </p:cNvPr>
              <p:cNvSpPr>
                <a:spLocks/>
              </p:cNvSpPr>
              <p:nvPr/>
            </p:nvSpPr>
            <p:spPr bwMode="auto">
              <a:xfrm>
                <a:off x="-4740" y="963"/>
                <a:ext cx="5" cy="7"/>
              </a:xfrm>
              <a:custGeom>
                <a:avLst/>
                <a:gdLst>
                  <a:gd name="T0" fmla="*/ 4 w 9"/>
                  <a:gd name="T1" fmla="*/ 0 h 10"/>
                  <a:gd name="T2" fmla="*/ 4 w 9"/>
                  <a:gd name="T3" fmla="*/ 10 h 10"/>
                  <a:gd name="T4" fmla="*/ 4 w 9"/>
                  <a:gd name="T5" fmla="*/ 0 h 10"/>
                </a:gdLst>
                <a:ahLst/>
                <a:cxnLst>
                  <a:cxn ang="0">
                    <a:pos x="T0" y="T1"/>
                  </a:cxn>
                  <a:cxn ang="0">
                    <a:pos x="T2" y="T3"/>
                  </a:cxn>
                  <a:cxn ang="0">
                    <a:pos x="T4" y="T5"/>
                  </a:cxn>
                </a:cxnLst>
                <a:rect l="0" t="0" r="r" b="b"/>
                <a:pathLst>
                  <a:path w="9" h="10">
                    <a:moveTo>
                      <a:pt x="4" y="0"/>
                    </a:moveTo>
                    <a:cubicBezTo>
                      <a:pt x="1" y="1"/>
                      <a:pt x="0" y="8"/>
                      <a:pt x="4" y="10"/>
                    </a:cubicBezTo>
                    <a:cubicBezTo>
                      <a:pt x="9" y="8"/>
                      <a:pt x="6" y="4"/>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7" name="Freeform 722">
                <a:extLst>
                  <a:ext uri="{FF2B5EF4-FFF2-40B4-BE49-F238E27FC236}">
                    <a16:creationId xmlns:a16="http://schemas.microsoft.com/office/drawing/2014/main" id="{97BD49ED-9B0F-46A5-9630-183068C56554}"/>
                  </a:ext>
                </a:extLst>
              </p:cNvPr>
              <p:cNvSpPr>
                <a:spLocks/>
              </p:cNvSpPr>
              <p:nvPr/>
            </p:nvSpPr>
            <p:spPr bwMode="auto">
              <a:xfrm>
                <a:off x="-4759" y="972"/>
                <a:ext cx="10" cy="13"/>
              </a:xfrm>
              <a:custGeom>
                <a:avLst/>
                <a:gdLst>
                  <a:gd name="T0" fmla="*/ 2 w 17"/>
                  <a:gd name="T1" fmla="*/ 13 h 21"/>
                  <a:gd name="T2" fmla="*/ 14 w 17"/>
                  <a:gd name="T3" fmla="*/ 8 h 21"/>
                  <a:gd name="T4" fmla="*/ 12 w 17"/>
                  <a:gd name="T5" fmla="*/ 3 h 21"/>
                  <a:gd name="T6" fmla="*/ 6 w 17"/>
                  <a:gd name="T7" fmla="*/ 0 h 21"/>
                  <a:gd name="T8" fmla="*/ 2 w 17"/>
                  <a:gd name="T9" fmla="*/ 13 h 21"/>
                </a:gdLst>
                <a:ahLst/>
                <a:cxnLst>
                  <a:cxn ang="0">
                    <a:pos x="T0" y="T1"/>
                  </a:cxn>
                  <a:cxn ang="0">
                    <a:pos x="T2" y="T3"/>
                  </a:cxn>
                  <a:cxn ang="0">
                    <a:pos x="T4" y="T5"/>
                  </a:cxn>
                  <a:cxn ang="0">
                    <a:pos x="T6" y="T7"/>
                  </a:cxn>
                  <a:cxn ang="0">
                    <a:pos x="T8" y="T9"/>
                  </a:cxn>
                </a:cxnLst>
                <a:rect l="0" t="0" r="r" b="b"/>
                <a:pathLst>
                  <a:path w="17" h="21">
                    <a:moveTo>
                      <a:pt x="2" y="13"/>
                    </a:moveTo>
                    <a:cubicBezTo>
                      <a:pt x="9" y="21"/>
                      <a:pt x="6" y="5"/>
                      <a:pt x="14" y="8"/>
                    </a:cubicBezTo>
                    <a:cubicBezTo>
                      <a:pt x="17" y="7"/>
                      <a:pt x="14" y="4"/>
                      <a:pt x="12" y="3"/>
                    </a:cubicBezTo>
                    <a:cubicBezTo>
                      <a:pt x="10" y="8"/>
                      <a:pt x="6" y="1"/>
                      <a:pt x="6" y="0"/>
                    </a:cubicBezTo>
                    <a:cubicBezTo>
                      <a:pt x="0" y="4"/>
                      <a:pt x="8" y="9"/>
                      <a:pt x="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8" name="Freeform 723">
                <a:extLst>
                  <a:ext uri="{FF2B5EF4-FFF2-40B4-BE49-F238E27FC236}">
                    <a16:creationId xmlns:a16="http://schemas.microsoft.com/office/drawing/2014/main" id="{3DAC5A99-D567-48AF-83BF-6BF062E81EFD}"/>
                  </a:ext>
                </a:extLst>
              </p:cNvPr>
              <p:cNvSpPr>
                <a:spLocks/>
              </p:cNvSpPr>
              <p:nvPr/>
            </p:nvSpPr>
            <p:spPr bwMode="auto">
              <a:xfrm>
                <a:off x="-4756" y="975"/>
                <a:ext cx="29" cy="31"/>
              </a:xfrm>
              <a:custGeom>
                <a:avLst/>
                <a:gdLst>
                  <a:gd name="T0" fmla="*/ 19 w 46"/>
                  <a:gd name="T1" fmla="*/ 46 h 51"/>
                  <a:gd name="T2" fmla="*/ 33 w 46"/>
                  <a:gd name="T3" fmla="*/ 50 h 51"/>
                  <a:gd name="T4" fmla="*/ 46 w 46"/>
                  <a:gd name="T5" fmla="*/ 37 h 51"/>
                  <a:gd name="T6" fmla="*/ 41 w 46"/>
                  <a:gd name="T7" fmla="*/ 24 h 51"/>
                  <a:gd name="T8" fmla="*/ 21 w 46"/>
                  <a:gd name="T9" fmla="*/ 0 h 51"/>
                  <a:gd name="T10" fmla="*/ 10 w 46"/>
                  <a:gd name="T11" fmla="*/ 9 h 51"/>
                  <a:gd name="T12" fmla="*/ 3 w 46"/>
                  <a:gd name="T13" fmla="*/ 27 h 51"/>
                  <a:gd name="T14" fmla="*/ 5 w 46"/>
                  <a:gd name="T15" fmla="*/ 36 h 51"/>
                  <a:gd name="T16" fmla="*/ 19 w 46"/>
                  <a:gd name="T17"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19" y="46"/>
                    </a:moveTo>
                    <a:cubicBezTo>
                      <a:pt x="24" y="40"/>
                      <a:pt x="28" y="51"/>
                      <a:pt x="33" y="50"/>
                    </a:cubicBezTo>
                    <a:cubicBezTo>
                      <a:pt x="40" y="49"/>
                      <a:pt x="45" y="44"/>
                      <a:pt x="46" y="37"/>
                    </a:cubicBezTo>
                    <a:cubicBezTo>
                      <a:pt x="46" y="31"/>
                      <a:pt x="36" y="31"/>
                      <a:pt x="41" y="24"/>
                    </a:cubicBezTo>
                    <a:cubicBezTo>
                      <a:pt x="37" y="16"/>
                      <a:pt x="32" y="3"/>
                      <a:pt x="21" y="0"/>
                    </a:cubicBezTo>
                    <a:cubicBezTo>
                      <a:pt x="15" y="2"/>
                      <a:pt x="18" y="12"/>
                      <a:pt x="10" y="9"/>
                    </a:cubicBezTo>
                    <a:cubicBezTo>
                      <a:pt x="10" y="16"/>
                      <a:pt x="8" y="21"/>
                      <a:pt x="3" y="27"/>
                    </a:cubicBezTo>
                    <a:cubicBezTo>
                      <a:pt x="3" y="30"/>
                      <a:pt x="0" y="35"/>
                      <a:pt x="5" y="36"/>
                    </a:cubicBezTo>
                    <a:cubicBezTo>
                      <a:pt x="11" y="30"/>
                      <a:pt x="15" y="45"/>
                      <a:pt x="19"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9" name="Freeform 724">
                <a:extLst>
                  <a:ext uri="{FF2B5EF4-FFF2-40B4-BE49-F238E27FC236}">
                    <a16:creationId xmlns:a16="http://schemas.microsoft.com/office/drawing/2014/main" id="{DA246AEF-71C3-4F3A-9437-186CC9C2B534}"/>
                  </a:ext>
                </a:extLst>
              </p:cNvPr>
              <p:cNvSpPr>
                <a:spLocks/>
              </p:cNvSpPr>
              <p:nvPr/>
            </p:nvSpPr>
            <p:spPr bwMode="auto">
              <a:xfrm>
                <a:off x="-4824" y="975"/>
                <a:ext cx="10" cy="15"/>
              </a:xfrm>
              <a:custGeom>
                <a:avLst/>
                <a:gdLst>
                  <a:gd name="T0" fmla="*/ 14 w 17"/>
                  <a:gd name="T1" fmla="*/ 19 h 24"/>
                  <a:gd name="T2" fmla="*/ 17 w 17"/>
                  <a:gd name="T3" fmla="*/ 13 h 24"/>
                  <a:gd name="T4" fmla="*/ 7 w 17"/>
                  <a:gd name="T5" fmla="*/ 5 h 24"/>
                  <a:gd name="T6" fmla="*/ 4 w 17"/>
                  <a:gd name="T7" fmla="*/ 21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4" y="18"/>
                      <a:pt x="17" y="15"/>
                      <a:pt x="17" y="13"/>
                    </a:cubicBezTo>
                    <a:cubicBezTo>
                      <a:pt x="13" y="11"/>
                      <a:pt x="13" y="0"/>
                      <a:pt x="7" y="5"/>
                    </a:cubicBezTo>
                    <a:cubicBezTo>
                      <a:pt x="8" y="11"/>
                      <a:pt x="0" y="15"/>
                      <a:pt x="4" y="21"/>
                    </a:cubicBezTo>
                    <a:cubicBezTo>
                      <a:pt x="8" y="24"/>
                      <a:pt x="11" y="21"/>
                      <a:pt x="14" y="1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725">
                <a:extLst>
                  <a:ext uri="{FF2B5EF4-FFF2-40B4-BE49-F238E27FC236}">
                    <a16:creationId xmlns:a16="http://schemas.microsoft.com/office/drawing/2014/main" id="{BFF1120B-0E59-4A24-8C0D-614CB9C908CC}"/>
                  </a:ext>
                </a:extLst>
              </p:cNvPr>
              <p:cNvSpPr>
                <a:spLocks/>
              </p:cNvSpPr>
              <p:nvPr/>
            </p:nvSpPr>
            <p:spPr bwMode="auto">
              <a:xfrm>
                <a:off x="-4620" y="976"/>
                <a:ext cx="6" cy="10"/>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726">
                <a:extLst>
                  <a:ext uri="{FF2B5EF4-FFF2-40B4-BE49-F238E27FC236}">
                    <a16:creationId xmlns:a16="http://schemas.microsoft.com/office/drawing/2014/main" id="{60CF6FAB-FC91-4A07-A50D-61357ECB091D}"/>
                  </a:ext>
                </a:extLst>
              </p:cNvPr>
              <p:cNvSpPr>
                <a:spLocks/>
              </p:cNvSpPr>
              <p:nvPr/>
            </p:nvSpPr>
            <p:spPr bwMode="auto">
              <a:xfrm>
                <a:off x="-4613" y="1011"/>
                <a:ext cx="51" cy="35"/>
              </a:xfrm>
              <a:custGeom>
                <a:avLst/>
                <a:gdLst>
                  <a:gd name="T0" fmla="*/ 8 w 82"/>
                  <a:gd name="T1" fmla="*/ 9 h 56"/>
                  <a:gd name="T2" fmla="*/ 9 w 82"/>
                  <a:gd name="T3" fmla="*/ 28 h 56"/>
                  <a:gd name="T4" fmla="*/ 19 w 82"/>
                  <a:gd name="T5" fmla="*/ 46 h 56"/>
                  <a:gd name="T6" fmla="*/ 29 w 82"/>
                  <a:gd name="T7" fmla="*/ 56 h 56"/>
                  <a:gd name="T8" fmla="*/ 63 w 82"/>
                  <a:gd name="T9" fmla="*/ 42 h 56"/>
                  <a:gd name="T10" fmla="*/ 80 w 82"/>
                  <a:gd name="T11" fmla="*/ 38 h 56"/>
                  <a:gd name="T12" fmla="*/ 65 w 82"/>
                  <a:gd name="T13" fmla="*/ 20 h 56"/>
                  <a:gd name="T14" fmla="*/ 33 w 82"/>
                  <a:gd name="T15" fmla="*/ 1 h 56"/>
                  <a:gd name="T16" fmla="*/ 8 w 82"/>
                  <a:gd name="T17"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8" y="9"/>
                    </a:move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cubicBezTo>
                      <a:pt x="58" y="9"/>
                      <a:pt x="47" y="0"/>
                      <a:pt x="33" y="1"/>
                    </a:cubicBezTo>
                    <a:cubicBezTo>
                      <a:pt x="24" y="4"/>
                      <a:pt x="18" y="12"/>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727">
                <a:extLst>
                  <a:ext uri="{FF2B5EF4-FFF2-40B4-BE49-F238E27FC236}">
                    <a16:creationId xmlns:a16="http://schemas.microsoft.com/office/drawing/2014/main" id="{22B9E293-B3ED-4398-8667-2EE97440440B}"/>
                  </a:ext>
                </a:extLst>
              </p:cNvPr>
              <p:cNvSpPr>
                <a:spLocks/>
              </p:cNvSpPr>
              <p:nvPr/>
            </p:nvSpPr>
            <p:spPr bwMode="auto">
              <a:xfrm>
                <a:off x="-4749" y="1019"/>
                <a:ext cx="51" cy="71"/>
              </a:xfrm>
              <a:custGeom>
                <a:avLst/>
                <a:gdLst>
                  <a:gd name="T0" fmla="*/ 45 w 82"/>
                  <a:gd name="T1" fmla="*/ 73 h 114"/>
                  <a:gd name="T2" fmla="*/ 66 w 82"/>
                  <a:gd name="T3" fmla="*/ 63 h 114"/>
                  <a:gd name="T4" fmla="*/ 78 w 82"/>
                  <a:gd name="T5" fmla="*/ 37 h 114"/>
                  <a:gd name="T6" fmla="*/ 82 w 82"/>
                  <a:gd name="T7" fmla="*/ 19 h 114"/>
                  <a:gd name="T8" fmla="*/ 79 w 82"/>
                  <a:gd name="T9" fmla="*/ 16 h 114"/>
                  <a:gd name="T10" fmla="*/ 54 w 82"/>
                  <a:gd name="T11" fmla="*/ 13 h 114"/>
                  <a:gd name="T12" fmla="*/ 37 w 82"/>
                  <a:gd name="T13" fmla="*/ 6 h 114"/>
                  <a:gd name="T14" fmla="*/ 30 w 82"/>
                  <a:gd name="T15" fmla="*/ 2 h 114"/>
                  <a:gd name="T16" fmla="*/ 22 w 82"/>
                  <a:gd name="T17" fmla="*/ 5 h 114"/>
                  <a:gd name="T18" fmla="*/ 10 w 82"/>
                  <a:gd name="T19" fmla="*/ 15 h 114"/>
                  <a:gd name="T20" fmla="*/ 10 w 82"/>
                  <a:gd name="T21" fmla="*/ 26 h 114"/>
                  <a:gd name="T22" fmla="*/ 3 w 82"/>
                  <a:gd name="T23" fmla="*/ 24 h 114"/>
                  <a:gd name="T24" fmla="*/ 5 w 82"/>
                  <a:gd name="T25" fmla="*/ 56 h 114"/>
                  <a:gd name="T26" fmla="*/ 12 w 82"/>
                  <a:gd name="T27" fmla="*/ 91 h 114"/>
                  <a:gd name="T28" fmla="*/ 14 w 82"/>
                  <a:gd name="T29" fmla="*/ 101 h 114"/>
                  <a:gd name="T30" fmla="*/ 15 w 82"/>
                  <a:gd name="T31" fmla="*/ 109 h 114"/>
                  <a:gd name="T32" fmla="*/ 36 w 82"/>
                  <a:gd name="T33" fmla="*/ 91 h 114"/>
                  <a:gd name="T34" fmla="*/ 36 w 82"/>
                  <a:gd name="T35" fmla="*/ 79 h 114"/>
                  <a:gd name="T36" fmla="*/ 30 w 82"/>
                  <a:gd name="T37" fmla="*/ 72 h 114"/>
                  <a:gd name="T38" fmla="*/ 45 w 82"/>
                  <a:gd name="T39" fmla="*/ 7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45" y="73"/>
                    </a:moveTo>
                    <a:cubicBezTo>
                      <a:pt x="55" y="84"/>
                      <a:pt x="60" y="66"/>
                      <a:pt x="66" y="63"/>
                    </a:cubicBezTo>
                    <a:cubicBezTo>
                      <a:pt x="66" y="54"/>
                      <a:pt x="70" y="44"/>
                      <a:pt x="78" y="37"/>
                    </a:cubicBezTo>
                    <a:cubicBezTo>
                      <a:pt x="81" y="31"/>
                      <a:pt x="78" y="25"/>
                      <a:pt x="82" y="19"/>
                    </a:cubicBezTo>
                    <a:cubicBezTo>
                      <a:pt x="81" y="18"/>
                      <a:pt x="80" y="17"/>
                      <a:pt x="79" y="16"/>
                    </a:cubicBezTo>
                    <a:cubicBezTo>
                      <a:pt x="70" y="15"/>
                      <a:pt x="63" y="3"/>
                      <a:pt x="54" y="13"/>
                    </a:cubicBezTo>
                    <a:cubicBezTo>
                      <a:pt x="43" y="23"/>
                      <a:pt x="49" y="0"/>
                      <a:pt x="37" y="6"/>
                    </a:cubicBezTo>
                    <a:cubicBezTo>
                      <a:pt x="35" y="4"/>
                      <a:pt x="33" y="0"/>
                      <a:pt x="30" y="2"/>
                    </a:cubicBezTo>
                    <a:cubicBezTo>
                      <a:pt x="22" y="5"/>
                      <a:pt x="22" y="5"/>
                      <a:pt x="22" y="5"/>
                    </a:cubicBezTo>
                    <a:cubicBezTo>
                      <a:pt x="18" y="7"/>
                      <a:pt x="12" y="10"/>
                      <a:pt x="10" y="15"/>
                    </a:cubicBezTo>
                    <a:cubicBezTo>
                      <a:pt x="10" y="19"/>
                      <a:pt x="15" y="23"/>
                      <a:pt x="10" y="26"/>
                    </a:cubicBezTo>
                    <a:cubicBezTo>
                      <a:pt x="8" y="25"/>
                      <a:pt x="5" y="21"/>
                      <a:pt x="3" y="24"/>
                    </a:cubicBezTo>
                    <a:cubicBezTo>
                      <a:pt x="0" y="33"/>
                      <a:pt x="4" y="45"/>
                      <a:pt x="5" y="56"/>
                    </a:cubicBezTo>
                    <a:cubicBezTo>
                      <a:pt x="5" y="67"/>
                      <a:pt x="7" y="80"/>
                      <a:pt x="12" y="91"/>
                    </a:cubicBezTo>
                    <a:cubicBezTo>
                      <a:pt x="9" y="94"/>
                      <a:pt x="12" y="98"/>
                      <a:pt x="14" y="101"/>
                    </a:cubicBezTo>
                    <a:cubicBezTo>
                      <a:pt x="14" y="103"/>
                      <a:pt x="10" y="108"/>
                      <a:pt x="15" y="109"/>
                    </a:cubicBezTo>
                    <a:cubicBezTo>
                      <a:pt x="30" y="114"/>
                      <a:pt x="28" y="96"/>
                      <a:pt x="36" y="91"/>
                    </a:cubicBezTo>
                    <a:cubicBezTo>
                      <a:pt x="37" y="88"/>
                      <a:pt x="37" y="83"/>
                      <a:pt x="36" y="79"/>
                    </a:cubicBezTo>
                    <a:cubicBezTo>
                      <a:pt x="34" y="75"/>
                      <a:pt x="28" y="77"/>
                      <a:pt x="30" y="72"/>
                    </a:cubicBezTo>
                    <a:cubicBezTo>
                      <a:pt x="34" y="64"/>
                      <a:pt x="40" y="72"/>
                      <a:pt x="45" y="7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3" name="Freeform 728">
                <a:extLst>
                  <a:ext uri="{FF2B5EF4-FFF2-40B4-BE49-F238E27FC236}">
                    <a16:creationId xmlns:a16="http://schemas.microsoft.com/office/drawing/2014/main" id="{E38446B0-898E-40FC-9812-0C86E60B32D2}"/>
                  </a:ext>
                </a:extLst>
              </p:cNvPr>
              <p:cNvSpPr>
                <a:spLocks/>
              </p:cNvSpPr>
              <p:nvPr/>
            </p:nvSpPr>
            <p:spPr bwMode="auto">
              <a:xfrm>
                <a:off x="-4851" y="1024"/>
                <a:ext cx="23" cy="28"/>
              </a:xfrm>
              <a:custGeom>
                <a:avLst/>
                <a:gdLst>
                  <a:gd name="T0" fmla="*/ 23 w 38"/>
                  <a:gd name="T1" fmla="*/ 2 h 46"/>
                  <a:gd name="T2" fmla="*/ 0 w 38"/>
                  <a:gd name="T3" fmla="*/ 11 h 46"/>
                  <a:gd name="T4" fmla="*/ 10 w 38"/>
                  <a:gd name="T5" fmla="*/ 20 h 46"/>
                  <a:gd name="T6" fmla="*/ 30 w 38"/>
                  <a:gd name="T7" fmla="*/ 46 h 46"/>
                  <a:gd name="T8" fmla="*/ 38 w 38"/>
                  <a:gd name="T9" fmla="*/ 25 h 46"/>
                  <a:gd name="T10" fmla="*/ 23 w 38"/>
                  <a:gd name="T11" fmla="*/ 2 h 46"/>
                </a:gdLst>
                <a:ahLst/>
                <a:cxnLst>
                  <a:cxn ang="0">
                    <a:pos x="T0" y="T1"/>
                  </a:cxn>
                  <a:cxn ang="0">
                    <a:pos x="T2" y="T3"/>
                  </a:cxn>
                  <a:cxn ang="0">
                    <a:pos x="T4" y="T5"/>
                  </a:cxn>
                  <a:cxn ang="0">
                    <a:pos x="T6" y="T7"/>
                  </a:cxn>
                  <a:cxn ang="0">
                    <a:pos x="T8" y="T9"/>
                  </a:cxn>
                  <a:cxn ang="0">
                    <a:pos x="T10" y="T11"/>
                  </a:cxn>
                </a:cxnLst>
                <a:rect l="0" t="0" r="r" b="b"/>
                <a:pathLst>
                  <a:path w="38" h="46">
                    <a:moveTo>
                      <a:pt x="23" y="2"/>
                    </a:moveTo>
                    <a:cubicBezTo>
                      <a:pt x="14" y="1"/>
                      <a:pt x="7" y="5"/>
                      <a:pt x="0" y="11"/>
                    </a:cubicBezTo>
                    <a:cubicBezTo>
                      <a:pt x="0" y="17"/>
                      <a:pt x="8" y="17"/>
                      <a:pt x="10" y="20"/>
                    </a:cubicBezTo>
                    <a:cubicBezTo>
                      <a:pt x="7" y="34"/>
                      <a:pt x="28" y="37"/>
                      <a:pt x="30" y="46"/>
                    </a:cubicBezTo>
                    <a:cubicBezTo>
                      <a:pt x="34" y="40"/>
                      <a:pt x="34" y="31"/>
                      <a:pt x="38" y="25"/>
                    </a:cubicBezTo>
                    <a:cubicBezTo>
                      <a:pt x="33" y="17"/>
                      <a:pt x="37" y="0"/>
                      <a:pt x="23"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4" name="Freeform 729">
                <a:extLst>
                  <a:ext uri="{FF2B5EF4-FFF2-40B4-BE49-F238E27FC236}">
                    <a16:creationId xmlns:a16="http://schemas.microsoft.com/office/drawing/2014/main" id="{C28CEB6C-4D44-425A-A161-4BD3ACE3F11D}"/>
                  </a:ext>
                </a:extLst>
              </p:cNvPr>
              <p:cNvSpPr>
                <a:spLocks/>
              </p:cNvSpPr>
              <p:nvPr/>
            </p:nvSpPr>
            <p:spPr bwMode="auto">
              <a:xfrm>
                <a:off x="-4748" y="1008"/>
                <a:ext cx="6" cy="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10" y="4"/>
                      <a:pt x="6" y="1"/>
                      <a:pt x="4" y="0"/>
                    </a:cubicBezTo>
                    <a:cubicBezTo>
                      <a:pt x="0" y="1"/>
                      <a:pt x="3" y="4"/>
                      <a:pt x="5"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5" name="Freeform 730">
                <a:extLst>
                  <a:ext uri="{FF2B5EF4-FFF2-40B4-BE49-F238E27FC236}">
                    <a16:creationId xmlns:a16="http://schemas.microsoft.com/office/drawing/2014/main" id="{65744930-10FE-46B6-A288-01F275002257}"/>
                  </a:ext>
                </a:extLst>
              </p:cNvPr>
              <p:cNvSpPr>
                <a:spLocks/>
              </p:cNvSpPr>
              <p:nvPr/>
            </p:nvSpPr>
            <p:spPr bwMode="auto">
              <a:xfrm>
                <a:off x="-4777" y="1024"/>
                <a:ext cx="12" cy="6"/>
              </a:xfrm>
              <a:custGeom>
                <a:avLst/>
                <a:gdLst>
                  <a:gd name="T0" fmla="*/ 18 w 18"/>
                  <a:gd name="T1" fmla="*/ 5 h 10"/>
                  <a:gd name="T2" fmla="*/ 8 w 18"/>
                  <a:gd name="T3" fmla="*/ 0 h 10"/>
                  <a:gd name="T4" fmla="*/ 4 w 18"/>
                  <a:gd name="T5" fmla="*/ 8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6" y="0"/>
                      <a:pt x="11" y="2"/>
                      <a:pt x="8" y="0"/>
                    </a:cubicBezTo>
                    <a:cubicBezTo>
                      <a:pt x="5" y="1"/>
                      <a:pt x="0" y="4"/>
                      <a:pt x="4" y="8"/>
                    </a:cubicBezTo>
                    <a:cubicBezTo>
                      <a:pt x="9" y="7"/>
                      <a:pt x="15" y="10"/>
                      <a:pt x="1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6" name="Freeform 731">
                <a:extLst>
                  <a:ext uri="{FF2B5EF4-FFF2-40B4-BE49-F238E27FC236}">
                    <a16:creationId xmlns:a16="http://schemas.microsoft.com/office/drawing/2014/main" id="{AE47F764-839B-4B2D-B40C-6B0855A42174}"/>
                  </a:ext>
                </a:extLst>
              </p:cNvPr>
              <p:cNvSpPr>
                <a:spLocks/>
              </p:cNvSpPr>
              <p:nvPr/>
            </p:nvSpPr>
            <p:spPr bwMode="auto">
              <a:xfrm>
                <a:off x="-4645" y="1050"/>
                <a:ext cx="0" cy="0"/>
              </a:xfrm>
              <a:custGeom>
                <a:avLst/>
                <a:gdLst>
                  <a:gd name="T0" fmla="*/ 0 w 1"/>
                  <a:gd name="T1" fmla="*/ 0 w 1"/>
                </a:gdLst>
                <a:ahLst/>
                <a:cxnLst>
                  <a:cxn ang="0">
                    <a:pos x="T0" y="0"/>
                  </a:cxn>
                  <a:cxn ang="0">
                    <a:pos x="T1" y="0"/>
                  </a:cxn>
                </a:cxnLst>
                <a:rect l="0" t="0" r="r" b="b"/>
                <a:pathLst>
                  <a:path w="1">
                    <a:moveTo>
                      <a:pt x="0" y="0"/>
                    </a:moveTo>
                    <a:cubicBezTo>
                      <a:pt x="0" y="0"/>
                      <a:pt x="1"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7" name="Freeform 732">
                <a:extLst>
                  <a:ext uri="{FF2B5EF4-FFF2-40B4-BE49-F238E27FC236}">
                    <a16:creationId xmlns:a16="http://schemas.microsoft.com/office/drawing/2014/main" id="{83EBDE45-D516-4C56-B024-B3171D176C16}"/>
                  </a:ext>
                </a:extLst>
              </p:cNvPr>
              <p:cNvSpPr>
                <a:spLocks/>
              </p:cNvSpPr>
              <p:nvPr/>
            </p:nvSpPr>
            <p:spPr bwMode="auto">
              <a:xfrm>
                <a:off x="-4400" y="1171"/>
                <a:ext cx="59" cy="21"/>
              </a:xfrm>
              <a:custGeom>
                <a:avLst/>
                <a:gdLst>
                  <a:gd name="T0" fmla="*/ 86 w 94"/>
                  <a:gd name="T1" fmla="*/ 0 h 34"/>
                  <a:gd name="T2" fmla="*/ 73 w 94"/>
                  <a:gd name="T3" fmla="*/ 23 h 34"/>
                  <a:gd name="T4" fmla="*/ 45 w 94"/>
                  <a:gd name="T5" fmla="*/ 26 h 34"/>
                  <a:gd name="T6" fmla="*/ 0 w 94"/>
                  <a:gd name="T7" fmla="*/ 0 h 34"/>
                  <a:gd name="T8" fmla="*/ 86 w 94"/>
                  <a:gd name="T9" fmla="*/ 0 h 34"/>
                </a:gdLst>
                <a:ahLst/>
                <a:cxnLst>
                  <a:cxn ang="0">
                    <a:pos x="T0" y="T1"/>
                  </a:cxn>
                  <a:cxn ang="0">
                    <a:pos x="T2" y="T3"/>
                  </a:cxn>
                  <a:cxn ang="0">
                    <a:pos x="T4" y="T5"/>
                  </a:cxn>
                  <a:cxn ang="0">
                    <a:pos x="T6" y="T7"/>
                  </a:cxn>
                  <a:cxn ang="0">
                    <a:pos x="T8" y="T9"/>
                  </a:cxn>
                </a:cxnLst>
                <a:rect l="0" t="0" r="r" b="b"/>
                <a:pathLst>
                  <a:path w="94" h="34">
                    <a:moveTo>
                      <a:pt x="86" y="0"/>
                    </a:moveTo>
                    <a:cubicBezTo>
                      <a:pt x="94" y="20"/>
                      <a:pt x="73" y="23"/>
                      <a:pt x="73" y="23"/>
                    </a:cubicBezTo>
                    <a:cubicBezTo>
                      <a:pt x="62" y="34"/>
                      <a:pt x="45" y="26"/>
                      <a:pt x="45" y="26"/>
                    </a:cubicBezTo>
                    <a:cubicBezTo>
                      <a:pt x="45" y="26"/>
                      <a:pt x="23" y="13"/>
                      <a:pt x="0" y="0"/>
                    </a:cubicBezTo>
                    <a:cubicBezTo>
                      <a:pt x="86" y="0"/>
                      <a:pt x="86" y="0"/>
                      <a:pt x="8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8" name="Freeform 733">
                <a:extLst>
                  <a:ext uri="{FF2B5EF4-FFF2-40B4-BE49-F238E27FC236}">
                    <a16:creationId xmlns:a16="http://schemas.microsoft.com/office/drawing/2014/main" id="{DF3F7CC9-A125-41DD-9010-EA5487902C2F}"/>
                  </a:ext>
                </a:extLst>
              </p:cNvPr>
              <p:cNvSpPr>
                <a:spLocks/>
              </p:cNvSpPr>
              <p:nvPr/>
            </p:nvSpPr>
            <p:spPr bwMode="auto">
              <a:xfrm>
                <a:off x="-4627" y="1020"/>
                <a:ext cx="293" cy="172"/>
              </a:xfrm>
              <a:custGeom>
                <a:avLst/>
                <a:gdLst>
                  <a:gd name="T0" fmla="*/ 126 w 471"/>
                  <a:gd name="T1" fmla="*/ 100 h 276"/>
                  <a:gd name="T2" fmla="*/ 209 w 471"/>
                  <a:gd name="T3" fmla="*/ 171 h 276"/>
                  <a:gd name="T4" fmla="*/ 411 w 471"/>
                  <a:gd name="T5" fmla="*/ 268 h 276"/>
                  <a:gd name="T6" fmla="*/ 441 w 471"/>
                  <a:gd name="T7" fmla="*/ 223 h 276"/>
                  <a:gd name="T8" fmla="*/ 427 w 471"/>
                  <a:gd name="T9" fmla="*/ 215 h 276"/>
                  <a:gd name="T10" fmla="*/ 416 w 471"/>
                  <a:gd name="T11" fmla="*/ 210 h 276"/>
                  <a:gd name="T12" fmla="*/ 400 w 471"/>
                  <a:gd name="T13" fmla="*/ 191 h 276"/>
                  <a:gd name="T14" fmla="*/ 387 w 471"/>
                  <a:gd name="T15" fmla="*/ 184 h 276"/>
                  <a:gd name="T16" fmla="*/ 360 w 471"/>
                  <a:gd name="T17" fmla="*/ 197 h 276"/>
                  <a:gd name="T18" fmla="*/ 336 w 471"/>
                  <a:gd name="T19" fmla="*/ 188 h 276"/>
                  <a:gd name="T20" fmla="*/ 345 w 471"/>
                  <a:gd name="T21" fmla="*/ 175 h 276"/>
                  <a:gd name="T22" fmla="*/ 306 w 471"/>
                  <a:gd name="T23" fmla="*/ 173 h 276"/>
                  <a:gd name="T24" fmla="*/ 302 w 471"/>
                  <a:gd name="T25" fmla="*/ 157 h 276"/>
                  <a:gd name="T26" fmla="*/ 327 w 471"/>
                  <a:gd name="T27" fmla="*/ 144 h 276"/>
                  <a:gd name="T28" fmla="*/ 291 w 471"/>
                  <a:gd name="T29" fmla="*/ 139 h 276"/>
                  <a:gd name="T30" fmla="*/ 309 w 471"/>
                  <a:gd name="T31" fmla="*/ 120 h 276"/>
                  <a:gd name="T32" fmla="*/ 279 w 471"/>
                  <a:gd name="T33" fmla="*/ 98 h 276"/>
                  <a:gd name="T34" fmla="*/ 268 w 471"/>
                  <a:gd name="T35" fmla="*/ 119 h 276"/>
                  <a:gd name="T36" fmla="*/ 268 w 471"/>
                  <a:gd name="T37" fmla="*/ 91 h 276"/>
                  <a:gd name="T38" fmla="*/ 228 w 471"/>
                  <a:gd name="T39" fmla="*/ 100 h 276"/>
                  <a:gd name="T40" fmla="*/ 220 w 471"/>
                  <a:gd name="T41" fmla="*/ 91 h 276"/>
                  <a:gd name="T42" fmla="*/ 217 w 471"/>
                  <a:gd name="T43" fmla="*/ 94 h 276"/>
                  <a:gd name="T44" fmla="*/ 202 w 471"/>
                  <a:gd name="T45" fmla="*/ 93 h 276"/>
                  <a:gd name="T46" fmla="*/ 186 w 471"/>
                  <a:gd name="T47" fmla="*/ 67 h 276"/>
                  <a:gd name="T48" fmla="*/ 174 w 471"/>
                  <a:gd name="T49" fmla="*/ 86 h 276"/>
                  <a:gd name="T50" fmla="*/ 159 w 471"/>
                  <a:gd name="T51" fmla="*/ 65 h 276"/>
                  <a:gd name="T52" fmla="*/ 156 w 471"/>
                  <a:gd name="T53" fmla="*/ 56 h 276"/>
                  <a:gd name="T54" fmla="*/ 140 w 471"/>
                  <a:gd name="T55" fmla="*/ 50 h 276"/>
                  <a:gd name="T56" fmla="*/ 117 w 471"/>
                  <a:gd name="T57" fmla="*/ 35 h 276"/>
                  <a:gd name="T58" fmla="*/ 109 w 471"/>
                  <a:gd name="T59" fmla="*/ 40 h 276"/>
                  <a:gd name="T60" fmla="*/ 74 w 471"/>
                  <a:gd name="T61" fmla="*/ 49 h 276"/>
                  <a:gd name="T62" fmla="*/ 72 w 471"/>
                  <a:gd name="T63" fmla="*/ 74 h 276"/>
                  <a:gd name="T64" fmla="*/ 65 w 471"/>
                  <a:gd name="T65" fmla="*/ 62 h 276"/>
                  <a:gd name="T66" fmla="*/ 55 w 471"/>
                  <a:gd name="T67" fmla="*/ 68 h 276"/>
                  <a:gd name="T68" fmla="*/ 44 w 471"/>
                  <a:gd name="T69" fmla="*/ 83 h 276"/>
                  <a:gd name="T70" fmla="*/ 38 w 471"/>
                  <a:gd name="T71" fmla="*/ 38 h 276"/>
                  <a:gd name="T72" fmla="*/ 0 w 471"/>
                  <a:gd name="T73" fmla="*/ 4 h 276"/>
                  <a:gd name="T74" fmla="*/ 90 w 471"/>
                  <a:gd name="T75" fmla="*/ 9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1" h="276">
                    <a:moveTo>
                      <a:pt x="90" y="93"/>
                    </a:moveTo>
                    <a:cubicBezTo>
                      <a:pt x="90" y="93"/>
                      <a:pt x="115" y="68"/>
                      <a:pt x="126" y="100"/>
                    </a:cubicBezTo>
                    <a:cubicBezTo>
                      <a:pt x="147" y="127"/>
                      <a:pt x="147" y="127"/>
                      <a:pt x="147" y="127"/>
                    </a:cubicBezTo>
                    <a:cubicBezTo>
                      <a:pt x="147" y="127"/>
                      <a:pt x="163" y="165"/>
                      <a:pt x="209" y="171"/>
                    </a:cubicBezTo>
                    <a:cubicBezTo>
                      <a:pt x="209" y="171"/>
                      <a:pt x="283" y="176"/>
                      <a:pt x="308" y="208"/>
                    </a:cubicBezTo>
                    <a:cubicBezTo>
                      <a:pt x="411" y="268"/>
                      <a:pt x="411" y="268"/>
                      <a:pt x="411" y="268"/>
                    </a:cubicBezTo>
                    <a:cubicBezTo>
                      <a:pt x="411" y="268"/>
                      <a:pt x="428" y="276"/>
                      <a:pt x="439" y="265"/>
                    </a:cubicBezTo>
                    <a:cubicBezTo>
                      <a:pt x="439" y="265"/>
                      <a:pt x="471" y="261"/>
                      <a:pt x="441" y="223"/>
                    </a:cubicBezTo>
                    <a:cubicBezTo>
                      <a:pt x="438" y="218"/>
                      <a:pt x="440" y="211"/>
                      <a:pt x="438" y="205"/>
                    </a:cubicBezTo>
                    <a:cubicBezTo>
                      <a:pt x="431" y="194"/>
                      <a:pt x="430" y="212"/>
                      <a:pt x="427" y="215"/>
                    </a:cubicBezTo>
                    <a:cubicBezTo>
                      <a:pt x="422" y="209"/>
                      <a:pt x="420" y="219"/>
                      <a:pt x="415" y="219"/>
                    </a:cubicBezTo>
                    <a:cubicBezTo>
                      <a:pt x="409" y="218"/>
                      <a:pt x="414" y="213"/>
                      <a:pt x="416" y="210"/>
                    </a:cubicBezTo>
                    <a:cubicBezTo>
                      <a:pt x="416" y="206"/>
                      <a:pt x="414" y="198"/>
                      <a:pt x="408" y="200"/>
                    </a:cubicBezTo>
                    <a:cubicBezTo>
                      <a:pt x="406" y="198"/>
                      <a:pt x="404" y="195"/>
                      <a:pt x="400" y="191"/>
                    </a:cubicBezTo>
                    <a:cubicBezTo>
                      <a:pt x="398" y="193"/>
                      <a:pt x="393" y="184"/>
                      <a:pt x="388" y="192"/>
                    </a:cubicBezTo>
                    <a:cubicBezTo>
                      <a:pt x="385" y="189"/>
                      <a:pt x="387" y="187"/>
                      <a:pt x="387" y="184"/>
                    </a:cubicBezTo>
                    <a:cubicBezTo>
                      <a:pt x="379" y="170"/>
                      <a:pt x="382" y="196"/>
                      <a:pt x="373" y="191"/>
                    </a:cubicBezTo>
                    <a:cubicBezTo>
                      <a:pt x="371" y="195"/>
                      <a:pt x="364" y="195"/>
                      <a:pt x="360" y="197"/>
                    </a:cubicBezTo>
                    <a:cubicBezTo>
                      <a:pt x="359" y="195"/>
                      <a:pt x="359" y="188"/>
                      <a:pt x="354" y="189"/>
                    </a:cubicBezTo>
                    <a:cubicBezTo>
                      <a:pt x="348" y="198"/>
                      <a:pt x="342" y="186"/>
                      <a:pt x="336" y="188"/>
                    </a:cubicBezTo>
                    <a:cubicBezTo>
                      <a:pt x="338" y="183"/>
                      <a:pt x="344" y="182"/>
                      <a:pt x="347" y="177"/>
                    </a:cubicBezTo>
                    <a:cubicBezTo>
                      <a:pt x="347" y="176"/>
                      <a:pt x="346" y="175"/>
                      <a:pt x="345" y="175"/>
                    </a:cubicBezTo>
                    <a:cubicBezTo>
                      <a:pt x="338" y="180"/>
                      <a:pt x="330" y="182"/>
                      <a:pt x="321" y="181"/>
                    </a:cubicBezTo>
                    <a:cubicBezTo>
                      <a:pt x="316" y="176"/>
                      <a:pt x="308" y="184"/>
                      <a:pt x="306" y="173"/>
                    </a:cubicBezTo>
                    <a:cubicBezTo>
                      <a:pt x="308" y="169"/>
                      <a:pt x="311" y="171"/>
                      <a:pt x="312" y="167"/>
                    </a:cubicBezTo>
                    <a:cubicBezTo>
                      <a:pt x="312" y="159"/>
                      <a:pt x="300" y="167"/>
                      <a:pt x="302" y="157"/>
                    </a:cubicBezTo>
                    <a:cubicBezTo>
                      <a:pt x="307" y="152"/>
                      <a:pt x="311" y="155"/>
                      <a:pt x="317" y="155"/>
                    </a:cubicBezTo>
                    <a:cubicBezTo>
                      <a:pt x="327" y="154"/>
                      <a:pt x="318" y="144"/>
                      <a:pt x="327" y="144"/>
                    </a:cubicBezTo>
                    <a:cubicBezTo>
                      <a:pt x="319" y="129"/>
                      <a:pt x="304" y="145"/>
                      <a:pt x="292" y="143"/>
                    </a:cubicBezTo>
                    <a:cubicBezTo>
                      <a:pt x="290" y="142"/>
                      <a:pt x="292" y="141"/>
                      <a:pt x="291" y="139"/>
                    </a:cubicBezTo>
                    <a:cubicBezTo>
                      <a:pt x="290" y="127"/>
                      <a:pt x="309" y="130"/>
                      <a:pt x="310" y="120"/>
                    </a:cubicBezTo>
                    <a:cubicBezTo>
                      <a:pt x="309" y="120"/>
                      <a:pt x="309" y="120"/>
                      <a:pt x="309" y="120"/>
                    </a:cubicBezTo>
                    <a:cubicBezTo>
                      <a:pt x="301" y="109"/>
                      <a:pt x="290" y="109"/>
                      <a:pt x="282" y="97"/>
                    </a:cubicBezTo>
                    <a:cubicBezTo>
                      <a:pt x="281" y="97"/>
                      <a:pt x="280" y="98"/>
                      <a:pt x="279" y="98"/>
                    </a:cubicBezTo>
                    <a:cubicBezTo>
                      <a:pt x="267" y="99"/>
                      <a:pt x="279" y="109"/>
                      <a:pt x="275" y="113"/>
                    </a:cubicBezTo>
                    <a:cubicBezTo>
                      <a:pt x="273" y="115"/>
                      <a:pt x="273" y="121"/>
                      <a:pt x="268" y="119"/>
                    </a:cubicBezTo>
                    <a:cubicBezTo>
                      <a:pt x="273" y="112"/>
                      <a:pt x="253" y="107"/>
                      <a:pt x="267" y="101"/>
                    </a:cubicBezTo>
                    <a:cubicBezTo>
                      <a:pt x="265" y="98"/>
                      <a:pt x="273" y="94"/>
                      <a:pt x="268" y="91"/>
                    </a:cubicBezTo>
                    <a:cubicBezTo>
                      <a:pt x="259" y="91"/>
                      <a:pt x="246" y="85"/>
                      <a:pt x="240" y="94"/>
                    </a:cubicBezTo>
                    <a:cubicBezTo>
                      <a:pt x="233" y="87"/>
                      <a:pt x="235" y="100"/>
                      <a:pt x="228" y="100"/>
                    </a:cubicBezTo>
                    <a:cubicBezTo>
                      <a:pt x="222" y="92"/>
                      <a:pt x="232" y="88"/>
                      <a:pt x="226" y="83"/>
                    </a:cubicBezTo>
                    <a:cubicBezTo>
                      <a:pt x="223" y="86"/>
                      <a:pt x="222" y="88"/>
                      <a:pt x="220" y="91"/>
                    </a:cubicBezTo>
                    <a:cubicBezTo>
                      <a:pt x="219" y="93"/>
                      <a:pt x="219" y="93"/>
                      <a:pt x="219" y="93"/>
                    </a:cubicBezTo>
                    <a:cubicBezTo>
                      <a:pt x="219" y="93"/>
                      <a:pt x="218" y="95"/>
                      <a:pt x="217" y="94"/>
                    </a:cubicBezTo>
                    <a:cubicBezTo>
                      <a:pt x="214" y="101"/>
                      <a:pt x="209" y="101"/>
                      <a:pt x="202" y="100"/>
                    </a:cubicBezTo>
                    <a:cubicBezTo>
                      <a:pt x="198" y="98"/>
                      <a:pt x="200" y="96"/>
                      <a:pt x="202" y="93"/>
                    </a:cubicBezTo>
                    <a:cubicBezTo>
                      <a:pt x="203" y="80"/>
                      <a:pt x="227" y="86"/>
                      <a:pt x="219" y="71"/>
                    </a:cubicBezTo>
                    <a:cubicBezTo>
                      <a:pt x="209" y="60"/>
                      <a:pt x="196" y="68"/>
                      <a:pt x="186" y="67"/>
                    </a:cubicBezTo>
                    <a:cubicBezTo>
                      <a:pt x="174" y="70"/>
                      <a:pt x="186" y="79"/>
                      <a:pt x="182" y="85"/>
                    </a:cubicBezTo>
                    <a:cubicBezTo>
                      <a:pt x="179" y="82"/>
                      <a:pt x="175" y="82"/>
                      <a:pt x="174" y="86"/>
                    </a:cubicBezTo>
                    <a:cubicBezTo>
                      <a:pt x="170" y="85"/>
                      <a:pt x="170" y="80"/>
                      <a:pt x="171" y="77"/>
                    </a:cubicBezTo>
                    <a:cubicBezTo>
                      <a:pt x="164" y="75"/>
                      <a:pt x="167" y="64"/>
                      <a:pt x="159" y="65"/>
                    </a:cubicBezTo>
                    <a:cubicBezTo>
                      <a:pt x="153" y="67"/>
                      <a:pt x="155" y="79"/>
                      <a:pt x="147" y="75"/>
                    </a:cubicBezTo>
                    <a:cubicBezTo>
                      <a:pt x="152" y="69"/>
                      <a:pt x="149" y="61"/>
                      <a:pt x="156" y="56"/>
                    </a:cubicBezTo>
                    <a:cubicBezTo>
                      <a:pt x="157" y="53"/>
                      <a:pt x="152" y="50"/>
                      <a:pt x="149" y="49"/>
                    </a:cubicBezTo>
                    <a:cubicBezTo>
                      <a:pt x="145" y="47"/>
                      <a:pt x="144" y="56"/>
                      <a:pt x="140" y="50"/>
                    </a:cubicBezTo>
                    <a:cubicBezTo>
                      <a:pt x="147" y="43"/>
                      <a:pt x="137" y="39"/>
                      <a:pt x="133" y="33"/>
                    </a:cubicBezTo>
                    <a:cubicBezTo>
                      <a:pt x="128" y="30"/>
                      <a:pt x="120" y="30"/>
                      <a:pt x="117" y="35"/>
                    </a:cubicBezTo>
                    <a:cubicBezTo>
                      <a:pt x="117" y="37"/>
                      <a:pt x="117" y="38"/>
                      <a:pt x="117" y="40"/>
                    </a:cubicBezTo>
                    <a:cubicBezTo>
                      <a:pt x="115" y="38"/>
                      <a:pt x="112" y="40"/>
                      <a:pt x="109" y="40"/>
                    </a:cubicBezTo>
                    <a:cubicBezTo>
                      <a:pt x="108" y="38"/>
                      <a:pt x="105" y="34"/>
                      <a:pt x="101" y="34"/>
                    </a:cubicBezTo>
                    <a:cubicBezTo>
                      <a:pt x="89" y="33"/>
                      <a:pt x="83" y="39"/>
                      <a:pt x="74" y="49"/>
                    </a:cubicBezTo>
                    <a:cubicBezTo>
                      <a:pt x="77" y="54"/>
                      <a:pt x="74" y="60"/>
                      <a:pt x="71" y="67"/>
                    </a:cubicBezTo>
                    <a:cubicBezTo>
                      <a:pt x="71" y="69"/>
                      <a:pt x="72" y="72"/>
                      <a:pt x="72" y="74"/>
                    </a:cubicBezTo>
                    <a:cubicBezTo>
                      <a:pt x="71" y="75"/>
                      <a:pt x="70" y="76"/>
                      <a:pt x="69" y="77"/>
                    </a:cubicBezTo>
                    <a:cubicBezTo>
                      <a:pt x="65" y="73"/>
                      <a:pt x="67" y="67"/>
                      <a:pt x="65" y="62"/>
                    </a:cubicBezTo>
                    <a:cubicBezTo>
                      <a:pt x="61" y="65"/>
                      <a:pt x="58" y="60"/>
                      <a:pt x="56" y="58"/>
                    </a:cubicBezTo>
                    <a:cubicBezTo>
                      <a:pt x="53" y="60"/>
                      <a:pt x="53" y="64"/>
                      <a:pt x="55" y="68"/>
                    </a:cubicBezTo>
                    <a:cubicBezTo>
                      <a:pt x="51" y="69"/>
                      <a:pt x="50" y="72"/>
                      <a:pt x="52" y="76"/>
                    </a:cubicBezTo>
                    <a:cubicBezTo>
                      <a:pt x="50" y="78"/>
                      <a:pt x="49" y="85"/>
                      <a:pt x="44" y="83"/>
                    </a:cubicBezTo>
                    <a:cubicBezTo>
                      <a:pt x="44" y="80"/>
                      <a:pt x="38" y="74"/>
                      <a:pt x="46" y="73"/>
                    </a:cubicBezTo>
                    <a:cubicBezTo>
                      <a:pt x="40" y="64"/>
                      <a:pt x="43" y="48"/>
                      <a:pt x="38" y="38"/>
                    </a:cubicBezTo>
                    <a:cubicBezTo>
                      <a:pt x="21" y="27"/>
                      <a:pt x="28" y="10"/>
                      <a:pt x="11" y="0"/>
                    </a:cubicBezTo>
                    <a:cubicBezTo>
                      <a:pt x="7" y="1"/>
                      <a:pt x="4" y="3"/>
                      <a:pt x="0" y="4"/>
                    </a:cubicBezTo>
                    <a:cubicBezTo>
                      <a:pt x="0" y="4"/>
                      <a:pt x="15" y="69"/>
                      <a:pt x="25" y="80"/>
                    </a:cubicBezTo>
                    <a:cubicBezTo>
                      <a:pt x="34" y="90"/>
                      <a:pt x="45" y="115"/>
                      <a:pt x="90" y="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734">
                <a:extLst>
                  <a:ext uri="{FF2B5EF4-FFF2-40B4-BE49-F238E27FC236}">
                    <a16:creationId xmlns:a16="http://schemas.microsoft.com/office/drawing/2014/main" id="{7F045695-BA00-40D6-B012-48A955A035CA}"/>
                  </a:ext>
                </a:extLst>
              </p:cNvPr>
              <p:cNvSpPr>
                <a:spLocks/>
              </p:cNvSpPr>
              <p:nvPr/>
            </p:nvSpPr>
            <p:spPr bwMode="auto">
              <a:xfrm>
                <a:off x="-4749" y="795"/>
                <a:ext cx="53" cy="109"/>
              </a:xfrm>
              <a:custGeom>
                <a:avLst/>
                <a:gdLst>
                  <a:gd name="T0" fmla="*/ 69 w 85"/>
                  <a:gd name="T1" fmla="*/ 65 h 175"/>
                  <a:gd name="T2" fmla="*/ 61 w 85"/>
                  <a:gd name="T3" fmla="*/ 62 h 175"/>
                  <a:gd name="T4" fmla="*/ 48 w 85"/>
                  <a:gd name="T5" fmla="*/ 49 h 175"/>
                  <a:gd name="T6" fmla="*/ 42 w 85"/>
                  <a:gd name="T7" fmla="*/ 38 h 175"/>
                  <a:gd name="T8" fmla="*/ 22 w 85"/>
                  <a:gd name="T9" fmla="*/ 11 h 175"/>
                  <a:gd name="T10" fmla="*/ 12 w 85"/>
                  <a:gd name="T11" fmla="*/ 17 h 175"/>
                  <a:gd name="T12" fmla="*/ 20 w 85"/>
                  <a:gd name="T13" fmla="*/ 20 h 175"/>
                  <a:gd name="T14" fmla="*/ 7 w 85"/>
                  <a:gd name="T15" fmla="*/ 34 h 175"/>
                  <a:gd name="T16" fmla="*/ 12 w 85"/>
                  <a:gd name="T17" fmla="*/ 40 h 175"/>
                  <a:gd name="T18" fmla="*/ 0 w 85"/>
                  <a:gd name="T19" fmla="*/ 54 h 175"/>
                  <a:gd name="T20" fmla="*/ 12 w 85"/>
                  <a:gd name="T21" fmla="*/ 67 h 175"/>
                  <a:gd name="T22" fmla="*/ 1 w 85"/>
                  <a:gd name="T23" fmla="*/ 66 h 175"/>
                  <a:gd name="T24" fmla="*/ 12 w 85"/>
                  <a:gd name="T25" fmla="*/ 91 h 175"/>
                  <a:gd name="T26" fmla="*/ 16 w 85"/>
                  <a:gd name="T27" fmla="*/ 97 h 175"/>
                  <a:gd name="T28" fmla="*/ 15 w 85"/>
                  <a:gd name="T29" fmla="*/ 106 h 175"/>
                  <a:gd name="T30" fmla="*/ 24 w 85"/>
                  <a:gd name="T31" fmla="*/ 107 h 175"/>
                  <a:gd name="T32" fmla="*/ 34 w 85"/>
                  <a:gd name="T33" fmla="*/ 103 h 175"/>
                  <a:gd name="T34" fmla="*/ 39 w 85"/>
                  <a:gd name="T35" fmla="*/ 116 h 175"/>
                  <a:gd name="T36" fmla="*/ 29 w 85"/>
                  <a:gd name="T37" fmla="*/ 118 h 175"/>
                  <a:gd name="T38" fmla="*/ 28 w 85"/>
                  <a:gd name="T39" fmla="*/ 135 h 175"/>
                  <a:gd name="T40" fmla="*/ 33 w 85"/>
                  <a:gd name="T41" fmla="*/ 148 h 175"/>
                  <a:gd name="T42" fmla="*/ 39 w 85"/>
                  <a:gd name="T43" fmla="*/ 152 h 175"/>
                  <a:gd name="T44" fmla="*/ 42 w 85"/>
                  <a:gd name="T45" fmla="*/ 166 h 175"/>
                  <a:gd name="T46" fmla="*/ 60 w 85"/>
                  <a:gd name="T47" fmla="*/ 166 h 175"/>
                  <a:gd name="T48" fmla="*/ 60 w 85"/>
                  <a:gd name="T49" fmla="*/ 162 h 175"/>
                  <a:gd name="T50" fmla="*/ 69 w 85"/>
                  <a:gd name="T51" fmla="*/ 155 h 175"/>
                  <a:gd name="T52" fmla="*/ 78 w 85"/>
                  <a:gd name="T53" fmla="*/ 155 h 175"/>
                  <a:gd name="T54" fmla="*/ 78 w 85"/>
                  <a:gd name="T55" fmla="*/ 136 h 175"/>
                  <a:gd name="T56" fmla="*/ 85 w 85"/>
                  <a:gd name="T57" fmla="*/ 132 h 175"/>
                  <a:gd name="T58" fmla="*/ 69 w 85"/>
                  <a:gd name="T59" fmla="*/ 6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5" h="175">
                    <a:moveTo>
                      <a:pt x="69" y="65"/>
                    </a:moveTo>
                    <a:cubicBezTo>
                      <a:pt x="66" y="64"/>
                      <a:pt x="64" y="63"/>
                      <a:pt x="61" y="62"/>
                    </a:cubicBezTo>
                    <a:cubicBezTo>
                      <a:pt x="59" y="57"/>
                      <a:pt x="57" y="47"/>
                      <a:pt x="48" y="49"/>
                    </a:cubicBezTo>
                    <a:cubicBezTo>
                      <a:pt x="45" y="46"/>
                      <a:pt x="40" y="44"/>
                      <a:pt x="42" y="38"/>
                    </a:cubicBezTo>
                    <a:cubicBezTo>
                      <a:pt x="33" y="31"/>
                      <a:pt x="32" y="19"/>
                      <a:pt x="22" y="11"/>
                    </a:cubicBezTo>
                    <a:cubicBezTo>
                      <a:pt x="8" y="0"/>
                      <a:pt x="7" y="16"/>
                      <a:pt x="12" y="17"/>
                    </a:cubicBezTo>
                    <a:cubicBezTo>
                      <a:pt x="15" y="17"/>
                      <a:pt x="20" y="15"/>
                      <a:pt x="20" y="20"/>
                    </a:cubicBezTo>
                    <a:cubicBezTo>
                      <a:pt x="18" y="31"/>
                      <a:pt x="5" y="21"/>
                      <a:pt x="7" y="34"/>
                    </a:cubicBezTo>
                    <a:cubicBezTo>
                      <a:pt x="7" y="37"/>
                      <a:pt x="11" y="38"/>
                      <a:pt x="12" y="40"/>
                    </a:cubicBezTo>
                    <a:cubicBezTo>
                      <a:pt x="2" y="42"/>
                      <a:pt x="9" y="53"/>
                      <a:pt x="0" y="54"/>
                    </a:cubicBezTo>
                    <a:cubicBezTo>
                      <a:pt x="1" y="60"/>
                      <a:pt x="8" y="61"/>
                      <a:pt x="12" y="67"/>
                    </a:cubicBezTo>
                    <a:cubicBezTo>
                      <a:pt x="9" y="72"/>
                      <a:pt x="5" y="65"/>
                      <a:pt x="1" y="66"/>
                    </a:cubicBezTo>
                    <a:cubicBezTo>
                      <a:pt x="5" y="72"/>
                      <a:pt x="6" y="83"/>
                      <a:pt x="12" y="91"/>
                    </a:cubicBezTo>
                    <a:cubicBezTo>
                      <a:pt x="14" y="92"/>
                      <a:pt x="17" y="94"/>
                      <a:pt x="16" y="97"/>
                    </a:cubicBezTo>
                    <a:cubicBezTo>
                      <a:pt x="11" y="99"/>
                      <a:pt x="16" y="103"/>
                      <a:pt x="15" y="106"/>
                    </a:cubicBezTo>
                    <a:cubicBezTo>
                      <a:pt x="18" y="107"/>
                      <a:pt x="22" y="103"/>
                      <a:pt x="24" y="107"/>
                    </a:cubicBezTo>
                    <a:cubicBezTo>
                      <a:pt x="28" y="106"/>
                      <a:pt x="30" y="100"/>
                      <a:pt x="34" y="103"/>
                    </a:cubicBezTo>
                    <a:cubicBezTo>
                      <a:pt x="40" y="107"/>
                      <a:pt x="30" y="113"/>
                      <a:pt x="39" y="116"/>
                    </a:cubicBezTo>
                    <a:cubicBezTo>
                      <a:pt x="36" y="122"/>
                      <a:pt x="33" y="115"/>
                      <a:pt x="29" y="118"/>
                    </a:cubicBezTo>
                    <a:cubicBezTo>
                      <a:pt x="27" y="124"/>
                      <a:pt x="19" y="130"/>
                      <a:pt x="28" y="135"/>
                    </a:cubicBezTo>
                    <a:cubicBezTo>
                      <a:pt x="27" y="140"/>
                      <a:pt x="27" y="145"/>
                      <a:pt x="33" y="148"/>
                    </a:cubicBezTo>
                    <a:cubicBezTo>
                      <a:pt x="35" y="147"/>
                      <a:pt x="38" y="149"/>
                      <a:pt x="39" y="152"/>
                    </a:cubicBezTo>
                    <a:cubicBezTo>
                      <a:pt x="32" y="157"/>
                      <a:pt x="40" y="161"/>
                      <a:pt x="42" y="166"/>
                    </a:cubicBezTo>
                    <a:cubicBezTo>
                      <a:pt x="48" y="163"/>
                      <a:pt x="58" y="175"/>
                      <a:pt x="60" y="166"/>
                    </a:cubicBezTo>
                    <a:cubicBezTo>
                      <a:pt x="58" y="164"/>
                      <a:pt x="57" y="162"/>
                      <a:pt x="60" y="162"/>
                    </a:cubicBezTo>
                    <a:cubicBezTo>
                      <a:pt x="70" y="166"/>
                      <a:pt x="61" y="153"/>
                      <a:pt x="69" y="155"/>
                    </a:cubicBezTo>
                    <a:cubicBezTo>
                      <a:pt x="71" y="158"/>
                      <a:pt x="79" y="166"/>
                      <a:pt x="78" y="155"/>
                    </a:cubicBezTo>
                    <a:cubicBezTo>
                      <a:pt x="76" y="149"/>
                      <a:pt x="79" y="142"/>
                      <a:pt x="78" y="136"/>
                    </a:cubicBezTo>
                    <a:cubicBezTo>
                      <a:pt x="81" y="137"/>
                      <a:pt x="83" y="134"/>
                      <a:pt x="85" y="132"/>
                    </a:cubicBezTo>
                    <a:cubicBezTo>
                      <a:pt x="49" y="101"/>
                      <a:pt x="69" y="65"/>
                      <a:pt x="69" y="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735">
                <a:extLst>
                  <a:ext uri="{FF2B5EF4-FFF2-40B4-BE49-F238E27FC236}">
                    <a16:creationId xmlns:a16="http://schemas.microsoft.com/office/drawing/2014/main" id="{C4E6E2F6-51A3-43AA-917D-1EB9EBE13514}"/>
                  </a:ext>
                </a:extLst>
              </p:cNvPr>
              <p:cNvSpPr>
                <a:spLocks/>
              </p:cNvSpPr>
              <p:nvPr/>
            </p:nvSpPr>
            <p:spPr bwMode="auto">
              <a:xfrm>
                <a:off x="-4679" y="866"/>
                <a:ext cx="1" cy="0"/>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0"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736">
                <a:extLst>
                  <a:ext uri="{FF2B5EF4-FFF2-40B4-BE49-F238E27FC236}">
                    <a16:creationId xmlns:a16="http://schemas.microsoft.com/office/drawing/2014/main" id="{3D272B22-C122-4C1F-80A5-0789E718AF46}"/>
                  </a:ext>
                </a:extLst>
              </p:cNvPr>
              <p:cNvSpPr>
                <a:spLocks/>
              </p:cNvSpPr>
              <p:nvPr/>
            </p:nvSpPr>
            <p:spPr bwMode="auto">
              <a:xfrm>
                <a:off x="-4693" y="8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2" name="Freeform 737">
                <a:extLst>
                  <a:ext uri="{FF2B5EF4-FFF2-40B4-BE49-F238E27FC236}">
                    <a16:creationId xmlns:a16="http://schemas.microsoft.com/office/drawing/2014/main" id="{2AA537E6-4183-4178-8442-A4CF3355D1CC}"/>
                  </a:ext>
                </a:extLst>
              </p:cNvPr>
              <p:cNvSpPr>
                <a:spLocks/>
              </p:cNvSpPr>
              <p:nvPr/>
            </p:nvSpPr>
            <p:spPr bwMode="auto">
              <a:xfrm>
                <a:off x="-4665" y="845"/>
                <a:ext cx="2" cy="3"/>
              </a:xfrm>
              <a:custGeom>
                <a:avLst/>
                <a:gdLst>
                  <a:gd name="T0" fmla="*/ 1 w 2"/>
                  <a:gd name="T1" fmla="*/ 1 h 4"/>
                  <a:gd name="T2" fmla="*/ 1 w 2"/>
                  <a:gd name="T3" fmla="*/ 1 h 4"/>
                </a:gdLst>
                <a:ahLst/>
                <a:cxnLst>
                  <a:cxn ang="0">
                    <a:pos x="T0" y="T1"/>
                  </a:cxn>
                  <a:cxn ang="0">
                    <a:pos x="T2" y="T3"/>
                  </a:cxn>
                </a:cxnLst>
                <a:rect l="0" t="0" r="r" b="b"/>
                <a:pathLst>
                  <a:path w="2" h="4">
                    <a:moveTo>
                      <a:pt x="1" y="1"/>
                    </a:moveTo>
                    <a:cubicBezTo>
                      <a:pt x="0" y="4"/>
                      <a:pt x="2" y="0"/>
                      <a:pt x="1"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3" name="Freeform 738">
                <a:extLst>
                  <a:ext uri="{FF2B5EF4-FFF2-40B4-BE49-F238E27FC236}">
                    <a16:creationId xmlns:a16="http://schemas.microsoft.com/office/drawing/2014/main" id="{9CE4ABB4-B1F5-4CC6-BE73-ED9BEDD29D5F}"/>
                  </a:ext>
                </a:extLst>
              </p:cNvPr>
              <p:cNvSpPr>
                <a:spLocks/>
              </p:cNvSpPr>
              <p:nvPr/>
            </p:nvSpPr>
            <p:spPr bwMode="auto">
              <a:xfrm>
                <a:off x="-4693" y="88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4" name="Freeform 739">
                <a:extLst>
                  <a:ext uri="{FF2B5EF4-FFF2-40B4-BE49-F238E27FC236}">
                    <a16:creationId xmlns:a16="http://schemas.microsoft.com/office/drawing/2014/main" id="{3D183EF7-BB0B-46E2-A2E8-1C1E02A16D55}"/>
                  </a:ext>
                </a:extLst>
              </p:cNvPr>
              <p:cNvSpPr>
                <a:spLocks/>
              </p:cNvSpPr>
              <p:nvPr/>
            </p:nvSpPr>
            <p:spPr bwMode="auto">
              <a:xfrm>
                <a:off x="-4693" y="880"/>
                <a:ext cx="0" cy="1"/>
              </a:xfrm>
              <a:custGeom>
                <a:avLst/>
                <a:gdLst>
                  <a:gd name="T0" fmla="*/ 0 w 1"/>
                  <a:gd name="T1" fmla="*/ 1 h 1"/>
                  <a:gd name="T2" fmla="*/ 0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0" y="1"/>
                    </a:cubicBezTo>
                    <a:cubicBezTo>
                      <a:pt x="1" y="1"/>
                      <a:pt x="1" y="0"/>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5" name="Freeform 740">
                <a:extLst>
                  <a:ext uri="{FF2B5EF4-FFF2-40B4-BE49-F238E27FC236}">
                    <a16:creationId xmlns:a16="http://schemas.microsoft.com/office/drawing/2014/main" id="{555B464E-6DB6-42E1-8A89-4E751B422C80}"/>
                  </a:ext>
                </a:extLst>
              </p:cNvPr>
              <p:cNvSpPr>
                <a:spLocks/>
              </p:cNvSpPr>
              <p:nvPr/>
            </p:nvSpPr>
            <p:spPr bwMode="auto">
              <a:xfrm>
                <a:off x="-4730" y="725"/>
                <a:ext cx="131" cy="233"/>
              </a:xfrm>
              <a:custGeom>
                <a:avLst/>
                <a:gdLst>
                  <a:gd name="T0" fmla="*/ 206 w 210"/>
                  <a:gd name="T1" fmla="*/ 24 h 374"/>
                  <a:gd name="T2" fmla="*/ 178 w 210"/>
                  <a:gd name="T3" fmla="*/ 9 h 374"/>
                  <a:gd name="T4" fmla="*/ 151 w 210"/>
                  <a:gd name="T5" fmla="*/ 15 h 374"/>
                  <a:gd name="T6" fmla="*/ 128 w 210"/>
                  <a:gd name="T7" fmla="*/ 10 h 374"/>
                  <a:gd name="T8" fmla="*/ 110 w 210"/>
                  <a:gd name="T9" fmla="*/ 25 h 374"/>
                  <a:gd name="T10" fmla="*/ 91 w 210"/>
                  <a:gd name="T11" fmla="*/ 33 h 374"/>
                  <a:gd name="T12" fmla="*/ 70 w 210"/>
                  <a:gd name="T13" fmla="*/ 44 h 374"/>
                  <a:gd name="T14" fmla="*/ 58 w 210"/>
                  <a:gd name="T15" fmla="*/ 46 h 374"/>
                  <a:gd name="T16" fmla="*/ 72 w 210"/>
                  <a:gd name="T17" fmla="*/ 76 h 374"/>
                  <a:gd name="T18" fmla="*/ 51 w 210"/>
                  <a:gd name="T19" fmla="*/ 69 h 374"/>
                  <a:gd name="T20" fmla="*/ 38 w 210"/>
                  <a:gd name="T21" fmla="*/ 75 h 374"/>
                  <a:gd name="T22" fmla="*/ 36 w 210"/>
                  <a:gd name="T23" fmla="*/ 86 h 374"/>
                  <a:gd name="T24" fmla="*/ 12 w 210"/>
                  <a:gd name="T25" fmla="*/ 94 h 374"/>
                  <a:gd name="T26" fmla="*/ 11 w 210"/>
                  <a:gd name="T27" fmla="*/ 108 h 374"/>
                  <a:gd name="T28" fmla="*/ 22 w 210"/>
                  <a:gd name="T29" fmla="*/ 112 h 374"/>
                  <a:gd name="T30" fmla="*/ 18 w 210"/>
                  <a:gd name="T31" fmla="*/ 136 h 374"/>
                  <a:gd name="T32" fmla="*/ 48 w 210"/>
                  <a:gd name="T33" fmla="*/ 131 h 374"/>
                  <a:gd name="T34" fmla="*/ 31 w 210"/>
                  <a:gd name="T35" fmla="*/ 141 h 374"/>
                  <a:gd name="T36" fmla="*/ 54 w 210"/>
                  <a:gd name="T37" fmla="*/ 138 h 374"/>
                  <a:gd name="T38" fmla="*/ 80 w 210"/>
                  <a:gd name="T39" fmla="*/ 140 h 374"/>
                  <a:gd name="T40" fmla="*/ 103 w 210"/>
                  <a:gd name="T41" fmla="*/ 133 h 374"/>
                  <a:gd name="T42" fmla="*/ 114 w 210"/>
                  <a:gd name="T43" fmla="*/ 128 h 374"/>
                  <a:gd name="T44" fmla="*/ 102 w 210"/>
                  <a:gd name="T45" fmla="*/ 153 h 374"/>
                  <a:gd name="T46" fmla="*/ 106 w 210"/>
                  <a:gd name="T47" fmla="*/ 194 h 374"/>
                  <a:gd name="T48" fmla="*/ 98 w 210"/>
                  <a:gd name="T49" fmla="*/ 201 h 374"/>
                  <a:gd name="T50" fmla="*/ 94 w 210"/>
                  <a:gd name="T51" fmla="*/ 232 h 374"/>
                  <a:gd name="T52" fmla="*/ 105 w 210"/>
                  <a:gd name="T53" fmla="*/ 230 h 374"/>
                  <a:gd name="T54" fmla="*/ 98 w 210"/>
                  <a:gd name="T55" fmla="*/ 245 h 374"/>
                  <a:gd name="T56" fmla="*/ 94 w 210"/>
                  <a:gd name="T57" fmla="*/ 262 h 374"/>
                  <a:gd name="T58" fmla="*/ 59 w 210"/>
                  <a:gd name="T59" fmla="*/ 250 h 374"/>
                  <a:gd name="T60" fmla="*/ 56 w 210"/>
                  <a:gd name="T61" fmla="*/ 277 h 374"/>
                  <a:gd name="T62" fmla="*/ 80 w 210"/>
                  <a:gd name="T63" fmla="*/ 272 h 374"/>
                  <a:gd name="T64" fmla="*/ 87 w 210"/>
                  <a:gd name="T65" fmla="*/ 290 h 374"/>
                  <a:gd name="T66" fmla="*/ 105 w 210"/>
                  <a:gd name="T67" fmla="*/ 309 h 374"/>
                  <a:gd name="T68" fmla="*/ 65 w 210"/>
                  <a:gd name="T69" fmla="*/ 285 h 374"/>
                  <a:gd name="T70" fmla="*/ 60 w 210"/>
                  <a:gd name="T71" fmla="*/ 314 h 374"/>
                  <a:gd name="T72" fmla="*/ 44 w 210"/>
                  <a:gd name="T73" fmla="*/ 358 h 374"/>
                  <a:gd name="T74" fmla="*/ 78 w 210"/>
                  <a:gd name="T75" fmla="*/ 364 h 374"/>
                  <a:gd name="T76" fmla="*/ 107 w 210"/>
                  <a:gd name="T77" fmla="*/ 362 h 374"/>
                  <a:gd name="T78" fmla="*/ 114 w 210"/>
                  <a:gd name="T79" fmla="*/ 352 h 374"/>
                  <a:gd name="T80" fmla="*/ 136 w 210"/>
                  <a:gd name="T81" fmla="*/ 342 h 374"/>
                  <a:gd name="T82" fmla="*/ 149 w 210"/>
                  <a:gd name="T83" fmla="*/ 351 h 374"/>
                  <a:gd name="T84" fmla="*/ 164 w 210"/>
                  <a:gd name="T85" fmla="*/ 351 h 374"/>
                  <a:gd name="T86" fmla="*/ 179 w 210"/>
                  <a:gd name="T87" fmla="*/ 316 h 374"/>
                  <a:gd name="T88" fmla="*/ 160 w 210"/>
                  <a:gd name="T89" fmla="*/ 305 h 374"/>
                  <a:gd name="T90" fmla="*/ 140 w 210"/>
                  <a:gd name="T91" fmla="*/ 305 h 374"/>
                  <a:gd name="T92" fmla="*/ 133 w 210"/>
                  <a:gd name="T93" fmla="*/ 303 h 374"/>
                  <a:gd name="T94" fmla="*/ 140 w 210"/>
                  <a:gd name="T95" fmla="*/ 303 h 374"/>
                  <a:gd name="T96" fmla="*/ 160 w 210"/>
                  <a:gd name="T97" fmla="*/ 296 h 374"/>
                  <a:gd name="T98" fmla="*/ 166 w 210"/>
                  <a:gd name="T99" fmla="*/ 277 h 374"/>
                  <a:gd name="T100" fmla="*/ 179 w 210"/>
                  <a:gd name="T101" fmla="*/ 266 h 374"/>
                  <a:gd name="T102" fmla="*/ 179 w 210"/>
                  <a:gd name="T103" fmla="*/ 234 h 374"/>
                  <a:gd name="T104" fmla="*/ 178 w 210"/>
                  <a:gd name="T105" fmla="*/ 218 h 374"/>
                  <a:gd name="T106" fmla="*/ 159 w 210"/>
                  <a:gd name="T107" fmla="*/ 212 h 374"/>
                  <a:gd name="T108" fmla="*/ 149 w 210"/>
                  <a:gd name="T109" fmla="*/ 197 h 374"/>
                  <a:gd name="T110" fmla="*/ 163 w 210"/>
                  <a:gd name="T111" fmla="*/ 194 h 374"/>
                  <a:gd name="T112" fmla="*/ 179 w 210"/>
                  <a:gd name="T113" fmla="*/ 180 h 374"/>
                  <a:gd name="T114" fmla="*/ 178 w 210"/>
                  <a:gd name="T115" fmla="*/ 169 h 374"/>
                  <a:gd name="T116" fmla="*/ 192 w 210"/>
                  <a:gd name="T117" fmla="*/ 146 h 374"/>
                  <a:gd name="T118" fmla="*/ 199 w 210"/>
                  <a:gd name="T119" fmla="*/ 64 h 374"/>
                  <a:gd name="T120" fmla="*/ 190 w 210"/>
                  <a:gd name="T121" fmla="*/ 71 h 374"/>
                  <a:gd name="T122" fmla="*/ 191 w 210"/>
                  <a:gd name="T123" fmla="*/ 5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205" y="40"/>
                    </a:moveTo>
                    <a:cubicBezTo>
                      <a:pt x="209" y="33"/>
                      <a:pt x="203" y="30"/>
                      <a:pt x="206" y="24"/>
                    </a:cubicBezTo>
                    <a:cubicBezTo>
                      <a:pt x="204" y="18"/>
                      <a:pt x="200" y="10"/>
                      <a:pt x="193" y="9"/>
                    </a:cubicBezTo>
                    <a:cubicBezTo>
                      <a:pt x="189" y="13"/>
                      <a:pt x="183" y="14"/>
                      <a:pt x="178" y="9"/>
                    </a:cubicBezTo>
                    <a:cubicBezTo>
                      <a:pt x="171" y="14"/>
                      <a:pt x="171" y="0"/>
                      <a:pt x="163" y="4"/>
                    </a:cubicBezTo>
                    <a:cubicBezTo>
                      <a:pt x="158" y="7"/>
                      <a:pt x="157" y="13"/>
                      <a:pt x="151" y="15"/>
                    </a:cubicBezTo>
                    <a:cubicBezTo>
                      <a:pt x="146" y="14"/>
                      <a:pt x="148" y="9"/>
                      <a:pt x="149" y="6"/>
                    </a:cubicBezTo>
                    <a:cubicBezTo>
                      <a:pt x="142" y="7"/>
                      <a:pt x="133" y="4"/>
                      <a:pt x="128" y="10"/>
                    </a:cubicBezTo>
                    <a:cubicBezTo>
                      <a:pt x="120" y="10"/>
                      <a:pt x="129" y="19"/>
                      <a:pt x="119" y="18"/>
                    </a:cubicBezTo>
                    <a:cubicBezTo>
                      <a:pt x="112" y="20"/>
                      <a:pt x="118" y="29"/>
                      <a:pt x="110" y="25"/>
                    </a:cubicBezTo>
                    <a:cubicBezTo>
                      <a:pt x="103" y="22"/>
                      <a:pt x="100" y="30"/>
                      <a:pt x="94" y="28"/>
                    </a:cubicBezTo>
                    <a:cubicBezTo>
                      <a:pt x="93" y="30"/>
                      <a:pt x="92" y="32"/>
                      <a:pt x="91" y="33"/>
                    </a:cubicBezTo>
                    <a:cubicBezTo>
                      <a:pt x="89" y="37"/>
                      <a:pt x="89" y="32"/>
                      <a:pt x="87" y="32"/>
                    </a:cubicBezTo>
                    <a:cubicBezTo>
                      <a:pt x="84" y="40"/>
                      <a:pt x="65" y="28"/>
                      <a:pt x="70" y="44"/>
                    </a:cubicBezTo>
                    <a:cubicBezTo>
                      <a:pt x="72" y="46"/>
                      <a:pt x="77" y="48"/>
                      <a:pt x="75" y="51"/>
                    </a:cubicBezTo>
                    <a:cubicBezTo>
                      <a:pt x="68" y="52"/>
                      <a:pt x="64" y="39"/>
                      <a:pt x="58" y="46"/>
                    </a:cubicBezTo>
                    <a:cubicBezTo>
                      <a:pt x="66" y="49"/>
                      <a:pt x="59" y="55"/>
                      <a:pt x="59" y="59"/>
                    </a:cubicBezTo>
                    <a:cubicBezTo>
                      <a:pt x="67" y="65"/>
                      <a:pt x="66" y="69"/>
                      <a:pt x="72" y="76"/>
                    </a:cubicBezTo>
                    <a:cubicBezTo>
                      <a:pt x="69" y="78"/>
                      <a:pt x="67" y="70"/>
                      <a:pt x="65" y="71"/>
                    </a:cubicBezTo>
                    <a:cubicBezTo>
                      <a:pt x="60" y="73"/>
                      <a:pt x="54" y="73"/>
                      <a:pt x="51" y="69"/>
                    </a:cubicBezTo>
                    <a:cubicBezTo>
                      <a:pt x="47" y="66"/>
                      <a:pt x="45" y="59"/>
                      <a:pt x="39" y="62"/>
                    </a:cubicBezTo>
                    <a:cubicBezTo>
                      <a:pt x="32" y="66"/>
                      <a:pt x="46" y="70"/>
                      <a:pt x="38" y="75"/>
                    </a:cubicBezTo>
                    <a:cubicBezTo>
                      <a:pt x="40" y="80"/>
                      <a:pt x="51" y="75"/>
                      <a:pt x="48" y="82"/>
                    </a:cubicBezTo>
                    <a:cubicBezTo>
                      <a:pt x="44" y="83"/>
                      <a:pt x="37" y="79"/>
                      <a:pt x="36" y="86"/>
                    </a:cubicBezTo>
                    <a:cubicBezTo>
                      <a:pt x="32" y="83"/>
                      <a:pt x="21" y="77"/>
                      <a:pt x="19" y="87"/>
                    </a:cubicBezTo>
                    <a:cubicBezTo>
                      <a:pt x="19" y="90"/>
                      <a:pt x="17" y="95"/>
                      <a:pt x="12" y="94"/>
                    </a:cubicBezTo>
                    <a:cubicBezTo>
                      <a:pt x="5" y="92"/>
                      <a:pt x="0" y="98"/>
                      <a:pt x="0" y="103"/>
                    </a:cubicBezTo>
                    <a:cubicBezTo>
                      <a:pt x="0" y="114"/>
                      <a:pt x="12" y="98"/>
                      <a:pt x="11" y="108"/>
                    </a:cubicBezTo>
                    <a:cubicBezTo>
                      <a:pt x="10" y="111"/>
                      <a:pt x="7" y="115"/>
                      <a:pt x="12" y="117"/>
                    </a:cubicBezTo>
                    <a:cubicBezTo>
                      <a:pt x="16" y="116"/>
                      <a:pt x="18" y="113"/>
                      <a:pt x="22" y="112"/>
                    </a:cubicBezTo>
                    <a:cubicBezTo>
                      <a:pt x="22" y="116"/>
                      <a:pt x="22" y="121"/>
                      <a:pt x="24" y="126"/>
                    </a:cubicBezTo>
                    <a:cubicBezTo>
                      <a:pt x="21" y="127"/>
                      <a:pt x="15" y="133"/>
                      <a:pt x="18" y="136"/>
                    </a:cubicBezTo>
                    <a:cubicBezTo>
                      <a:pt x="19" y="138"/>
                      <a:pt x="21" y="139"/>
                      <a:pt x="22" y="138"/>
                    </a:cubicBezTo>
                    <a:cubicBezTo>
                      <a:pt x="31" y="133"/>
                      <a:pt x="40" y="136"/>
                      <a:pt x="48" y="131"/>
                    </a:cubicBezTo>
                    <a:cubicBezTo>
                      <a:pt x="50" y="132"/>
                      <a:pt x="50" y="132"/>
                      <a:pt x="50" y="132"/>
                    </a:cubicBezTo>
                    <a:cubicBezTo>
                      <a:pt x="47" y="137"/>
                      <a:pt x="37" y="142"/>
                      <a:pt x="31" y="141"/>
                    </a:cubicBezTo>
                    <a:cubicBezTo>
                      <a:pt x="26" y="146"/>
                      <a:pt x="33" y="151"/>
                      <a:pt x="38" y="154"/>
                    </a:cubicBezTo>
                    <a:cubicBezTo>
                      <a:pt x="48" y="152"/>
                      <a:pt x="48" y="141"/>
                      <a:pt x="54" y="138"/>
                    </a:cubicBezTo>
                    <a:cubicBezTo>
                      <a:pt x="58" y="140"/>
                      <a:pt x="54" y="143"/>
                      <a:pt x="51" y="147"/>
                    </a:cubicBezTo>
                    <a:cubicBezTo>
                      <a:pt x="63" y="138"/>
                      <a:pt x="80" y="140"/>
                      <a:pt x="80" y="140"/>
                    </a:cubicBezTo>
                    <a:cubicBezTo>
                      <a:pt x="93" y="145"/>
                      <a:pt x="93" y="145"/>
                      <a:pt x="93" y="145"/>
                    </a:cubicBezTo>
                    <a:cubicBezTo>
                      <a:pt x="98" y="141"/>
                      <a:pt x="102" y="138"/>
                      <a:pt x="103" y="133"/>
                    </a:cubicBezTo>
                    <a:cubicBezTo>
                      <a:pt x="106" y="127"/>
                      <a:pt x="99" y="121"/>
                      <a:pt x="104" y="117"/>
                    </a:cubicBezTo>
                    <a:cubicBezTo>
                      <a:pt x="108" y="120"/>
                      <a:pt x="106" y="131"/>
                      <a:pt x="114" y="128"/>
                    </a:cubicBezTo>
                    <a:cubicBezTo>
                      <a:pt x="109" y="134"/>
                      <a:pt x="98" y="142"/>
                      <a:pt x="106" y="148"/>
                    </a:cubicBezTo>
                    <a:cubicBezTo>
                      <a:pt x="105" y="149"/>
                      <a:pt x="104" y="152"/>
                      <a:pt x="102" y="153"/>
                    </a:cubicBezTo>
                    <a:cubicBezTo>
                      <a:pt x="110" y="162"/>
                      <a:pt x="110" y="162"/>
                      <a:pt x="110" y="162"/>
                    </a:cubicBezTo>
                    <a:cubicBezTo>
                      <a:pt x="118" y="175"/>
                      <a:pt x="106" y="194"/>
                      <a:pt x="106" y="194"/>
                    </a:cubicBezTo>
                    <a:cubicBezTo>
                      <a:pt x="107" y="193"/>
                      <a:pt x="105" y="197"/>
                      <a:pt x="106" y="194"/>
                    </a:cubicBezTo>
                    <a:cubicBezTo>
                      <a:pt x="98" y="201"/>
                      <a:pt x="98" y="201"/>
                      <a:pt x="98" y="201"/>
                    </a:cubicBezTo>
                    <a:cubicBezTo>
                      <a:pt x="96" y="211"/>
                      <a:pt x="96" y="211"/>
                      <a:pt x="96" y="211"/>
                    </a:cubicBezTo>
                    <a:cubicBezTo>
                      <a:pt x="94" y="232"/>
                      <a:pt x="94" y="232"/>
                      <a:pt x="94" y="232"/>
                    </a:cubicBezTo>
                    <a:cubicBezTo>
                      <a:pt x="95" y="231"/>
                      <a:pt x="97" y="231"/>
                      <a:pt x="97" y="231"/>
                    </a:cubicBezTo>
                    <a:cubicBezTo>
                      <a:pt x="100" y="228"/>
                      <a:pt x="102" y="228"/>
                      <a:pt x="105" y="230"/>
                    </a:cubicBezTo>
                    <a:cubicBezTo>
                      <a:pt x="105" y="236"/>
                      <a:pt x="99" y="233"/>
                      <a:pt x="96" y="237"/>
                    </a:cubicBezTo>
                    <a:cubicBezTo>
                      <a:pt x="100" y="239"/>
                      <a:pt x="110" y="250"/>
                      <a:pt x="98" y="245"/>
                    </a:cubicBezTo>
                    <a:cubicBezTo>
                      <a:pt x="97" y="245"/>
                      <a:pt x="96" y="244"/>
                      <a:pt x="96" y="244"/>
                    </a:cubicBezTo>
                    <a:cubicBezTo>
                      <a:pt x="94" y="262"/>
                      <a:pt x="94" y="262"/>
                      <a:pt x="94" y="262"/>
                    </a:cubicBezTo>
                    <a:cubicBezTo>
                      <a:pt x="89" y="275"/>
                      <a:pt x="74" y="264"/>
                      <a:pt x="74" y="264"/>
                    </a:cubicBezTo>
                    <a:cubicBezTo>
                      <a:pt x="59" y="250"/>
                      <a:pt x="59" y="250"/>
                      <a:pt x="59" y="250"/>
                    </a:cubicBezTo>
                    <a:cubicBezTo>
                      <a:pt x="59" y="250"/>
                      <a:pt x="59" y="250"/>
                      <a:pt x="59" y="250"/>
                    </a:cubicBezTo>
                    <a:cubicBezTo>
                      <a:pt x="56" y="259"/>
                      <a:pt x="49" y="267"/>
                      <a:pt x="56" y="277"/>
                    </a:cubicBezTo>
                    <a:cubicBezTo>
                      <a:pt x="61" y="282"/>
                      <a:pt x="65" y="271"/>
                      <a:pt x="71" y="270"/>
                    </a:cubicBezTo>
                    <a:cubicBezTo>
                      <a:pt x="71" y="272"/>
                      <a:pt x="78" y="277"/>
                      <a:pt x="80" y="272"/>
                    </a:cubicBezTo>
                    <a:cubicBezTo>
                      <a:pt x="82" y="267"/>
                      <a:pt x="85" y="268"/>
                      <a:pt x="86" y="272"/>
                    </a:cubicBezTo>
                    <a:cubicBezTo>
                      <a:pt x="77" y="281"/>
                      <a:pt x="98" y="281"/>
                      <a:pt x="87" y="290"/>
                    </a:cubicBezTo>
                    <a:cubicBezTo>
                      <a:pt x="85" y="299"/>
                      <a:pt x="98" y="294"/>
                      <a:pt x="94" y="302"/>
                    </a:cubicBezTo>
                    <a:cubicBezTo>
                      <a:pt x="98" y="304"/>
                      <a:pt x="104" y="302"/>
                      <a:pt x="105" y="309"/>
                    </a:cubicBezTo>
                    <a:cubicBezTo>
                      <a:pt x="100" y="318"/>
                      <a:pt x="94" y="311"/>
                      <a:pt x="87" y="313"/>
                    </a:cubicBezTo>
                    <a:cubicBezTo>
                      <a:pt x="83" y="304"/>
                      <a:pt x="77" y="290"/>
                      <a:pt x="65" y="285"/>
                    </a:cubicBezTo>
                    <a:cubicBezTo>
                      <a:pt x="60" y="285"/>
                      <a:pt x="49" y="286"/>
                      <a:pt x="50" y="294"/>
                    </a:cubicBezTo>
                    <a:cubicBezTo>
                      <a:pt x="60" y="300"/>
                      <a:pt x="53" y="309"/>
                      <a:pt x="60" y="314"/>
                    </a:cubicBezTo>
                    <a:cubicBezTo>
                      <a:pt x="57" y="317"/>
                      <a:pt x="67" y="325"/>
                      <a:pt x="56" y="323"/>
                    </a:cubicBezTo>
                    <a:cubicBezTo>
                      <a:pt x="38" y="333"/>
                      <a:pt x="51" y="347"/>
                      <a:pt x="44" y="358"/>
                    </a:cubicBezTo>
                    <a:cubicBezTo>
                      <a:pt x="51" y="374"/>
                      <a:pt x="57" y="352"/>
                      <a:pt x="65" y="364"/>
                    </a:cubicBezTo>
                    <a:cubicBezTo>
                      <a:pt x="71" y="367"/>
                      <a:pt x="74" y="356"/>
                      <a:pt x="78" y="364"/>
                    </a:cubicBezTo>
                    <a:cubicBezTo>
                      <a:pt x="83" y="362"/>
                      <a:pt x="86" y="362"/>
                      <a:pt x="91" y="365"/>
                    </a:cubicBezTo>
                    <a:cubicBezTo>
                      <a:pt x="95" y="362"/>
                      <a:pt x="104" y="366"/>
                      <a:pt x="107" y="362"/>
                    </a:cubicBezTo>
                    <a:cubicBezTo>
                      <a:pt x="106" y="358"/>
                      <a:pt x="103" y="359"/>
                      <a:pt x="101" y="356"/>
                    </a:cubicBezTo>
                    <a:cubicBezTo>
                      <a:pt x="108" y="354"/>
                      <a:pt x="108" y="344"/>
                      <a:pt x="114" y="352"/>
                    </a:cubicBezTo>
                    <a:cubicBezTo>
                      <a:pt x="120" y="336"/>
                      <a:pt x="126" y="365"/>
                      <a:pt x="132" y="349"/>
                    </a:cubicBezTo>
                    <a:cubicBezTo>
                      <a:pt x="134" y="346"/>
                      <a:pt x="130" y="340"/>
                      <a:pt x="136" y="342"/>
                    </a:cubicBezTo>
                    <a:cubicBezTo>
                      <a:pt x="137" y="346"/>
                      <a:pt x="141" y="347"/>
                      <a:pt x="141" y="348"/>
                    </a:cubicBezTo>
                    <a:cubicBezTo>
                      <a:pt x="143" y="349"/>
                      <a:pt x="150" y="347"/>
                      <a:pt x="149" y="351"/>
                    </a:cubicBezTo>
                    <a:cubicBezTo>
                      <a:pt x="149" y="353"/>
                      <a:pt x="151" y="353"/>
                      <a:pt x="150" y="357"/>
                    </a:cubicBezTo>
                    <a:cubicBezTo>
                      <a:pt x="155" y="365"/>
                      <a:pt x="158" y="352"/>
                      <a:pt x="164" y="351"/>
                    </a:cubicBezTo>
                    <a:cubicBezTo>
                      <a:pt x="172" y="347"/>
                      <a:pt x="169" y="338"/>
                      <a:pt x="178" y="340"/>
                    </a:cubicBezTo>
                    <a:cubicBezTo>
                      <a:pt x="176" y="331"/>
                      <a:pt x="191" y="323"/>
                      <a:pt x="179" y="316"/>
                    </a:cubicBezTo>
                    <a:cubicBezTo>
                      <a:pt x="177" y="313"/>
                      <a:pt x="173" y="314"/>
                      <a:pt x="170" y="317"/>
                    </a:cubicBezTo>
                    <a:cubicBezTo>
                      <a:pt x="162" y="316"/>
                      <a:pt x="166" y="307"/>
                      <a:pt x="160" y="305"/>
                    </a:cubicBezTo>
                    <a:cubicBezTo>
                      <a:pt x="157" y="305"/>
                      <a:pt x="156" y="308"/>
                      <a:pt x="152" y="307"/>
                    </a:cubicBezTo>
                    <a:cubicBezTo>
                      <a:pt x="149" y="313"/>
                      <a:pt x="144" y="304"/>
                      <a:pt x="140" y="305"/>
                    </a:cubicBezTo>
                    <a:cubicBezTo>
                      <a:pt x="138" y="306"/>
                      <a:pt x="135" y="307"/>
                      <a:pt x="133" y="308"/>
                    </a:cubicBezTo>
                    <a:cubicBezTo>
                      <a:pt x="131" y="307"/>
                      <a:pt x="129" y="304"/>
                      <a:pt x="133" y="303"/>
                    </a:cubicBezTo>
                    <a:cubicBezTo>
                      <a:pt x="129" y="299"/>
                      <a:pt x="122" y="294"/>
                      <a:pt x="125" y="289"/>
                    </a:cubicBezTo>
                    <a:cubicBezTo>
                      <a:pt x="128" y="292"/>
                      <a:pt x="134" y="299"/>
                      <a:pt x="140" y="303"/>
                    </a:cubicBezTo>
                    <a:cubicBezTo>
                      <a:pt x="144" y="303"/>
                      <a:pt x="147" y="304"/>
                      <a:pt x="151" y="305"/>
                    </a:cubicBezTo>
                    <a:cubicBezTo>
                      <a:pt x="154" y="302"/>
                      <a:pt x="156" y="297"/>
                      <a:pt x="160" y="296"/>
                    </a:cubicBezTo>
                    <a:cubicBezTo>
                      <a:pt x="168" y="299"/>
                      <a:pt x="166" y="289"/>
                      <a:pt x="173" y="284"/>
                    </a:cubicBezTo>
                    <a:cubicBezTo>
                      <a:pt x="173" y="279"/>
                      <a:pt x="170" y="279"/>
                      <a:pt x="166" y="277"/>
                    </a:cubicBezTo>
                    <a:cubicBezTo>
                      <a:pt x="172" y="271"/>
                      <a:pt x="158" y="269"/>
                      <a:pt x="161" y="263"/>
                    </a:cubicBezTo>
                    <a:cubicBezTo>
                      <a:pt x="167" y="257"/>
                      <a:pt x="173" y="266"/>
                      <a:pt x="179" y="266"/>
                    </a:cubicBezTo>
                    <a:cubicBezTo>
                      <a:pt x="180" y="262"/>
                      <a:pt x="182" y="258"/>
                      <a:pt x="185" y="258"/>
                    </a:cubicBezTo>
                    <a:cubicBezTo>
                      <a:pt x="184" y="252"/>
                      <a:pt x="195" y="236"/>
                      <a:pt x="179" y="234"/>
                    </a:cubicBezTo>
                    <a:cubicBezTo>
                      <a:pt x="180" y="233"/>
                      <a:pt x="181" y="232"/>
                      <a:pt x="182" y="231"/>
                    </a:cubicBezTo>
                    <a:cubicBezTo>
                      <a:pt x="189" y="226"/>
                      <a:pt x="182" y="221"/>
                      <a:pt x="178" y="218"/>
                    </a:cubicBezTo>
                    <a:cubicBezTo>
                      <a:pt x="173" y="220"/>
                      <a:pt x="167" y="219"/>
                      <a:pt x="166" y="213"/>
                    </a:cubicBezTo>
                    <a:cubicBezTo>
                      <a:pt x="165" y="210"/>
                      <a:pt x="161" y="216"/>
                      <a:pt x="159" y="212"/>
                    </a:cubicBezTo>
                    <a:cubicBezTo>
                      <a:pt x="161" y="204"/>
                      <a:pt x="173" y="210"/>
                      <a:pt x="170" y="200"/>
                    </a:cubicBezTo>
                    <a:cubicBezTo>
                      <a:pt x="164" y="202"/>
                      <a:pt x="157" y="197"/>
                      <a:pt x="149" y="197"/>
                    </a:cubicBezTo>
                    <a:cubicBezTo>
                      <a:pt x="150" y="197"/>
                      <a:pt x="150" y="196"/>
                      <a:pt x="151" y="196"/>
                    </a:cubicBezTo>
                    <a:cubicBezTo>
                      <a:pt x="154" y="190"/>
                      <a:pt x="159" y="194"/>
                      <a:pt x="163" y="194"/>
                    </a:cubicBezTo>
                    <a:cubicBezTo>
                      <a:pt x="165" y="187"/>
                      <a:pt x="171" y="187"/>
                      <a:pt x="175" y="184"/>
                    </a:cubicBezTo>
                    <a:cubicBezTo>
                      <a:pt x="177" y="184"/>
                      <a:pt x="178" y="182"/>
                      <a:pt x="179" y="180"/>
                    </a:cubicBezTo>
                    <a:cubicBezTo>
                      <a:pt x="181" y="172"/>
                      <a:pt x="166" y="173"/>
                      <a:pt x="169" y="166"/>
                    </a:cubicBezTo>
                    <a:cubicBezTo>
                      <a:pt x="172" y="166"/>
                      <a:pt x="176" y="165"/>
                      <a:pt x="178" y="169"/>
                    </a:cubicBezTo>
                    <a:cubicBezTo>
                      <a:pt x="185" y="171"/>
                      <a:pt x="190" y="164"/>
                      <a:pt x="194" y="159"/>
                    </a:cubicBezTo>
                    <a:cubicBezTo>
                      <a:pt x="193" y="155"/>
                      <a:pt x="186" y="150"/>
                      <a:pt x="192" y="146"/>
                    </a:cubicBezTo>
                    <a:cubicBezTo>
                      <a:pt x="183" y="138"/>
                      <a:pt x="198" y="136"/>
                      <a:pt x="198" y="129"/>
                    </a:cubicBezTo>
                    <a:cubicBezTo>
                      <a:pt x="197" y="107"/>
                      <a:pt x="210" y="86"/>
                      <a:pt x="199" y="64"/>
                    </a:cubicBezTo>
                    <a:cubicBezTo>
                      <a:pt x="195" y="67"/>
                      <a:pt x="196" y="69"/>
                      <a:pt x="191" y="73"/>
                    </a:cubicBezTo>
                    <a:cubicBezTo>
                      <a:pt x="191" y="72"/>
                      <a:pt x="190" y="72"/>
                      <a:pt x="190" y="71"/>
                    </a:cubicBezTo>
                    <a:cubicBezTo>
                      <a:pt x="191" y="61"/>
                      <a:pt x="183" y="74"/>
                      <a:pt x="182" y="64"/>
                    </a:cubicBezTo>
                    <a:cubicBezTo>
                      <a:pt x="185" y="59"/>
                      <a:pt x="188" y="63"/>
                      <a:pt x="191" y="58"/>
                    </a:cubicBezTo>
                    <a:cubicBezTo>
                      <a:pt x="190" y="52"/>
                      <a:pt x="200" y="44"/>
                      <a:pt x="205" y="4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741">
                <a:extLst>
                  <a:ext uri="{FF2B5EF4-FFF2-40B4-BE49-F238E27FC236}">
                    <a16:creationId xmlns:a16="http://schemas.microsoft.com/office/drawing/2014/main" id="{AA20471D-3315-4C9B-AE4D-D1D05F326442}"/>
                  </a:ext>
                </a:extLst>
              </p:cNvPr>
              <p:cNvSpPr>
                <a:spLocks/>
              </p:cNvSpPr>
              <p:nvPr/>
            </p:nvSpPr>
            <p:spPr bwMode="auto">
              <a:xfrm>
                <a:off x="-4498" y="1074"/>
                <a:ext cx="6" cy="4"/>
              </a:xfrm>
              <a:custGeom>
                <a:avLst/>
                <a:gdLst>
                  <a:gd name="T0" fmla="*/ 10 w 10"/>
                  <a:gd name="T1" fmla="*/ 4 h 6"/>
                  <a:gd name="T2" fmla="*/ 6 w 10"/>
                  <a:gd name="T3" fmla="*/ 0 h 6"/>
                  <a:gd name="T4" fmla="*/ 7 w 10"/>
                  <a:gd name="T5" fmla="*/ 5 h 6"/>
                  <a:gd name="T6" fmla="*/ 9 w 10"/>
                  <a:gd name="T7" fmla="*/ 5 h 6"/>
                  <a:gd name="T8" fmla="*/ 10 w 10"/>
                  <a:gd name="T9" fmla="*/ 4 h 6"/>
                </a:gdLst>
                <a:ahLst/>
                <a:cxnLst>
                  <a:cxn ang="0">
                    <a:pos x="T0" y="T1"/>
                  </a:cxn>
                  <a:cxn ang="0">
                    <a:pos x="T2" y="T3"/>
                  </a:cxn>
                  <a:cxn ang="0">
                    <a:pos x="T4" y="T5"/>
                  </a:cxn>
                  <a:cxn ang="0">
                    <a:pos x="T6" y="T7"/>
                  </a:cxn>
                  <a:cxn ang="0">
                    <a:pos x="T8" y="T9"/>
                  </a:cxn>
                </a:cxnLst>
                <a:rect l="0" t="0" r="r" b="b"/>
                <a:pathLst>
                  <a:path w="10" h="6">
                    <a:moveTo>
                      <a:pt x="10" y="4"/>
                    </a:moveTo>
                    <a:cubicBezTo>
                      <a:pt x="8" y="2"/>
                      <a:pt x="9" y="0"/>
                      <a:pt x="6" y="0"/>
                    </a:cubicBezTo>
                    <a:cubicBezTo>
                      <a:pt x="3" y="2"/>
                      <a:pt x="0" y="5"/>
                      <a:pt x="7" y="5"/>
                    </a:cubicBezTo>
                    <a:cubicBezTo>
                      <a:pt x="5" y="6"/>
                      <a:pt x="7" y="5"/>
                      <a:pt x="9" y="5"/>
                    </a:cubicBezTo>
                    <a:cubicBezTo>
                      <a:pt x="10" y="4"/>
                      <a:pt x="10" y="4"/>
                      <a:pt x="1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7" name="Freeform 742">
                <a:extLst>
                  <a:ext uri="{FF2B5EF4-FFF2-40B4-BE49-F238E27FC236}">
                    <a16:creationId xmlns:a16="http://schemas.microsoft.com/office/drawing/2014/main" id="{F349F803-8495-4C03-9307-706BABC9EEA9}"/>
                  </a:ext>
                </a:extLst>
              </p:cNvPr>
              <p:cNvSpPr>
                <a:spLocks/>
              </p:cNvSpPr>
              <p:nvPr/>
            </p:nvSpPr>
            <p:spPr bwMode="auto">
              <a:xfrm>
                <a:off x="-5416" y="1210"/>
                <a:ext cx="63" cy="63"/>
              </a:xfrm>
              <a:custGeom>
                <a:avLst/>
                <a:gdLst>
                  <a:gd name="T0" fmla="*/ 68 w 101"/>
                  <a:gd name="T1" fmla="*/ 29 h 100"/>
                  <a:gd name="T2" fmla="*/ 49 w 101"/>
                  <a:gd name="T3" fmla="*/ 0 h 100"/>
                  <a:gd name="T4" fmla="*/ 0 w 101"/>
                  <a:gd name="T5" fmla="*/ 61 h 100"/>
                  <a:gd name="T6" fmla="*/ 43 w 101"/>
                  <a:gd name="T7" fmla="*/ 90 h 100"/>
                  <a:gd name="T8" fmla="*/ 33 w 101"/>
                  <a:gd name="T9" fmla="*/ 100 h 100"/>
                  <a:gd name="T10" fmla="*/ 68 w 101"/>
                  <a:gd name="T11" fmla="*/ 29 h 100"/>
                </a:gdLst>
                <a:ahLst/>
                <a:cxnLst>
                  <a:cxn ang="0">
                    <a:pos x="T0" y="T1"/>
                  </a:cxn>
                  <a:cxn ang="0">
                    <a:pos x="T2" y="T3"/>
                  </a:cxn>
                  <a:cxn ang="0">
                    <a:pos x="T4" y="T5"/>
                  </a:cxn>
                  <a:cxn ang="0">
                    <a:pos x="T6" y="T7"/>
                  </a:cxn>
                  <a:cxn ang="0">
                    <a:pos x="T8" y="T9"/>
                  </a:cxn>
                  <a:cxn ang="0">
                    <a:pos x="T10" y="T11"/>
                  </a:cxn>
                </a:cxnLst>
                <a:rect l="0" t="0" r="r" b="b"/>
                <a:pathLst>
                  <a:path w="101" h="100">
                    <a:moveTo>
                      <a:pt x="68" y="29"/>
                    </a:moveTo>
                    <a:cubicBezTo>
                      <a:pt x="49" y="0"/>
                      <a:pt x="49" y="0"/>
                      <a:pt x="49" y="0"/>
                    </a:cubicBezTo>
                    <a:cubicBezTo>
                      <a:pt x="0" y="61"/>
                      <a:pt x="0" y="61"/>
                      <a:pt x="0" y="61"/>
                    </a:cubicBezTo>
                    <a:cubicBezTo>
                      <a:pt x="13" y="70"/>
                      <a:pt x="29" y="82"/>
                      <a:pt x="43" y="90"/>
                    </a:cubicBezTo>
                    <a:cubicBezTo>
                      <a:pt x="36" y="93"/>
                      <a:pt x="37" y="95"/>
                      <a:pt x="33" y="100"/>
                    </a:cubicBezTo>
                    <a:cubicBezTo>
                      <a:pt x="101" y="91"/>
                      <a:pt x="68" y="29"/>
                      <a:pt x="68" y="2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8" name="Freeform 743">
                <a:extLst>
                  <a:ext uri="{FF2B5EF4-FFF2-40B4-BE49-F238E27FC236}">
                    <a16:creationId xmlns:a16="http://schemas.microsoft.com/office/drawing/2014/main" id="{A30A379E-0C6E-406F-9E1C-8F3E34BF582E}"/>
                  </a:ext>
                </a:extLst>
              </p:cNvPr>
              <p:cNvSpPr>
                <a:spLocks/>
              </p:cNvSpPr>
              <p:nvPr/>
            </p:nvSpPr>
            <p:spPr bwMode="auto">
              <a:xfrm>
                <a:off x="-5329" y="1626"/>
                <a:ext cx="63" cy="41"/>
              </a:xfrm>
              <a:custGeom>
                <a:avLst/>
                <a:gdLst>
                  <a:gd name="T0" fmla="*/ 74 w 102"/>
                  <a:gd name="T1" fmla="*/ 33 h 66"/>
                  <a:gd name="T2" fmla="*/ 50 w 102"/>
                  <a:gd name="T3" fmla="*/ 9 h 66"/>
                  <a:gd name="T4" fmla="*/ 26 w 102"/>
                  <a:gd name="T5" fmla="*/ 2 h 66"/>
                  <a:gd name="T6" fmla="*/ 30 w 102"/>
                  <a:gd name="T7" fmla="*/ 16 h 66"/>
                  <a:gd name="T8" fmla="*/ 39 w 102"/>
                  <a:gd name="T9" fmla="*/ 33 h 66"/>
                  <a:gd name="T10" fmla="*/ 54 w 102"/>
                  <a:gd name="T11" fmla="*/ 58 h 66"/>
                  <a:gd name="T12" fmla="*/ 91 w 102"/>
                  <a:gd name="T13" fmla="*/ 51 h 66"/>
                  <a:gd name="T14" fmla="*/ 74 w 102"/>
                  <a:gd name="T15" fmla="*/ 33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66">
                    <a:moveTo>
                      <a:pt x="74" y="33"/>
                    </a:moveTo>
                    <a:cubicBezTo>
                      <a:pt x="60" y="28"/>
                      <a:pt x="50" y="9"/>
                      <a:pt x="50" y="9"/>
                    </a:cubicBezTo>
                    <a:cubicBezTo>
                      <a:pt x="43" y="0"/>
                      <a:pt x="26" y="2"/>
                      <a:pt x="26" y="2"/>
                    </a:cubicBezTo>
                    <a:cubicBezTo>
                      <a:pt x="0" y="8"/>
                      <a:pt x="30" y="16"/>
                      <a:pt x="30" y="16"/>
                    </a:cubicBezTo>
                    <a:cubicBezTo>
                      <a:pt x="43" y="17"/>
                      <a:pt x="39" y="33"/>
                      <a:pt x="39" y="33"/>
                    </a:cubicBezTo>
                    <a:cubicBezTo>
                      <a:pt x="37" y="50"/>
                      <a:pt x="54" y="58"/>
                      <a:pt x="54" y="58"/>
                    </a:cubicBezTo>
                    <a:cubicBezTo>
                      <a:pt x="75" y="66"/>
                      <a:pt x="91" y="51"/>
                      <a:pt x="91" y="51"/>
                    </a:cubicBezTo>
                    <a:cubicBezTo>
                      <a:pt x="102" y="36"/>
                      <a:pt x="74" y="33"/>
                      <a:pt x="74" y="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9" name="Freeform 744">
                <a:extLst>
                  <a:ext uri="{FF2B5EF4-FFF2-40B4-BE49-F238E27FC236}">
                    <a16:creationId xmlns:a16="http://schemas.microsoft.com/office/drawing/2014/main" id="{5A885D36-5172-4245-9C79-985B6E05180F}"/>
                  </a:ext>
                </a:extLst>
              </p:cNvPr>
              <p:cNvSpPr>
                <a:spLocks/>
              </p:cNvSpPr>
              <p:nvPr/>
            </p:nvSpPr>
            <p:spPr bwMode="auto">
              <a:xfrm>
                <a:off x="-5203" y="1575"/>
                <a:ext cx="89" cy="132"/>
              </a:xfrm>
              <a:custGeom>
                <a:avLst/>
                <a:gdLst>
                  <a:gd name="T0" fmla="*/ 125 w 143"/>
                  <a:gd name="T1" fmla="*/ 164 h 212"/>
                  <a:gd name="T2" fmla="*/ 127 w 143"/>
                  <a:gd name="T3" fmla="*/ 146 h 212"/>
                  <a:gd name="T4" fmla="*/ 117 w 143"/>
                  <a:gd name="T5" fmla="*/ 120 h 212"/>
                  <a:gd name="T6" fmla="*/ 102 w 143"/>
                  <a:gd name="T7" fmla="*/ 111 h 212"/>
                  <a:gd name="T8" fmla="*/ 83 w 143"/>
                  <a:gd name="T9" fmla="*/ 87 h 212"/>
                  <a:gd name="T10" fmla="*/ 71 w 143"/>
                  <a:gd name="T11" fmla="*/ 52 h 212"/>
                  <a:gd name="T12" fmla="*/ 49 w 143"/>
                  <a:gd name="T13" fmla="*/ 27 h 212"/>
                  <a:gd name="T14" fmla="*/ 39 w 143"/>
                  <a:gd name="T15" fmla="*/ 8 h 212"/>
                  <a:gd name="T16" fmla="*/ 18 w 143"/>
                  <a:gd name="T17" fmla="*/ 2 h 212"/>
                  <a:gd name="T18" fmla="*/ 11 w 143"/>
                  <a:gd name="T19" fmla="*/ 18 h 212"/>
                  <a:gd name="T20" fmla="*/ 86 w 143"/>
                  <a:gd name="T21" fmla="*/ 167 h 212"/>
                  <a:gd name="T22" fmla="*/ 102 w 143"/>
                  <a:gd name="T23" fmla="*/ 201 h 212"/>
                  <a:gd name="T24" fmla="*/ 122 w 143"/>
                  <a:gd name="T25" fmla="*/ 208 h 212"/>
                  <a:gd name="T26" fmla="*/ 130 w 143"/>
                  <a:gd name="T27" fmla="*/ 188 h 212"/>
                  <a:gd name="T28" fmla="*/ 125 w 143"/>
                  <a:gd name="T29" fmla="*/ 16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3" h="212">
                    <a:moveTo>
                      <a:pt x="125" y="164"/>
                    </a:moveTo>
                    <a:cubicBezTo>
                      <a:pt x="125" y="164"/>
                      <a:pt x="129" y="153"/>
                      <a:pt x="127" y="146"/>
                    </a:cubicBezTo>
                    <a:cubicBezTo>
                      <a:pt x="125" y="140"/>
                      <a:pt x="117" y="120"/>
                      <a:pt x="117" y="120"/>
                    </a:cubicBezTo>
                    <a:cubicBezTo>
                      <a:pt x="117" y="120"/>
                      <a:pt x="111" y="108"/>
                      <a:pt x="102" y="111"/>
                    </a:cubicBezTo>
                    <a:cubicBezTo>
                      <a:pt x="102" y="111"/>
                      <a:pt x="79" y="124"/>
                      <a:pt x="83" y="87"/>
                    </a:cubicBezTo>
                    <a:cubicBezTo>
                      <a:pt x="83" y="87"/>
                      <a:pt x="103" y="67"/>
                      <a:pt x="71" y="52"/>
                    </a:cubicBezTo>
                    <a:cubicBezTo>
                      <a:pt x="71" y="52"/>
                      <a:pt x="42" y="63"/>
                      <a:pt x="49" y="27"/>
                    </a:cubicBezTo>
                    <a:cubicBezTo>
                      <a:pt x="49" y="27"/>
                      <a:pt x="49" y="13"/>
                      <a:pt x="39" y="8"/>
                    </a:cubicBezTo>
                    <a:cubicBezTo>
                      <a:pt x="18" y="2"/>
                      <a:pt x="18" y="2"/>
                      <a:pt x="18" y="2"/>
                    </a:cubicBezTo>
                    <a:cubicBezTo>
                      <a:pt x="18" y="2"/>
                      <a:pt x="0" y="0"/>
                      <a:pt x="11" y="18"/>
                    </a:cubicBezTo>
                    <a:cubicBezTo>
                      <a:pt x="11" y="18"/>
                      <a:pt x="79" y="121"/>
                      <a:pt x="86" y="167"/>
                    </a:cubicBezTo>
                    <a:cubicBezTo>
                      <a:pt x="86" y="167"/>
                      <a:pt x="87" y="191"/>
                      <a:pt x="102" y="201"/>
                    </a:cubicBezTo>
                    <a:cubicBezTo>
                      <a:pt x="122" y="208"/>
                      <a:pt x="122" y="208"/>
                      <a:pt x="122" y="208"/>
                    </a:cubicBezTo>
                    <a:cubicBezTo>
                      <a:pt x="122" y="208"/>
                      <a:pt x="143" y="212"/>
                      <a:pt x="130" y="188"/>
                    </a:cubicBezTo>
                    <a:cubicBezTo>
                      <a:pt x="130" y="188"/>
                      <a:pt x="121" y="174"/>
                      <a:pt x="125" y="1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0" name="Freeform 745">
                <a:extLst>
                  <a:ext uri="{FF2B5EF4-FFF2-40B4-BE49-F238E27FC236}">
                    <a16:creationId xmlns:a16="http://schemas.microsoft.com/office/drawing/2014/main" id="{45F7E782-E690-4039-8349-4A9D6A8C8B62}"/>
                  </a:ext>
                </a:extLst>
              </p:cNvPr>
              <p:cNvSpPr>
                <a:spLocks/>
              </p:cNvSpPr>
              <p:nvPr/>
            </p:nvSpPr>
            <p:spPr bwMode="auto">
              <a:xfrm>
                <a:off x="-5239" y="1384"/>
                <a:ext cx="33" cy="114"/>
              </a:xfrm>
              <a:custGeom>
                <a:avLst/>
                <a:gdLst>
                  <a:gd name="T0" fmla="*/ 33 w 52"/>
                  <a:gd name="T1" fmla="*/ 63 h 184"/>
                  <a:gd name="T2" fmla="*/ 30 w 52"/>
                  <a:gd name="T3" fmla="*/ 42 h 184"/>
                  <a:gd name="T4" fmla="*/ 0 w 52"/>
                  <a:gd name="T5" fmla="*/ 39 h 184"/>
                  <a:gd name="T6" fmla="*/ 0 w 52"/>
                  <a:gd name="T7" fmla="*/ 47 h 184"/>
                  <a:gd name="T8" fmla="*/ 3 w 52"/>
                  <a:gd name="T9" fmla="*/ 61 h 184"/>
                  <a:gd name="T10" fmla="*/ 3 w 52"/>
                  <a:gd name="T11" fmla="*/ 76 h 184"/>
                  <a:gd name="T12" fmla="*/ 13 w 52"/>
                  <a:gd name="T13" fmla="*/ 103 h 184"/>
                  <a:gd name="T14" fmla="*/ 19 w 52"/>
                  <a:gd name="T15" fmla="*/ 133 h 184"/>
                  <a:gd name="T16" fmla="*/ 19 w 52"/>
                  <a:gd name="T17" fmla="*/ 167 h 184"/>
                  <a:gd name="T18" fmla="*/ 34 w 52"/>
                  <a:gd name="T19" fmla="*/ 165 h 184"/>
                  <a:gd name="T20" fmla="*/ 44 w 52"/>
                  <a:gd name="T21" fmla="*/ 128 h 184"/>
                  <a:gd name="T22" fmla="*/ 46 w 52"/>
                  <a:gd name="T23" fmla="*/ 88 h 184"/>
                  <a:gd name="T24" fmla="*/ 33 w 52"/>
                  <a:gd name="T25" fmla="*/ 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184">
                    <a:moveTo>
                      <a:pt x="33" y="63"/>
                    </a:moveTo>
                    <a:cubicBezTo>
                      <a:pt x="31" y="61"/>
                      <a:pt x="30" y="46"/>
                      <a:pt x="30" y="42"/>
                    </a:cubicBezTo>
                    <a:cubicBezTo>
                      <a:pt x="30" y="42"/>
                      <a:pt x="21" y="0"/>
                      <a:pt x="0" y="39"/>
                    </a:cubicBezTo>
                    <a:cubicBezTo>
                      <a:pt x="0" y="39"/>
                      <a:pt x="0" y="46"/>
                      <a:pt x="0" y="47"/>
                    </a:cubicBezTo>
                    <a:cubicBezTo>
                      <a:pt x="0" y="48"/>
                      <a:pt x="3" y="59"/>
                      <a:pt x="3" y="61"/>
                    </a:cubicBezTo>
                    <a:cubicBezTo>
                      <a:pt x="3" y="63"/>
                      <a:pt x="3" y="74"/>
                      <a:pt x="3" y="76"/>
                    </a:cubicBezTo>
                    <a:cubicBezTo>
                      <a:pt x="3" y="77"/>
                      <a:pt x="3" y="92"/>
                      <a:pt x="13" y="103"/>
                    </a:cubicBezTo>
                    <a:cubicBezTo>
                      <a:pt x="23" y="115"/>
                      <a:pt x="26" y="122"/>
                      <a:pt x="19" y="133"/>
                    </a:cubicBezTo>
                    <a:cubicBezTo>
                      <a:pt x="12" y="144"/>
                      <a:pt x="10" y="155"/>
                      <a:pt x="19" y="167"/>
                    </a:cubicBezTo>
                    <a:cubicBezTo>
                      <a:pt x="19" y="167"/>
                      <a:pt x="34" y="184"/>
                      <a:pt x="34" y="165"/>
                    </a:cubicBezTo>
                    <a:cubicBezTo>
                      <a:pt x="34" y="165"/>
                      <a:pt x="41" y="132"/>
                      <a:pt x="44" y="128"/>
                    </a:cubicBezTo>
                    <a:cubicBezTo>
                      <a:pt x="44" y="128"/>
                      <a:pt x="52" y="117"/>
                      <a:pt x="46" y="88"/>
                    </a:cubicBezTo>
                    <a:cubicBezTo>
                      <a:pt x="46" y="88"/>
                      <a:pt x="35" y="66"/>
                      <a:pt x="33" y="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1" name="Freeform 746">
                <a:extLst>
                  <a:ext uri="{FF2B5EF4-FFF2-40B4-BE49-F238E27FC236}">
                    <a16:creationId xmlns:a16="http://schemas.microsoft.com/office/drawing/2014/main" id="{5EBC0DC3-8D5C-4304-BC65-72C7DECCB423}"/>
                  </a:ext>
                </a:extLst>
              </p:cNvPr>
              <p:cNvSpPr>
                <a:spLocks/>
              </p:cNvSpPr>
              <p:nvPr/>
            </p:nvSpPr>
            <p:spPr bwMode="auto">
              <a:xfrm>
                <a:off x="-5254" y="1208"/>
                <a:ext cx="58" cy="33"/>
              </a:xfrm>
              <a:custGeom>
                <a:avLst/>
                <a:gdLst>
                  <a:gd name="T0" fmla="*/ 50 w 93"/>
                  <a:gd name="T1" fmla="*/ 53 h 53"/>
                  <a:gd name="T2" fmla="*/ 72 w 93"/>
                  <a:gd name="T3" fmla="*/ 50 h 53"/>
                  <a:gd name="T4" fmla="*/ 77 w 93"/>
                  <a:gd name="T5" fmla="*/ 48 h 53"/>
                  <a:gd name="T6" fmla="*/ 74 w 93"/>
                  <a:gd name="T7" fmla="*/ 29 h 53"/>
                  <a:gd name="T8" fmla="*/ 57 w 93"/>
                  <a:gd name="T9" fmla="*/ 12 h 53"/>
                  <a:gd name="T10" fmla="*/ 40 w 93"/>
                  <a:gd name="T11" fmla="*/ 7 h 53"/>
                  <a:gd name="T12" fmla="*/ 50 w 93"/>
                  <a:gd name="T13" fmla="*/ 53 h 53"/>
                </a:gdLst>
                <a:ahLst/>
                <a:cxnLst>
                  <a:cxn ang="0">
                    <a:pos x="T0" y="T1"/>
                  </a:cxn>
                  <a:cxn ang="0">
                    <a:pos x="T2" y="T3"/>
                  </a:cxn>
                  <a:cxn ang="0">
                    <a:pos x="T4" y="T5"/>
                  </a:cxn>
                  <a:cxn ang="0">
                    <a:pos x="T6" y="T7"/>
                  </a:cxn>
                  <a:cxn ang="0">
                    <a:pos x="T8" y="T9"/>
                  </a:cxn>
                  <a:cxn ang="0">
                    <a:pos x="T10" y="T11"/>
                  </a:cxn>
                  <a:cxn ang="0">
                    <a:pos x="T12" y="T13"/>
                  </a:cxn>
                </a:cxnLst>
                <a:rect l="0" t="0" r="r" b="b"/>
                <a:pathLst>
                  <a:path w="93" h="53">
                    <a:moveTo>
                      <a:pt x="50" y="53"/>
                    </a:moveTo>
                    <a:cubicBezTo>
                      <a:pt x="72" y="50"/>
                      <a:pt x="72" y="50"/>
                      <a:pt x="72" y="50"/>
                    </a:cubicBezTo>
                    <a:cubicBezTo>
                      <a:pt x="77" y="48"/>
                      <a:pt x="77" y="48"/>
                      <a:pt x="77" y="48"/>
                    </a:cubicBezTo>
                    <a:cubicBezTo>
                      <a:pt x="77" y="48"/>
                      <a:pt x="93" y="37"/>
                      <a:pt x="74" y="29"/>
                    </a:cubicBezTo>
                    <a:cubicBezTo>
                      <a:pt x="74" y="29"/>
                      <a:pt x="61" y="26"/>
                      <a:pt x="57" y="12"/>
                    </a:cubicBezTo>
                    <a:cubicBezTo>
                      <a:pt x="57" y="12"/>
                      <a:pt x="56" y="0"/>
                      <a:pt x="40" y="7"/>
                    </a:cubicBezTo>
                    <a:cubicBezTo>
                      <a:pt x="40" y="7"/>
                      <a:pt x="0" y="42"/>
                      <a:pt x="50" y="5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2" name="Freeform 747">
                <a:extLst>
                  <a:ext uri="{FF2B5EF4-FFF2-40B4-BE49-F238E27FC236}">
                    <a16:creationId xmlns:a16="http://schemas.microsoft.com/office/drawing/2014/main" id="{B7C2ACCE-FA30-4C46-A807-8283B01D25C3}"/>
                  </a:ext>
                </a:extLst>
              </p:cNvPr>
              <p:cNvSpPr>
                <a:spLocks/>
              </p:cNvSpPr>
              <p:nvPr/>
            </p:nvSpPr>
            <p:spPr bwMode="auto">
              <a:xfrm>
                <a:off x="-5244" y="1284"/>
                <a:ext cx="33" cy="37"/>
              </a:xfrm>
              <a:custGeom>
                <a:avLst/>
                <a:gdLst>
                  <a:gd name="T0" fmla="*/ 26 w 53"/>
                  <a:gd name="T1" fmla="*/ 50 h 59"/>
                  <a:gd name="T2" fmla="*/ 41 w 53"/>
                  <a:gd name="T3" fmla="*/ 45 h 59"/>
                  <a:gd name="T4" fmla="*/ 53 w 53"/>
                  <a:gd name="T5" fmla="*/ 40 h 59"/>
                  <a:gd name="T6" fmla="*/ 30 w 53"/>
                  <a:gd name="T7" fmla="*/ 3 h 59"/>
                  <a:gd name="T8" fmla="*/ 20 w 53"/>
                  <a:gd name="T9" fmla="*/ 0 h 59"/>
                  <a:gd name="T10" fmla="*/ 4 w 53"/>
                  <a:gd name="T11" fmla="*/ 31 h 59"/>
                  <a:gd name="T12" fmla="*/ 26 w 53"/>
                  <a:gd name="T13" fmla="*/ 50 h 59"/>
                </a:gdLst>
                <a:ahLst/>
                <a:cxnLst>
                  <a:cxn ang="0">
                    <a:pos x="T0" y="T1"/>
                  </a:cxn>
                  <a:cxn ang="0">
                    <a:pos x="T2" y="T3"/>
                  </a:cxn>
                  <a:cxn ang="0">
                    <a:pos x="T4" y="T5"/>
                  </a:cxn>
                  <a:cxn ang="0">
                    <a:pos x="T6" y="T7"/>
                  </a:cxn>
                  <a:cxn ang="0">
                    <a:pos x="T8" y="T9"/>
                  </a:cxn>
                  <a:cxn ang="0">
                    <a:pos x="T10" y="T11"/>
                  </a:cxn>
                  <a:cxn ang="0">
                    <a:pos x="T12" y="T13"/>
                  </a:cxn>
                </a:cxnLst>
                <a:rect l="0" t="0" r="r" b="b"/>
                <a:pathLst>
                  <a:path w="53" h="59">
                    <a:moveTo>
                      <a:pt x="26" y="50"/>
                    </a:moveTo>
                    <a:cubicBezTo>
                      <a:pt x="26" y="50"/>
                      <a:pt x="34" y="43"/>
                      <a:pt x="41" y="45"/>
                    </a:cubicBezTo>
                    <a:cubicBezTo>
                      <a:pt x="41" y="45"/>
                      <a:pt x="52" y="50"/>
                      <a:pt x="53" y="40"/>
                    </a:cubicBezTo>
                    <a:cubicBezTo>
                      <a:pt x="53" y="40"/>
                      <a:pt x="51" y="10"/>
                      <a:pt x="30" y="3"/>
                    </a:cubicBezTo>
                    <a:cubicBezTo>
                      <a:pt x="20" y="0"/>
                      <a:pt x="20" y="0"/>
                      <a:pt x="20" y="0"/>
                    </a:cubicBezTo>
                    <a:cubicBezTo>
                      <a:pt x="20" y="0"/>
                      <a:pt x="5" y="13"/>
                      <a:pt x="4" y="31"/>
                    </a:cubicBezTo>
                    <a:cubicBezTo>
                      <a:pt x="4" y="31"/>
                      <a:pt x="0" y="59"/>
                      <a:pt x="26"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3" name="Freeform 748">
                <a:extLst>
                  <a:ext uri="{FF2B5EF4-FFF2-40B4-BE49-F238E27FC236}">
                    <a16:creationId xmlns:a16="http://schemas.microsoft.com/office/drawing/2014/main" id="{2A523E3D-012F-4C29-93C8-8296A7276946}"/>
                  </a:ext>
                </a:extLst>
              </p:cNvPr>
              <p:cNvSpPr>
                <a:spLocks/>
              </p:cNvSpPr>
              <p:nvPr/>
            </p:nvSpPr>
            <p:spPr bwMode="auto">
              <a:xfrm>
                <a:off x="-5219" y="1270"/>
                <a:ext cx="31" cy="44"/>
              </a:xfrm>
              <a:custGeom>
                <a:avLst/>
                <a:gdLst>
                  <a:gd name="T0" fmla="*/ 9 w 49"/>
                  <a:gd name="T1" fmla="*/ 16 h 71"/>
                  <a:gd name="T2" fmla="*/ 34 w 49"/>
                  <a:gd name="T3" fmla="*/ 51 h 71"/>
                  <a:gd name="T4" fmla="*/ 49 w 49"/>
                  <a:gd name="T5" fmla="*/ 51 h 71"/>
                  <a:gd name="T6" fmla="*/ 40 w 49"/>
                  <a:gd name="T7" fmla="*/ 20 h 71"/>
                  <a:gd name="T8" fmla="*/ 14 w 49"/>
                  <a:gd name="T9" fmla="*/ 0 h 71"/>
                  <a:gd name="T10" fmla="*/ 9 w 49"/>
                  <a:gd name="T11" fmla="*/ 16 h 71"/>
                </a:gdLst>
                <a:ahLst/>
                <a:cxnLst>
                  <a:cxn ang="0">
                    <a:pos x="T0" y="T1"/>
                  </a:cxn>
                  <a:cxn ang="0">
                    <a:pos x="T2" y="T3"/>
                  </a:cxn>
                  <a:cxn ang="0">
                    <a:pos x="T4" y="T5"/>
                  </a:cxn>
                  <a:cxn ang="0">
                    <a:pos x="T6" y="T7"/>
                  </a:cxn>
                  <a:cxn ang="0">
                    <a:pos x="T8" y="T9"/>
                  </a:cxn>
                  <a:cxn ang="0">
                    <a:pos x="T10" y="T11"/>
                  </a:cxn>
                </a:cxnLst>
                <a:rect l="0" t="0" r="r" b="b"/>
                <a:pathLst>
                  <a:path w="49" h="71">
                    <a:moveTo>
                      <a:pt x="9" y="16"/>
                    </a:moveTo>
                    <a:cubicBezTo>
                      <a:pt x="9" y="16"/>
                      <a:pt x="31" y="29"/>
                      <a:pt x="34" y="51"/>
                    </a:cubicBezTo>
                    <a:cubicBezTo>
                      <a:pt x="34" y="51"/>
                      <a:pt x="41" y="71"/>
                      <a:pt x="49" y="51"/>
                    </a:cubicBezTo>
                    <a:cubicBezTo>
                      <a:pt x="49" y="51"/>
                      <a:pt x="49" y="32"/>
                      <a:pt x="40" y="20"/>
                    </a:cubicBezTo>
                    <a:cubicBezTo>
                      <a:pt x="40" y="20"/>
                      <a:pt x="26" y="1"/>
                      <a:pt x="14" y="0"/>
                    </a:cubicBezTo>
                    <a:cubicBezTo>
                      <a:pt x="3" y="0"/>
                      <a:pt x="0" y="5"/>
                      <a:pt x="9"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749">
                <a:extLst>
                  <a:ext uri="{FF2B5EF4-FFF2-40B4-BE49-F238E27FC236}">
                    <a16:creationId xmlns:a16="http://schemas.microsoft.com/office/drawing/2014/main" id="{68DE001B-90A2-4722-BE39-FAB7A9019DEB}"/>
                  </a:ext>
                </a:extLst>
              </p:cNvPr>
              <p:cNvSpPr>
                <a:spLocks/>
              </p:cNvSpPr>
              <p:nvPr/>
            </p:nvSpPr>
            <p:spPr bwMode="auto">
              <a:xfrm>
                <a:off x="-4976" y="1249"/>
                <a:ext cx="46" cy="56"/>
              </a:xfrm>
              <a:custGeom>
                <a:avLst/>
                <a:gdLst>
                  <a:gd name="T0" fmla="*/ 55 w 75"/>
                  <a:gd name="T1" fmla="*/ 80 h 90"/>
                  <a:gd name="T2" fmla="*/ 74 w 75"/>
                  <a:gd name="T3" fmla="*/ 69 h 90"/>
                  <a:gd name="T4" fmla="*/ 61 w 75"/>
                  <a:gd name="T5" fmla="*/ 30 h 90"/>
                  <a:gd name="T6" fmla="*/ 46 w 75"/>
                  <a:gd name="T7" fmla="*/ 17 h 90"/>
                  <a:gd name="T8" fmla="*/ 21 w 75"/>
                  <a:gd name="T9" fmla="*/ 7 h 90"/>
                  <a:gd name="T10" fmla="*/ 3 w 75"/>
                  <a:gd name="T11" fmla="*/ 16 h 90"/>
                  <a:gd name="T12" fmla="*/ 55 w 75"/>
                  <a:gd name="T13" fmla="*/ 80 h 90"/>
                </a:gdLst>
                <a:ahLst/>
                <a:cxnLst>
                  <a:cxn ang="0">
                    <a:pos x="T0" y="T1"/>
                  </a:cxn>
                  <a:cxn ang="0">
                    <a:pos x="T2" y="T3"/>
                  </a:cxn>
                  <a:cxn ang="0">
                    <a:pos x="T4" y="T5"/>
                  </a:cxn>
                  <a:cxn ang="0">
                    <a:pos x="T6" y="T7"/>
                  </a:cxn>
                  <a:cxn ang="0">
                    <a:pos x="T8" y="T9"/>
                  </a:cxn>
                  <a:cxn ang="0">
                    <a:pos x="T10" y="T11"/>
                  </a:cxn>
                  <a:cxn ang="0">
                    <a:pos x="T12" y="T13"/>
                  </a:cxn>
                </a:cxnLst>
                <a:rect l="0" t="0" r="r" b="b"/>
                <a:pathLst>
                  <a:path w="75" h="90">
                    <a:moveTo>
                      <a:pt x="55" y="80"/>
                    </a:moveTo>
                    <a:cubicBezTo>
                      <a:pt x="55" y="80"/>
                      <a:pt x="75" y="90"/>
                      <a:pt x="74" y="69"/>
                    </a:cubicBezTo>
                    <a:cubicBezTo>
                      <a:pt x="61" y="30"/>
                      <a:pt x="61" y="30"/>
                      <a:pt x="61" y="30"/>
                    </a:cubicBezTo>
                    <a:cubicBezTo>
                      <a:pt x="61" y="30"/>
                      <a:pt x="58" y="18"/>
                      <a:pt x="46" y="17"/>
                    </a:cubicBezTo>
                    <a:cubicBezTo>
                      <a:pt x="46" y="17"/>
                      <a:pt x="26" y="13"/>
                      <a:pt x="21" y="7"/>
                    </a:cubicBezTo>
                    <a:cubicBezTo>
                      <a:pt x="16" y="2"/>
                      <a:pt x="0" y="0"/>
                      <a:pt x="3" y="16"/>
                    </a:cubicBezTo>
                    <a:cubicBezTo>
                      <a:pt x="3" y="16"/>
                      <a:pt x="3" y="73"/>
                      <a:pt x="55" y="8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750">
                <a:extLst>
                  <a:ext uri="{FF2B5EF4-FFF2-40B4-BE49-F238E27FC236}">
                    <a16:creationId xmlns:a16="http://schemas.microsoft.com/office/drawing/2014/main" id="{3E33A8FD-1CAB-4197-8A35-D4AB4951672E}"/>
                  </a:ext>
                </a:extLst>
              </p:cNvPr>
              <p:cNvSpPr>
                <a:spLocks/>
              </p:cNvSpPr>
              <p:nvPr/>
            </p:nvSpPr>
            <p:spPr bwMode="auto">
              <a:xfrm>
                <a:off x="-4625" y="1267"/>
                <a:ext cx="93" cy="87"/>
              </a:xfrm>
              <a:custGeom>
                <a:avLst/>
                <a:gdLst>
                  <a:gd name="T0" fmla="*/ 147 w 151"/>
                  <a:gd name="T1" fmla="*/ 95 h 140"/>
                  <a:gd name="T2" fmla="*/ 151 w 151"/>
                  <a:gd name="T3" fmla="*/ 85 h 140"/>
                  <a:gd name="T4" fmla="*/ 139 w 151"/>
                  <a:gd name="T5" fmla="*/ 72 h 140"/>
                  <a:gd name="T6" fmla="*/ 136 w 151"/>
                  <a:gd name="T7" fmla="*/ 79 h 140"/>
                  <a:gd name="T8" fmla="*/ 124 w 151"/>
                  <a:gd name="T9" fmla="*/ 78 h 140"/>
                  <a:gd name="T10" fmla="*/ 120 w 151"/>
                  <a:gd name="T11" fmla="*/ 68 h 140"/>
                  <a:gd name="T12" fmla="*/ 107 w 151"/>
                  <a:gd name="T13" fmla="*/ 53 h 140"/>
                  <a:gd name="T14" fmla="*/ 92 w 151"/>
                  <a:gd name="T15" fmla="*/ 48 h 140"/>
                  <a:gd name="T16" fmla="*/ 71 w 151"/>
                  <a:gd name="T17" fmla="*/ 32 h 140"/>
                  <a:gd name="T18" fmla="*/ 55 w 151"/>
                  <a:gd name="T19" fmla="*/ 31 h 140"/>
                  <a:gd name="T20" fmla="*/ 42 w 151"/>
                  <a:gd name="T21" fmla="*/ 23 h 140"/>
                  <a:gd name="T22" fmla="*/ 40 w 151"/>
                  <a:gd name="T23" fmla="*/ 30 h 140"/>
                  <a:gd name="T24" fmla="*/ 38 w 151"/>
                  <a:gd name="T25" fmla="*/ 28 h 140"/>
                  <a:gd name="T26" fmla="*/ 29 w 151"/>
                  <a:gd name="T27" fmla="*/ 12 h 140"/>
                  <a:gd name="T28" fmla="*/ 17 w 151"/>
                  <a:gd name="T29" fmla="*/ 0 h 140"/>
                  <a:gd name="T30" fmla="*/ 13 w 151"/>
                  <a:gd name="T31" fmla="*/ 5 h 140"/>
                  <a:gd name="T32" fmla="*/ 20 w 151"/>
                  <a:gd name="T33" fmla="*/ 98 h 140"/>
                  <a:gd name="T34" fmla="*/ 11 w 151"/>
                  <a:gd name="T35" fmla="*/ 118 h 140"/>
                  <a:gd name="T36" fmla="*/ 26 w 151"/>
                  <a:gd name="T37" fmla="*/ 114 h 140"/>
                  <a:gd name="T38" fmla="*/ 38 w 151"/>
                  <a:gd name="T39" fmla="*/ 136 h 140"/>
                  <a:gd name="T40" fmla="*/ 48 w 151"/>
                  <a:gd name="T41" fmla="*/ 135 h 140"/>
                  <a:gd name="T42" fmla="*/ 65 w 151"/>
                  <a:gd name="T43" fmla="*/ 110 h 140"/>
                  <a:gd name="T44" fmla="*/ 81 w 151"/>
                  <a:gd name="T45" fmla="*/ 84 h 140"/>
                  <a:gd name="T46" fmla="*/ 92 w 151"/>
                  <a:gd name="T47" fmla="*/ 90 h 140"/>
                  <a:gd name="T48" fmla="*/ 109 w 151"/>
                  <a:gd name="T49" fmla="*/ 89 h 140"/>
                  <a:gd name="T50" fmla="*/ 119 w 151"/>
                  <a:gd name="T51" fmla="*/ 99 h 140"/>
                  <a:gd name="T52" fmla="*/ 142 w 151"/>
                  <a:gd name="T53" fmla="*/ 104 h 140"/>
                  <a:gd name="T54" fmla="*/ 147 w 151"/>
                  <a:gd name="T55"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1" h="140">
                    <a:moveTo>
                      <a:pt x="147" y="95"/>
                    </a:moveTo>
                    <a:cubicBezTo>
                      <a:pt x="147" y="91"/>
                      <a:pt x="147" y="88"/>
                      <a:pt x="151" y="85"/>
                    </a:cubicBezTo>
                    <a:cubicBezTo>
                      <a:pt x="149" y="81"/>
                      <a:pt x="141" y="77"/>
                      <a:pt x="139" y="72"/>
                    </a:cubicBezTo>
                    <a:cubicBezTo>
                      <a:pt x="133" y="72"/>
                      <a:pt x="136" y="76"/>
                      <a:pt x="136" y="79"/>
                    </a:cubicBezTo>
                    <a:cubicBezTo>
                      <a:pt x="132" y="81"/>
                      <a:pt x="129" y="73"/>
                      <a:pt x="124" y="78"/>
                    </a:cubicBezTo>
                    <a:cubicBezTo>
                      <a:pt x="117" y="79"/>
                      <a:pt x="120" y="72"/>
                      <a:pt x="120" y="68"/>
                    </a:cubicBezTo>
                    <a:cubicBezTo>
                      <a:pt x="116" y="62"/>
                      <a:pt x="114" y="57"/>
                      <a:pt x="107" y="53"/>
                    </a:cubicBezTo>
                    <a:cubicBezTo>
                      <a:pt x="103" y="51"/>
                      <a:pt x="98" y="43"/>
                      <a:pt x="92" y="48"/>
                    </a:cubicBezTo>
                    <a:cubicBezTo>
                      <a:pt x="86" y="40"/>
                      <a:pt x="75" y="41"/>
                      <a:pt x="71" y="32"/>
                    </a:cubicBezTo>
                    <a:cubicBezTo>
                      <a:pt x="65" y="31"/>
                      <a:pt x="60" y="33"/>
                      <a:pt x="55" y="31"/>
                    </a:cubicBezTo>
                    <a:cubicBezTo>
                      <a:pt x="53" y="24"/>
                      <a:pt x="47" y="25"/>
                      <a:pt x="42" y="23"/>
                    </a:cubicBezTo>
                    <a:cubicBezTo>
                      <a:pt x="42" y="26"/>
                      <a:pt x="42" y="29"/>
                      <a:pt x="40" y="30"/>
                    </a:cubicBezTo>
                    <a:cubicBezTo>
                      <a:pt x="39" y="29"/>
                      <a:pt x="39" y="28"/>
                      <a:pt x="38" y="28"/>
                    </a:cubicBezTo>
                    <a:cubicBezTo>
                      <a:pt x="31" y="23"/>
                      <a:pt x="19" y="18"/>
                      <a:pt x="29" y="12"/>
                    </a:cubicBezTo>
                    <a:cubicBezTo>
                      <a:pt x="27" y="4"/>
                      <a:pt x="21" y="6"/>
                      <a:pt x="17" y="0"/>
                    </a:cubicBezTo>
                    <a:cubicBezTo>
                      <a:pt x="15" y="1"/>
                      <a:pt x="14" y="3"/>
                      <a:pt x="13" y="5"/>
                    </a:cubicBezTo>
                    <a:cubicBezTo>
                      <a:pt x="11" y="36"/>
                      <a:pt x="9" y="69"/>
                      <a:pt x="20" y="98"/>
                    </a:cubicBezTo>
                    <a:cubicBezTo>
                      <a:pt x="20" y="105"/>
                      <a:pt x="0" y="111"/>
                      <a:pt x="11" y="118"/>
                    </a:cubicBezTo>
                    <a:cubicBezTo>
                      <a:pt x="17" y="119"/>
                      <a:pt x="21" y="118"/>
                      <a:pt x="26" y="114"/>
                    </a:cubicBezTo>
                    <a:cubicBezTo>
                      <a:pt x="37" y="112"/>
                      <a:pt x="28" y="130"/>
                      <a:pt x="38" y="136"/>
                    </a:cubicBezTo>
                    <a:cubicBezTo>
                      <a:pt x="41" y="140"/>
                      <a:pt x="47" y="138"/>
                      <a:pt x="48" y="135"/>
                    </a:cubicBezTo>
                    <a:cubicBezTo>
                      <a:pt x="50" y="126"/>
                      <a:pt x="67" y="119"/>
                      <a:pt x="65" y="110"/>
                    </a:cubicBezTo>
                    <a:cubicBezTo>
                      <a:pt x="78" y="105"/>
                      <a:pt x="73" y="91"/>
                      <a:pt x="81" y="84"/>
                    </a:cubicBezTo>
                    <a:cubicBezTo>
                      <a:pt x="88" y="77"/>
                      <a:pt x="90" y="85"/>
                      <a:pt x="92" y="90"/>
                    </a:cubicBezTo>
                    <a:cubicBezTo>
                      <a:pt x="98" y="94"/>
                      <a:pt x="103" y="88"/>
                      <a:pt x="109" y="89"/>
                    </a:cubicBezTo>
                    <a:cubicBezTo>
                      <a:pt x="117" y="89"/>
                      <a:pt x="111" y="100"/>
                      <a:pt x="119" y="99"/>
                    </a:cubicBezTo>
                    <a:cubicBezTo>
                      <a:pt x="126" y="90"/>
                      <a:pt x="134" y="102"/>
                      <a:pt x="142" y="104"/>
                    </a:cubicBezTo>
                    <a:cubicBezTo>
                      <a:pt x="146" y="101"/>
                      <a:pt x="147" y="98"/>
                      <a:pt x="147" y="9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751">
                <a:extLst>
                  <a:ext uri="{FF2B5EF4-FFF2-40B4-BE49-F238E27FC236}">
                    <a16:creationId xmlns:a16="http://schemas.microsoft.com/office/drawing/2014/main" id="{C8393B92-BD7A-4A7B-A3D8-42E8EBA25521}"/>
                  </a:ext>
                </a:extLst>
              </p:cNvPr>
              <p:cNvSpPr>
                <a:spLocks/>
              </p:cNvSpPr>
              <p:nvPr/>
            </p:nvSpPr>
            <p:spPr bwMode="auto">
              <a:xfrm>
                <a:off x="-4643" y="1195"/>
                <a:ext cx="7" cy="17"/>
              </a:xfrm>
              <a:custGeom>
                <a:avLst/>
                <a:gdLst>
                  <a:gd name="T0" fmla="*/ 3 w 11"/>
                  <a:gd name="T1" fmla="*/ 0 h 27"/>
                  <a:gd name="T2" fmla="*/ 0 w 11"/>
                  <a:gd name="T3" fmla="*/ 7 h 27"/>
                  <a:gd name="T4" fmla="*/ 6 w 11"/>
                  <a:gd name="T5" fmla="*/ 27 h 27"/>
                  <a:gd name="T6" fmla="*/ 8 w 11"/>
                  <a:gd name="T7" fmla="*/ 13 h 27"/>
                  <a:gd name="T8" fmla="*/ 3 w 11"/>
                  <a:gd name="T9" fmla="*/ 0 h 27"/>
                </a:gdLst>
                <a:ahLst/>
                <a:cxnLst>
                  <a:cxn ang="0">
                    <a:pos x="T0" y="T1"/>
                  </a:cxn>
                  <a:cxn ang="0">
                    <a:pos x="T2" y="T3"/>
                  </a:cxn>
                  <a:cxn ang="0">
                    <a:pos x="T4" y="T5"/>
                  </a:cxn>
                  <a:cxn ang="0">
                    <a:pos x="T6" y="T7"/>
                  </a:cxn>
                  <a:cxn ang="0">
                    <a:pos x="T8" y="T9"/>
                  </a:cxn>
                </a:cxnLst>
                <a:rect l="0" t="0" r="r" b="b"/>
                <a:pathLst>
                  <a:path w="11" h="27">
                    <a:moveTo>
                      <a:pt x="3" y="0"/>
                    </a:moveTo>
                    <a:cubicBezTo>
                      <a:pt x="1" y="2"/>
                      <a:pt x="1" y="3"/>
                      <a:pt x="0" y="7"/>
                    </a:cubicBezTo>
                    <a:cubicBezTo>
                      <a:pt x="6" y="11"/>
                      <a:pt x="0" y="22"/>
                      <a:pt x="6" y="27"/>
                    </a:cubicBezTo>
                    <a:cubicBezTo>
                      <a:pt x="8" y="23"/>
                      <a:pt x="10" y="17"/>
                      <a:pt x="8" y="13"/>
                    </a:cubicBezTo>
                    <a:cubicBezTo>
                      <a:pt x="8" y="10"/>
                      <a:pt x="11"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7" name="Freeform 752">
                <a:extLst>
                  <a:ext uri="{FF2B5EF4-FFF2-40B4-BE49-F238E27FC236}">
                    <a16:creationId xmlns:a16="http://schemas.microsoft.com/office/drawing/2014/main" id="{C9BF4CA0-2A5F-44D7-9CBD-811A3A3E8C5C}"/>
                  </a:ext>
                </a:extLst>
              </p:cNvPr>
              <p:cNvSpPr>
                <a:spLocks/>
              </p:cNvSpPr>
              <p:nvPr/>
            </p:nvSpPr>
            <p:spPr bwMode="auto">
              <a:xfrm>
                <a:off x="-4599" y="1261"/>
                <a:ext cx="17" cy="13"/>
              </a:xfrm>
              <a:custGeom>
                <a:avLst/>
                <a:gdLst>
                  <a:gd name="T0" fmla="*/ 27 w 27"/>
                  <a:gd name="T1" fmla="*/ 14 h 21"/>
                  <a:gd name="T2" fmla="*/ 0 w 27"/>
                  <a:gd name="T3" fmla="*/ 0 h 21"/>
                  <a:gd name="T4" fmla="*/ 15 w 27"/>
                  <a:gd name="T5" fmla="*/ 18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17" y="12"/>
                      <a:pt x="9" y="4"/>
                      <a:pt x="0" y="0"/>
                    </a:cubicBezTo>
                    <a:cubicBezTo>
                      <a:pt x="6" y="6"/>
                      <a:pt x="4" y="17"/>
                      <a:pt x="15" y="18"/>
                    </a:cubicBezTo>
                    <a:cubicBezTo>
                      <a:pt x="19" y="21"/>
                      <a:pt x="26" y="18"/>
                      <a:pt x="27"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8" name="Freeform 753">
                <a:extLst>
                  <a:ext uri="{FF2B5EF4-FFF2-40B4-BE49-F238E27FC236}">
                    <a16:creationId xmlns:a16="http://schemas.microsoft.com/office/drawing/2014/main" id="{4EFFA3A2-3C00-4EC0-A403-7B4E2796EE94}"/>
                  </a:ext>
                </a:extLst>
              </p:cNvPr>
              <p:cNvSpPr>
                <a:spLocks/>
              </p:cNvSpPr>
              <p:nvPr/>
            </p:nvSpPr>
            <p:spPr bwMode="auto">
              <a:xfrm>
                <a:off x="-5034" y="966"/>
                <a:ext cx="111" cy="101"/>
              </a:xfrm>
              <a:custGeom>
                <a:avLst/>
                <a:gdLst>
                  <a:gd name="T0" fmla="*/ 42 w 178"/>
                  <a:gd name="T1" fmla="*/ 148 h 162"/>
                  <a:gd name="T2" fmla="*/ 55 w 178"/>
                  <a:gd name="T3" fmla="*/ 152 h 162"/>
                  <a:gd name="T4" fmla="*/ 65 w 178"/>
                  <a:gd name="T5" fmla="*/ 138 h 162"/>
                  <a:gd name="T6" fmla="*/ 82 w 178"/>
                  <a:gd name="T7" fmla="*/ 129 h 162"/>
                  <a:gd name="T8" fmla="*/ 105 w 178"/>
                  <a:gd name="T9" fmla="*/ 106 h 162"/>
                  <a:gd name="T10" fmla="*/ 137 w 178"/>
                  <a:gd name="T11" fmla="*/ 89 h 162"/>
                  <a:gd name="T12" fmla="*/ 167 w 178"/>
                  <a:gd name="T13" fmla="*/ 85 h 162"/>
                  <a:gd name="T14" fmla="*/ 171 w 178"/>
                  <a:gd name="T15" fmla="*/ 65 h 162"/>
                  <a:gd name="T16" fmla="*/ 145 w 178"/>
                  <a:gd name="T17" fmla="*/ 32 h 162"/>
                  <a:gd name="T18" fmla="*/ 133 w 178"/>
                  <a:gd name="T19" fmla="*/ 47 h 162"/>
                  <a:gd name="T20" fmla="*/ 135 w 178"/>
                  <a:gd name="T21" fmla="*/ 40 h 162"/>
                  <a:gd name="T22" fmla="*/ 134 w 178"/>
                  <a:gd name="T23" fmla="*/ 27 h 162"/>
                  <a:gd name="T24" fmla="*/ 123 w 178"/>
                  <a:gd name="T25" fmla="*/ 30 h 162"/>
                  <a:gd name="T26" fmla="*/ 112 w 178"/>
                  <a:gd name="T27" fmla="*/ 12 h 162"/>
                  <a:gd name="T28" fmla="*/ 90 w 178"/>
                  <a:gd name="T29" fmla="*/ 9 h 162"/>
                  <a:gd name="T30" fmla="*/ 66 w 178"/>
                  <a:gd name="T31" fmla="*/ 0 h 162"/>
                  <a:gd name="T32" fmla="*/ 56 w 178"/>
                  <a:gd name="T33" fmla="*/ 26 h 162"/>
                  <a:gd name="T34" fmla="*/ 40 w 178"/>
                  <a:gd name="T35" fmla="*/ 59 h 162"/>
                  <a:gd name="T36" fmla="*/ 32 w 178"/>
                  <a:gd name="T37" fmla="*/ 61 h 162"/>
                  <a:gd name="T38" fmla="*/ 29 w 178"/>
                  <a:gd name="T39" fmla="*/ 74 h 162"/>
                  <a:gd name="T40" fmla="*/ 20 w 178"/>
                  <a:gd name="T41" fmla="*/ 81 h 162"/>
                  <a:gd name="T42" fmla="*/ 5 w 178"/>
                  <a:gd name="T43" fmla="*/ 92 h 162"/>
                  <a:gd name="T44" fmla="*/ 0 w 178"/>
                  <a:gd name="T45" fmla="*/ 103 h 162"/>
                  <a:gd name="T46" fmla="*/ 11 w 178"/>
                  <a:gd name="T47" fmla="*/ 150 h 162"/>
                  <a:gd name="T48" fmla="*/ 42 w 178"/>
                  <a:gd name="T49" fmla="*/ 14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42" y="148"/>
                    </a:moveTo>
                    <a:cubicBezTo>
                      <a:pt x="55" y="152"/>
                      <a:pt x="55" y="152"/>
                      <a:pt x="55" y="152"/>
                    </a:cubicBezTo>
                    <a:cubicBezTo>
                      <a:pt x="58" y="149"/>
                      <a:pt x="65" y="143"/>
                      <a:pt x="65" y="138"/>
                    </a:cubicBezTo>
                    <a:cubicBezTo>
                      <a:pt x="69" y="133"/>
                      <a:pt x="75" y="122"/>
                      <a:pt x="82" y="129"/>
                    </a:cubicBezTo>
                    <a:cubicBezTo>
                      <a:pt x="93" y="124"/>
                      <a:pt x="98" y="115"/>
                      <a:pt x="105" y="106"/>
                    </a:cubicBezTo>
                    <a:cubicBezTo>
                      <a:pt x="116" y="102"/>
                      <a:pt x="126" y="96"/>
                      <a:pt x="137" y="89"/>
                    </a:cubicBezTo>
                    <a:cubicBezTo>
                      <a:pt x="148" y="87"/>
                      <a:pt x="157" y="87"/>
                      <a:pt x="167" y="85"/>
                    </a:cubicBezTo>
                    <a:cubicBezTo>
                      <a:pt x="178" y="80"/>
                      <a:pt x="172" y="72"/>
                      <a:pt x="171" y="65"/>
                    </a:cubicBezTo>
                    <a:cubicBezTo>
                      <a:pt x="164" y="55"/>
                      <a:pt x="163" y="34"/>
                      <a:pt x="145" y="32"/>
                    </a:cubicBezTo>
                    <a:cubicBezTo>
                      <a:pt x="142" y="38"/>
                      <a:pt x="140" y="47"/>
                      <a:pt x="133" y="47"/>
                    </a:cubicBezTo>
                    <a:cubicBezTo>
                      <a:pt x="132" y="44"/>
                      <a:pt x="132" y="42"/>
                      <a:pt x="135" y="40"/>
                    </a:cubicBezTo>
                    <a:cubicBezTo>
                      <a:pt x="137" y="36"/>
                      <a:pt x="140" y="30"/>
                      <a:pt x="134" y="27"/>
                    </a:cubicBezTo>
                    <a:cubicBezTo>
                      <a:pt x="130" y="26"/>
                      <a:pt x="127" y="36"/>
                      <a:pt x="123" y="30"/>
                    </a:cubicBezTo>
                    <a:cubicBezTo>
                      <a:pt x="127" y="22"/>
                      <a:pt x="114" y="20"/>
                      <a:pt x="112" y="12"/>
                    </a:cubicBezTo>
                    <a:cubicBezTo>
                      <a:pt x="105" y="4"/>
                      <a:pt x="99" y="5"/>
                      <a:pt x="90" y="9"/>
                    </a:cubicBezTo>
                    <a:cubicBezTo>
                      <a:pt x="84" y="9"/>
                      <a:pt x="74" y="3"/>
                      <a:pt x="66" y="0"/>
                    </a:cubicBezTo>
                    <a:cubicBezTo>
                      <a:pt x="56" y="7"/>
                      <a:pt x="64" y="19"/>
                      <a:pt x="56" y="26"/>
                    </a:cubicBezTo>
                    <a:cubicBezTo>
                      <a:pt x="62" y="39"/>
                      <a:pt x="37" y="45"/>
                      <a:pt x="40" y="59"/>
                    </a:cubicBezTo>
                    <a:cubicBezTo>
                      <a:pt x="37" y="63"/>
                      <a:pt x="35" y="57"/>
                      <a:pt x="32" y="61"/>
                    </a:cubicBezTo>
                    <a:cubicBezTo>
                      <a:pt x="38" y="66"/>
                      <a:pt x="26" y="69"/>
                      <a:pt x="29" y="74"/>
                    </a:cubicBezTo>
                    <a:cubicBezTo>
                      <a:pt x="29" y="79"/>
                      <a:pt x="22" y="77"/>
                      <a:pt x="20" y="81"/>
                    </a:cubicBezTo>
                    <a:cubicBezTo>
                      <a:pt x="16" y="86"/>
                      <a:pt x="11" y="93"/>
                      <a:pt x="5" y="92"/>
                    </a:cubicBezTo>
                    <a:cubicBezTo>
                      <a:pt x="6" y="96"/>
                      <a:pt x="5" y="103"/>
                      <a:pt x="0" y="103"/>
                    </a:cubicBezTo>
                    <a:cubicBezTo>
                      <a:pt x="11" y="114"/>
                      <a:pt x="10" y="133"/>
                      <a:pt x="11" y="150"/>
                    </a:cubicBezTo>
                    <a:cubicBezTo>
                      <a:pt x="21" y="162"/>
                      <a:pt x="33" y="140"/>
                      <a:pt x="42" y="1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9" name="Freeform 754">
                <a:extLst>
                  <a:ext uri="{FF2B5EF4-FFF2-40B4-BE49-F238E27FC236}">
                    <a16:creationId xmlns:a16="http://schemas.microsoft.com/office/drawing/2014/main" id="{78DD59BB-10A6-4FCD-8717-2819A0E4ED45}"/>
                  </a:ext>
                </a:extLst>
              </p:cNvPr>
              <p:cNvSpPr>
                <a:spLocks/>
              </p:cNvSpPr>
              <p:nvPr/>
            </p:nvSpPr>
            <p:spPr bwMode="auto">
              <a:xfrm>
                <a:off x="-4813" y="1027"/>
                <a:ext cx="64" cy="84"/>
              </a:xfrm>
              <a:custGeom>
                <a:avLst/>
                <a:gdLst>
                  <a:gd name="T0" fmla="*/ 88 w 103"/>
                  <a:gd name="T1" fmla="*/ 68 h 135"/>
                  <a:gd name="T2" fmla="*/ 85 w 103"/>
                  <a:gd name="T3" fmla="*/ 50 h 135"/>
                  <a:gd name="T4" fmla="*/ 75 w 103"/>
                  <a:gd name="T5" fmla="*/ 55 h 135"/>
                  <a:gd name="T6" fmla="*/ 68 w 103"/>
                  <a:gd name="T7" fmla="*/ 52 h 135"/>
                  <a:gd name="T8" fmla="*/ 84 w 103"/>
                  <a:gd name="T9" fmla="*/ 33 h 135"/>
                  <a:gd name="T10" fmla="*/ 86 w 103"/>
                  <a:gd name="T11" fmla="*/ 15 h 135"/>
                  <a:gd name="T12" fmla="*/ 77 w 103"/>
                  <a:gd name="T13" fmla="*/ 6 h 135"/>
                  <a:gd name="T14" fmla="*/ 56 w 103"/>
                  <a:gd name="T15" fmla="*/ 11 h 135"/>
                  <a:gd name="T16" fmla="*/ 44 w 103"/>
                  <a:gd name="T17" fmla="*/ 0 h 135"/>
                  <a:gd name="T18" fmla="*/ 42 w 103"/>
                  <a:gd name="T19" fmla="*/ 7 h 135"/>
                  <a:gd name="T20" fmla="*/ 39 w 103"/>
                  <a:gd name="T21" fmla="*/ 8 h 135"/>
                  <a:gd name="T22" fmla="*/ 38 w 103"/>
                  <a:gd name="T23" fmla="*/ 16 h 135"/>
                  <a:gd name="T24" fmla="*/ 35 w 103"/>
                  <a:gd name="T25" fmla="*/ 12 h 135"/>
                  <a:gd name="T26" fmla="*/ 29 w 103"/>
                  <a:gd name="T27" fmla="*/ 17 h 135"/>
                  <a:gd name="T28" fmla="*/ 31 w 103"/>
                  <a:gd name="T29" fmla="*/ 23 h 135"/>
                  <a:gd name="T30" fmla="*/ 27 w 103"/>
                  <a:gd name="T31" fmla="*/ 22 h 135"/>
                  <a:gd name="T32" fmla="*/ 37 w 103"/>
                  <a:gd name="T33" fmla="*/ 36 h 135"/>
                  <a:gd name="T34" fmla="*/ 38 w 103"/>
                  <a:gd name="T35" fmla="*/ 53 h 135"/>
                  <a:gd name="T36" fmla="*/ 33 w 103"/>
                  <a:gd name="T37" fmla="*/ 51 h 135"/>
                  <a:gd name="T38" fmla="*/ 32 w 103"/>
                  <a:gd name="T39" fmla="*/ 58 h 135"/>
                  <a:gd name="T40" fmla="*/ 21 w 103"/>
                  <a:gd name="T41" fmla="*/ 62 h 135"/>
                  <a:gd name="T42" fmla="*/ 15 w 103"/>
                  <a:gd name="T43" fmla="*/ 50 h 135"/>
                  <a:gd name="T44" fmla="*/ 6 w 103"/>
                  <a:gd name="T45" fmla="*/ 47 h 135"/>
                  <a:gd name="T46" fmla="*/ 8 w 103"/>
                  <a:gd name="T47" fmla="*/ 82 h 135"/>
                  <a:gd name="T48" fmla="*/ 20 w 103"/>
                  <a:gd name="T49" fmla="*/ 86 h 135"/>
                  <a:gd name="T50" fmla="*/ 29 w 103"/>
                  <a:gd name="T51" fmla="*/ 98 h 135"/>
                  <a:gd name="T52" fmla="*/ 50 w 103"/>
                  <a:gd name="T53" fmla="*/ 121 h 135"/>
                  <a:gd name="T54" fmla="*/ 61 w 103"/>
                  <a:gd name="T55" fmla="*/ 135 h 135"/>
                  <a:gd name="T56" fmla="*/ 69 w 103"/>
                  <a:gd name="T57" fmla="*/ 125 h 135"/>
                  <a:gd name="T58" fmla="*/ 66 w 103"/>
                  <a:gd name="T59" fmla="*/ 113 h 135"/>
                  <a:gd name="T60" fmla="*/ 91 w 103"/>
                  <a:gd name="T61" fmla="*/ 107 h 135"/>
                  <a:gd name="T62" fmla="*/ 95 w 103"/>
                  <a:gd name="T63" fmla="*/ 101 h 135"/>
                  <a:gd name="T64" fmla="*/ 95 w 103"/>
                  <a:gd name="T65" fmla="*/ 95 h 135"/>
                  <a:gd name="T66" fmla="*/ 94 w 103"/>
                  <a:gd name="T67" fmla="*/ 85 h 135"/>
                  <a:gd name="T68" fmla="*/ 99 w 103"/>
                  <a:gd name="T69" fmla="*/ 69 h 135"/>
                  <a:gd name="T70" fmla="*/ 88 w 103"/>
                  <a:gd name="T71" fmla="*/ 6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88" y="68"/>
                    </a:moveTo>
                    <a:cubicBezTo>
                      <a:pt x="91" y="62"/>
                      <a:pt x="90" y="55"/>
                      <a:pt x="85" y="50"/>
                    </a:cubicBezTo>
                    <a:cubicBezTo>
                      <a:pt x="82" y="49"/>
                      <a:pt x="78" y="51"/>
                      <a:pt x="75" y="55"/>
                    </a:cubicBezTo>
                    <a:cubicBezTo>
                      <a:pt x="72" y="55"/>
                      <a:pt x="68" y="57"/>
                      <a:pt x="68" y="52"/>
                    </a:cubicBezTo>
                    <a:cubicBezTo>
                      <a:pt x="72" y="45"/>
                      <a:pt x="77" y="36"/>
                      <a:pt x="84" y="33"/>
                    </a:cubicBezTo>
                    <a:cubicBezTo>
                      <a:pt x="77" y="27"/>
                      <a:pt x="87" y="22"/>
                      <a:pt x="86" y="15"/>
                    </a:cubicBezTo>
                    <a:cubicBezTo>
                      <a:pt x="88" y="10"/>
                      <a:pt x="81" y="7"/>
                      <a:pt x="77" y="6"/>
                    </a:cubicBezTo>
                    <a:cubicBezTo>
                      <a:pt x="70" y="7"/>
                      <a:pt x="63" y="11"/>
                      <a:pt x="56" y="11"/>
                    </a:cubicBezTo>
                    <a:cubicBezTo>
                      <a:pt x="55" y="6"/>
                      <a:pt x="49" y="0"/>
                      <a:pt x="44" y="0"/>
                    </a:cubicBezTo>
                    <a:cubicBezTo>
                      <a:pt x="44" y="2"/>
                      <a:pt x="43" y="5"/>
                      <a:pt x="42" y="7"/>
                    </a:cubicBezTo>
                    <a:cubicBezTo>
                      <a:pt x="42" y="7"/>
                      <a:pt x="41" y="7"/>
                      <a:pt x="39" y="8"/>
                    </a:cubicBezTo>
                    <a:cubicBezTo>
                      <a:pt x="39" y="10"/>
                      <a:pt x="40" y="12"/>
                      <a:pt x="38" y="16"/>
                    </a:cubicBezTo>
                    <a:cubicBezTo>
                      <a:pt x="36" y="16"/>
                      <a:pt x="36" y="13"/>
                      <a:pt x="35" y="12"/>
                    </a:cubicBezTo>
                    <a:cubicBezTo>
                      <a:pt x="32" y="13"/>
                      <a:pt x="29" y="14"/>
                      <a:pt x="29" y="17"/>
                    </a:cubicBezTo>
                    <a:cubicBezTo>
                      <a:pt x="31" y="18"/>
                      <a:pt x="32" y="20"/>
                      <a:pt x="31" y="23"/>
                    </a:cubicBezTo>
                    <a:cubicBezTo>
                      <a:pt x="29" y="24"/>
                      <a:pt x="29" y="21"/>
                      <a:pt x="27" y="22"/>
                    </a:cubicBezTo>
                    <a:cubicBezTo>
                      <a:pt x="24" y="29"/>
                      <a:pt x="33" y="32"/>
                      <a:pt x="37" y="36"/>
                    </a:cubicBezTo>
                    <a:cubicBezTo>
                      <a:pt x="24" y="42"/>
                      <a:pt x="43" y="44"/>
                      <a:pt x="38" y="53"/>
                    </a:cubicBezTo>
                    <a:cubicBezTo>
                      <a:pt x="37" y="58"/>
                      <a:pt x="35" y="53"/>
                      <a:pt x="33" y="51"/>
                    </a:cubicBezTo>
                    <a:cubicBezTo>
                      <a:pt x="29" y="51"/>
                      <a:pt x="32" y="56"/>
                      <a:pt x="32" y="58"/>
                    </a:cubicBezTo>
                    <a:cubicBezTo>
                      <a:pt x="32" y="67"/>
                      <a:pt x="24" y="54"/>
                      <a:pt x="21" y="62"/>
                    </a:cubicBezTo>
                    <a:cubicBezTo>
                      <a:pt x="16" y="60"/>
                      <a:pt x="15" y="53"/>
                      <a:pt x="15" y="50"/>
                    </a:cubicBezTo>
                    <a:cubicBezTo>
                      <a:pt x="16" y="45"/>
                      <a:pt x="9" y="44"/>
                      <a:pt x="6" y="47"/>
                    </a:cubicBezTo>
                    <a:cubicBezTo>
                      <a:pt x="2" y="60"/>
                      <a:pt x="0" y="70"/>
                      <a:pt x="8" y="82"/>
                    </a:cubicBezTo>
                    <a:cubicBezTo>
                      <a:pt x="13" y="83"/>
                      <a:pt x="16" y="92"/>
                      <a:pt x="20" y="86"/>
                    </a:cubicBezTo>
                    <a:cubicBezTo>
                      <a:pt x="24" y="89"/>
                      <a:pt x="29" y="92"/>
                      <a:pt x="29" y="98"/>
                    </a:cubicBezTo>
                    <a:cubicBezTo>
                      <a:pt x="37" y="106"/>
                      <a:pt x="48" y="108"/>
                      <a:pt x="50" y="121"/>
                    </a:cubicBezTo>
                    <a:cubicBezTo>
                      <a:pt x="45" y="133"/>
                      <a:pt x="57" y="127"/>
                      <a:pt x="61" y="135"/>
                    </a:cubicBezTo>
                    <a:cubicBezTo>
                      <a:pt x="64" y="132"/>
                      <a:pt x="65" y="128"/>
                      <a:pt x="69" y="125"/>
                    </a:cubicBezTo>
                    <a:cubicBezTo>
                      <a:pt x="68" y="121"/>
                      <a:pt x="67" y="118"/>
                      <a:pt x="66" y="113"/>
                    </a:cubicBezTo>
                    <a:cubicBezTo>
                      <a:pt x="75" y="113"/>
                      <a:pt x="84" y="114"/>
                      <a:pt x="91" y="107"/>
                    </a:cubicBezTo>
                    <a:cubicBezTo>
                      <a:pt x="94" y="106"/>
                      <a:pt x="98" y="103"/>
                      <a:pt x="95" y="101"/>
                    </a:cubicBezTo>
                    <a:cubicBezTo>
                      <a:pt x="92" y="100"/>
                      <a:pt x="92" y="95"/>
                      <a:pt x="95" y="95"/>
                    </a:cubicBezTo>
                    <a:cubicBezTo>
                      <a:pt x="99" y="92"/>
                      <a:pt x="96" y="87"/>
                      <a:pt x="94" y="85"/>
                    </a:cubicBezTo>
                    <a:cubicBezTo>
                      <a:pt x="103" y="84"/>
                      <a:pt x="96" y="73"/>
                      <a:pt x="99" y="69"/>
                    </a:cubicBezTo>
                    <a:cubicBezTo>
                      <a:pt x="96" y="61"/>
                      <a:pt x="91" y="71"/>
                      <a:pt x="88" y="6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0" name="Freeform 755">
                <a:extLst>
                  <a:ext uri="{FF2B5EF4-FFF2-40B4-BE49-F238E27FC236}">
                    <a16:creationId xmlns:a16="http://schemas.microsoft.com/office/drawing/2014/main" id="{CB18142A-2B9C-46B6-890A-0BFD15C66F65}"/>
                  </a:ext>
                </a:extLst>
              </p:cNvPr>
              <p:cNvSpPr>
                <a:spLocks/>
              </p:cNvSpPr>
              <p:nvPr/>
            </p:nvSpPr>
            <p:spPr bwMode="auto">
              <a:xfrm>
                <a:off x="-4986" y="1025"/>
                <a:ext cx="183" cy="156"/>
              </a:xfrm>
              <a:custGeom>
                <a:avLst/>
                <a:gdLst>
                  <a:gd name="T0" fmla="*/ 248 w 294"/>
                  <a:gd name="T1" fmla="*/ 149 h 251"/>
                  <a:gd name="T2" fmla="*/ 240 w 294"/>
                  <a:gd name="T3" fmla="*/ 117 h 251"/>
                  <a:gd name="T4" fmla="*/ 240 w 294"/>
                  <a:gd name="T5" fmla="*/ 86 h 251"/>
                  <a:gd name="T6" fmla="*/ 230 w 294"/>
                  <a:gd name="T7" fmla="*/ 36 h 251"/>
                  <a:gd name="T8" fmla="*/ 201 w 294"/>
                  <a:gd name="T9" fmla="*/ 20 h 251"/>
                  <a:gd name="T10" fmla="*/ 195 w 294"/>
                  <a:gd name="T11" fmla="*/ 67 h 251"/>
                  <a:gd name="T12" fmla="*/ 183 w 294"/>
                  <a:gd name="T13" fmla="*/ 99 h 251"/>
                  <a:gd name="T14" fmla="*/ 177 w 294"/>
                  <a:gd name="T15" fmla="*/ 47 h 251"/>
                  <a:gd name="T16" fmla="*/ 159 w 294"/>
                  <a:gd name="T17" fmla="*/ 30 h 251"/>
                  <a:gd name="T18" fmla="*/ 153 w 294"/>
                  <a:gd name="T19" fmla="*/ 54 h 251"/>
                  <a:gd name="T20" fmla="*/ 139 w 294"/>
                  <a:gd name="T21" fmla="*/ 52 h 251"/>
                  <a:gd name="T22" fmla="*/ 130 w 294"/>
                  <a:gd name="T23" fmla="*/ 54 h 251"/>
                  <a:gd name="T24" fmla="*/ 129 w 294"/>
                  <a:gd name="T25" fmla="*/ 24 h 251"/>
                  <a:gd name="T26" fmla="*/ 108 w 294"/>
                  <a:gd name="T27" fmla="*/ 37 h 251"/>
                  <a:gd name="T28" fmla="*/ 96 w 294"/>
                  <a:gd name="T29" fmla="*/ 30 h 251"/>
                  <a:gd name="T30" fmla="*/ 102 w 294"/>
                  <a:gd name="T31" fmla="*/ 0 h 251"/>
                  <a:gd name="T32" fmla="*/ 31 w 294"/>
                  <a:gd name="T33" fmla="*/ 25 h 251"/>
                  <a:gd name="T34" fmla="*/ 13 w 294"/>
                  <a:gd name="T35" fmla="*/ 52 h 251"/>
                  <a:gd name="T36" fmla="*/ 25 w 294"/>
                  <a:gd name="T37" fmla="*/ 62 h 251"/>
                  <a:gd name="T38" fmla="*/ 28 w 294"/>
                  <a:gd name="T39" fmla="*/ 71 h 251"/>
                  <a:gd name="T40" fmla="*/ 48 w 294"/>
                  <a:gd name="T41" fmla="*/ 84 h 251"/>
                  <a:gd name="T42" fmla="*/ 19 w 294"/>
                  <a:gd name="T43" fmla="*/ 89 h 251"/>
                  <a:gd name="T44" fmla="*/ 8 w 294"/>
                  <a:gd name="T45" fmla="*/ 110 h 251"/>
                  <a:gd name="T46" fmla="*/ 30 w 294"/>
                  <a:gd name="T47" fmla="*/ 117 h 251"/>
                  <a:gd name="T48" fmla="*/ 69 w 294"/>
                  <a:gd name="T49" fmla="*/ 127 h 251"/>
                  <a:gd name="T50" fmla="*/ 94 w 294"/>
                  <a:gd name="T51" fmla="*/ 139 h 251"/>
                  <a:gd name="T52" fmla="*/ 84 w 294"/>
                  <a:gd name="T53" fmla="*/ 153 h 251"/>
                  <a:gd name="T54" fmla="*/ 14 w 294"/>
                  <a:gd name="T55" fmla="*/ 143 h 251"/>
                  <a:gd name="T56" fmla="*/ 36 w 294"/>
                  <a:gd name="T57" fmla="*/ 195 h 251"/>
                  <a:gd name="T58" fmla="*/ 51 w 294"/>
                  <a:gd name="T59" fmla="*/ 234 h 251"/>
                  <a:gd name="T60" fmla="*/ 65 w 294"/>
                  <a:gd name="T61" fmla="*/ 239 h 251"/>
                  <a:gd name="T62" fmla="*/ 100 w 294"/>
                  <a:gd name="T63" fmla="*/ 242 h 251"/>
                  <a:gd name="T64" fmla="*/ 123 w 294"/>
                  <a:gd name="T65" fmla="*/ 244 h 251"/>
                  <a:gd name="T66" fmla="*/ 188 w 294"/>
                  <a:gd name="T67" fmla="*/ 211 h 251"/>
                  <a:gd name="T68" fmla="*/ 202 w 294"/>
                  <a:gd name="T69" fmla="*/ 232 h 251"/>
                  <a:gd name="T70" fmla="*/ 237 w 294"/>
                  <a:gd name="T71" fmla="*/ 251 h 251"/>
                  <a:gd name="T72" fmla="*/ 269 w 294"/>
                  <a:gd name="T73" fmla="*/ 236 h 251"/>
                  <a:gd name="T74" fmla="*/ 253 w 294"/>
                  <a:gd name="T75" fmla="*/ 221 h 251"/>
                  <a:gd name="T76" fmla="*/ 258 w 294"/>
                  <a:gd name="T77" fmla="*/ 210 h 251"/>
                  <a:gd name="T78" fmla="*/ 272 w 294"/>
                  <a:gd name="T79" fmla="*/ 205 h 251"/>
                  <a:gd name="T80" fmla="*/ 292 w 294"/>
                  <a:gd name="T81" fmla="*/ 194 h 251"/>
                  <a:gd name="T82" fmla="*/ 284 w 294"/>
                  <a:gd name="T83" fmla="*/ 183 h 251"/>
                  <a:gd name="T84" fmla="*/ 252 w 294"/>
                  <a:gd name="T85" fmla="*/ 15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252" y="159"/>
                    </a:moveTo>
                    <a:cubicBezTo>
                      <a:pt x="248" y="157"/>
                      <a:pt x="248" y="153"/>
                      <a:pt x="248" y="149"/>
                    </a:cubicBezTo>
                    <a:cubicBezTo>
                      <a:pt x="238" y="144"/>
                      <a:pt x="241" y="135"/>
                      <a:pt x="237" y="129"/>
                    </a:cubicBezTo>
                    <a:cubicBezTo>
                      <a:pt x="241" y="128"/>
                      <a:pt x="242" y="120"/>
                      <a:pt x="240" y="117"/>
                    </a:cubicBezTo>
                    <a:cubicBezTo>
                      <a:pt x="239" y="113"/>
                      <a:pt x="247" y="114"/>
                      <a:pt x="245" y="108"/>
                    </a:cubicBezTo>
                    <a:cubicBezTo>
                      <a:pt x="240" y="101"/>
                      <a:pt x="242" y="94"/>
                      <a:pt x="240" y="86"/>
                    </a:cubicBezTo>
                    <a:cubicBezTo>
                      <a:pt x="249" y="75"/>
                      <a:pt x="238" y="63"/>
                      <a:pt x="242" y="52"/>
                    </a:cubicBezTo>
                    <a:cubicBezTo>
                      <a:pt x="230" y="51"/>
                      <a:pt x="239" y="41"/>
                      <a:pt x="230" y="36"/>
                    </a:cubicBezTo>
                    <a:cubicBezTo>
                      <a:pt x="222" y="39"/>
                      <a:pt x="222" y="28"/>
                      <a:pt x="214" y="26"/>
                    </a:cubicBezTo>
                    <a:cubicBezTo>
                      <a:pt x="208" y="32"/>
                      <a:pt x="208" y="16"/>
                      <a:pt x="201" y="20"/>
                    </a:cubicBezTo>
                    <a:cubicBezTo>
                      <a:pt x="196" y="22"/>
                      <a:pt x="200" y="31"/>
                      <a:pt x="192" y="31"/>
                    </a:cubicBezTo>
                    <a:cubicBezTo>
                      <a:pt x="192" y="42"/>
                      <a:pt x="192" y="57"/>
                      <a:pt x="195" y="67"/>
                    </a:cubicBezTo>
                    <a:cubicBezTo>
                      <a:pt x="186" y="72"/>
                      <a:pt x="192" y="83"/>
                      <a:pt x="192" y="89"/>
                    </a:cubicBezTo>
                    <a:cubicBezTo>
                      <a:pt x="197" y="93"/>
                      <a:pt x="187" y="98"/>
                      <a:pt x="183" y="99"/>
                    </a:cubicBezTo>
                    <a:cubicBezTo>
                      <a:pt x="176" y="94"/>
                      <a:pt x="185" y="83"/>
                      <a:pt x="180" y="75"/>
                    </a:cubicBezTo>
                    <a:cubicBezTo>
                      <a:pt x="174" y="66"/>
                      <a:pt x="189" y="53"/>
                      <a:pt x="177" y="47"/>
                    </a:cubicBezTo>
                    <a:cubicBezTo>
                      <a:pt x="184" y="39"/>
                      <a:pt x="170" y="43"/>
                      <a:pt x="173" y="36"/>
                    </a:cubicBezTo>
                    <a:cubicBezTo>
                      <a:pt x="168" y="35"/>
                      <a:pt x="165" y="25"/>
                      <a:pt x="159" y="30"/>
                    </a:cubicBezTo>
                    <a:cubicBezTo>
                      <a:pt x="156" y="38"/>
                      <a:pt x="169" y="47"/>
                      <a:pt x="157" y="47"/>
                    </a:cubicBezTo>
                    <a:cubicBezTo>
                      <a:pt x="154" y="49"/>
                      <a:pt x="160" y="56"/>
                      <a:pt x="153" y="54"/>
                    </a:cubicBezTo>
                    <a:cubicBezTo>
                      <a:pt x="152" y="52"/>
                      <a:pt x="149" y="48"/>
                      <a:pt x="147" y="47"/>
                    </a:cubicBezTo>
                    <a:cubicBezTo>
                      <a:pt x="145" y="50"/>
                      <a:pt x="143" y="59"/>
                      <a:pt x="139" y="52"/>
                    </a:cubicBezTo>
                    <a:cubicBezTo>
                      <a:pt x="137" y="49"/>
                      <a:pt x="137" y="51"/>
                      <a:pt x="135" y="53"/>
                    </a:cubicBezTo>
                    <a:cubicBezTo>
                      <a:pt x="134" y="54"/>
                      <a:pt x="133" y="55"/>
                      <a:pt x="130" y="54"/>
                    </a:cubicBezTo>
                    <a:cubicBezTo>
                      <a:pt x="123" y="48"/>
                      <a:pt x="136" y="42"/>
                      <a:pt x="138" y="35"/>
                    </a:cubicBezTo>
                    <a:cubicBezTo>
                      <a:pt x="135" y="32"/>
                      <a:pt x="132" y="28"/>
                      <a:pt x="129" y="24"/>
                    </a:cubicBezTo>
                    <a:cubicBezTo>
                      <a:pt x="124" y="16"/>
                      <a:pt x="117" y="25"/>
                      <a:pt x="113" y="27"/>
                    </a:cubicBezTo>
                    <a:cubicBezTo>
                      <a:pt x="113" y="31"/>
                      <a:pt x="113" y="37"/>
                      <a:pt x="108" y="37"/>
                    </a:cubicBezTo>
                    <a:cubicBezTo>
                      <a:pt x="107" y="29"/>
                      <a:pt x="100" y="35"/>
                      <a:pt x="96" y="34"/>
                    </a:cubicBezTo>
                    <a:cubicBezTo>
                      <a:pt x="93" y="33"/>
                      <a:pt x="95" y="31"/>
                      <a:pt x="96" y="30"/>
                    </a:cubicBezTo>
                    <a:cubicBezTo>
                      <a:pt x="108" y="29"/>
                      <a:pt x="102" y="19"/>
                      <a:pt x="112" y="15"/>
                    </a:cubicBezTo>
                    <a:cubicBezTo>
                      <a:pt x="110" y="8"/>
                      <a:pt x="112" y="1"/>
                      <a:pt x="102" y="0"/>
                    </a:cubicBezTo>
                    <a:cubicBezTo>
                      <a:pt x="89" y="7"/>
                      <a:pt x="74" y="1"/>
                      <a:pt x="61" y="7"/>
                    </a:cubicBezTo>
                    <a:cubicBezTo>
                      <a:pt x="49" y="13"/>
                      <a:pt x="41" y="18"/>
                      <a:pt x="31" y="25"/>
                    </a:cubicBezTo>
                    <a:cubicBezTo>
                      <a:pt x="28" y="29"/>
                      <a:pt x="33" y="31"/>
                      <a:pt x="30" y="35"/>
                    </a:cubicBezTo>
                    <a:cubicBezTo>
                      <a:pt x="21" y="36"/>
                      <a:pt x="18" y="47"/>
                      <a:pt x="13" y="52"/>
                    </a:cubicBezTo>
                    <a:cubicBezTo>
                      <a:pt x="13" y="56"/>
                      <a:pt x="17" y="51"/>
                      <a:pt x="19" y="54"/>
                    </a:cubicBezTo>
                    <a:cubicBezTo>
                      <a:pt x="18" y="58"/>
                      <a:pt x="25" y="59"/>
                      <a:pt x="25" y="62"/>
                    </a:cubicBezTo>
                    <a:cubicBezTo>
                      <a:pt x="22" y="66"/>
                      <a:pt x="11" y="68"/>
                      <a:pt x="19" y="71"/>
                    </a:cubicBezTo>
                    <a:cubicBezTo>
                      <a:pt x="22" y="71"/>
                      <a:pt x="26" y="68"/>
                      <a:pt x="28" y="71"/>
                    </a:cubicBezTo>
                    <a:cubicBezTo>
                      <a:pt x="32" y="82"/>
                      <a:pt x="47" y="73"/>
                      <a:pt x="53" y="81"/>
                    </a:cubicBezTo>
                    <a:cubicBezTo>
                      <a:pt x="53" y="86"/>
                      <a:pt x="49" y="80"/>
                      <a:pt x="48" y="84"/>
                    </a:cubicBezTo>
                    <a:cubicBezTo>
                      <a:pt x="48" y="86"/>
                      <a:pt x="52" y="94"/>
                      <a:pt x="45" y="90"/>
                    </a:cubicBezTo>
                    <a:cubicBezTo>
                      <a:pt x="38" y="81"/>
                      <a:pt x="27" y="91"/>
                      <a:pt x="19" y="89"/>
                    </a:cubicBezTo>
                    <a:cubicBezTo>
                      <a:pt x="14" y="88"/>
                      <a:pt x="7" y="90"/>
                      <a:pt x="7" y="95"/>
                    </a:cubicBezTo>
                    <a:cubicBezTo>
                      <a:pt x="8" y="101"/>
                      <a:pt x="13" y="105"/>
                      <a:pt x="8" y="110"/>
                    </a:cubicBezTo>
                    <a:cubicBezTo>
                      <a:pt x="13" y="114"/>
                      <a:pt x="18" y="117"/>
                      <a:pt x="24" y="119"/>
                    </a:cubicBezTo>
                    <a:cubicBezTo>
                      <a:pt x="26" y="115"/>
                      <a:pt x="27" y="117"/>
                      <a:pt x="30" y="117"/>
                    </a:cubicBezTo>
                    <a:cubicBezTo>
                      <a:pt x="35" y="127"/>
                      <a:pt x="44" y="117"/>
                      <a:pt x="51" y="123"/>
                    </a:cubicBezTo>
                    <a:cubicBezTo>
                      <a:pt x="58" y="129"/>
                      <a:pt x="63" y="125"/>
                      <a:pt x="69" y="127"/>
                    </a:cubicBezTo>
                    <a:cubicBezTo>
                      <a:pt x="73" y="129"/>
                      <a:pt x="75" y="131"/>
                      <a:pt x="78" y="132"/>
                    </a:cubicBezTo>
                    <a:cubicBezTo>
                      <a:pt x="85" y="124"/>
                      <a:pt x="87" y="138"/>
                      <a:pt x="94" y="139"/>
                    </a:cubicBezTo>
                    <a:cubicBezTo>
                      <a:pt x="92" y="148"/>
                      <a:pt x="117" y="147"/>
                      <a:pt x="101" y="154"/>
                    </a:cubicBezTo>
                    <a:cubicBezTo>
                      <a:pt x="94" y="148"/>
                      <a:pt x="91" y="162"/>
                      <a:pt x="84" y="153"/>
                    </a:cubicBezTo>
                    <a:cubicBezTo>
                      <a:pt x="79" y="145"/>
                      <a:pt x="70" y="144"/>
                      <a:pt x="63" y="147"/>
                    </a:cubicBezTo>
                    <a:cubicBezTo>
                      <a:pt x="49" y="137"/>
                      <a:pt x="32" y="142"/>
                      <a:pt x="14" y="143"/>
                    </a:cubicBezTo>
                    <a:cubicBezTo>
                      <a:pt x="0" y="151"/>
                      <a:pt x="10" y="165"/>
                      <a:pt x="10" y="179"/>
                    </a:cubicBezTo>
                    <a:cubicBezTo>
                      <a:pt x="18" y="186"/>
                      <a:pt x="27" y="190"/>
                      <a:pt x="36" y="195"/>
                    </a:cubicBezTo>
                    <a:cubicBezTo>
                      <a:pt x="45" y="193"/>
                      <a:pt x="54" y="196"/>
                      <a:pt x="60" y="204"/>
                    </a:cubicBezTo>
                    <a:cubicBezTo>
                      <a:pt x="51" y="212"/>
                      <a:pt x="56" y="226"/>
                      <a:pt x="51" y="234"/>
                    </a:cubicBezTo>
                    <a:cubicBezTo>
                      <a:pt x="53" y="236"/>
                      <a:pt x="55" y="237"/>
                      <a:pt x="57" y="238"/>
                    </a:cubicBezTo>
                    <a:cubicBezTo>
                      <a:pt x="65" y="239"/>
                      <a:pt x="65" y="239"/>
                      <a:pt x="65" y="239"/>
                    </a:cubicBezTo>
                    <a:cubicBezTo>
                      <a:pt x="74" y="241"/>
                      <a:pt x="83" y="239"/>
                      <a:pt x="88" y="245"/>
                    </a:cubicBezTo>
                    <a:cubicBezTo>
                      <a:pt x="90" y="240"/>
                      <a:pt x="94" y="240"/>
                      <a:pt x="100" y="242"/>
                    </a:cubicBezTo>
                    <a:cubicBezTo>
                      <a:pt x="106" y="243"/>
                      <a:pt x="108" y="245"/>
                      <a:pt x="113" y="245"/>
                    </a:cubicBezTo>
                    <a:cubicBezTo>
                      <a:pt x="116" y="244"/>
                      <a:pt x="119" y="243"/>
                      <a:pt x="123" y="244"/>
                    </a:cubicBezTo>
                    <a:cubicBezTo>
                      <a:pt x="129" y="237"/>
                      <a:pt x="146" y="244"/>
                      <a:pt x="149" y="234"/>
                    </a:cubicBezTo>
                    <a:cubicBezTo>
                      <a:pt x="163" y="228"/>
                      <a:pt x="178" y="226"/>
                      <a:pt x="188" y="211"/>
                    </a:cubicBezTo>
                    <a:cubicBezTo>
                      <a:pt x="195" y="214"/>
                      <a:pt x="190" y="220"/>
                      <a:pt x="189" y="225"/>
                    </a:cubicBezTo>
                    <a:cubicBezTo>
                      <a:pt x="193" y="230"/>
                      <a:pt x="199" y="224"/>
                      <a:pt x="202" y="232"/>
                    </a:cubicBezTo>
                    <a:cubicBezTo>
                      <a:pt x="212" y="225"/>
                      <a:pt x="205" y="242"/>
                      <a:pt x="214" y="242"/>
                    </a:cubicBezTo>
                    <a:cubicBezTo>
                      <a:pt x="223" y="239"/>
                      <a:pt x="229" y="251"/>
                      <a:pt x="237" y="251"/>
                    </a:cubicBezTo>
                    <a:cubicBezTo>
                      <a:pt x="239" y="248"/>
                      <a:pt x="242" y="251"/>
                      <a:pt x="242" y="248"/>
                    </a:cubicBezTo>
                    <a:cubicBezTo>
                      <a:pt x="253" y="251"/>
                      <a:pt x="262" y="242"/>
                      <a:pt x="269" y="236"/>
                    </a:cubicBezTo>
                    <a:cubicBezTo>
                      <a:pt x="257" y="230"/>
                      <a:pt x="277" y="226"/>
                      <a:pt x="269" y="219"/>
                    </a:cubicBezTo>
                    <a:cubicBezTo>
                      <a:pt x="264" y="218"/>
                      <a:pt x="258" y="217"/>
                      <a:pt x="253" y="221"/>
                    </a:cubicBezTo>
                    <a:cubicBezTo>
                      <a:pt x="245" y="218"/>
                      <a:pt x="259" y="214"/>
                      <a:pt x="252" y="210"/>
                    </a:cubicBezTo>
                    <a:cubicBezTo>
                      <a:pt x="254" y="207"/>
                      <a:pt x="256" y="209"/>
                      <a:pt x="258" y="210"/>
                    </a:cubicBezTo>
                    <a:cubicBezTo>
                      <a:pt x="260" y="212"/>
                      <a:pt x="264" y="207"/>
                      <a:pt x="261" y="205"/>
                    </a:cubicBezTo>
                    <a:cubicBezTo>
                      <a:pt x="261" y="195"/>
                      <a:pt x="269" y="206"/>
                      <a:pt x="272" y="205"/>
                    </a:cubicBezTo>
                    <a:cubicBezTo>
                      <a:pt x="278" y="216"/>
                      <a:pt x="280" y="190"/>
                      <a:pt x="285" y="209"/>
                    </a:cubicBezTo>
                    <a:cubicBezTo>
                      <a:pt x="291" y="206"/>
                      <a:pt x="292" y="198"/>
                      <a:pt x="292" y="194"/>
                    </a:cubicBezTo>
                    <a:cubicBezTo>
                      <a:pt x="294" y="188"/>
                      <a:pt x="287" y="189"/>
                      <a:pt x="285" y="189"/>
                    </a:cubicBezTo>
                    <a:cubicBezTo>
                      <a:pt x="282" y="188"/>
                      <a:pt x="283" y="185"/>
                      <a:pt x="284" y="183"/>
                    </a:cubicBezTo>
                    <a:cubicBezTo>
                      <a:pt x="290" y="171"/>
                      <a:pt x="272" y="178"/>
                      <a:pt x="274" y="167"/>
                    </a:cubicBezTo>
                    <a:cubicBezTo>
                      <a:pt x="264" y="167"/>
                      <a:pt x="260" y="147"/>
                      <a:pt x="252" y="15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756">
                <a:extLst>
                  <a:ext uri="{FF2B5EF4-FFF2-40B4-BE49-F238E27FC236}">
                    <a16:creationId xmlns:a16="http://schemas.microsoft.com/office/drawing/2014/main" id="{56CBA0BB-11AD-42CE-82D6-D9F3A7C79FA5}"/>
                  </a:ext>
                </a:extLst>
              </p:cNvPr>
              <p:cNvSpPr>
                <a:spLocks/>
              </p:cNvSpPr>
              <p:nvPr/>
            </p:nvSpPr>
            <p:spPr bwMode="auto">
              <a:xfrm>
                <a:off x="-4800" y="1124"/>
                <a:ext cx="5" cy="7"/>
              </a:xfrm>
              <a:custGeom>
                <a:avLst/>
                <a:gdLst>
                  <a:gd name="T0" fmla="*/ 5 w 8"/>
                  <a:gd name="T1" fmla="*/ 9 h 12"/>
                  <a:gd name="T2" fmla="*/ 2 w 8"/>
                  <a:gd name="T3" fmla="*/ 0 h 12"/>
                  <a:gd name="T4" fmla="*/ 0 w 8"/>
                  <a:gd name="T5" fmla="*/ 4 h 12"/>
                  <a:gd name="T6" fmla="*/ 5 w 8"/>
                  <a:gd name="T7" fmla="*/ 9 h 12"/>
                </a:gdLst>
                <a:ahLst/>
                <a:cxnLst>
                  <a:cxn ang="0">
                    <a:pos x="T0" y="T1"/>
                  </a:cxn>
                  <a:cxn ang="0">
                    <a:pos x="T2" y="T3"/>
                  </a:cxn>
                  <a:cxn ang="0">
                    <a:pos x="T4" y="T5"/>
                  </a:cxn>
                  <a:cxn ang="0">
                    <a:pos x="T6" y="T7"/>
                  </a:cxn>
                </a:cxnLst>
                <a:rect l="0" t="0" r="r" b="b"/>
                <a:pathLst>
                  <a:path w="8" h="12">
                    <a:moveTo>
                      <a:pt x="5" y="9"/>
                    </a:moveTo>
                    <a:cubicBezTo>
                      <a:pt x="8" y="5"/>
                      <a:pt x="6" y="1"/>
                      <a:pt x="2" y="0"/>
                    </a:cubicBezTo>
                    <a:cubicBezTo>
                      <a:pt x="1" y="2"/>
                      <a:pt x="1" y="3"/>
                      <a:pt x="0" y="4"/>
                    </a:cubicBezTo>
                    <a:cubicBezTo>
                      <a:pt x="1" y="5"/>
                      <a:pt x="1" y="12"/>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757">
                <a:extLst>
                  <a:ext uri="{FF2B5EF4-FFF2-40B4-BE49-F238E27FC236}">
                    <a16:creationId xmlns:a16="http://schemas.microsoft.com/office/drawing/2014/main" id="{5A2396B9-E369-47A5-98DB-C518DB372ABA}"/>
                  </a:ext>
                </a:extLst>
              </p:cNvPr>
              <p:cNvSpPr>
                <a:spLocks/>
              </p:cNvSpPr>
              <p:nvPr/>
            </p:nvSpPr>
            <p:spPr bwMode="auto">
              <a:xfrm>
                <a:off x="-4556" y="1133"/>
                <a:ext cx="6" cy="6"/>
              </a:xfrm>
              <a:custGeom>
                <a:avLst/>
                <a:gdLst>
                  <a:gd name="T0" fmla="*/ 7 w 10"/>
                  <a:gd name="T1" fmla="*/ 0 h 9"/>
                  <a:gd name="T2" fmla="*/ 3 w 10"/>
                  <a:gd name="T3" fmla="*/ 2 h 9"/>
                  <a:gd name="T4" fmla="*/ 0 w 10"/>
                  <a:gd name="T5" fmla="*/ 8 h 9"/>
                  <a:gd name="T6" fmla="*/ 8 w 10"/>
                  <a:gd name="T7" fmla="*/ 5 h 9"/>
                  <a:gd name="T8" fmla="*/ 7 w 10"/>
                  <a:gd name="T9" fmla="*/ 0 h 9"/>
                </a:gdLst>
                <a:ahLst/>
                <a:cxnLst>
                  <a:cxn ang="0">
                    <a:pos x="T0" y="T1"/>
                  </a:cxn>
                  <a:cxn ang="0">
                    <a:pos x="T2" y="T3"/>
                  </a:cxn>
                  <a:cxn ang="0">
                    <a:pos x="T4" y="T5"/>
                  </a:cxn>
                  <a:cxn ang="0">
                    <a:pos x="T6" y="T7"/>
                  </a:cxn>
                  <a:cxn ang="0">
                    <a:pos x="T8" y="T9"/>
                  </a:cxn>
                </a:cxnLst>
                <a:rect l="0" t="0" r="r" b="b"/>
                <a:pathLst>
                  <a:path w="10" h="9">
                    <a:moveTo>
                      <a:pt x="7" y="0"/>
                    </a:moveTo>
                    <a:cubicBezTo>
                      <a:pt x="5" y="1"/>
                      <a:pt x="4" y="1"/>
                      <a:pt x="3" y="2"/>
                    </a:cubicBezTo>
                    <a:cubicBezTo>
                      <a:pt x="1" y="4"/>
                      <a:pt x="0" y="6"/>
                      <a:pt x="0" y="8"/>
                    </a:cubicBezTo>
                    <a:cubicBezTo>
                      <a:pt x="2" y="9"/>
                      <a:pt x="6" y="8"/>
                      <a:pt x="8" y="5"/>
                    </a:cubicBezTo>
                    <a:cubicBezTo>
                      <a:pt x="9" y="3"/>
                      <a:pt x="10" y="1"/>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3" name="Freeform 758">
                <a:extLst>
                  <a:ext uri="{FF2B5EF4-FFF2-40B4-BE49-F238E27FC236}">
                    <a16:creationId xmlns:a16="http://schemas.microsoft.com/office/drawing/2014/main" id="{989054A5-D1A8-485C-93AF-698A4DCF9151}"/>
                  </a:ext>
                </a:extLst>
              </p:cNvPr>
              <p:cNvSpPr>
                <a:spLocks/>
              </p:cNvSpPr>
              <p:nvPr/>
            </p:nvSpPr>
            <p:spPr bwMode="auto">
              <a:xfrm>
                <a:off x="-4578" y="1136"/>
                <a:ext cx="15" cy="10"/>
              </a:xfrm>
              <a:custGeom>
                <a:avLst/>
                <a:gdLst>
                  <a:gd name="T0" fmla="*/ 16 w 24"/>
                  <a:gd name="T1" fmla="*/ 1 h 15"/>
                  <a:gd name="T2" fmla="*/ 10 w 24"/>
                  <a:gd name="T3" fmla="*/ 5 h 15"/>
                  <a:gd name="T4" fmla="*/ 0 w 24"/>
                  <a:gd name="T5" fmla="*/ 10 h 15"/>
                  <a:gd name="T6" fmla="*/ 15 w 24"/>
                  <a:gd name="T7" fmla="*/ 14 h 15"/>
                  <a:gd name="T8" fmla="*/ 16 w 24"/>
                  <a:gd name="T9" fmla="*/ 1 h 15"/>
                </a:gdLst>
                <a:ahLst/>
                <a:cxnLst>
                  <a:cxn ang="0">
                    <a:pos x="T0" y="T1"/>
                  </a:cxn>
                  <a:cxn ang="0">
                    <a:pos x="T2" y="T3"/>
                  </a:cxn>
                  <a:cxn ang="0">
                    <a:pos x="T4" y="T5"/>
                  </a:cxn>
                  <a:cxn ang="0">
                    <a:pos x="T6" y="T7"/>
                  </a:cxn>
                  <a:cxn ang="0">
                    <a:pos x="T8" y="T9"/>
                  </a:cxn>
                </a:cxnLst>
                <a:rect l="0" t="0" r="r" b="b"/>
                <a:pathLst>
                  <a:path w="24" h="15">
                    <a:moveTo>
                      <a:pt x="16" y="1"/>
                    </a:moveTo>
                    <a:cubicBezTo>
                      <a:pt x="14" y="2"/>
                      <a:pt x="12" y="6"/>
                      <a:pt x="10" y="5"/>
                    </a:cubicBezTo>
                    <a:cubicBezTo>
                      <a:pt x="2" y="0"/>
                      <a:pt x="8" y="10"/>
                      <a:pt x="0" y="10"/>
                    </a:cubicBezTo>
                    <a:cubicBezTo>
                      <a:pt x="5" y="15"/>
                      <a:pt x="9" y="15"/>
                      <a:pt x="15" y="14"/>
                    </a:cubicBezTo>
                    <a:cubicBezTo>
                      <a:pt x="14" y="11"/>
                      <a:pt x="24" y="3"/>
                      <a:pt x="1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4" name="Freeform 759">
                <a:extLst>
                  <a:ext uri="{FF2B5EF4-FFF2-40B4-BE49-F238E27FC236}">
                    <a16:creationId xmlns:a16="http://schemas.microsoft.com/office/drawing/2014/main" id="{E9D197E3-80C7-44EB-A20E-CA2FF3E1161F}"/>
                  </a:ext>
                </a:extLst>
              </p:cNvPr>
              <p:cNvSpPr>
                <a:spLocks/>
              </p:cNvSpPr>
              <p:nvPr/>
            </p:nvSpPr>
            <p:spPr bwMode="auto">
              <a:xfrm>
                <a:off x="-4538" y="1135"/>
                <a:ext cx="7" cy="11"/>
              </a:xfrm>
              <a:custGeom>
                <a:avLst/>
                <a:gdLst>
                  <a:gd name="T0" fmla="*/ 0 w 12"/>
                  <a:gd name="T1" fmla="*/ 5 h 17"/>
                  <a:gd name="T2" fmla="*/ 4 w 12"/>
                  <a:gd name="T3" fmla="*/ 16 h 17"/>
                  <a:gd name="T4" fmla="*/ 11 w 12"/>
                  <a:gd name="T5" fmla="*/ 17 h 17"/>
                  <a:gd name="T6" fmla="*/ 11 w 12"/>
                  <a:gd name="T7" fmla="*/ 3 h 17"/>
                  <a:gd name="T8" fmla="*/ 0 w 12"/>
                  <a:gd name="T9" fmla="*/ 5 h 17"/>
                </a:gdLst>
                <a:ahLst/>
                <a:cxnLst>
                  <a:cxn ang="0">
                    <a:pos x="T0" y="T1"/>
                  </a:cxn>
                  <a:cxn ang="0">
                    <a:pos x="T2" y="T3"/>
                  </a:cxn>
                  <a:cxn ang="0">
                    <a:pos x="T4" y="T5"/>
                  </a:cxn>
                  <a:cxn ang="0">
                    <a:pos x="T6" y="T7"/>
                  </a:cxn>
                  <a:cxn ang="0">
                    <a:pos x="T8" y="T9"/>
                  </a:cxn>
                </a:cxnLst>
                <a:rect l="0" t="0" r="r" b="b"/>
                <a:pathLst>
                  <a:path w="12" h="17">
                    <a:moveTo>
                      <a:pt x="0" y="5"/>
                    </a:moveTo>
                    <a:cubicBezTo>
                      <a:pt x="0" y="10"/>
                      <a:pt x="1" y="13"/>
                      <a:pt x="4" y="16"/>
                    </a:cubicBezTo>
                    <a:cubicBezTo>
                      <a:pt x="7" y="14"/>
                      <a:pt x="8" y="17"/>
                      <a:pt x="11" y="17"/>
                    </a:cubicBezTo>
                    <a:cubicBezTo>
                      <a:pt x="12" y="13"/>
                      <a:pt x="8" y="8"/>
                      <a:pt x="11" y="3"/>
                    </a:cubicBezTo>
                    <a:cubicBezTo>
                      <a:pt x="6" y="0"/>
                      <a:pt x="4" y="7"/>
                      <a:pt x="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5" name="Freeform 760">
                <a:extLst>
                  <a:ext uri="{FF2B5EF4-FFF2-40B4-BE49-F238E27FC236}">
                    <a16:creationId xmlns:a16="http://schemas.microsoft.com/office/drawing/2014/main" id="{7CD2923A-BB7E-4933-8D63-BD75F97321D3}"/>
                  </a:ext>
                </a:extLst>
              </p:cNvPr>
              <p:cNvSpPr>
                <a:spLocks/>
              </p:cNvSpPr>
              <p:nvPr/>
            </p:nvSpPr>
            <p:spPr bwMode="auto">
              <a:xfrm>
                <a:off x="-4658" y="1139"/>
                <a:ext cx="11" cy="8"/>
              </a:xfrm>
              <a:custGeom>
                <a:avLst/>
                <a:gdLst>
                  <a:gd name="T0" fmla="*/ 4 w 19"/>
                  <a:gd name="T1" fmla="*/ 2 h 12"/>
                  <a:gd name="T2" fmla="*/ 3 w 19"/>
                  <a:gd name="T3" fmla="*/ 7 h 12"/>
                  <a:gd name="T4" fmla="*/ 19 w 19"/>
                  <a:gd name="T5" fmla="*/ 6 h 12"/>
                  <a:gd name="T6" fmla="*/ 4 w 19"/>
                  <a:gd name="T7" fmla="*/ 2 h 12"/>
                </a:gdLst>
                <a:ahLst/>
                <a:cxnLst>
                  <a:cxn ang="0">
                    <a:pos x="T0" y="T1"/>
                  </a:cxn>
                  <a:cxn ang="0">
                    <a:pos x="T2" y="T3"/>
                  </a:cxn>
                  <a:cxn ang="0">
                    <a:pos x="T4" y="T5"/>
                  </a:cxn>
                  <a:cxn ang="0">
                    <a:pos x="T6" y="T7"/>
                  </a:cxn>
                </a:cxnLst>
                <a:rect l="0" t="0" r="r" b="b"/>
                <a:pathLst>
                  <a:path w="19" h="12">
                    <a:moveTo>
                      <a:pt x="4" y="2"/>
                    </a:moveTo>
                    <a:cubicBezTo>
                      <a:pt x="0" y="3"/>
                      <a:pt x="3" y="6"/>
                      <a:pt x="3" y="7"/>
                    </a:cubicBezTo>
                    <a:cubicBezTo>
                      <a:pt x="8" y="12"/>
                      <a:pt x="14" y="11"/>
                      <a:pt x="19" y="6"/>
                    </a:cubicBezTo>
                    <a:cubicBezTo>
                      <a:pt x="16" y="0"/>
                      <a:pt x="10" y="6"/>
                      <a:pt x="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6" name="Freeform 761">
                <a:extLst>
                  <a:ext uri="{FF2B5EF4-FFF2-40B4-BE49-F238E27FC236}">
                    <a16:creationId xmlns:a16="http://schemas.microsoft.com/office/drawing/2014/main" id="{272D1D0A-023F-46DA-98C8-59D66CCF9BEE}"/>
                  </a:ext>
                </a:extLst>
              </p:cNvPr>
              <p:cNvSpPr>
                <a:spLocks/>
              </p:cNvSpPr>
              <p:nvPr/>
            </p:nvSpPr>
            <p:spPr bwMode="auto">
              <a:xfrm>
                <a:off x="-4559" y="1141"/>
                <a:ext cx="15" cy="22"/>
              </a:xfrm>
              <a:custGeom>
                <a:avLst/>
                <a:gdLst>
                  <a:gd name="T0" fmla="*/ 13 w 24"/>
                  <a:gd name="T1" fmla="*/ 24 h 35"/>
                  <a:gd name="T2" fmla="*/ 9 w 24"/>
                  <a:gd name="T3" fmla="*/ 0 h 35"/>
                  <a:gd name="T4" fmla="*/ 0 w 24"/>
                  <a:gd name="T5" fmla="*/ 28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8" y="16"/>
                      <a:pt x="24" y="4"/>
                      <a:pt x="9" y="0"/>
                    </a:cubicBezTo>
                    <a:cubicBezTo>
                      <a:pt x="8" y="7"/>
                      <a:pt x="3" y="19"/>
                      <a:pt x="0" y="28"/>
                    </a:cubicBezTo>
                    <a:cubicBezTo>
                      <a:pt x="4" y="35"/>
                      <a:pt x="9" y="26"/>
                      <a:pt x="13" y="2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7" name="Freeform 762">
                <a:extLst>
                  <a:ext uri="{FF2B5EF4-FFF2-40B4-BE49-F238E27FC236}">
                    <a16:creationId xmlns:a16="http://schemas.microsoft.com/office/drawing/2014/main" id="{B864E28C-F59F-4A9C-B5A8-E932CF0100E6}"/>
                  </a:ext>
                </a:extLst>
              </p:cNvPr>
              <p:cNvSpPr>
                <a:spLocks/>
              </p:cNvSpPr>
              <p:nvPr/>
            </p:nvSpPr>
            <p:spPr bwMode="auto">
              <a:xfrm>
                <a:off x="-4790" y="1152"/>
                <a:ext cx="45" cy="43"/>
              </a:xfrm>
              <a:custGeom>
                <a:avLst/>
                <a:gdLst>
                  <a:gd name="T0" fmla="*/ 42 w 73"/>
                  <a:gd name="T1" fmla="*/ 9 h 69"/>
                  <a:gd name="T2" fmla="*/ 34 w 73"/>
                  <a:gd name="T3" fmla="*/ 11 h 69"/>
                  <a:gd name="T4" fmla="*/ 25 w 73"/>
                  <a:gd name="T5" fmla="*/ 0 h 69"/>
                  <a:gd name="T6" fmla="*/ 24 w 73"/>
                  <a:gd name="T7" fmla="*/ 19 h 69"/>
                  <a:gd name="T8" fmla="*/ 16 w 73"/>
                  <a:gd name="T9" fmla="*/ 16 h 69"/>
                  <a:gd name="T10" fmla="*/ 17 w 73"/>
                  <a:gd name="T11" fmla="*/ 30 h 69"/>
                  <a:gd name="T12" fmla="*/ 7 w 73"/>
                  <a:gd name="T13" fmla="*/ 30 h 69"/>
                  <a:gd name="T14" fmla="*/ 0 w 73"/>
                  <a:gd name="T15" fmla="*/ 35 h 69"/>
                  <a:gd name="T16" fmla="*/ 4 w 73"/>
                  <a:gd name="T17" fmla="*/ 47 h 69"/>
                  <a:gd name="T18" fmla="*/ 21 w 73"/>
                  <a:gd name="T19" fmla="*/ 52 h 69"/>
                  <a:gd name="T20" fmla="*/ 40 w 73"/>
                  <a:gd name="T21" fmla="*/ 64 h 69"/>
                  <a:gd name="T22" fmla="*/ 54 w 73"/>
                  <a:gd name="T23" fmla="*/ 67 h 69"/>
                  <a:gd name="T24" fmla="*/ 61 w 73"/>
                  <a:gd name="T25" fmla="*/ 61 h 69"/>
                  <a:gd name="T26" fmla="*/ 70 w 73"/>
                  <a:gd name="T27" fmla="*/ 59 h 69"/>
                  <a:gd name="T28" fmla="*/ 73 w 73"/>
                  <a:gd name="T29" fmla="*/ 50 h 69"/>
                  <a:gd name="T30" fmla="*/ 62 w 73"/>
                  <a:gd name="T31" fmla="*/ 38 h 69"/>
                  <a:gd name="T32" fmla="*/ 57 w 73"/>
                  <a:gd name="T33" fmla="*/ 37 h 69"/>
                  <a:gd name="T34" fmla="*/ 42 w 73"/>
                  <a:gd name="T35" fmla="*/ 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42" y="9"/>
                    </a:moveTo>
                    <a:cubicBezTo>
                      <a:pt x="39" y="8"/>
                      <a:pt x="36" y="15"/>
                      <a:pt x="34" y="11"/>
                    </a:cubicBezTo>
                    <a:cubicBezTo>
                      <a:pt x="39" y="4"/>
                      <a:pt x="28" y="1"/>
                      <a:pt x="25" y="0"/>
                    </a:cubicBezTo>
                    <a:cubicBezTo>
                      <a:pt x="17" y="4"/>
                      <a:pt x="24" y="14"/>
                      <a:pt x="24" y="19"/>
                    </a:cubicBezTo>
                    <a:cubicBezTo>
                      <a:pt x="21" y="23"/>
                      <a:pt x="19" y="16"/>
                      <a:pt x="16" y="16"/>
                    </a:cubicBezTo>
                    <a:cubicBezTo>
                      <a:pt x="8" y="20"/>
                      <a:pt x="19" y="25"/>
                      <a:pt x="17" y="30"/>
                    </a:cubicBezTo>
                    <a:cubicBezTo>
                      <a:pt x="13" y="33"/>
                      <a:pt x="11" y="28"/>
                      <a:pt x="7" y="30"/>
                    </a:cubicBezTo>
                    <a:cubicBezTo>
                      <a:pt x="3" y="31"/>
                      <a:pt x="6" y="39"/>
                      <a:pt x="0" y="35"/>
                    </a:cubicBezTo>
                    <a:cubicBezTo>
                      <a:pt x="1" y="40"/>
                      <a:pt x="2" y="43"/>
                      <a:pt x="4" y="47"/>
                    </a:cubicBezTo>
                    <a:cubicBezTo>
                      <a:pt x="11" y="46"/>
                      <a:pt x="15" y="55"/>
                      <a:pt x="21" y="52"/>
                    </a:cubicBezTo>
                    <a:cubicBezTo>
                      <a:pt x="24" y="59"/>
                      <a:pt x="34" y="58"/>
                      <a:pt x="40" y="64"/>
                    </a:cubicBezTo>
                    <a:cubicBezTo>
                      <a:pt x="45" y="57"/>
                      <a:pt x="48" y="69"/>
                      <a:pt x="54" y="67"/>
                    </a:cubicBezTo>
                    <a:cubicBezTo>
                      <a:pt x="57" y="69"/>
                      <a:pt x="62" y="63"/>
                      <a:pt x="61" y="61"/>
                    </a:cubicBezTo>
                    <a:cubicBezTo>
                      <a:pt x="62" y="57"/>
                      <a:pt x="68" y="54"/>
                      <a:pt x="70" y="59"/>
                    </a:cubicBezTo>
                    <a:cubicBezTo>
                      <a:pt x="73" y="56"/>
                      <a:pt x="72" y="53"/>
                      <a:pt x="73" y="50"/>
                    </a:cubicBezTo>
                    <a:cubicBezTo>
                      <a:pt x="64" y="55"/>
                      <a:pt x="65" y="43"/>
                      <a:pt x="62" y="38"/>
                    </a:cubicBezTo>
                    <a:cubicBezTo>
                      <a:pt x="60" y="39"/>
                      <a:pt x="56" y="39"/>
                      <a:pt x="57" y="37"/>
                    </a:cubicBezTo>
                    <a:cubicBezTo>
                      <a:pt x="66" y="24"/>
                      <a:pt x="40" y="24"/>
                      <a:pt x="42"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8" name="Freeform 763">
                <a:extLst>
                  <a:ext uri="{FF2B5EF4-FFF2-40B4-BE49-F238E27FC236}">
                    <a16:creationId xmlns:a16="http://schemas.microsoft.com/office/drawing/2014/main" id="{C1104C3B-0960-4714-98F0-75FAAE3400EE}"/>
                  </a:ext>
                </a:extLst>
              </p:cNvPr>
              <p:cNvSpPr>
                <a:spLocks/>
              </p:cNvSpPr>
              <p:nvPr/>
            </p:nvSpPr>
            <p:spPr bwMode="auto">
              <a:xfrm>
                <a:off x="-4760" y="1160"/>
                <a:ext cx="7" cy="7"/>
              </a:xfrm>
              <a:custGeom>
                <a:avLst/>
                <a:gdLst>
                  <a:gd name="T0" fmla="*/ 11 w 11"/>
                  <a:gd name="T1" fmla="*/ 8 h 12"/>
                  <a:gd name="T2" fmla="*/ 3 w 11"/>
                  <a:gd name="T3" fmla="*/ 0 h 12"/>
                  <a:gd name="T4" fmla="*/ 6 w 11"/>
                  <a:gd name="T5" fmla="*/ 8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9" y="4"/>
                      <a:pt x="9" y="1"/>
                      <a:pt x="3" y="0"/>
                    </a:cubicBezTo>
                    <a:cubicBezTo>
                      <a:pt x="0" y="2"/>
                      <a:pt x="5" y="5"/>
                      <a:pt x="6" y="8"/>
                    </a:cubicBezTo>
                    <a:cubicBezTo>
                      <a:pt x="8" y="9"/>
                      <a:pt x="10" y="12"/>
                      <a:pt x="11"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9" name="Freeform 764">
                <a:extLst>
                  <a:ext uri="{FF2B5EF4-FFF2-40B4-BE49-F238E27FC236}">
                    <a16:creationId xmlns:a16="http://schemas.microsoft.com/office/drawing/2014/main" id="{170ECF29-BB35-4492-BC98-00AE3B3F60DA}"/>
                  </a:ext>
                </a:extLst>
              </p:cNvPr>
              <p:cNvSpPr>
                <a:spLocks/>
              </p:cNvSpPr>
              <p:nvPr/>
            </p:nvSpPr>
            <p:spPr bwMode="auto">
              <a:xfrm>
                <a:off x="-4796" y="117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0" name="Freeform 765">
                <a:extLst>
                  <a:ext uri="{FF2B5EF4-FFF2-40B4-BE49-F238E27FC236}">
                    <a16:creationId xmlns:a16="http://schemas.microsoft.com/office/drawing/2014/main" id="{F2A14621-5C50-4E58-B777-4CD7189E479E}"/>
                  </a:ext>
                </a:extLst>
              </p:cNvPr>
              <p:cNvSpPr>
                <a:spLocks/>
              </p:cNvSpPr>
              <p:nvPr/>
            </p:nvSpPr>
            <p:spPr bwMode="auto">
              <a:xfrm>
                <a:off x="-4799" y="1175"/>
                <a:ext cx="4" cy="4"/>
              </a:xfrm>
              <a:custGeom>
                <a:avLst/>
                <a:gdLst>
                  <a:gd name="T0" fmla="*/ 2 w 6"/>
                  <a:gd name="T1" fmla="*/ 1 h 6"/>
                  <a:gd name="T2" fmla="*/ 4 w 6"/>
                  <a:gd name="T3" fmla="*/ 6 h 6"/>
                  <a:gd name="T4" fmla="*/ 2 w 6"/>
                  <a:gd name="T5" fmla="*/ 1 h 6"/>
                </a:gdLst>
                <a:ahLst/>
                <a:cxnLst>
                  <a:cxn ang="0">
                    <a:pos x="T0" y="T1"/>
                  </a:cxn>
                  <a:cxn ang="0">
                    <a:pos x="T2" y="T3"/>
                  </a:cxn>
                  <a:cxn ang="0">
                    <a:pos x="T4" y="T5"/>
                  </a:cxn>
                </a:cxnLst>
                <a:rect l="0" t="0" r="r" b="b"/>
                <a:pathLst>
                  <a:path w="6" h="6">
                    <a:moveTo>
                      <a:pt x="2" y="1"/>
                    </a:moveTo>
                    <a:cubicBezTo>
                      <a:pt x="0" y="3"/>
                      <a:pt x="1" y="5"/>
                      <a:pt x="4" y="6"/>
                    </a:cubicBezTo>
                    <a:cubicBezTo>
                      <a:pt x="6" y="1"/>
                      <a:pt x="3" y="0"/>
                      <a:pt x="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1" name="Freeform 766">
                <a:extLst>
                  <a:ext uri="{FF2B5EF4-FFF2-40B4-BE49-F238E27FC236}">
                    <a16:creationId xmlns:a16="http://schemas.microsoft.com/office/drawing/2014/main" id="{13AB7AD7-FE4F-4BF3-BFE4-62B4B36DBAED}"/>
                  </a:ext>
                </a:extLst>
              </p:cNvPr>
              <p:cNvSpPr>
                <a:spLocks/>
              </p:cNvSpPr>
              <p:nvPr/>
            </p:nvSpPr>
            <p:spPr bwMode="auto">
              <a:xfrm>
                <a:off x="-4553" y="1175"/>
                <a:ext cx="5" cy="7"/>
              </a:xfrm>
              <a:custGeom>
                <a:avLst/>
                <a:gdLst>
                  <a:gd name="T0" fmla="*/ 3 w 8"/>
                  <a:gd name="T1" fmla="*/ 11 h 11"/>
                  <a:gd name="T2" fmla="*/ 8 w 8"/>
                  <a:gd name="T3" fmla="*/ 8 h 11"/>
                  <a:gd name="T4" fmla="*/ 2 w 8"/>
                  <a:gd name="T5" fmla="*/ 1 h 11"/>
                  <a:gd name="T6" fmla="*/ 3 w 8"/>
                  <a:gd name="T7" fmla="*/ 11 h 11"/>
                </a:gdLst>
                <a:ahLst/>
                <a:cxnLst>
                  <a:cxn ang="0">
                    <a:pos x="T0" y="T1"/>
                  </a:cxn>
                  <a:cxn ang="0">
                    <a:pos x="T2" y="T3"/>
                  </a:cxn>
                  <a:cxn ang="0">
                    <a:pos x="T4" y="T5"/>
                  </a:cxn>
                  <a:cxn ang="0">
                    <a:pos x="T6" y="T7"/>
                  </a:cxn>
                </a:cxnLst>
                <a:rect l="0" t="0" r="r" b="b"/>
                <a:pathLst>
                  <a:path w="8" h="11">
                    <a:moveTo>
                      <a:pt x="3" y="11"/>
                    </a:moveTo>
                    <a:cubicBezTo>
                      <a:pt x="5" y="11"/>
                      <a:pt x="8" y="11"/>
                      <a:pt x="8" y="8"/>
                    </a:cubicBezTo>
                    <a:cubicBezTo>
                      <a:pt x="8" y="6"/>
                      <a:pt x="7" y="0"/>
                      <a:pt x="2" y="1"/>
                    </a:cubicBezTo>
                    <a:cubicBezTo>
                      <a:pt x="0" y="4"/>
                      <a:pt x="0" y="8"/>
                      <a:pt x="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23" name="Group 968">
              <a:extLst>
                <a:ext uri="{FF2B5EF4-FFF2-40B4-BE49-F238E27FC236}">
                  <a16:creationId xmlns:a16="http://schemas.microsoft.com/office/drawing/2014/main" id="{C5704C1C-320B-486F-B9C3-4F4FD4F300A5}"/>
                </a:ext>
              </a:extLst>
            </p:cNvPr>
            <p:cNvGrpSpPr>
              <a:grpSpLocks/>
            </p:cNvGrpSpPr>
            <p:nvPr/>
          </p:nvGrpSpPr>
          <p:grpSpPr bwMode="auto">
            <a:xfrm>
              <a:off x="-8602872" y="1287470"/>
              <a:ext cx="2459097" cy="1905009"/>
              <a:chOff x="-5419" y="811"/>
              <a:chExt cx="1549" cy="1200"/>
            </a:xfrm>
            <a:grpFill/>
          </p:grpSpPr>
          <p:sp>
            <p:nvSpPr>
              <p:cNvPr id="292" name="Freeform 768">
                <a:extLst>
                  <a:ext uri="{FF2B5EF4-FFF2-40B4-BE49-F238E27FC236}">
                    <a16:creationId xmlns:a16="http://schemas.microsoft.com/office/drawing/2014/main" id="{82E491AE-9077-4F40-A110-D6569E3F3D37}"/>
                  </a:ext>
                </a:extLst>
              </p:cNvPr>
              <p:cNvSpPr>
                <a:spLocks/>
              </p:cNvSpPr>
              <p:nvPr/>
            </p:nvSpPr>
            <p:spPr bwMode="auto">
              <a:xfrm>
                <a:off x="-4806" y="1177"/>
                <a:ext cx="8" cy="12"/>
              </a:xfrm>
              <a:custGeom>
                <a:avLst/>
                <a:gdLst>
                  <a:gd name="T0" fmla="*/ 7 w 13"/>
                  <a:gd name="T1" fmla="*/ 0 h 19"/>
                  <a:gd name="T2" fmla="*/ 0 w 13"/>
                  <a:gd name="T3" fmla="*/ 10 h 19"/>
                  <a:gd name="T4" fmla="*/ 8 w 13"/>
                  <a:gd name="T5" fmla="*/ 12 h 19"/>
                  <a:gd name="T6" fmla="*/ 7 w 13"/>
                  <a:gd name="T7" fmla="*/ 0 h 19"/>
                </a:gdLst>
                <a:ahLst/>
                <a:cxnLst>
                  <a:cxn ang="0">
                    <a:pos x="T0" y="T1"/>
                  </a:cxn>
                  <a:cxn ang="0">
                    <a:pos x="T2" y="T3"/>
                  </a:cxn>
                  <a:cxn ang="0">
                    <a:pos x="T4" y="T5"/>
                  </a:cxn>
                  <a:cxn ang="0">
                    <a:pos x="T6" y="T7"/>
                  </a:cxn>
                </a:cxnLst>
                <a:rect l="0" t="0" r="r" b="b"/>
                <a:pathLst>
                  <a:path w="13" h="19">
                    <a:moveTo>
                      <a:pt x="7" y="0"/>
                    </a:moveTo>
                    <a:cubicBezTo>
                      <a:pt x="4" y="3"/>
                      <a:pt x="2" y="7"/>
                      <a:pt x="0" y="10"/>
                    </a:cubicBezTo>
                    <a:cubicBezTo>
                      <a:pt x="3" y="11"/>
                      <a:pt x="5" y="19"/>
                      <a:pt x="8" y="12"/>
                    </a:cubicBezTo>
                    <a:cubicBezTo>
                      <a:pt x="9" y="9"/>
                      <a:pt x="13" y="2"/>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3" name="Freeform 769">
                <a:extLst>
                  <a:ext uri="{FF2B5EF4-FFF2-40B4-BE49-F238E27FC236}">
                    <a16:creationId xmlns:a16="http://schemas.microsoft.com/office/drawing/2014/main" id="{ADDD0E3B-EE53-4660-B706-7E306A748B78}"/>
                  </a:ext>
                </a:extLst>
              </p:cNvPr>
              <p:cNvSpPr>
                <a:spLocks/>
              </p:cNvSpPr>
              <p:nvPr/>
            </p:nvSpPr>
            <p:spPr bwMode="auto">
              <a:xfrm>
                <a:off x="-5208" y="1025"/>
                <a:ext cx="4" cy="4"/>
              </a:xfrm>
              <a:custGeom>
                <a:avLst/>
                <a:gdLst>
                  <a:gd name="T0" fmla="*/ 7 w 7"/>
                  <a:gd name="T1" fmla="*/ 3 h 6"/>
                  <a:gd name="T2" fmla="*/ 1 w 7"/>
                  <a:gd name="T3" fmla="*/ 0 h 6"/>
                  <a:gd name="T4" fmla="*/ 0 w 7"/>
                  <a:gd name="T5" fmla="*/ 5 h 6"/>
                  <a:gd name="T6" fmla="*/ 7 w 7"/>
                  <a:gd name="T7" fmla="*/ 3 h 6"/>
                </a:gdLst>
                <a:ahLst/>
                <a:cxnLst>
                  <a:cxn ang="0">
                    <a:pos x="T0" y="T1"/>
                  </a:cxn>
                  <a:cxn ang="0">
                    <a:pos x="T2" y="T3"/>
                  </a:cxn>
                  <a:cxn ang="0">
                    <a:pos x="T4" y="T5"/>
                  </a:cxn>
                  <a:cxn ang="0">
                    <a:pos x="T6" y="T7"/>
                  </a:cxn>
                </a:cxnLst>
                <a:rect l="0" t="0" r="r" b="b"/>
                <a:pathLst>
                  <a:path w="7" h="6">
                    <a:moveTo>
                      <a:pt x="7" y="3"/>
                    </a:moveTo>
                    <a:cubicBezTo>
                      <a:pt x="7" y="1"/>
                      <a:pt x="3" y="1"/>
                      <a:pt x="1" y="0"/>
                    </a:cubicBezTo>
                    <a:cubicBezTo>
                      <a:pt x="0" y="1"/>
                      <a:pt x="1" y="3"/>
                      <a:pt x="0" y="5"/>
                    </a:cubicBezTo>
                    <a:cubicBezTo>
                      <a:pt x="3" y="6"/>
                      <a:pt x="5" y="6"/>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770">
                <a:extLst>
                  <a:ext uri="{FF2B5EF4-FFF2-40B4-BE49-F238E27FC236}">
                    <a16:creationId xmlns:a16="http://schemas.microsoft.com/office/drawing/2014/main" id="{4D344ED4-761F-4F2F-B91E-36063AB64272}"/>
                  </a:ext>
                </a:extLst>
              </p:cNvPr>
              <p:cNvSpPr>
                <a:spLocks/>
              </p:cNvSpPr>
              <p:nvPr/>
            </p:nvSpPr>
            <p:spPr bwMode="auto">
              <a:xfrm>
                <a:off x="-5239" y="1006"/>
                <a:ext cx="341" cy="232"/>
              </a:xfrm>
              <a:custGeom>
                <a:avLst/>
                <a:gdLst>
                  <a:gd name="T0" fmla="*/ 518 w 548"/>
                  <a:gd name="T1" fmla="*/ 316 h 373"/>
                  <a:gd name="T2" fmla="*/ 498 w 548"/>
                  <a:gd name="T3" fmla="*/ 312 h 373"/>
                  <a:gd name="T4" fmla="*/ 470 w 548"/>
                  <a:gd name="T5" fmla="*/ 306 h 373"/>
                  <a:gd name="T6" fmla="*/ 431 w 548"/>
                  <a:gd name="T7" fmla="*/ 297 h 373"/>
                  <a:gd name="T8" fmla="*/ 410 w 548"/>
                  <a:gd name="T9" fmla="*/ 276 h 373"/>
                  <a:gd name="T10" fmla="*/ 424 w 548"/>
                  <a:gd name="T11" fmla="*/ 275 h 373"/>
                  <a:gd name="T12" fmla="*/ 442 w 548"/>
                  <a:gd name="T13" fmla="*/ 279 h 373"/>
                  <a:gd name="T14" fmla="*/ 438 w 548"/>
                  <a:gd name="T15" fmla="*/ 274 h 373"/>
                  <a:gd name="T16" fmla="*/ 408 w 548"/>
                  <a:gd name="T17" fmla="*/ 239 h 373"/>
                  <a:gd name="T18" fmla="*/ 346 w 548"/>
                  <a:gd name="T19" fmla="*/ 192 h 373"/>
                  <a:gd name="T20" fmla="*/ 316 w 548"/>
                  <a:gd name="T21" fmla="*/ 150 h 373"/>
                  <a:gd name="T22" fmla="*/ 287 w 548"/>
                  <a:gd name="T23" fmla="*/ 169 h 373"/>
                  <a:gd name="T24" fmla="*/ 287 w 548"/>
                  <a:gd name="T25" fmla="*/ 150 h 373"/>
                  <a:gd name="T26" fmla="*/ 290 w 548"/>
                  <a:gd name="T27" fmla="*/ 122 h 373"/>
                  <a:gd name="T28" fmla="*/ 282 w 548"/>
                  <a:gd name="T29" fmla="*/ 129 h 373"/>
                  <a:gd name="T30" fmla="*/ 262 w 548"/>
                  <a:gd name="T31" fmla="*/ 149 h 373"/>
                  <a:gd name="T32" fmla="*/ 250 w 548"/>
                  <a:gd name="T33" fmla="*/ 139 h 373"/>
                  <a:gd name="T34" fmla="*/ 249 w 548"/>
                  <a:gd name="T35" fmla="*/ 86 h 373"/>
                  <a:gd name="T36" fmla="*/ 242 w 548"/>
                  <a:gd name="T37" fmla="*/ 98 h 373"/>
                  <a:gd name="T38" fmla="*/ 212 w 548"/>
                  <a:gd name="T39" fmla="*/ 113 h 373"/>
                  <a:gd name="T40" fmla="*/ 215 w 548"/>
                  <a:gd name="T41" fmla="*/ 102 h 373"/>
                  <a:gd name="T42" fmla="*/ 173 w 548"/>
                  <a:gd name="T43" fmla="*/ 109 h 373"/>
                  <a:gd name="T44" fmla="*/ 149 w 548"/>
                  <a:gd name="T45" fmla="*/ 104 h 373"/>
                  <a:gd name="T46" fmla="*/ 177 w 548"/>
                  <a:gd name="T47" fmla="*/ 104 h 373"/>
                  <a:gd name="T48" fmla="*/ 200 w 548"/>
                  <a:gd name="T49" fmla="*/ 89 h 373"/>
                  <a:gd name="T50" fmla="*/ 182 w 548"/>
                  <a:gd name="T51" fmla="*/ 86 h 373"/>
                  <a:gd name="T52" fmla="*/ 163 w 548"/>
                  <a:gd name="T53" fmla="*/ 80 h 373"/>
                  <a:gd name="T54" fmla="*/ 140 w 548"/>
                  <a:gd name="T55" fmla="*/ 90 h 373"/>
                  <a:gd name="T56" fmla="*/ 134 w 548"/>
                  <a:gd name="T57" fmla="*/ 69 h 373"/>
                  <a:gd name="T58" fmla="*/ 122 w 548"/>
                  <a:gd name="T59" fmla="*/ 69 h 373"/>
                  <a:gd name="T60" fmla="*/ 97 w 548"/>
                  <a:gd name="T61" fmla="*/ 70 h 373"/>
                  <a:gd name="T62" fmla="*/ 86 w 548"/>
                  <a:gd name="T63" fmla="*/ 86 h 373"/>
                  <a:gd name="T64" fmla="*/ 64 w 548"/>
                  <a:gd name="T65" fmla="*/ 77 h 373"/>
                  <a:gd name="T66" fmla="*/ 27 w 548"/>
                  <a:gd name="T67" fmla="*/ 0 h 373"/>
                  <a:gd name="T68" fmla="*/ 27 w 548"/>
                  <a:gd name="T69" fmla="*/ 3 h 373"/>
                  <a:gd name="T70" fmla="*/ 35 w 548"/>
                  <a:gd name="T71" fmla="*/ 78 h 373"/>
                  <a:gd name="T72" fmla="*/ 156 w 548"/>
                  <a:gd name="T73" fmla="*/ 106 h 373"/>
                  <a:gd name="T74" fmla="*/ 304 w 548"/>
                  <a:gd name="T75" fmla="*/ 261 h 373"/>
                  <a:gd name="T76" fmla="*/ 534 w 548"/>
                  <a:gd name="T77" fmla="*/ 372 h 373"/>
                  <a:gd name="T78" fmla="*/ 537 w 548"/>
                  <a:gd name="T79" fmla="*/ 35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48" h="373">
                    <a:moveTo>
                      <a:pt x="529" y="323"/>
                    </a:moveTo>
                    <a:cubicBezTo>
                      <a:pt x="527" y="320"/>
                      <a:pt x="523" y="311"/>
                      <a:pt x="518" y="316"/>
                    </a:cubicBezTo>
                    <a:cubicBezTo>
                      <a:pt x="515" y="315"/>
                      <a:pt x="515" y="312"/>
                      <a:pt x="515" y="310"/>
                    </a:cubicBezTo>
                    <a:cubicBezTo>
                      <a:pt x="510" y="299"/>
                      <a:pt x="504" y="311"/>
                      <a:pt x="498" y="312"/>
                    </a:cubicBezTo>
                    <a:cubicBezTo>
                      <a:pt x="494" y="312"/>
                      <a:pt x="489" y="311"/>
                      <a:pt x="487" y="311"/>
                    </a:cubicBezTo>
                    <a:cubicBezTo>
                      <a:pt x="482" y="299"/>
                      <a:pt x="474" y="318"/>
                      <a:pt x="470" y="306"/>
                    </a:cubicBezTo>
                    <a:cubicBezTo>
                      <a:pt x="459" y="311"/>
                      <a:pt x="451" y="302"/>
                      <a:pt x="441" y="298"/>
                    </a:cubicBezTo>
                    <a:cubicBezTo>
                      <a:pt x="438" y="297"/>
                      <a:pt x="435" y="296"/>
                      <a:pt x="431" y="297"/>
                    </a:cubicBezTo>
                    <a:cubicBezTo>
                      <a:pt x="425" y="289"/>
                      <a:pt x="414" y="294"/>
                      <a:pt x="408" y="289"/>
                    </a:cubicBezTo>
                    <a:cubicBezTo>
                      <a:pt x="402" y="285"/>
                      <a:pt x="410" y="279"/>
                      <a:pt x="410" y="276"/>
                    </a:cubicBezTo>
                    <a:cubicBezTo>
                      <a:pt x="414" y="279"/>
                      <a:pt x="416" y="276"/>
                      <a:pt x="417" y="274"/>
                    </a:cubicBezTo>
                    <a:cubicBezTo>
                      <a:pt x="419" y="274"/>
                      <a:pt x="422" y="275"/>
                      <a:pt x="424" y="275"/>
                    </a:cubicBezTo>
                    <a:cubicBezTo>
                      <a:pt x="426" y="277"/>
                      <a:pt x="431" y="279"/>
                      <a:pt x="435" y="278"/>
                    </a:cubicBezTo>
                    <a:cubicBezTo>
                      <a:pt x="442" y="279"/>
                      <a:pt x="442" y="279"/>
                      <a:pt x="442" y="279"/>
                    </a:cubicBezTo>
                    <a:cubicBezTo>
                      <a:pt x="439" y="278"/>
                      <a:pt x="437" y="278"/>
                      <a:pt x="435" y="278"/>
                    </a:cubicBezTo>
                    <a:cubicBezTo>
                      <a:pt x="436" y="277"/>
                      <a:pt x="437" y="276"/>
                      <a:pt x="438" y="274"/>
                    </a:cubicBezTo>
                    <a:cubicBezTo>
                      <a:pt x="439" y="261"/>
                      <a:pt x="428" y="247"/>
                      <a:pt x="420" y="236"/>
                    </a:cubicBezTo>
                    <a:cubicBezTo>
                      <a:pt x="416" y="242"/>
                      <a:pt x="409" y="228"/>
                      <a:pt x="408" y="239"/>
                    </a:cubicBezTo>
                    <a:cubicBezTo>
                      <a:pt x="399" y="225"/>
                      <a:pt x="383" y="231"/>
                      <a:pt x="373" y="219"/>
                    </a:cubicBezTo>
                    <a:cubicBezTo>
                      <a:pt x="367" y="207"/>
                      <a:pt x="358" y="200"/>
                      <a:pt x="346" y="192"/>
                    </a:cubicBezTo>
                    <a:cubicBezTo>
                      <a:pt x="340" y="183"/>
                      <a:pt x="341" y="173"/>
                      <a:pt x="335" y="164"/>
                    </a:cubicBezTo>
                    <a:cubicBezTo>
                      <a:pt x="329" y="158"/>
                      <a:pt x="322" y="153"/>
                      <a:pt x="316" y="150"/>
                    </a:cubicBezTo>
                    <a:cubicBezTo>
                      <a:pt x="308" y="150"/>
                      <a:pt x="308" y="150"/>
                      <a:pt x="308" y="150"/>
                    </a:cubicBezTo>
                    <a:cubicBezTo>
                      <a:pt x="298" y="154"/>
                      <a:pt x="297" y="166"/>
                      <a:pt x="287" y="169"/>
                    </a:cubicBezTo>
                    <a:cubicBezTo>
                      <a:pt x="284" y="165"/>
                      <a:pt x="278" y="170"/>
                      <a:pt x="275" y="163"/>
                    </a:cubicBezTo>
                    <a:cubicBezTo>
                      <a:pt x="277" y="157"/>
                      <a:pt x="283" y="155"/>
                      <a:pt x="287" y="150"/>
                    </a:cubicBezTo>
                    <a:cubicBezTo>
                      <a:pt x="283" y="144"/>
                      <a:pt x="287" y="140"/>
                      <a:pt x="292" y="135"/>
                    </a:cubicBezTo>
                    <a:cubicBezTo>
                      <a:pt x="295" y="131"/>
                      <a:pt x="296" y="124"/>
                      <a:pt x="290" y="122"/>
                    </a:cubicBezTo>
                    <a:cubicBezTo>
                      <a:pt x="288" y="129"/>
                      <a:pt x="283" y="124"/>
                      <a:pt x="275" y="127"/>
                    </a:cubicBezTo>
                    <a:cubicBezTo>
                      <a:pt x="275" y="132"/>
                      <a:pt x="279" y="129"/>
                      <a:pt x="282" y="129"/>
                    </a:cubicBezTo>
                    <a:cubicBezTo>
                      <a:pt x="285" y="133"/>
                      <a:pt x="276" y="136"/>
                      <a:pt x="275" y="138"/>
                    </a:cubicBezTo>
                    <a:cubicBezTo>
                      <a:pt x="268" y="131"/>
                      <a:pt x="267" y="145"/>
                      <a:pt x="262" y="149"/>
                    </a:cubicBezTo>
                    <a:cubicBezTo>
                      <a:pt x="259" y="153"/>
                      <a:pt x="263" y="156"/>
                      <a:pt x="260" y="159"/>
                    </a:cubicBezTo>
                    <a:cubicBezTo>
                      <a:pt x="253" y="155"/>
                      <a:pt x="253" y="145"/>
                      <a:pt x="250" y="139"/>
                    </a:cubicBezTo>
                    <a:cubicBezTo>
                      <a:pt x="251" y="133"/>
                      <a:pt x="249" y="125"/>
                      <a:pt x="252" y="117"/>
                    </a:cubicBezTo>
                    <a:cubicBezTo>
                      <a:pt x="250" y="106"/>
                      <a:pt x="252" y="95"/>
                      <a:pt x="249" y="86"/>
                    </a:cubicBezTo>
                    <a:cubicBezTo>
                      <a:pt x="251" y="83"/>
                      <a:pt x="245" y="80"/>
                      <a:pt x="243" y="83"/>
                    </a:cubicBezTo>
                    <a:cubicBezTo>
                      <a:pt x="242" y="87"/>
                      <a:pt x="243" y="92"/>
                      <a:pt x="242" y="98"/>
                    </a:cubicBezTo>
                    <a:cubicBezTo>
                      <a:pt x="238" y="92"/>
                      <a:pt x="235" y="105"/>
                      <a:pt x="230" y="97"/>
                    </a:cubicBezTo>
                    <a:cubicBezTo>
                      <a:pt x="226" y="104"/>
                      <a:pt x="221" y="112"/>
                      <a:pt x="212" y="113"/>
                    </a:cubicBezTo>
                    <a:cubicBezTo>
                      <a:pt x="201" y="114"/>
                      <a:pt x="215" y="105"/>
                      <a:pt x="217" y="104"/>
                    </a:cubicBezTo>
                    <a:cubicBezTo>
                      <a:pt x="218" y="103"/>
                      <a:pt x="217" y="102"/>
                      <a:pt x="215" y="102"/>
                    </a:cubicBezTo>
                    <a:cubicBezTo>
                      <a:pt x="206" y="104"/>
                      <a:pt x="196" y="107"/>
                      <a:pt x="188" y="109"/>
                    </a:cubicBezTo>
                    <a:cubicBezTo>
                      <a:pt x="182" y="110"/>
                      <a:pt x="177" y="109"/>
                      <a:pt x="173" y="109"/>
                    </a:cubicBezTo>
                    <a:cubicBezTo>
                      <a:pt x="171" y="107"/>
                      <a:pt x="167" y="106"/>
                      <a:pt x="164" y="106"/>
                    </a:cubicBezTo>
                    <a:cubicBezTo>
                      <a:pt x="159" y="104"/>
                      <a:pt x="154" y="105"/>
                      <a:pt x="149" y="104"/>
                    </a:cubicBezTo>
                    <a:cubicBezTo>
                      <a:pt x="152" y="103"/>
                      <a:pt x="152" y="101"/>
                      <a:pt x="155" y="98"/>
                    </a:cubicBezTo>
                    <a:cubicBezTo>
                      <a:pt x="162" y="98"/>
                      <a:pt x="171" y="101"/>
                      <a:pt x="177" y="104"/>
                    </a:cubicBezTo>
                    <a:cubicBezTo>
                      <a:pt x="189" y="99"/>
                      <a:pt x="201" y="97"/>
                      <a:pt x="212" y="92"/>
                    </a:cubicBezTo>
                    <a:cubicBezTo>
                      <a:pt x="212" y="83"/>
                      <a:pt x="205" y="89"/>
                      <a:pt x="200" y="89"/>
                    </a:cubicBezTo>
                    <a:cubicBezTo>
                      <a:pt x="199" y="87"/>
                      <a:pt x="199" y="84"/>
                      <a:pt x="196" y="82"/>
                    </a:cubicBezTo>
                    <a:cubicBezTo>
                      <a:pt x="192" y="83"/>
                      <a:pt x="187" y="87"/>
                      <a:pt x="182" y="86"/>
                    </a:cubicBezTo>
                    <a:cubicBezTo>
                      <a:pt x="182" y="79"/>
                      <a:pt x="176" y="83"/>
                      <a:pt x="172" y="82"/>
                    </a:cubicBezTo>
                    <a:cubicBezTo>
                      <a:pt x="169" y="81"/>
                      <a:pt x="166" y="80"/>
                      <a:pt x="163" y="80"/>
                    </a:cubicBezTo>
                    <a:cubicBezTo>
                      <a:pt x="159" y="78"/>
                      <a:pt x="158" y="85"/>
                      <a:pt x="155" y="83"/>
                    </a:cubicBezTo>
                    <a:cubicBezTo>
                      <a:pt x="146" y="73"/>
                      <a:pt x="148" y="91"/>
                      <a:pt x="140" y="90"/>
                    </a:cubicBezTo>
                    <a:cubicBezTo>
                      <a:pt x="134" y="85"/>
                      <a:pt x="128" y="85"/>
                      <a:pt x="123" y="83"/>
                    </a:cubicBezTo>
                    <a:cubicBezTo>
                      <a:pt x="125" y="76"/>
                      <a:pt x="133" y="76"/>
                      <a:pt x="134" y="69"/>
                    </a:cubicBezTo>
                    <a:cubicBezTo>
                      <a:pt x="132" y="68"/>
                      <a:pt x="130" y="66"/>
                      <a:pt x="127" y="65"/>
                    </a:cubicBezTo>
                    <a:cubicBezTo>
                      <a:pt x="125" y="64"/>
                      <a:pt x="125" y="68"/>
                      <a:pt x="122" y="69"/>
                    </a:cubicBezTo>
                    <a:cubicBezTo>
                      <a:pt x="118" y="67"/>
                      <a:pt x="113" y="65"/>
                      <a:pt x="110" y="64"/>
                    </a:cubicBezTo>
                    <a:cubicBezTo>
                      <a:pt x="105" y="66"/>
                      <a:pt x="102" y="68"/>
                      <a:pt x="97" y="70"/>
                    </a:cubicBezTo>
                    <a:cubicBezTo>
                      <a:pt x="97" y="69"/>
                      <a:pt x="94" y="66"/>
                      <a:pt x="91" y="69"/>
                    </a:cubicBezTo>
                    <a:cubicBezTo>
                      <a:pt x="89" y="75"/>
                      <a:pt x="80" y="78"/>
                      <a:pt x="86" y="86"/>
                    </a:cubicBezTo>
                    <a:cubicBezTo>
                      <a:pt x="82" y="103"/>
                      <a:pt x="76" y="82"/>
                      <a:pt x="71" y="80"/>
                    </a:cubicBezTo>
                    <a:cubicBezTo>
                      <a:pt x="68" y="78"/>
                      <a:pt x="65" y="77"/>
                      <a:pt x="64" y="77"/>
                    </a:cubicBezTo>
                    <a:cubicBezTo>
                      <a:pt x="58" y="67"/>
                      <a:pt x="56" y="51"/>
                      <a:pt x="44" y="46"/>
                    </a:cubicBezTo>
                    <a:cubicBezTo>
                      <a:pt x="39" y="32"/>
                      <a:pt x="31" y="15"/>
                      <a:pt x="27" y="0"/>
                    </a:cubicBezTo>
                    <a:cubicBezTo>
                      <a:pt x="27" y="0"/>
                      <a:pt x="27" y="0"/>
                      <a:pt x="27" y="0"/>
                    </a:cubicBezTo>
                    <a:cubicBezTo>
                      <a:pt x="27" y="3"/>
                      <a:pt x="27" y="3"/>
                      <a:pt x="27" y="3"/>
                    </a:cubicBezTo>
                    <a:cubicBezTo>
                      <a:pt x="0" y="35"/>
                      <a:pt x="0" y="35"/>
                      <a:pt x="0" y="35"/>
                    </a:cubicBezTo>
                    <a:cubicBezTo>
                      <a:pt x="35" y="78"/>
                      <a:pt x="35" y="78"/>
                      <a:pt x="35" y="78"/>
                    </a:cubicBezTo>
                    <a:cubicBezTo>
                      <a:pt x="35" y="78"/>
                      <a:pt x="46" y="93"/>
                      <a:pt x="78" y="92"/>
                    </a:cubicBezTo>
                    <a:cubicBezTo>
                      <a:pt x="156" y="106"/>
                      <a:pt x="156" y="106"/>
                      <a:pt x="156" y="106"/>
                    </a:cubicBezTo>
                    <a:cubicBezTo>
                      <a:pt x="156" y="106"/>
                      <a:pt x="213" y="115"/>
                      <a:pt x="225" y="161"/>
                    </a:cubicBezTo>
                    <a:cubicBezTo>
                      <a:pt x="225" y="161"/>
                      <a:pt x="273" y="238"/>
                      <a:pt x="304" y="261"/>
                    </a:cubicBezTo>
                    <a:cubicBezTo>
                      <a:pt x="304" y="261"/>
                      <a:pt x="368" y="316"/>
                      <a:pt x="432" y="337"/>
                    </a:cubicBezTo>
                    <a:cubicBezTo>
                      <a:pt x="432" y="337"/>
                      <a:pt x="521" y="373"/>
                      <a:pt x="534" y="372"/>
                    </a:cubicBezTo>
                    <a:cubicBezTo>
                      <a:pt x="532" y="366"/>
                      <a:pt x="534" y="359"/>
                      <a:pt x="529" y="355"/>
                    </a:cubicBezTo>
                    <a:cubicBezTo>
                      <a:pt x="529" y="347"/>
                      <a:pt x="535" y="357"/>
                      <a:pt x="537" y="351"/>
                    </a:cubicBezTo>
                    <a:cubicBezTo>
                      <a:pt x="548" y="341"/>
                      <a:pt x="533" y="332"/>
                      <a:pt x="529" y="3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5" name="Freeform 771">
                <a:extLst>
                  <a:ext uri="{FF2B5EF4-FFF2-40B4-BE49-F238E27FC236}">
                    <a16:creationId xmlns:a16="http://schemas.microsoft.com/office/drawing/2014/main" id="{A59CD71A-6AE4-4AFA-9116-3955CA4555BB}"/>
                  </a:ext>
                </a:extLst>
              </p:cNvPr>
              <p:cNvSpPr>
                <a:spLocks/>
              </p:cNvSpPr>
              <p:nvPr/>
            </p:nvSpPr>
            <p:spPr bwMode="auto">
              <a:xfrm>
                <a:off x="-4762" y="1089"/>
                <a:ext cx="72" cy="83"/>
              </a:xfrm>
              <a:custGeom>
                <a:avLst/>
                <a:gdLst>
                  <a:gd name="T0" fmla="*/ 106 w 116"/>
                  <a:gd name="T1" fmla="*/ 133 h 133"/>
                  <a:gd name="T2" fmla="*/ 100 w 116"/>
                  <a:gd name="T3" fmla="*/ 128 h 133"/>
                  <a:gd name="T4" fmla="*/ 112 w 116"/>
                  <a:gd name="T5" fmla="*/ 123 h 133"/>
                  <a:gd name="T6" fmla="*/ 104 w 116"/>
                  <a:gd name="T7" fmla="*/ 113 h 133"/>
                  <a:gd name="T8" fmla="*/ 89 w 116"/>
                  <a:gd name="T9" fmla="*/ 119 h 133"/>
                  <a:gd name="T10" fmla="*/ 77 w 116"/>
                  <a:gd name="T11" fmla="*/ 111 h 133"/>
                  <a:gd name="T12" fmla="*/ 81 w 116"/>
                  <a:gd name="T13" fmla="*/ 101 h 133"/>
                  <a:gd name="T14" fmla="*/ 80 w 116"/>
                  <a:gd name="T15" fmla="*/ 90 h 133"/>
                  <a:gd name="T16" fmla="*/ 85 w 116"/>
                  <a:gd name="T17" fmla="*/ 88 h 133"/>
                  <a:gd name="T18" fmla="*/ 85 w 116"/>
                  <a:gd name="T19" fmla="*/ 80 h 133"/>
                  <a:gd name="T20" fmla="*/ 72 w 116"/>
                  <a:gd name="T21" fmla="*/ 69 h 133"/>
                  <a:gd name="T22" fmla="*/ 70 w 116"/>
                  <a:gd name="T23" fmla="*/ 50 h 133"/>
                  <a:gd name="T24" fmla="*/ 50 w 116"/>
                  <a:gd name="T25" fmla="*/ 10 h 133"/>
                  <a:gd name="T26" fmla="*/ 46 w 116"/>
                  <a:gd name="T27" fmla="*/ 12 h 133"/>
                  <a:gd name="T28" fmla="*/ 37 w 116"/>
                  <a:gd name="T29" fmla="*/ 10 h 133"/>
                  <a:gd name="T30" fmla="*/ 26 w 116"/>
                  <a:gd name="T31" fmla="*/ 1 h 133"/>
                  <a:gd name="T32" fmla="*/ 26 w 116"/>
                  <a:gd name="T33" fmla="*/ 9 h 133"/>
                  <a:gd name="T34" fmla="*/ 19 w 116"/>
                  <a:gd name="T35" fmla="*/ 29 h 133"/>
                  <a:gd name="T36" fmla="*/ 10 w 116"/>
                  <a:gd name="T37" fmla="*/ 28 h 133"/>
                  <a:gd name="T38" fmla="*/ 5 w 116"/>
                  <a:gd name="T39" fmla="*/ 53 h 133"/>
                  <a:gd name="T40" fmla="*/ 16 w 116"/>
                  <a:gd name="T41" fmla="*/ 58 h 133"/>
                  <a:gd name="T42" fmla="*/ 14 w 116"/>
                  <a:gd name="T43" fmla="*/ 68 h 133"/>
                  <a:gd name="T44" fmla="*/ 7 w 116"/>
                  <a:gd name="T45" fmla="*/ 71 h 133"/>
                  <a:gd name="T46" fmla="*/ 4 w 116"/>
                  <a:gd name="T47" fmla="*/ 94 h 133"/>
                  <a:gd name="T48" fmla="*/ 24 w 116"/>
                  <a:gd name="T49" fmla="*/ 113 h 133"/>
                  <a:gd name="T50" fmla="*/ 31 w 116"/>
                  <a:gd name="T51" fmla="*/ 111 h 133"/>
                  <a:gd name="T52" fmla="*/ 34 w 116"/>
                  <a:gd name="T53" fmla="*/ 105 h 133"/>
                  <a:gd name="T54" fmla="*/ 37 w 116"/>
                  <a:gd name="T55" fmla="*/ 111 h 133"/>
                  <a:gd name="T56" fmla="*/ 46 w 116"/>
                  <a:gd name="T57" fmla="*/ 119 h 133"/>
                  <a:gd name="T58" fmla="*/ 60 w 116"/>
                  <a:gd name="T59" fmla="*/ 115 h 133"/>
                  <a:gd name="T60" fmla="*/ 56 w 116"/>
                  <a:gd name="T61" fmla="*/ 122 h 133"/>
                  <a:gd name="T62" fmla="*/ 44 w 116"/>
                  <a:gd name="T63" fmla="*/ 127 h 133"/>
                  <a:gd name="T64" fmla="*/ 43 w 116"/>
                  <a:gd name="T65" fmla="*/ 133 h 133"/>
                  <a:gd name="T66" fmla="*/ 106 w 116"/>
                  <a:gd name="T67"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6" h="133">
                    <a:moveTo>
                      <a:pt x="106" y="133"/>
                    </a:moveTo>
                    <a:cubicBezTo>
                      <a:pt x="104" y="131"/>
                      <a:pt x="102" y="129"/>
                      <a:pt x="100" y="128"/>
                    </a:cubicBezTo>
                    <a:cubicBezTo>
                      <a:pt x="102" y="122"/>
                      <a:pt x="111" y="132"/>
                      <a:pt x="112" y="123"/>
                    </a:cubicBezTo>
                    <a:cubicBezTo>
                      <a:pt x="116" y="118"/>
                      <a:pt x="107" y="116"/>
                      <a:pt x="104" y="113"/>
                    </a:cubicBezTo>
                    <a:cubicBezTo>
                      <a:pt x="97" y="124"/>
                      <a:pt x="92" y="103"/>
                      <a:pt x="89" y="119"/>
                    </a:cubicBezTo>
                    <a:cubicBezTo>
                      <a:pt x="82" y="120"/>
                      <a:pt x="85" y="108"/>
                      <a:pt x="77" y="111"/>
                    </a:cubicBezTo>
                    <a:cubicBezTo>
                      <a:pt x="70" y="108"/>
                      <a:pt x="79" y="103"/>
                      <a:pt x="81" y="101"/>
                    </a:cubicBezTo>
                    <a:cubicBezTo>
                      <a:pt x="85" y="98"/>
                      <a:pt x="86" y="91"/>
                      <a:pt x="80" y="90"/>
                    </a:cubicBezTo>
                    <a:cubicBezTo>
                      <a:pt x="79" y="88"/>
                      <a:pt x="83" y="87"/>
                      <a:pt x="85" y="88"/>
                    </a:cubicBezTo>
                    <a:cubicBezTo>
                      <a:pt x="88" y="86"/>
                      <a:pt x="86" y="82"/>
                      <a:pt x="85" y="80"/>
                    </a:cubicBezTo>
                    <a:cubicBezTo>
                      <a:pt x="73" y="83"/>
                      <a:pt x="85" y="64"/>
                      <a:pt x="72" y="69"/>
                    </a:cubicBezTo>
                    <a:cubicBezTo>
                      <a:pt x="74" y="62"/>
                      <a:pt x="66" y="56"/>
                      <a:pt x="70" y="50"/>
                    </a:cubicBezTo>
                    <a:cubicBezTo>
                      <a:pt x="70" y="34"/>
                      <a:pt x="63" y="22"/>
                      <a:pt x="50" y="10"/>
                    </a:cubicBezTo>
                    <a:cubicBezTo>
                      <a:pt x="49" y="11"/>
                      <a:pt x="47" y="11"/>
                      <a:pt x="46" y="12"/>
                    </a:cubicBezTo>
                    <a:cubicBezTo>
                      <a:pt x="43" y="6"/>
                      <a:pt x="40" y="16"/>
                      <a:pt x="37" y="10"/>
                    </a:cubicBezTo>
                    <a:cubicBezTo>
                      <a:pt x="42" y="3"/>
                      <a:pt x="32" y="0"/>
                      <a:pt x="26" y="1"/>
                    </a:cubicBezTo>
                    <a:cubicBezTo>
                      <a:pt x="22" y="3"/>
                      <a:pt x="26" y="6"/>
                      <a:pt x="26" y="9"/>
                    </a:cubicBezTo>
                    <a:cubicBezTo>
                      <a:pt x="24" y="15"/>
                      <a:pt x="12" y="21"/>
                      <a:pt x="19" y="29"/>
                    </a:cubicBezTo>
                    <a:cubicBezTo>
                      <a:pt x="18" y="36"/>
                      <a:pt x="13" y="28"/>
                      <a:pt x="10" y="28"/>
                    </a:cubicBezTo>
                    <a:cubicBezTo>
                      <a:pt x="6" y="36"/>
                      <a:pt x="9" y="44"/>
                      <a:pt x="5" y="53"/>
                    </a:cubicBezTo>
                    <a:cubicBezTo>
                      <a:pt x="7" y="58"/>
                      <a:pt x="13" y="58"/>
                      <a:pt x="16" y="58"/>
                    </a:cubicBezTo>
                    <a:cubicBezTo>
                      <a:pt x="15" y="62"/>
                      <a:pt x="17" y="66"/>
                      <a:pt x="14" y="68"/>
                    </a:cubicBezTo>
                    <a:cubicBezTo>
                      <a:pt x="11" y="63"/>
                      <a:pt x="7" y="69"/>
                      <a:pt x="7" y="71"/>
                    </a:cubicBezTo>
                    <a:cubicBezTo>
                      <a:pt x="0" y="79"/>
                      <a:pt x="4" y="85"/>
                      <a:pt x="4" y="94"/>
                    </a:cubicBezTo>
                    <a:cubicBezTo>
                      <a:pt x="6" y="107"/>
                      <a:pt x="22" y="101"/>
                      <a:pt x="24" y="113"/>
                    </a:cubicBezTo>
                    <a:cubicBezTo>
                      <a:pt x="26" y="115"/>
                      <a:pt x="31" y="115"/>
                      <a:pt x="31" y="111"/>
                    </a:cubicBezTo>
                    <a:cubicBezTo>
                      <a:pt x="30" y="109"/>
                      <a:pt x="31" y="106"/>
                      <a:pt x="34" y="105"/>
                    </a:cubicBezTo>
                    <a:cubicBezTo>
                      <a:pt x="37" y="105"/>
                      <a:pt x="38" y="109"/>
                      <a:pt x="37" y="111"/>
                    </a:cubicBezTo>
                    <a:cubicBezTo>
                      <a:pt x="43" y="113"/>
                      <a:pt x="41" y="117"/>
                      <a:pt x="46" y="119"/>
                    </a:cubicBezTo>
                    <a:cubicBezTo>
                      <a:pt x="51" y="118"/>
                      <a:pt x="56" y="110"/>
                      <a:pt x="60" y="115"/>
                    </a:cubicBezTo>
                    <a:cubicBezTo>
                      <a:pt x="60" y="117"/>
                      <a:pt x="60" y="121"/>
                      <a:pt x="56" y="122"/>
                    </a:cubicBezTo>
                    <a:cubicBezTo>
                      <a:pt x="54" y="115"/>
                      <a:pt x="47" y="124"/>
                      <a:pt x="44" y="127"/>
                    </a:cubicBezTo>
                    <a:cubicBezTo>
                      <a:pt x="42" y="128"/>
                      <a:pt x="42" y="131"/>
                      <a:pt x="43" y="133"/>
                    </a:cubicBezTo>
                    <a:cubicBezTo>
                      <a:pt x="106" y="133"/>
                      <a:pt x="106" y="133"/>
                      <a:pt x="106" y="13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6" name="Freeform 772">
                <a:extLst>
                  <a:ext uri="{FF2B5EF4-FFF2-40B4-BE49-F238E27FC236}">
                    <a16:creationId xmlns:a16="http://schemas.microsoft.com/office/drawing/2014/main" id="{0DE93550-1194-416F-A2B3-A6572DED21B8}"/>
                  </a:ext>
                </a:extLst>
              </p:cNvPr>
              <p:cNvSpPr>
                <a:spLocks/>
              </p:cNvSpPr>
              <p:nvPr/>
            </p:nvSpPr>
            <p:spPr bwMode="auto">
              <a:xfrm>
                <a:off x="-4677" y="1164"/>
                <a:ext cx="8" cy="8"/>
              </a:xfrm>
              <a:custGeom>
                <a:avLst/>
                <a:gdLst>
                  <a:gd name="T0" fmla="*/ 13 w 13"/>
                  <a:gd name="T1" fmla="*/ 13 h 13"/>
                  <a:gd name="T2" fmla="*/ 11 w 13"/>
                  <a:gd name="T3" fmla="*/ 9 h 13"/>
                  <a:gd name="T4" fmla="*/ 2 w 13"/>
                  <a:gd name="T5" fmla="*/ 4 h 13"/>
                  <a:gd name="T6" fmla="*/ 0 w 13"/>
                  <a:gd name="T7" fmla="*/ 13 h 13"/>
                  <a:gd name="T8" fmla="*/ 13 w 13"/>
                  <a:gd name="T9" fmla="*/ 13 h 13"/>
                </a:gdLst>
                <a:ahLst/>
                <a:cxnLst>
                  <a:cxn ang="0">
                    <a:pos x="T0" y="T1"/>
                  </a:cxn>
                  <a:cxn ang="0">
                    <a:pos x="T2" y="T3"/>
                  </a:cxn>
                  <a:cxn ang="0">
                    <a:pos x="T4" y="T5"/>
                  </a:cxn>
                  <a:cxn ang="0">
                    <a:pos x="T6" y="T7"/>
                  </a:cxn>
                  <a:cxn ang="0">
                    <a:pos x="T8" y="T9"/>
                  </a:cxn>
                </a:cxnLst>
                <a:rect l="0" t="0" r="r" b="b"/>
                <a:pathLst>
                  <a:path w="13" h="13">
                    <a:moveTo>
                      <a:pt x="13" y="13"/>
                    </a:moveTo>
                    <a:cubicBezTo>
                      <a:pt x="13" y="11"/>
                      <a:pt x="12" y="10"/>
                      <a:pt x="11" y="9"/>
                    </a:cubicBezTo>
                    <a:cubicBezTo>
                      <a:pt x="10" y="6"/>
                      <a:pt x="6" y="0"/>
                      <a:pt x="2" y="4"/>
                    </a:cubicBezTo>
                    <a:cubicBezTo>
                      <a:pt x="2" y="7"/>
                      <a:pt x="1" y="10"/>
                      <a:pt x="0" y="13"/>
                    </a:cubicBezTo>
                    <a:cubicBezTo>
                      <a:pt x="13" y="13"/>
                      <a:pt x="13" y="13"/>
                      <a:pt x="13"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773">
                <a:extLst>
                  <a:ext uri="{FF2B5EF4-FFF2-40B4-BE49-F238E27FC236}">
                    <a16:creationId xmlns:a16="http://schemas.microsoft.com/office/drawing/2014/main" id="{6415F109-0CBE-443A-80B4-A026814EA53E}"/>
                  </a:ext>
                </a:extLst>
              </p:cNvPr>
              <p:cNvSpPr>
                <a:spLocks/>
              </p:cNvSpPr>
              <p:nvPr/>
            </p:nvSpPr>
            <p:spPr bwMode="auto">
              <a:xfrm>
                <a:off x="-4637" y="1144"/>
                <a:ext cx="53" cy="30"/>
              </a:xfrm>
              <a:custGeom>
                <a:avLst/>
                <a:gdLst>
                  <a:gd name="T0" fmla="*/ 86 w 86"/>
                  <a:gd name="T1" fmla="*/ 45 h 48"/>
                  <a:gd name="T2" fmla="*/ 86 w 86"/>
                  <a:gd name="T3" fmla="*/ 42 h 48"/>
                  <a:gd name="T4" fmla="*/ 73 w 86"/>
                  <a:gd name="T5" fmla="*/ 40 h 48"/>
                  <a:gd name="T6" fmla="*/ 78 w 86"/>
                  <a:gd name="T7" fmla="*/ 33 h 48"/>
                  <a:gd name="T8" fmla="*/ 84 w 86"/>
                  <a:gd name="T9" fmla="*/ 22 h 48"/>
                  <a:gd name="T10" fmla="*/ 64 w 86"/>
                  <a:gd name="T11" fmla="*/ 23 h 48"/>
                  <a:gd name="T12" fmla="*/ 58 w 86"/>
                  <a:gd name="T13" fmla="*/ 7 h 48"/>
                  <a:gd name="T14" fmla="*/ 36 w 86"/>
                  <a:gd name="T15" fmla="*/ 9 h 48"/>
                  <a:gd name="T16" fmla="*/ 4 w 86"/>
                  <a:gd name="T17" fmla="*/ 2 h 48"/>
                  <a:gd name="T18" fmla="*/ 6 w 86"/>
                  <a:gd name="T19" fmla="*/ 8 h 48"/>
                  <a:gd name="T20" fmla="*/ 4 w 86"/>
                  <a:gd name="T21" fmla="*/ 28 h 48"/>
                  <a:gd name="T22" fmla="*/ 13 w 86"/>
                  <a:gd name="T23" fmla="*/ 34 h 48"/>
                  <a:gd name="T24" fmla="*/ 16 w 86"/>
                  <a:gd name="T25" fmla="*/ 45 h 48"/>
                  <a:gd name="T26" fmla="*/ 86 w 86"/>
                  <a:gd name="T27" fmla="*/ 4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6" h="48">
                    <a:moveTo>
                      <a:pt x="86" y="45"/>
                    </a:moveTo>
                    <a:cubicBezTo>
                      <a:pt x="86" y="44"/>
                      <a:pt x="86" y="43"/>
                      <a:pt x="86" y="42"/>
                    </a:cubicBezTo>
                    <a:cubicBezTo>
                      <a:pt x="83" y="31"/>
                      <a:pt x="80" y="48"/>
                      <a:pt x="73" y="40"/>
                    </a:cubicBezTo>
                    <a:cubicBezTo>
                      <a:pt x="76" y="38"/>
                      <a:pt x="73" y="31"/>
                      <a:pt x="78" y="33"/>
                    </a:cubicBezTo>
                    <a:cubicBezTo>
                      <a:pt x="81" y="29"/>
                      <a:pt x="85" y="26"/>
                      <a:pt x="84" y="22"/>
                    </a:cubicBezTo>
                    <a:cubicBezTo>
                      <a:pt x="77" y="24"/>
                      <a:pt x="69" y="17"/>
                      <a:pt x="64" y="23"/>
                    </a:cubicBezTo>
                    <a:cubicBezTo>
                      <a:pt x="55" y="18"/>
                      <a:pt x="64" y="12"/>
                      <a:pt x="58" y="7"/>
                    </a:cubicBezTo>
                    <a:cubicBezTo>
                      <a:pt x="51" y="7"/>
                      <a:pt x="42" y="11"/>
                      <a:pt x="36" y="9"/>
                    </a:cubicBezTo>
                    <a:cubicBezTo>
                      <a:pt x="25" y="3"/>
                      <a:pt x="16" y="0"/>
                      <a:pt x="4" y="2"/>
                    </a:cubicBezTo>
                    <a:cubicBezTo>
                      <a:pt x="0" y="4"/>
                      <a:pt x="6" y="6"/>
                      <a:pt x="6" y="8"/>
                    </a:cubicBezTo>
                    <a:cubicBezTo>
                      <a:pt x="1" y="16"/>
                      <a:pt x="13" y="22"/>
                      <a:pt x="4" y="28"/>
                    </a:cubicBezTo>
                    <a:cubicBezTo>
                      <a:pt x="4" y="32"/>
                      <a:pt x="9" y="36"/>
                      <a:pt x="13" y="34"/>
                    </a:cubicBezTo>
                    <a:cubicBezTo>
                      <a:pt x="25" y="35"/>
                      <a:pt x="18" y="40"/>
                      <a:pt x="16" y="45"/>
                    </a:cubicBezTo>
                    <a:cubicBezTo>
                      <a:pt x="86" y="45"/>
                      <a:pt x="86" y="45"/>
                      <a:pt x="86"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774">
                <a:extLst>
                  <a:ext uri="{FF2B5EF4-FFF2-40B4-BE49-F238E27FC236}">
                    <a16:creationId xmlns:a16="http://schemas.microsoft.com/office/drawing/2014/main" id="{D77C807D-2BB3-4968-9630-61C584337F4E}"/>
                  </a:ext>
                </a:extLst>
              </p:cNvPr>
              <p:cNvSpPr>
                <a:spLocks/>
              </p:cNvSpPr>
              <p:nvPr/>
            </p:nvSpPr>
            <p:spPr bwMode="auto">
              <a:xfrm>
                <a:off x="-4906" y="1172"/>
                <a:ext cx="334" cy="81"/>
              </a:xfrm>
              <a:custGeom>
                <a:avLst/>
                <a:gdLst>
                  <a:gd name="T0" fmla="*/ 277 w 537"/>
                  <a:gd name="T1" fmla="*/ 5 h 131"/>
                  <a:gd name="T2" fmla="*/ 280 w 537"/>
                  <a:gd name="T3" fmla="*/ 20 h 131"/>
                  <a:gd name="T4" fmla="*/ 286 w 537"/>
                  <a:gd name="T5" fmla="*/ 32 h 131"/>
                  <a:gd name="T6" fmla="*/ 279 w 537"/>
                  <a:gd name="T7" fmla="*/ 51 h 131"/>
                  <a:gd name="T8" fmla="*/ 253 w 537"/>
                  <a:gd name="T9" fmla="*/ 110 h 131"/>
                  <a:gd name="T10" fmla="*/ 248 w 537"/>
                  <a:gd name="T11" fmla="*/ 100 h 131"/>
                  <a:gd name="T12" fmla="*/ 236 w 537"/>
                  <a:gd name="T13" fmla="*/ 87 h 131"/>
                  <a:gd name="T14" fmla="*/ 244 w 537"/>
                  <a:gd name="T15" fmla="*/ 54 h 131"/>
                  <a:gd name="T16" fmla="*/ 233 w 537"/>
                  <a:gd name="T17" fmla="*/ 47 h 131"/>
                  <a:gd name="T18" fmla="*/ 212 w 537"/>
                  <a:gd name="T19" fmla="*/ 32 h 131"/>
                  <a:gd name="T20" fmla="*/ 206 w 537"/>
                  <a:gd name="T21" fmla="*/ 32 h 131"/>
                  <a:gd name="T22" fmla="*/ 192 w 537"/>
                  <a:gd name="T23" fmla="*/ 42 h 131"/>
                  <a:gd name="T24" fmla="*/ 198 w 537"/>
                  <a:gd name="T25" fmla="*/ 66 h 131"/>
                  <a:gd name="T26" fmla="*/ 221 w 537"/>
                  <a:gd name="T27" fmla="*/ 75 h 131"/>
                  <a:gd name="T28" fmla="*/ 193 w 537"/>
                  <a:gd name="T29" fmla="*/ 59 h 131"/>
                  <a:gd name="T30" fmla="*/ 188 w 537"/>
                  <a:gd name="T31" fmla="*/ 77 h 131"/>
                  <a:gd name="T32" fmla="*/ 143 w 537"/>
                  <a:gd name="T33" fmla="*/ 75 h 131"/>
                  <a:gd name="T34" fmla="*/ 135 w 537"/>
                  <a:gd name="T35" fmla="*/ 71 h 131"/>
                  <a:gd name="T36" fmla="*/ 105 w 537"/>
                  <a:gd name="T37" fmla="*/ 63 h 131"/>
                  <a:gd name="T38" fmla="*/ 81 w 537"/>
                  <a:gd name="T39" fmla="*/ 42 h 131"/>
                  <a:gd name="T40" fmla="*/ 67 w 537"/>
                  <a:gd name="T41" fmla="*/ 32 h 131"/>
                  <a:gd name="T42" fmla="*/ 69 w 537"/>
                  <a:gd name="T43" fmla="*/ 11 h 131"/>
                  <a:gd name="T44" fmla="*/ 26 w 537"/>
                  <a:gd name="T45" fmla="*/ 12 h 131"/>
                  <a:gd name="T46" fmla="*/ 9 w 537"/>
                  <a:gd name="T47" fmla="*/ 32 h 131"/>
                  <a:gd name="T48" fmla="*/ 18 w 537"/>
                  <a:gd name="T49" fmla="*/ 36 h 131"/>
                  <a:gd name="T50" fmla="*/ 22 w 537"/>
                  <a:gd name="T51" fmla="*/ 28 h 131"/>
                  <a:gd name="T52" fmla="*/ 44 w 537"/>
                  <a:gd name="T53" fmla="*/ 32 h 131"/>
                  <a:gd name="T54" fmla="*/ 47 w 537"/>
                  <a:gd name="T55" fmla="*/ 32 h 131"/>
                  <a:gd name="T56" fmla="*/ 62 w 537"/>
                  <a:gd name="T57" fmla="*/ 26 h 131"/>
                  <a:gd name="T58" fmla="*/ 47 w 537"/>
                  <a:gd name="T59" fmla="*/ 41 h 131"/>
                  <a:gd name="T60" fmla="*/ 21 w 537"/>
                  <a:gd name="T61" fmla="*/ 44 h 131"/>
                  <a:gd name="T62" fmla="*/ 22 w 537"/>
                  <a:gd name="T63" fmla="*/ 86 h 131"/>
                  <a:gd name="T64" fmla="*/ 13 w 537"/>
                  <a:gd name="T65" fmla="*/ 96 h 131"/>
                  <a:gd name="T66" fmla="*/ 8 w 537"/>
                  <a:gd name="T67" fmla="*/ 113 h 131"/>
                  <a:gd name="T68" fmla="*/ 437 w 537"/>
                  <a:gd name="T69" fmla="*/ 131 h 131"/>
                  <a:gd name="T70" fmla="*/ 458 w 537"/>
                  <a:gd name="T71" fmla="*/ 126 h 131"/>
                  <a:gd name="T72" fmla="*/ 482 w 537"/>
                  <a:gd name="T73" fmla="*/ 131 h 131"/>
                  <a:gd name="T74" fmla="*/ 490 w 537"/>
                  <a:gd name="T75" fmla="*/ 131 h 131"/>
                  <a:gd name="T76" fmla="*/ 483 w 537"/>
                  <a:gd name="T77" fmla="*/ 110 h 131"/>
                  <a:gd name="T78" fmla="*/ 483 w 537"/>
                  <a:gd name="T79" fmla="*/ 107 h 131"/>
                  <a:gd name="T80" fmla="*/ 498 w 537"/>
                  <a:gd name="T81" fmla="*/ 121 h 131"/>
                  <a:gd name="T82" fmla="*/ 522 w 537"/>
                  <a:gd name="T83" fmla="*/ 106 h 131"/>
                  <a:gd name="T84" fmla="*/ 530 w 537"/>
                  <a:gd name="T85" fmla="*/ 62 h 131"/>
                  <a:gd name="T86" fmla="*/ 510 w 537"/>
                  <a:gd name="T87" fmla="*/ 32 h 131"/>
                  <a:gd name="T88" fmla="*/ 502 w 537"/>
                  <a:gd name="T89" fmla="*/ 15 h 131"/>
                  <a:gd name="T90" fmla="*/ 518 w 537"/>
                  <a:gd name="T91" fmla="*/ 0 h 131"/>
                  <a:gd name="T92" fmla="*/ 450 w 537"/>
                  <a:gd name="T93" fmla="*/ 6 h 131"/>
                  <a:gd name="T94" fmla="*/ 440 w 537"/>
                  <a:gd name="T95" fmla="*/ 32 h 131"/>
                  <a:gd name="T96" fmla="*/ 430 w 537"/>
                  <a:gd name="T97" fmla="*/ 81 h 131"/>
                  <a:gd name="T98" fmla="*/ 417 w 537"/>
                  <a:gd name="T99" fmla="*/ 95 h 131"/>
                  <a:gd name="T100" fmla="*/ 400 w 537"/>
                  <a:gd name="T101" fmla="*/ 42 h 131"/>
                  <a:gd name="T102" fmla="*/ 381 w 537"/>
                  <a:gd name="T103" fmla="*/ 0 h 131"/>
                  <a:gd name="T104" fmla="*/ 365 w 537"/>
                  <a:gd name="T105" fmla="*/ 23 h 131"/>
                  <a:gd name="T106" fmla="*/ 357 w 537"/>
                  <a:gd name="T107" fmla="*/ 49 h 131"/>
                  <a:gd name="T108" fmla="*/ 350 w 537"/>
                  <a:gd name="T109" fmla="*/ 32 h 131"/>
                  <a:gd name="T110" fmla="*/ 337 w 537"/>
                  <a:gd name="T111"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37" h="131">
                    <a:moveTo>
                      <a:pt x="274" y="0"/>
                    </a:moveTo>
                    <a:cubicBezTo>
                      <a:pt x="275" y="2"/>
                      <a:pt x="276" y="4"/>
                      <a:pt x="277" y="5"/>
                    </a:cubicBezTo>
                    <a:cubicBezTo>
                      <a:pt x="271" y="9"/>
                      <a:pt x="268" y="17"/>
                      <a:pt x="266" y="24"/>
                    </a:cubicBezTo>
                    <a:cubicBezTo>
                      <a:pt x="270" y="31"/>
                      <a:pt x="275" y="21"/>
                      <a:pt x="280" y="20"/>
                    </a:cubicBezTo>
                    <a:cubicBezTo>
                      <a:pt x="283" y="19"/>
                      <a:pt x="277" y="12"/>
                      <a:pt x="283" y="14"/>
                    </a:cubicBezTo>
                    <a:cubicBezTo>
                      <a:pt x="286" y="20"/>
                      <a:pt x="285" y="27"/>
                      <a:pt x="286" y="32"/>
                    </a:cubicBezTo>
                    <a:cubicBezTo>
                      <a:pt x="286" y="33"/>
                      <a:pt x="287" y="34"/>
                      <a:pt x="287" y="35"/>
                    </a:cubicBezTo>
                    <a:cubicBezTo>
                      <a:pt x="285" y="41"/>
                      <a:pt x="275" y="43"/>
                      <a:pt x="279" y="51"/>
                    </a:cubicBezTo>
                    <a:cubicBezTo>
                      <a:pt x="270" y="51"/>
                      <a:pt x="266" y="76"/>
                      <a:pt x="257" y="60"/>
                    </a:cubicBezTo>
                    <a:cubicBezTo>
                      <a:pt x="244" y="75"/>
                      <a:pt x="255" y="95"/>
                      <a:pt x="253" y="110"/>
                    </a:cubicBezTo>
                    <a:cubicBezTo>
                      <a:pt x="250" y="110"/>
                      <a:pt x="247" y="106"/>
                      <a:pt x="248" y="104"/>
                    </a:cubicBezTo>
                    <a:cubicBezTo>
                      <a:pt x="249" y="103"/>
                      <a:pt x="249" y="101"/>
                      <a:pt x="248" y="100"/>
                    </a:cubicBezTo>
                    <a:cubicBezTo>
                      <a:pt x="244" y="100"/>
                      <a:pt x="241" y="110"/>
                      <a:pt x="237" y="102"/>
                    </a:cubicBezTo>
                    <a:cubicBezTo>
                      <a:pt x="238" y="97"/>
                      <a:pt x="238" y="92"/>
                      <a:pt x="236" y="87"/>
                    </a:cubicBezTo>
                    <a:cubicBezTo>
                      <a:pt x="247" y="84"/>
                      <a:pt x="238" y="76"/>
                      <a:pt x="239" y="71"/>
                    </a:cubicBezTo>
                    <a:cubicBezTo>
                      <a:pt x="239" y="65"/>
                      <a:pt x="244" y="59"/>
                      <a:pt x="244" y="54"/>
                    </a:cubicBezTo>
                    <a:cubicBezTo>
                      <a:pt x="241" y="48"/>
                      <a:pt x="239" y="58"/>
                      <a:pt x="235" y="56"/>
                    </a:cubicBezTo>
                    <a:cubicBezTo>
                      <a:pt x="233" y="53"/>
                      <a:pt x="238" y="50"/>
                      <a:pt x="233" y="47"/>
                    </a:cubicBezTo>
                    <a:cubicBezTo>
                      <a:pt x="232" y="48"/>
                      <a:pt x="231" y="48"/>
                      <a:pt x="230" y="48"/>
                    </a:cubicBezTo>
                    <a:cubicBezTo>
                      <a:pt x="225" y="45"/>
                      <a:pt x="219" y="35"/>
                      <a:pt x="212" y="32"/>
                    </a:cubicBezTo>
                    <a:cubicBezTo>
                      <a:pt x="210" y="32"/>
                      <a:pt x="209" y="31"/>
                      <a:pt x="207" y="32"/>
                    </a:cubicBezTo>
                    <a:cubicBezTo>
                      <a:pt x="206" y="32"/>
                      <a:pt x="206" y="32"/>
                      <a:pt x="206" y="32"/>
                    </a:cubicBezTo>
                    <a:cubicBezTo>
                      <a:pt x="205" y="34"/>
                      <a:pt x="206" y="39"/>
                      <a:pt x="204" y="41"/>
                    </a:cubicBezTo>
                    <a:cubicBezTo>
                      <a:pt x="199" y="46"/>
                      <a:pt x="195" y="36"/>
                      <a:pt x="192" y="42"/>
                    </a:cubicBezTo>
                    <a:cubicBezTo>
                      <a:pt x="191" y="47"/>
                      <a:pt x="200" y="52"/>
                      <a:pt x="194" y="56"/>
                    </a:cubicBezTo>
                    <a:cubicBezTo>
                      <a:pt x="194" y="61"/>
                      <a:pt x="198" y="65"/>
                      <a:pt x="198" y="66"/>
                    </a:cubicBezTo>
                    <a:cubicBezTo>
                      <a:pt x="205" y="68"/>
                      <a:pt x="203" y="59"/>
                      <a:pt x="209" y="63"/>
                    </a:cubicBezTo>
                    <a:cubicBezTo>
                      <a:pt x="210" y="76"/>
                      <a:pt x="222" y="61"/>
                      <a:pt x="221" y="75"/>
                    </a:cubicBezTo>
                    <a:cubicBezTo>
                      <a:pt x="219" y="79"/>
                      <a:pt x="219" y="87"/>
                      <a:pt x="213" y="86"/>
                    </a:cubicBezTo>
                    <a:cubicBezTo>
                      <a:pt x="201" y="80"/>
                      <a:pt x="193" y="70"/>
                      <a:pt x="193" y="59"/>
                    </a:cubicBezTo>
                    <a:cubicBezTo>
                      <a:pt x="191" y="58"/>
                      <a:pt x="188" y="62"/>
                      <a:pt x="189" y="63"/>
                    </a:cubicBezTo>
                    <a:cubicBezTo>
                      <a:pt x="191" y="69"/>
                      <a:pt x="196" y="74"/>
                      <a:pt x="188" y="77"/>
                    </a:cubicBezTo>
                    <a:cubicBezTo>
                      <a:pt x="182" y="78"/>
                      <a:pt x="175" y="70"/>
                      <a:pt x="169" y="76"/>
                    </a:cubicBezTo>
                    <a:cubicBezTo>
                      <a:pt x="161" y="67"/>
                      <a:pt x="152" y="76"/>
                      <a:pt x="143" y="75"/>
                    </a:cubicBezTo>
                    <a:cubicBezTo>
                      <a:pt x="143" y="75"/>
                      <a:pt x="137" y="75"/>
                      <a:pt x="135" y="74"/>
                    </a:cubicBezTo>
                    <a:cubicBezTo>
                      <a:pt x="135" y="74"/>
                      <a:pt x="135" y="73"/>
                      <a:pt x="135" y="71"/>
                    </a:cubicBezTo>
                    <a:cubicBezTo>
                      <a:pt x="130" y="69"/>
                      <a:pt x="128" y="74"/>
                      <a:pt x="122" y="74"/>
                    </a:cubicBezTo>
                    <a:cubicBezTo>
                      <a:pt x="112" y="77"/>
                      <a:pt x="115" y="57"/>
                      <a:pt x="105" y="63"/>
                    </a:cubicBezTo>
                    <a:cubicBezTo>
                      <a:pt x="110" y="47"/>
                      <a:pt x="94" y="58"/>
                      <a:pt x="89" y="58"/>
                    </a:cubicBezTo>
                    <a:cubicBezTo>
                      <a:pt x="83" y="54"/>
                      <a:pt x="84" y="46"/>
                      <a:pt x="81" y="42"/>
                    </a:cubicBezTo>
                    <a:cubicBezTo>
                      <a:pt x="78" y="41"/>
                      <a:pt x="76" y="35"/>
                      <a:pt x="70" y="35"/>
                    </a:cubicBezTo>
                    <a:cubicBezTo>
                      <a:pt x="68" y="35"/>
                      <a:pt x="68" y="34"/>
                      <a:pt x="67" y="32"/>
                    </a:cubicBezTo>
                    <a:cubicBezTo>
                      <a:pt x="67" y="30"/>
                      <a:pt x="68" y="28"/>
                      <a:pt x="71" y="27"/>
                    </a:cubicBezTo>
                    <a:cubicBezTo>
                      <a:pt x="73" y="21"/>
                      <a:pt x="75" y="16"/>
                      <a:pt x="69" y="11"/>
                    </a:cubicBezTo>
                    <a:cubicBezTo>
                      <a:pt x="61" y="13"/>
                      <a:pt x="61" y="1"/>
                      <a:pt x="53" y="3"/>
                    </a:cubicBezTo>
                    <a:cubicBezTo>
                      <a:pt x="45" y="9"/>
                      <a:pt x="34" y="4"/>
                      <a:pt x="26" y="12"/>
                    </a:cubicBezTo>
                    <a:cubicBezTo>
                      <a:pt x="13" y="5"/>
                      <a:pt x="10" y="24"/>
                      <a:pt x="0" y="27"/>
                    </a:cubicBezTo>
                    <a:cubicBezTo>
                      <a:pt x="1" y="32"/>
                      <a:pt x="11" y="26"/>
                      <a:pt x="9" y="32"/>
                    </a:cubicBezTo>
                    <a:cubicBezTo>
                      <a:pt x="8" y="33"/>
                      <a:pt x="8" y="33"/>
                      <a:pt x="8" y="34"/>
                    </a:cubicBezTo>
                    <a:cubicBezTo>
                      <a:pt x="13" y="31"/>
                      <a:pt x="13" y="42"/>
                      <a:pt x="18" y="36"/>
                    </a:cubicBezTo>
                    <a:cubicBezTo>
                      <a:pt x="19" y="35"/>
                      <a:pt x="19" y="34"/>
                      <a:pt x="19" y="32"/>
                    </a:cubicBezTo>
                    <a:cubicBezTo>
                      <a:pt x="18" y="30"/>
                      <a:pt x="19" y="29"/>
                      <a:pt x="22" y="28"/>
                    </a:cubicBezTo>
                    <a:cubicBezTo>
                      <a:pt x="28" y="29"/>
                      <a:pt x="35" y="33"/>
                      <a:pt x="41" y="29"/>
                    </a:cubicBezTo>
                    <a:cubicBezTo>
                      <a:pt x="43" y="28"/>
                      <a:pt x="43" y="31"/>
                      <a:pt x="44" y="32"/>
                    </a:cubicBezTo>
                    <a:cubicBezTo>
                      <a:pt x="45" y="33"/>
                      <a:pt x="45" y="33"/>
                      <a:pt x="46" y="33"/>
                    </a:cubicBezTo>
                    <a:cubicBezTo>
                      <a:pt x="47" y="33"/>
                      <a:pt x="47" y="32"/>
                      <a:pt x="47" y="32"/>
                    </a:cubicBezTo>
                    <a:cubicBezTo>
                      <a:pt x="50" y="29"/>
                      <a:pt x="46" y="24"/>
                      <a:pt x="51" y="23"/>
                    </a:cubicBezTo>
                    <a:cubicBezTo>
                      <a:pt x="55" y="24"/>
                      <a:pt x="60" y="21"/>
                      <a:pt x="62" y="26"/>
                    </a:cubicBezTo>
                    <a:cubicBezTo>
                      <a:pt x="62" y="30"/>
                      <a:pt x="60" y="31"/>
                      <a:pt x="58" y="32"/>
                    </a:cubicBezTo>
                    <a:cubicBezTo>
                      <a:pt x="53" y="34"/>
                      <a:pt x="47" y="34"/>
                      <a:pt x="47" y="41"/>
                    </a:cubicBezTo>
                    <a:cubicBezTo>
                      <a:pt x="42" y="40"/>
                      <a:pt x="36" y="40"/>
                      <a:pt x="36" y="44"/>
                    </a:cubicBezTo>
                    <a:cubicBezTo>
                      <a:pt x="33" y="46"/>
                      <a:pt x="26" y="43"/>
                      <a:pt x="21" y="44"/>
                    </a:cubicBezTo>
                    <a:cubicBezTo>
                      <a:pt x="20" y="48"/>
                      <a:pt x="13" y="51"/>
                      <a:pt x="11" y="56"/>
                    </a:cubicBezTo>
                    <a:cubicBezTo>
                      <a:pt x="21" y="64"/>
                      <a:pt x="13" y="79"/>
                      <a:pt x="22" y="86"/>
                    </a:cubicBezTo>
                    <a:cubicBezTo>
                      <a:pt x="23" y="89"/>
                      <a:pt x="18" y="91"/>
                      <a:pt x="20" y="95"/>
                    </a:cubicBezTo>
                    <a:cubicBezTo>
                      <a:pt x="18" y="96"/>
                      <a:pt x="16" y="97"/>
                      <a:pt x="13" y="96"/>
                    </a:cubicBezTo>
                    <a:cubicBezTo>
                      <a:pt x="12" y="97"/>
                      <a:pt x="14" y="94"/>
                      <a:pt x="11" y="95"/>
                    </a:cubicBezTo>
                    <a:cubicBezTo>
                      <a:pt x="7" y="101"/>
                      <a:pt x="8" y="106"/>
                      <a:pt x="8" y="113"/>
                    </a:cubicBezTo>
                    <a:cubicBezTo>
                      <a:pt x="8" y="113"/>
                      <a:pt x="14" y="123"/>
                      <a:pt x="29" y="131"/>
                    </a:cubicBezTo>
                    <a:cubicBezTo>
                      <a:pt x="437" y="131"/>
                      <a:pt x="437" y="131"/>
                      <a:pt x="437" y="131"/>
                    </a:cubicBezTo>
                    <a:cubicBezTo>
                      <a:pt x="437" y="130"/>
                      <a:pt x="437" y="129"/>
                      <a:pt x="438" y="129"/>
                    </a:cubicBezTo>
                    <a:cubicBezTo>
                      <a:pt x="445" y="129"/>
                      <a:pt x="451" y="129"/>
                      <a:pt x="458" y="126"/>
                    </a:cubicBezTo>
                    <a:cubicBezTo>
                      <a:pt x="459" y="128"/>
                      <a:pt x="460" y="130"/>
                      <a:pt x="462" y="131"/>
                    </a:cubicBezTo>
                    <a:cubicBezTo>
                      <a:pt x="482" y="131"/>
                      <a:pt x="482" y="131"/>
                      <a:pt x="482" y="131"/>
                    </a:cubicBezTo>
                    <a:cubicBezTo>
                      <a:pt x="482" y="131"/>
                      <a:pt x="483" y="130"/>
                      <a:pt x="484" y="129"/>
                    </a:cubicBezTo>
                    <a:cubicBezTo>
                      <a:pt x="486" y="130"/>
                      <a:pt x="488" y="130"/>
                      <a:pt x="490" y="131"/>
                    </a:cubicBezTo>
                    <a:cubicBezTo>
                      <a:pt x="500" y="131"/>
                      <a:pt x="500" y="131"/>
                      <a:pt x="500" y="131"/>
                    </a:cubicBezTo>
                    <a:cubicBezTo>
                      <a:pt x="499" y="127"/>
                      <a:pt x="496" y="122"/>
                      <a:pt x="483" y="110"/>
                    </a:cubicBezTo>
                    <a:cubicBezTo>
                      <a:pt x="478" y="108"/>
                      <a:pt x="473" y="102"/>
                      <a:pt x="475" y="99"/>
                    </a:cubicBezTo>
                    <a:cubicBezTo>
                      <a:pt x="479" y="98"/>
                      <a:pt x="481" y="103"/>
                      <a:pt x="483" y="107"/>
                    </a:cubicBezTo>
                    <a:cubicBezTo>
                      <a:pt x="485" y="108"/>
                      <a:pt x="488" y="109"/>
                      <a:pt x="491" y="110"/>
                    </a:cubicBezTo>
                    <a:cubicBezTo>
                      <a:pt x="494" y="118"/>
                      <a:pt x="493" y="114"/>
                      <a:pt x="498" y="121"/>
                    </a:cubicBezTo>
                    <a:cubicBezTo>
                      <a:pt x="500" y="124"/>
                      <a:pt x="503" y="127"/>
                      <a:pt x="508" y="127"/>
                    </a:cubicBezTo>
                    <a:cubicBezTo>
                      <a:pt x="513" y="120"/>
                      <a:pt x="517" y="112"/>
                      <a:pt x="522" y="106"/>
                    </a:cubicBezTo>
                    <a:cubicBezTo>
                      <a:pt x="523" y="104"/>
                      <a:pt x="523" y="101"/>
                      <a:pt x="523" y="99"/>
                    </a:cubicBezTo>
                    <a:cubicBezTo>
                      <a:pt x="537" y="92"/>
                      <a:pt x="529" y="72"/>
                      <a:pt x="530" y="62"/>
                    </a:cubicBezTo>
                    <a:cubicBezTo>
                      <a:pt x="523" y="53"/>
                      <a:pt x="514" y="42"/>
                      <a:pt x="510" y="32"/>
                    </a:cubicBezTo>
                    <a:cubicBezTo>
                      <a:pt x="510" y="32"/>
                      <a:pt x="510" y="32"/>
                      <a:pt x="510" y="32"/>
                    </a:cubicBezTo>
                    <a:cubicBezTo>
                      <a:pt x="509" y="30"/>
                      <a:pt x="506" y="32"/>
                      <a:pt x="504" y="30"/>
                    </a:cubicBezTo>
                    <a:cubicBezTo>
                      <a:pt x="510" y="24"/>
                      <a:pt x="498" y="20"/>
                      <a:pt x="502" y="15"/>
                    </a:cubicBezTo>
                    <a:cubicBezTo>
                      <a:pt x="504" y="14"/>
                      <a:pt x="509" y="10"/>
                      <a:pt x="510" y="16"/>
                    </a:cubicBezTo>
                    <a:cubicBezTo>
                      <a:pt x="514" y="11"/>
                      <a:pt x="517" y="6"/>
                      <a:pt x="518" y="0"/>
                    </a:cubicBezTo>
                    <a:cubicBezTo>
                      <a:pt x="448" y="0"/>
                      <a:pt x="448" y="0"/>
                      <a:pt x="448" y="0"/>
                    </a:cubicBezTo>
                    <a:cubicBezTo>
                      <a:pt x="447" y="2"/>
                      <a:pt x="447" y="4"/>
                      <a:pt x="450" y="6"/>
                    </a:cubicBezTo>
                    <a:cubicBezTo>
                      <a:pt x="439" y="0"/>
                      <a:pt x="442" y="16"/>
                      <a:pt x="439" y="21"/>
                    </a:cubicBezTo>
                    <a:cubicBezTo>
                      <a:pt x="440" y="25"/>
                      <a:pt x="440" y="29"/>
                      <a:pt x="440" y="32"/>
                    </a:cubicBezTo>
                    <a:cubicBezTo>
                      <a:pt x="441" y="49"/>
                      <a:pt x="432" y="63"/>
                      <a:pt x="437" y="80"/>
                    </a:cubicBezTo>
                    <a:cubicBezTo>
                      <a:pt x="436" y="84"/>
                      <a:pt x="433" y="82"/>
                      <a:pt x="430" y="81"/>
                    </a:cubicBezTo>
                    <a:cubicBezTo>
                      <a:pt x="425" y="80"/>
                      <a:pt x="427" y="87"/>
                      <a:pt x="430" y="89"/>
                    </a:cubicBezTo>
                    <a:cubicBezTo>
                      <a:pt x="424" y="89"/>
                      <a:pt x="422" y="100"/>
                      <a:pt x="417" y="95"/>
                    </a:cubicBezTo>
                    <a:cubicBezTo>
                      <a:pt x="413" y="81"/>
                      <a:pt x="406" y="72"/>
                      <a:pt x="397" y="59"/>
                    </a:cubicBezTo>
                    <a:cubicBezTo>
                      <a:pt x="398" y="54"/>
                      <a:pt x="390" y="41"/>
                      <a:pt x="400" y="42"/>
                    </a:cubicBezTo>
                    <a:cubicBezTo>
                      <a:pt x="401" y="39"/>
                      <a:pt x="400" y="35"/>
                      <a:pt x="400" y="32"/>
                    </a:cubicBezTo>
                    <a:cubicBezTo>
                      <a:pt x="397" y="20"/>
                      <a:pt x="387" y="10"/>
                      <a:pt x="381" y="0"/>
                    </a:cubicBezTo>
                    <a:cubicBezTo>
                      <a:pt x="368" y="0"/>
                      <a:pt x="368" y="0"/>
                      <a:pt x="368" y="0"/>
                    </a:cubicBezTo>
                    <a:cubicBezTo>
                      <a:pt x="365" y="7"/>
                      <a:pt x="363" y="14"/>
                      <a:pt x="365" y="23"/>
                    </a:cubicBezTo>
                    <a:cubicBezTo>
                      <a:pt x="361" y="25"/>
                      <a:pt x="361" y="28"/>
                      <a:pt x="361" y="32"/>
                    </a:cubicBezTo>
                    <a:cubicBezTo>
                      <a:pt x="361" y="38"/>
                      <a:pt x="363" y="45"/>
                      <a:pt x="357" y="49"/>
                    </a:cubicBezTo>
                    <a:cubicBezTo>
                      <a:pt x="356" y="59"/>
                      <a:pt x="350" y="47"/>
                      <a:pt x="349" y="46"/>
                    </a:cubicBezTo>
                    <a:cubicBezTo>
                      <a:pt x="350" y="41"/>
                      <a:pt x="350" y="37"/>
                      <a:pt x="350" y="32"/>
                    </a:cubicBezTo>
                    <a:cubicBezTo>
                      <a:pt x="349" y="26"/>
                      <a:pt x="348" y="20"/>
                      <a:pt x="349" y="12"/>
                    </a:cubicBezTo>
                    <a:cubicBezTo>
                      <a:pt x="346" y="7"/>
                      <a:pt x="342" y="3"/>
                      <a:pt x="337" y="0"/>
                    </a:cubicBezTo>
                    <a:cubicBezTo>
                      <a:pt x="274" y="0"/>
                      <a:pt x="274" y="0"/>
                      <a:pt x="2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775">
                <a:extLst>
                  <a:ext uri="{FF2B5EF4-FFF2-40B4-BE49-F238E27FC236}">
                    <a16:creationId xmlns:a16="http://schemas.microsoft.com/office/drawing/2014/main" id="{89346C56-82BB-4216-AEE4-11B46B89A615}"/>
                  </a:ext>
                </a:extLst>
              </p:cNvPr>
              <p:cNvSpPr>
                <a:spLocks/>
              </p:cNvSpPr>
              <p:nvPr/>
            </p:nvSpPr>
            <p:spPr bwMode="auto">
              <a:xfrm>
                <a:off x="-4888" y="1253"/>
                <a:ext cx="265" cy="164"/>
              </a:xfrm>
              <a:custGeom>
                <a:avLst/>
                <a:gdLst>
                  <a:gd name="T0" fmla="*/ 0 w 426"/>
                  <a:gd name="T1" fmla="*/ 0 h 264"/>
                  <a:gd name="T2" fmla="*/ 70 w 426"/>
                  <a:gd name="T3" fmla="*/ 10 h 264"/>
                  <a:gd name="T4" fmla="*/ 149 w 426"/>
                  <a:gd name="T5" fmla="*/ 11 h 264"/>
                  <a:gd name="T6" fmla="*/ 265 w 426"/>
                  <a:gd name="T7" fmla="*/ 122 h 264"/>
                  <a:gd name="T8" fmla="*/ 269 w 426"/>
                  <a:gd name="T9" fmla="*/ 264 h 264"/>
                  <a:gd name="T10" fmla="*/ 270 w 426"/>
                  <a:gd name="T11" fmla="*/ 261 h 264"/>
                  <a:gd name="T12" fmla="*/ 280 w 426"/>
                  <a:gd name="T13" fmla="*/ 246 h 264"/>
                  <a:gd name="T14" fmla="*/ 285 w 426"/>
                  <a:gd name="T15" fmla="*/ 241 h 264"/>
                  <a:gd name="T16" fmla="*/ 290 w 426"/>
                  <a:gd name="T17" fmla="*/ 224 h 264"/>
                  <a:gd name="T18" fmla="*/ 297 w 426"/>
                  <a:gd name="T19" fmla="*/ 214 h 264"/>
                  <a:gd name="T20" fmla="*/ 305 w 426"/>
                  <a:gd name="T21" fmla="*/ 207 h 264"/>
                  <a:gd name="T22" fmla="*/ 312 w 426"/>
                  <a:gd name="T23" fmla="*/ 200 h 264"/>
                  <a:gd name="T24" fmla="*/ 319 w 426"/>
                  <a:gd name="T25" fmla="*/ 192 h 264"/>
                  <a:gd name="T26" fmla="*/ 334 w 426"/>
                  <a:gd name="T27" fmla="*/ 186 h 264"/>
                  <a:gd name="T28" fmla="*/ 335 w 426"/>
                  <a:gd name="T29" fmla="*/ 162 h 264"/>
                  <a:gd name="T30" fmla="*/ 324 w 426"/>
                  <a:gd name="T31" fmla="*/ 149 h 264"/>
                  <a:gd name="T32" fmla="*/ 343 w 426"/>
                  <a:gd name="T33" fmla="*/ 150 h 264"/>
                  <a:gd name="T34" fmla="*/ 356 w 426"/>
                  <a:gd name="T35" fmla="*/ 127 h 264"/>
                  <a:gd name="T36" fmla="*/ 364 w 426"/>
                  <a:gd name="T37" fmla="*/ 132 h 264"/>
                  <a:gd name="T38" fmla="*/ 376 w 426"/>
                  <a:gd name="T39" fmla="*/ 132 h 264"/>
                  <a:gd name="T40" fmla="*/ 387 w 426"/>
                  <a:gd name="T41" fmla="*/ 121 h 264"/>
                  <a:gd name="T42" fmla="*/ 404 w 426"/>
                  <a:gd name="T43" fmla="*/ 95 h 264"/>
                  <a:gd name="T44" fmla="*/ 413 w 426"/>
                  <a:gd name="T45" fmla="*/ 69 h 264"/>
                  <a:gd name="T46" fmla="*/ 415 w 426"/>
                  <a:gd name="T47" fmla="*/ 65 h 264"/>
                  <a:gd name="T48" fmla="*/ 400 w 426"/>
                  <a:gd name="T49" fmla="*/ 61 h 264"/>
                  <a:gd name="T50" fmla="*/ 396 w 426"/>
                  <a:gd name="T51" fmla="*/ 61 h 264"/>
                  <a:gd name="T52" fmla="*/ 382 w 426"/>
                  <a:gd name="T53" fmla="*/ 61 h 264"/>
                  <a:gd name="T54" fmla="*/ 346 w 426"/>
                  <a:gd name="T55" fmla="*/ 44 h 264"/>
                  <a:gd name="T56" fmla="*/ 346 w 426"/>
                  <a:gd name="T57" fmla="*/ 39 h 264"/>
                  <a:gd name="T58" fmla="*/ 371 w 426"/>
                  <a:gd name="T59" fmla="*/ 39 h 264"/>
                  <a:gd name="T60" fmla="*/ 372 w 426"/>
                  <a:gd name="T61" fmla="*/ 45 h 264"/>
                  <a:gd name="T62" fmla="*/ 382 w 426"/>
                  <a:gd name="T63" fmla="*/ 52 h 264"/>
                  <a:gd name="T64" fmla="*/ 388 w 426"/>
                  <a:gd name="T65" fmla="*/ 55 h 264"/>
                  <a:gd name="T66" fmla="*/ 401 w 426"/>
                  <a:gd name="T67" fmla="*/ 57 h 264"/>
                  <a:gd name="T68" fmla="*/ 409 w 426"/>
                  <a:gd name="T69" fmla="*/ 45 h 264"/>
                  <a:gd name="T70" fmla="*/ 422 w 426"/>
                  <a:gd name="T71" fmla="*/ 18 h 264"/>
                  <a:gd name="T72" fmla="*/ 414 w 426"/>
                  <a:gd name="T73" fmla="*/ 8 h 264"/>
                  <a:gd name="T74" fmla="*/ 408 w 426"/>
                  <a:gd name="T75" fmla="*/ 0 h 264"/>
                  <a:gd name="T76" fmla="*/ 0 w 426"/>
                  <a:gd name="T77"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6" h="264">
                    <a:moveTo>
                      <a:pt x="0" y="0"/>
                    </a:moveTo>
                    <a:cubicBezTo>
                      <a:pt x="14" y="8"/>
                      <a:pt x="36" y="14"/>
                      <a:pt x="70" y="10"/>
                    </a:cubicBezTo>
                    <a:cubicBezTo>
                      <a:pt x="70" y="10"/>
                      <a:pt x="138" y="5"/>
                      <a:pt x="149" y="11"/>
                    </a:cubicBezTo>
                    <a:cubicBezTo>
                      <a:pt x="149" y="11"/>
                      <a:pt x="266" y="35"/>
                      <a:pt x="265" y="122"/>
                    </a:cubicBezTo>
                    <a:cubicBezTo>
                      <a:pt x="269" y="264"/>
                      <a:pt x="269" y="264"/>
                      <a:pt x="269" y="264"/>
                    </a:cubicBezTo>
                    <a:cubicBezTo>
                      <a:pt x="269" y="263"/>
                      <a:pt x="270" y="262"/>
                      <a:pt x="270" y="261"/>
                    </a:cubicBezTo>
                    <a:cubicBezTo>
                      <a:pt x="276" y="257"/>
                      <a:pt x="281" y="250"/>
                      <a:pt x="280" y="246"/>
                    </a:cubicBezTo>
                    <a:cubicBezTo>
                      <a:pt x="285" y="241"/>
                      <a:pt x="285" y="241"/>
                      <a:pt x="285" y="241"/>
                    </a:cubicBezTo>
                    <a:cubicBezTo>
                      <a:pt x="289" y="236"/>
                      <a:pt x="286" y="229"/>
                      <a:pt x="290" y="224"/>
                    </a:cubicBezTo>
                    <a:cubicBezTo>
                      <a:pt x="299" y="229"/>
                      <a:pt x="296" y="216"/>
                      <a:pt x="297" y="214"/>
                    </a:cubicBezTo>
                    <a:cubicBezTo>
                      <a:pt x="299" y="212"/>
                      <a:pt x="306" y="212"/>
                      <a:pt x="305" y="207"/>
                    </a:cubicBezTo>
                    <a:cubicBezTo>
                      <a:pt x="306" y="202"/>
                      <a:pt x="314" y="205"/>
                      <a:pt x="312" y="200"/>
                    </a:cubicBezTo>
                    <a:cubicBezTo>
                      <a:pt x="299" y="197"/>
                      <a:pt x="317" y="187"/>
                      <a:pt x="319" y="192"/>
                    </a:cubicBezTo>
                    <a:cubicBezTo>
                      <a:pt x="325" y="195"/>
                      <a:pt x="328" y="182"/>
                      <a:pt x="334" y="186"/>
                    </a:cubicBezTo>
                    <a:cubicBezTo>
                      <a:pt x="344" y="181"/>
                      <a:pt x="330" y="170"/>
                      <a:pt x="335" y="162"/>
                    </a:cubicBezTo>
                    <a:cubicBezTo>
                      <a:pt x="330" y="159"/>
                      <a:pt x="325" y="156"/>
                      <a:pt x="324" y="149"/>
                    </a:cubicBezTo>
                    <a:cubicBezTo>
                      <a:pt x="331" y="151"/>
                      <a:pt x="336" y="145"/>
                      <a:pt x="343" y="150"/>
                    </a:cubicBezTo>
                    <a:cubicBezTo>
                      <a:pt x="351" y="147"/>
                      <a:pt x="349" y="134"/>
                      <a:pt x="356" y="127"/>
                    </a:cubicBezTo>
                    <a:cubicBezTo>
                      <a:pt x="359" y="127"/>
                      <a:pt x="361" y="132"/>
                      <a:pt x="364" y="132"/>
                    </a:cubicBezTo>
                    <a:cubicBezTo>
                      <a:pt x="368" y="128"/>
                      <a:pt x="372" y="129"/>
                      <a:pt x="376" y="132"/>
                    </a:cubicBezTo>
                    <a:cubicBezTo>
                      <a:pt x="382" y="130"/>
                      <a:pt x="384" y="128"/>
                      <a:pt x="387" y="121"/>
                    </a:cubicBezTo>
                    <a:cubicBezTo>
                      <a:pt x="402" y="119"/>
                      <a:pt x="394" y="101"/>
                      <a:pt x="404" y="95"/>
                    </a:cubicBezTo>
                    <a:cubicBezTo>
                      <a:pt x="403" y="86"/>
                      <a:pt x="415" y="79"/>
                      <a:pt x="413" y="69"/>
                    </a:cubicBezTo>
                    <a:cubicBezTo>
                      <a:pt x="415" y="68"/>
                      <a:pt x="416" y="67"/>
                      <a:pt x="415" y="65"/>
                    </a:cubicBezTo>
                    <a:cubicBezTo>
                      <a:pt x="414" y="63"/>
                      <a:pt x="407" y="61"/>
                      <a:pt x="400" y="61"/>
                    </a:cubicBezTo>
                    <a:cubicBezTo>
                      <a:pt x="399" y="61"/>
                      <a:pt x="398" y="61"/>
                      <a:pt x="396" y="61"/>
                    </a:cubicBezTo>
                    <a:cubicBezTo>
                      <a:pt x="382" y="61"/>
                      <a:pt x="382" y="61"/>
                      <a:pt x="382" y="61"/>
                    </a:cubicBezTo>
                    <a:cubicBezTo>
                      <a:pt x="369" y="62"/>
                      <a:pt x="356" y="51"/>
                      <a:pt x="346" y="44"/>
                    </a:cubicBezTo>
                    <a:cubicBezTo>
                      <a:pt x="343" y="43"/>
                      <a:pt x="342" y="38"/>
                      <a:pt x="346" y="39"/>
                    </a:cubicBezTo>
                    <a:cubicBezTo>
                      <a:pt x="349" y="23"/>
                      <a:pt x="361" y="47"/>
                      <a:pt x="371" y="39"/>
                    </a:cubicBezTo>
                    <a:cubicBezTo>
                      <a:pt x="373" y="40"/>
                      <a:pt x="373" y="42"/>
                      <a:pt x="372" y="45"/>
                    </a:cubicBezTo>
                    <a:cubicBezTo>
                      <a:pt x="374" y="49"/>
                      <a:pt x="378" y="50"/>
                      <a:pt x="382" y="52"/>
                    </a:cubicBezTo>
                    <a:cubicBezTo>
                      <a:pt x="388" y="55"/>
                      <a:pt x="388" y="55"/>
                      <a:pt x="388" y="55"/>
                    </a:cubicBezTo>
                    <a:cubicBezTo>
                      <a:pt x="392" y="54"/>
                      <a:pt x="397" y="59"/>
                      <a:pt x="401" y="57"/>
                    </a:cubicBezTo>
                    <a:cubicBezTo>
                      <a:pt x="406" y="56"/>
                      <a:pt x="411" y="50"/>
                      <a:pt x="409" y="45"/>
                    </a:cubicBezTo>
                    <a:cubicBezTo>
                      <a:pt x="418" y="37"/>
                      <a:pt x="417" y="27"/>
                      <a:pt x="422" y="18"/>
                    </a:cubicBezTo>
                    <a:cubicBezTo>
                      <a:pt x="426" y="13"/>
                      <a:pt x="420" y="8"/>
                      <a:pt x="414" y="8"/>
                    </a:cubicBezTo>
                    <a:cubicBezTo>
                      <a:pt x="411" y="6"/>
                      <a:pt x="407" y="3"/>
                      <a:pt x="408"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0" name="Freeform 776">
                <a:extLst>
                  <a:ext uri="{FF2B5EF4-FFF2-40B4-BE49-F238E27FC236}">
                    <a16:creationId xmlns:a16="http://schemas.microsoft.com/office/drawing/2014/main" id="{FF33E8B3-4B71-4FB2-9D30-8752391690D3}"/>
                  </a:ext>
                </a:extLst>
              </p:cNvPr>
              <p:cNvSpPr>
                <a:spLocks/>
              </p:cNvSpPr>
              <p:nvPr/>
            </p:nvSpPr>
            <p:spPr bwMode="auto">
              <a:xfrm>
                <a:off x="-4619" y="1253"/>
                <a:ext cx="15" cy="4"/>
              </a:xfrm>
              <a:custGeom>
                <a:avLst/>
                <a:gdLst>
                  <a:gd name="T0" fmla="*/ 0 w 23"/>
                  <a:gd name="T1" fmla="*/ 0 h 6"/>
                  <a:gd name="T2" fmla="*/ 21 w 23"/>
                  <a:gd name="T3" fmla="*/ 6 h 6"/>
                  <a:gd name="T4" fmla="*/ 20 w 23"/>
                  <a:gd name="T5" fmla="*/ 0 h 6"/>
                  <a:gd name="T6" fmla="*/ 0 w 23"/>
                  <a:gd name="T7" fmla="*/ 0 h 6"/>
                </a:gdLst>
                <a:ahLst/>
                <a:cxnLst>
                  <a:cxn ang="0">
                    <a:pos x="T0" y="T1"/>
                  </a:cxn>
                  <a:cxn ang="0">
                    <a:pos x="T2" y="T3"/>
                  </a:cxn>
                  <a:cxn ang="0">
                    <a:pos x="T4" y="T5"/>
                  </a:cxn>
                  <a:cxn ang="0">
                    <a:pos x="T6" y="T7"/>
                  </a:cxn>
                </a:cxnLst>
                <a:rect l="0" t="0" r="r" b="b"/>
                <a:pathLst>
                  <a:path w="23" h="6">
                    <a:moveTo>
                      <a:pt x="0" y="0"/>
                    </a:moveTo>
                    <a:cubicBezTo>
                      <a:pt x="5" y="6"/>
                      <a:pt x="13" y="6"/>
                      <a:pt x="21" y="6"/>
                    </a:cubicBezTo>
                    <a:cubicBezTo>
                      <a:pt x="23" y="5"/>
                      <a:pt x="20" y="2"/>
                      <a:pt x="2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1" name="Freeform 777">
                <a:extLst>
                  <a:ext uri="{FF2B5EF4-FFF2-40B4-BE49-F238E27FC236}">
                    <a16:creationId xmlns:a16="http://schemas.microsoft.com/office/drawing/2014/main" id="{95BB6B7D-AEF2-4E2B-9FBB-0D122ADF1408}"/>
                  </a:ext>
                </a:extLst>
              </p:cNvPr>
              <p:cNvSpPr>
                <a:spLocks/>
              </p:cNvSpPr>
              <p:nvPr/>
            </p:nvSpPr>
            <p:spPr bwMode="auto">
              <a:xfrm>
                <a:off x="-4601" y="1253"/>
                <a:ext cx="6" cy="4"/>
              </a:xfrm>
              <a:custGeom>
                <a:avLst/>
                <a:gdLst>
                  <a:gd name="T0" fmla="*/ 0 w 10"/>
                  <a:gd name="T1" fmla="*/ 0 h 6"/>
                  <a:gd name="T2" fmla="*/ 10 w 10"/>
                  <a:gd name="T3" fmla="*/ 6 h 6"/>
                  <a:gd name="T4" fmla="*/ 10 w 10"/>
                  <a:gd name="T5" fmla="*/ 6 h 6"/>
                  <a:gd name="T6" fmla="*/ 10 w 10"/>
                  <a:gd name="T7" fmla="*/ 0 h 6"/>
                  <a:gd name="T8" fmla="*/ 0 w 10"/>
                  <a:gd name="T9" fmla="*/ 0 h 6"/>
                </a:gdLst>
                <a:ahLst/>
                <a:cxnLst>
                  <a:cxn ang="0">
                    <a:pos x="T0" y="T1"/>
                  </a:cxn>
                  <a:cxn ang="0">
                    <a:pos x="T2" y="T3"/>
                  </a:cxn>
                  <a:cxn ang="0">
                    <a:pos x="T4" y="T5"/>
                  </a:cxn>
                  <a:cxn ang="0">
                    <a:pos x="T6" y="T7"/>
                  </a:cxn>
                  <a:cxn ang="0">
                    <a:pos x="T8" y="T9"/>
                  </a:cxn>
                </a:cxnLst>
                <a:rect l="0" t="0" r="r" b="b"/>
                <a:pathLst>
                  <a:path w="10" h="6">
                    <a:moveTo>
                      <a:pt x="0" y="0"/>
                    </a:moveTo>
                    <a:cubicBezTo>
                      <a:pt x="3" y="2"/>
                      <a:pt x="6" y="4"/>
                      <a:pt x="10" y="6"/>
                    </a:cubicBezTo>
                    <a:cubicBezTo>
                      <a:pt x="10" y="6"/>
                      <a:pt x="10" y="6"/>
                      <a:pt x="10" y="6"/>
                    </a:cubicBezTo>
                    <a:cubicBezTo>
                      <a:pt x="10" y="4"/>
                      <a:pt x="10" y="2"/>
                      <a:pt x="1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778">
                <a:extLst>
                  <a:ext uri="{FF2B5EF4-FFF2-40B4-BE49-F238E27FC236}">
                    <a16:creationId xmlns:a16="http://schemas.microsoft.com/office/drawing/2014/main" id="{377B2AB1-5F2C-4D5B-9384-9D6919D0BFC3}"/>
                  </a:ext>
                </a:extLst>
              </p:cNvPr>
              <p:cNvSpPr>
                <a:spLocks/>
              </p:cNvSpPr>
              <p:nvPr/>
            </p:nvSpPr>
            <p:spPr bwMode="auto">
              <a:xfrm>
                <a:off x="-4694" y="1022"/>
                <a:ext cx="294" cy="149"/>
              </a:xfrm>
              <a:custGeom>
                <a:avLst/>
                <a:gdLst>
                  <a:gd name="T0" fmla="*/ 416 w 474"/>
                  <a:gd name="T1" fmla="*/ 204 h 238"/>
                  <a:gd name="T2" fmla="*/ 255 w 474"/>
                  <a:gd name="T3" fmla="*/ 123 h 238"/>
                  <a:gd name="T4" fmla="*/ 198 w 474"/>
                  <a:gd name="T5" fmla="*/ 89 h 238"/>
                  <a:gd name="T6" fmla="*/ 108 w 474"/>
                  <a:gd name="T7" fmla="*/ 0 h 238"/>
                  <a:gd name="T8" fmla="*/ 84 w 474"/>
                  <a:gd name="T9" fmla="*/ 16 h 238"/>
                  <a:gd name="T10" fmla="*/ 79 w 474"/>
                  <a:gd name="T11" fmla="*/ 44 h 238"/>
                  <a:gd name="T12" fmla="*/ 76 w 474"/>
                  <a:gd name="T13" fmla="*/ 61 h 238"/>
                  <a:gd name="T14" fmla="*/ 89 w 474"/>
                  <a:gd name="T15" fmla="*/ 63 h 238"/>
                  <a:gd name="T16" fmla="*/ 94 w 474"/>
                  <a:gd name="T17" fmla="*/ 84 h 238"/>
                  <a:gd name="T18" fmla="*/ 78 w 474"/>
                  <a:gd name="T19" fmla="*/ 94 h 238"/>
                  <a:gd name="T20" fmla="*/ 102 w 474"/>
                  <a:gd name="T21" fmla="*/ 116 h 238"/>
                  <a:gd name="T22" fmla="*/ 99 w 474"/>
                  <a:gd name="T23" fmla="*/ 134 h 238"/>
                  <a:gd name="T24" fmla="*/ 77 w 474"/>
                  <a:gd name="T25" fmla="*/ 138 h 238"/>
                  <a:gd name="T26" fmla="*/ 93 w 474"/>
                  <a:gd name="T27" fmla="*/ 121 h 238"/>
                  <a:gd name="T28" fmla="*/ 64 w 474"/>
                  <a:gd name="T29" fmla="*/ 89 h 238"/>
                  <a:gd name="T30" fmla="*/ 57 w 474"/>
                  <a:gd name="T31" fmla="*/ 36 h 238"/>
                  <a:gd name="T32" fmla="*/ 68 w 474"/>
                  <a:gd name="T33" fmla="*/ 1 h 238"/>
                  <a:gd name="T34" fmla="*/ 17 w 474"/>
                  <a:gd name="T35" fmla="*/ 31 h 238"/>
                  <a:gd name="T36" fmla="*/ 6 w 474"/>
                  <a:gd name="T37" fmla="*/ 75 h 238"/>
                  <a:gd name="T38" fmla="*/ 8 w 474"/>
                  <a:gd name="T39" fmla="*/ 116 h 238"/>
                  <a:gd name="T40" fmla="*/ 13 w 474"/>
                  <a:gd name="T41" fmla="*/ 134 h 238"/>
                  <a:gd name="T42" fmla="*/ 57 w 474"/>
                  <a:gd name="T43" fmla="*/ 145 h 238"/>
                  <a:gd name="T44" fmla="*/ 31 w 474"/>
                  <a:gd name="T45" fmla="*/ 144 h 238"/>
                  <a:gd name="T46" fmla="*/ 44 w 474"/>
                  <a:gd name="T47" fmla="*/ 178 h 238"/>
                  <a:gd name="T48" fmla="*/ 80 w 474"/>
                  <a:gd name="T49" fmla="*/ 185 h 238"/>
                  <a:gd name="T50" fmla="*/ 95 w 474"/>
                  <a:gd name="T51" fmla="*/ 187 h 238"/>
                  <a:gd name="T52" fmla="*/ 110 w 474"/>
                  <a:gd name="T53" fmla="*/ 184 h 238"/>
                  <a:gd name="T54" fmla="*/ 158 w 474"/>
                  <a:gd name="T55" fmla="*/ 190 h 238"/>
                  <a:gd name="T56" fmla="*/ 180 w 474"/>
                  <a:gd name="T57" fmla="*/ 192 h 238"/>
                  <a:gd name="T58" fmla="*/ 166 w 474"/>
                  <a:gd name="T59" fmla="*/ 173 h 238"/>
                  <a:gd name="T60" fmla="*/ 219 w 474"/>
                  <a:gd name="T61" fmla="*/ 164 h 238"/>
                  <a:gd name="T62" fmla="*/ 203 w 474"/>
                  <a:gd name="T63" fmla="*/ 144 h 238"/>
                  <a:gd name="T64" fmla="*/ 242 w 474"/>
                  <a:gd name="T65" fmla="*/ 170 h 238"/>
                  <a:gd name="T66" fmla="*/ 251 w 474"/>
                  <a:gd name="T67" fmla="*/ 174 h 238"/>
                  <a:gd name="T68" fmla="*/ 276 w 474"/>
                  <a:gd name="T69" fmla="*/ 196 h 238"/>
                  <a:gd name="T70" fmla="*/ 274 w 474"/>
                  <a:gd name="T71" fmla="*/ 213 h 238"/>
                  <a:gd name="T72" fmla="*/ 302 w 474"/>
                  <a:gd name="T73" fmla="*/ 190 h 238"/>
                  <a:gd name="T74" fmla="*/ 319 w 474"/>
                  <a:gd name="T75" fmla="*/ 211 h 238"/>
                  <a:gd name="T76" fmla="*/ 327 w 474"/>
                  <a:gd name="T77" fmla="*/ 220 h 238"/>
                  <a:gd name="T78" fmla="*/ 355 w 474"/>
                  <a:gd name="T79" fmla="*/ 229 h 238"/>
                  <a:gd name="T80" fmla="*/ 353 w 474"/>
                  <a:gd name="T81" fmla="*/ 238 h 238"/>
                  <a:gd name="T82" fmla="*/ 474 w 474"/>
                  <a:gd name="T83"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4" h="238">
                    <a:moveTo>
                      <a:pt x="474" y="238"/>
                    </a:moveTo>
                    <a:cubicBezTo>
                      <a:pt x="446" y="222"/>
                      <a:pt x="416" y="204"/>
                      <a:pt x="416" y="204"/>
                    </a:cubicBezTo>
                    <a:cubicBezTo>
                      <a:pt x="391" y="172"/>
                      <a:pt x="317" y="167"/>
                      <a:pt x="317" y="167"/>
                    </a:cubicBezTo>
                    <a:cubicBezTo>
                      <a:pt x="271" y="161"/>
                      <a:pt x="255" y="123"/>
                      <a:pt x="255" y="123"/>
                    </a:cubicBezTo>
                    <a:cubicBezTo>
                      <a:pt x="234" y="96"/>
                      <a:pt x="234" y="96"/>
                      <a:pt x="234" y="96"/>
                    </a:cubicBezTo>
                    <a:cubicBezTo>
                      <a:pt x="223" y="64"/>
                      <a:pt x="198" y="89"/>
                      <a:pt x="198" y="89"/>
                    </a:cubicBezTo>
                    <a:cubicBezTo>
                      <a:pt x="153" y="111"/>
                      <a:pt x="142" y="86"/>
                      <a:pt x="133" y="76"/>
                    </a:cubicBezTo>
                    <a:cubicBezTo>
                      <a:pt x="123" y="65"/>
                      <a:pt x="108" y="0"/>
                      <a:pt x="108" y="0"/>
                    </a:cubicBezTo>
                    <a:cubicBezTo>
                      <a:pt x="104" y="1"/>
                      <a:pt x="99" y="1"/>
                      <a:pt x="95" y="2"/>
                    </a:cubicBezTo>
                    <a:cubicBezTo>
                      <a:pt x="86" y="6"/>
                      <a:pt x="94" y="15"/>
                      <a:pt x="84" y="16"/>
                    </a:cubicBezTo>
                    <a:cubicBezTo>
                      <a:pt x="80" y="18"/>
                      <a:pt x="83" y="26"/>
                      <a:pt x="77" y="27"/>
                    </a:cubicBezTo>
                    <a:cubicBezTo>
                      <a:pt x="75" y="31"/>
                      <a:pt x="74" y="38"/>
                      <a:pt x="79" y="44"/>
                    </a:cubicBezTo>
                    <a:cubicBezTo>
                      <a:pt x="80" y="44"/>
                      <a:pt x="79" y="44"/>
                      <a:pt x="79" y="44"/>
                    </a:cubicBezTo>
                    <a:cubicBezTo>
                      <a:pt x="67" y="51"/>
                      <a:pt x="83" y="54"/>
                      <a:pt x="76" y="61"/>
                    </a:cubicBezTo>
                    <a:cubicBezTo>
                      <a:pt x="80" y="64"/>
                      <a:pt x="83" y="73"/>
                      <a:pt x="88" y="64"/>
                    </a:cubicBezTo>
                    <a:cubicBezTo>
                      <a:pt x="88" y="63"/>
                      <a:pt x="88" y="63"/>
                      <a:pt x="89" y="63"/>
                    </a:cubicBezTo>
                    <a:cubicBezTo>
                      <a:pt x="91" y="71"/>
                      <a:pt x="92" y="75"/>
                      <a:pt x="95" y="84"/>
                    </a:cubicBezTo>
                    <a:cubicBezTo>
                      <a:pt x="95" y="84"/>
                      <a:pt x="94" y="86"/>
                      <a:pt x="94" y="84"/>
                    </a:cubicBezTo>
                    <a:cubicBezTo>
                      <a:pt x="88" y="83"/>
                      <a:pt x="81" y="71"/>
                      <a:pt x="78" y="81"/>
                    </a:cubicBezTo>
                    <a:cubicBezTo>
                      <a:pt x="83" y="85"/>
                      <a:pt x="79" y="90"/>
                      <a:pt x="78" y="94"/>
                    </a:cubicBezTo>
                    <a:cubicBezTo>
                      <a:pt x="84" y="102"/>
                      <a:pt x="92" y="109"/>
                      <a:pt x="101" y="112"/>
                    </a:cubicBezTo>
                    <a:cubicBezTo>
                      <a:pt x="101" y="114"/>
                      <a:pt x="102" y="115"/>
                      <a:pt x="102" y="116"/>
                    </a:cubicBezTo>
                    <a:cubicBezTo>
                      <a:pt x="103" y="123"/>
                      <a:pt x="103" y="127"/>
                      <a:pt x="104" y="135"/>
                    </a:cubicBezTo>
                    <a:cubicBezTo>
                      <a:pt x="102" y="136"/>
                      <a:pt x="100" y="137"/>
                      <a:pt x="99" y="134"/>
                    </a:cubicBezTo>
                    <a:cubicBezTo>
                      <a:pt x="100" y="131"/>
                      <a:pt x="98" y="125"/>
                      <a:pt x="94" y="127"/>
                    </a:cubicBezTo>
                    <a:cubicBezTo>
                      <a:pt x="89" y="131"/>
                      <a:pt x="82" y="134"/>
                      <a:pt x="77" y="138"/>
                    </a:cubicBezTo>
                    <a:cubicBezTo>
                      <a:pt x="73" y="137"/>
                      <a:pt x="76" y="133"/>
                      <a:pt x="77" y="131"/>
                    </a:cubicBezTo>
                    <a:cubicBezTo>
                      <a:pt x="83" y="130"/>
                      <a:pt x="90" y="125"/>
                      <a:pt x="93" y="121"/>
                    </a:cubicBezTo>
                    <a:cubicBezTo>
                      <a:pt x="91" y="119"/>
                      <a:pt x="88" y="118"/>
                      <a:pt x="86" y="116"/>
                    </a:cubicBezTo>
                    <a:cubicBezTo>
                      <a:pt x="77" y="108"/>
                      <a:pt x="69" y="98"/>
                      <a:pt x="64" y="89"/>
                    </a:cubicBezTo>
                    <a:cubicBezTo>
                      <a:pt x="63" y="84"/>
                      <a:pt x="63" y="77"/>
                      <a:pt x="64" y="72"/>
                    </a:cubicBezTo>
                    <a:cubicBezTo>
                      <a:pt x="56" y="63"/>
                      <a:pt x="51" y="47"/>
                      <a:pt x="57" y="36"/>
                    </a:cubicBezTo>
                    <a:cubicBezTo>
                      <a:pt x="61" y="25"/>
                      <a:pt x="67" y="17"/>
                      <a:pt x="74" y="7"/>
                    </a:cubicBezTo>
                    <a:cubicBezTo>
                      <a:pt x="75" y="3"/>
                      <a:pt x="69" y="2"/>
                      <a:pt x="68" y="1"/>
                    </a:cubicBezTo>
                    <a:cubicBezTo>
                      <a:pt x="54" y="4"/>
                      <a:pt x="45" y="5"/>
                      <a:pt x="33" y="7"/>
                    </a:cubicBezTo>
                    <a:cubicBezTo>
                      <a:pt x="26" y="15"/>
                      <a:pt x="20" y="23"/>
                      <a:pt x="17" y="31"/>
                    </a:cubicBezTo>
                    <a:cubicBezTo>
                      <a:pt x="16" y="32"/>
                      <a:pt x="14" y="30"/>
                      <a:pt x="14" y="31"/>
                    </a:cubicBezTo>
                    <a:cubicBezTo>
                      <a:pt x="13" y="46"/>
                      <a:pt x="11" y="60"/>
                      <a:pt x="6" y="75"/>
                    </a:cubicBezTo>
                    <a:cubicBezTo>
                      <a:pt x="5" y="85"/>
                      <a:pt x="16" y="95"/>
                      <a:pt x="3" y="103"/>
                    </a:cubicBezTo>
                    <a:cubicBezTo>
                      <a:pt x="0" y="109"/>
                      <a:pt x="6" y="112"/>
                      <a:pt x="8" y="116"/>
                    </a:cubicBezTo>
                    <a:cubicBezTo>
                      <a:pt x="9" y="118"/>
                      <a:pt x="9" y="120"/>
                      <a:pt x="5" y="122"/>
                    </a:cubicBezTo>
                    <a:cubicBezTo>
                      <a:pt x="5" y="126"/>
                      <a:pt x="6" y="134"/>
                      <a:pt x="13" y="134"/>
                    </a:cubicBezTo>
                    <a:cubicBezTo>
                      <a:pt x="23" y="127"/>
                      <a:pt x="33" y="140"/>
                      <a:pt x="44" y="135"/>
                    </a:cubicBezTo>
                    <a:cubicBezTo>
                      <a:pt x="45" y="141"/>
                      <a:pt x="51" y="143"/>
                      <a:pt x="57" y="145"/>
                    </a:cubicBezTo>
                    <a:cubicBezTo>
                      <a:pt x="57" y="150"/>
                      <a:pt x="49" y="148"/>
                      <a:pt x="45" y="150"/>
                    </a:cubicBezTo>
                    <a:cubicBezTo>
                      <a:pt x="41" y="145"/>
                      <a:pt x="35" y="146"/>
                      <a:pt x="31" y="144"/>
                    </a:cubicBezTo>
                    <a:cubicBezTo>
                      <a:pt x="29" y="149"/>
                      <a:pt x="28" y="156"/>
                      <a:pt x="30" y="160"/>
                    </a:cubicBezTo>
                    <a:cubicBezTo>
                      <a:pt x="35" y="166"/>
                      <a:pt x="42" y="172"/>
                      <a:pt x="44" y="178"/>
                    </a:cubicBezTo>
                    <a:cubicBezTo>
                      <a:pt x="50" y="187"/>
                      <a:pt x="60" y="174"/>
                      <a:pt x="68" y="178"/>
                    </a:cubicBezTo>
                    <a:cubicBezTo>
                      <a:pt x="75" y="171"/>
                      <a:pt x="74" y="185"/>
                      <a:pt x="80" y="185"/>
                    </a:cubicBezTo>
                    <a:cubicBezTo>
                      <a:pt x="87" y="187"/>
                      <a:pt x="95" y="193"/>
                      <a:pt x="99" y="192"/>
                    </a:cubicBezTo>
                    <a:cubicBezTo>
                      <a:pt x="101" y="192"/>
                      <a:pt x="100" y="188"/>
                      <a:pt x="95" y="187"/>
                    </a:cubicBezTo>
                    <a:cubicBezTo>
                      <a:pt x="90" y="187"/>
                      <a:pt x="95" y="185"/>
                      <a:pt x="95" y="185"/>
                    </a:cubicBezTo>
                    <a:cubicBezTo>
                      <a:pt x="99" y="183"/>
                      <a:pt x="103" y="185"/>
                      <a:pt x="110" y="184"/>
                    </a:cubicBezTo>
                    <a:cubicBezTo>
                      <a:pt x="117" y="191"/>
                      <a:pt x="129" y="187"/>
                      <a:pt x="137" y="188"/>
                    </a:cubicBezTo>
                    <a:cubicBezTo>
                      <a:pt x="146" y="188"/>
                      <a:pt x="153" y="200"/>
                      <a:pt x="158" y="190"/>
                    </a:cubicBezTo>
                    <a:cubicBezTo>
                      <a:pt x="169" y="188"/>
                      <a:pt x="150" y="179"/>
                      <a:pt x="161" y="180"/>
                    </a:cubicBezTo>
                    <a:cubicBezTo>
                      <a:pt x="166" y="186"/>
                      <a:pt x="175" y="186"/>
                      <a:pt x="180" y="192"/>
                    </a:cubicBezTo>
                    <a:cubicBezTo>
                      <a:pt x="181" y="193"/>
                      <a:pt x="183" y="191"/>
                      <a:pt x="183" y="189"/>
                    </a:cubicBezTo>
                    <a:cubicBezTo>
                      <a:pt x="180" y="183"/>
                      <a:pt x="171" y="178"/>
                      <a:pt x="166" y="173"/>
                    </a:cubicBezTo>
                    <a:cubicBezTo>
                      <a:pt x="181" y="166"/>
                      <a:pt x="196" y="185"/>
                      <a:pt x="211" y="176"/>
                    </a:cubicBezTo>
                    <a:cubicBezTo>
                      <a:pt x="216" y="175"/>
                      <a:pt x="220" y="170"/>
                      <a:pt x="219" y="164"/>
                    </a:cubicBezTo>
                    <a:cubicBezTo>
                      <a:pt x="221" y="151"/>
                      <a:pt x="207" y="154"/>
                      <a:pt x="202" y="147"/>
                    </a:cubicBezTo>
                    <a:cubicBezTo>
                      <a:pt x="202" y="146"/>
                      <a:pt x="202" y="145"/>
                      <a:pt x="203" y="144"/>
                    </a:cubicBezTo>
                    <a:cubicBezTo>
                      <a:pt x="212" y="143"/>
                      <a:pt x="221" y="158"/>
                      <a:pt x="233" y="156"/>
                    </a:cubicBezTo>
                    <a:cubicBezTo>
                      <a:pt x="241" y="159"/>
                      <a:pt x="233" y="169"/>
                      <a:pt x="242" y="170"/>
                    </a:cubicBezTo>
                    <a:cubicBezTo>
                      <a:pt x="246" y="168"/>
                      <a:pt x="246" y="160"/>
                      <a:pt x="251" y="166"/>
                    </a:cubicBezTo>
                    <a:cubicBezTo>
                      <a:pt x="255" y="170"/>
                      <a:pt x="244" y="171"/>
                      <a:pt x="251" y="174"/>
                    </a:cubicBezTo>
                    <a:cubicBezTo>
                      <a:pt x="262" y="164"/>
                      <a:pt x="263" y="184"/>
                      <a:pt x="275" y="181"/>
                    </a:cubicBezTo>
                    <a:cubicBezTo>
                      <a:pt x="284" y="184"/>
                      <a:pt x="280" y="192"/>
                      <a:pt x="276" y="196"/>
                    </a:cubicBezTo>
                    <a:cubicBezTo>
                      <a:pt x="270" y="197"/>
                      <a:pt x="269" y="202"/>
                      <a:pt x="269" y="207"/>
                    </a:cubicBezTo>
                    <a:cubicBezTo>
                      <a:pt x="270" y="209"/>
                      <a:pt x="271" y="213"/>
                      <a:pt x="274" y="213"/>
                    </a:cubicBezTo>
                    <a:cubicBezTo>
                      <a:pt x="278" y="207"/>
                      <a:pt x="290" y="206"/>
                      <a:pt x="289" y="196"/>
                    </a:cubicBezTo>
                    <a:cubicBezTo>
                      <a:pt x="294" y="199"/>
                      <a:pt x="297" y="191"/>
                      <a:pt x="302" y="190"/>
                    </a:cubicBezTo>
                    <a:cubicBezTo>
                      <a:pt x="306" y="194"/>
                      <a:pt x="296" y="204"/>
                      <a:pt x="306" y="202"/>
                    </a:cubicBezTo>
                    <a:cubicBezTo>
                      <a:pt x="308" y="207"/>
                      <a:pt x="313" y="212"/>
                      <a:pt x="319" y="211"/>
                    </a:cubicBezTo>
                    <a:cubicBezTo>
                      <a:pt x="320" y="209"/>
                      <a:pt x="317" y="203"/>
                      <a:pt x="322" y="202"/>
                    </a:cubicBezTo>
                    <a:cubicBezTo>
                      <a:pt x="327" y="209"/>
                      <a:pt x="320" y="214"/>
                      <a:pt x="327" y="220"/>
                    </a:cubicBezTo>
                    <a:cubicBezTo>
                      <a:pt x="335" y="211"/>
                      <a:pt x="337" y="226"/>
                      <a:pt x="346" y="226"/>
                    </a:cubicBezTo>
                    <a:cubicBezTo>
                      <a:pt x="349" y="224"/>
                      <a:pt x="352" y="227"/>
                      <a:pt x="355" y="229"/>
                    </a:cubicBezTo>
                    <a:cubicBezTo>
                      <a:pt x="353" y="231"/>
                      <a:pt x="351" y="234"/>
                      <a:pt x="351" y="236"/>
                    </a:cubicBezTo>
                    <a:cubicBezTo>
                      <a:pt x="351" y="237"/>
                      <a:pt x="352" y="237"/>
                      <a:pt x="353" y="238"/>
                    </a:cubicBezTo>
                    <a:cubicBezTo>
                      <a:pt x="354" y="237"/>
                      <a:pt x="355" y="237"/>
                      <a:pt x="356" y="238"/>
                    </a:cubicBezTo>
                    <a:cubicBezTo>
                      <a:pt x="474" y="238"/>
                      <a:pt x="474" y="238"/>
                      <a:pt x="474" y="23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779">
                <a:extLst>
                  <a:ext uri="{FF2B5EF4-FFF2-40B4-BE49-F238E27FC236}">
                    <a16:creationId xmlns:a16="http://schemas.microsoft.com/office/drawing/2014/main" id="{CECE21B6-124A-4C4C-99AE-146E3DEAC1B4}"/>
                  </a:ext>
                </a:extLst>
              </p:cNvPr>
              <p:cNvSpPr>
                <a:spLocks/>
              </p:cNvSpPr>
              <p:nvPr/>
            </p:nvSpPr>
            <p:spPr bwMode="auto">
              <a:xfrm>
                <a:off x="-4574" y="1348"/>
                <a:ext cx="28" cy="35"/>
              </a:xfrm>
              <a:custGeom>
                <a:avLst/>
                <a:gdLst>
                  <a:gd name="T0" fmla="*/ 28 w 45"/>
                  <a:gd name="T1" fmla="*/ 9 h 56"/>
                  <a:gd name="T2" fmla="*/ 13 w 45"/>
                  <a:gd name="T3" fmla="*/ 12 h 56"/>
                  <a:gd name="T4" fmla="*/ 1 w 45"/>
                  <a:gd name="T5" fmla="*/ 30 h 56"/>
                  <a:gd name="T6" fmla="*/ 12 w 45"/>
                  <a:gd name="T7" fmla="*/ 45 h 56"/>
                  <a:gd name="T8" fmla="*/ 16 w 45"/>
                  <a:gd name="T9" fmla="*/ 50 h 56"/>
                  <a:gd name="T10" fmla="*/ 31 w 45"/>
                  <a:gd name="T11" fmla="*/ 33 h 56"/>
                  <a:gd name="T12" fmla="*/ 43 w 45"/>
                  <a:gd name="T13" fmla="*/ 19 h 56"/>
                  <a:gd name="T14" fmla="*/ 45 w 45"/>
                  <a:gd name="T15" fmla="*/ 10 h 56"/>
                  <a:gd name="T16" fmla="*/ 28 w 45"/>
                  <a:gd name="T17" fmla="*/ 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28" y="9"/>
                    </a:moveTo>
                    <a:cubicBezTo>
                      <a:pt x="22" y="10"/>
                      <a:pt x="17" y="19"/>
                      <a:pt x="13" y="12"/>
                    </a:cubicBezTo>
                    <a:cubicBezTo>
                      <a:pt x="7" y="17"/>
                      <a:pt x="4" y="24"/>
                      <a:pt x="1" y="30"/>
                    </a:cubicBezTo>
                    <a:cubicBezTo>
                      <a:pt x="7" y="36"/>
                      <a:pt x="0" y="56"/>
                      <a:pt x="12" y="45"/>
                    </a:cubicBezTo>
                    <a:cubicBezTo>
                      <a:pt x="13" y="47"/>
                      <a:pt x="14" y="49"/>
                      <a:pt x="16" y="50"/>
                    </a:cubicBezTo>
                    <a:cubicBezTo>
                      <a:pt x="20" y="44"/>
                      <a:pt x="26" y="38"/>
                      <a:pt x="31" y="33"/>
                    </a:cubicBezTo>
                    <a:cubicBezTo>
                      <a:pt x="32" y="25"/>
                      <a:pt x="36" y="22"/>
                      <a:pt x="43" y="19"/>
                    </a:cubicBezTo>
                    <a:cubicBezTo>
                      <a:pt x="45" y="16"/>
                      <a:pt x="44" y="13"/>
                      <a:pt x="45" y="10"/>
                    </a:cubicBezTo>
                    <a:cubicBezTo>
                      <a:pt x="42" y="0"/>
                      <a:pt x="32" y="9"/>
                      <a:pt x="2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780">
                <a:extLst>
                  <a:ext uri="{FF2B5EF4-FFF2-40B4-BE49-F238E27FC236}">
                    <a16:creationId xmlns:a16="http://schemas.microsoft.com/office/drawing/2014/main" id="{A1787225-EBA4-4223-A0FE-7D22ADEB1E5E}"/>
                  </a:ext>
                </a:extLst>
              </p:cNvPr>
              <p:cNvSpPr>
                <a:spLocks/>
              </p:cNvSpPr>
              <p:nvPr/>
            </p:nvSpPr>
            <p:spPr bwMode="auto">
              <a:xfrm>
                <a:off x="-4516" y="1360"/>
                <a:ext cx="13" cy="26"/>
              </a:xfrm>
              <a:custGeom>
                <a:avLst/>
                <a:gdLst>
                  <a:gd name="T0" fmla="*/ 11 w 21"/>
                  <a:gd name="T1" fmla="*/ 39 h 43"/>
                  <a:gd name="T2" fmla="*/ 19 w 21"/>
                  <a:gd name="T3" fmla="*/ 38 h 43"/>
                  <a:gd name="T4" fmla="*/ 16 w 21"/>
                  <a:gd name="T5" fmla="*/ 3 h 43"/>
                  <a:gd name="T6" fmla="*/ 16 w 21"/>
                  <a:gd name="T7" fmla="*/ 3 h 43"/>
                  <a:gd name="T8" fmla="*/ 8 w 21"/>
                  <a:gd name="T9" fmla="*/ 1 h 43"/>
                  <a:gd name="T10" fmla="*/ 7 w 21"/>
                  <a:gd name="T11" fmla="*/ 2 h 43"/>
                  <a:gd name="T12" fmla="*/ 0 w 21"/>
                  <a:gd name="T13" fmla="*/ 4 h 43"/>
                  <a:gd name="T14" fmla="*/ 0 w 21"/>
                  <a:gd name="T15" fmla="*/ 12 h 43"/>
                  <a:gd name="T16" fmla="*/ 4 w 21"/>
                  <a:gd name="T17" fmla="*/ 38 h 43"/>
                  <a:gd name="T18" fmla="*/ 11 w 21"/>
                  <a:gd name="T19" fmla="*/ 39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43">
                    <a:moveTo>
                      <a:pt x="11" y="39"/>
                    </a:moveTo>
                    <a:cubicBezTo>
                      <a:pt x="13" y="42"/>
                      <a:pt x="17" y="43"/>
                      <a:pt x="19" y="38"/>
                    </a:cubicBezTo>
                    <a:cubicBezTo>
                      <a:pt x="20" y="27"/>
                      <a:pt x="21" y="11"/>
                      <a:pt x="16" y="3"/>
                    </a:cubicBezTo>
                    <a:cubicBezTo>
                      <a:pt x="16" y="3"/>
                      <a:pt x="16" y="3"/>
                      <a:pt x="16" y="3"/>
                    </a:cubicBez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5" name="Freeform 781">
                <a:extLst>
                  <a:ext uri="{FF2B5EF4-FFF2-40B4-BE49-F238E27FC236}">
                    <a16:creationId xmlns:a16="http://schemas.microsoft.com/office/drawing/2014/main" id="{7EDAE393-FCE7-4115-9EEB-0579096B4091}"/>
                  </a:ext>
                </a:extLst>
              </p:cNvPr>
              <p:cNvSpPr>
                <a:spLocks/>
              </p:cNvSpPr>
              <p:nvPr/>
            </p:nvSpPr>
            <p:spPr bwMode="auto">
              <a:xfrm>
                <a:off x="-4496" y="1440"/>
                <a:ext cx="2" cy="4"/>
              </a:xfrm>
              <a:custGeom>
                <a:avLst/>
                <a:gdLst>
                  <a:gd name="T0" fmla="*/ 0 w 4"/>
                  <a:gd name="T1" fmla="*/ 2 h 5"/>
                  <a:gd name="T2" fmla="*/ 4 w 4"/>
                  <a:gd name="T3" fmla="*/ 3 h 5"/>
                  <a:gd name="T4" fmla="*/ 2 w 4"/>
                  <a:gd name="T5" fmla="*/ 0 h 5"/>
                  <a:gd name="T6" fmla="*/ 0 w 4"/>
                  <a:gd name="T7" fmla="*/ 2 h 5"/>
                </a:gdLst>
                <a:ahLst/>
                <a:cxnLst>
                  <a:cxn ang="0">
                    <a:pos x="T0" y="T1"/>
                  </a:cxn>
                  <a:cxn ang="0">
                    <a:pos x="T2" y="T3"/>
                  </a:cxn>
                  <a:cxn ang="0">
                    <a:pos x="T4" y="T5"/>
                  </a:cxn>
                  <a:cxn ang="0">
                    <a:pos x="T6" y="T7"/>
                  </a:cxn>
                </a:cxnLst>
                <a:rect l="0" t="0" r="r" b="b"/>
                <a:pathLst>
                  <a:path w="4" h="5">
                    <a:moveTo>
                      <a:pt x="0" y="2"/>
                    </a:moveTo>
                    <a:cubicBezTo>
                      <a:pt x="0" y="5"/>
                      <a:pt x="3" y="5"/>
                      <a:pt x="4" y="3"/>
                    </a:cubicBezTo>
                    <a:cubicBezTo>
                      <a:pt x="4" y="2"/>
                      <a:pt x="4" y="0"/>
                      <a:pt x="2" y="0"/>
                    </a:cubicBezTo>
                    <a:cubicBezTo>
                      <a:pt x="1" y="1"/>
                      <a:pt x="1"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6" name="Freeform 782">
                <a:extLst>
                  <a:ext uri="{FF2B5EF4-FFF2-40B4-BE49-F238E27FC236}">
                    <a16:creationId xmlns:a16="http://schemas.microsoft.com/office/drawing/2014/main" id="{6F968639-51C4-4965-B7FC-E9092C62F298}"/>
                  </a:ext>
                </a:extLst>
              </p:cNvPr>
              <p:cNvSpPr>
                <a:spLocks/>
              </p:cNvSpPr>
              <p:nvPr/>
            </p:nvSpPr>
            <p:spPr bwMode="auto">
              <a:xfrm>
                <a:off x="-4499" y="1446"/>
                <a:ext cx="3" cy="4"/>
              </a:xfrm>
              <a:custGeom>
                <a:avLst/>
                <a:gdLst>
                  <a:gd name="T0" fmla="*/ 2 w 5"/>
                  <a:gd name="T1" fmla="*/ 0 h 6"/>
                  <a:gd name="T2" fmla="*/ 4 w 5"/>
                  <a:gd name="T3" fmla="*/ 4 h 6"/>
                  <a:gd name="T4" fmla="*/ 2 w 5"/>
                  <a:gd name="T5" fmla="*/ 0 h 6"/>
                </a:gdLst>
                <a:ahLst/>
                <a:cxnLst>
                  <a:cxn ang="0">
                    <a:pos x="T0" y="T1"/>
                  </a:cxn>
                  <a:cxn ang="0">
                    <a:pos x="T2" y="T3"/>
                  </a:cxn>
                  <a:cxn ang="0">
                    <a:pos x="T4" y="T5"/>
                  </a:cxn>
                </a:cxnLst>
                <a:rect l="0" t="0" r="r" b="b"/>
                <a:pathLst>
                  <a:path w="5" h="6">
                    <a:moveTo>
                      <a:pt x="2" y="0"/>
                    </a:moveTo>
                    <a:cubicBezTo>
                      <a:pt x="2" y="1"/>
                      <a:pt x="0" y="6"/>
                      <a:pt x="4" y="4"/>
                    </a:cubicBezTo>
                    <a:cubicBezTo>
                      <a:pt x="4" y="2"/>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783">
                <a:extLst>
                  <a:ext uri="{FF2B5EF4-FFF2-40B4-BE49-F238E27FC236}">
                    <a16:creationId xmlns:a16="http://schemas.microsoft.com/office/drawing/2014/main" id="{6F7429B1-202A-46C4-8691-A8072C2B9A9A}"/>
                  </a:ext>
                </a:extLst>
              </p:cNvPr>
              <p:cNvSpPr>
                <a:spLocks/>
              </p:cNvSpPr>
              <p:nvPr/>
            </p:nvSpPr>
            <p:spPr bwMode="auto">
              <a:xfrm>
                <a:off x="-4487" y="1314"/>
                <a:ext cx="10" cy="8"/>
              </a:xfrm>
              <a:custGeom>
                <a:avLst/>
                <a:gdLst>
                  <a:gd name="T0" fmla="*/ 16 w 16"/>
                  <a:gd name="T1" fmla="*/ 9 h 14"/>
                  <a:gd name="T2" fmla="*/ 2 w 16"/>
                  <a:gd name="T3" fmla="*/ 0 h 14"/>
                  <a:gd name="T4" fmla="*/ 2 w 16"/>
                  <a:gd name="T5" fmla="*/ 5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1" y="6"/>
                      <a:pt x="8" y="0"/>
                      <a:pt x="2" y="0"/>
                    </a:cubicBezTo>
                    <a:cubicBezTo>
                      <a:pt x="0" y="1"/>
                      <a:pt x="1" y="3"/>
                      <a:pt x="2" y="5"/>
                    </a:cubicBezTo>
                    <a:cubicBezTo>
                      <a:pt x="7" y="8"/>
                      <a:pt x="12" y="14"/>
                      <a:pt x="1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8" name="Freeform 784">
                <a:extLst>
                  <a:ext uri="{FF2B5EF4-FFF2-40B4-BE49-F238E27FC236}">
                    <a16:creationId xmlns:a16="http://schemas.microsoft.com/office/drawing/2014/main" id="{7E4BDD20-3F8C-47A4-900B-89CA99B650EE}"/>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9" name="Freeform 785">
                <a:extLst>
                  <a:ext uri="{FF2B5EF4-FFF2-40B4-BE49-F238E27FC236}">
                    <a16:creationId xmlns:a16="http://schemas.microsoft.com/office/drawing/2014/main" id="{75C5442A-5D82-478A-B49C-A7C6B938A05C}"/>
                  </a:ext>
                </a:extLst>
              </p:cNvPr>
              <p:cNvSpPr>
                <a:spLocks/>
              </p:cNvSpPr>
              <p:nvPr/>
            </p:nvSpPr>
            <p:spPr bwMode="auto">
              <a:xfrm>
                <a:off x="-4512" y="1154"/>
                <a:ext cx="10" cy="10"/>
              </a:xfrm>
              <a:custGeom>
                <a:avLst/>
                <a:gdLst>
                  <a:gd name="T0" fmla="*/ 13 w 16"/>
                  <a:gd name="T1" fmla="*/ 15 h 16"/>
                  <a:gd name="T2" fmla="*/ 14 w 16"/>
                  <a:gd name="T3" fmla="*/ 11 h 16"/>
                  <a:gd name="T4" fmla="*/ 2 w 16"/>
                  <a:gd name="T5" fmla="*/ 0 h 16"/>
                  <a:gd name="T6" fmla="*/ 13 w 16"/>
                  <a:gd name="T7" fmla="*/ 15 h 16"/>
                </a:gdLst>
                <a:ahLst/>
                <a:cxnLst>
                  <a:cxn ang="0">
                    <a:pos x="T0" y="T1"/>
                  </a:cxn>
                  <a:cxn ang="0">
                    <a:pos x="T2" y="T3"/>
                  </a:cxn>
                  <a:cxn ang="0">
                    <a:pos x="T4" y="T5"/>
                  </a:cxn>
                  <a:cxn ang="0">
                    <a:pos x="T6" y="T7"/>
                  </a:cxn>
                </a:cxnLst>
                <a:rect l="0" t="0" r="r" b="b"/>
                <a:pathLst>
                  <a:path w="16" h="16">
                    <a:moveTo>
                      <a:pt x="13" y="15"/>
                    </a:moveTo>
                    <a:cubicBezTo>
                      <a:pt x="16" y="16"/>
                      <a:pt x="16" y="12"/>
                      <a:pt x="14" y="11"/>
                    </a:cubicBezTo>
                    <a:cubicBezTo>
                      <a:pt x="8" y="9"/>
                      <a:pt x="8" y="1"/>
                      <a:pt x="2" y="0"/>
                    </a:cubicBezTo>
                    <a:cubicBezTo>
                      <a:pt x="0" y="7"/>
                      <a:pt x="9" y="11"/>
                      <a:pt x="13"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0" name="Freeform 786">
                <a:extLst>
                  <a:ext uri="{FF2B5EF4-FFF2-40B4-BE49-F238E27FC236}">
                    <a16:creationId xmlns:a16="http://schemas.microsoft.com/office/drawing/2014/main" id="{FFA3C4B9-69AA-414D-B0B8-A6CFA162836C}"/>
                  </a:ext>
                </a:extLst>
              </p:cNvPr>
              <p:cNvSpPr>
                <a:spLocks/>
              </p:cNvSpPr>
              <p:nvPr/>
            </p:nvSpPr>
            <p:spPr bwMode="auto">
              <a:xfrm>
                <a:off x="-4499" y="1167"/>
                <a:ext cx="16" cy="12"/>
              </a:xfrm>
              <a:custGeom>
                <a:avLst/>
                <a:gdLst>
                  <a:gd name="T0" fmla="*/ 24 w 26"/>
                  <a:gd name="T1" fmla="*/ 13 h 18"/>
                  <a:gd name="T2" fmla="*/ 22 w 26"/>
                  <a:gd name="T3" fmla="*/ 4 h 18"/>
                  <a:gd name="T4" fmla="*/ 8 w 26"/>
                  <a:gd name="T5" fmla="*/ 0 h 18"/>
                  <a:gd name="T6" fmla="*/ 4 w 26"/>
                  <a:gd name="T7" fmla="*/ 11 h 18"/>
                  <a:gd name="T8" fmla="*/ 24 w 26"/>
                  <a:gd name="T9" fmla="*/ 13 h 18"/>
                </a:gdLst>
                <a:ahLst/>
                <a:cxnLst>
                  <a:cxn ang="0">
                    <a:pos x="T0" y="T1"/>
                  </a:cxn>
                  <a:cxn ang="0">
                    <a:pos x="T2" y="T3"/>
                  </a:cxn>
                  <a:cxn ang="0">
                    <a:pos x="T4" y="T5"/>
                  </a:cxn>
                  <a:cxn ang="0">
                    <a:pos x="T6" y="T7"/>
                  </a:cxn>
                  <a:cxn ang="0">
                    <a:pos x="T8" y="T9"/>
                  </a:cxn>
                </a:cxnLst>
                <a:rect l="0" t="0" r="r" b="b"/>
                <a:pathLst>
                  <a:path w="26" h="18">
                    <a:moveTo>
                      <a:pt x="24" y="13"/>
                    </a:moveTo>
                    <a:cubicBezTo>
                      <a:pt x="25" y="10"/>
                      <a:pt x="26" y="6"/>
                      <a:pt x="22" y="4"/>
                    </a:cubicBezTo>
                    <a:cubicBezTo>
                      <a:pt x="17" y="6"/>
                      <a:pt x="10" y="4"/>
                      <a:pt x="8" y="0"/>
                    </a:cubicBezTo>
                    <a:cubicBezTo>
                      <a:pt x="4" y="3"/>
                      <a:pt x="0" y="7"/>
                      <a:pt x="4" y="11"/>
                    </a:cubicBezTo>
                    <a:cubicBezTo>
                      <a:pt x="10" y="14"/>
                      <a:pt x="18" y="18"/>
                      <a:pt x="24"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787">
                <a:extLst>
                  <a:ext uri="{FF2B5EF4-FFF2-40B4-BE49-F238E27FC236}">
                    <a16:creationId xmlns:a16="http://schemas.microsoft.com/office/drawing/2014/main" id="{C33CE77E-EEB6-4455-9084-F248794C45CF}"/>
                  </a:ext>
                </a:extLst>
              </p:cNvPr>
              <p:cNvSpPr>
                <a:spLocks/>
              </p:cNvSpPr>
              <p:nvPr/>
            </p:nvSpPr>
            <p:spPr bwMode="auto">
              <a:xfrm>
                <a:off x="-4526" y="1166"/>
                <a:ext cx="25" cy="45"/>
              </a:xfrm>
              <a:custGeom>
                <a:avLst/>
                <a:gdLst>
                  <a:gd name="T0" fmla="*/ 12 w 40"/>
                  <a:gd name="T1" fmla="*/ 64 h 72"/>
                  <a:gd name="T2" fmla="*/ 31 w 40"/>
                  <a:gd name="T3" fmla="*/ 57 h 72"/>
                  <a:gd name="T4" fmla="*/ 40 w 40"/>
                  <a:gd name="T5" fmla="*/ 42 h 72"/>
                  <a:gd name="T6" fmla="*/ 32 w 40"/>
                  <a:gd name="T7" fmla="*/ 7 h 72"/>
                  <a:gd name="T8" fmla="*/ 10 w 40"/>
                  <a:gd name="T9" fmla="*/ 14 h 72"/>
                  <a:gd name="T10" fmla="*/ 12 w 40"/>
                  <a:gd name="T11" fmla="*/ 64 h 72"/>
                </a:gdLst>
                <a:ahLst/>
                <a:cxnLst>
                  <a:cxn ang="0">
                    <a:pos x="T0" y="T1"/>
                  </a:cxn>
                  <a:cxn ang="0">
                    <a:pos x="T2" y="T3"/>
                  </a:cxn>
                  <a:cxn ang="0">
                    <a:pos x="T4" y="T5"/>
                  </a:cxn>
                  <a:cxn ang="0">
                    <a:pos x="T6" y="T7"/>
                  </a:cxn>
                  <a:cxn ang="0">
                    <a:pos x="T8" y="T9"/>
                  </a:cxn>
                  <a:cxn ang="0">
                    <a:pos x="T10" y="T11"/>
                  </a:cxn>
                </a:cxnLst>
                <a:rect l="0" t="0" r="r" b="b"/>
                <a:pathLst>
                  <a:path w="40" h="72">
                    <a:moveTo>
                      <a:pt x="12" y="64"/>
                    </a:moveTo>
                    <a:cubicBezTo>
                      <a:pt x="20" y="72"/>
                      <a:pt x="25" y="56"/>
                      <a:pt x="31" y="57"/>
                    </a:cubicBezTo>
                    <a:cubicBezTo>
                      <a:pt x="37" y="53"/>
                      <a:pt x="40" y="48"/>
                      <a:pt x="40" y="42"/>
                    </a:cubicBezTo>
                    <a:cubicBezTo>
                      <a:pt x="38" y="30"/>
                      <a:pt x="39" y="17"/>
                      <a:pt x="32" y="7"/>
                    </a:cubicBezTo>
                    <a:cubicBezTo>
                      <a:pt x="21" y="0"/>
                      <a:pt x="18" y="11"/>
                      <a:pt x="10" y="14"/>
                    </a:cubicBezTo>
                    <a:cubicBezTo>
                      <a:pt x="0" y="29"/>
                      <a:pt x="4" y="51"/>
                      <a:pt x="12"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788">
                <a:extLst>
                  <a:ext uri="{FF2B5EF4-FFF2-40B4-BE49-F238E27FC236}">
                    <a16:creationId xmlns:a16="http://schemas.microsoft.com/office/drawing/2014/main" id="{441FBB96-7DFF-4BB1-BAB1-03BD8BAEA7E1}"/>
                  </a:ext>
                </a:extLst>
              </p:cNvPr>
              <p:cNvSpPr>
                <a:spLocks/>
              </p:cNvSpPr>
              <p:nvPr/>
            </p:nvSpPr>
            <p:spPr bwMode="auto">
              <a:xfrm>
                <a:off x="-4353" y="1146"/>
                <a:ext cx="27" cy="25"/>
              </a:xfrm>
              <a:custGeom>
                <a:avLst/>
                <a:gdLst>
                  <a:gd name="T0" fmla="*/ 29 w 44"/>
                  <a:gd name="T1" fmla="*/ 39 h 39"/>
                  <a:gd name="T2" fmla="*/ 30 w 44"/>
                  <a:gd name="T3" fmla="*/ 37 h 39"/>
                  <a:gd name="T4" fmla="*/ 30 w 44"/>
                  <a:gd name="T5" fmla="*/ 34 h 39"/>
                  <a:gd name="T6" fmla="*/ 38 w 44"/>
                  <a:gd name="T7" fmla="*/ 31 h 39"/>
                  <a:gd name="T8" fmla="*/ 40 w 44"/>
                  <a:gd name="T9" fmla="*/ 24 h 39"/>
                  <a:gd name="T10" fmla="*/ 39 w 44"/>
                  <a:gd name="T11" fmla="*/ 14 h 39"/>
                  <a:gd name="T12" fmla="*/ 34 w 44"/>
                  <a:gd name="T13" fmla="*/ 8 h 39"/>
                  <a:gd name="T14" fmla="*/ 17 w 44"/>
                  <a:gd name="T15" fmla="*/ 1 h 39"/>
                  <a:gd name="T16" fmla="*/ 17 w 44"/>
                  <a:gd name="T17" fmla="*/ 7 h 39"/>
                  <a:gd name="T18" fmla="*/ 12 w 44"/>
                  <a:gd name="T19" fmla="*/ 10 h 39"/>
                  <a:gd name="T20" fmla="*/ 5 w 44"/>
                  <a:gd name="T21" fmla="*/ 15 h 39"/>
                  <a:gd name="T22" fmla="*/ 0 w 44"/>
                  <a:gd name="T23" fmla="*/ 20 h 39"/>
                  <a:gd name="T24" fmla="*/ 11 w 44"/>
                  <a:gd name="T25" fmla="*/ 39 h 39"/>
                  <a:gd name="T26" fmla="*/ 29 w 44"/>
                  <a:gd name="T2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39">
                    <a:moveTo>
                      <a:pt x="29" y="39"/>
                    </a:moveTo>
                    <a:cubicBezTo>
                      <a:pt x="29" y="38"/>
                      <a:pt x="30" y="37"/>
                      <a:pt x="30" y="37"/>
                    </a:cubicBezTo>
                    <a:cubicBezTo>
                      <a:pt x="31" y="36"/>
                      <a:pt x="32" y="35"/>
                      <a:pt x="30" y="34"/>
                    </a:cubicBezTo>
                    <a:cubicBezTo>
                      <a:pt x="26" y="27"/>
                      <a:pt x="37" y="33"/>
                      <a:pt x="38" y="31"/>
                    </a:cubicBezTo>
                    <a:cubicBezTo>
                      <a:pt x="41" y="31"/>
                      <a:pt x="44" y="26"/>
                      <a:pt x="40" y="24"/>
                    </a:cubicBezTo>
                    <a:cubicBezTo>
                      <a:pt x="35" y="22"/>
                      <a:pt x="31" y="16"/>
                      <a:pt x="39" y="14"/>
                    </a:cubicBezTo>
                    <a:cubicBezTo>
                      <a:pt x="38" y="11"/>
                      <a:pt x="36" y="10"/>
                      <a:pt x="34" y="8"/>
                    </a:cubicBezTo>
                    <a:cubicBezTo>
                      <a:pt x="27" y="11"/>
                      <a:pt x="23" y="0"/>
                      <a:pt x="17" y="1"/>
                    </a:cubicBezTo>
                    <a:cubicBezTo>
                      <a:pt x="15" y="3"/>
                      <a:pt x="16" y="5"/>
                      <a:pt x="17" y="7"/>
                    </a:cubicBezTo>
                    <a:cubicBezTo>
                      <a:pt x="16" y="10"/>
                      <a:pt x="13" y="13"/>
                      <a:pt x="12" y="10"/>
                    </a:cubicBezTo>
                    <a:cubicBezTo>
                      <a:pt x="10" y="12"/>
                      <a:pt x="9" y="14"/>
                      <a:pt x="5" y="15"/>
                    </a:cubicBezTo>
                    <a:cubicBezTo>
                      <a:pt x="1" y="17"/>
                      <a:pt x="3" y="18"/>
                      <a:pt x="0" y="20"/>
                    </a:cubicBezTo>
                    <a:cubicBezTo>
                      <a:pt x="6" y="27"/>
                      <a:pt x="10" y="34"/>
                      <a:pt x="11" y="39"/>
                    </a:cubicBezTo>
                    <a:cubicBezTo>
                      <a:pt x="29" y="39"/>
                      <a:pt x="29" y="39"/>
                      <a:pt x="29" y="3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789">
                <a:extLst>
                  <a:ext uri="{FF2B5EF4-FFF2-40B4-BE49-F238E27FC236}">
                    <a16:creationId xmlns:a16="http://schemas.microsoft.com/office/drawing/2014/main" id="{67349D71-28B3-46C5-9768-99C7B8D38D3D}"/>
                  </a:ext>
                </a:extLst>
              </p:cNvPr>
              <p:cNvSpPr>
                <a:spLocks/>
              </p:cNvSpPr>
              <p:nvPr/>
            </p:nvSpPr>
            <p:spPr bwMode="auto">
              <a:xfrm>
                <a:off x="-4512" y="1169"/>
                <a:ext cx="204" cy="150"/>
              </a:xfrm>
              <a:custGeom>
                <a:avLst/>
                <a:gdLst>
                  <a:gd name="T0" fmla="*/ 299 w 327"/>
                  <a:gd name="T1" fmla="*/ 8 h 242"/>
                  <a:gd name="T2" fmla="*/ 287 w 327"/>
                  <a:gd name="T3" fmla="*/ 34 h 242"/>
                  <a:gd name="T4" fmla="*/ 291 w 327"/>
                  <a:gd name="T5" fmla="*/ 65 h 242"/>
                  <a:gd name="T6" fmla="*/ 252 w 327"/>
                  <a:gd name="T7" fmla="*/ 52 h 242"/>
                  <a:gd name="T8" fmla="*/ 228 w 327"/>
                  <a:gd name="T9" fmla="*/ 40 h 242"/>
                  <a:gd name="T10" fmla="*/ 208 w 327"/>
                  <a:gd name="T11" fmla="*/ 33 h 242"/>
                  <a:gd name="T12" fmla="*/ 199 w 327"/>
                  <a:gd name="T13" fmla="*/ 42 h 242"/>
                  <a:gd name="T14" fmla="*/ 187 w 327"/>
                  <a:gd name="T15" fmla="*/ 57 h 242"/>
                  <a:gd name="T16" fmla="*/ 210 w 327"/>
                  <a:gd name="T17" fmla="*/ 81 h 242"/>
                  <a:gd name="T18" fmla="*/ 241 w 327"/>
                  <a:gd name="T19" fmla="*/ 104 h 242"/>
                  <a:gd name="T20" fmla="*/ 264 w 327"/>
                  <a:gd name="T21" fmla="*/ 96 h 242"/>
                  <a:gd name="T22" fmla="*/ 263 w 327"/>
                  <a:gd name="T23" fmla="*/ 108 h 242"/>
                  <a:gd name="T24" fmla="*/ 315 w 327"/>
                  <a:gd name="T25" fmla="*/ 142 h 242"/>
                  <a:gd name="T26" fmla="*/ 317 w 327"/>
                  <a:gd name="T27" fmla="*/ 144 h 242"/>
                  <a:gd name="T28" fmla="*/ 310 w 327"/>
                  <a:gd name="T29" fmla="*/ 157 h 242"/>
                  <a:gd name="T30" fmla="*/ 324 w 327"/>
                  <a:gd name="T31" fmla="*/ 187 h 242"/>
                  <a:gd name="T32" fmla="*/ 288 w 327"/>
                  <a:gd name="T33" fmla="*/ 187 h 242"/>
                  <a:gd name="T34" fmla="*/ 249 w 327"/>
                  <a:gd name="T35" fmla="*/ 173 h 242"/>
                  <a:gd name="T36" fmla="*/ 215 w 327"/>
                  <a:gd name="T37" fmla="*/ 175 h 242"/>
                  <a:gd name="T38" fmla="*/ 255 w 327"/>
                  <a:gd name="T39" fmla="*/ 198 h 242"/>
                  <a:gd name="T40" fmla="*/ 312 w 327"/>
                  <a:gd name="T41" fmla="*/ 221 h 242"/>
                  <a:gd name="T42" fmla="*/ 281 w 327"/>
                  <a:gd name="T43" fmla="*/ 236 h 242"/>
                  <a:gd name="T44" fmla="*/ 191 w 327"/>
                  <a:gd name="T45" fmla="*/ 222 h 242"/>
                  <a:gd name="T46" fmla="*/ 166 w 327"/>
                  <a:gd name="T47" fmla="*/ 206 h 242"/>
                  <a:gd name="T48" fmla="*/ 135 w 327"/>
                  <a:gd name="T49" fmla="*/ 198 h 242"/>
                  <a:gd name="T50" fmla="*/ 97 w 327"/>
                  <a:gd name="T51" fmla="*/ 178 h 242"/>
                  <a:gd name="T52" fmla="*/ 88 w 327"/>
                  <a:gd name="T53" fmla="*/ 167 h 242"/>
                  <a:gd name="T54" fmla="*/ 82 w 327"/>
                  <a:gd name="T55" fmla="*/ 183 h 242"/>
                  <a:gd name="T56" fmla="*/ 49 w 327"/>
                  <a:gd name="T57" fmla="*/ 201 h 242"/>
                  <a:gd name="T58" fmla="*/ 28 w 327"/>
                  <a:gd name="T59" fmla="*/ 208 h 242"/>
                  <a:gd name="T60" fmla="*/ 1 w 327"/>
                  <a:gd name="T61" fmla="*/ 175 h 242"/>
                  <a:gd name="T62" fmla="*/ 16 w 327"/>
                  <a:gd name="T63" fmla="*/ 145 h 242"/>
                  <a:gd name="T64" fmla="*/ 63 w 327"/>
                  <a:gd name="T65" fmla="*/ 133 h 242"/>
                  <a:gd name="T66" fmla="*/ 84 w 327"/>
                  <a:gd name="T67" fmla="*/ 118 h 242"/>
                  <a:gd name="T68" fmla="*/ 81 w 327"/>
                  <a:gd name="T69" fmla="*/ 31 h 242"/>
                  <a:gd name="T70" fmla="*/ 87 w 327"/>
                  <a:gd name="T71" fmla="*/ 5 h 242"/>
                  <a:gd name="T72" fmla="*/ 69 w 327"/>
                  <a:gd name="T73" fmla="*/ 9 h 242"/>
                  <a:gd name="T74" fmla="*/ 221 w 327"/>
                  <a:gd name="T75" fmla="*/ 26 h 242"/>
                  <a:gd name="T76" fmla="*/ 238 w 327"/>
                  <a:gd name="T77" fmla="*/ 32 h 242"/>
                  <a:gd name="T78" fmla="*/ 253 w 327"/>
                  <a:gd name="T79" fmla="*/ 26 h 242"/>
                  <a:gd name="T80" fmla="*/ 266 w 327"/>
                  <a:gd name="T81" fmla="*/ 17 h 242"/>
                  <a:gd name="T82" fmla="*/ 267 w 327"/>
                  <a:gd name="T83" fmla="*/ 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7" h="242">
                    <a:moveTo>
                      <a:pt x="284" y="3"/>
                    </a:moveTo>
                    <a:cubicBezTo>
                      <a:pt x="284" y="3"/>
                      <a:pt x="284" y="3"/>
                      <a:pt x="284" y="3"/>
                    </a:cubicBezTo>
                    <a:cubicBezTo>
                      <a:pt x="289" y="11"/>
                      <a:pt x="296" y="0"/>
                      <a:pt x="299" y="8"/>
                    </a:cubicBezTo>
                    <a:cubicBezTo>
                      <a:pt x="298" y="12"/>
                      <a:pt x="290" y="15"/>
                      <a:pt x="297" y="19"/>
                    </a:cubicBezTo>
                    <a:cubicBezTo>
                      <a:pt x="295" y="23"/>
                      <a:pt x="287" y="25"/>
                      <a:pt x="294" y="31"/>
                    </a:cubicBezTo>
                    <a:cubicBezTo>
                      <a:pt x="294" y="35"/>
                      <a:pt x="291" y="36"/>
                      <a:pt x="287" y="34"/>
                    </a:cubicBezTo>
                    <a:cubicBezTo>
                      <a:pt x="285" y="33"/>
                      <a:pt x="282" y="31"/>
                      <a:pt x="281" y="35"/>
                    </a:cubicBezTo>
                    <a:cubicBezTo>
                      <a:pt x="284" y="37"/>
                      <a:pt x="283" y="39"/>
                      <a:pt x="282" y="43"/>
                    </a:cubicBezTo>
                    <a:cubicBezTo>
                      <a:pt x="292" y="48"/>
                      <a:pt x="286" y="58"/>
                      <a:pt x="291" y="65"/>
                    </a:cubicBezTo>
                    <a:cubicBezTo>
                      <a:pt x="287" y="70"/>
                      <a:pt x="284" y="64"/>
                      <a:pt x="280" y="68"/>
                    </a:cubicBezTo>
                    <a:cubicBezTo>
                      <a:pt x="276" y="65"/>
                      <a:pt x="272" y="61"/>
                      <a:pt x="270" y="67"/>
                    </a:cubicBezTo>
                    <a:cubicBezTo>
                      <a:pt x="264" y="57"/>
                      <a:pt x="253" y="63"/>
                      <a:pt x="252" y="52"/>
                    </a:cubicBezTo>
                    <a:cubicBezTo>
                      <a:pt x="247" y="52"/>
                      <a:pt x="244" y="45"/>
                      <a:pt x="243" y="43"/>
                    </a:cubicBezTo>
                    <a:cubicBezTo>
                      <a:pt x="243" y="40"/>
                      <a:pt x="245" y="37"/>
                      <a:pt x="241" y="36"/>
                    </a:cubicBezTo>
                    <a:cubicBezTo>
                      <a:pt x="239" y="40"/>
                      <a:pt x="231" y="51"/>
                      <a:pt x="228" y="40"/>
                    </a:cubicBezTo>
                    <a:cubicBezTo>
                      <a:pt x="228" y="39"/>
                      <a:pt x="228" y="37"/>
                      <a:pt x="226" y="37"/>
                    </a:cubicBezTo>
                    <a:cubicBezTo>
                      <a:pt x="224" y="42"/>
                      <a:pt x="219" y="39"/>
                      <a:pt x="216" y="38"/>
                    </a:cubicBezTo>
                    <a:cubicBezTo>
                      <a:pt x="213" y="36"/>
                      <a:pt x="212" y="30"/>
                      <a:pt x="208" y="33"/>
                    </a:cubicBezTo>
                    <a:cubicBezTo>
                      <a:pt x="207" y="31"/>
                      <a:pt x="204" y="26"/>
                      <a:pt x="200" y="26"/>
                    </a:cubicBezTo>
                    <a:cubicBezTo>
                      <a:pt x="198" y="34"/>
                      <a:pt x="194" y="25"/>
                      <a:pt x="190" y="32"/>
                    </a:cubicBezTo>
                    <a:cubicBezTo>
                      <a:pt x="193" y="35"/>
                      <a:pt x="200" y="37"/>
                      <a:pt x="199" y="42"/>
                    </a:cubicBezTo>
                    <a:cubicBezTo>
                      <a:pt x="196" y="48"/>
                      <a:pt x="185" y="40"/>
                      <a:pt x="182" y="46"/>
                    </a:cubicBezTo>
                    <a:cubicBezTo>
                      <a:pt x="187" y="53"/>
                      <a:pt x="200" y="50"/>
                      <a:pt x="203" y="59"/>
                    </a:cubicBezTo>
                    <a:cubicBezTo>
                      <a:pt x="197" y="64"/>
                      <a:pt x="193" y="55"/>
                      <a:pt x="187" y="57"/>
                    </a:cubicBezTo>
                    <a:cubicBezTo>
                      <a:pt x="191" y="60"/>
                      <a:pt x="184" y="61"/>
                      <a:pt x="185" y="64"/>
                    </a:cubicBezTo>
                    <a:cubicBezTo>
                      <a:pt x="189" y="66"/>
                      <a:pt x="194" y="72"/>
                      <a:pt x="200" y="68"/>
                    </a:cubicBezTo>
                    <a:cubicBezTo>
                      <a:pt x="204" y="72"/>
                      <a:pt x="210" y="75"/>
                      <a:pt x="210" y="81"/>
                    </a:cubicBezTo>
                    <a:cubicBezTo>
                      <a:pt x="212" y="89"/>
                      <a:pt x="224" y="90"/>
                      <a:pt x="228" y="98"/>
                    </a:cubicBezTo>
                    <a:cubicBezTo>
                      <a:pt x="231" y="97"/>
                      <a:pt x="232" y="93"/>
                      <a:pt x="234" y="95"/>
                    </a:cubicBezTo>
                    <a:cubicBezTo>
                      <a:pt x="239" y="97"/>
                      <a:pt x="236" y="102"/>
                      <a:pt x="241" y="104"/>
                    </a:cubicBezTo>
                    <a:cubicBezTo>
                      <a:pt x="246" y="104"/>
                      <a:pt x="247" y="99"/>
                      <a:pt x="251" y="95"/>
                    </a:cubicBezTo>
                    <a:cubicBezTo>
                      <a:pt x="254" y="99"/>
                      <a:pt x="259" y="100"/>
                      <a:pt x="261" y="104"/>
                    </a:cubicBezTo>
                    <a:cubicBezTo>
                      <a:pt x="262" y="101"/>
                      <a:pt x="263" y="99"/>
                      <a:pt x="264" y="96"/>
                    </a:cubicBezTo>
                    <a:cubicBezTo>
                      <a:pt x="266" y="94"/>
                      <a:pt x="268" y="99"/>
                      <a:pt x="267" y="100"/>
                    </a:cubicBezTo>
                    <a:cubicBezTo>
                      <a:pt x="267" y="105"/>
                      <a:pt x="264" y="105"/>
                      <a:pt x="261" y="105"/>
                    </a:cubicBezTo>
                    <a:cubicBezTo>
                      <a:pt x="262" y="107"/>
                      <a:pt x="262" y="107"/>
                      <a:pt x="263" y="108"/>
                    </a:cubicBezTo>
                    <a:cubicBezTo>
                      <a:pt x="268" y="108"/>
                      <a:pt x="273" y="106"/>
                      <a:pt x="276" y="112"/>
                    </a:cubicBezTo>
                    <a:cubicBezTo>
                      <a:pt x="270" y="120"/>
                      <a:pt x="285" y="119"/>
                      <a:pt x="287" y="127"/>
                    </a:cubicBezTo>
                    <a:cubicBezTo>
                      <a:pt x="301" y="120"/>
                      <a:pt x="302" y="140"/>
                      <a:pt x="315" y="142"/>
                    </a:cubicBezTo>
                    <a:cubicBezTo>
                      <a:pt x="315" y="140"/>
                      <a:pt x="315" y="138"/>
                      <a:pt x="315" y="137"/>
                    </a:cubicBezTo>
                    <a:cubicBezTo>
                      <a:pt x="319" y="138"/>
                      <a:pt x="322" y="142"/>
                      <a:pt x="325" y="145"/>
                    </a:cubicBezTo>
                    <a:cubicBezTo>
                      <a:pt x="323" y="148"/>
                      <a:pt x="320" y="144"/>
                      <a:pt x="317" y="144"/>
                    </a:cubicBezTo>
                    <a:cubicBezTo>
                      <a:pt x="318" y="147"/>
                      <a:pt x="319" y="150"/>
                      <a:pt x="319" y="153"/>
                    </a:cubicBezTo>
                    <a:cubicBezTo>
                      <a:pt x="311" y="155"/>
                      <a:pt x="311" y="142"/>
                      <a:pt x="303" y="144"/>
                    </a:cubicBezTo>
                    <a:cubicBezTo>
                      <a:pt x="298" y="151"/>
                      <a:pt x="314" y="151"/>
                      <a:pt x="310" y="157"/>
                    </a:cubicBezTo>
                    <a:cubicBezTo>
                      <a:pt x="314" y="162"/>
                      <a:pt x="324" y="162"/>
                      <a:pt x="323" y="170"/>
                    </a:cubicBezTo>
                    <a:cubicBezTo>
                      <a:pt x="320" y="175"/>
                      <a:pt x="314" y="168"/>
                      <a:pt x="312" y="174"/>
                    </a:cubicBezTo>
                    <a:cubicBezTo>
                      <a:pt x="318" y="177"/>
                      <a:pt x="318" y="184"/>
                      <a:pt x="324" y="187"/>
                    </a:cubicBezTo>
                    <a:cubicBezTo>
                      <a:pt x="327" y="192"/>
                      <a:pt x="320" y="193"/>
                      <a:pt x="317" y="191"/>
                    </a:cubicBezTo>
                    <a:cubicBezTo>
                      <a:pt x="315" y="187"/>
                      <a:pt x="309" y="185"/>
                      <a:pt x="306" y="187"/>
                    </a:cubicBezTo>
                    <a:cubicBezTo>
                      <a:pt x="299" y="186"/>
                      <a:pt x="293" y="178"/>
                      <a:pt x="288" y="187"/>
                    </a:cubicBezTo>
                    <a:cubicBezTo>
                      <a:pt x="287" y="184"/>
                      <a:pt x="284" y="184"/>
                      <a:pt x="281" y="184"/>
                    </a:cubicBezTo>
                    <a:cubicBezTo>
                      <a:pt x="283" y="197"/>
                      <a:pt x="271" y="184"/>
                      <a:pt x="267" y="184"/>
                    </a:cubicBezTo>
                    <a:cubicBezTo>
                      <a:pt x="258" y="185"/>
                      <a:pt x="257" y="174"/>
                      <a:pt x="249" y="173"/>
                    </a:cubicBezTo>
                    <a:cubicBezTo>
                      <a:pt x="246" y="171"/>
                      <a:pt x="239" y="164"/>
                      <a:pt x="238" y="170"/>
                    </a:cubicBezTo>
                    <a:cubicBezTo>
                      <a:pt x="240" y="176"/>
                      <a:pt x="252" y="178"/>
                      <a:pt x="246" y="184"/>
                    </a:cubicBezTo>
                    <a:cubicBezTo>
                      <a:pt x="236" y="181"/>
                      <a:pt x="226" y="171"/>
                      <a:pt x="215" y="175"/>
                    </a:cubicBezTo>
                    <a:cubicBezTo>
                      <a:pt x="211" y="176"/>
                      <a:pt x="226" y="189"/>
                      <a:pt x="222" y="185"/>
                    </a:cubicBezTo>
                    <a:cubicBezTo>
                      <a:pt x="226" y="185"/>
                      <a:pt x="229" y="188"/>
                      <a:pt x="232" y="191"/>
                    </a:cubicBezTo>
                    <a:cubicBezTo>
                      <a:pt x="239" y="193"/>
                      <a:pt x="248" y="194"/>
                      <a:pt x="255" y="198"/>
                    </a:cubicBezTo>
                    <a:cubicBezTo>
                      <a:pt x="267" y="201"/>
                      <a:pt x="275" y="211"/>
                      <a:pt x="288" y="211"/>
                    </a:cubicBezTo>
                    <a:cubicBezTo>
                      <a:pt x="293" y="212"/>
                      <a:pt x="296" y="218"/>
                      <a:pt x="300" y="219"/>
                    </a:cubicBezTo>
                    <a:cubicBezTo>
                      <a:pt x="304" y="213"/>
                      <a:pt x="308" y="218"/>
                      <a:pt x="312" y="221"/>
                    </a:cubicBezTo>
                    <a:cubicBezTo>
                      <a:pt x="312" y="226"/>
                      <a:pt x="323" y="232"/>
                      <a:pt x="313" y="236"/>
                    </a:cubicBezTo>
                    <a:cubicBezTo>
                      <a:pt x="305" y="231"/>
                      <a:pt x="297" y="236"/>
                      <a:pt x="290" y="238"/>
                    </a:cubicBezTo>
                    <a:cubicBezTo>
                      <a:pt x="287" y="239"/>
                      <a:pt x="284" y="234"/>
                      <a:pt x="281" y="236"/>
                    </a:cubicBezTo>
                    <a:cubicBezTo>
                      <a:pt x="271" y="239"/>
                      <a:pt x="261" y="242"/>
                      <a:pt x="251" y="241"/>
                    </a:cubicBezTo>
                    <a:cubicBezTo>
                      <a:pt x="240" y="242"/>
                      <a:pt x="233" y="227"/>
                      <a:pt x="223" y="234"/>
                    </a:cubicBezTo>
                    <a:cubicBezTo>
                      <a:pt x="214" y="225"/>
                      <a:pt x="202" y="225"/>
                      <a:pt x="191" y="222"/>
                    </a:cubicBezTo>
                    <a:cubicBezTo>
                      <a:pt x="186" y="232"/>
                      <a:pt x="179" y="221"/>
                      <a:pt x="171" y="224"/>
                    </a:cubicBezTo>
                    <a:cubicBezTo>
                      <a:pt x="164" y="224"/>
                      <a:pt x="168" y="213"/>
                      <a:pt x="160" y="217"/>
                    </a:cubicBezTo>
                    <a:cubicBezTo>
                      <a:pt x="150" y="213"/>
                      <a:pt x="166" y="212"/>
                      <a:pt x="166" y="206"/>
                    </a:cubicBezTo>
                    <a:cubicBezTo>
                      <a:pt x="163" y="204"/>
                      <a:pt x="159" y="202"/>
                      <a:pt x="156" y="199"/>
                    </a:cubicBezTo>
                    <a:cubicBezTo>
                      <a:pt x="148" y="199"/>
                      <a:pt x="157" y="210"/>
                      <a:pt x="148" y="207"/>
                    </a:cubicBezTo>
                    <a:cubicBezTo>
                      <a:pt x="149" y="197"/>
                      <a:pt x="139" y="204"/>
                      <a:pt x="135" y="198"/>
                    </a:cubicBezTo>
                    <a:cubicBezTo>
                      <a:pt x="135" y="185"/>
                      <a:pt x="119" y="188"/>
                      <a:pt x="112" y="179"/>
                    </a:cubicBezTo>
                    <a:cubicBezTo>
                      <a:pt x="110" y="175"/>
                      <a:pt x="110" y="170"/>
                      <a:pt x="105" y="167"/>
                    </a:cubicBezTo>
                    <a:cubicBezTo>
                      <a:pt x="102" y="171"/>
                      <a:pt x="102" y="175"/>
                      <a:pt x="97" y="178"/>
                    </a:cubicBezTo>
                    <a:cubicBezTo>
                      <a:pt x="97" y="179"/>
                      <a:pt x="97" y="181"/>
                      <a:pt x="97" y="182"/>
                    </a:cubicBezTo>
                    <a:cubicBezTo>
                      <a:pt x="93" y="185"/>
                      <a:pt x="94" y="178"/>
                      <a:pt x="94" y="177"/>
                    </a:cubicBezTo>
                    <a:cubicBezTo>
                      <a:pt x="90" y="174"/>
                      <a:pt x="93" y="168"/>
                      <a:pt x="88" y="167"/>
                    </a:cubicBezTo>
                    <a:cubicBezTo>
                      <a:pt x="84" y="177"/>
                      <a:pt x="78" y="166"/>
                      <a:pt x="73" y="165"/>
                    </a:cubicBezTo>
                    <a:cubicBezTo>
                      <a:pt x="70" y="169"/>
                      <a:pt x="76" y="172"/>
                      <a:pt x="79" y="173"/>
                    </a:cubicBezTo>
                    <a:cubicBezTo>
                      <a:pt x="85" y="174"/>
                      <a:pt x="78" y="179"/>
                      <a:pt x="82" y="183"/>
                    </a:cubicBezTo>
                    <a:cubicBezTo>
                      <a:pt x="76" y="184"/>
                      <a:pt x="66" y="188"/>
                      <a:pt x="60" y="185"/>
                    </a:cubicBezTo>
                    <a:cubicBezTo>
                      <a:pt x="56" y="188"/>
                      <a:pt x="62" y="191"/>
                      <a:pt x="61" y="194"/>
                    </a:cubicBezTo>
                    <a:cubicBezTo>
                      <a:pt x="57" y="197"/>
                      <a:pt x="48" y="194"/>
                      <a:pt x="49" y="201"/>
                    </a:cubicBezTo>
                    <a:cubicBezTo>
                      <a:pt x="48" y="203"/>
                      <a:pt x="45" y="201"/>
                      <a:pt x="44" y="202"/>
                    </a:cubicBezTo>
                    <a:cubicBezTo>
                      <a:pt x="43" y="202"/>
                      <a:pt x="44" y="203"/>
                      <a:pt x="45" y="204"/>
                    </a:cubicBezTo>
                    <a:cubicBezTo>
                      <a:pt x="38" y="203"/>
                      <a:pt x="34" y="207"/>
                      <a:pt x="28" y="208"/>
                    </a:cubicBezTo>
                    <a:cubicBezTo>
                      <a:pt x="25" y="204"/>
                      <a:pt x="19" y="202"/>
                      <a:pt x="17" y="208"/>
                    </a:cubicBezTo>
                    <a:cubicBezTo>
                      <a:pt x="13" y="202"/>
                      <a:pt x="8" y="196"/>
                      <a:pt x="2" y="190"/>
                    </a:cubicBezTo>
                    <a:cubicBezTo>
                      <a:pt x="0" y="186"/>
                      <a:pt x="4" y="181"/>
                      <a:pt x="1" y="175"/>
                    </a:cubicBezTo>
                    <a:cubicBezTo>
                      <a:pt x="2" y="169"/>
                      <a:pt x="8" y="165"/>
                      <a:pt x="11" y="160"/>
                    </a:cubicBezTo>
                    <a:cubicBezTo>
                      <a:pt x="10" y="158"/>
                      <a:pt x="8" y="155"/>
                      <a:pt x="7" y="152"/>
                    </a:cubicBezTo>
                    <a:cubicBezTo>
                      <a:pt x="4" y="146"/>
                      <a:pt x="13" y="145"/>
                      <a:pt x="16" y="145"/>
                    </a:cubicBezTo>
                    <a:cubicBezTo>
                      <a:pt x="24" y="146"/>
                      <a:pt x="24" y="146"/>
                      <a:pt x="24" y="146"/>
                    </a:cubicBezTo>
                    <a:cubicBezTo>
                      <a:pt x="28" y="145"/>
                      <a:pt x="39" y="152"/>
                      <a:pt x="40" y="142"/>
                    </a:cubicBezTo>
                    <a:cubicBezTo>
                      <a:pt x="48" y="142"/>
                      <a:pt x="58" y="142"/>
                      <a:pt x="63" y="133"/>
                    </a:cubicBezTo>
                    <a:cubicBezTo>
                      <a:pt x="68" y="138"/>
                      <a:pt x="72" y="129"/>
                      <a:pt x="72" y="125"/>
                    </a:cubicBezTo>
                    <a:cubicBezTo>
                      <a:pt x="74" y="125"/>
                      <a:pt x="78" y="128"/>
                      <a:pt x="79" y="125"/>
                    </a:cubicBezTo>
                    <a:cubicBezTo>
                      <a:pt x="76" y="120"/>
                      <a:pt x="82" y="121"/>
                      <a:pt x="84" y="118"/>
                    </a:cubicBezTo>
                    <a:cubicBezTo>
                      <a:pt x="78" y="109"/>
                      <a:pt x="63" y="110"/>
                      <a:pt x="62" y="97"/>
                    </a:cubicBezTo>
                    <a:cubicBezTo>
                      <a:pt x="69" y="87"/>
                      <a:pt x="67" y="72"/>
                      <a:pt x="76" y="63"/>
                    </a:cubicBezTo>
                    <a:cubicBezTo>
                      <a:pt x="77" y="53"/>
                      <a:pt x="73" y="40"/>
                      <a:pt x="81" y="31"/>
                    </a:cubicBezTo>
                    <a:cubicBezTo>
                      <a:pt x="77" y="25"/>
                      <a:pt x="72" y="19"/>
                      <a:pt x="77" y="13"/>
                    </a:cubicBezTo>
                    <a:cubicBezTo>
                      <a:pt x="82" y="12"/>
                      <a:pt x="89" y="12"/>
                      <a:pt x="93" y="17"/>
                    </a:cubicBezTo>
                    <a:cubicBezTo>
                      <a:pt x="93" y="12"/>
                      <a:pt x="93" y="6"/>
                      <a:pt x="87" y="5"/>
                    </a:cubicBezTo>
                    <a:cubicBezTo>
                      <a:pt x="83" y="11"/>
                      <a:pt x="82" y="2"/>
                      <a:pt x="80" y="3"/>
                    </a:cubicBezTo>
                    <a:cubicBezTo>
                      <a:pt x="79" y="3"/>
                      <a:pt x="78" y="3"/>
                      <a:pt x="78" y="5"/>
                    </a:cubicBezTo>
                    <a:cubicBezTo>
                      <a:pt x="81" y="11"/>
                      <a:pt x="72" y="8"/>
                      <a:pt x="69" y="9"/>
                    </a:cubicBezTo>
                    <a:cubicBezTo>
                      <a:pt x="65" y="9"/>
                      <a:pt x="64" y="4"/>
                      <a:pt x="62" y="3"/>
                    </a:cubicBezTo>
                    <a:cubicBezTo>
                      <a:pt x="180" y="3"/>
                      <a:pt x="180" y="3"/>
                      <a:pt x="180" y="3"/>
                    </a:cubicBezTo>
                    <a:cubicBezTo>
                      <a:pt x="221" y="26"/>
                      <a:pt x="221" y="26"/>
                      <a:pt x="221" y="26"/>
                    </a:cubicBezTo>
                    <a:cubicBezTo>
                      <a:pt x="229" y="30"/>
                      <a:pt x="229" y="30"/>
                      <a:pt x="229" y="30"/>
                    </a:cubicBezTo>
                    <a:cubicBezTo>
                      <a:pt x="234" y="31"/>
                      <a:pt x="234" y="31"/>
                      <a:pt x="234" y="31"/>
                    </a:cubicBezTo>
                    <a:cubicBezTo>
                      <a:pt x="238" y="32"/>
                      <a:pt x="238" y="32"/>
                      <a:pt x="238" y="32"/>
                    </a:cubicBezTo>
                    <a:cubicBezTo>
                      <a:pt x="244" y="31"/>
                      <a:pt x="244" y="31"/>
                      <a:pt x="244" y="31"/>
                    </a:cubicBezTo>
                    <a:cubicBezTo>
                      <a:pt x="250" y="29"/>
                      <a:pt x="250" y="29"/>
                      <a:pt x="250" y="29"/>
                    </a:cubicBezTo>
                    <a:cubicBezTo>
                      <a:pt x="253" y="26"/>
                      <a:pt x="253" y="26"/>
                      <a:pt x="253" y="26"/>
                    </a:cubicBezTo>
                    <a:cubicBezTo>
                      <a:pt x="259" y="24"/>
                      <a:pt x="259" y="24"/>
                      <a:pt x="259" y="24"/>
                    </a:cubicBezTo>
                    <a:cubicBezTo>
                      <a:pt x="264" y="21"/>
                      <a:pt x="264" y="21"/>
                      <a:pt x="264" y="21"/>
                    </a:cubicBezTo>
                    <a:cubicBezTo>
                      <a:pt x="266" y="17"/>
                      <a:pt x="266" y="17"/>
                      <a:pt x="266" y="17"/>
                    </a:cubicBezTo>
                    <a:cubicBezTo>
                      <a:pt x="268" y="13"/>
                      <a:pt x="268" y="13"/>
                      <a:pt x="268" y="13"/>
                    </a:cubicBezTo>
                    <a:cubicBezTo>
                      <a:pt x="268" y="9"/>
                      <a:pt x="268" y="9"/>
                      <a:pt x="268" y="9"/>
                    </a:cubicBezTo>
                    <a:cubicBezTo>
                      <a:pt x="267" y="6"/>
                      <a:pt x="267" y="6"/>
                      <a:pt x="267" y="6"/>
                    </a:cubicBezTo>
                    <a:cubicBezTo>
                      <a:pt x="266" y="3"/>
                      <a:pt x="266" y="3"/>
                      <a:pt x="266" y="3"/>
                    </a:cubicBezTo>
                    <a:cubicBezTo>
                      <a:pt x="284" y="3"/>
                      <a:pt x="284" y="3"/>
                      <a:pt x="28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790">
                <a:extLst>
                  <a:ext uri="{FF2B5EF4-FFF2-40B4-BE49-F238E27FC236}">
                    <a16:creationId xmlns:a16="http://schemas.microsoft.com/office/drawing/2014/main" id="{335FA3B8-FF25-4498-BABE-E3181861182F}"/>
                  </a:ext>
                </a:extLst>
              </p:cNvPr>
              <p:cNvSpPr>
                <a:spLocks/>
              </p:cNvSpPr>
              <p:nvPr/>
            </p:nvSpPr>
            <p:spPr bwMode="auto">
              <a:xfrm>
                <a:off x="-4719" y="836"/>
                <a:ext cx="36" cy="42"/>
              </a:xfrm>
              <a:custGeom>
                <a:avLst/>
                <a:gdLst>
                  <a:gd name="T0" fmla="*/ 54 w 57"/>
                  <a:gd name="T1" fmla="*/ 31 h 67"/>
                  <a:gd name="T2" fmla="*/ 42 w 57"/>
                  <a:gd name="T3" fmla="*/ 16 h 67"/>
                  <a:gd name="T4" fmla="*/ 29 w 57"/>
                  <a:gd name="T5" fmla="*/ 13 h 67"/>
                  <a:gd name="T6" fmla="*/ 20 w 57"/>
                  <a:gd name="T7" fmla="*/ 0 h 67"/>
                  <a:gd name="T8" fmla="*/ 36 w 57"/>
                  <a:gd name="T9" fmla="*/ 67 h 67"/>
                  <a:gd name="T10" fmla="*/ 39 w 57"/>
                  <a:gd name="T11" fmla="*/ 64 h 67"/>
                  <a:gd name="T12" fmla="*/ 50 w 57"/>
                  <a:gd name="T13" fmla="*/ 45 h 67"/>
                  <a:gd name="T14" fmla="*/ 54 w 57"/>
                  <a:gd name="T15" fmla="*/ 31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67">
                    <a:moveTo>
                      <a:pt x="54" y="31"/>
                    </a:moveTo>
                    <a:cubicBezTo>
                      <a:pt x="49" y="26"/>
                      <a:pt x="50" y="20"/>
                      <a:pt x="42" y="16"/>
                    </a:cubicBezTo>
                    <a:cubicBezTo>
                      <a:pt x="36" y="22"/>
                      <a:pt x="37" y="11"/>
                      <a:pt x="29" y="13"/>
                    </a:cubicBezTo>
                    <a:cubicBezTo>
                      <a:pt x="31" y="6"/>
                      <a:pt x="26" y="2"/>
                      <a:pt x="20" y="0"/>
                    </a:cubicBezTo>
                    <a:cubicBezTo>
                      <a:pt x="20" y="0"/>
                      <a:pt x="0" y="36"/>
                      <a:pt x="36" y="67"/>
                    </a:cubicBezTo>
                    <a:cubicBezTo>
                      <a:pt x="37" y="66"/>
                      <a:pt x="38" y="64"/>
                      <a:pt x="39" y="64"/>
                    </a:cubicBezTo>
                    <a:cubicBezTo>
                      <a:pt x="34" y="50"/>
                      <a:pt x="54" y="57"/>
                      <a:pt x="50" y="45"/>
                    </a:cubicBezTo>
                    <a:cubicBezTo>
                      <a:pt x="55" y="43"/>
                      <a:pt x="57" y="36"/>
                      <a:pt x="54" y="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Freeform 791">
                <a:extLst>
                  <a:ext uri="{FF2B5EF4-FFF2-40B4-BE49-F238E27FC236}">
                    <a16:creationId xmlns:a16="http://schemas.microsoft.com/office/drawing/2014/main" id="{3BFEF532-CBCB-4B81-93E9-28C4D4CB7CB6}"/>
                  </a:ext>
                </a:extLst>
              </p:cNvPr>
              <p:cNvSpPr>
                <a:spLocks/>
              </p:cNvSpPr>
              <p:nvPr/>
            </p:nvSpPr>
            <p:spPr bwMode="auto">
              <a:xfrm>
                <a:off x="-4699" y="811"/>
                <a:ext cx="27" cy="11"/>
              </a:xfrm>
              <a:custGeom>
                <a:avLst/>
                <a:gdLst>
                  <a:gd name="T0" fmla="*/ 2 w 44"/>
                  <a:gd name="T1" fmla="*/ 9 h 18"/>
                  <a:gd name="T2" fmla="*/ 2 w 44"/>
                  <a:gd name="T3" fmla="*/ 15 h 18"/>
                  <a:gd name="T4" fmla="*/ 14 w 44"/>
                  <a:gd name="T5" fmla="*/ 18 h 18"/>
                  <a:gd name="T6" fmla="*/ 25 w 44"/>
                  <a:gd name="T7" fmla="*/ 8 h 18"/>
                  <a:gd name="T8" fmla="*/ 34 w 44"/>
                  <a:gd name="T9" fmla="*/ 13 h 18"/>
                  <a:gd name="T10" fmla="*/ 44 w 44"/>
                  <a:gd name="T11" fmla="*/ 7 h 18"/>
                  <a:gd name="T12" fmla="*/ 31 w 44"/>
                  <a:gd name="T13" fmla="*/ 2 h 18"/>
                  <a:gd name="T14" fmla="*/ 2 w 44"/>
                  <a:gd name="T15" fmla="*/ 9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 h="18">
                    <a:moveTo>
                      <a:pt x="2" y="9"/>
                    </a:moveTo>
                    <a:cubicBezTo>
                      <a:pt x="1" y="11"/>
                      <a:pt x="0" y="13"/>
                      <a:pt x="2" y="15"/>
                    </a:cubicBezTo>
                    <a:cubicBezTo>
                      <a:pt x="6" y="18"/>
                      <a:pt x="12" y="12"/>
                      <a:pt x="14" y="18"/>
                    </a:cubicBezTo>
                    <a:cubicBezTo>
                      <a:pt x="23" y="18"/>
                      <a:pt x="17" y="5"/>
                      <a:pt x="25" y="8"/>
                    </a:cubicBezTo>
                    <a:cubicBezTo>
                      <a:pt x="22" y="12"/>
                      <a:pt x="30" y="17"/>
                      <a:pt x="34" y="13"/>
                    </a:cubicBezTo>
                    <a:cubicBezTo>
                      <a:pt x="37" y="11"/>
                      <a:pt x="41" y="9"/>
                      <a:pt x="44" y="7"/>
                    </a:cubicBezTo>
                    <a:cubicBezTo>
                      <a:pt x="31" y="2"/>
                      <a:pt x="31" y="2"/>
                      <a:pt x="31" y="2"/>
                    </a:cubicBezTo>
                    <a:cubicBezTo>
                      <a:pt x="31" y="2"/>
                      <a:pt x="14" y="0"/>
                      <a:pt x="2"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Freeform 792">
                <a:extLst>
                  <a:ext uri="{FF2B5EF4-FFF2-40B4-BE49-F238E27FC236}">
                    <a16:creationId xmlns:a16="http://schemas.microsoft.com/office/drawing/2014/main" id="{0DDDD927-6B5A-4A4C-9A0F-21D830573720}"/>
                  </a:ext>
                </a:extLst>
              </p:cNvPr>
              <p:cNvSpPr>
                <a:spLocks/>
              </p:cNvSpPr>
              <p:nvPr/>
            </p:nvSpPr>
            <p:spPr bwMode="auto">
              <a:xfrm>
                <a:off x="-4680" y="820"/>
                <a:ext cx="23" cy="26"/>
              </a:xfrm>
              <a:custGeom>
                <a:avLst/>
                <a:gdLst>
                  <a:gd name="T0" fmla="*/ 30 w 38"/>
                  <a:gd name="T1" fmla="*/ 9 h 41"/>
                  <a:gd name="T2" fmla="*/ 22 w 38"/>
                  <a:gd name="T3" fmla="*/ 0 h 41"/>
                  <a:gd name="T4" fmla="*/ 12 w 38"/>
                  <a:gd name="T5" fmla="*/ 6 h 41"/>
                  <a:gd name="T6" fmla="*/ 5 w 38"/>
                  <a:gd name="T7" fmla="*/ 15 h 41"/>
                  <a:gd name="T8" fmla="*/ 21 w 38"/>
                  <a:gd name="T9" fmla="*/ 31 h 41"/>
                  <a:gd name="T10" fmla="*/ 26 w 38"/>
                  <a:gd name="T11" fmla="*/ 41 h 41"/>
                  <a:gd name="T12" fmla="*/ 30 w 38"/>
                  <a:gd name="T13" fmla="*/ 9 h 41"/>
                </a:gdLst>
                <a:ahLst/>
                <a:cxnLst>
                  <a:cxn ang="0">
                    <a:pos x="T0" y="T1"/>
                  </a:cxn>
                  <a:cxn ang="0">
                    <a:pos x="T2" y="T3"/>
                  </a:cxn>
                  <a:cxn ang="0">
                    <a:pos x="T4" y="T5"/>
                  </a:cxn>
                  <a:cxn ang="0">
                    <a:pos x="T6" y="T7"/>
                  </a:cxn>
                  <a:cxn ang="0">
                    <a:pos x="T8" y="T9"/>
                  </a:cxn>
                  <a:cxn ang="0">
                    <a:pos x="T10" y="T11"/>
                  </a:cxn>
                  <a:cxn ang="0">
                    <a:pos x="T12" y="T13"/>
                  </a:cxn>
                </a:cxnLst>
                <a:rect l="0" t="0" r="r" b="b"/>
                <a:pathLst>
                  <a:path w="38" h="41">
                    <a:moveTo>
                      <a:pt x="30" y="9"/>
                    </a:moveTo>
                    <a:cubicBezTo>
                      <a:pt x="22" y="0"/>
                      <a:pt x="22" y="0"/>
                      <a:pt x="22" y="0"/>
                    </a:cubicBezTo>
                    <a:cubicBezTo>
                      <a:pt x="20" y="4"/>
                      <a:pt x="17" y="7"/>
                      <a:pt x="12" y="6"/>
                    </a:cubicBezTo>
                    <a:cubicBezTo>
                      <a:pt x="7" y="9"/>
                      <a:pt x="0" y="11"/>
                      <a:pt x="5" y="15"/>
                    </a:cubicBezTo>
                    <a:cubicBezTo>
                      <a:pt x="11" y="20"/>
                      <a:pt x="16" y="26"/>
                      <a:pt x="21" y="31"/>
                    </a:cubicBezTo>
                    <a:cubicBezTo>
                      <a:pt x="23" y="35"/>
                      <a:pt x="24" y="38"/>
                      <a:pt x="26" y="41"/>
                    </a:cubicBezTo>
                    <a:cubicBezTo>
                      <a:pt x="26" y="41"/>
                      <a:pt x="38" y="22"/>
                      <a:pt x="30"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7" name="Freeform 793">
                <a:extLst>
                  <a:ext uri="{FF2B5EF4-FFF2-40B4-BE49-F238E27FC236}">
                    <a16:creationId xmlns:a16="http://schemas.microsoft.com/office/drawing/2014/main" id="{24D31DCD-717B-4CE3-91A2-FA5E7C5D987E}"/>
                  </a:ext>
                </a:extLst>
              </p:cNvPr>
              <p:cNvSpPr>
                <a:spLocks/>
              </p:cNvSpPr>
              <p:nvPr/>
            </p:nvSpPr>
            <p:spPr bwMode="auto">
              <a:xfrm>
                <a:off x="-4693" y="872"/>
                <a:ext cx="23" cy="24"/>
              </a:xfrm>
              <a:custGeom>
                <a:avLst/>
                <a:gdLst>
                  <a:gd name="T0" fmla="*/ 0 w 37"/>
                  <a:gd name="T1" fmla="*/ 14 h 39"/>
                  <a:gd name="T2" fmla="*/ 15 w 37"/>
                  <a:gd name="T3" fmla="*/ 28 h 39"/>
                  <a:gd name="T4" fmla="*/ 35 w 37"/>
                  <a:gd name="T5" fmla="*/ 26 h 39"/>
                  <a:gd name="T6" fmla="*/ 37 w 37"/>
                  <a:gd name="T7" fmla="*/ 8 h 39"/>
                  <a:gd name="T8" fmla="*/ 22 w 37"/>
                  <a:gd name="T9" fmla="*/ 4 h 39"/>
                  <a:gd name="T10" fmla="*/ 0 w 37"/>
                  <a:gd name="T11" fmla="*/ 14 h 39"/>
                  <a:gd name="T12" fmla="*/ 0 w 37"/>
                  <a:gd name="T13" fmla="*/ 14 h 39"/>
                </a:gdLst>
                <a:ahLst/>
                <a:cxnLst>
                  <a:cxn ang="0">
                    <a:pos x="T0" y="T1"/>
                  </a:cxn>
                  <a:cxn ang="0">
                    <a:pos x="T2" y="T3"/>
                  </a:cxn>
                  <a:cxn ang="0">
                    <a:pos x="T4" y="T5"/>
                  </a:cxn>
                  <a:cxn ang="0">
                    <a:pos x="T6" y="T7"/>
                  </a:cxn>
                  <a:cxn ang="0">
                    <a:pos x="T8" y="T9"/>
                  </a:cxn>
                  <a:cxn ang="0">
                    <a:pos x="T10" y="T11"/>
                  </a:cxn>
                  <a:cxn ang="0">
                    <a:pos x="T12" y="T13"/>
                  </a:cxn>
                </a:cxnLst>
                <a:rect l="0" t="0" r="r" b="b"/>
                <a:pathLst>
                  <a:path w="37" h="39">
                    <a:moveTo>
                      <a:pt x="0" y="14"/>
                    </a:moveTo>
                    <a:cubicBezTo>
                      <a:pt x="15" y="28"/>
                      <a:pt x="15" y="28"/>
                      <a:pt x="15" y="28"/>
                    </a:cubicBezTo>
                    <a:cubicBezTo>
                      <a:pt x="15" y="28"/>
                      <a:pt x="30" y="39"/>
                      <a:pt x="35" y="26"/>
                    </a:cubicBezTo>
                    <a:cubicBezTo>
                      <a:pt x="37" y="8"/>
                      <a:pt x="37" y="8"/>
                      <a:pt x="37" y="8"/>
                    </a:cubicBezTo>
                    <a:cubicBezTo>
                      <a:pt x="32" y="5"/>
                      <a:pt x="26" y="9"/>
                      <a:pt x="22" y="4"/>
                    </a:cubicBezTo>
                    <a:cubicBezTo>
                      <a:pt x="13" y="0"/>
                      <a:pt x="6" y="8"/>
                      <a:pt x="0" y="14"/>
                    </a:cubicBezTo>
                    <a:cubicBezTo>
                      <a:pt x="1" y="13"/>
                      <a:pt x="1" y="14"/>
                      <a:pt x="0" y="1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8" name="Freeform 794">
                <a:extLst>
                  <a:ext uri="{FF2B5EF4-FFF2-40B4-BE49-F238E27FC236}">
                    <a16:creationId xmlns:a16="http://schemas.microsoft.com/office/drawing/2014/main" id="{DB024228-2BA8-49FA-9EC1-8D57207FF157}"/>
                  </a:ext>
                </a:extLst>
              </p:cNvPr>
              <p:cNvSpPr>
                <a:spLocks/>
              </p:cNvSpPr>
              <p:nvPr/>
            </p:nvSpPr>
            <p:spPr bwMode="auto">
              <a:xfrm>
                <a:off x="-4698" y="828"/>
                <a:ext cx="34" cy="42"/>
              </a:xfrm>
              <a:custGeom>
                <a:avLst/>
                <a:gdLst>
                  <a:gd name="T0" fmla="*/ 46 w 54"/>
                  <a:gd name="T1" fmla="*/ 35 h 67"/>
                  <a:gd name="T2" fmla="*/ 54 w 54"/>
                  <a:gd name="T3" fmla="*/ 28 h 67"/>
                  <a:gd name="T4" fmla="*/ 40 w 54"/>
                  <a:gd name="T5" fmla="*/ 18 h 67"/>
                  <a:gd name="T6" fmla="*/ 8 w 54"/>
                  <a:gd name="T7" fmla="*/ 2 h 67"/>
                  <a:gd name="T8" fmla="*/ 12 w 54"/>
                  <a:gd name="T9" fmla="*/ 18 h 67"/>
                  <a:gd name="T10" fmla="*/ 13 w 54"/>
                  <a:gd name="T11" fmla="*/ 23 h 67"/>
                  <a:gd name="T12" fmla="*/ 30 w 54"/>
                  <a:gd name="T13" fmla="*/ 54 h 67"/>
                  <a:gd name="T14" fmla="*/ 31 w 54"/>
                  <a:gd name="T15" fmla="*/ 60 h 67"/>
                  <a:gd name="T16" fmla="*/ 31 w 54"/>
                  <a:gd name="T17" fmla="*/ 60 h 67"/>
                  <a:gd name="T18" fmla="*/ 29 w 54"/>
                  <a:gd name="T19" fmla="*/ 64 h 67"/>
                  <a:gd name="T20" fmla="*/ 42 w 54"/>
                  <a:gd name="T21" fmla="*/ 66 h 67"/>
                  <a:gd name="T22" fmla="*/ 44 w 54"/>
                  <a:gd name="T23" fmla="*/ 45 h 67"/>
                  <a:gd name="T24" fmla="*/ 46 w 54"/>
                  <a:gd name="T25"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67">
                    <a:moveTo>
                      <a:pt x="46" y="35"/>
                    </a:moveTo>
                    <a:cubicBezTo>
                      <a:pt x="54" y="28"/>
                      <a:pt x="54" y="28"/>
                      <a:pt x="54" y="28"/>
                    </a:cubicBezTo>
                    <a:cubicBezTo>
                      <a:pt x="50" y="25"/>
                      <a:pt x="44" y="22"/>
                      <a:pt x="40" y="18"/>
                    </a:cubicBezTo>
                    <a:cubicBezTo>
                      <a:pt x="30" y="9"/>
                      <a:pt x="21" y="0"/>
                      <a:pt x="8" y="2"/>
                    </a:cubicBezTo>
                    <a:cubicBezTo>
                      <a:pt x="0" y="6"/>
                      <a:pt x="9" y="12"/>
                      <a:pt x="12" y="18"/>
                    </a:cubicBezTo>
                    <a:cubicBezTo>
                      <a:pt x="13" y="20"/>
                      <a:pt x="13" y="22"/>
                      <a:pt x="13" y="23"/>
                    </a:cubicBezTo>
                    <a:cubicBezTo>
                      <a:pt x="21" y="32"/>
                      <a:pt x="28" y="45"/>
                      <a:pt x="30" y="54"/>
                    </a:cubicBezTo>
                    <a:cubicBezTo>
                      <a:pt x="31" y="58"/>
                      <a:pt x="41" y="58"/>
                      <a:pt x="31" y="60"/>
                    </a:cubicBezTo>
                    <a:cubicBezTo>
                      <a:pt x="31" y="60"/>
                      <a:pt x="30" y="61"/>
                      <a:pt x="31" y="60"/>
                    </a:cubicBezTo>
                    <a:cubicBezTo>
                      <a:pt x="29" y="60"/>
                      <a:pt x="29" y="60"/>
                      <a:pt x="29" y="64"/>
                    </a:cubicBezTo>
                    <a:cubicBezTo>
                      <a:pt x="30" y="67"/>
                      <a:pt x="37" y="66"/>
                      <a:pt x="42" y="66"/>
                    </a:cubicBezTo>
                    <a:cubicBezTo>
                      <a:pt x="44" y="45"/>
                      <a:pt x="44" y="45"/>
                      <a:pt x="44" y="45"/>
                    </a:cubicBezTo>
                    <a:cubicBezTo>
                      <a:pt x="46" y="35"/>
                      <a:pt x="46" y="35"/>
                      <a:pt x="4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9" name="Freeform 795">
                <a:extLst>
                  <a:ext uri="{FF2B5EF4-FFF2-40B4-BE49-F238E27FC236}">
                    <a16:creationId xmlns:a16="http://schemas.microsoft.com/office/drawing/2014/main" id="{7BDB8A1F-F21C-4884-A718-7D08A5FE6809}"/>
                  </a:ext>
                </a:extLst>
              </p:cNvPr>
              <p:cNvSpPr>
                <a:spLocks/>
              </p:cNvSpPr>
              <p:nvPr/>
            </p:nvSpPr>
            <p:spPr bwMode="auto">
              <a:xfrm>
                <a:off x="-4468" y="1536"/>
                <a:ext cx="16" cy="31"/>
              </a:xfrm>
              <a:custGeom>
                <a:avLst/>
                <a:gdLst>
                  <a:gd name="T0" fmla="*/ 3 w 26"/>
                  <a:gd name="T1" fmla="*/ 45 h 51"/>
                  <a:gd name="T2" fmla="*/ 12 w 26"/>
                  <a:gd name="T3" fmla="*/ 40 h 51"/>
                  <a:gd name="T4" fmla="*/ 15 w 26"/>
                  <a:gd name="T5" fmla="*/ 41 h 51"/>
                  <a:gd name="T6" fmla="*/ 21 w 26"/>
                  <a:gd name="T7" fmla="*/ 21 h 51"/>
                  <a:gd name="T8" fmla="*/ 23 w 26"/>
                  <a:gd name="T9" fmla="*/ 14 h 51"/>
                  <a:gd name="T10" fmla="*/ 11 w 26"/>
                  <a:gd name="T11" fmla="*/ 24 h 51"/>
                  <a:gd name="T12" fmla="*/ 6 w 26"/>
                  <a:gd name="T13" fmla="*/ 38 h 51"/>
                  <a:gd name="T14" fmla="*/ 3 w 26"/>
                  <a:gd name="T15" fmla="*/ 45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3" y="45"/>
                    </a:moveTo>
                    <a:cubicBezTo>
                      <a:pt x="9" y="51"/>
                      <a:pt x="9" y="41"/>
                      <a:pt x="12" y="40"/>
                    </a:cubicBezTo>
                    <a:cubicBezTo>
                      <a:pt x="15" y="41"/>
                      <a:pt x="15" y="41"/>
                      <a:pt x="15" y="41"/>
                    </a:cubicBezTo>
                    <a:cubicBezTo>
                      <a:pt x="15" y="31"/>
                      <a:pt x="24" y="29"/>
                      <a:pt x="21" y="21"/>
                    </a:cubicBezTo>
                    <a:cubicBezTo>
                      <a:pt x="19" y="18"/>
                      <a:pt x="26" y="17"/>
                      <a:pt x="23" y="14"/>
                    </a:cubicBezTo>
                    <a:cubicBezTo>
                      <a:pt x="4" y="0"/>
                      <a:pt x="26" y="30"/>
                      <a:pt x="11" y="24"/>
                    </a:cubicBezTo>
                    <a:cubicBezTo>
                      <a:pt x="14" y="30"/>
                      <a:pt x="7" y="32"/>
                      <a:pt x="6" y="38"/>
                    </a:cubicBezTo>
                    <a:cubicBezTo>
                      <a:pt x="3" y="39"/>
                      <a:pt x="0" y="42"/>
                      <a:pt x="3" y="4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796">
                <a:extLst>
                  <a:ext uri="{FF2B5EF4-FFF2-40B4-BE49-F238E27FC236}">
                    <a16:creationId xmlns:a16="http://schemas.microsoft.com/office/drawing/2014/main" id="{35569834-D9C9-4BD2-8DE5-BBD0CF463221}"/>
                  </a:ext>
                </a:extLst>
              </p:cNvPr>
              <p:cNvSpPr>
                <a:spLocks/>
              </p:cNvSpPr>
              <p:nvPr/>
            </p:nvSpPr>
            <p:spPr bwMode="auto">
              <a:xfrm>
                <a:off x="-4451" y="1546"/>
                <a:ext cx="3" cy="8"/>
              </a:xfrm>
              <a:custGeom>
                <a:avLst/>
                <a:gdLst>
                  <a:gd name="T0" fmla="*/ 4 w 6"/>
                  <a:gd name="T1" fmla="*/ 11 h 13"/>
                  <a:gd name="T2" fmla="*/ 3 w 6"/>
                  <a:gd name="T3" fmla="*/ 0 h 13"/>
                  <a:gd name="T4" fmla="*/ 0 w 6"/>
                  <a:gd name="T5" fmla="*/ 6 h 13"/>
                  <a:gd name="T6" fmla="*/ 4 w 6"/>
                  <a:gd name="T7" fmla="*/ 11 h 13"/>
                </a:gdLst>
                <a:ahLst/>
                <a:cxnLst>
                  <a:cxn ang="0">
                    <a:pos x="T0" y="T1"/>
                  </a:cxn>
                  <a:cxn ang="0">
                    <a:pos x="T2" y="T3"/>
                  </a:cxn>
                  <a:cxn ang="0">
                    <a:pos x="T4" y="T5"/>
                  </a:cxn>
                  <a:cxn ang="0">
                    <a:pos x="T6" y="T7"/>
                  </a:cxn>
                </a:cxnLst>
                <a:rect l="0" t="0" r="r" b="b"/>
                <a:pathLst>
                  <a:path w="6" h="13">
                    <a:moveTo>
                      <a:pt x="4" y="11"/>
                    </a:moveTo>
                    <a:cubicBezTo>
                      <a:pt x="6" y="8"/>
                      <a:pt x="6" y="2"/>
                      <a:pt x="3" y="0"/>
                    </a:cubicBezTo>
                    <a:cubicBezTo>
                      <a:pt x="0" y="1"/>
                      <a:pt x="2" y="4"/>
                      <a:pt x="0" y="6"/>
                    </a:cubicBezTo>
                    <a:cubicBezTo>
                      <a:pt x="0" y="7"/>
                      <a:pt x="1" y="13"/>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1" name="Freeform 797">
                <a:extLst>
                  <a:ext uri="{FF2B5EF4-FFF2-40B4-BE49-F238E27FC236}">
                    <a16:creationId xmlns:a16="http://schemas.microsoft.com/office/drawing/2014/main" id="{BE2EFA4F-1FB9-4866-975F-B843C421DC38}"/>
                  </a:ext>
                </a:extLst>
              </p:cNvPr>
              <p:cNvSpPr>
                <a:spLocks/>
              </p:cNvSpPr>
              <p:nvPr/>
            </p:nvSpPr>
            <p:spPr bwMode="auto">
              <a:xfrm>
                <a:off x="-4469" y="1549"/>
                <a:ext cx="5" cy="6"/>
              </a:xfrm>
              <a:custGeom>
                <a:avLst/>
                <a:gdLst>
                  <a:gd name="T0" fmla="*/ 5 w 9"/>
                  <a:gd name="T1" fmla="*/ 0 h 10"/>
                  <a:gd name="T2" fmla="*/ 1 w 9"/>
                  <a:gd name="T3" fmla="*/ 6 h 10"/>
                  <a:gd name="T4" fmla="*/ 8 w 9"/>
                  <a:gd name="T5" fmla="*/ 3 h 10"/>
                  <a:gd name="T6" fmla="*/ 5 w 9"/>
                  <a:gd name="T7" fmla="*/ 0 h 10"/>
                </a:gdLst>
                <a:ahLst/>
                <a:cxnLst>
                  <a:cxn ang="0">
                    <a:pos x="T0" y="T1"/>
                  </a:cxn>
                  <a:cxn ang="0">
                    <a:pos x="T2" y="T3"/>
                  </a:cxn>
                  <a:cxn ang="0">
                    <a:pos x="T4" y="T5"/>
                  </a:cxn>
                  <a:cxn ang="0">
                    <a:pos x="T6" y="T7"/>
                  </a:cxn>
                </a:cxnLst>
                <a:rect l="0" t="0" r="r" b="b"/>
                <a:pathLst>
                  <a:path w="9" h="10">
                    <a:moveTo>
                      <a:pt x="5" y="0"/>
                    </a:moveTo>
                    <a:cubicBezTo>
                      <a:pt x="3" y="3"/>
                      <a:pt x="0" y="3"/>
                      <a:pt x="1" y="6"/>
                    </a:cubicBezTo>
                    <a:cubicBezTo>
                      <a:pt x="4" y="10"/>
                      <a:pt x="6" y="4"/>
                      <a:pt x="8" y="3"/>
                    </a:cubicBezTo>
                    <a:cubicBezTo>
                      <a:pt x="9" y="0"/>
                      <a:pt x="6"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2" name="Freeform 798">
                <a:extLst>
                  <a:ext uri="{FF2B5EF4-FFF2-40B4-BE49-F238E27FC236}">
                    <a16:creationId xmlns:a16="http://schemas.microsoft.com/office/drawing/2014/main" id="{122A4831-250D-452A-9EB2-9945F9630F64}"/>
                  </a:ext>
                </a:extLst>
              </p:cNvPr>
              <p:cNvSpPr>
                <a:spLocks/>
              </p:cNvSpPr>
              <p:nvPr/>
            </p:nvSpPr>
            <p:spPr bwMode="auto">
              <a:xfrm>
                <a:off x="-4279" y="1346"/>
                <a:ext cx="8" cy="5"/>
              </a:xfrm>
              <a:custGeom>
                <a:avLst/>
                <a:gdLst>
                  <a:gd name="T0" fmla="*/ 3 w 13"/>
                  <a:gd name="T1" fmla="*/ 5 h 8"/>
                  <a:gd name="T2" fmla="*/ 13 w 13"/>
                  <a:gd name="T3" fmla="*/ 4 h 8"/>
                  <a:gd name="T4" fmla="*/ 4 w 13"/>
                  <a:gd name="T5" fmla="*/ 0 h 8"/>
                  <a:gd name="T6" fmla="*/ 3 w 13"/>
                  <a:gd name="T7" fmla="*/ 5 h 8"/>
                </a:gdLst>
                <a:ahLst/>
                <a:cxnLst>
                  <a:cxn ang="0">
                    <a:pos x="T0" y="T1"/>
                  </a:cxn>
                  <a:cxn ang="0">
                    <a:pos x="T2" y="T3"/>
                  </a:cxn>
                  <a:cxn ang="0">
                    <a:pos x="T4" y="T5"/>
                  </a:cxn>
                  <a:cxn ang="0">
                    <a:pos x="T6" y="T7"/>
                  </a:cxn>
                </a:cxnLst>
                <a:rect l="0" t="0" r="r" b="b"/>
                <a:pathLst>
                  <a:path w="13" h="8">
                    <a:moveTo>
                      <a:pt x="3" y="5"/>
                    </a:moveTo>
                    <a:cubicBezTo>
                      <a:pt x="6" y="6"/>
                      <a:pt x="11" y="8"/>
                      <a:pt x="13" y="4"/>
                    </a:cubicBezTo>
                    <a:cubicBezTo>
                      <a:pt x="10" y="1"/>
                      <a:pt x="7" y="0"/>
                      <a:pt x="4" y="0"/>
                    </a:cubicBezTo>
                    <a:cubicBezTo>
                      <a:pt x="2" y="0"/>
                      <a:pt x="0" y="4"/>
                      <a:pt x="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3" name="Freeform 799">
                <a:extLst>
                  <a:ext uri="{FF2B5EF4-FFF2-40B4-BE49-F238E27FC236}">
                    <a16:creationId xmlns:a16="http://schemas.microsoft.com/office/drawing/2014/main" id="{6645F1CE-3043-4B92-A548-BA11B6E26C1F}"/>
                  </a:ext>
                </a:extLst>
              </p:cNvPr>
              <p:cNvSpPr>
                <a:spLocks/>
              </p:cNvSpPr>
              <p:nvPr/>
            </p:nvSpPr>
            <p:spPr bwMode="auto">
              <a:xfrm>
                <a:off x="-4327" y="1363"/>
                <a:ext cx="6" cy="12"/>
              </a:xfrm>
              <a:custGeom>
                <a:avLst/>
                <a:gdLst>
                  <a:gd name="T0" fmla="*/ 2 w 10"/>
                  <a:gd name="T1" fmla="*/ 15 h 19"/>
                  <a:gd name="T2" fmla="*/ 9 w 10"/>
                  <a:gd name="T3" fmla="*/ 11 h 19"/>
                  <a:gd name="T4" fmla="*/ 6 w 10"/>
                  <a:gd name="T5" fmla="*/ 0 h 19"/>
                  <a:gd name="T6" fmla="*/ 2 w 10"/>
                  <a:gd name="T7" fmla="*/ 15 h 19"/>
                </a:gdLst>
                <a:ahLst/>
                <a:cxnLst>
                  <a:cxn ang="0">
                    <a:pos x="T0" y="T1"/>
                  </a:cxn>
                  <a:cxn ang="0">
                    <a:pos x="T2" y="T3"/>
                  </a:cxn>
                  <a:cxn ang="0">
                    <a:pos x="T4" y="T5"/>
                  </a:cxn>
                  <a:cxn ang="0">
                    <a:pos x="T6" y="T7"/>
                  </a:cxn>
                </a:cxnLst>
                <a:rect l="0" t="0" r="r" b="b"/>
                <a:pathLst>
                  <a:path w="10" h="19">
                    <a:moveTo>
                      <a:pt x="2" y="15"/>
                    </a:moveTo>
                    <a:cubicBezTo>
                      <a:pt x="5" y="19"/>
                      <a:pt x="6" y="12"/>
                      <a:pt x="9" y="11"/>
                    </a:cubicBezTo>
                    <a:cubicBezTo>
                      <a:pt x="10" y="7"/>
                      <a:pt x="10" y="2"/>
                      <a:pt x="6" y="0"/>
                    </a:cubicBezTo>
                    <a:cubicBezTo>
                      <a:pt x="2" y="2"/>
                      <a:pt x="0" y="11"/>
                      <a:pt x="2"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800">
                <a:extLst>
                  <a:ext uri="{FF2B5EF4-FFF2-40B4-BE49-F238E27FC236}">
                    <a16:creationId xmlns:a16="http://schemas.microsoft.com/office/drawing/2014/main" id="{B27F0F6D-6CB8-4138-9116-B7FD4116099B}"/>
                  </a:ext>
                </a:extLst>
              </p:cNvPr>
              <p:cNvSpPr>
                <a:spLocks/>
              </p:cNvSpPr>
              <p:nvPr/>
            </p:nvSpPr>
            <p:spPr bwMode="auto">
              <a:xfrm>
                <a:off x="-4311" y="1285"/>
                <a:ext cx="12" cy="7"/>
              </a:xfrm>
              <a:custGeom>
                <a:avLst/>
                <a:gdLst>
                  <a:gd name="T0" fmla="*/ 13 w 20"/>
                  <a:gd name="T1" fmla="*/ 11 h 12"/>
                  <a:gd name="T2" fmla="*/ 13 w 20"/>
                  <a:gd name="T3" fmla="*/ 0 h 12"/>
                  <a:gd name="T4" fmla="*/ 7 w 20"/>
                  <a:gd name="T5" fmla="*/ 4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9" y="10"/>
                      <a:pt x="20" y="2"/>
                      <a:pt x="13" y="0"/>
                    </a:cubicBezTo>
                    <a:cubicBezTo>
                      <a:pt x="10" y="1"/>
                      <a:pt x="9" y="4"/>
                      <a:pt x="7" y="4"/>
                    </a:cubicBezTo>
                    <a:cubicBezTo>
                      <a:pt x="0" y="12"/>
                      <a:pt x="10" y="10"/>
                      <a:pt x="13"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801">
                <a:extLst>
                  <a:ext uri="{FF2B5EF4-FFF2-40B4-BE49-F238E27FC236}">
                    <a16:creationId xmlns:a16="http://schemas.microsoft.com/office/drawing/2014/main" id="{D3863A43-DF0D-4CE4-B19F-ACA517C170F9}"/>
                  </a:ext>
                </a:extLst>
              </p:cNvPr>
              <p:cNvSpPr>
                <a:spLocks/>
              </p:cNvSpPr>
              <p:nvPr/>
            </p:nvSpPr>
            <p:spPr bwMode="auto">
              <a:xfrm>
                <a:off x="-4302" y="1315"/>
                <a:ext cx="11" cy="7"/>
              </a:xfrm>
              <a:custGeom>
                <a:avLst/>
                <a:gdLst>
                  <a:gd name="T0" fmla="*/ 1 w 17"/>
                  <a:gd name="T1" fmla="*/ 5 h 12"/>
                  <a:gd name="T2" fmla="*/ 17 w 17"/>
                  <a:gd name="T3" fmla="*/ 12 h 12"/>
                  <a:gd name="T4" fmla="*/ 15 w 17"/>
                  <a:gd name="T5" fmla="*/ 4 h 12"/>
                  <a:gd name="T6" fmla="*/ 6 w 17"/>
                  <a:gd name="T7" fmla="*/ 0 h 12"/>
                  <a:gd name="T8" fmla="*/ 1 w 17"/>
                  <a:gd name="T9" fmla="*/ 5 h 12"/>
                </a:gdLst>
                <a:ahLst/>
                <a:cxnLst>
                  <a:cxn ang="0">
                    <a:pos x="T0" y="T1"/>
                  </a:cxn>
                  <a:cxn ang="0">
                    <a:pos x="T2" y="T3"/>
                  </a:cxn>
                  <a:cxn ang="0">
                    <a:pos x="T4" y="T5"/>
                  </a:cxn>
                  <a:cxn ang="0">
                    <a:pos x="T6" y="T7"/>
                  </a:cxn>
                  <a:cxn ang="0">
                    <a:pos x="T8" y="T9"/>
                  </a:cxn>
                </a:cxnLst>
                <a:rect l="0" t="0" r="r" b="b"/>
                <a:pathLst>
                  <a:path w="17" h="12">
                    <a:moveTo>
                      <a:pt x="1" y="5"/>
                    </a:moveTo>
                    <a:cubicBezTo>
                      <a:pt x="6" y="9"/>
                      <a:pt x="12" y="10"/>
                      <a:pt x="17" y="12"/>
                    </a:cubicBezTo>
                    <a:cubicBezTo>
                      <a:pt x="17" y="9"/>
                      <a:pt x="17" y="7"/>
                      <a:pt x="15" y="4"/>
                    </a:cubicBezTo>
                    <a:cubicBezTo>
                      <a:pt x="13" y="3"/>
                      <a:pt x="10" y="0"/>
                      <a:pt x="6" y="0"/>
                    </a:cubicBezTo>
                    <a:cubicBezTo>
                      <a:pt x="4" y="2"/>
                      <a:pt x="0" y="2"/>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 name="Freeform 802">
                <a:extLst>
                  <a:ext uri="{FF2B5EF4-FFF2-40B4-BE49-F238E27FC236}">
                    <a16:creationId xmlns:a16="http://schemas.microsoft.com/office/drawing/2014/main" id="{AE11379D-7886-47CB-8D82-B572D8C3F624}"/>
                  </a:ext>
                </a:extLst>
              </p:cNvPr>
              <p:cNvSpPr>
                <a:spLocks/>
              </p:cNvSpPr>
              <p:nvPr/>
            </p:nvSpPr>
            <p:spPr bwMode="auto">
              <a:xfrm>
                <a:off x="-4852" y="1184"/>
                <a:ext cx="5" cy="7"/>
              </a:xfrm>
              <a:custGeom>
                <a:avLst/>
                <a:gdLst>
                  <a:gd name="T0" fmla="*/ 0 w 8"/>
                  <a:gd name="T1" fmla="*/ 4 h 11"/>
                  <a:gd name="T2" fmla="*/ 6 w 8"/>
                  <a:gd name="T3" fmla="*/ 10 h 11"/>
                  <a:gd name="T4" fmla="*/ 3 w 8"/>
                  <a:gd name="T5" fmla="*/ 0 h 11"/>
                  <a:gd name="T6" fmla="*/ 0 w 8"/>
                  <a:gd name="T7" fmla="*/ 4 h 11"/>
                </a:gdLst>
                <a:ahLst/>
                <a:cxnLst>
                  <a:cxn ang="0">
                    <a:pos x="T0" y="T1"/>
                  </a:cxn>
                  <a:cxn ang="0">
                    <a:pos x="T2" y="T3"/>
                  </a:cxn>
                  <a:cxn ang="0">
                    <a:pos x="T4" y="T5"/>
                  </a:cxn>
                  <a:cxn ang="0">
                    <a:pos x="T6" y="T7"/>
                  </a:cxn>
                </a:cxnLst>
                <a:rect l="0" t="0" r="r" b="b"/>
                <a:pathLst>
                  <a:path w="8" h="11">
                    <a:moveTo>
                      <a:pt x="0" y="4"/>
                    </a:moveTo>
                    <a:cubicBezTo>
                      <a:pt x="0" y="7"/>
                      <a:pt x="3" y="11"/>
                      <a:pt x="6" y="10"/>
                    </a:cubicBezTo>
                    <a:cubicBezTo>
                      <a:pt x="7" y="7"/>
                      <a:pt x="8" y="2"/>
                      <a:pt x="3" y="0"/>
                    </a:cubicBezTo>
                    <a:cubicBezTo>
                      <a:pt x="2" y="1"/>
                      <a:pt x="0" y="2"/>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 name="Freeform 803">
                <a:extLst>
                  <a:ext uri="{FF2B5EF4-FFF2-40B4-BE49-F238E27FC236}">
                    <a16:creationId xmlns:a16="http://schemas.microsoft.com/office/drawing/2014/main" id="{862DD785-9CA6-461C-8353-01C1BFEDF225}"/>
                  </a:ext>
                </a:extLst>
              </p:cNvPr>
              <p:cNvSpPr>
                <a:spLocks/>
              </p:cNvSpPr>
              <p:nvPr/>
            </p:nvSpPr>
            <p:spPr bwMode="auto">
              <a:xfrm>
                <a:off x="-4940" y="1185"/>
                <a:ext cx="5" cy="4"/>
              </a:xfrm>
              <a:custGeom>
                <a:avLst/>
                <a:gdLst>
                  <a:gd name="T0" fmla="*/ 1 w 8"/>
                  <a:gd name="T1" fmla="*/ 4 h 7"/>
                  <a:gd name="T2" fmla="*/ 7 w 8"/>
                  <a:gd name="T3" fmla="*/ 4 h 7"/>
                  <a:gd name="T4" fmla="*/ 5 w 8"/>
                  <a:gd name="T5" fmla="*/ 0 h 7"/>
                  <a:gd name="T6" fmla="*/ 1 w 8"/>
                  <a:gd name="T7" fmla="*/ 4 h 7"/>
                </a:gdLst>
                <a:ahLst/>
                <a:cxnLst>
                  <a:cxn ang="0">
                    <a:pos x="T0" y="T1"/>
                  </a:cxn>
                  <a:cxn ang="0">
                    <a:pos x="T2" y="T3"/>
                  </a:cxn>
                  <a:cxn ang="0">
                    <a:pos x="T4" y="T5"/>
                  </a:cxn>
                  <a:cxn ang="0">
                    <a:pos x="T6" y="T7"/>
                  </a:cxn>
                </a:cxnLst>
                <a:rect l="0" t="0" r="r" b="b"/>
                <a:pathLst>
                  <a:path w="8" h="7">
                    <a:moveTo>
                      <a:pt x="1" y="4"/>
                    </a:moveTo>
                    <a:cubicBezTo>
                      <a:pt x="0" y="7"/>
                      <a:pt x="5" y="7"/>
                      <a:pt x="7" y="4"/>
                    </a:cubicBezTo>
                    <a:cubicBezTo>
                      <a:pt x="8" y="3"/>
                      <a:pt x="6" y="1"/>
                      <a:pt x="5" y="0"/>
                    </a:cubicBezTo>
                    <a:cubicBezTo>
                      <a:pt x="3" y="2"/>
                      <a:pt x="1" y="2"/>
                      <a:pt x="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804">
                <a:extLst>
                  <a:ext uri="{FF2B5EF4-FFF2-40B4-BE49-F238E27FC236}">
                    <a16:creationId xmlns:a16="http://schemas.microsoft.com/office/drawing/2014/main" id="{94DDF81B-2D82-476E-8C41-D55AA3E2116E}"/>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0" y="7"/>
                      <a:pt x="19" y="4"/>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805">
                <a:extLst>
                  <a:ext uri="{FF2B5EF4-FFF2-40B4-BE49-F238E27FC236}">
                    <a16:creationId xmlns:a16="http://schemas.microsoft.com/office/drawing/2014/main" id="{4873E43B-CB84-4A49-8CB2-202D71D191CD}"/>
                  </a:ext>
                </a:extLst>
              </p:cNvPr>
              <p:cNvSpPr>
                <a:spLocks/>
              </p:cNvSpPr>
              <p:nvPr/>
            </p:nvSpPr>
            <p:spPr bwMode="auto">
              <a:xfrm>
                <a:off x="-4812" y="1159"/>
                <a:ext cx="5" cy="8"/>
              </a:xfrm>
              <a:custGeom>
                <a:avLst/>
                <a:gdLst>
                  <a:gd name="T0" fmla="*/ 3 w 8"/>
                  <a:gd name="T1" fmla="*/ 0 h 14"/>
                  <a:gd name="T2" fmla="*/ 1 w 8"/>
                  <a:gd name="T3" fmla="*/ 3 h 14"/>
                  <a:gd name="T4" fmla="*/ 6 w 8"/>
                  <a:gd name="T5" fmla="*/ 9 h 14"/>
                  <a:gd name="T6" fmla="*/ 3 w 8"/>
                  <a:gd name="T7" fmla="*/ 0 h 14"/>
                </a:gdLst>
                <a:ahLst/>
                <a:cxnLst>
                  <a:cxn ang="0">
                    <a:pos x="T0" y="T1"/>
                  </a:cxn>
                  <a:cxn ang="0">
                    <a:pos x="T2" y="T3"/>
                  </a:cxn>
                  <a:cxn ang="0">
                    <a:pos x="T4" y="T5"/>
                  </a:cxn>
                  <a:cxn ang="0">
                    <a:pos x="T6" y="T7"/>
                  </a:cxn>
                </a:cxnLst>
                <a:rect l="0" t="0" r="r" b="b"/>
                <a:pathLst>
                  <a:path w="8" h="14">
                    <a:moveTo>
                      <a:pt x="3" y="0"/>
                    </a:moveTo>
                    <a:cubicBezTo>
                      <a:pt x="2" y="1"/>
                      <a:pt x="2" y="2"/>
                      <a:pt x="1" y="3"/>
                    </a:cubicBezTo>
                    <a:cubicBezTo>
                      <a:pt x="3" y="5"/>
                      <a:pt x="0" y="14"/>
                      <a:pt x="6" y="9"/>
                    </a:cubicBezTo>
                    <a:cubicBezTo>
                      <a:pt x="8" y="6"/>
                      <a:pt x="8" y="1"/>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806">
                <a:extLst>
                  <a:ext uri="{FF2B5EF4-FFF2-40B4-BE49-F238E27FC236}">
                    <a16:creationId xmlns:a16="http://schemas.microsoft.com/office/drawing/2014/main" id="{75409CC2-4BA1-474A-90C1-1D707604B304}"/>
                  </a:ext>
                </a:extLst>
              </p:cNvPr>
              <p:cNvSpPr>
                <a:spLocks/>
              </p:cNvSpPr>
              <p:nvPr/>
            </p:nvSpPr>
            <p:spPr bwMode="auto">
              <a:xfrm>
                <a:off x="-4824" y="1184"/>
                <a:ext cx="5" cy="5"/>
              </a:xfrm>
              <a:custGeom>
                <a:avLst/>
                <a:gdLst>
                  <a:gd name="T0" fmla="*/ 1 w 9"/>
                  <a:gd name="T1" fmla="*/ 3 h 8"/>
                  <a:gd name="T2" fmla="*/ 5 w 9"/>
                  <a:gd name="T3" fmla="*/ 7 h 8"/>
                  <a:gd name="T4" fmla="*/ 5 w 9"/>
                  <a:gd name="T5" fmla="*/ 0 h 8"/>
                  <a:gd name="T6" fmla="*/ 1 w 9"/>
                  <a:gd name="T7" fmla="*/ 3 h 8"/>
                </a:gdLst>
                <a:ahLst/>
                <a:cxnLst>
                  <a:cxn ang="0">
                    <a:pos x="T0" y="T1"/>
                  </a:cxn>
                  <a:cxn ang="0">
                    <a:pos x="T2" y="T3"/>
                  </a:cxn>
                  <a:cxn ang="0">
                    <a:pos x="T4" y="T5"/>
                  </a:cxn>
                  <a:cxn ang="0">
                    <a:pos x="T6" y="T7"/>
                  </a:cxn>
                </a:cxnLst>
                <a:rect l="0" t="0" r="r" b="b"/>
                <a:pathLst>
                  <a:path w="9" h="8">
                    <a:moveTo>
                      <a:pt x="1" y="3"/>
                    </a:moveTo>
                    <a:cubicBezTo>
                      <a:pt x="0" y="5"/>
                      <a:pt x="3" y="8"/>
                      <a:pt x="5" y="7"/>
                    </a:cubicBezTo>
                    <a:cubicBezTo>
                      <a:pt x="8" y="5"/>
                      <a:pt x="9" y="1"/>
                      <a:pt x="5" y="0"/>
                    </a:cubicBezTo>
                    <a:cubicBezTo>
                      <a:pt x="4" y="2"/>
                      <a:pt x="1" y="0"/>
                      <a:pt x="1"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807">
                <a:extLst>
                  <a:ext uri="{FF2B5EF4-FFF2-40B4-BE49-F238E27FC236}">
                    <a16:creationId xmlns:a16="http://schemas.microsoft.com/office/drawing/2014/main" id="{B8A49669-A795-4CC2-8D8D-78E523673953}"/>
                  </a:ext>
                </a:extLst>
              </p:cNvPr>
              <p:cNvSpPr>
                <a:spLocks/>
              </p:cNvSpPr>
              <p:nvPr/>
            </p:nvSpPr>
            <p:spPr bwMode="auto">
              <a:xfrm>
                <a:off x="-4490" y="1335"/>
                <a:ext cx="166" cy="95"/>
              </a:xfrm>
              <a:custGeom>
                <a:avLst/>
                <a:gdLst>
                  <a:gd name="T0" fmla="*/ 142 w 268"/>
                  <a:gd name="T1" fmla="*/ 94 h 153"/>
                  <a:gd name="T2" fmla="*/ 251 w 268"/>
                  <a:gd name="T3" fmla="*/ 153 h 153"/>
                  <a:gd name="T4" fmla="*/ 254 w 268"/>
                  <a:gd name="T5" fmla="*/ 141 h 153"/>
                  <a:gd name="T6" fmla="*/ 265 w 268"/>
                  <a:gd name="T7" fmla="*/ 135 h 153"/>
                  <a:gd name="T8" fmla="*/ 264 w 268"/>
                  <a:gd name="T9" fmla="*/ 128 h 153"/>
                  <a:gd name="T10" fmla="*/ 259 w 268"/>
                  <a:gd name="T11" fmla="*/ 123 h 153"/>
                  <a:gd name="T12" fmla="*/ 246 w 268"/>
                  <a:gd name="T13" fmla="*/ 121 h 153"/>
                  <a:gd name="T14" fmla="*/ 235 w 268"/>
                  <a:gd name="T15" fmla="*/ 92 h 153"/>
                  <a:gd name="T16" fmla="*/ 232 w 268"/>
                  <a:gd name="T17" fmla="*/ 78 h 153"/>
                  <a:gd name="T18" fmla="*/ 224 w 268"/>
                  <a:gd name="T19" fmla="*/ 67 h 153"/>
                  <a:gd name="T20" fmla="*/ 225 w 268"/>
                  <a:gd name="T21" fmla="*/ 56 h 153"/>
                  <a:gd name="T22" fmla="*/ 221 w 268"/>
                  <a:gd name="T23" fmla="*/ 39 h 153"/>
                  <a:gd name="T24" fmla="*/ 210 w 268"/>
                  <a:gd name="T25" fmla="*/ 47 h 153"/>
                  <a:gd name="T26" fmla="*/ 178 w 268"/>
                  <a:gd name="T27" fmla="*/ 46 h 153"/>
                  <a:gd name="T28" fmla="*/ 171 w 268"/>
                  <a:gd name="T29" fmla="*/ 47 h 153"/>
                  <a:gd name="T30" fmla="*/ 165 w 268"/>
                  <a:gd name="T31" fmla="*/ 42 h 153"/>
                  <a:gd name="T32" fmla="*/ 160 w 268"/>
                  <a:gd name="T33" fmla="*/ 28 h 153"/>
                  <a:gd name="T34" fmla="*/ 153 w 268"/>
                  <a:gd name="T35" fmla="*/ 26 h 153"/>
                  <a:gd name="T36" fmla="*/ 127 w 268"/>
                  <a:gd name="T37" fmla="*/ 10 h 153"/>
                  <a:gd name="T38" fmla="*/ 102 w 268"/>
                  <a:gd name="T39" fmla="*/ 0 h 153"/>
                  <a:gd name="T40" fmla="*/ 79 w 268"/>
                  <a:gd name="T41" fmla="*/ 18 h 153"/>
                  <a:gd name="T42" fmla="*/ 63 w 268"/>
                  <a:gd name="T43" fmla="*/ 20 h 153"/>
                  <a:gd name="T44" fmla="*/ 42 w 268"/>
                  <a:gd name="T45" fmla="*/ 18 h 153"/>
                  <a:gd name="T46" fmla="*/ 19 w 268"/>
                  <a:gd name="T47" fmla="*/ 14 h 153"/>
                  <a:gd name="T48" fmla="*/ 7 w 268"/>
                  <a:gd name="T49" fmla="*/ 26 h 153"/>
                  <a:gd name="T50" fmla="*/ 0 w 268"/>
                  <a:gd name="T51" fmla="*/ 38 h 153"/>
                  <a:gd name="T52" fmla="*/ 18 w 268"/>
                  <a:gd name="T53" fmla="*/ 66 h 153"/>
                  <a:gd name="T54" fmla="*/ 22 w 268"/>
                  <a:gd name="T55" fmla="*/ 81 h 153"/>
                  <a:gd name="T56" fmla="*/ 24 w 268"/>
                  <a:gd name="T57" fmla="*/ 90 h 153"/>
                  <a:gd name="T58" fmla="*/ 142 w 268"/>
                  <a:gd name="T59" fmla="*/ 9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8" h="153">
                    <a:moveTo>
                      <a:pt x="142" y="94"/>
                    </a:moveTo>
                    <a:cubicBezTo>
                      <a:pt x="251" y="153"/>
                      <a:pt x="251" y="153"/>
                      <a:pt x="251" y="153"/>
                    </a:cubicBezTo>
                    <a:cubicBezTo>
                      <a:pt x="250" y="149"/>
                      <a:pt x="253" y="144"/>
                      <a:pt x="254" y="141"/>
                    </a:cubicBezTo>
                    <a:cubicBezTo>
                      <a:pt x="268" y="152"/>
                      <a:pt x="253" y="129"/>
                      <a:pt x="265" y="135"/>
                    </a:cubicBezTo>
                    <a:cubicBezTo>
                      <a:pt x="267" y="133"/>
                      <a:pt x="266" y="130"/>
                      <a:pt x="264" y="128"/>
                    </a:cubicBezTo>
                    <a:cubicBezTo>
                      <a:pt x="261" y="129"/>
                      <a:pt x="260" y="126"/>
                      <a:pt x="259" y="123"/>
                    </a:cubicBezTo>
                    <a:cubicBezTo>
                      <a:pt x="255" y="121"/>
                      <a:pt x="251" y="125"/>
                      <a:pt x="246" y="121"/>
                    </a:cubicBezTo>
                    <a:cubicBezTo>
                      <a:pt x="244" y="110"/>
                      <a:pt x="250" y="96"/>
                      <a:pt x="235" y="92"/>
                    </a:cubicBezTo>
                    <a:cubicBezTo>
                      <a:pt x="241" y="87"/>
                      <a:pt x="231" y="83"/>
                      <a:pt x="232" y="78"/>
                    </a:cubicBezTo>
                    <a:cubicBezTo>
                      <a:pt x="231" y="73"/>
                      <a:pt x="225" y="71"/>
                      <a:pt x="224" y="67"/>
                    </a:cubicBezTo>
                    <a:cubicBezTo>
                      <a:pt x="227" y="64"/>
                      <a:pt x="227" y="60"/>
                      <a:pt x="225" y="56"/>
                    </a:cubicBezTo>
                    <a:cubicBezTo>
                      <a:pt x="227" y="50"/>
                      <a:pt x="227" y="41"/>
                      <a:pt x="221" y="39"/>
                    </a:cubicBezTo>
                    <a:cubicBezTo>
                      <a:pt x="216" y="35"/>
                      <a:pt x="213" y="44"/>
                      <a:pt x="210" y="47"/>
                    </a:cubicBezTo>
                    <a:cubicBezTo>
                      <a:pt x="199" y="29"/>
                      <a:pt x="192" y="57"/>
                      <a:pt x="178" y="46"/>
                    </a:cubicBezTo>
                    <a:cubicBezTo>
                      <a:pt x="171" y="47"/>
                      <a:pt x="171" y="47"/>
                      <a:pt x="171" y="47"/>
                    </a:cubicBezTo>
                    <a:cubicBezTo>
                      <a:pt x="168" y="47"/>
                      <a:pt x="167" y="44"/>
                      <a:pt x="165" y="42"/>
                    </a:cubicBezTo>
                    <a:cubicBezTo>
                      <a:pt x="172" y="37"/>
                      <a:pt x="157" y="34"/>
                      <a:pt x="160" y="28"/>
                    </a:cubicBezTo>
                    <a:cubicBezTo>
                      <a:pt x="160" y="26"/>
                      <a:pt x="154" y="22"/>
                      <a:pt x="153" y="26"/>
                    </a:cubicBezTo>
                    <a:cubicBezTo>
                      <a:pt x="147" y="18"/>
                      <a:pt x="132" y="21"/>
                      <a:pt x="127" y="10"/>
                    </a:cubicBezTo>
                    <a:cubicBezTo>
                      <a:pt x="117" y="9"/>
                      <a:pt x="111" y="5"/>
                      <a:pt x="102" y="0"/>
                    </a:cubicBezTo>
                    <a:cubicBezTo>
                      <a:pt x="94" y="6"/>
                      <a:pt x="88" y="13"/>
                      <a:pt x="79" y="18"/>
                    </a:cubicBezTo>
                    <a:cubicBezTo>
                      <a:pt x="73" y="11"/>
                      <a:pt x="70" y="17"/>
                      <a:pt x="63" y="20"/>
                    </a:cubicBezTo>
                    <a:cubicBezTo>
                      <a:pt x="55" y="20"/>
                      <a:pt x="49" y="13"/>
                      <a:pt x="42" y="18"/>
                    </a:cubicBezTo>
                    <a:cubicBezTo>
                      <a:pt x="34" y="12"/>
                      <a:pt x="26" y="15"/>
                      <a:pt x="19" y="14"/>
                    </a:cubicBezTo>
                    <a:cubicBezTo>
                      <a:pt x="14" y="18"/>
                      <a:pt x="10" y="22"/>
                      <a:pt x="7" y="26"/>
                    </a:cubicBezTo>
                    <a:cubicBezTo>
                      <a:pt x="9" y="32"/>
                      <a:pt x="0" y="31"/>
                      <a:pt x="0" y="38"/>
                    </a:cubicBezTo>
                    <a:cubicBezTo>
                      <a:pt x="4" y="49"/>
                      <a:pt x="6" y="61"/>
                      <a:pt x="18" y="66"/>
                    </a:cubicBezTo>
                    <a:cubicBezTo>
                      <a:pt x="25" y="69"/>
                      <a:pt x="20" y="76"/>
                      <a:pt x="22" y="81"/>
                    </a:cubicBezTo>
                    <a:cubicBezTo>
                      <a:pt x="24" y="83"/>
                      <a:pt x="24" y="86"/>
                      <a:pt x="24" y="90"/>
                    </a:cubicBezTo>
                    <a:cubicBezTo>
                      <a:pt x="24" y="90"/>
                      <a:pt x="89" y="54"/>
                      <a:pt x="142" y="9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 name="Freeform 808">
                <a:extLst>
                  <a:ext uri="{FF2B5EF4-FFF2-40B4-BE49-F238E27FC236}">
                    <a16:creationId xmlns:a16="http://schemas.microsoft.com/office/drawing/2014/main" id="{1FEE5BE4-A673-4C0D-8632-E36866F2AD74}"/>
                  </a:ext>
                </a:extLst>
              </p:cNvPr>
              <p:cNvSpPr>
                <a:spLocks/>
              </p:cNvSpPr>
              <p:nvPr/>
            </p:nvSpPr>
            <p:spPr bwMode="auto">
              <a:xfrm>
                <a:off x="-4472" y="1459"/>
                <a:ext cx="44" cy="49"/>
              </a:xfrm>
              <a:custGeom>
                <a:avLst/>
                <a:gdLst>
                  <a:gd name="T0" fmla="*/ 12 w 70"/>
                  <a:gd name="T1" fmla="*/ 0 h 79"/>
                  <a:gd name="T2" fmla="*/ 11 w 70"/>
                  <a:gd name="T3" fmla="*/ 0 h 79"/>
                  <a:gd name="T4" fmla="*/ 4 w 70"/>
                  <a:gd name="T5" fmla="*/ 10 h 79"/>
                  <a:gd name="T6" fmla="*/ 6 w 70"/>
                  <a:gd name="T7" fmla="*/ 17 h 79"/>
                  <a:gd name="T8" fmla="*/ 3 w 70"/>
                  <a:gd name="T9" fmla="*/ 20 h 79"/>
                  <a:gd name="T10" fmla="*/ 13 w 70"/>
                  <a:gd name="T11" fmla="*/ 26 h 79"/>
                  <a:gd name="T12" fmla="*/ 37 w 70"/>
                  <a:gd name="T13" fmla="*/ 41 h 79"/>
                  <a:gd name="T14" fmla="*/ 55 w 70"/>
                  <a:gd name="T15" fmla="*/ 64 h 79"/>
                  <a:gd name="T16" fmla="*/ 65 w 70"/>
                  <a:gd name="T17" fmla="*/ 79 h 79"/>
                  <a:gd name="T18" fmla="*/ 12 w 70"/>
                  <a:gd name="T19"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79">
                    <a:moveTo>
                      <a:pt x="12" y="0"/>
                    </a:moveTo>
                    <a:cubicBezTo>
                      <a:pt x="12" y="0"/>
                      <a:pt x="12" y="0"/>
                      <a:pt x="11" y="0"/>
                    </a:cubicBezTo>
                    <a:cubicBezTo>
                      <a:pt x="9" y="4"/>
                      <a:pt x="6" y="8"/>
                      <a:pt x="4" y="10"/>
                    </a:cubicBezTo>
                    <a:cubicBezTo>
                      <a:pt x="6" y="12"/>
                      <a:pt x="8" y="14"/>
                      <a:pt x="6" y="17"/>
                    </a:cubicBezTo>
                    <a:cubicBezTo>
                      <a:pt x="4" y="14"/>
                      <a:pt x="0" y="19"/>
                      <a:pt x="3" y="20"/>
                    </a:cubicBezTo>
                    <a:cubicBezTo>
                      <a:pt x="4" y="25"/>
                      <a:pt x="9" y="26"/>
                      <a:pt x="13" y="26"/>
                    </a:cubicBezTo>
                    <a:cubicBezTo>
                      <a:pt x="17" y="36"/>
                      <a:pt x="28" y="38"/>
                      <a:pt x="37" y="41"/>
                    </a:cubicBezTo>
                    <a:cubicBezTo>
                      <a:pt x="34" y="51"/>
                      <a:pt x="51" y="56"/>
                      <a:pt x="55" y="64"/>
                    </a:cubicBezTo>
                    <a:cubicBezTo>
                      <a:pt x="57" y="70"/>
                      <a:pt x="60" y="74"/>
                      <a:pt x="65" y="79"/>
                    </a:cubicBezTo>
                    <a:cubicBezTo>
                      <a:pt x="70" y="16"/>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 name="Freeform 809">
                <a:extLst>
                  <a:ext uri="{FF2B5EF4-FFF2-40B4-BE49-F238E27FC236}">
                    <a16:creationId xmlns:a16="http://schemas.microsoft.com/office/drawing/2014/main" id="{F99AA0BB-4082-4C93-857A-29179BDCD9F7}"/>
                  </a:ext>
                </a:extLst>
              </p:cNvPr>
              <p:cNvSpPr>
                <a:spLocks/>
              </p:cNvSpPr>
              <p:nvPr/>
            </p:nvSpPr>
            <p:spPr bwMode="auto">
              <a:xfrm>
                <a:off x="-4328" y="1351"/>
                <a:ext cx="153" cy="114"/>
              </a:xfrm>
              <a:custGeom>
                <a:avLst/>
                <a:gdLst>
                  <a:gd name="T0" fmla="*/ 100 w 246"/>
                  <a:gd name="T1" fmla="*/ 127 h 183"/>
                  <a:gd name="T2" fmla="*/ 134 w 246"/>
                  <a:gd name="T3" fmla="*/ 129 h 183"/>
                  <a:gd name="T4" fmla="*/ 157 w 246"/>
                  <a:gd name="T5" fmla="*/ 165 h 183"/>
                  <a:gd name="T6" fmla="*/ 197 w 246"/>
                  <a:gd name="T7" fmla="*/ 162 h 183"/>
                  <a:gd name="T8" fmla="*/ 224 w 246"/>
                  <a:gd name="T9" fmla="*/ 152 h 183"/>
                  <a:gd name="T10" fmla="*/ 244 w 246"/>
                  <a:gd name="T11" fmla="*/ 155 h 183"/>
                  <a:gd name="T12" fmla="*/ 245 w 246"/>
                  <a:gd name="T13" fmla="*/ 153 h 183"/>
                  <a:gd name="T14" fmla="*/ 245 w 246"/>
                  <a:gd name="T15" fmla="*/ 145 h 183"/>
                  <a:gd name="T16" fmla="*/ 237 w 246"/>
                  <a:gd name="T17" fmla="*/ 143 h 183"/>
                  <a:gd name="T18" fmla="*/ 239 w 246"/>
                  <a:gd name="T19" fmla="*/ 137 h 183"/>
                  <a:gd name="T20" fmla="*/ 236 w 246"/>
                  <a:gd name="T21" fmla="*/ 130 h 183"/>
                  <a:gd name="T22" fmla="*/ 242 w 246"/>
                  <a:gd name="T23" fmla="*/ 116 h 183"/>
                  <a:gd name="T24" fmla="*/ 228 w 246"/>
                  <a:gd name="T25" fmla="*/ 112 h 183"/>
                  <a:gd name="T26" fmla="*/ 222 w 246"/>
                  <a:gd name="T27" fmla="*/ 107 h 183"/>
                  <a:gd name="T28" fmla="*/ 208 w 246"/>
                  <a:gd name="T29" fmla="*/ 104 h 183"/>
                  <a:gd name="T30" fmla="*/ 203 w 246"/>
                  <a:gd name="T31" fmla="*/ 100 h 183"/>
                  <a:gd name="T32" fmla="*/ 214 w 246"/>
                  <a:gd name="T33" fmla="*/ 91 h 183"/>
                  <a:gd name="T34" fmla="*/ 206 w 246"/>
                  <a:gd name="T35" fmla="*/ 82 h 183"/>
                  <a:gd name="T36" fmla="*/ 194 w 246"/>
                  <a:gd name="T37" fmla="*/ 85 h 183"/>
                  <a:gd name="T38" fmla="*/ 192 w 246"/>
                  <a:gd name="T39" fmla="*/ 79 h 183"/>
                  <a:gd name="T40" fmla="*/ 181 w 246"/>
                  <a:gd name="T41" fmla="*/ 75 h 183"/>
                  <a:gd name="T42" fmla="*/ 178 w 246"/>
                  <a:gd name="T43" fmla="*/ 65 h 183"/>
                  <a:gd name="T44" fmla="*/ 162 w 246"/>
                  <a:gd name="T45" fmla="*/ 77 h 183"/>
                  <a:gd name="T46" fmla="*/ 162 w 246"/>
                  <a:gd name="T47" fmla="*/ 67 h 183"/>
                  <a:gd name="T48" fmla="*/ 164 w 246"/>
                  <a:gd name="T49" fmla="*/ 55 h 183"/>
                  <a:gd name="T50" fmla="*/ 154 w 246"/>
                  <a:gd name="T51" fmla="*/ 53 h 183"/>
                  <a:gd name="T52" fmla="*/ 129 w 246"/>
                  <a:gd name="T53" fmla="*/ 38 h 183"/>
                  <a:gd name="T54" fmla="*/ 126 w 246"/>
                  <a:gd name="T55" fmla="*/ 31 h 183"/>
                  <a:gd name="T56" fmla="*/ 108 w 246"/>
                  <a:gd name="T57" fmla="*/ 20 h 183"/>
                  <a:gd name="T58" fmla="*/ 92 w 246"/>
                  <a:gd name="T59" fmla="*/ 10 h 183"/>
                  <a:gd name="T60" fmla="*/ 84 w 246"/>
                  <a:gd name="T61" fmla="*/ 2 h 183"/>
                  <a:gd name="T62" fmla="*/ 77 w 246"/>
                  <a:gd name="T63" fmla="*/ 20 h 183"/>
                  <a:gd name="T64" fmla="*/ 74 w 246"/>
                  <a:gd name="T65" fmla="*/ 36 h 183"/>
                  <a:gd name="T66" fmla="*/ 85 w 246"/>
                  <a:gd name="T67" fmla="*/ 65 h 183"/>
                  <a:gd name="T68" fmla="*/ 85 w 246"/>
                  <a:gd name="T69" fmla="*/ 77 h 183"/>
                  <a:gd name="T70" fmla="*/ 84 w 246"/>
                  <a:gd name="T71" fmla="*/ 93 h 183"/>
                  <a:gd name="T72" fmla="*/ 78 w 246"/>
                  <a:gd name="T73" fmla="*/ 106 h 183"/>
                  <a:gd name="T74" fmla="*/ 68 w 246"/>
                  <a:gd name="T75" fmla="*/ 112 h 183"/>
                  <a:gd name="T76" fmla="*/ 54 w 246"/>
                  <a:gd name="T77" fmla="*/ 131 h 183"/>
                  <a:gd name="T78" fmla="*/ 46 w 246"/>
                  <a:gd name="T79" fmla="*/ 119 h 183"/>
                  <a:gd name="T80" fmla="*/ 39 w 246"/>
                  <a:gd name="T81" fmla="*/ 130 h 183"/>
                  <a:gd name="T82" fmla="*/ 27 w 246"/>
                  <a:gd name="T83" fmla="*/ 109 h 183"/>
                  <a:gd name="T84" fmla="*/ 10 w 246"/>
                  <a:gd name="T85" fmla="*/ 115 h 183"/>
                  <a:gd name="T86" fmla="*/ 0 w 246"/>
                  <a:gd name="T87" fmla="*/ 126 h 183"/>
                  <a:gd name="T88" fmla="*/ 100 w 246"/>
                  <a:gd name="T89" fmla="*/ 127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6" h="183">
                    <a:moveTo>
                      <a:pt x="100" y="127"/>
                    </a:moveTo>
                    <a:cubicBezTo>
                      <a:pt x="100" y="127"/>
                      <a:pt x="119" y="90"/>
                      <a:pt x="134" y="129"/>
                    </a:cubicBezTo>
                    <a:cubicBezTo>
                      <a:pt x="134" y="129"/>
                      <a:pt x="147" y="160"/>
                      <a:pt x="157" y="165"/>
                    </a:cubicBezTo>
                    <a:cubicBezTo>
                      <a:pt x="167" y="169"/>
                      <a:pt x="178" y="183"/>
                      <a:pt x="197" y="162"/>
                    </a:cubicBezTo>
                    <a:cubicBezTo>
                      <a:pt x="197" y="162"/>
                      <a:pt x="210" y="148"/>
                      <a:pt x="224" y="152"/>
                    </a:cubicBezTo>
                    <a:cubicBezTo>
                      <a:pt x="239" y="156"/>
                      <a:pt x="244" y="155"/>
                      <a:pt x="244" y="155"/>
                    </a:cubicBezTo>
                    <a:cubicBezTo>
                      <a:pt x="245" y="153"/>
                      <a:pt x="245" y="153"/>
                      <a:pt x="245" y="153"/>
                    </a:cubicBezTo>
                    <a:cubicBezTo>
                      <a:pt x="240" y="151"/>
                      <a:pt x="244" y="148"/>
                      <a:pt x="245" y="145"/>
                    </a:cubicBezTo>
                    <a:cubicBezTo>
                      <a:pt x="246" y="141"/>
                      <a:pt x="240" y="143"/>
                      <a:pt x="237" y="143"/>
                    </a:cubicBezTo>
                    <a:cubicBezTo>
                      <a:pt x="234" y="141"/>
                      <a:pt x="235" y="138"/>
                      <a:pt x="239" y="137"/>
                    </a:cubicBezTo>
                    <a:cubicBezTo>
                      <a:pt x="244" y="135"/>
                      <a:pt x="239" y="131"/>
                      <a:pt x="236" y="130"/>
                    </a:cubicBezTo>
                    <a:cubicBezTo>
                      <a:pt x="241" y="125"/>
                      <a:pt x="235" y="120"/>
                      <a:pt x="242" y="116"/>
                    </a:cubicBezTo>
                    <a:cubicBezTo>
                      <a:pt x="239" y="108"/>
                      <a:pt x="233" y="115"/>
                      <a:pt x="228" y="112"/>
                    </a:cubicBezTo>
                    <a:cubicBezTo>
                      <a:pt x="227" y="112"/>
                      <a:pt x="220" y="111"/>
                      <a:pt x="222" y="107"/>
                    </a:cubicBezTo>
                    <a:cubicBezTo>
                      <a:pt x="220" y="101"/>
                      <a:pt x="212" y="102"/>
                      <a:pt x="208" y="104"/>
                    </a:cubicBezTo>
                    <a:cubicBezTo>
                      <a:pt x="206" y="104"/>
                      <a:pt x="201" y="104"/>
                      <a:pt x="203" y="100"/>
                    </a:cubicBezTo>
                    <a:cubicBezTo>
                      <a:pt x="208" y="100"/>
                      <a:pt x="209" y="93"/>
                      <a:pt x="214" y="91"/>
                    </a:cubicBezTo>
                    <a:cubicBezTo>
                      <a:pt x="216" y="86"/>
                      <a:pt x="206" y="87"/>
                      <a:pt x="206" y="82"/>
                    </a:cubicBezTo>
                    <a:cubicBezTo>
                      <a:pt x="201" y="79"/>
                      <a:pt x="197" y="83"/>
                      <a:pt x="194" y="85"/>
                    </a:cubicBezTo>
                    <a:cubicBezTo>
                      <a:pt x="191" y="84"/>
                      <a:pt x="190" y="81"/>
                      <a:pt x="192" y="79"/>
                    </a:cubicBezTo>
                    <a:cubicBezTo>
                      <a:pt x="190" y="73"/>
                      <a:pt x="185" y="79"/>
                      <a:pt x="181" y="75"/>
                    </a:cubicBezTo>
                    <a:cubicBezTo>
                      <a:pt x="180" y="73"/>
                      <a:pt x="181" y="67"/>
                      <a:pt x="178" y="65"/>
                    </a:cubicBezTo>
                    <a:cubicBezTo>
                      <a:pt x="172" y="68"/>
                      <a:pt x="167" y="71"/>
                      <a:pt x="162" y="77"/>
                    </a:cubicBezTo>
                    <a:cubicBezTo>
                      <a:pt x="156" y="75"/>
                      <a:pt x="155" y="67"/>
                      <a:pt x="162" y="67"/>
                    </a:cubicBezTo>
                    <a:cubicBezTo>
                      <a:pt x="163" y="63"/>
                      <a:pt x="167" y="58"/>
                      <a:pt x="164" y="55"/>
                    </a:cubicBezTo>
                    <a:cubicBezTo>
                      <a:pt x="162" y="53"/>
                      <a:pt x="157" y="46"/>
                      <a:pt x="154" y="53"/>
                    </a:cubicBezTo>
                    <a:cubicBezTo>
                      <a:pt x="142" y="49"/>
                      <a:pt x="145" y="32"/>
                      <a:pt x="129" y="38"/>
                    </a:cubicBezTo>
                    <a:cubicBezTo>
                      <a:pt x="126" y="38"/>
                      <a:pt x="123" y="34"/>
                      <a:pt x="126" y="31"/>
                    </a:cubicBezTo>
                    <a:cubicBezTo>
                      <a:pt x="120" y="26"/>
                      <a:pt x="115" y="20"/>
                      <a:pt x="108" y="20"/>
                    </a:cubicBezTo>
                    <a:cubicBezTo>
                      <a:pt x="104" y="16"/>
                      <a:pt x="100" y="6"/>
                      <a:pt x="92" y="10"/>
                    </a:cubicBezTo>
                    <a:cubicBezTo>
                      <a:pt x="90" y="7"/>
                      <a:pt x="88" y="0"/>
                      <a:pt x="84" y="2"/>
                    </a:cubicBezTo>
                    <a:cubicBezTo>
                      <a:pt x="76" y="6"/>
                      <a:pt x="83" y="14"/>
                      <a:pt x="77" y="20"/>
                    </a:cubicBezTo>
                    <a:cubicBezTo>
                      <a:pt x="79" y="26"/>
                      <a:pt x="80" y="31"/>
                      <a:pt x="74" y="36"/>
                    </a:cubicBezTo>
                    <a:cubicBezTo>
                      <a:pt x="77" y="46"/>
                      <a:pt x="88" y="53"/>
                      <a:pt x="85" y="65"/>
                    </a:cubicBezTo>
                    <a:cubicBezTo>
                      <a:pt x="88" y="70"/>
                      <a:pt x="95" y="75"/>
                      <a:pt x="85" y="77"/>
                    </a:cubicBezTo>
                    <a:cubicBezTo>
                      <a:pt x="80" y="83"/>
                      <a:pt x="93" y="87"/>
                      <a:pt x="84" y="93"/>
                    </a:cubicBezTo>
                    <a:cubicBezTo>
                      <a:pt x="74" y="94"/>
                      <a:pt x="84" y="101"/>
                      <a:pt x="78" y="106"/>
                    </a:cubicBezTo>
                    <a:cubicBezTo>
                      <a:pt x="82" y="114"/>
                      <a:pt x="71" y="109"/>
                      <a:pt x="68" y="112"/>
                    </a:cubicBezTo>
                    <a:cubicBezTo>
                      <a:pt x="58" y="118"/>
                      <a:pt x="66" y="134"/>
                      <a:pt x="54" y="131"/>
                    </a:cubicBezTo>
                    <a:cubicBezTo>
                      <a:pt x="50" y="127"/>
                      <a:pt x="54" y="119"/>
                      <a:pt x="46" y="119"/>
                    </a:cubicBezTo>
                    <a:cubicBezTo>
                      <a:pt x="39" y="121"/>
                      <a:pt x="44" y="128"/>
                      <a:pt x="39" y="130"/>
                    </a:cubicBezTo>
                    <a:cubicBezTo>
                      <a:pt x="35" y="125"/>
                      <a:pt x="38" y="112"/>
                      <a:pt x="27" y="109"/>
                    </a:cubicBezTo>
                    <a:cubicBezTo>
                      <a:pt x="19" y="108"/>
                      <a:pt x="16" y="116"/>
                      <a:pt x="10" y="115"/>
                    </a:cubicBezTo>
                    <a:cubicBezTo>
                      <a:pt x="6" y="118"/>
                      <a:pt x="3" y="123"/>
                      <a:pt x="0" y="126"/>
                    </a:cubicBezTo>
                    <a:cubicBezTo>
                      <a:pt x="0" y="126"/>
                      <a:pt x="66" y="179"/>
                      <a:pt x="100" y="12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810">
                <a:extLst>
                  <a:ext uri="{FF2B5EF4-FFF2-40B4-BE49-F238E27FC236}">
                    <a16:creationId xmlns:a16="http://schemas.microsoft.com/office/drawing/2014/main" id="{B4693F90-0F5B-4917-8209-FE17557EEE18}"/>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 name="Freeform 811">
                <a:extLst>
                  <a:ext uri="{FF2B5EF4-FFF2-40B4-BE49-F238E27FC236}">
                    <a16:creationId xmlns:a16="http://schemas.microsoft.com/office/drawing/2014/main" id="{F61B8397-CAC2-42C8-B282-7E9938CEE61E}"/>
                  </a:ext>
                </a:extLst>
              </p:cNvPr>
              <p:cNvSpPr>
                <a:spLocks/>
              </p:cNvSpPr>
              <p:nvPr/>
            </p:nvSpPr>
            <p:spPr bwMode="auto">
              <a:xfrm>
                <a:off x="-4304" y="1308"/>
                <a:ext cx="8" cy="6"/>
              </a:xfrm>
              <a:custGeom>
                <a:avLst/>
                <a:gdLst>
                  <a:gd name="T0" fmla="*/ 12 w 12"/>
                  <a:gd name="T1" fmla="*/ 6 h 9"/>
                  <a:gd name="T2" fmla="*/ 7 w 12"/>
                  <a:gd name="T3" fmla="*/ 0 h 9"/>
                  <a:gd name="T4" fmla="*/ 12 w 12"/>
                  <a:gd name="T5" fmla="*/ 4 h 9"/>
                  <a:gd name="T6" fmla="*/ 12 w 12"/>
                  <a:gd name="T7" fmla="*/ 6 h 9"/>
                </a:gdLst>
                <a:ahLst/>
                <a:cxnLst>
                  <a:cxn ang="0">
                    <a:pos x="T0" y="T1"/>
                  </a:cxn>
                  <a:cxn ang="0">
                    <a:pos x="T2" y="T3"/>
                  </a:cxn>
                  <a:cxn ang="0">
                    <a:pos x="T4" y="T5"/>
                  </a:cxn>
                  <a:cxn ang="0">
                    <a:pos x="T6" y="T7"/>
                  </a:cxn>
                </a:cxnLst>
                <a:rect l="0" t="0" r="r" b="b"/>
                <a:pathLst>
                  <a:path w="12" h="9">
                    <a:moveTo>
                      <a:pt x="12" y="6"/>
                    </a:moveTo>
                    <a:cubicBezTo>
                      <a:pt x="9" y="9"/>
                      <a:pt x="0" y="3"/>
                      <a:pt x="7" y="0"/>
                    </a:cubicBezTo>
                    <a:cubicBezTo>
                      <a:pt x="8" y="2"/>
                      <a:pt x="11" y="2"/>
                      <a:pt x="12" y="4"/>
                    </a:cubicBezTo>
                    <a:cubicBezTo>
                      <a:pt x="12" y="6"/>
                      <a:pt x="12" y="6"/>
                      <a:pt x="1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 name="Freeform 812">
                <a:extLst>
                  <a:ext uri="{FF2B5EF4-FFF2-40B4-BE49-F238E27FC236}">
                    <a16:creationId xmlns:a16="http://schemas.microsoft.com/office/drawing/2014/main" id="{0AFB46E2-469F-4FC8-8F2C-6B00FBA30D77}"/>
                  </a:ext>
                </a:extLst>
              </p:cNvPr>
              <p:cNvSpPr>
                <a:spLocks/>
              </p:cNvSpPr>
              <p:nvPr/>
            </p:nvSpPr>
            <p:spPr bwMode="auto">
              <a:xfrm>
                <a:off x="-4751" y="1162"/>
                <a:ext cx="7" cy="6"/>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813">
                <a:extLst>
                  <a:ext uri="{FF2B5EF4-FFF2-40B4-BE49-F238E27FC236}">
                    <a16:creationId xmlns:a16="http://schemas.microsoft.com/office/drawing/2014/main" id="{5BE2286F-F16C-40D9-BF59-99BCACD4F5DF}"/>
                  </a:ext>
                </a:extLst>
              </p:cNvPr>
              <p:cNvSpPr>
                <a:spLocks/>
              </p:cNvSpPr>
              <p:nvPr/>
            </p:nvSpPr>
            <p:spPr bwMode="auto">
              <a:xfrm>
                <a:off x="-4609" y="1263"/>
                <a:ext cx="7" cy="13"/>
              </a:xfrm>
              <a:custGeom>
                <a:avLst/>
                <a:gdLst>
                  <a:gd name="T0" fmla="*/ 12 w 12"/>
                  <a:gd name="T1" fmla="*/ 21 h 21"/>
                  <a:gd name="T2" fmla="*/ 0 w 12"/>
                  <a:gd name="T3" fmla="*/ 0 h 21"/>
                  <a:gd name="T4" fmla="*/ 12 w 12"/>
                  <a:gd name="T5" fmla="*/ 18 h 21"/>
                  <a:gd name="T6" fmla="*/ 12 w 12"/>
                  <a:gd name="T7" fmla="*/ 21 h 21"/>
                </a:gdLst>
                <a:ahLst/>
                <a:cxnLst>
                  <a:cxn ang="0">
                    <a:pos x="T0" y="T1"/>
                  </a:cxn>
                  <a:cxn ang="0">
                    <a:pos x="T2" y="T3"/>
                  </a:cxn>
                  <a:cxn ang="0">
                    <a:pos x="T4" y="T5"/>
                  </a:cxn>
                  <a:cxn ang="0">
                    <a:pos x="T6" y="T7"/>
                  </a:cxn>
                </a:cxnLst>
                <a:rect l="0" t="0" r="r" b="b"/>
                <a:pathLst>
                  <a:path w="12" h="21">
                    <a:moveTo>
                      <a:pt x="12" y="21"/>
                    </a:moveTo>
                    <a:cubicBezTo>
                      <a:pt x="6" y="14"/>
                      <a:pt x="1" y="8"/>
                      <a:pt x="0" y="0"/>
                    </a:cubicBezTo>
                    <a:cubicBezTo>
                      <a:pt x="7" y="5"/>
                      <a:pt x="10" y="11"/>
                      <a:pt x="12" y="18"/>
                    </a:cubicBezTo>
                    <a:cubicBezTo>
                      <a:pt x="12" y="21"/>
                      <a:pt x="12" y="21"/>
                      <a:pt x="12" y="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814">
                <a:extLst>
                  <a:ext uri="{FF2B5EF4-FFF2-40B4-BE49-F238E27FC236}">
                    <a16:creationId xmlns:a16="http://schemas.microsoft.com/office/drawing/2014/main" id="{E3B72707-BB40-4D1E-8FFC-75E49793DBC8}"/>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815">
                <a:extLst>
                  <a:ext uri="{FF2B5EF4-FFF2-40B4-BE49-F238E27FC236}">
                    <a16:creationId xmlns:a16="http://schemas.microsoft.com/office/drawing/2014/main" id="{FFDE0B6E-2BAA-4DB0-8D69-DB6F76F696D7}"/>
                  </a:ext>
                </a:extLst>
              </p:cNvPr>
              <p:cNvSpPr>
                <a:spLocks/>
              </p:cNvSpPr>
              <p:nvPr/>
            </p:nvSpPr>
            <p:spPr bwMode="auto">
              <a:xfrm>
                <a:off x="-3938" y="1660"/>
                <a:ext cx="7" cy="9"/>
              </a:xfrm>
              <a:custGeom>
                <a:avLst/>
                <a:gdLst>
                  <a:gd name="T0" fmla="*/ 8 w 12"/>
                  <a:gd name="T1" fmla="*/ 9 h 15"/>
                  <a:gd name="T2" fmla="*/ 6 w 12"/>
                  <a:gd name="T3" fmla="*/ 5 h 15"/>
                  <a:gd name="T4" fmla="*/ 6 w 12"/>
                  <a:gd name="T5" fmla="*/ 1 h 15"/>
                  <a:gd name="T6" fmla="*/ 0 w 12"/>
                  <a:gd name="T7" fmla="*/ 0 h 15"/>
                  <a:gd name="T8" fmla="*/ 4 w 12"/>
                  <a:gd name="T9" fmla="*/ 5 h 15"/>
                  <a:gd name="T10" fmla="*/ 7 w 12"/>
                  <a:gd name="T11" fmla="*/ 10 h 15"/>
                  <a:gd name="T12" fmla="*/ 8 w 12"/>
                  <a:gd name="T13" fmla="*/ 14 h 15"/>
                  <a:gd name="T14" fmla="*/ 11 w 12"/>
                  <a:gd name="T15" fmla="*/ 9 h 15"/>
                  <a:gd name="T16" fmla="*/ 8 w 12"/>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9"/>
                    </a:moveTo>
                    <a:cubicBezTo>
                      <a:pt x="6" y="5"/>
                      <a:pt x="6" y="5"/>
                      <a:pt x="6" y="5"/>
                    </a:cubicBezTo>
                    <a:cubicBezTo>
                      <a:pt x="6" y="3"/>
                      <a:pt x="7" y="2"/>
                      <a:pt x="6" y="1"/>
                    </a:cubicBezTo>
                    <a:cubicBezTo>
                      <a:pt x="0" y="0"/>
                      <a:pt x="0" y="0"/>
                      <a:pt x="0" y="0"/>
                    </a:cubicBezTo>
                    <a:cubicBezTo>
                      <a:pt x="0" y="2"/>
                      <a:pt x="2" y="4"/>
                      <a:pt x="4" y="5"/>
                    </a:cubicBezTo>
                    <a:cubicBezTo>
                      <a:pt x="7" y="10"/>
                      <a:pt x="7" y="10"/>
                      <a:pt x="7" y="10"/>
                    </a:cubicBezTo>
                    <a:cubicBezTo>
                      <a:pt x="6" y="12"/>
                      <a:pt x="6" y="14"/>
                      <a:pt x="8" y="14"/>
                    </a:cubicBezTo>
                    <a:cubicBezTo>
                      <a:pt x="10" y="15"/>
                      <a:pt x="12" y="11"/>
                      <a:pt x="11" y="9"/>
                    </a:cubicBezTo>
                    <a:cubicBezTo>
                      <a:pt x="8" y="9"/>
                      <a:pt x="8" y="9"/>
                      <a:pt x="8"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816">
                <a:extLst>
                  <a:ext uri="{FF2B5EF4-FFF2-40B4-BE49-F238E27FC236}">
                    <a16:creationId xmlns:a16="http://schemas.microsoft.com/office/drawing/2014/main" id="{27F6827E-CCF7-476C-A42E-56B04617214E}"/>
                  </a:ext>
                </a:extLst>
              </p:cNvPr>
              <p:cNvSpPr>
                <a:spLocks/>
              </p:cNvSpPr>
              <p:nvPr/>
            </p:nvSpPr>
            <p:spPr bwMode="auto">
              <a:xfrm>
                <a:off x="-3930" y="1666"/>
                <a:ext cx="2" cy="1"/>
              </a:xfrm>
              <a:custGeom>
                <a:avLst/>
                <a:gdLst>
                  <a:gd name="T0" fmla="*/ 0 w 2"/>
                  <a:gd name="T1" fmla="*/ 1 h 1"/>
                  <a:gd name="T2" fmla="*/ 2 w 2"/>
                  <a:gd name="T3" fmla="*/ 1 h 1"/>
                  <a:gd name="T4" fmla="*/ 2 w 2"/>
                  <a:gd name="T5" fmla="*/ 0 h 1"/>
                  <a:gd name="T6" fmla="*/ 1 w 2"/>
                  <a:gd name="T7" fmla="*/ 0 h 1"/>
                  <a:gd name="T8" fmla="*/ 0 w 2"/>
                  <a:gd name="T9" fmla="*/ 1 h 1"/>
                </a:gdLst>
                <a:ahLst/>
                <a:cxnLst>
                  <a:cxn ang="0">
                    <a:pos x="T0" y="T1"/>
                  </a:cxn>
                  <a:cxn ang="0">
                    <a:pos x="T2" y="T3"/>
                  </a:cxn>
                  <a:cxn ang="0">
                    <a:pos x="T4" y="T5"/>
                  </a:cxn>
                  <a:cxn ang="0">
                    <a:pos x="T6" y="T7"/>
                  </a:cxn>
                  <a:cxn ang="0">
                    <a:pos x="T8" y="T9"/>
                  </a:cxn>
                </a:cxnLst>
                <a:rect l="0" t="0" r="r" b="b"/>
                <a:pathLst>
                  <a:path w="2" h="1">
                    <a:moveTo>
                      <a:pt x="0" y="1"/>
                    </a:moveTo>
                    <a:lnTo>
                      <a:pt x="2" y="1"/>
                    </a:lnTo>
                    <a:lnTo>
                      <a:pt x="2" y="0"/>
                    </a:lnTo>
                    <a:lnTo>
                      <a:pt x="1"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 name="Freeform 817">
                <a:extLst>
                  <a:ext uri="{FF2B5EF4-FFF2-40B4-BE49-F238E27FC236}">
                    <a16:creationId xmlns:a16="http://schemas.microsoft.com/office/drawing/2014/main" id="{37FA3055-CA8B-4824-B0B3-55691A90D7F7}"/>
                  </a:ext>
                </a:extLst>
              </p:cNvPr>
              <p:cNvSpPr>
                <a:spLocks/>
              </p:cNvSpPr>
              <p:nvPr/>
            </p:nvSpPr>
            <p:spPr bwMode="auto">
              <a:xfrm>
                <a:off x="-3930" y="1666"/>
                <a:ext cx="2" cy="1"/>
              </a:xfrm>
              <a:custGeom>
                <a:avLst/>
                <a:gdLst>
                  <a:gd name="T0" fmla="*/ 0 w 2"/>
                  <a:gd name="T1" fmla="*/ 1 h 1"/>
                  <a:gd name="T2" fmla="*/ 2 w 2"/>
                  <a:gd name="T3" fmla="*/ 1 h 1"/>
                  <a:gd name="T4" fmla="*/ 2 w 2"/>
                  <a:gd name="T5" fmla="*/ 0 h 1"/>
                  <a:gd name="T6" fmla="*/ 1 w 2"/>
                  <a:gd name="T7" fmla="*/ 0 h 1"/>
                  <a:gd name="T8" fmla="*/ 0 w 2"/>
                  <a:gd name="T9" fmla="*/ 1 h 1"/>
                </a:gdLst>
                <a:ahLst/>
                <a:cxnLst>
                  <a:cxn ang="0">
                    <a:pos x="T0" y="T1"/>
                  </a:cxn>
                  <a:cxn ang="0">
                    <a:pos x="T2" y="T3"/>
                  </a:cxn>
                  <a:cxn ang="0">
                    <a:pos x="T4" y="T5"/>
                  </a:cxn>
                  <a:cxn ang="0">
                    <a:pos x="T6" y="T7"/>
                  </a:cxn>
                  <a:cxn ang="0">
                    <a:pos x="T8" y="T9"/>
                  </a:cxn>
                </a:cxnLst>
                <a:rect l="0" t="0" r="r" b="b"/>
                <a:pathLst>
                  <a:path w="2" h="1">
                    <a:moveTo>
                      <a:pt x="0" y="1"/>
                    </a:moveTo>
                    <a:lnTo>
                      <a:pt x="2" y="1"/>
                    </a:lnTo>
                    <a:lnTo>
                      <a:pt x="2" y="0"/>
                    </a:lnTo>
                    <a:lnTo>
                      <a:pt x="1" y="0"/>
                    </a:lnTo>
                    <a:lnTo>
                      <a:pt x="0" y="1"/>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 name="Freeform 818">
                <a:extLst>
                  <a:ext uri="{FF2B5EF4-FFF2-40B4-BE49-F238E27FC236}">
                    <a16:creationId xmlns:a16="http://schemas.microsoft.com/office/drawing/2014/main" id="{63D24545-A0F0-4E2E-BB86-593DD5CCD48E}"/>
                  </a:ext>
                </a:extLst>
              </p:cNvPr>
              <p:cNvSpPr>
                <a:spLocks/>
              </p:cNvSpPr>
              <p:nvPr/>
            </p:nvSpPr>
            <p:spPr bwMode="auto">
              <a:xfrm>
                <a:off x="-5385" y="1621"/>
                <a:ext cx="72" cy="114"/>
              </a:xfrm>
              <a:custGeom>
                <a:avLst/>
                <a:gdLst>
                  <a:gd name="T0" fmla="*/ 115 w 115"/>
                  <a:gd name="T1" fmla="*/ 165 h 183"/>
                  <a:gd name="T2" fmla="*/ 110 w 115"/>
                  <a:gd name="T3" fmla="*/ 171 h 183"/>
                  <a:gd name="T4" fmla="*/ 110 w 115"/>
                  <a:gd name="T5" fmla="*/ 159 h 183"/>
                  <a:gd name="T6" fmla="*/ 109 w 115"/>
                  <a:gd name="T7" fmla="*/ 152 h 183"/>
                  <a:gd name="T8" fmla="*/ 109 w 115"/>
                  <a:gd name="T9" fmla="*/ 147 h 183"/>
                  <a:gd name="T10" fmla="*/ 108 w 115"/>
                  <a:gd name="T11" fmla="*/ 135 h 183"/>
                  <a:gd name="T12" fmla="*/ 96 w 115"/>
                  <a:gd name="T13" fmla="*/ 119 h 183"/>
                  <a:gd name="T14" fmla="*/ 87 w 115"/>
                  <a:gd name="T15" fmla="*/ 103 h 183"/>
                  <a:gd name="T16" fmla="*/ 88 w 115"/>
                  <a:gd name="T17" fmla="*/ 98 h 183"/>
                  <a:gd name="T18" fmla="*/ 85 w 115"/>
                  <a:gd name="T19" fmla="*/ 81 h 183"/>
                  <a:gd name="T20" fmla="*/ 82 w 115"/>
                  <a:gd name="T21" fmla="*/ 61 h 183"/>
                  <a:gd name="T22" fmla="*/ 77 w 115"/>
                  <a:gd name="T23" fmla="*/ 53 h 183"/>
                  <a:gd name="T24" fmla="*/ 56 w 115"/>
                  <a:gd name="T25" fmla="*/ 43 h 183"/>
                  <a:gd name="T26" fmla="*/ 40 w 115"/>
                  <a:gd name="T27" fmla="*/ 27 h 183"/>
                  <a:gd name="T28" fmla="*/ 32 w 115"/>
                  <a:gd name="T29" fmla="*/ 15 h 183"/>
                  <a:gd name="T30" fmla="*/ 24 w 115"/>
                  <a:gd name="T31" fmla="*/ 5 h 183"/>
                  <a:gd name="T32" fmla="*/ 6 w 115"/>
                  <a:gd name="T33" fmla="*/ 0 h 183"/>
                  <a:gd name="T34" fmla="*/ 12 w 115"/>
                  <a:gd name="T35" fmla="*/ 18 h 183"/>
                  <a:gd name="T36" fmla="*/ 10 w 115"/>
                  <a:gd name="T37" fmla="*/ 28 h 183"/>
                  <a:gd name="T38" fmla="*/ 13 w 115"/>
                  <a:gd name="T39" fmla="*/ 34 h 183"/>
                  <a:gd name="T40" fmla="*/ 19 w 115"/>
                  <a:gd name="T41" fmla="*/ 49 h 183"/>
                  <a:gd name="T42" fmla="*/ 28 w 115"/>
                  <a:gd name="T43" fmla="*/ 64 h 183"/>
                  <a:gd name="T44" fmla="*/ 37 w 115"/>
                  <a:gd name="T45" fmla="*/ 69 h 183"/>
                  <a:gd name="T46" fmla="*/ 41 w 115"/>
                  <a:gd name="T47" fmla="*/ 76 h 183"/>
                  <a:gd name="T48" fmla="*/ 39 w 115"/>
                  <a:gd name="T49" fmla="*/ 85 h 183"/>
                  <a:gd name="T50" fmla="*/ 38 w 115"/>
                  <a:gd name="T51" fmla="*/ 93 h 183"/>
                  <a:gd name="T52" fmla="*/ 43 w 115"/>
                  <a:gd name="T53" fmla="*/ 96 h 183"/>
                  <a:gd name="T54" fmla="*/ 46 w 115"/>
                  <a:gd name="T55" fmla="*/ 100 h 183"/>
                  <a:gd name="T56" fmla="*/ 53 w 115"/>
                  <a:gd name="T57" fmla="*/ 112 h 183"/>
                  <a:gd name="T58" fmla="*/ 50 w 115"/>
                  <a:gd name="T59" fmla="*/ 118 h 183"/>
                  <a:gd name="T60" fmla="*/ 58 w 115"/>
                  <a:gd name="T61" fmla="*/ 131 h 183"/>
                  <a:gd name="T62" fmla="*/ 65 w 115"/>
                  <a:gd name="T63" fmla="*/ 129 h 183"/>
                  <a:gd name="T64" fmla="*/ 73 w 115"/>
                  <a:gd name="T65" fmla="*/ 134 h 183"/>
                  <a:gd name="T66" fmla="*/ 66 w 115"/>
                  <a:gd name="T67" fmla="*/ 141 h 183"/>
                  <a:gd name="T68" fmla="*/ 94 w 115"/>
                  <a:gd name="T69" fmla="*/ 173 h 183"/>
                  <a:gd name="T70" fmla="*/ 101 w 115"/>
                  <a:gd name="T71" fmla="*/ 178 h 183"/>
                  <a:gd name="T72" fmla="*/ 111 w 115"/>
                  <a:gd name="T73" fmla="*/ 180 h 183"/>
                  <a:gd name="T74" fmla="*/ 115 w 115"/>
                  <a:gd name="T75" fmla="*/ 181 h 183"/>
                  <a:gd name="T76" fmla="*/ 114 w 115"/>
                  <a:gd name="T77" fmla="*/ 176 h 183"/>
                  <a:gd name="T78" fmla="*/ 115 w 115"/>
                  <a:gd name="T79" fmla="*/ 16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115" y="165"/>
                    </a:move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ubicBezTo>
                      <a:pt x="113" y="179"/>
                      <a:pt x="113" y="177"/>
                      <a:pt x="114" y="176"/>
                    </a:cubicBezTo>
                    <a:cubicBezTo>
                      <a:pt x="115" y="172"/>
                      <a:pt x="114" y="169"/>
                      <a:pt x="115" y="16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819">
                <a:extLst>
                  <a:ext uri="{FF2B5EF4-FFF2-40B4-BE49-F238E27FC236}">
                    <a16:creationId xmlns:a16="http://schemas.microsoft.com/office/drawing/2014/main" id="{B2E94657-BFDB-4F92-A830-6825A76A1CAF}"/>
                  </a:ext>
                </a:extLst>
              </p:cNvPr>
              <p:cNvSpPr>
                <a:spLocks/>
              </p:cNvSpPr>
              <p:nvPr/>
            </p:nvSpPr>
            <p:spPr bwMode="auto">
              <a:xfrm>
                <a:off x="-5359" y="157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 name="Freeform 820">
                <a:extLst>
                  <a:ext uri="{FF2B5EF4-FFF2-40B4-BE49-F238E27FC236}">
                    <a16:creationId xmlns:a16="http://schemas.microsoft.com/office/drawing/2014/main" id="{6C5D24E1-A2C5-43B8-8EC7-89555D9FA056}"/>
                  </a:ext>
                </a:extLst>
              </p:cNvPr>
              <p:cNvSpPr>
                <a:spLocks/>
              </p:cNvSpPr>
              <p:nvPr/>
            </p:nvSpPr>
            <p:spPr bwMode="auto">
              <a:xfrm>
                <a:off x="-5371" y="1518"/>
                <a:ext cx="8" cy="23"/>
              </a:xfrm>
              <a:custGeom>
                <a:avLst/>
                <a:gdLst>
                  <a:gd name="T0" fmla="*/ 4 w 13"/>
                  <a:gd name="T1" fmla="*/ 0 h 38"/>
                  <a:gd name="T2" fmla="*/ 0 w 13"/>
                  <a:gd name="T3" fmla="*/ 3 h 38"/>
                  <a:gd name="T4" fmla="*/ 0 w 13"/>
                  <a:gd name="T5" fmla="*/ 7 h 38"/>
                  <a:gd name="T6" fmla="*/ 6 w 13"/>
                  <a:gd name="T7" fmla="*/ 38 h 38"/>
                  <a:gd name="T8" fmla="*/ 10 w 13"/>
                  <a:gd name="T9" fmla="*/ 27 h 38"/>
                  <a:gd name="T10" fmla="*/ 8 w 13"/>
                  <a:gd name="T11" fmla="*/ 14 h 38"/>
                  <a:gd name="T12" fmla="*/ 4 w 13"/>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4" y="0"/>
                    </a:moveTo>
                    <a:cubicBezTo>
                      <a:pt x="3" y="2"/>
                      <a:pt x="0" y="2"/>
                      <a:pt x="0" y="3"/>
                    </a:cubicBezTo>
                    <a:cubicBezTo>
                      <a:pt x="0" y="7"/>
                      <a:pt x="0" y="7"/>
                      <a:pt x="0" y="7"/>
                    </a:cubicBezTo>
                    <a:cubicBezTo>
                      <a:pt x="1" y="18"/>
                      <a:pt x="4" y="30"/>
                      <a:pt x="6" y="38"/>
                    </a:cubicBezTo>
                    <a:cubicBezTo>
                      <a:pt x="10" y="34"/>
                      <a:pt x="13" y="33"/>
                      <a:pt x="10" y="27"/>
                    </a:cubicBezTo>
                    <a:cubicBezTo>
                      <a:pt x="5" y="22"/>
                      <a:pt x="8" y="16"/>
                      <a:pt x="8" y="14"/>
                    </a:cubicBezTo>
                    <a:cubicBezTo>
                      <a:pt x="6" y="8"/>
                      <a:pt x="8"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 name="Freeform 821">
                <a:extLst>
                  <a:ext uri="{FF2B5EF4-FFF2-40B4-BE49-F238E27FC236}">
                    <a16:creationId xmlns:a16="http://schemas.microsoft.com/office/drawing/2014/main" id="{8A81030B-3DE1-40E9-9FDC-EE47041F242B}"/>
                  </a:ext>
                </a:extLst>
              </p:cNvPr>
              <p:cNvSpPr>
                <a:spLocks/>
              </p:cNvSpPr>
              <p:nvPr/>
            </p:nvSpPr>
            <p:spPr bwMode="auto">
              <a:xfrm>
                <a:off x="-5376" y="1520"/>
                <a:ext cx="4" cy="8"/>
              </a:xfrm>
              <a:custGeom>
                <a:avLst/>
                <a:gdLst>
                  <a:gd name="T0" fmla="*/ 1 w 7"/>
                  <a:gd name="T1" fmla="*/ 3 h 13"/>
                  <a:gd name="T2" fmla="*/ 5 w 7"/>
                  <a:gd name="T3" fmla="*/ 13 h 13"/>
                  <a:gd name="T4" fmla="*/ 6 w 7"/>
                  <a:gd name="T5" fmla="*/ 5 h 13"/>
                  <a:gd name="T6" fmla="*/ 1 w 7"/>
                  <a:gd name="T7" fmla="*/ 3 h 13"/>
                </a:gdLst>
                <a:ahLst/>
                <a:cxnLst>
                  <a:cxn ang="0">
                    <a:pos x="T0" y="T1"/>
                  </a:cxn>
                  <a:cxn ang="0">
                    <a:pos x="T2" y="T3"/>
                  </a:cxn>
                  <a:cxn ang="0">
                    <a:pos x="T4" y="T5"/>
                  </a:cxn>
                  <a:cxn ang="0">
                    <a:pos x="T6" y="T7"/>
                  </a:cxn>
                </a:cxnLst>
                <a:rect l="0" t="0" r="r" b="b"/>
                <a:pathLst>
                  <a:path w="7" h="13">
                    <a:moveTo>
                      <a:pt x="1" y="3"/>
                    </a:moveTo>
                    <a:cubicBezTo>
                      <a:pt x="0" y="4"/>
                      <a:pt x="2" y="10"/>
                      <a:pt x="5" y="13"/>
                    </a:cubicBezTo>
                    <a:cubicBezTo>
                      <a:pt x="5" y="9"/>
                      <a:pt x="5" y="8"/>
                      <a:pt x="6" y="5"/>
                    </a:cubicBezTo>
                    <a:cubicBezTo>
                      <a:pt x="7" y="2"/>
                      <a:pt x="4" y="0"/>
                      <a:pt x="1"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822">
                <a:extLst>
                  <a:ext uri="{FF2B5EF4-FFF2-40B4-BE49-F238E27FC236}">
                    <a16:creationId xmlns:a16="http://schemas.microsoft.com/office/drawing/2014/main" id="{C98F7364-17F4-4BCB-8142-2DC6432F730E}"/>
                  </a:ext>
                </a:extLst>
              </p:cNvPr>
              <p:cNvSpPr>
                <a:spLocks/>
              </p:cNvSpPr>
              <p:nvPr/>
            </p:nvSpPr>
            <p:spPr bwMode="auto">
              <a:xfrm>
                <a:off x="-5374" y="1509"/>
                <a:ext cx="7" cy="9"/>
              </a:xfrm>
              <a:custGeom>
                <a:avLst/>
                <a:gdLst>
                  <a:gd name="T0" fmla="*/ 1 w 11"/>
                  <a:gd name="T1" fmla="*/ 5 h 14"/>
                  <a:gd name="T2" fmla="*/ 4 w 11"/>
                  <a:gd name="T3" fmla="*/ 14 h 14"/>
                  <a:gd name="T4" fmla="*/ 10 w 11"/>
                  <a:gd name="T5" fmla="*/ 11 h 14"/>
                  <a:gd name="T6" fmla="*/ 1 w 11"/>
                  <a:gd name="T7" fmla="*/ 5 h 14"/>
                </a:gdLst>
                <a:ahLst/>
                <a:cxnLst>
                  <a:cxn ang="0">
                    <a:pos x="T0" y="T1"/>
                  </a:cxn>
                  <a:cxn ang="0">
                    <a:pos x="T2" y="T3"/>
                  </a:cxn>
                  <a:cxn ang="0">
                    <a:pos x="T4" y="T5"/>
                  </a:cxn>
                  <a:cxn ang="0">
                    <a:pos x="T6" y="T7"/>
                  </a:cxn>
                </a:cxnLst>
                <a:rect l="0" t="0" r="r" b="b"/>
                <a:pathLst>
                  <a:path w="11" h="14">
                    <a:moveTo>
                      <a:pt x="1" y="5"/>
                    </a:moveTo>
                    <a:cubicBezTo>
                      <a:pt x="0" y="9"/>
                      <a:pt x="5" y="7"/>
                      <a:pt x="4" y="14"/>
                    </a:cubicBezTo>
                    <a:cubicBezTo>
                      <a:pt x="7" y="14"/>
                      <a:pt x="8" y="13"/>
                      <a:pt x="10" y="11"/>
                    </a:cubicBezTo>
                    <a:cubicBezTo>
                      <a:pt x="11" y="6"/>
                      <a:pt x="5" y="0"/>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 name="Freeform 823">
                <a:extLst>
                  <a:ext uri="{FF2B5EF4-FFF2-40B4-BE49-F238E27FC236}">
                    <a16:creationId xmlns:a16="http://schemas.microsoft.com/office/drawing/2014/main" id="{8979DB6E-FD24-4519-A007-26F374DA0464}"/>
                  </a:ext>
                </a:extLst>
              </p:cNvPr>
              <p:cNvSpPr>
                <a:spLocks/>
              </p:cNvSpPr>
              <p:nvPr/>
            </p:nvSpPr>
            <p:spPr bwMode="auto">
              <a:xfrm>
                <a:off x="-5377" y="1528"/>
                <a:ext cx="8" cy="18"/>
              </a:xfrm>
              <a:custGeom>
                <a:avLst/>
                <a:gdLst>
                  <a:gd name="T0" fmla="*/ 0 w 14"/>
                  <a:gd name="T1" fmla="*/ 2 h 29"/>
                  <a:gd name="T2" fmla="*/ 7 w 14"/>
                  <a:gd name="T3" fmla="*/ 25 h 29"/>
                  <a:gd name="T4" fmla="*/ 11 w 14"/>
                  <a:gd name="T5" fmla="*/ 14 h 29"/>
                  <a:gd name="T6" fmla="*/ 0 w 14"/>
                  <a:gd name="T7" fmla="*/ 2 h 29"/>
                </a:gdLst>
                <a:ahLst/>
                <a:cxnLst>
                  <a:cxn ang="0">
                    <a:pos x="T0" y="T1"/>
                  </a:cxn>
                  <a:cxn ang="0">
                    <a:pos x="T2" y="T3"/>
                  </a:cxn>
                  <a:cxn ang="0">
                    <a:pos x="T4" y="T5"/>
                  </a:cxn>
                  <a:cxn ang="0">
                    <a:pos x="T6" y="T7"/>
                  </a:cxn>
                </a:cxnLst>
                <a:rect l="0" t="0" r="r" b="b"/>
                <a:pathLst>
                  <a:path w="14" h="29">
                    <a:moveTo>
                      <a:pt x="0" y="2"/>
                    </a:moveTo>
                    <a:cubicBezTo>
                      <a:pt x="3" y="10"/>
                      <a:pt x="4" y="16"/>
                      <a:pt x="7" y="25"/>
                    </a:cubicBezTo>
                    <a:cubicBezTo>
                      <a:pt x="13" y="29"/>
                      <a:pt x="14" y="28"/>
                      <a:pt x="11" y="14"/>
                    </a:cubicBezTo>
                    <a:cubicBezTo>
                      <a:pt x="4" y="2"/>
                      <a:pt x="2" y="0"/>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 name="Freeform 824">
                <a:extLst>
                  <a:ext uri="{FF2B5EF4-FFF2-40B4-BE49-F238E27FC236}">
                    <a16:creationId xmlns:a16="http://schemas.microsoft.com/office/drawing/2014/main" id="{19D25B2E-B40C-4F19-BF02-071682B6FE89}"/>
                  </a:ext>
                </a:extLst>
              </p:cNvPr>
              <p:cNvSpPr>
                <a:spLocks/>
              </p:cNvSpPr>
              <p:nvPr/>
            </p:nvSpPr>
            <p:spPr bwMode="auto">
              <a:xfrm>
                <a:off x="-5368" y="1665"/>
                <a:ext cx="6" cy="7"/>
              </a:xfrm>
              <a:custGeom>
                <a:avLst/>
                <a:gdLst>
                  <a:gd name="T0" fmla="*/ 8 w 10"/>
                  <a:gd name="T1" fmla="*/ 1 h 12"/>
                  <a:gd name="T2" fmla="*/ 3 w 10"/>
                  <a:gd name="T3" fmla="*/ 0 h 12"/>
                  <a:gd name="T4" fmla="*/ 8 w 10"/>
                  <a:gd name="T5" fmla="*/ 12 h 12"/>
                  <a:gd name="T6" fmla="*/ 9 w 10"/>
                  <a:gd name="T7" fmla="*/ 5 h 12"/>
                  <a:gd name="T8" fmla="*/ 8 w 10"/>
                  <a:gd name="T9" fmla="*/ 1 h 12"/>
                </a:gdLst>
                <a:ahLst/>
                <a:cxnLst>
                  <a:cxn ang="0">
                    <a:pos x="T0" y="T1"/>
                  </a:cxn>
                  <a:cxn ang="0">
                    <a:pos x="T2" y="T3"/>
                  </a:cxn>
                  <a:cxn ang="0">
                    <a:pos x="T4" y="T5"/>
                  </a:cxn>
                  <a:cxn ang="0">
                    <a:pos x="T6" y="T7"/>
                  </a:cxn>
                  <a:cxn ang="0">
                    <a:pos x="T8" y="T9"/>
                  </a:cxn>
                </a:cxnLst>
                <a:rect l="0" t="0" r="r" b="b"/>
                <a:pathLst>
                  <a:path w="10" h="12">
                    <a:moveTo>
                      <a:pt x="8" y="1"/>
                    </a:moveTo>
                    <a:cubicBezTo>
                      <a:pt x="7" y="1"/>
                      <a:pt x="5" y="1"/>
                      <a:pt x="3" y="0"/>
                    </a:cubicBezTo>
                    <a:cubicBezTo>
                      <a:pt x="0" y="3"/>
                      <a:pt x="6" y="9"/>
                      <a:pt x="8" y="12"/>
                    </a:cubicBezTo>
                    <a:cubicBezTo>
                      <a:pt x="9" y="10"/>
                      <a:pt x="9" y="7"/>
                      <a:pt x="9" y="5"/>
                    </a:cubicBezTo>
                    <a:cubicBezTo>
                      <a:pt x="10" y="3"/>
                      <a:pt x="9" y="2"/>
                      <a:pt x="8"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825">
                <a:extLst>
                  <a:ext uri="{FF2B5EF4-FFF2-40B4-BE49-F238E27FC236}">
                    <a16:creationId xmlns:a16="http://schemas.microsoft.com/office/drawing/2014/main" id="{173DFE8A-12E6-4978-864F-7069048FE585}"/>
                  </a:ext>
                </a:extLst>
              </p:cNvPr>
              <p:cNvSpPr>
                <a:spLocks/>
              </p:cNvSpPr>
              <p:nvPr/>
            </p:nvSpPr>
            <p:spPr bwMode="auto">
              <a:xfrm>
                <a:off x="-4080" y="1756"/>
                <a:ext cx="78" cy="101"/>
              </a:xfrm>
              <a:custGeom>
                <a:avLst/>
                <a:gdLst>
                  <a:gd name="T0" fmla="*/ 120 w 126"/>
                  <a:gd name="T1" fmla="*/ 0 h 162"/>
                  <a:gd name="T2" fmla="*/ 0 w 126"/>
                  <a:gd name="T3" fmla="*/ 155 h 162"/>
                  <a:gd name="T4" fmla="*/ 2 w 126"/>
                  <a:gd name="T5" fmla="*/ 160 h 162"/>
                  <a:gd name="T6" fmla="*/ 7 w 126"/>
                  <a:gd name="T7" fmla="*/ 161 h 162"/>
                  <a:gd name="T8" fmla="*/ 17 w 126"/>
                  <a:gd name="T9" fmla="*/ 159 h 162"/>
                  <a:gd name="T10" fmla="*/ 19 w 126"/>
                  <a:gd name="T11" fmla="*/ 148 h 162"/>
                  <a:gd name="T12" fmla="*/ 31 w 126"/>
                  <a:gd name="T13" fmla="*/ 133 h 162"/>
                  <a:gd name="T14" fmla="*/ 36 w 126"/>
                  <a:gd name="T15" fmla="*/ 104 h 162"/>
                  <a:gd name="T16" fmla="*/ 35 w 126"/>
                  <a:gd name="T17" fmla="*/ 90 h 162"/>
                  <a:gd name="T18" fmla="*/ 40 w 126"/>
                  <a:gd name="T19" fmla="*/ 86 h 162"/>
                  <a:gd name="T20" fmla="*/ 43 w 126"/>
                  <a:gd name="T21" fmla="*/ 88 h 162"/>
                  <a:gd name="T22" fmla="*/ 45 w 126"/>
                  <a:gd name="T23" fmla="*/ 86 h 162"/>
                  <a:gd name="T24" fmla="*/ 44 w 126"/>
                  <a:gd name="T25" fmla="*/ 80 h 162"/>
                  <a:gd name="T26" fmla="*/ 56 w 126"/>
                  <a:gd name="T27" fmla="*/ 79 h 162"/>
                  <a:gd name="T28" fmla="*/ 64 w 126"/>
                  <a:gd name="T29" fmla="*/ 72 h 162"/>
                  <a:gd name="T30" fmla="*/ 71 w 126"/>
                  <a:gd name="T31" fmla="*/ 66 h 162"/>
                  <a:gd name="T32" fmla="*/ 92 w 126"/>
                  <a:gd name="T33" fmla="*/ 41 h 162"/>
                  <a:gd name="T34" fmla="*/ 107 w 126"/>
                  <a:gd name="T35" fmla="*/ 19 h 162"/>
                  <a:gd name="T36" fmla="*/ 124 w 126"/>
                  <a:gd name="T37" fmla="*/ 5 h 162"/>
                  <a:gd name="T38" fmla="*/ 120 w 126"/>
                  <a:gd name="T39"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6" h="162">
                    <a:moveTo>
                      <a:pt x="120" y="0"/>
                    </a:moveTo>
                    <a:cubicBezTo>
                      <a:pt x="120" y="0"/>
                      <a:pt x="33" y="52"/>
                      <a:pt x="0" y="155"/>
                    </a:cubicBezTo>
                    <a:cubicBezTo>
                      <a:pt x="1" y="157"/>
                      <a:pt x="2" y="159"/>
                      <a:pt x="2" y="160"/>
                    </a:cubicBezTo>
                    <a:cubicBezTo>
                      <a:pt x="3" y="162"/>
                      <a:pt x="5" y="161"/>
                      <a:pt x="7" y="161"/>
                    </a:cubicBezTo>
                    <a:cubicBezTo>
                      <a:pt x="11" y="160"/>
                      <a:pt x="13" y="155"/>
                      <a:pt x="17" y="159"/>
                    </a:cubicBezTo>
                    <a:cubicBezTo>
                      <a:pt x="24" y="155"/>
                      <a:pt x="17" y="151"/>
                      <a:pt x="19" y="148"/>
                    </a:cubicBezTo>
                    <a:cubicBezTo>
                      <a:pt x="29" y="148"/>
                      <a:pt x="23" y="137"/>
                      <a:pt x="31" y="133"/>
                    </a:cubicBezTo>
                    <a:cubicBezTo>
                      <a:pt x="25" y="122"/>
                      <a:pt x="41" y="115"/>
                      <a:pt x="36" y="104"/>
                    </a:cubicBezTo>
                    <a:cubicBezTo>
                      <a:pt x="46" y="102"/>
                      <a:pt x="37" y="95"/>
                      <a:pt x="35" y="90"/>
                    </a:cubicBezTo>
                    <a:cubicBezTo>
                      <a:pt x="36" y="89"/>
                      <a:pt x="38" y="86"/>
                      <a:pt x="40" y="86"/>
                    </a:cubicBezTo>
                    <a:cubicBezTo>
                      <a:pt x="40" y="87"/>
                      <a:pt x="42" y="89"/>
                      <a:pt x="43" y="88"/>
                    </a:cubicBezTo>
                    <a:cubicBezTo>
                      <a:pt x="43" y="87"/>
                      <a:pt x="44" y="86"/>
                      <a:pt x="45" y="86"/>
                    </a:cubicBezTo>
                    <a:cubicBezTo>
                      <a:pt x="45" y="85"/>
                      <a:pt x="44" y="81"/>
                      <a:pt x="44" y="80"/>
                    </a:cubicBezTo>
                    <a:cubicBezTo>
                      <a:pt x="47" y="83"/>
                      <a:pt x="54" y="85"/>
                      <a:pt x="56" y="79"/>
                    </a:cubicBezTo>
                    <a:cubicBezTo>
                      <a:pt x="61" y="78"/>
                      <a:pt x="62" y="75"/>
                      <a:pt x="64" y="72"/>
                    </a:cubicBezTo>
                    <a:cubicBezTo>
                      <a:pt x="65" y="69"/>
                      <a:pt x="66" y="68"/>
                      <a:pt x="71" y="66"/>
                    </a:cubicBezTo>
                    <a:cubicBezTo>
                      <a:pt x="75" y="57"/>
                      <a:pt x="82" y="46"/>
                      <a:pt x="92" y="41"/>
                    </a:cubicBezTo>
                    <a:cubicBezTo>
                      <a:pt x="94" y="34"/>
                      <a:pt x="101" y="26"/>
                      <a:pt x="107" y="19"/>
                    </a:cubicBezTo>
                    <a:cubicBezTo>
                      <a:pt x="117" y="19"/>
                      <a:pt x="117" y="9"/>
                      <a:pt x="124" y="5"/>
                    </a:cubicBezTo>
                    <a:cubicBezTo>
                      <a:pt x="126" y="0"/>
                      <a:pt x="123" y="0"/>
                      <a:pt x="12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826">
                <a:extLst>
                  <a:ext uri="{FF2B5EF4-FFF2-40B4-BE49-F238E27FC236}">
                    <a16:creationId xmlns:a16="http://schemas.microsoft.com/office/drawing/2014/main" id="{7819E9B9-ED3F-4D32-B309-02F0B3A302E0}"/>
                  </a:ext>
                </a:extLst>
              </p:cNvPr>
              <p:cNvSpPr>
                <a:spLocks/>
              </p:cNvSpPr>
              <p:nvPr/>
            </p:nvSpPr>
            <p:spPr bwMode="auto">
              <a:xfrm>
                <a:off x="-3895" y="16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 name="Freeform 827">
                <a:extLst>
                  <a:ext uri="{FF2B5EF4-FFF2-40B4-BE49-F238E27FC236}">
                    <a16:creationId xmlns:a16="http://schemas.microsoft.com/office/drawing/2014/main" id="{BA720690-7939-412D-8F44-BD9D4789BC35}"/>
                  </a:ext>
                </a:extLst>
              </p:cNvPr>
              <p:cNvSpPr>
                <a:spLocks/>
              </p:cNvSpPr>
              <p:nvPr/>
            </p:nvSpPr>
            <p:spPr bwMode="auto">
              <a:xfrm>
                <a:off x="-3929" y="1638"/>
                <a:ext cx="16" cy="23"/>
              </a:xfrm>
              <a:custGeom>
                <a:avLst/>
                <a:gdLst>
                  <a:gd name="T0" fmla="*/ 12 w 25"/>
                  <a:gd name="T1" fmla="*/ 1 h 37"/>
                  <a:gd name="T2" fmla="*/ 14 w 25"/>
                  <a:gd name="T3" fmla="*/ 12 h 37"/>
                  <a:gd name="T4" fmla="*/ 2 w 25"/>
                  <a:gd name="T5" fmla="*/ 30 h 37"/>
                  <a:gd name="T6" fmla="*/ 6 w 25"/>
                  <a:gd name="T7" fmla="*/ 37 h 37"/>
                  <a:gd name="T8" fmla="*/ 17 w 25"/>
                  <a:gd name="T9" fmla="*/ 28 h 37"/>
                  <a:gd name="T10" fmla="*/ 24 w 25"/>
                  <a:gd name="T11" fmla="*/ 15 h 37"/>
                  <a:gd name="T12" fmla="*/ 22 w 25"/>
                  <a:gd name="T13" fmla="*/ 2 h 37"/>
                  <a:gd name="T14" fmla="*/ 23 w 25"/>
                  <a:gd name="T15" fmla="*/ 0 h 37"/>
                  <a:gd name="T16" fmla="*/ 12 w 25"/>
                  <a:gd name="T17" fmla="*/ 0 h 37"/>
                  <a:gd name="T18" fmla="*/ 12 w 25"/>
                  <a:gd name="T1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7">
                    <a:moveTo>
                      <a:pt x="12" y="1"/>
                    </a:moveTo>
                    <a:cubicBezTo>
                      <a:pt x="12" y="6"/>
                      <a:pt x="13" y="9"/>
                      <a:pt x="14" y="12"/>
                    </a:cubicBezTo>
                    <a:cubicBezTo>
                      <a:pt x="10" y="19"/>
                      <a:pt x="8" y="25"/>
                      <a:pt x="2" y="30"/>
                    </a:cubicBezTo>
                    <a:cubicBezTo>
                      <a:pt x="0" y="33"/>
                      <a:pt x="2" y="37"/>
                      <a:pt x="6" y="37"/>
                    </a:cubicBezTo>
                    <a:cubicBezTo>
                      <a:pt x="10" y="36"/>
                      <a:pt x="14" y="26"/>
                      <a:pt x="17" y="28"/>
                    </a:cubicBezTo>
                    <a:cubicBezTo>
                      <a:pt x="24" y="25"/>
                      <a:pt x="25" y="20"/>
                      <a:pt x="24" y="15"/>
                    </a:cubicBezTo>
                    <a:cubicBezTo>
                      <a:pt x="24" y="12"/>
                      <a:pt x="22" y="7"/>
                      <a:pt x="22" y="2"/>
                    </a:cubicBezTo>
                    <a:cubicBezTo>
                      <a:pt x="23" y="1"/>
                      <a:pt x="23" y="1"/>
                      <a:pt x="23" y="0"/>
                    </a:cubicBezTo>
                    <a:cubicBezTo>
                      <a:pt x="12" y="0"/>
                      <a:pt x="12" y="0"/>
                      <a:pt x="12" y="0"/>
                    </a:cubicBezTo>
                    <a:cubicBezTo>
                      <a:pt x="12" y="0"/>
                      <a:pt x="12" y="1"/>
                      <a:pt x="12"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 name="Freeform 828">
                <a:extLst>
                  <a:ext uri="{FF2B5EF4-FFF2-40B4-BE49-F238E27FC236}">
                    <a16:creationId xmlns:a16="http://schemas.microsoft.com/office/drawing/2014/main" id="{963F717C-9600-46FE-A6AD-CB06E57B8479}"/>
                  </a:ext>
                </a:extLst>
              </p:cNvPr>
              <p:cNvSpPr>
                <a:spLocks/>
              </p:cNvSpPr>
              <p:nvPr/>
            </p:nvSpPr>
            <p:spPr bwMode="auto">
              <a:xfrm>
                <a:off x="-3939" y="1636"/>
                <a:ext cx="14" cy="11"/>
              </a:xfrm>
              <a:custGeom>
                <a:avLst/>
                <a:gdLst>
                  <a:gd name="T0" fmla="*/ 6 w 23"/>
                  <a:gd name="T1" fmla="*/ 9 h 17"/>
                  <a:gd name="T2" fmla="*/ 4 w 23"/>
                  <a:gd name="T3" fmla="*/ 12 h 17"/>
                  <a:gd name="T4" fmla="*/ 13 w 23"/>
                  <a:gd name="T5" fmla="*/ 12 h 17"/>
                  <a:gd name="T6" fmla="*/ 21 w 23"/>
                  <a:gd name="T7" fmla="*/ 9 h 17"/>
                  <a:gd name="T8" fmla="*/ 21 w 23"/>
                  <a:gd name="T9" fmla="*/ 3 h 17"/>
                  <a:gd name="T10" fmla="*/ 19 w 23"/>
                  <a:gd name="T11" fmla="*/ 0 h 17"/>
                  <a:gd name="T12" fmla="*/ 2 w 23"/>
                  <a:gd name="T13" fmla="*/ 3 h 17"/>
                  <a:gd name="T14" fmla="*/ 6 w 23"/>
                  <a:gd name="T15" fmla="*/ 9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7">
                    <a:moveTo>
                      <a:pt x="6" y="9"/>
                    </a:moveTo>
                    <a:cubicBezTo>
                      <a:pt x="5" y="10"/>
                      <a:pt x="3" y="11"/>
                      <a:pt x="4" y="12"/>
                    </a:cubicBezTo>
                    <a:cubicBezTo>
                      <a:pt x="8" y="17"/>
                      <a:pt x="10" y="14"/>
                      <a:pt x="13" y="12"/>
                    </a:cubicBezTo>
                    <a:cubicBezTo>
                      <a:pt x="15" y="9"/>
                      <a:pt x="17" y="6"/>
                      <a:pt x="21" y="9"/>
                    </a:cubicBezTo>
                    <a:cubicBezTo>
                      <a:pt x="23" y="7"/>
                      <a:pt x="22" y="5"/>
                      <a:pt x="21" y="3"/>
                    </a:cubicBezTo>
                    <a:cubicBezTo>
                      <a:pt x="21" y="2"/>
                      <a:pt x="20" y="2"/>
                      <a:pt x="19" y="0"/>
                    </a:cubicBezTo>
                    <a:cubicBezTo>
                      <a:pt x="2" y="3"/>
                      <a:pt x="2" y="3"/>
                      <a:pt x="2" y="3"/>
                    </a:cubicBezTo>
                    <a:cubicBezTo>
                      <a:pt x="0" y="5"/>
                      <a:pt x="3" y="9"/>
                      <a:pt x="6"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829">
                <a:extLst>
                  <a:ext uri="{FF2B5EF4-FFF2-40B4-BE49-F238E27FC236}">
                    <a16:creationId xmlns:a16="http://schemas.microsoft.com/office/drawing/2014/main" id="{FD376F49-7493-4E71-9FD9-1BD5F27F0298}"/>
                  </a:ext>
                </a:extLst>
              </p:cNvPr>
              <p:cNvSpPr>
                <a:spLocks/>
              </p:cNvSpPr>
              <p:nvPr/>
            </p:nvSpPr>
            <p:spPr bwMode="auto">
              <a:xfrm>
                <a:off x="-3895" y="163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830">
                <a:extLst>
                  <a:ext uri="{FF2B5EF4-FFF2-40B4-BE49-F238E27FC236}">
                    <a16:creationId xmlns:a16="http://schemas.microsoft.com/office/drawing/2014/main" id="{C49BBDDA-296C-465F-A1AA-B18789018248}"/>
                  </a:ext>
                </a:extLst>
              </p:cNvPr>
              <p:cNvSpPr>
                <a:spLocks/>
              </p:cNvSpPr>
              <p:nvPr/>
            </p:nvSpPr>
            <p:spPr bwMode="auto">
              <a:xfrm>
                <a:off x="-3895" y="1634"/>
                <a:ext cx="6" cy="9"/>
              </a:xfrm>
              <a:custGeom>
                <a:avLst/>
                <a:gdLst>
                  <a:gd name="T0" fmla="*/ 2 w 10"/>
                  <a:gd name="T1" fmla="*/ 10 h 13"/>
                  <a:gd name="T2" fmla="*/ 9 w 10"/>
                  <a:gd name="T3" fmla="*/ 9 h 13"/>
                  <a:gd name="T4" fmla="*/ 10 w 10"/>
                  <a:gd name="T5" fmla="*/ 5 h 13"/>
                  <a:gd name="T6" fmla="*/ 0 w 10"/>
                  <a:gd name="T7" fmla="*/ 0 h 13"/>
                  <a:gd name="T8" fmla="*/ 2 w 10"/>
                  <a:gd name="T9" fmla="*/ 10 h 13"/>
                </a:gdLst>
                <a:ahLst/>
                <a:cxnLst>
                  <a:cxn ang="0">
                    <a:pos x="T0" y="T1"/>
                  </a:cxn>
                  <a:cxn ang="0">
                    <a:pos x="T2" y="T3"/>
                  </a:cxn>
                  <a:cxn ang="0">
                    <a:pos x="T4" y="T5"/>
                  </a:cxn>
                  <a:cxn ang="0">
                    <a:pos x="T6" y="T7"/>
                  </a:cxn>
                  <a:cxn ang="0">
                    <a:pos x="T8" y="T9"/>
                  </a:cxn>
                </a:cxnLst>
                <a:rect l="0" t="0" r="r" b="b"/>
                <a:pathLst>
                  <a:path w="10" h="13">
                    <a:moveTo>
                      <a:pt x="2" y="10"/>
                    </a:moveTo>
                    <a:cubicBezTo>
                      <a:pt x="4" y="12"/>
                      <a:pt x="7" y="13"/>
                      <a:pt x="9" y="9"/>
                    </a:cubicBezTo>
                    <a:cubicBezTo>
                      <a:pt x="10" y="8"/>
                      <a:pt x="10" y="6"/>
                      <a:pt x="10" y="5"/>
                    </a:cubicBezTo>
                    <a:cubicBezTo>
                      <a:pt x="5" y="3"/>
                      <a:pt x="0" y="0"/>
                      <a:pt x="0" y="0"/>
                    </a:cubicBezTo>
                    <a:cubicBezTo>
                      <a:pt x="0" y="3"/>
                      <a:pt x="1" y="7"/>
                      <a:pt x="2"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 name="Freeform 831">
                <a:extLst>
                  <a:ext uri="{FF2B5EF4-FFF2-40B4-BE49-F238E27FC236}">
                    <a16:creationId xmlns:a16="http://schemas.microsoft.com/office/drawing/2014/main" id="{D039F25B-B636-4688-B2FD-F984F3D03DE7}"/>
                  </a:ext>
                </a:extLst>
              </p:cNvPr>
              <p:cNvSpPr>
                <a:spLocks/>
              </p:cNvSpPr>
              <p:nvPr/>
            </p:nvSpPr>
            <p:spPr bwMode="auto">
              <a:xfrm>
                <a:off x="-3882" y="1639"/>
                <a:ext cx="7" cy="7"/>
              </a:xfrm>
              <a:custGeom>
                <a:avLst/>
                <a:gdLst>
                  <a:gd name="T0" fmla="*/ 0 w 11"/>
                  <a:gd name="T1" fmla="*/ 0 h 11"/>
                  <a:gd name="T2" fmla="*/ 3 w 11"/>
                  <a:gd name="T3" fmla="*/ 6 h 11"/>
                  <a:gd name="T4" fmla="*/ 11 w 11"/>
                  <a:gd name="T5" fmla="*/ 0 h 11"/>
                  <a:gd name="T6" fmla="*/ 0 w 11"/>
                  <a:gd name="T7" fmla="*/ 0 h 11"/>
                </a:gdLst>
                <a:ahLst/>
                <a:cxnLst>
                  <a:cxn ang="0">
                    <a:pos x="T0" y="T1"/>
                  </a:cxn>
                  <a:cxn ang="0">
                    <a:pos x="T2" y="T3"/>
                  </a:cxn>
                  <a:cxn ang="0">
                    <a:pos x="T4" y="T5"/>
                  </a:cxn>
                  <a:cxn ang="0">
                    <a:pos x="T6" y="T7"/>
                  </a:cxn>
                </a:cxnLst>
                <a:rect l="0" t="0" r="r" b="b"/>
                <a:pathLst>
                  <a:path w="11" h="11">
                    <a:moveTo>
                      <a:pt x="0" y="0"/>
                    </a:moveTo>
                    <a:cubicBezTo>
                      <a:pt x="1" y="2"/>
                      <a:pt x="2" y="4"/>
                      <a:pt x="3" y="6"/>
                    </a:cubicBezTo>
                    <a:cubicBezTo>
                      <a:pt x="8" y="11"/>
                      <a:pt x="10" y="2"/>
                      <a:pt x="11" y="0"/>
                    </a:cubicBezTo>
                    <a:cubicBezTo>
                      <a:pt x="8" y="1"/>
                      <a:pt x="4"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 name="Freeform 832">
                <a:extLst>
                  <a:ext uri="{FF2B5EF4-FFF2-40B4-BE49-F238E27FC236}">
                    <a16:creationId xmlns:a16="http://schemas.microsoft.com/office/drawing/2014/main" id="{533772B8-97EC-4BF0-986A-6153439D3AA3}"/>
                  </a:ext>
                </a:extLst>
              </p:cNvPr>
              <p:cNvSpPr>
                <a:spLocks/>
              </p:cNvSpPr>
              <p:nvPr/>
            </p:nvSpPr>
            <p:spPr bwMode="auto">
              <a:xfrm>
                <a:off x="-4013" y="1523"/>
                <a:ext cx="138" cy="101"/>
              </a:xfrm>
              <a:custGeom>
                <a:avLst/>
                <a:gdLst>
                  <a:gd name="T0" fmla="*/ 103 w 221"/>
                  <a:gd name="T1" fmla="*/ 124 h 162"/>
                  <a:gd name="T2" fmla="*/ 180 w 221"/>
                  <a:gd name="T3" fmla="*/ 149 h 162"/>
                  <a:gd name="T4" fmla="*/ 215 w 221"/>
                  <a:gd name="T5" fmla="*/ 131 h 162"/>
                  <a:gd name="T6" fmla="*/ 212 w 221"/>
                  <a:gd name="T7" fmla="*/ 140 h 162"/>
                  <a:gd name="T8" fmla="*/ 206 w 221"/>
                  <a:gd name="T9" fmla="*/ 148 h 162"/>
                  <a:gd name="T10" fmla="*/ 199 w 221"/>
                  <a:gd name="T11" fmla="*/ 123 h 162"/>
                  <a:gd name="T12" fmla="*/ 191 w 221"/>
                  <a:gd name="T13" fmla="*/ 147 h 162"/>
                  <a:gd name="T14" fmla="*/ 182 w 221"/>
                  <a:gd name="T15" fmla="*/ 147 h 162"/>
                  <a:gd name="T16" fmla="*/ 180 w 221"/>
                  <a:gd name="T17" fmla="*/ 137 h 162"/>
                  <a:gd name="T18" fmla="*/ 178 w 221"/>
                  <a:gd name="T19" fmla="*/ 114 h 162"/>
                  <a:gd name="T20" fmla="*/ 181 w 221"/>
                  <a:gd name="T21" fmla="*/ 92 h 162"/>
                  <a:gd name="T22" fmla="*/ 171 w 221"/>
                  <a:gd name="T23" fmla="*/ 104 h 162"/>
                  <a:gd name="T24" fmla="*/ 158 w 221"/>
                  <a:gd name="T25" fmla="*/ 119 h 162"/>
                  <a:gd name="T26" fmla="*/ 158 w 221"/>
                  <a:gd name="T27" fmla="*/ 102 h 162"/>
                  <a:gd name="T28" fmla="*/ 149 w 221"/>
                  <a:gd name="T29" fmla="*/ 91 h 162"/>
                  <a:gd name="T30" fmla="*/ 136 w 221"/>
                  <a:gd name="T31" fmla="*/ 73 h 162"/>
                  <a:gd name="T32" fmla="*/ 113 w 221"/>
                  <a:gd name="T33" fmla="*/ 80 h 162"/>
                  <a:gd name="T34" fmla="*/ 84 w 221"/>
                  <a:gd name="T35" fmla="*/ 96 h 162"/>
                  <a:gd name="T36" fmla="*/ 68 w 221"/>
                  <a:gd name="T37" fmla="*/ 86 h 162"/>
                  <a:gd name="T38" fmla="*/ 64 w 221"/>
                  <a:gd name="T39" fmla="*/ 81 h 162"/>
                  <a:gd name="T40" fmla="*/ 49 w 221"/>
                  <a:gd name="T41" fmla="*/ 80 h 162"/>
                  <a:gd name="T42" fmla="*/ 37 w 221"/>
                  <a:gd name="T43" fmla="*/ 90 h 162"/>
                  <a:gd name="T44" fmla="*/ 29 w 221"/>
                  <a:gd name="T45" fmla="*/ 31 h 162"/>
                  <a:gd name="T46" fmla="*/ 21 w 221"/>
                  <a:gd name="T47" fmla="*/ 27 h 162"/>
                  <a:gd name="T48" fmla="*/ 28 w 221"/>
                  <a:gd name="T49" fmla="*/ 13 h 162"/>
                  <a:gd name="T50" fmla="*/ 26 w 221"/>
                  <a:gd name="T51" fmla="*/ 0 h 162"/>
                  <a:gd name="T52" fmla="*/ 17 w 221"/>
                  <a:gd name="T53" fmla="*/ 8 h 162"/>
                  <a:gd name="T54" fmla="*/ 1 w 221"/>
                  <a:gd name="T55" fmla="*/ 53 h 162"/>
                  <a:gd name="T56" fmla="*/ 1 w 221"/>
                  <a:gd name="T57" fmla="*/ 81 h 162"/>
                  <a:gd name="T58" fmla="*/ 13 w 221"/>
                  <a:gd name="T59" fmla="*/ 131 h 162"/>
                  <a:gd name="T60" fmla="*/ 11 w 221"/>
                  <a:gd name="T61" fmla="*/ 143 h 162"/>
                  <a:gd name="T62" fmla="*/ 16 w 221"/>
                  <a:gd name="T63" fmla="*/ 151 h 162"/>
                  <a:gd name="T64" fmla="*/ 38 w 221"/>
                  <a:gd name="T65" fmla="*/ 1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1" h="162">
                    <a:moveTo>
                      <a:pt x="61" y="121"/>
                    </a:moveTo>
                    <a:cubicBezTo>
                      <a:pt x="61" y="121"/>
                      <a:pt x="90" y="137"/>
                      <a:pt x="103" y="124"/>
                    </a:cubicBezTo>
                    <a:cubicBezTo>
                      <a:pt x="103" y="124"/>
                      <a:pt x="146" y="119"/>
                      <a:pt x="155" y="132"/>
                    </a:cubicBezTo>
                    <a:cubicBezTo>
                      <a:pt x="155" y="132"/>
                      <a:pt x="178" y="147"/>
                      <a:pt x="180" y="149"/>
                    </a:cubicBezTo>
                    <a:cubicBezTo>
                      <a:pt x="183" y="151"/>
                      <a:pt x="204" y="162"/>
                      <a:pt x="221" y="144"/>
                    </a:cubicBezTo>
                    <a:cubicBezTo>
                      <a:pt x="220" y="139"/>
                      <a:pt x="219" y="135"/>
                      <a:pt x="215" y="131"/>
                    </a:cubicBezTo>
                    <a:cubicBezTo>
                      <a:pt x="212" y="130"/>
                      <a:pt x="211" y="130"/>
                      <a:pt x="211" y="131"/>
                    </a:cubicBezTo>
                    <a:cubicBezTo>
                      <a:pt x="212" y="134"/>
                      <a:pt x="211" y="137"/>
                      <a:pt x="212" y="140"/>
                    </a:cubicBezTo>
                    <a:cubicBezTo>
                      <a:pt x="211" y="143"/>
                      <a:pt x="209" y="144"/>
                      <a:pt x="209" y="147"/>
                    </a:cubicBezTo>
                    <a:cubicBezTo>
                      <a:pt x="208" y="148"/>
                      <a:pt x="207" y="148"/>
                      <a:pt x="206" y="148"/>
                    </a:cubicBezTo>
                    <a:cubicBezTo>
                      <a:pt x="204" y="147"/>
                      <a:pt x="202" y="144"/>
                      <a:pt x="202" y="142"/>
                    </a:cubicBezTo>
                    <a:cubicBezTo>
                      <a:pt x="200" y="136"/>
                      <a:pt x="201" y="128"/>
                      <a:pt x="199" y="123"/>
                    </a:cubicBezTo>
                    <a:cubicBezTo>
                      <a:pt x="197" y="119"/>
                      <a:pt x="203" y="115"/>
                      <a:pt x="199" y="111"/>
                    </a:cubicBezTo>
                    <a:cubicBezTo>
                      <a:pt x="192" y="123"/>
                      <a:pt x="189" y="133"/>
                      <a:pt x="191" y="147"/>
                    </a:cubicBezTo>
                    <a:cubicBezTo>
                      <a:pt x="190" y="150"/>
                      <a:pt x="189" y="149"/>
                      <a:pt x="187" y="148"/>
                    </a:cubicBezTo>
                    <a:cubicBezTo>
                      <a:pt x="185" y="147"/>
                      <a:pt x="184" y="147"/>
                      <a:pt x="182" y="147"/>
                    </a:cubicBezTo>
                    <a:cubicBezTo>
                      <a:pt x="178" y="146"/>
                      <a:pt x="179" y="145"/>
                      <a:pt x="179" y="143"/>
                    </a:cubicBezTo>
                    <a:cubicBezTo>
                      <a:pt x="180" y="141"/>
                      <a:pt x="180" y="139"/>
                      <a:pt x="180" y="137"/>
                    </a:cubicBezTo>
                    <a:cubicBezTo>
                      <a:pt x="181" y="135"/>
                      <a:pt x="180" y="129"/>
                      <a:pt x="179" y="124"/>
                    </a:cubicBezTo>
                    <a:cubicBezTo>
                      <a:pt x="178" y="120"/>
                      <a:pt x="177" y="115"/>
                      <a:pt x="178" y="114"/>
                    </a:cubicBezTo>
                    <a:cubicBezTo>
                      <a:pt x="178" y="110"/>
                      <a:pt x="180" y="104"/>
                      <a:pt x="184" y="107"/>
                    </a:cubicBezTo>
                    <a:cubicBezTo>
                      <a:pt x="185" y="104"/>
                      <a:pt x="188" y="94"/>
                      <a:pt x="181" y="92"/>
                    </a:cubicBezTo>
                    <a:cubicBezTo>
                      <a:pt x="179" y="97"/>
                      <a:pt x="176" y="103"/>
                      <a:pt x="175" y="101"/>
                    </a:cubicBezTo>
                    <a:cubicBezTo>
                      <a:pt x="174" y="102"/>
                      <a:pt x="173" y="103"/>
                      <a:pt x="171" y="104"/>
                    </a:cubicBezTo>
                    <a:cubicBezTo>
                      <a:pt x="172" y="107"/>
                      <a:pt x="168" y="115"/>
                      <a:pt x="166" y="110"/>
                    </a:cubicBezTo>
                    <a:cubicBezTo>
                      <a:pt x="163" y="114"/>
                      <a:pt x="161" y="114"/>
                      <a:pt x="158" y="119"/>
                    </a:cubicBezTo>
                    <a:cubicBezTo>
                      <a:pt x="156" y="117"/>
                      <a:pt x="156" y="115"/>
                      <a:pt x="158" y="113"/>
                    </a:cubicBezTo>
                    <a:cubicBezTo>
                      <a:pt x="151" y="109"/>
                      <a:pt x="161" y="106"/>
                      <a:pt x="158" y="102"/>
                    </a:cubicBezTo>
                    <a:cubicBezTo>
                      <a:pt x="154" y="99"/>
                      <a:pt x="152" y="104"/>
                      <a:pt x="149" y="106"/>
                    </a:cubicBezTo>
                    <a:cubicBezTo>
                      <a:pt x="148" y="100"/>
                      <a:pt x="144" y="97"/>
                      <a:pt x="149" y="91"/>
                    </a:cubicBezTo>
                    <a:cubicBezTo>
                      <a:pt x="144" y="89"/>
                      <a:pt x="147" y="84"/>
                      <a:pt x="147" y="82"/>
                    </a:cubicBezTo>
                    <a:cubicBezTo>
                      <a:pt x="149" y="75"/>
                      <a:pt x="147" y="73"/>
                      <a:pt x="136" y="73"/>
                    </a:cubicBezTo>
                    <a:cubicBezTo>
                      <a:pt x="130" y="74"/>
                      <a:pt x="121" y="76"/>
                      <a:pt x="121" y="82"/>
                    </a:cubicBezTo>
                    <a:cubicBezTo>
                      <a:pt x="116" y="88"/>
                      <a:pt x="117" y="76"/>
                      <a:pt x="113" y="80"/>
                    </a:cubicBezTo>
                    <a:cubicBezTo>
                      <a:pt x="113" y="85"/>
                      <a:pt x="110" y="91"/>
                      <a:pt x="105" y="90"/>
                    </a:cubicBezTo>
                    <a:cubicBezTo>
                      <a:pt x="102" y="101"/>
                      <a:pt x="92" y="95"/>
                      <a:pt x="84" y="96"/>
                    </a:cubicBezTo>
                    <a:cubicBezTo>
                      <a:pt x="86" y="106"/>
                      <a:pt x="75" y="100"/>
                      <a:pt x="72" y="98"/>
                    </a:cubicBezTo>
                    <a:cubicBezTo>
                      <a:pt x="71" y="93"/>
                      <a:pt x="65" y="93"/>
                      <a:pt x="68" y="86"/>
                    </a:cubicBezTo>
                    <a:cubicBezTo>
                      <a:pt x="69" y="82"/>
                      <a:pt x="76" y="78"/>
                      <a:pt x="73" y="74"/>
                    </a:cubicBezTo>
                    <a:cubicBezTo>
                      <a:pt x="67" y="72"/>
                      <a:pt x="69" y="77"/>
                      <a:pt x="64" y="81"/>
                    </a:cubicBezTo>
                    <a:cubicBezTo>
                      <a:pt x="61" y="75"/>
                      <a:pt x="58" y="78"/>
                      <a:pt x="54" y="83"/>
                    </a:cubicBezTo>
                    <a:cubicBezTo>
                      <a:pt x="51" y="82"/>
                      <a:pt x="52" y="77"/>
                      <a:pt x="49" y="80"/>
                    </a:cubicBezTo>
                    <a:cubicBezTo>
                      <a:pt x="45" y="90"/>
                      <a:pt x="50" y="99"/>
                      <a:pt x="42" y="108"/>
                    </a:cubicBezTo>
                    <a:cubicBezTo>
                      <a:pt x="39" y="106"/>
                      <a:pt x="36" y="93"/>
                      <a:pt x="37" y="90"/>
                    </a:cubicBezTo>
                    <a:cubicBezTo>
                      <a:pt x="35" y="70"/>
                      <a:pt x="33" y="62"/>
                      <a:pt x="28" y="44"/>
                    </a:cubicBezTo>
                    <a:cubicBezTo>
                      <a:pt x="29" y="41"/>
                      <a:pt x="28" y="37"/>
                      <a:pt x="29" y="31"/>
                    </a:cubicBezTo>
                    <a:cubicBezTo>
                      <a:pt x="28" y="29"/>
                      <a:pt x="28" y="25"/>
                      <a:pt x="26" y="24"/>
                    </a:cubicBezTo>
                    <a:cubicBezTo>
                      <a:pt x="25" y="23"/>
                      <a:pt x="23" y="24"/>
                      <a:pt x="21" y="27"/>
                    </a:cubicBezTo>
                    <a:cubicBezTo>
                      <a:pt x="19" y="25"/>
                      <a:pt x="19" y="23"/>
                      <a:pt x="18" y="21"/>
                    </a:cubicBezTo>
                    <a:cubicBezTo>
                      <a:pt x="22" y="15"/>
                      <a:pt x="27" y="19"/>
                      <a:pt x="28" y="13"/>
                    </a:cubicBezTo>
                    <a:cubicBezTo>
                      <a:pt x="26" y="11"/>
                      <a:pt x="27" y="8"/>
                      <a:pt x="27" y="5"/>
                    </a:cubicBezTo>
                    <a:cubicBezTo>
                      <a:pt x="27" y="4"/>
                      <a:pt x="28" y="1"/>
                      <a:pt x="26" y="0"/>
                    </a:cubicBezTo>
                    <a:cubicBezTo>
                      <a:pt x="25" y="2"/>
                      <a:pt x="22" y="3"/>
                      <a:pt x="22" y="5"/>
                    </a:cubicBezTo>
                    <a:cubicBezTo>
                      <a:pt x="22" y="8"/>
                      <a:pt x="19" y="8"/>
                      <a:pt x="17" y="8"/>
                    </a:cubicBezTo>
                    <a:cubicBezTo>
                      <a:pt x="12" y="17"/>
                      <a:pt x="5" y="26"/>
                      <a:pt x="2" y="34"/>
                    </a:cubicBezTo>
                    <a:cubicBezTo>
                      <a:pt x="2" y="38"/>
                      <a:pt x="0" y="47"/>
                      <a:pt x="1" y="53"/>
                    </a:cubicBezTo>
                    <a:cubicBezTo>
                      <a:pt x="2" y="61"/>
                      <a:pt x="4" y="64"/>
                      <a:pt x="0" y="67"/>
                    </a:cubicBezTo>
                    <a:cubicBezTo>
                      <a:pt x="0" y="72"/>
                      <a:pt x="0" y="77"/>
                      <a:pt x="1" y="81"/>
                    </a:cubicBezTo>
                    <a:cubicBezTo>
                      <a:pt x="2" y="89"/>
                      <a:pt x="3" y="92"/>
                      <a:pt x="6" y="97"/>
                    </a:cubicBezTo>
                    <a:cubicBezTo>
                      <a:pt x="8" y="108"/>
                      <a:pt x="8" y="121"/>
                      <a:pt x="13" y="131"/>
                    </a:cubicBezTo>
                    <a:cubicBezTo>
                      <a:pt x="15" y="132"/>
                      <a:pt x="17" y="134"/>
                      <a:pt x="17" y="135"/>
                    </a:cubicBezTo>
                    <a:cubicBezTo>
                      <a:pt x="11" y="136"/>
                      <a:pt x="11" y="139"/>
                      <a:pt x="11" y="143"/>
                    </a:cubicBezTo>
                    <a:cubicBezTo>
                      <a:pt x="12" y="146"/>
                      <a:pt x="13" y="149"/>
                      <a:pt x="12" y="151"/>
                    </a:cubicBezTo>
                    <a:cubicBezTo>
                      <a:pt x="14" y="153"/>
                      <a:pt x="15" y="152"/>
                      <a:pt x="16" y="151"/>
                    </a:cubicBezTo>
                    <a:cubicBezTo>
                      <a:pt x="17" y="150"/>
                      <a:pt x="19" y="149"/>
                      <a:pt x="20" y="149"/>
                    </a:cubicBezTo>
                    <a:cubicBezTo>
                      <a:pt x="38" y="125"/>
                      <a:pt x="38" y="125"/>
                      <a:pt x="38" y="125"/>
                    </a:cubicBezTo>
                    <a:cubicBezTo>
                      <a:pt x="38" y="125"/>
                      <a:pt x="45" y="111"/>
                      <a:pt x="61" y="12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7" name="Freeform 833">
                <a:extLst>
                  <a:ext uri="{FF2B5EF4-FFF2-40B4-BE49-F238E27FC236}">
                    <a16:creationId xmlns:a16="http://schemas.microsoft.com/office/drawing/2014/main" id="{5BD219F9-496F-4CB1-A6F8-53F3F3B4E58B}"/>
                  </a:ext>
                </a:extLst>
              </p:cNvPr>
              <p:cNvSpPr>
                <a:spLocks/>
              </p:cNvSpPr>
              <p:nvPr/>
            </p:nvSpPr>
            <p:spPr bwMode="auto">
              <a:xfrm>
                <a:off x="-4004" y="1622"/>
                <a:ext cx="61" cy="54"/>
              </a:xfrm>
              <a:custGeom>
                <a:avLst/>
                <a:gdLst>
                  <a:gd name="T0" fmla="*/ 76 w 99"/>
                  <a:gd name="T1" fmla="*/ 16 h 87"/>
                  <a:gd name="T2" fmla="*/ 54 w 99"/>
                  <a:gd name="T3" fmla="*/ 16 h 87"/>
                  <a:gd name="T4" fmla="*/ 11 w 99"/>
                  <a:gd name="T5" fmla="*/ 40 h 87"/>
                  <a:gd name="T6" fmla="*/ 8 w 99"/>
                  <a:gd name="T7" fmla="*/ 47 h 87"/>
                  <a:gd name="T8" fmla="*/ 1 w 99"/>
                  <a:gd name="T9" fmla="*/ 74 h 87"/>
                  <a:gd name="T10" fmla="*/ 8 w 99"/>
                  <a:gd name="T11" fmla="*/ 81 h 87"/>
                  <a:gd name="T12" fmla="*/ 18 w 99"/>
                  <a:gd name="T13" fmla="*/ 83 h 87"/>
                  <a:gd name="T14" fmla="*/ 40 w 99"/>
                  <a:gd name="T15" fmla="*/ 67 h 87"/>
                  <a:gd name="T16" fmla="*/ 69 w 99"/>
                  <a:gd name="T17" fmla="*/ 54 h 87"/>
                  <a:gd name="T18" fmla="*/ 76 w 99"/>
                  <a:gd name="T19" fmla="*/ 51 h 87"/>
                  <a:gd name="T20" fmla="*/ 92 w 99"/>
                  <a:gd name="T21" fmla="*/ 43 h 87"/>
                  <a:gd name="T22" fmla="*/ 98 w 99"/>
                  <a:gd name="T23" fmla="*/ 37 h 87"/>
                  <a:gd name="T24" fmla="*/ 98 w 99"/>
                  <a:gd name="T25" fmla="*/ 31 h 87"/>
                  <a:gd name="T26" fmla="*/ 97 w 99"/>
                  <a:gd name="T27" fmla="*/ 29 h 87"/>
                  <a:gd name="T28" fmla="*/ 76 w 99"/>
                  <a:gd name="T29" fmla="*/ 1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 h="87">
                    <a:moveTo>
                      <a:pt x="76" y="16"/>
                    </a:moveTo>
                    <a:cubicBezTo>
                      <a:pt x="66" y="0"/>
                      <a:pt x="54" y="16"/>
                      <a:pt x="54" y="16"/>
                    </a:cubicBezTo>
                    <a:cubicBezTo>
                      <a:pt x="11" y="40"/>
                      <a:pt x="11" y="40"/>
                      <a:pt x="11" y="40"/>
                    </a:cubicBezTo>
                    <a:cubicBezTo>
                      <a:pt x="12" y="43"/>
                      <a:pt x="10" y="45"/>
                      <a:pt x="8" y="47"/>
                    </a:cubicBezTo>
                    <a:cubicBezTo>
                      <a:pt x="5" y="56"/>
                      <a:pt x="0" y="64"/>
                      <a:pt x="1" y="74"/>
                    </a:cubicBezTo>
                    <a:cubicBezTo>
                      <a:pt x="4" y="75"/>
                      <a:pt x="6" y="78"/>
                      <a:pt x="8" y="81"/>
                    </a:cubicBezTo>
                    <a:cubicBezTo>
                      <a:pt x="11" y="85"/>
                      <a:pt x="13" y="87"/>
                      <a:pt x="18" y="83"/>
                    </a:cubicBezTo>
                    <a:cubicBezTo>
                      <a:pt x="27" y="78"/>
                      <a:pt x="36" y="78"/>
                      <a:pt x="40" y="67"/>
                    </a:cubicBezTo>
                    <a:cubicBezTo>
                      <a:pt x="50" y="62"/>
                      <a:pt x="57" y="58"/>
                      <a:pt x="69" y="54"/>
                    </a:cubicBezTo>
                    <a:cubicBezTo>
                      <a:pt x="76" y="51"/>
                      <a:pt x="76" y="51"/>
                      <a:pt x="76" y="51"/>
                    </a:cubicBezTo>
                    <a:cubicBezTo>
                      <a:pt x="83" y="53"/>
                      <a:pt x="87" y="48"/>
                      <a:pt x="92" y="43"/>
                    </a:cubicBezTo>
                    <a:cubicBezTo>
                      <a:pt x="94" y="41"/>
                      <a:pt x="96" y="38"/>
                      <a:pt x="98" y="37"/>
                    </a:cubicBezTo>
                    <a:cubicBezTo>
                      <a:pt x="99" y="35"/>
                      <a:pt x="99" y="33"/>
                      <a:pt x="98" y="31"/>
                    </a:cubicBezTo>
                    <a:cubicBezTo>
                      <a:pt x="97" y="30"/>
                      <a:pt x="97" y="29"/>
                      <a:pt x="97" y="29"/>
                    </a:cubicBezTo>
                    <a:cubicBezTo>
                      <a:pt x="97" y="29"/>
                      <a:pt x="86" y="31"/>
                      <a:pt x="76" y="1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8" name="Freeform 834">
                <a:extLst>
                  <a:ext uri="{FF2B5EF4-FFF2-40B4-BE49-F238E27FC236}">
                    <a16:creationId xmlns:a16="http://schemas.microsoft.com/office/drawing/2014/main" id="{1CDEFBB9-B2ED-412F-949D-32AADE714359}"/>
                  </a:ext>
                </a:extLst>
              </p:cNvPr>
              <p:cNvSpPr>
                <a:spLocks/>
              </p:cNvSpPr>
              <p:nvPr/>
            </p:nvSpPr>
            <p:spPr bwMode="auto">
              <a:xfrm>
                <a:off x="-5117" y="1490"/>
                <a:ext cx="140" cy="114"/>
              </a:xfrm>
              <a:custGeom>
                <a:avLst/>
                <a:gdLst>
                  <a:gd name="T0" fmla="*/ 160 w 225"/>
                  <a:gd name="T1" fmla="*/ 141 h 183"/>
                  <a:gd name="T2" fmla="*/ 156 w 225"/>
                  <a:gd name="T3" fmla="*/ 117 h 183"/>
                  <a:gd name="T4" fmla="*/ 159 w 225"/>
                  <a:gd name="T5" fmla="*/ 113 h 183"/>
                  <a:gd name="T6" fmla="*/ 148 w 225"/>
                  <a:gd name="T7" fmla="*/ 94 h 183"/>
                  <a:gd name="T8" fmla="*/ 137 w 225"/>
                  <a:gd name="T9" fmla="*/ 100 h 183"/>
                  <a:gd name="T10" fmla="*/ 118 w 225"/>
                  <a:gd name="T11" fmla="*/ 65 h 183"/>
                  <a:gd name="T12" fmla="*/ 143 w 225"/>
                  <a:gd name="T13" fmla="*/ 38 h 183"/>
                  <a:gd name="T14" fmla="*/ 132 w 225"/>
                  <a:gd name="T15" fmla="*/ 13 h 183"/>
                  <a:gd name="T16" fmla="*/ 85 w 225"/>
                  <a:gd name="T17" fmla="*/ 15 h 183"/>
                  <a:gd name="T18" fmla="*/ 76 w 225"/>
                  <a:gd name="T19" fmla="*/ 32 h 183"/>
                  <a:gd name="T20" fmla="*/ 90 w 225"/>
                  <a:gd name="T21" fmla="*/ 44 h 183"/>
                  <a:gd name="T22" fmla="*/ 84 w 225"/>
                  <a:gd name="T23" fmla="*/ 67 h 183"/>
                  <a:gd name="T24" fmla="*/ 54 w 225"/>
                  <a:gd name="T25" fmla="*/ 61 h 183"/>
                  <a:gd name="T26" fmla="*/ 46 w 225"/>
                  <a:gd name="T27" fmla="*/ 37 h 183"/>
                  <a:gd name="T28" fmla="*/ 46 w 225"/>
                  <a:gd name="T29" fmla="*/ 22 h 183"/>
                  <a:gd name="T30" fmla="*/ 31 w 225"/>
                  <a:gd name="T31" fmla="*/ 21 h 183"/>
                  <a:gd name="T32" fmla="*/ 27 w 225"/>
                  <a:gd name="T33" fmla="*/ 43 h 183"/>
                  <a:gd name="T34" fmla="*/ 18 w 225"/>
                  <a:gd name="T35" fmla="*/ 69 h 183"/>
                  <a:gd name="T36" fmla="*/ 18 w 225"/>
                  <a:gd name="T37" fmla="*/ 106 h 183"/>
                  <a:gd name="T38" fmla="*/ 46 w 225"/>
                  <a:gd name="T39" fmla="*/ 125 h 183"/>
                  <a:gd name="T40" fmla="*/ 71 w 225"/>
                  <a:gd name="T41" fmla="*/ 129 h 183"/>
                  <a:gd name="T42" fmla="*/ 97 w 225"/>
                  <a:gd name="T43" fmla="*/ 125 h 183"/>
                  <a:gd name="T44" fmla="*/ 123 w 225"/>
                  <a:gd name="T45" fmla="*/ 137 h 183"/>
                  <a:gd name="T46" fmla="*/ 153 w 225"/>
                  <a:gd name="T47" fmla="*/ 168 h 183"/>
                  <a:gd name="T48" fmla="*/ 179 w 225"/>
                  <a:gd name="T49" fmla="*/ 169 h 183"/>
                  <a:gd name="T50" fmla="*/ 186 w 225"/>
                  <a:gd name="T51" fmla="*/ 143 h 183"/>
                  <a:gd name="T52" fmla="*/ 160 w 225"/>
                  <a:gd name="T53" fmla="*/ 14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5" h="183">
                    <a:moveTo>
                      <a:pt x="160" y="141"/>
                    </a:moveTo>
                    <a:cubicBezTo>
                      <a:pt x="160" y="141"/>
                      <a:pt x="132" y="138"/>
                      <a:pt x="156" y="117"/>
                    </a:cubicBezTo>
                    <a:cubicBezTo>
                      <a:pt x="159" y="113"/>
                      <a:pt x="159" y="113"/>
                      <a:pt x="159" y="113"/>
                    </a:cubicBezTo>
                    <a:cubicBezTo>
                      <a:pt x="159" y="113"/>
                      <a:pt x="176" y="88"/>
                      <a:pt x="148" y="94"/>
                    </a:cubicBezTo>
                    <a:cubicBezTo>
                      <a:pt x="137" y="100"/>
                      <a:pt x="137" y="100"/>
                      <a:pt x="137" y="100"/>
                    </a:cubicBezTo>
                    <a:cubicBezTo>
                      <a:pt x="137" y="100"/>
                      <a:pt x="94" y="111"/>
                      <a:pt x="118" y="65"/>
                    </a:cubicBezTo>
                    <a:cubicBezTo>
                      <a:pt x="143" y="38"/>
                      <a:pt x="143" y="38"/>
                      <a:pt x="143" y="38"/>
                    </a:cubicBezTo>
                    <a:cubicBezTo>
                      <a:pt x="143" y="38"/>
                      <a:pt x="166" y="6"/>
                      <a:pt x="132" y="13"/>
                    </a:cubicBezTo>
                    <a:cubicBezTo>
                      <a:pt x="132" y="13"/>
                      <a:pt x="102" y="20"/>
                      <a:pt x="85" y="15"/>
                    </a:cubicBezTo>
                    <a:cubicBezTo>
                      <a:pt x="85" y="15"/>
                      <a:pt x="62" y="13"/>
                      <a:pt x="76" y="32"/>
                    </a:cubicBezTo>
                    <a:cubicBezTo>
                      <a:pt x="90" y="44"/>
                      <a:pt x="90" y="44"/>
                      <a:pt x="90" y="44"/>
                    </a:cubicBezTo>
                    <a:cubicBezTo>
                      <a:pt x="90" y="44"/>
                      <a:pt x="111" y="66"/>
                      <a:pt x="84" y="67"/>
                    </a:cubicBezTo>
                    <a:cubicBezTo>
                      <a:pt x="84" y="67"/>
                      <a:pt x="56" y="61"/>
                      <a:pt x="54" y="61"/>
                    </a:cubicBezTo>
                    <a:cubicBezTo>
                      <a:pt x="54" y="61"/>
                      <a:pt x="39" y="60"/>
                      <a:pt x="46" y="37"/>
                    </a:cubicBezTo>
                    <a:cubicBezTo>
                      <a:pt x="46" y="22"/>
                      <a:pt x="46" y="22"/>
                      <a:pt x="46" y="22"/>
                    </a:cubicBezTo>
                    <a:cubicBezTo>
                      <a:pt x="46" y="22"/>
                      <a:pt x="41" y="0"/>
                      <a:pt x="31" y="21"/>
                    </a:cubicBezTo>
                    <a:cubicBezTo>
                      <a:pt x="27" y="43"/>
                      <a:pt x="27" y="43"/>
                      <a:pt x="27" y="43"/>
                    </a:cubicBezTo>
                    <a:cubicBezTo>
                      <a:pt x="27" y="43"/>
                      <a:pt x="23" y="62"/>
                      <a:pt x="18" y="69"/>
                    </a:cubicBezTo>
                    <a:cubicBezTo>
                      <a:pt x="18" y="69"/>
                      <a:pt x="0" y="87"/>
                      <a:pt x="18" y="106"/>
                    </a:cubicBezTo>
                    <a:cubicBezTo>
                      <a:pt x="46" y="125"/>
                      <a:pt x="46" y="125"/>
                      <a:pt x="46" y="125"/>
                    </a:cubicBezTo>
                    <a:cubicBezTo>
                      <a:pt x="46" y="125"/>
                      <a:pt x="58" y="131"/>
                      <a:pt x="71" y="129"/>
                    </a:cubicBezTo>
                    <a:cubicBezTo>
                      <a:pt x="84" y="126"/>
                      <a:pt x="96" y="125"/>
                      <a:pt x="97" y="125"/>
                    </a:cubicBezTo>
                    <a:cubicBezTo>
                      <a:pt x="99" y="125"/>
                      <a:pt x="117" y="125"/>
                      <a:pt x="123" y="137"/>
                    </a:cubicBezTo>
                    <a:cubicBezTo>
                      <a:pt x="130" y="150"/>
                      <a:pt x="136" y="169"/>
                      <a:pt x="153" y="168"/>
                    </a:cubicBezTo>
                    <a:cubicBezTo>
                      <a:pt x="169" y="166"/>
                      <a:pt x="172" y="166"/>
                      <a:pt x="179" y="169"/>
                    </a:cubicBezTo>
                    <a:cubicBezTo>
                      <a:pt x="179" y="169"/>
                      <a:pt x="225" y="183"/>
                      <a:pt x="186" y="143"/>
                    </a:cubicBezTo>
                    <a:cubicBezTo>
                      <a:pt x="186" y="143"/>
                      <a:pt x="163" y="139"/>
                      <a:pt x="160" y="14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9" name="Freeform 835">
                <a:extLst>
                  <a:ext uri="{FF2B5EF4-FFF2-40B4-BE49-F238E27FC236}">
                    <a16:creationId xmlns:a16="http://schemas.microsoft.com/office/drawing/2014/main" id="{D16A1F82-F2AD-4D7B-9414-B660D613FC9F}"/>
                  </a:ext>
                </a:extLst>
              </p:cNvPr>
              <p:cNvSpPr>
                <a:spLocks/>
              </p:cNvSpPr>
              <p:nvPr/>
            </p:nvSpPr>
            <p:spPr bwMode="auto">
              <a:xfrm>
                <a:off x="-4484" y="1648"/>
                <a:ext cx="29" cy="18"/>
              </a:xfrm>
              <a:custGeom>
                <a:avLst/>
                <a:gdLst>
                  <a:gd name="T0" fmla="*/ 4 w 46"/>
                  <a:gd name="T1" fmla="*/ 11 h 29"/>
                  <a:gd name="T2" fmla="*/ 4 w 46"/>
                  <a:gd name="T3" fmla="*/ 21 h 29"/>
                  <a:gd name="T4" fmla="*/ 42 w 46"/>
                  <a:gd name="T5" fmla="*/ 29 h 29"/>
                  <a:gd name="T6" fmla="*/ 46 w 46"/>
                  <a:gd name="T7" fmla="*/ 25 h 29"/>
                  <a:gd name="T8" fmla="*/ 4 w 46"/>
                  <a:gd name="T9" fmla="*/ 11 h 29"/>
                </a:gdLst>
                <a:ahLst/>
                <a:cxnLst>
                  <a:cxn ang="0">
                    <a:pos x="T0" y="T1"/>
                  </a:cxn>
                  <a:cxn ang="0">
                    <a:pos x="T2" y="T3"/>
                  </a:cxn>
                  <a:cxn ang="0">
                    <a:pos x="T4" y="T5"/>
                  </a:cxn>
                  <a:cxn ang="0">
                    <a:pos x="T6" y="T7"/>
                  </a:cxn>
                  <a:cxn ang="0">
                    <a:pos x="T8" y="T9"/>
                  </a:cxn>
                </a:cxnLst>
                <a:rect l="0" t="0" r="r" b="b"/>
                <a:pathLst>
                  <a:path w="46" h="29">
                    <a:moveTo>
                      <a:pt x="4" y="11"/>
                    </a:moveTo>
                    <a:cubicBezTo>
                      <a:pt x="2" y="13"/>
                      <a:pt x="0" y="19"/>
                      <a:pt x="4" y="21"/>
                    </a:cubicBezTo>
                    <a:cubicBezTo>
                      <a:pt x="18" y="26"/>
                      <a:pt x="28" y="24"/>
                      <a:pt x="42" y="29"/>
                    </a:cubicBezTo>
                    <a:cubicBezTo>
                      <a:pt x="43" y="29"/>
                      <a:pt x="46" y="27"/>
                      <a:pt x="46" y="25"/>
                    </a:cubicBezTo>
                    <a:cubicBezTo>
                      <a:pt x="39" y="8"/>
                      <a:pt x="19" y="0"/>
                      <a:pt x="4" y="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0" name="Freeform 836">
                <a:extLst>
                  <a:ext uri="{FF2B5EF4-FFF2-40B4-BE49-F238E27FC236}">
                    <a16:creationId xmlns:a16="http://schemas.microsoft.com/office/drawing/2014/main" id="{AC64D974-752F-4E11-91CF-928A00B9373A}"/>
                  </a:ext>
                </a:extLst>
              </p:cNvPr>
              <p:cNvSpPr>
                <a:spLocks/>
              </p:cNvSpPr>
              <p:nvPr/>
            </p:nvSpPr>
            <p:spPr bwMode="auto">
              <a:xfrm>
                <a:off x="-4431" y="1678"/>
                <a:ext cx="7" cy="7"/>
              </a:xfrm>
              <a:custGeom>
                <a:avLst/>
                <a:gdLst>
                  <a:gd name="T0" fmla="*/ 9 w 12"/>
                  <a:gd name="T1" fmla="*/ 8 h 12"/>
                  <a:gd name="T2" fmla="*/ 7 w 12"/>
                  <a:gd name="T3" fmla="*/ 1 h 12"/>
                  <a:gd name="T4" fmla="*/ 1 w 12"/>
                  <a:gd name="T5" fmla="*/ 9 h 12"/>
                  <a:gd name="T6" fmla="*/ 9 w 12"/>
                  <a:gd name="T7" fmla="*/ 8 h 12"/>
                </a:gdLst>
                <a:ahLst/>
                <a:cxnLst>
                  <a:cxn ang="0">
                    <a:pos x="T0" y="T1"/>
                  </a:cxn>
                  <a:cxn ang="0">
                    <a:pos x="T2" y="T3"/>
                  </a:cxn>
                  <a:cxn ang="0">
                    <a:pos x="T4" y="T5"/>
                  </a:cxn>
                  <a:cxn ang="0">
                    <a:pos x="T6" y="T7"/>
                  </a:cxn>
                </a:cxnLst>
                <a:rect l="0" t="0" r="r" b="b"/>
                <a:pathLst>
                  <a:path w="12" h="12">
                    <a:moveTo>
                      <a:pt x="9" y="8"/>
                    </a:moveTo>
                    <a:cubicBezTo>
                      <a:pt x="10" y="6"/>
                      <a:pt x="12" y="0"/>
                      <a:pt x="7" y="1"/>
                    </a:cubicBezTo>
                    <a:cubicBezTo>
                      <a:pt x="5" y="4"/>
                      <a:pt x="0" y="4"/>
                      <a:pt x="1" y="9"/>
                    </a:cubicBezTo>
                    <a:cubicBezTo>
                      <a:pt x="3" y="12"/>
                      <a:pt x="7" y="11"/>
                      <a:pt x="9"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1" name="Freeform 837">
                <a:extLst>
                  <a:ext uri="{FF2B5EF4-FFF2-40B4-BE49-F238E27FC236}">
                    <a16:creationId xmlns:a16="http://schemas.microsoft.com/office/drawing/2014/main" id="{24203F06-7A8B-4421-98D6-602CC9E0ED76}"/>
                  </a:ext>
                </a:extLst>
              </p:cNvPr>
              <p:cNvSpPr>
                <a:spLocks noEditPoints="1"/>
              </p:cNvSpPr>
              <p:nvPr/>
            </p:nvSpPr>
            <p:spPr bwMode="auto">
              <a:xfrm>
                <a:off x="-5397" y="1028"/>
                <a:ext cx="1385" cy="745"/>
              </a:xfrm>
              <a:custGeom>
                <a:avLst/>
                <a:gdLst>
                  <a:gd name="T0" fmla="*/ 2201 w 2227"/>
                  <a:gd name="T1" fmla="*/ 754 h 1197"/>
                  <a:gd name="T2" fmla="*/ 2149 w 2227"/>
                  <a:gd name="T3" fmla="*/ 737 h 1197"/>
                  <a:gd name="T4" fmla="*/ 2097 w 2227"/>
                  <a:gd name="T5" fmla="*/ 756 h 1197"/>
                  <a:gd name="T6" fmla="*/ 2104 w 2227"/>
                  <a:gd name="T7" fmla="*/ 734 h 1197"/>
                  <a:gd name="T8" fmla="*/ 2085 w 2227"/>
                  <a:gd name="T9" fmla="*/ 702 h 1197"/>
                  <a:gd name="T10" fmla="*/ 2028 w 2227"/>
                  <a:gd name="T11" fmla="*/ 708 h 1197"/>
                  <a:gd name="T12" fmla="*/ 1969 w 2227"/>
                  <a:gd name="T13" fmla="*/ 678 h 1197"/>
                  <a:gd name="T14" fmla="*/ 1852 w 2227"/>
                  <a:gd name="T15" fmla="*/ 648 h 1197"/>
                  <a:gd name="T16" fmla="*/ 1488 w 2227"/>
                  <a:gd name="T17" fmla="*/ 603 h 1197"/>
                  <a:gd name="T18" fmla="*/ 1501 w 2227"/>
                  <a:gd name="T19" fmla="*/ 659 h 1197"/>
                  <a:gd name="T20" fmla="*/ 1570 w 2227"/>
                  <a:gd name="T21" fmla="*/ 822 h 1197"/>
                  <a:gd name="T22" fmla="*/ 1563 w 2227"/>
                  <a:gd name="T23" fmla="*/ 867 h 1197"/>
                  <a:gd name="T24" fmla="*/ 1545 w 2227"/>
                  <a:gd name="T25" fmla="*/ 975 h 1197"/>
                  <a:gd name="T26" fmla="*/ 1574 w 2227"/>
                  <a:gd name="T27" fmla="*/ 1037 h 1197"/>
                  <a:gd name="T28" fmla="*/ 1557 w 2227"/>
                  <a:gd name="T29" fmla="*/ 1075 h 1197"/>
                  <a:gd name="T30" fmla="*/ 1458 w 2227"/>
                  <a:gd name="T31" fmla="*/ 1016 h 1197"/>
                  <a:gd name="T32" fmla="*/ 1349 w 2227"/>
                  <a:gd name="T33" fmla="*/ 915 h 1197"/>
                  <a:gd name="T34" fmla="*/ 1144 w 2227"/>
                  <a:gd name="T35" fmla="*/ 851 h 1197"/>
                  <a:gd name="T36" fmla="*/ 1070 w 2227"/>
                  <a:gd name="T37" fmla="*/ 762 h 1197"/>
                  <a:gd name="T38" fmla="*/ 1083 w 2227"/>
                  <a:gd name="T39" fmla="*/ 484 h 1197"/>
                  <a:gd name="T40" fmla="*/ 788 w 2227"/>
                  <a:gd name="T41" fmla="*/ 337 h 1197"/>
                  <a:gd name="T42" fmla="*/ 289 w 2227"/>
                  <a:gd name="T43" fmla="*/ 43 h 1197"/>
                  <a:gd name="T44" fmla="*/ 18 w 2227"/>
                  <a:gd name="T45" fmla="*/ 293 h 1197"/>
                  <a:gd name="T46" fmla="*/ 45 w 2227"/>
                  <a:gd name="T47" fmla="*/ 448 h 1197"/>
                  <a:gd name="T48" fmla="*/ 86 w 2227"/>
                  <a:gd name="T49" fmla="*/ 702 h 1197"/>
                  <a:gd name="T50" fmla="*/ 51 w 2227"/>
                  <a:gd name="T51" fmla="*/ 750 h 1197"/>
                  <a:gd name="T52" fmla="*/ 69 w 2227"/>
                  <a:gd name="T53" fmla="*/ 809 h 1197"/>
                  <a:gd name="T54" fmla="*/ 77 w 2227"/>
                  <a:gd name="T55" fmla="*/ 857 h 1197"/>
                  <a:gd name="T56" fmla="*/ 61 w 2227"/>
                  <a:gd name="T57" fmla="*/ 924 h 1197"/>
                  <a:gd name="T58" fmla="*/ 79 w 2227"/>
                  <a:gd name="T59" fmla="*/ 972 h 1197"/>
                  <a:gd name="T60" fmla="*/ 115 w 2227"/>
                  <a:gd name="T61" fmla="*/ 1016 h 1197"/>
                  <a:gd name="T62" fmla="*/ 201 w 2227"/>
                  <a:gd name="T63" fmla="*/ 1016 h 1197"/>
                  <a:gd name="T64" fmla="*/ 350 w 2227"/>
                  <a:gd name="T65" fmla="*/ 1054 h 1197"/>
                  <a:gd name="T66" fmla="*/ 373 w 2227"/>
                  <a:gd name="T67" fmla="*/ 1137 h 1197"/>
                  <a:gd name="T68" fmla="*/ 403 w 2227"/>
                  <a:gd name="T69" fmla="*/ 1163 h 1197"/>
                  <a:gd name="T70" fmla="*/ 470 w 2227"/>
                  <a:gd name="T71" fmla="*/ 1025 h 1197"/>
                  <a:gd name="T72" fmla="*/ 379 w 2227"/>
                  <a:gd name="T73" fmla="*/ 858 h 1197"/>
                  <a:gd name="T74" fmla="*/ 405 w 2227"/>
                  <a:gd name="T75" fmla="*/ 806 h 1197"/>
                  <a:gd name="T76" fmla="*/ 590 w 2227"/>
                  <a:gd name="T77" fmla="*/ 670 h 1197"/>
                  <a:gd name="T78" fmla="*/ 493 w 2227"/>
                  <a:gd name="T79" fmla="*/ 642 h 1197"/>
                  <a:gd name="T80" fmla="*/ 363 w 2227"/>
                  <a:gd name="T81" fmla="*/ 641 h 1197"/>
                  <a:gd name="T82" fmla="*/ 351 w 2227"/>
                  <a:gd name="T83" fmla="*/ 548 h 1197"/>
                  <a:gd name="T84" fmla="*/ 366 w 2227"/>
                  <a:gd name="T85" fmla="*/ 244 h 1197"/>
                  <a:gd name="T86" fmla="*/ 341 w 2227"/>
                  <a:gd name="T87" fmla="*/ 150 h 1197"/>
                  <a:gd name="T88" fmla="*/ 434 w 2227"/>
                  <a:gd name="T89" fmla="*/ 504 h 1197"/>
                  <a:gd name="T90" fmla="*/ 534 w 2227"/>
                  <a:gd name="T91" fmla="*/ 455 h 1197"/>
                  <a:gd name="T92" fmla="*/ 719 w 2227"/>
                  <a:gd name="T93" fmla="*/ 699 h 1197"/>
                  <a:gd name="T94" fmla="*/ 1168 w 2227"/>
                  <a:gd name="T95" fmla="*/ 919 h 1197"/>
                  <a:gd name="T96" fmla="*/ 1596 w 2227"/>
                  <a:gd name="T97" fmla="*/ 1071 h 1197"/>
                  <a:gd name="T98" fmla="*/ 1964 w 2227"/>
                  <a:gd name="T99" fmla="*/ 1053 h 1197"/>
                  <a:gd name="T100" fmla="*/ 2117 w 2227"/>
                  <a:gd name="T101" fmla="*/ 955 h 1197"/>
                  <a:gd name="T102" fmla="*/ 2182 w 2227"/>
                  <a:gd name="T103" fmla="*/ 852 h 1197"/>
                  <a:gd name="T104" fmla="*/ 147 w 2227"/>
                  <a:gd name="T105" fmla="*/ 995 h 1197"/>
                  <a:gd name="T106" fmla="*/ 329 w 2227"/>
                  <a:gd name="T107" fmla="*/ 881 h 1197"/>
                  <a:gd name="T108" fmla="*/ 428 w 2227"/>
                  <a:gd name="T109" fmla="*/ 999 h 1197"/>
                  <a:gd name="T110" fmla="*/ 397 w 2227"/>
                  <a:gd name="T111" fmla="*/ 1046 h 1197"/>
                  <a:gd name="T112" fmla="*/ 298 w 2227"/>
                  <a:gd name="T113" fmla="*/ 700 h 1197"/>
                  <a:gd name="T114" fmla="*/ 257 w 2227"/>
                  <a:gd name="T115" fmla="*/ 633 h 1197"/>
                  <a:gd name="T116" fmla="*/ 250 w 2227"/>
                  <a:gd name="T117" fmla="*/ 443 h 1197"/>
                  <a:gd name="T118" fmla="*/ 335 w 2227"/>
                  <a:gd name="T119" fmla="*/ 440 h 1197"/>
                  <a:gd name="T120" fmla="*/ 301 w 2227"/>
                  <a:gd name="T121" fmla="*/ 339 h 1197"/>
                  <a:gd name="T122" fmla="*/ 731 w 2227"/>
                  <a:gd name="T123" fmla="*/ 436 h 1197"/>
                  <a:gd name="T124" fmla="*/ 731 w 2227"/>
                  <a:gd name="T125" fmla="*/ 436 h 1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27" h="1197">
                    <a:moveTo>
                      <a:pt x="2225" y="777"/>
                    </a:moveTo>
                    <a:cubicBezTo>
                      <a:pt x="2223" y="772"/>
                      <a:pt x="2209" y="774"/>
                      <a:pt x="2219" y="768"/>
                    </a:cubicBezTo>
                    <a:cubicBezTo>
                      <a:pt x="2219" y="765"/>
                      <a:pt x="2215" y="764"/>
                      <a:pt x="2212" y="764"/>
                    </a:cubicBezTo>
                    <a:cubicBezTo>
                      <a:pt x="2205" y="763"/>
                      <a:pt x="2211" y="759"/>
                      <a:pt x="2211" y="756"/>
                    </a:cubicBezTo>
                    <a:cubicBezTo>
                      <a:pt x="2211" y="756"/>
                      <a:pt x="2211" y="756"/>
                      <a:pt x="2210" y="756"/>
                    </a:cubicBezTo>
                    <a:cubicBezTo>
                      <a:pt x="2207" y="753"/>
                      <a:pt x="2204" y="758"/>
                      <a:pt x="2201" y="754"/>
                    </a:cubicBezTo>
                    <a:cubicBezTo>
                      <a:pt x="2199" y="752"/>
                      <a:pt x="2202" y="750"/>
                      <a:pt x="2203" y="749"/>
                    </a:cubicBezTo>
                    <a:cubicBezTo>
                      <a:pt x="2204" y="746"/>
                      <a:pt x="2201" y="741"/>
                      <a:pt x="2196" y="739"/>
                    </a:cubicBezTo>
                    <a:cubicBezTo>
                      <a:pt x="2194" y="737"/>
                      <a:pt x="2199" y="733"/>
                      <a:pt x="2196" y="730"/>
                    </a:cubicBezTo>
                    <a:cubicBezTo>
                      <a:pt x="2187" y="723"/>
                      <a:pt x="2184" y="711"/>
                      <a:pt x="2172" y="718"/>
                    </a:cubicBezTo>
                    <a:cubicBezTo>
                      <a:pt x="2169" y="703"/>
                      <a:pt x="2158" y="724"/>
                      <a:pt x="2152" y="724"/>
                    </a:cubicBezTo>
                    <a:cubicBezTo>
                      <a:pt x="2149" y="728"/>
                      <a:pt x="2152" y="733"/>
                      <a:pt x="2149" y="737"/>
                    </a:cubicBezTo>
                    <a:cubicBezTo>
                      <a:pt x="2142" y="736"/>
                      <a:pt x="2148" y="729"/>
                      <a:pt x="2146" y="725"/>
                    </a:cubicBezTo>
                    <a:cubicBezTo>
                      <a:pt x="2148" y="714"/>
                      <a:pt x="2136" y="714"/>
                      <a:pt x="2128" y="710"/>
                    </a:cubicBezTo>
                    <a:cubicBezTo>
                      <a:pt x="2124" y="713"/>
                      <a:pt x="2119" y="714"/>
                      <a:pt x="2116" y="719"/>
                    </a:cubicBezTo>
                    <a:cubicBezTo>
                      <a:pt x="2120" y="727"/>
                      <a:pt x="2108" y="730"/>
                      <a:pt x="2107" y="736"/>
                    </a:cubicBezTo>
                    <a:cubicBezTo>
                      <a:pt x="2109" y="738"/>
                      <a:pt x="2108" y="742"/>
                      <a:pt x="2100" y="750"/>
                    </a:cubicBezTo>
                    <a:cubicBezTo>
                      <a:pt x="2098" y="752"/>
                      <a:pt x="2098" y="754"/>
                      <a:pt x="2097" y="756"/>
                    </a:cubicBezTo>
                    <a:cubicBezTo>
                      <a:pt x="2097" y="757"/>
                      <a:pt x="2097" y="757"/>
                      <a:pt x="2097" y="758"/>
                    </a:cubicBezTo>
                    <a:cubicBezTo>
                      <a:pt x="2092" y="767"/>
                      <a:pt x="2084" y="774"/>
                      <a:pt x="2080" y="783"/>
                    </a:cubicBezTo>
                    <a:cubicBezTo>
                      <a:pt x="2072" y="782"/>
                      <a:pt x="2075" y="772"/>
                      <a:pt x="2073" y="767"/>
                    </a:cubicBezTo>
                    <a:cubicBezTo>
                      <a:pt x="2075" y="763"/>
                      <a:pt x="2079" y="759"/>
                      <a:pt x="2083" y="756"/>
                    </a:cubicBezTo>
                    <a:cubicBezTo>
                      <a:pt x="2088" y="751"/>
                      <a:pt x="2095" y="746"/>
                      <a:pt x="2098" y="741"/>
                    </a:cubicBezTo>
                    <a:cubicBezTo>
                      <a:pt x="2099" y="739"/>
                      <a:pt x="2103" y="738"/>
                      <a:pt x="2104" y="734"/>
                    </a:cubicBezTo>
                    <a:cubicBezTo>
                      <a:pt x="2103" y="730"/>
                      <a:pt x="2108" y="723"/>
                      <a:pt x="2106" y="719"/>
                    </a:cubicBezTo>
                    <a:cubicBezTo>
                      <a:pt x="2110" y="712"/>
                      <a:pt x="2119" y="709"/>
                      <a:pt x="2119" y="701"/>
                    </a:cubicBezTo>
                    <a:cubicBezTo>
                      <a:pt x="2122" y="695"/>
                      <a:pt x="2115" y="696"/>
                      <a:pt x="2112" y="695"/>
                    </a:cubicBezTo>
                    <a:cubicBezTo>
                      <a:pt x="2107" y="701"/>
                      <a:pt x="2101" y="696"/>
                      <a:pt x="2097" y="698"/>
                    </a:cubicBezTo>
                    <a:cubicBezTo>
                      <a:pt x="2099" y="694"/>
                      <a:pt x="2093" y="693"/>
                      <a:pt x="2091" y="691"/>
                    </a:cubicBezTo>
                    <a:cubicBezTo>
                      <a:pt x="2087" y="693"/>
                      <a:pt x="2087" y="699"/>
                      <a:pt x="2085" y="702"/>
                    </a:cubicBezTo>
                    <a:cubicBezTo>
                      <a:pt x="2078" y="702"/>
                      <a:pt x="2065" y="708"/>
                      <a:pt x="2062" y="695"/>
                    </a:cubicBezTo>
                    <a:cubicBezTo>
                      <a:pt x="2059" y="694"/>
                      <a:pt x="2057" y="698"/>
                      <a:pt x="2056" y="700"/>
                    </a:cubicBezTo>
                    <a:cubicBezTo>
                      <a:pt x="2054" y="698"/>
                      <a:pt x="2050" y="700"/>
                      <a:pt x="2048" y="700"/>
                    </a:cubicBezTo>
                    <a:cubicBezTo>
                      <a:pt x="2043" y="699"/>
                      <a:pt x="2043" y="699"/>
                      <a:pt x="2043" y="699"/>
                    </a:cubicBezTo>
                    <a:cubicBezTo>
                      <a:pt x="2041" y="701"/>
                      <a:pt x="2042" y="704"/>
                      <a:pt x="2038" y="704"/>
                    </a:cubicBezTo>
                    <a:cubicBezTo>
                      <a:pt x="2035" y="698"/>
                      <a:pt x="2031" y="708"/>
                      <a:pt x="2028" y="708"/>
                    </a:cubicBezTo>
                    <a:cubicBezTo>
                      <a:pt x="2018" y="703"/>
                      <a:pt x="2026" y="695"/>
                      <a:pt x="2019" y="688"/>
                    </a:cubicBezTo>
                    <a:cubicBezTo>
                      <a:pt x="2015" y="682"/>
                      <a:pt x="2009" y="694"/>
                      <a:pt x="2010" y="684"/>
                    </a:cubicBezTo>
                    <a:cubicBezTo>
                      <a:pt x="2007" y="682"/>
                      <a:pt x="2005" y="685"/>
                      <a:pt x="2004" y="686"/>
                    </a:cubicBezTo>
                    <a:cubicBezTo>
                      <a:pt x="2000" y="680"/>
                      <a:pt x="1993" y="686"/>
                      <a:pt x="1987" y="684"/>
                    </a:cubicBezTo>
                    <a:cubicBezTo>
                      <a:pt x="1983" y="680"/>
                      <a:pt x="1982" y="677"/>
                      <a:pt x="1983" y="672"/>
                    </a:cubicBezTo>
                    <a:cubicBezTo>
                      <a:pt x="1978" y="667"/>
                      <a:pt x="1974" y="676"/>
                      <a:pt x="1969" y="678"/>
                    </a:cubicBezTo>
                    <a:cubicBezTo>
                      <a:pt x="1962" y="678"/>
                      <a:pt x="1970" y="669"/>
                      <a:pt x="1963" y="672"/>
                    </a:cubicBezTo>
                    <a:cubicBezTo>
                      <a:pt x="1962" y="674"/>
                      <a:pt x="1962" y="674"/>
                      <a:pt x="1962" y="674"/>
                    </a:cubicBezTo>
                    <a:cubicBezTo>
                      <a:pt x="1962" y="674"/>
                      <a:pt x="1957" y="675"/>
                      <a:pt x="1942" y="671"/>
                    </a:cubicBezTo>
                    <a:cubicBezTo>
                      <a:pt x="1928" y="667"/>
                      <a:pt x="1915" y="681"/>
                      <a:pt x="1915" y="681"/>
                    </a:cubicBezTo>
                    <a:cubicBezTo>
                      <a:pt x="1896" y="702"/>
                      <a:pt x="1885" y="688"/>
                      <a:pt x="1875" y="684"/>
                    </a:cubicBezTo>
                    <a:cubicBezTo>
                      <a:pt x="1865" y="679"/>
                      <a:pt x="1852" y="648"/>
                      <a:pt x="1852" y="648"/>
                    </a:cubicBezTo>
                    <a:cubicBezTo>
                      <a:pt x="1837" y="609"/>
                      <a:pt x="1818" y="646"/>
                      <a:pt x="1818" y="646"/>
                    </a:cubicBezTo>
                    <a:cubicBezTo>
                      <a:pt x="1784" y="698"/>
                      <a:pt x="1718" y="645"/>
                      <a:pt x="1718" y="645"/>
                    </a:cubicBezTo>
                    <a:cubicBezTo>
                      <a:pt x="1716" y="648"/>
                      <a:pt x="1712" y="649"/>
                      <a:pt x="1708" y="647"/>
                    </a:cubicBezTo>
                    <a:cubicBezTo>
                      <a:pt x="1599" y="588"/>
                      <a:pt x="1599" y="588"/>
                      <a:pt x="1599" y="588"/>
                    </a:cubicBezTo>
                    <a:cubicBezTo>
                      <a:pt x="1546" y="548"/>
                      <a:pt x="1481" y="584"/>
                      <a:pt x="1481" y="584"/>
                    </a:cubicBezTo>
                    <a:cubicBezTo>
                      <a:pt x="1479" y="594"/>
                      <a:pt x="1472" y="609"/>
                      <a:pt x="1488" y="603"/>
                    </a:cubicBezTo>
                    <a:cubicBezTo>
                      <a:pt x="1490" y="607"/>
                      <a:pt x="1492" y="608"/>
                      <a:pt x="1495" y="610"/>
                    </a:cubicBezTo>
                    <a:cubicBezTo>
                      <a:pt x="1483" y="620"/>
                      <a:pt x="1509" y="624"/>
                      <a:pt x="1500" y="634"/>
                    </a:cubicBezTo>
                    <a:cubicBezTo>
                      <a:pt x="1503" y="639"/>
                      <a:pt x="1508" y="634"/>
                      <a:pt x="1512" y="632"/>
                    </a:cubicBezTo>
                    <a:cubicBezTo>
                      <a:pt x="1513" y="630"/>
                      <a:pt x="1519" y="628"/>
                      <a:pt x="1517" y="632"/>
                    </a:cubicBezTo>
                    <a:cubicBezTo>
                      <a:pt x="1511" y="639"/>
                      <a:pt x="1512" y="646"/>
                      <a:pt x="1509" y="655"/>
                    </a:cubicBezTo>
                    <a:cubicBezTo>
                      <a:pt x="1506" y="656"/>
                      <a:pt x="1500" y="654"/>
                      <a:pt x="1501" y="659"/>
                    </a:cubicBezTo>
                    <a:cubicBezTo>
                      <a:pt x="1503" y="665"/>
                      <a:pt x="1494" y="676"/>
                      <a:pt x="1506" y="672"/>
                    </a:cubicBezTo>
                    <a:cubicBezTo>
                      <a:pt x="1505" y="679"/>
                      <a:pt x="1502" y="687"/>
                      <a:pt x="1498" y="693"/>
                    </a:cubicBezTo>
                    <a:cubicBezTo>
                      <a:pt x="1499" y="693"/>
                      <a:pt x="1499" y="693"/>
                      <a:pt x="1499" y="693"/>
                    </a:cubicBezTo>
                    <a:cubicBezTo>
                      <a:pt x="1499" y="693"/>
                      <a:pt x="1557" y="709"/>
                      <a:pt x="1552" y="772"/>
                    </a:cubicBezTo>
                    <a:cubicBezTo>
                      <a:pt x="1559" y="781"/>
                      <a:pt x="1568" y="791"/>
                      <a:pt x="1566" y="805"/>
                    </a:cubicBezTo>
                    <a:cubicBezTo>
                      <a:pt x="1571" y="810"/>
                      <a:pt x="1571" y="815"/>
                      <a:pt x="1570" y="822"/>
                    </a:cubicBezTo>
                    <a:cubicBezTo>
                      <a:pt x="1574" y="827"/>
                      <a:pt x="1575" y="818"/>
                      <a:pt x="1575" y="817"/>
                    </a:cubicBezTo>
                    <a:cubicBezTo>
                      <a:pt x="1573" y="814"/>
                      <a:pt x="1573" y="813"/>
                      <a:pt x="1575" y="811"/>
                    </a:cubicBezTo>
                    <a:cubicBezTo>
                      <a:pt x="1581" y="812"/>
                      <a:pt x="1582" y="819"/>
                      <a:pt x="1588" y="820"/>
                    </a:cubicBezTo>
                    <a:cubicBezTo>
                      <a:pt x="1589" y="820"/>
                      <a:pt x="1589" y="821"/>
                      <a:pt x="1589" y="822"/>
                    </a:cubicBezTo>
                    <a:cubicBezTo>
                      <a:pt x="1586" y="828"/>
                      <a:pt x="1575" y="824"/>
                      <a:pt x="1574" y="833"/>
                    </a:cubicBezTo>
                    <a:cubicBezTo>
                      <a:pt x="1570" y="846"/>
                      <a:pt x="1566" y="855"/>
                      <a:pt x="1563" y="867"/>
                    </a:cubicBezTo>
                    <a:cubicBezTo>
                      <a:pt x="1555" y="888"/>
                      <a:pt x="1534" y="905"/>
                      <a:pt x="1518" y="919"/>
                    </a:cubicBezTo>
                    <a:cubicBezTo>
                      <a:pt x="1514" y="926"/>
                      <a:pt x="1524" y="925"/>
                      <a:pt x="1526" y="930"/>
                    </a:cubicBezTo>
                    <a:cubicBezTo>
                      <a:pt x="1528" y="934"/>
                      <a:pt x="1526" y="941"/>
                      <a:pt x="1533" y="941"/>
                    </a:cubicBezTo>
                    <a:cubicBezTo>
                      <a:pt x="1537" y="940"/>
                      <a:pt x="1539" y="941"/>
                      <a:pt x="1540" y="945"/>
                    </a:cubicBezTo>
                    <a:cubicBezTo>
                      <a:pt x="1538" y="952"/>
                      <a:pt x="1546" y="956"/>
                      <a:pt x="1543" y="963"/>
                    </a:cubicBezTo>
                    <a:cubicBezTo>
                      <a:pt x="1548" y="966"/>
                      <a:pt x="1550" y="973"/>
                      <a:pt x="1545" y="975"/>
                    </a:cubicBezTo>
                    <a:cubicBezTo>
                      <a:pt x="1550" y="979"/>
                      <a:pt x="1554" y="985"/>
                      <a:pt x="1551" y="990"/>
                    </a:cubicBezTo>
                    <a:cubicBezTo>
                      <a:pt x="1557" y="991"/>
                      <a:pt x="1552" y="999"/>
                      <a:pt x="1557" y="1000"/>
                    </a:cubicBezTo>
                    <a:cubicBezTo>
                      <a:pt x="1563" y="997"/>
                      <a:pt x="1562" y="1006"/>
                      <a:pt x="1562" y="1009"/>
                    </a:cubicBezTo>
                    <a:cubicBezTo>
                      <a:pt x="1558" y="1014"/>
                      <a:pt x="1565" y="1015"/>
                      <a:pt x="1563" y="1020"/>
                    </a:cubicBezTo>
                    <a:cubicBezTo>
                      <a:pt x="1566" y="1025"/>
                      <a:pt x="1575" y="1026"/>
                      <a:pt x="1575" y="1034"/>
                    </a:cubicBezTo>
                    <a:cubicBezTo>
                      <a:pt x="1575" y="1035"/>
                      <a:pt x="1575" y="1036"/>
                      <a:pt x="1574" y="1037"/>
                    </a:cubicBezTo>
                    <a:cubicBezTo>
                      <a:pt x="1574" y="1037"/>
                      <a:pt x="1574" y="1037"/>
                      <a:pt x="1574" y="1037"/>
                    </a:cubicBezTo>
                    <a:cubicBezTo>
                      <a:pt x="1574" y="1037"/>
                      <a:pt x="1574" y="1037"/>
                      <a:pt x="1574" y="1037"/>
                    </a:cubicBezTo>
                    <a:cubicBezTo>
                      <a:pt x="1572" y="1043"/>
                      <a:pt x="1569" y="1050"/>
                      <a:pt x="1571" y="1055"/>
                    </a:cubicBezTo>
                    <a:cubicBezTo>
                      <a:pt x="1565" y="1064"/>
                      <a:pt x="1575" y="1070"/>
                      <a:pt x="1575" y="1080"/>
                    </a:cubicBezTo>
                    <a:cubicBezTo>
                      <a:pt x="1574" y="1081"/>
                      <a:pt x="1573" y="1081"/>
                      <a:pt x="1572" y="1081"/>
                    </a:cubicBezTo>
                    <a:cubicBezTo>
                      <a:pt x="1568" y="1080"/>
                      <a:pt x="1561" y="1065"/>
                      <a:pt x="1557" y="1075"/>
                    </a:cubicBezTo>
                    <a:cubicBezTo>
                      <a:pt x="1553" y="1082"/>
                      <a:pt x="1557" y="1098"/>
                      <a:pt x="1545" y="1094"/>
                    </a:cubicBezTo>
                    <a:cubicBezTo>
                      <a:pt x="1539" y="1089"/>
                      <a:pt x="1525" y="1096"/>
                      <a:pt x="1527" y="1083"/>
                    </a:cubicBezTo>
                    <a:cubicBezTo>
                      <a:pt x="1519" y="1067"/>
                      <a:pt x="1502" y="1062"/>
                      <a:pt x="1488" y="1053"/>
                    </a:cubicBezTo>
                    <a:cubicBezTo>
                      <a:pt x="1485" y="1055"/>
                      <a:pt x="1480" y="1050"/>
                      <a:pt x="1484" y="1046"/>
                    </a:cubicBezTo>
                    <a:cubicBezTo>
                      <a:pt x="1485" y="1045"/>
                      <a:pt x="1483" y="1044"/>
                      <a:pt x="1484" y="1043"/>
                    </a:cubicBezTo>
                    <a:cubicBezTo>
                      <a:pt x="1473" y="1036"/>
                      <a:pt x="1465" y="1027"/>
                      <a:pt x="1458" y="1016"/>
                    </a:cubicBezTo>
                    <a:cubicBezTo>
                      <a:pt x="1455" y="995"/>
                      <a:pt x="1457" y="974"/>
                      <a:pt x="1442" y="956"/>
                    </a:cubicBezTo>
                    <a:cubicBezTo>
                      <a:pt x="1436" y="943"/>
                      <a:pt x="1447" y="925"/>
                      <a:pt x="1434" y="915"/>
                    </a:cubicBezTo>
                    <a:cubicBezTo>
                      <a:pt x="1438" y="912"/>
                      <a:pt x="1432" y="908"/>
                      <a:pt x="1430" y="910"/>
                    </a:cubicBezTo>
                    <a:cubicBezTo>
                      <a:pt x="1424" y="909"/>
                      <a:pt x="1417" y="913"/>
                      <a:pt x="1411" y="907"/>
                    </a:cubicBezTo>
                    <a:cubicBezTo>
                      <a:pt x="1404" y="912"/>
                      <a:pt x="1395" y="906"/>
                      <a:pt x="1390" y="914"/>
                    </a:cubicBezTo>
                    <a:cubicBezTo>
                      <a:pt x="1378" y="915"/>
                      <a:pt x="1361" y="914"/>
                      <a:pt x="1349" y="915"/>
                    </a:cubicBezTo>
                    <a:cubicBezTo>
                      <a:pt x="1328" y="894"/>
                      <a:pt x="1299" y="899"/>
                      <a:pt x="1276" y="887"/>
                    </a:cubicBezTo>
                    <a:cubicBezTo>
                      <a:pt x="1274" y="881"/>
                      <a:pt x="1270" y="875"/>
                      <a:pt x="1266" y="870"/>
                    </a:cubicBezTo>
                    <a:cubicBezTo>
                      <a:pt x="1256" y="866"/>
                      <a:pt x="1242" y="865"/>
                      <a:pt x="1234" y="853"/>
                    </a:cubicBezTo>
                    <a:cubicBezTo>
                      <a:pt x="1217" y="853"/>
                      <a:pt x="1201" y="847"/>
                      <a:pt x="1184" y="837"/>
                    </a:cubicBezTo>
                    <a:cubicBezTo>
                      <a:pt x="1178" y="837"/>
                      <a:pt x="1171" y="837"/>
                      <a:pt x="1165" y="840"/>
                    </a:cubicBezTo>
                    <a:cubicBezTo>
                      <a:pt x="1159" y="846"/>
                      <a:pt x="1150" y="853"/>
                      <a:pt x="1144" y="851"/>
                    </a:cubicBezTo>
                    <a:cubicBezTo>
                      <a:pt x="1141" y="847"/>
                      <a:pt x="1137" y="851"/>
                      <a:pt x="1135" y="847"/>
                    </a:cubicBezTo>
                    <a:cubicBezTo>
                      <a:pt x="1140" y="827"/>
                      <a:pt x="1127" y="805"/>
                      <a:pt x="1119" y="785"/>
                    </a:cubicBezTo>
                    <a:cubicBezTo>
                      <a:pt x="1119" y="777"/>
                      <a:pt x="1114" y="771"/>
                      <a:pt x="1109" y="763"/>
                    </a:cubicBezTo>
                    <a:cubicBezTo>
                      <a:pt x="1100" y="761"/>
                      <a:pt x="1090" y="766"/>
                      <a:pt x="1080" y="760"/>
                    </a:cubicBezTo>
                    <a:cubicBezTo>
                      <a:pt x="1079" y="760"/>
                      <a:pt x="1078" y="762"/>
                      <a:pt x="1077" y="762"/>
                    </a:cubicBezTo>
                    <a:cubicBezTo>
                      <a:pt x="1075" y="764"/>
                      <a:pt x="1072" y="765"/>
                      <a:pt x="1070" y="762"/>
                    </a:cubicBezTo>
                    <a:cubicBezTo>
                      <a:pt x="1070" y="760"/>
                      <a:pt x="1070" y="758"/>
                      <a:pt x="1069" y="756"/>
                    </a:cubicBezTo>
                    <a:cubicBezTo>
                      <a:pt x="1067" y="753"/>
                      <a:pt x="1065" y="749"/>
                      <a:pt x="1063" y="746"/>
                    </a:cubicBezTo>
                    <a:cubicBezTo>
                      <a:pt x="1057" y="719"/>
                      <a:pt x="1071" y="692"/>
                      <a:pt x="1069" y="664"/>
                    </a:cubicBezTo>
                    <a:cubicBezTo>
                      <a:pt x="1076" y="655"/>
                      <a:pt x="1086" y="646"/>
                      <a:pt x="1082" y="635"/>
                    </a:cubicBezTo>
                    <a:cubicBezTo>
                      <a:pt x="1089" y="634"/>
                      <a:pt x="1087" y="630"/>
                      <a:pt x="1087" y="626"/>
                    </a:cubicBezTo>
                    <a:cubicBezTo>
                      <a:pt x="1083" y="484"/>
                      <a:pt x="1083" y="484"/>
                      <a:pt x="1083" y="484"/>
                    </a:cubicBezTo>
                    <a:cubicBezTo>
                      <a:pt x="1084" y="397"/>
                      <a:pt x="967" y="373"/>
                      <a:pt x="967" y="373"/>
                    </a:cubicBezTo>
                    <a:cubicBezTo>
                      <a:pt x="956" y="367"/>
                      <a:pt x="888" y="372"/>
                      <a:pt x="888" y="372"/>
                    </a:cubicBezTo>
                    <a:cubicBezTo>
                      <a:pt x="818" y="381"/>
                      <a:pt x="797" y="344"/>
                      <a:pt x="797" y="344"/>
                    </a:cubicBezTo>
                    <a:cubicBezTo>
                      <a:pt x="797" y="348"/>
                      <a:pt x="797" y="352"/>
                      <a:pt x="796" y="358"/>
                    </a:cubicBezTo>
                    <a:cubicBezTo>
                      <a:pt x="790" y="353"/>
                      <a:pt x="795" y="348"/>
                      <a:pt x="792" y="341"/>
                    </a:cubicBezTo>
                    <a:cubicBezTo>
                      <a:pt x="790" y="340"/>
                      <a:pt x="789" y="338"/>
                      <a:pt x="788" y="337"/>
                    </a:cubicBezTo>
                    <a:cubicBezTo>
                      <a:pt x="775" y="338"/>
                      <a:pt x="686" y="302"/>
                      <a:pt x="686" y="302"/>
                    </a:cubicBezTo>
                    <a:cubicBezTo>
                      <a:pt x="622" y="281"/>
                      <a:pt x="558" y="226"/>
                      <a:pt x="558" y="226"/>
                    </a:cubicBezTo>
                    <a:cubicBezTo>
                      <a:pt x="527" y="203"/>
                      <a:pt x="479" y="126"/>
                      <a:pt x="479" y="126"/>
                    </a:cubicBezTo>
                    <a:cubicBezTo>
                      <a:pt x="467" y="80"/>
                      <a:pt x="410" y="71"/>
                      <a:pt x="410" y="71"/>
                    </a:cubicBezTo>
                    <a:cubicBezTo>
                      <a:pt x="332" y="57"/>
                      <a:pt x="332" y="57"/>
                      <a:pt x="332" y="57"/>
                    </a:cubicBezTo>
                    <a:cubicBezTo>
                      <a:pt x="300" y="58"/>
                      <a:pt x="289" y="43"/>
                      <a:pt x="289" y="43"/>
                    </a:cubicBezTo>
                    <a:cubicBezTo>
                      <a:pt x="254" y="0"/>
                      <a:pt x="254" y="0"/>
                      <a:pt x="254" y="0"/>
                    </a:cubicBezTo>
                    <a:cubicBezTo>
                      <a:pt x="224" y="37"/>
                      <a:pt x="224" y="37"/>
                      <a:pt x="224" y="37"/>
                    </a:cubicBezTo>
                    <a:cubicBezTo>
                      <a:pt x="224" y="36"/>
                      <a:pt x="224" y="36"/>
                      <a:pt x="224" y="36"/>
                    </a:cubicBezTo>
                    <a:cubicBezTo>
                      <a:pt x="223" y="38"/>
                      <a:pt x="223" y="38"/>
                      <a:pt x="223" y="38"/>
                    </a:cubicBezTo>
                    <a:cubicBezTo>
                      <a:pt x="138" y="141"/>
                      <a:pt x="138" y="141"/>
                      <a:pt x="138" y="141"/>
                    </a:cubicBezTo>
                    <a:cubicBezTo>
                      <a:pt x="18" y="293"/>
                      <a:pt x="18" y="293"/>
                      <a:pt x="18" y="293"/>
                    </a:cubicBezTo>
                    <a:cubicBezTo>
                      <a:pt x="37" y="322"/>
                      <a:pt x="37" y="322"/>
                      <a:pt x="37" y="322"/>
                    </a:cubicBezTo>
                    <a:cubicBezTo>
                      <a:pt x="37" y="322"/>
                      <a:pt x="70" y="384"/>
                      <a:pt x="2" y="393"/>
                    </a:cubicBezTo>
                    <a:cubicBezTo>
                      <a:pt x="5" y="408"/>
                      <a:pt x="4" y="428"/>
                      <a:pt x="5" y="445"/>
                    </a:cubicBezTo>
                    <a:cubicBezTo>
                      <a:pt x="5" y="449"/>
                      <a:pt x="4" y="462"/>
                      <a:pt x="0" y="465"/>
                    </a:cubicBezTo>
                    <a:cubicBezTo>
                      <a:pt x="30" y="463"/>
                      <a:pt x="30" y="463"/>
                      <a:pt x="30" y="463"/>
                    </a:cubicBezTo>
                    <a:cubicBezTo>
                      <a:pt x="36" y="460"/>
                      <a:pt x="40" y="456"/>
                      <a:pt x="45" y="448"/>
                    </a:cubicBezTo>
                    <a:cubicBezTo>
                      <a:pt x="53" y="450"/>
                      <a:pt x="59" y="452"/>
                      <a:pt x="66" y="454"/>
                    </a:cubicBezTo>
                    <a:cubicBezTo>
                      <a:pt x="64" y="461"/>
                      <a:pt x="62" y="468"/>
                      <a:pt x="60" y="479"/>
                    </a:cubicBezTo>
                    <a:cubicBezTo>
                      <a:pt x="64" y="505"/>
                      <a:pt x="78" y="532"/>
                      <a:pt x="72" y="558"/>
                    </a:cubicBezTo>
                    <a:cubicBezTo>
                      <a:pt x="67" y="586"/>
                      <a:pt x="71" y="614"/>
                      <a:pt x="65" y="641"/>
                    </a:cubicBezTo>
                    <a:cubicBezTo>
                      <a:pt x="79" y="654"/>
                      <a:pt x="79" y="677"/>
                      <a:pt x="96" y="688"/>
                    </a:cubicBezTo>
                    <a:cubicBezTo>
                      <a:pt x="99" y="696"/>
                      <a:pt x="92" y="698"/>
                      <a:pt x="86" y="702"/>
                    </a:cubicBezTo>
                    <a:cubicBezTo>
                      <a:pt x="80" y="716"/>
                      <a:pt x="80" y="716"/>
                      <a:pt x="80" y="716"/>
                    </a:cubicBezTo>
                    <a:cubicBezTo>
                      <a:pt x="79" y="722"/>
                      <a:pt x="77" y="727"/>
                      <a:pt x="73" y="731"/>
                    </a:cubicBezTo>
                    <a:cubicBezTo>
                      <a:pt x="72" y="730"/>
                      <a:pt x="72" y="730"/>
                      <a:pt x="72" y="730"/>
                    </a:cubicBezTo>
                    <a:cubicBezTo>
                      <a:pt x="80" y="738"/>
                      <a:pt x="65" y="740"/>
                      <a:pt x="63" y="745"/>
                    </a:cubicBezTo>
                    <a:cubicBezTo>
                      <a:pt x="56" y="747"/>
                      <a:pt x="62" y="755"/>
                      <a:pt x="56" y="758"/>
                    </a:cubicBezTo>
                    <a:cubicBezTo>
                      <a:pt x="54" y="755"/>
                      <a:pt x="55" y="751"/>
                      <a:pt x="51" y="750"/>
                    </a:cubicBezTo>
                    <a:cubicBezTo>
                      <a:pt x="46" y="756"/>
                      <a:pt x="47" y="764"/>
                      <a:pt x="49" y="770"/>
                    </a:cubicBezTo>
                    <a:cubicBezTo>
                      <a:pt x="58" y="776"/>
                      <a:pt x="44" y="782"/>
                      <a:pt x="50" y="789"/>
                    </a:cubicBezTo>
                    <a:cubicBezTo>
                      <a:pt x="55" y="793"/>
                      <a:pt x="52" y="801"/>
                      <a:pt x="51" y="808"/>
                    </a:cubicBezTo>
                    <a:cubicBezTo>
                      <a:pt x="53" y="811"/>
                      <a:pt x="56" y="819"/>
                      <a:pt x="57" y="821"/>
                    </a:cubicBezTo>
                    <a:cubicBezTo>
                      <a:pt x="60" y="819"/>
                      <a:pt x="67" y="817"/>
                      <a:pt x="66" y="813"/>
                    </a:cubicBezTo>
                    <a:cubicBezTo>
                      <a:pt x="66" y="811"/>
                      <a:pt x="67" y="810"/>
                      <a:pt x="69" y="809"/>
                    </a:cubicBezTo>
                    <a:cubicBezTo>
                      <a:pt x="69" y="809"/>
                      <a:pt x="50" y="757"/>
                      <a:pt x="81" y="759"/>
                    </a:cubicBezTo>
                    <a:cubicBezTo>
                      <a:pt x="81" y="759"/>
                      <a:pt x="95" y="753"/>
                      <a:pt x="99" y="750"/>
                    </a:cubicBezTo>
                    <a:cubicBezTo>
                      <a:pt x="104" y="747"/>
                      <a:pt x="119" y="738"/>
                      <a:pt x="127" y="745"/>
                    </a:cubicBezTo>
                    <a:cubicBezTo>
                      <a:pt x="136" y="753"/>
                      <a:pt x="140" y="759"/>
                      <a:pt x="125" y="768"/>
                    </a:cubicBezTo>
                    <a:cubicBezTo>
                      <a:pt x="125" y="768"/>
                      <a:pt x="107" y="764"/>
                      <a:pt x="99" y="775"/>
                    </a:cubicBezTo>
                    <a:cubicBezTo>
                      <a:pt x="92" y="787"/>
                      <a:pt x="77" y="853"/>
                      <a:pt x="77" y="857"/>
                    </a:cubicBezTo>
                    <a:cubicBezTo>
                      <a:pt x="77" y="857"/>
                      <a:pt x="72" y="876"/>
                      <a:pt x="85" y="874"/>
                    </a:cubicBezTo>
                    <a:cubicBezTo>
                      <a:pt x="85" y="874"/>
                      <a:pt x="112" y="860"/>
                      <a:pt x="113" y="880"/>
                    </a:cubicBezTo>
                    <a:cubicBezTo>
                      <a:pt x="113" y="880"/>
                      <a:pt x="118" y="897"/>
                      <a:pt x="103" y="911"/>
                    </a:cubicBezTo>
                    <a:cubicBezTo>
                      <a:pt x="103" y="911"/>
                      <a:pt x="90" y="920"/>
                      <a:pt x="83" y="899"/>
                    </a:cubicBezTo>
                    <a:cubicBezTo>
                      <a:pt x="73" y="902"/>
                      <a:pt x="62" y="900"/>
                      <a:pt x="61" y="915"/>
                    </a:cubicBezTo>
                    <a:cubicBezTo>
                      <a:pt x="57" y="917"/>
                      <a:pt x="56" y="922"/>
                      <a:pt x="61" y="924"/>
                    </a:cubicBezTo>
                    <a:cubicBezTo>
                      <a:pt x="65" y="924"/>
                      <a:pt x="69" y="921"/>
                      <a:pt x="70" y="926"/>
                    </a:cubicBezTo>
                    <a:cubicBezTo>
                      <a:pt x="66" y="926"/>
                      <a:pt x="64" y="941"/>
                      <a:pt x="57" y="932"/>
                    </a:cubicBezTo>
                    <a:cubicBezTo>
                      <a:pt x="50" y="936"/>
                      <a:pt x="53" y="941"/>
                      <a:pt x="49" y="946"/>
                    </a:cubicBezTo>
                    <a:cubicBezTo>
                      <a:pt x="53" y="947"/>
                      <a:pt x="54" y="953"/>
                      <a:pt x="56" y="958"/>
                    </a:cubicBezTo>
                    <a:cubicBezTo>
                      <a:pt x="57" y="964"/>
                      <a:pt x="60" y="967"/>
                      <a:pt x="66" y="968"/>
                    </a:cubicBezTo>
                    <a:cubicBezTo>
                      <a:pt x="69" y="971"/>
                      <a:pt x="72" y="975"/>
                      <a:pt x="79" y="972"/>
                    </a:cubicBezTo>
                    <a:cubicBezTo>
                      <a:pt x="78" y="975"/>
                      <a:pt x="81" y="976"/>
                      <a:pt x="84" y="978"/>
                    </a:cubicBezTo>
                    <a:cubicBezTo>
                      <a:pt x="87" y="979"/>
                      <a:pt x="90" y="981"/>
                      <a:pt x="90" y="984"/>
                    </a:cubicBezTo>
                    <a:cubicBezTo>
                      <a:pt x="90" y="987"/>
                      <a:pt x="88" y="990"/>
                      <a:pt x="74" y="991"/>
                    </a:cubicBezTo>
                    <a:cubicBezTo>
                      <a:pt x="78" y="994"/>
                      <a:pt x="87" y="998"/>
                      <a:pt x="92" y="1000"/>
                    </a:cubicBezTo>
                    <a:cubicBezTo>
                      <a:pt x="97" y="1002"/>
                      <a:pt x="102" y="1004"/>
                      <a:pt x="105" y="1009"/>
                    </a:cubicBezTo>
                    <a:cubicBezTo>
                      <a:pt x="111" y="1007"/>
                      <a:pt x="115" y="1011"/>
                      <a:pt x="115" y="1016"/>
                    </a:cubicBezTo>
                    <a:cubicBezTo>
                      <a:pt x="117" y="1018"/>
                      <a:pt x="118" y="1018"/>
                      <a:pt x="120" y="1018"/>
                    </a:cubicBezTo>
                    <a:cubicBezTo>
                      <a:pt x="122" y="1018"/>
                      <a:pt x="123" y="1018"/>
                      <a:pt x="125" y="1019"/>
                    </a:cubicBezTo>
                    <a:cubicBezTo>
                      <a:pt x="125" y="1019"/>
                      <a:pt x="142" y="1015"/>
                      <a:pt x="149" y="1034"/>
                    </a:cubicBezTo>
                    <a:cubicBezTo>
                      <a:pt x="158" y="1051"/>
                      <a:pt x="158" y="1051"/>
                      <a:pt x="158" y="1051"/>
                    </a:cubicBezTo>
                    <a:cubicBezTo>
                      <a:pt x="158" y="1051"/>
                      <a:pt x="165" y="1071"/>
                      <a:pt x="178" y="1047"/>
                    </a:cubicBezTo>
                    <a:cubicBezTo>
                      <a:pt x="201" y="1016"/>
                      <a:pt x="201" y="1016"/>
                      <a:pt x="201" y="1016"/>
                    </a:cubicBezTo>
                    <a:cubicBezTo>
                      <a:pt x="201" y="1016"/>
                      <a:pt x="216" y="991"/>
                      <a:pt x="229" y="1008"/>
                    </a:cubicBezTo>
                    <a:cubicBezTo>
                      <a:pt x="229" y="1008"/>
                      <a:pt x="244" y="1029"/>
                      <a:pt x="250" y="1032"/>
                    </a:cubicBezTo>
                    <a:cubicBezTo>
                      <a:pt x="256" y="1035"/>
                      <a:pt x="261" y="1042"/>
                      <a:pt x="280" y="1032"/>
                    </a:cubicBezTo>
                    <a:cubicBezTo>
                      <a:pt x="299" y="1021"/>
                      <a:pt x="303" y="1026"/>
                      <a:pt x="307" y="1034"/>
                    </a:cubicBezTo>
                    <a:cubicBezTo>
                      <a:pt x="312" y="1041"/>
                      <a:pt x="314" y="1049"/>
                      <a:pt x="323" y="1042"/>
                    </a:cubicBezTo>
                    <a:cubicBezTo>
                      <a:pt x="333" y="1036"/>
                      <a:pt x="341" y="1035"/>
                      <a:pt x="350" y="1054"/>
                    </a:cubicBezTo>
                    <a:cubicBezTo>
                      <a:pt x="350" y="1054"/>
                      <a:pt x="362" y="1073"/>
                      <a:pt x="347" y="1093"/>
                    </a:cubicBezTo>
                    <a:cubicBezTo>
                      <a:pt x="332" y="1114"/>
                      <a:pt x="332" y="1114"/>
                      <a:pt x="332" y="1114"/>
                    </a:cubicBezTo>
                    <a:cubicBezTo>
                      <a:pt x="332" y="1114"/>
                      <a:pt x="325" y="1143"/>
                      <a:pt x="346" y="1126"/>
                    </a:cubicBezTo>
                    <a:cubicBezTo>
                      <a:pt x="346" y="1126"/>
                      <a:pt x="353" y="1118"/>
                      <a:pt x="357" y="1117"/>
                    </a:cubicBezTo>
                    <a:cubicBezTo>
                      <a:pt x="362" y="1116"/>
                      <a:pt x="377" y="1111"/>
                      <a:pt x="373" y="1129"/>
                    </a:cubicBezTo>
                    <a:cubicBezTo>
                      <a:pt x="373" y="1137"/>
                      <a:pt x="373" y="1137"/>
                      <a:pt x="373" y="1137"/>
                    </a:cubicBezTo>
                    <a:cubicBezTo>
                      <a:pt x="373" y="1137"/>
                      <a:pt x="383" y="1161"/>
                      <a:pt x="392" y="1134"/>
                    </a:cubicBezTo>
                    <a:cubicBezTo>
                      <a:pt x="360" y="1042"/>
                      <a:pt x="360" y="1042"/>
                      <a:pt x="360" y="1042"/>
                    </a:cubicBezTo>
                    <a:cubicBezTo>
                      <a:pt x="350" y="1013"/>
                      <a:pt x="350" y="1013"/>
                      <a:pt x="350" y="1013"/>
                    </a:cubicBezTo>
                    <a:cubicBezTo>
                      <a:pt x="350" y="1013"/>
                      <a:pt x="348" y="986"/>
                      <a:pt x="369" y="1005"/>
                    </a:cubicBezTo>
                    <a:cubicBezTo>
                      <a:pt x="413" y="1116"/>
                      <a:pt x="413" y="1116"/>
                      <a:pt x="413" y="1116"/>
                    </a:cubicBezTo>
                    <a:cubicBezTo>
                      <a:pt x="413" y="1116"/>
                      <a:pt x="427" y="1152"/>
                      <a:pt x="403" y="1163"/>
                    </a:cubicBezTo>
                    <a:cubicBezTo>
                      <a:pt x="410" y="1187"/>
                      <a:pt x="410" y="1187"/>
                      <a:pt x="410" y="1187"/>
                    </a:cubicBezTo>
                    <a:cubicBezTo>
                      <a:pt x="425" y="1191"/>
                      <a:pt x="439" y="1194"/>
                      <a:pt x="454" y="1197"/>
                    </a:cubicBezTo>
                    <a:cubicBezTo>
                      <a:pt x="468" y="1150"/>
                      <a:pt x="468" y="1150"/>
                      <a:pt x="468" y="1150"/>
                    </a:cubicBezTo>
                    <a:cubicBezTo>
                      <a:pt x="468" y="1150"/>
                      <a:pt x="473" y="1136"/>
                      <a:pt x="463" y="1122"/>
                    </a:cubicBezTo>
                    <a:cubicBezTo>
                      <a:pt x="463" y="1122"/>
                      <a:pt x="444" y="1100"/>
                      <a:pt x="465" y="1080"/>
                    </a:cubicBezTo>
                    <a:cubicBezTo>
                      <a:pt x="465" y="1080"/>
                      <a:pt x="471" y="1043"/>
                      <a:pt x="470" y="1025"/>
                    </a:cubicBezTo>
                    <a:cubicBezTo>
                      <a:pt x="467" y="980"/>
                      <a:pt x="467" y="980"/>
                      <a:pt x="467" y="980"/>
                    </a:cubicBezTo>
                    <a:cubicBezTo>
                      <a:pt x="467" y="980"/>
                      <a:pt x="462" y="934"/>
                      <a:pt x="485" y="929"/>
                    </a:cubicBezTo>
                    <a:cubicBezTo>
                      <a:pt x="485" y="929"/>
                      <a:pt x="518" y="911"/>
                      <a:pt x="492" y="886"/>
                    </a:cubicBezTo>
                    <a:cubicBezTo>
                      <a:pt x="492" y="886"/>
                      <a:pt x="467" y="870"/>
                      <a:pt x="456" y="887"/>
                    </a:cubicBezTo>
                    <a:cubicBezTo>
                      <a:pt x="456" y="887"/>
                      <a:pt x="432" y="918"/>
                      <a:pt x="413" y="881"/>
                    </a:cubicBezTo>
                    <a:cubicBezTo>
                      <a:pt x="413" y="881"/>
                      <a:pt x="399" y="854"/>
                      <a:pt x="379" y="858"/>
                    </a:cubicBezTo>
                    <a:cubicBezTo>
                      <a:pt x="379" y="858"/>
                      <a:pt x="359" y="847"/>
                      <a:pt x="362" y="830"/>
                    </a:cubicBezTo>
                    <a:cubicBezTo>
                      <a:pt x="362" y="830"/>
                      <a:pt x="354" y="812"/>
                      <a:pt x="343" y="807"/>
                    </a:cubicBezTo>
                    <a:cubicBezTo>
                      <a:pt x="333" y="801"/>
                      <a:pt x="323" y="778"/>
                      <a:pt x="349" y="781"/>
                    </a:cubicBezTo>
                    <a:cubicBezTo>
                      <a:pt x="349" y="781"/>
                      <a:pt x="363" y="791"/>
                      <a:pt x="366" y="792"/>
                    </a:cubicBezTo>
                    <a:cubicBezTo>
                      <a:pt x="369" y="793"/>
                      <a:pt x="388" y="798"/>
                      <a:pt x="388" y="798"/>
                    </a:cubicBezTo>
                    <a:cubicBezTo>
                      <a:pt x="388" y="798"/>
                      <a:pt x="399" y="800"/>
                      <a:pt x="405" y="806"/>
                    </a:cubicBezTo>
                    <a:cubicBezTo>
                      <a:pt x="411" y="811"/>
                      <a:pt x="439" y="831"/>
                      <a:pt x="448" y="798"/>
                    </a:cubicBezTo>
                    <a:cubicBezTo>
                      <a:pt x="454" y="763"/>
                      <a:pt x="454" y="763"/>
                      <a:pt x="454" y="763"/>
                    </a:cubicBezTo>
                    <a:cubicBezTo>
                      <a:pt x="454" y="763"/>
                      <a:pt x="463" y="721"/>
                      <a:pt x="501" y="723"/>
                    </a:cubicBezTo>
                    <a:cubicBezTo>
                      <a:pt x="501" y="723"/>
                      <a:pt x="554" y="727"/>
                      <a:pt x="572" y="716"/>
                    </a:cubicBezTo>
                    <a:cubicBezTo>
                      <a:pt x="594" y="703"/>
                      <a:pt x="594" y="703"/>
                      <a:pt x="594" y="703"/>
                    </a:cubicBezTo>
                    <a:cubicBezTo>
                      <a:pt x="594" y="703"/>
                      <a:pt x="613" y="692"/>
                      <a:pt x="590" y="670"/>
                    </a:cubicBezTo>
                    <a:cubicBezTo>
                      <a:pt x="562" y="656"/>
                      <a:pt x="562" y="656"/>
                      <a:pt x="562" y="656"/>
                    </a:cubicBezTo>
                    <a:cubicBezTo>
                      <a:pt x="537" y="656"/>
                      <a:pt x="537" y="656"/>
                      <a:pt x="537" y="656"/>
                    </a:cubicBezTo>
                    <a:cubicBezTo>
                      <a:pt x="537" y="656"/>
                      <a:pt x="508" y="663"/>
                      <a:pt x="494" y="675"/>
                    </a:cubicBezTo>
                    <a:cubicBezTo>
                      <a:pt x="494" y="675"/>
                      <a:pt x="475" y="687"/>
                      <a:pt x="469" y="682"/>
                    </a:cubicBezTo>
                    <a:cubicBezTo>
                      <a:pt x="469" y="682"/>
                      <a:pt x="440" y="676"/>
                      <a:pt x="477" y="654"/>
                    </a:cubicBezTo>
                    <a:cubicBezTo>
                      <a:pt x="477" y="654"/>
                      <a:pt x="491" y="645"/>
                      <a:pt x="493" y="642"/>
                    </a:cubicBezTo>
                    <a:cubicBezTo>
                      <a:pt x="495" y="639"/>
                      <a:pt x="509" y="624"/>
                      <a:pt x="495" y="604"/>
                    </a:cubicBezTo>
                    <a:cubicBezTo>
                      <a:pt x="439" y="544"/>
                      <a:pt x="439" y="544"/>
                      <a:pt x="439" y="544"/>
                    </a:cubicBezTo>
                    <a:cubicBezTo>
                      <a:pt x="439" y="544"/>
                      <a:pt x="402" y="525"/>
                      <a:pt x="383" y="550"/>
                    </a:cubicBezTo>
                    <a:cubicBezTo>
                      <a:pt x="362" y="576"/>
                      <a:pt x="362" y="576"/>
                      <a:pt x="362" y="576"/>
                    </a:cubicBezTo>
                    <a:cubicBezTo>
                      <a:pt x="362" y="576"/>
                      <a:pt x="355" y="594"/>
                      <a:pt x="360" y="605"/>
                    </a:cubicBezTo>
                    <a:cubicBezTo>
                      <a:pt x="360" y="605"/>
                      <a:pt x="365" y="636"/>
                      <a:pt x="363" y="641"/>
                    </a:cubicBezTo>
                    <a:cubicBezTo>
                      <a:pt x="360" y="646"/>
                      <a:pt x="357" y="663"/>
                      <a:pt x="347" y="641"/>
                    </a:cubicBezTo>
                    <a:cubicBezTo>
                      <a:pt x="347" y="641"/>
                      <a:pt x="345" y="596"/>
                      <a:pt x="300" y="589"/>
                    </a:cubicBezTo>
                    <a:cubicBezTo>
                      <a:pt x="300" y="589"/>
                      <a:pt x="267" y="583"/>
                      <a:pt x="261" y="573"/>
                    </a:cubicBezTo>
                    <a:cubicBezTo>
                      <a:pt x="261" y="573"/>
                      <a:pt x="246" y="556"/>
                      <a:pt x="273" y="555"/>
                    </a:cubicBezTo>
                    <a:cubicBezTo>
                      <a:pt x="273" y="555"/>
                      <a:pt x="298" y="581"/>
                      <a:pt x="312" y="577"/>
                    </a:cubicBezTo>
                    <a:cubicBezTo>
                      <a:pt x="325" y="574"/>
                      <a:pt x="342" y="556"/>
                      <a:pt x="351" y="548"/>
                    </a:cubicBezTo>
                    <a:cubicBezTo>
                      <a:pt x="359" y="539"/>
                      <a:pt x="382" y="519"/>
                      <a:pt x="382" y="519"/>
                    </a:cubicBezTo>
                    <a:cubicBezTo>
                      <a:pt x="382" y="519"/>
                      <a:pt x="393" y="509"/>
                      <a:pt x="392" y="479"/>
                    </a:cubicBezTo>
                    <a:cubicBezTo>
                      <a:pt x="391" y="448"/>
                      <a:pt x="391" y="448"/>
                      <a:pt x="391" y="448"/>
                    </a:cubicBezTo>
                    <a:cubicBezTo>
                      <a:pt x="391" y="448"/>
                      <a:pt x="397" y="379"/>
                      <a:pt x="387" y="349"/>
                    </a:cubicBezTo>
                    <a:cubicBezTo>
                      <a:pt x="367" y="290"/>
                      <a:pt x="367" y="290"/>
                      <a:pt x="367" y="290"/>
                    </a:cubicBezTo>
                    <a:cubicBezTo>
                      <a:pt x="367" y="290"/>
                      <a:pt x="356" y="251"/>
                      <a:pt x="366" y="244"/>
                    </a:cubicBezTo>
                    <a:cubicBezTo>
                      <a:pt x="366" y="244"/>
                      <a:pt x="364" y="188"/>
                      <a:pt x="343" y="176"/>
                    </a:cubicBezTo>
                    <a:cubicBezTo>
                      <a:pt x="343" y="176"/>
                      <a:pt x="320" y="163"/>
                      <a:pt x="315" y="146"/>
                    </a:cubicBezTo>
                    <a:cubicBezTo>
                      <a:pt x="311" y="121"/>
                      <a:pt x="311" y="121"/>
                      <a:pt x="311" y="121"/>
                    </a:cubicBezTo>
                    <a:cubicBezTo>
                      <a:pt x="315" y="113"/>
                      <a:pt x="315" y="113"/>
                      <a:pt x="315" y="113"/>
                    </a:cubicBezTo>
                    <a:cubicBezTo>
                      <a:pt x="319" y="126"/>
                      <a:pt x="319" y="126"/>
                      <a:pt x="319" y="126"/>
                    </a:cubicBezTo>
                    <a:cubicBezTo>
                      <a:pt x="319" y="126"/>
                      <a:pt x="329" y="144"/>
                      <a:pt x="341" y="150"/>
                    </a:cubicBezTo>
                    <a:cubicBezTo>
                      <a:pt x="341" y="150"/>
                      <a:pt x="373" y="160"/>
                      <a:pt x="379" y="179"/>
                    </a:cubicBezTo>
                    <a:cubicBezTo>
                      <a:pt x="379" y="179"/>
                      <a:pt x="398" y="199"/>
                      <a:pt x="387" y="247"/>
                    </a:cubicBezTo>
                    <a:cubicBezTo>
                      <a:pt x="387" y="247"/>
                      <a:pt x="381" y="277"/>
                      <a:pt x="399" y="296"/>
                    </a:cubicBezTo>
                    <a:cubicBezTo>
                      <a:pt x="399" y="296"/>
                      <a:pt x="418" y="325"/>
                      <a:pt x="419" y="349"/>
                    </a:cubicBezTo>
                    <a:cubicBezTo>
                      <a:pt x="419" y="436"/>
                      <a:pt x="419" y="436"/>
                      <a:pt x="419" y="436"/>
                    </a:cubicBezTo>
                    <a:cubicBezTo>
                      <a:pt x="419" y="436"/>
                      <a:pt x="416" y="484"/>
                      <a:pt x="434" y="504"/>
                    </a:cubicBezTo>
                    <a:cubicBezTo>
                      <a:pt x="434" y="504"/>
                      <a:pt x="449" y="537"/>
                      <a:pt x="479" y="543"/>
                    </a:cubicBezTo>
                    <a:cubicBezTo>
                      <a:pt x="479" y="543"/>
                      <a:pt x="500" y="546"/>
                      <a:pt x="506" y="543"/>
                    </a:cubicBezTo>
                    <a:cubicBezTo>
                      <a:pt x="506" y="543"/>
                      <a:pt x="522" y="535"/>
                      <a:pt x="512" y="518"/>
                    </a:cubicBezTo>
                    <a:cubicBezTo>
                      <a:pt x="512" y="518"/>
                      <a:pt x="493" y="508"/>
                      <a:pt x="497" y="484"/>
                    </a:cubicBezTo>
                    <a:cubicBezTo>
                      <a:pt x="497" y="484"/>
                      <a:pt x="501" y="465"/>
                      <a:pt x="518" y="466"/>
                    </a:cubicBezTo>
                    <a:cubicBezTo>
                      <a:pt x="518" y="466"/>
                      <a:pt x="531" y="463"/>
                      <a:pt x="534" y="455"/>
                    </a:cubicBezTo>
                    <a:cubicBezTo>
                      <a:pt x="534" y="455"/>
                      <a:pt x="552" y="427"/>
                      <a:pt x="574" y="450"/>
                    </a:cubicBezTo>
                    <a:cubicBezTo>
                      <a:pt x="574" y="450"/>
                      <a:pt x="589" y="462"/>
                      <a:pt x="591" y="482"/>
                    </a:cubicBezTo>
                    <a:cubicBezTo>
                      <a:pt x="593" y="502"/>
                      <a:pt x="602" y="529"/>
                      <a:pt x="646" y="535"/>
                    </a:cubicBezTo>
                    <a:cubicBezTo>
                      <a:pt x="646" y="535"/>
                      <a:pt x="664" y="531"/>
                      <a:pt x="663" y="549"/>
                    </a:cubicBezTo>
                    <a:cubicBezTo>
                      <a:pt x="663" y="549"/>
                      <a:pt x="659" y="593"/>
                      <a:pt x="660" y="606"/>
                    </a:cubicBezTo>
                    <a:cubicBezTo>
                      <a:pt x="661" y="619"/>
                      <a:pt x="662" y="671"/>
                      <a:pt x="719" y="699"/>
                    </a:cubicBezTo>
                    <a:cubicBezTo>
                      <a:pt x="719" y="699"/>
                      <a:pt x="936" y="800"/>
                      <a:pt x="958" y="822"/>
                    </a:cubicBezTo>
                    <a:cubicBezTo>
                      <a:pt x="981" y="843"/>
                      <a:pt x="999" y="845"/>
                      <a:pt x="1009" y="883"/>
                    </a:cubicBezTo>
                    <a:cubicBezTo>
                      <a:pt x="1033" y="897"/>
                      <a:pt x="1033" y="897"/>
                      <a:pt x="1033" y="897"/>
                    </a:cubicBezTo>
                    <a:cubicBezTo>
                      <a:pt x="1085" y="922"/>
                      <a:pt x="1085" y="922"/>
                      <a:pt x="1085" y="922"/>
                    </a:cubicBezTo>
                    <a:cubicBezTo>
                      <a:pt x="1085" y="922"/>
                      <a:pt x="1104" y="939"/>
                      <a:pt x="1127" y="923"/>
                    </a:cubicBezTo>
                    <a:cubicBezTo>
                      <a:pt x="1127" y="923"/>
                      <a:pt x="1157" y="905"/>
                      <a:pt x="1168" y="919"/>
                    </a:cubicBezTo>
                    <a:cubicBezTo>
                      <a:pt x="1332" y="965"/>
                      <a:pt x="1332" y="965"/>
                      <a:pt x="1332" y="965"/>
                    </a:cubicBezTo>
                    <a:cubicBezTo>
                      <a:pt x="1347" y="987"/>
                      <a:pt x="1347" y="987"/>
                      <a:pt x="1347" y="987"/>
                    </a:cubicBezTo>
                    <a:cubicBezTo>
                      <a:pt x="1347" y="987"/>
                      <a:pt x="1386" y="1028"/>
                      <a:pt x="1410" y="1059"/>
                    </a:cubicBezTo>
                    <a:cubicBezTo>
                      <a:pt x="1410" y="1059"/>
                      <a:pt x="1458" y="1112"/>
                      <a:pt x="1510" y="1113"/>
                    </a:cubicBezTo>
                    <a:cubicBezTo>
                      <a:pt x="1510" y="1113"/>
                      <a:pt x="1553" y="1119"/>
                      <a:pt x="1573" y="1097"/>
                    </a:cubicBezTo>
                    <a:cubicBezTo>
                      <a:pt x="1596" y="1071"/>
                      <a:pt x="1596" y="1071"/>
                      <a:pt x="1596" y="1071"/>
                    </a:cubicBezTo>
                    <a:cubicBezTo>
                      <a:pt x="1596" y="1071"/>
                      <a:pt x="1616" y="1053"/>
                      <a:pt x="1633" y="1060"/>
                    </a:cubicBezTo>
                    <a:cubicBezTo>
                      <a:pt x="1633" y="1060"/>
                      <a:pt x="1696" y="1079"/>
                      <a:pt x="1733" y="1080"/>
                    </a:cubicBezTo>
                    <a:cubicBezTo>
                      <a:pt x="1771" y="1081"/>
                      <a:pt x="1845" y="1078"/>
                      <a:pt x="1877" y="1066"/>
                    </a:cubicBezTo>
                    <a:cubicBezTo>
                      <a:pt x="1909" y="1055"/>
                      <a:pt x="1963" y="1056"/>
                      <a:pt x="1963" y="1056"/>
                    </a:cubicBezTo>
                    <a:cubicBezTo>
                      <a:pt x="1963" y="1055"/>
                      <a:pt x="1963" y="1054"/>
                      <a:pt x="1963" y="1054"/>
                    </a:cubicBezTo>
                    <a:cubicBezTo>
                      <a:pt x="1963" y="1053"/>
                      <a:pt x="1964" y="1053"/>
                      <a:pt x="1964" y="1053"/>
                    </a:cubicBezTo>
                    <a:cubicBezTo>
                      <a:pt x="1963" y="1052"/>
                      <a:pt x="1963" y="1052"/>
                      <a:pt x="1963" y="1052"/>
                    </a:cubicBezTo>
                    <a:cubicBezTo>
                      <a:pt x="1962" y="1042"/>
                      <a:pt x="1961" y="1033"/>
                      <a:pt x="1969" y="1024"/>
                    </a:cubicBezTo>
                    <a:cubicBezTo>
                      <a:pt x="1969" y="1017"/>
                      <a:pt x="1976" y="1016"/>
                      <a:pt x="1979" y="1011"/>
                    </a:cubicBezTo>
                    <a:cubicBezTo>
                      <a:pt x="1998" y="998"/>
                      <a:pt x="2023" y="993"/>
                      <a:pt x="2044" y="984"/>
                    </a:cubicBezTo>
                    <a:cubicBezTo>
                      <a:pt x="2051" y="981"/>
                      <a:pt x="2057" y="974"/>
                      <a:pt x="2065" y="974"/>
                    </a:cubicBezTo>
                    <a:cubicBezTo>
                      <a:pt x="2080" y="961"/>
                      <a:pt x="2096" y="950"/>
                      <a:pt x="2117" y="955"/>
                    </a:cubicBezTo>
                    <a:cubicBezTo>
                      <a:pt x="2122" y="951"/>
                      <a:pt x="2128" y="946"/>
                      <a:pt x="2133" y="941"/>
                    </a:cubicBezTo>
                    <a:cubicBezTo>
                      <a:pt x="2141" y="942"/>
                      <a:pt x="2144" y="934"/>
                      <a:pt x="2148" y="930"/>
                    </a:cubicBezTo>
                    <a:cubicBezTo>
                      <a:pt x="2161" y="929"/>
                      <a:pt x="2156" y="912"/>
                      <a:pt x="2166" y="904"/>
                    </a:cubicBezTo>
                    <a:cubicBezTo>
                      <a:pt x="2165" y="899"/>
                      <a:pt x="2165" y="894"/>
                      <a:pt x="2170" y="890"/>
                    </a:cubicBezTo>
                    <a:cubicBezTo>
                      <a:pt x="2171" y="886"/>
                      <a:pt x="2173" y="880"/>
                      <a:pt x="2168" y="876"/>
                    </a:cubicBezTo>
                    <a:cubicBezTo>
                      <a:pt x="2174" y="869"/>
                      <a:pt x="2168" y="854"/>
                      <a:pt x="2182" y="852"/>
                    </a:cubicBezTo>
                    <a:cubicBezTo>
                      <a:pt x="2188" y="841"/>
                      <a:pt x="2202" y="835"/>
                      <a:pt x="2212" y="825"/>
                    </a:cubicBezTo>
                    <a:cubicBezTo>
                      <a:pt x="2213" y="818"/>
                      <a:pt x="2217" y="811"/>
                      <a:pt x="2218" y="804"/>
                    </a:cubicBezTo>
                    <a:cubicBezTo>
                      <a:pt x="2220" y="795"/>
                      <a:pt x="2227" y="787"/>
                      <a:pt x="2225" y="777"/>
                    </a:cubicBezTo>
                    <a:moveTo>
                      <a:pt x="199" y="1013"/>
                    </a:moveTo>
                    <a:cubicBezTo>
                      <a:pt x="199" y="1013"/>
                      <a:pt x="183" y="1028"/>
                      <a:pt x="162" y="1020"/>
                    </a:cubicBezTo>
                    <a:cubicBezTo>
                      <a:pt x="162" y="1020"/>
                      <a:pt x="145" y="1012"/>
                      <a:pt x="147" y="995"/>
                    </a:cubicBezTo>
                    <a:cubicBezTo>
                      <a:pt x="147" y="995"/>
                      <a:pt x="151" y="979"/>
                      <a:pt x="138" y="978"/>
                    </a:cubicBezTo>
                    <a:cubicBezTo>
                      <a:pt x="138" y="978"/>
                      <a:pt x="108" y="970"/>
                      <a:pt x="134" y="964"/>
                    </a:cubicBezTo>
                    <a:cubicBezTo>
                      <a:pt x="134" y="964"/>
                      <a:pt x="151" y="962"/>
                      <a:pt x="158" y="971"/>
                    </a:cubicBezTo>
                    <a:cubicBezTo>
                      <a:pt x="158" y="971"/>
                      <a:pt x="168" y="990"/>
                      <a:pt x="182" y="995"/>
                    </a:cubicBezTo>
                    <a:cubicBezTo>
                      <a:pt x="182" y="995"/>
                      <a:pt x="210" y="998"/>
                      <a:pt x="199" y="1013"/>
                    </a:cubicBezTo>
                    <a:close/>
                    <a:moveTo>
                      <a:pt x="329" y="881"/>
                    </a:moveTo>
                    <a:cubicBezTo>
                      <a:pt x="350" y="887"/>
                      <a:pt x="350" y="887"/>
                      <a:pt x="350" y="887"/>
                    </a:cubicBezTo>
                    <a:cubicBezTo>
                      <a:pt x="360" y="892"/>
                      <a:pt x="360" y="906"/>
                      <a:pt x="360" y="906"/>
                    </a:cubicBezTo>
                    <a:cubicBezTo>
                      <a:pt x="353" y="942"/>
                      <a:pt x="382" y="931"/>
                      <a:pt x="382" y="931"/>
                    </a:cubicBezTo>
                    <a:cubicBezTo>
                      <a:pt x="414" y="946"/>
                      <a:pt x="394" y="966"/>
                      <a:pt x="394" y="966"/>
                    </a:cubicBezTo>
                    <a:cubicBezTo>
                      <a:pt x="390" y="1003"/>
                      <a:pt x="413" y="990"/>
                      <a:pt x="413" y="990"/>
                    </a:cubicBezTo>
                    <a:cubicBezTo>
                      <a:pt x="422" y="987"/>
                      <a:pt x="428" y="999"/>
                      <a:pt x="428" y="999"/>
                    </a:cubicBezTo>
                    <a:cubicBezTo>
                      <a:pt x="428" y="999"/>
                      <a:pt x="436" y="1019"/>
                      <a:pt x="438" y="1025"/>
                    </a:cubicBezTo>
                    <a:cubicBezTo>
                      <a:pt x="440" y="1032"/>
                      <a:pt x="436" y="1043"/>
                      <a:pt x="436" y="1043"/>
                    </a:cubicBezTo>
                    <a:cubicBezTo>
                      <a:pt x="432" y="1053"/>
                      <a:pt x="441" y="1067"/>
                      <a:pt x="441" y="1067"/>
                    </a:cubicBezTo>
                    <a:cubicBezTo>
                      <a:pt x="454" y="1091"/>
                      <a:pt x="433" y="1087"/>
                      <a:pt x="433" y="1087"/>
                    </a:cubicBezTo>
                    <a:cubicBezTo>
                      <a:pt x="413" y="1080"/>
                      <a:pt x="413" y="1080"/>
                      <a:pt x="413" y="1080"/>
                    </a:cubicBezTo>
                    <a:cubicBezTo>
                      <a:pt x="398" y="1070"/>
                      <a:pt x="397" y="1046"/>
                      <a:pt x="397" y="1046"/>
                    </a:cubicBezTo>
                    <a:cubicBezTo>
                      <a:pt x="390" y="1000"/>
                      <a:pt x="322" y="897"/>
                      <a:pt x="322" y="897"/>
                    </a:cubicBezTo>
                    <a:cubicBezTo>
                      <a:pt x="311" y="879"/>
                      <a:pt x="329" y="881"/>
                      <a:pt x="329" y="881"/>
                    </a:cubicBezTo>
                    <a:close/>
                    <a:moveTo>
                      <a:pt x="284" y="614"/>
                    </a:moveTo>
                    <a:cubicBezTo>
                      <a:pt x="284" y="618"/>
                      <a:pt x="285" y="633"/>
                      <a:pt x="287" y="635"/>
                    </a:cubicBezTo>
                    <a:cubicBezTo>
                      <a:pt x="289" y="638"/>
                      <a:pt x="300" y="660"/>
                      <a:pt x="300" y="660"/>
                    </a:cubicBezTo>
                    <a:cubicBezTo>
                      <a:pt x="306" y="689"/>
                      <a:pt x="298" y="700"/>
                      <a:pt x="298" y="700"/>
                    </a:cubicBezTo>
                    <a:cubicBezTo>
                      <a:pt x="295" y="704"/>
                      <a:pt x="288" y="737"/>
                      <a:pt x="288" y="737"/>
                    </a:cubicBezTo>
                    <a:cubicBezTo>
                      <a:pt x="288" y="756"/>
                      <a:pt x="273" y="739"/>
                      <a:pt x="273" y="739"/>
                    </a:cubicBezTo>
                    <a:cubicBezTo>
                      <a:pt x="264" y="727"/>
                      <a:pt x="266" y="716"/>
                      <a:pt x="273" y="705"/>
                    </a:cubicBezTo>
                    <a:cubicBezTo>
                      <a:pt x="280" y="694"/>
                      <a:pt x="277" y="687"/>
                      <a:pt x="267" y="675"/>
                    </a:cubicBezTo>
                    <a:cubicBezTo>
                      <a:pt x="257" y="664"/>
                      <a:pt x="257" y="649"/>
                      <a:pt x="257" y="648"/>
                    </a:cubicBezTo>
                    <a:cubicBezTo>
                      <a:pt x="257" y="646"/>
                      <a:pt x="257" y="635"/>
                      <a:pt x="257" y="633"/>
                    </a:cubicBezTo>
                    <a:cubicBezTo>
                      <a:pt x="257" y="631"/>
                      <a:pt x="254" y="620"/>
                      <a:pt x="254" y="619"/>
                    </a:cubicBezTo>
                    <a:cubicBezTo>
                      <a:pt x="254" y="618"/>
                      <a:pt x="254" y="611"/>
                      <a:pt x="254" y="611"/>
                    </a:cubicBezTo>
                    <a:cubicBezTo>
                      <a:pt x="275" y="572"/>
                      <a:pt x="284" y="614"/>
                      <a:pt x="284" y="614"/>
                    </a:cubicBezTo>
                    <a:close/>
                    <a:moveTo>
                      <a:pt x="287" y="457"/>
                    </a:moveTo>
                    <a:cubicBezTo>
                      <a:pt x="280" y="455"/>
                      <a:pt x="272" y="462"/>
                      <a:pt x="272" y="462"/>
                    </a:cubicBezTo>
                    <a:cubicBezTo>
                      <a:pt x="246" y="471"/>
                      <a:pt x="250" y="443"/>
                      <a:pt x="250" y="443"/>
                    </a:cubicBezTo>
                    <a:cubicBezTo>
                      <a:pt x="251" y="425"/>
                      <a:pt x="266" y="412"/>
                      <a:pt x="266" y="412"/>
                    </a:cubicBezTo>
                    <a:cubicBezTo>
                      <a:pt x="276" y="415"/>
                      <a:pt x="276" y="415"/>
                      <a:pt x="276" y="415"/>
                    </a:cubicBezTo>
                    <a:cubicBezTo>
                      <a:pt x="297" y="422"/>
                      <a:pt x="299" y="452"/>
                      <a:pt x="299" y="452"/>
                    </a:cubicBezTo>
                    <a:cubicBezTo>
                      <a:pt x="298" y="462"/>
                      <a:pt x="287" y="457"/>
                      <a:pt x="287" y="457"/>
                    </a:cubicBezTo>
                    <a:close/>
                    <a:moveTo>
                      <a:pt x="326" y="409"/>
                    </a:moveTo>
                    <a:cubicBezTo>
                      <a:pt x="335" y="421"/>
                      <a:pt x="335" y="440"/>
                      <a:pt x="335" y="440"/>
                    </a:cubicBezTo>
                    <a:cubicBezTo>
                      <a:pt x="327" y="460"/>
                      <a:pt x="320" y="440"/>
                      <a:pt x="320" y="440"/>
                    </a:cubicBezTo>
                    <a:cubicBezTo>
                      <a:pt x="317" y="418"/>
                      <a:pt x="295" y="405"/>
                      <a:pt x="295" y="405"/>
                    </a:cubicBezTo>
                    <a:cubicBezTo>
                      <a:pt x="286" y="394"/>
                      <a:pt x="289" y="389"/>
                      <a:pt x="300" y="389"/>
                    </a:cubicBezTo>
                    <a:cubicBezTo>
                      <a:pt x="312" y="390"/>
                      <a:pt x="326" y="409"/>
                      <a:pt x="326" y="409"/>
                    </a:cubicBezTo>
                    <a:close/>
                    <a:moveTo>
                      <a:pt x="306" y="337"/>
                    </a:moveTo>
                    <a:cubicBezTo>
                      <a:pt x="301" y="339"/>
                      <a:pt x="301" y="339"/>
                      <a:pt x="301" y="339"/>
                    </a:cubicBezTo>
                    <a:cubicBezTo>
                      <a:pt x="279" y="342"/>
                      <a:pt x="279" y="342"/>
                      <a:pt x="279" y="342"/>
                    </a:cubicBezTo>
                    <a:cubicBezTo>
                      <a:pt x="229" y="331"/>
                      <a:pt x="269" y="296"/>
                      <a:pt x="269" y="296"/>
                    </a:cubicBezTo>
                    <a:cubicBezTo>
                      <a:pt x="285" y="289"/>
                      <a:pt x="286" y="301"/>
                      <a:pt x="286" y="301"/>
                    </a:cubicBezTo>
                    <a:cubicBezTo>
                      <a:pt x="290" y="315"/>
                      <a:pt x="303" y="318"/>
                      <a:pt x="303" y="318"/>
                    </a:cubicBezTo>
                    <a:cubicBezTo>
                      <a:pt x="322" y="326"/>
                      <a:pt x="306" y="337"/>
                      <a:pt x="306" y="337"/>
                    </a:cubicBezTo>
                    <a:close/>
                    <a:moveTo>
                      <a:pt x="731" y="436"/>
                    </a:moveTo>
                    <a:cubicBezTo>
                      <a:pt x="679" y="429"/>
                      <a:pt x="679" y="372"/>
                      <a:pt x="679" y="372"/>
                    </a:cubicBezTo>
                    <a:cubicBezTo>
                      <a:pt x="676" y="356"/>
                      <a:pt x="692" y="358"/>
                      <a:pt x="697" y="363"/>
                    </a:cubicBezTo>
                    <a:cubicBezTo>
                      <a:pt x="702" y="369"/>
                      <a:pt x="722" y="373"/>
                      <a:pt x="722" y="373"/>
                    </a:cubicBezTo>
                    <a:cubicBezTo>
                      <a:pt x="734" y="374"/>
                      <a:pt x="737" y="386"/>
                      <a:pt x="737" y="386"/>
                    </a:cubicBezTo>
                    <a:cubicBezTo>
                      <a:pt x="750" y="425"/>
                      <a:pt x="750" y="425"/>
                      <a:pt x="750" y="425"/>
                    </a:cubicBezTo>
                    <a:cubicBezTo>
                      <a:pt x="751" y="446"/>
                      <a:pt x="731" y="436"/>
                      <a:pt x="731" y="4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2" name="Freeform 838">
                <a:extLst>
                  <a:ext uri="{FF2B5EF4-FFF2-40B4-BE49-F238E27FC236}">
                    <a16:creationId xmlns:a16="http://schemas.microsoft.com/office/drawing/2014/main" id="{74115117-8451-41D1-BF3A-5D96E491C078}"/>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3" name="Freeform 839">
                <a:extLst>
                  <a:ext uri="{FF2B5EF4-FFF2-40B4-BE49-F238E27FC236}">
                    <a16:creationId xmlns:a16="http://schemas.microsoft.com/office/drawing/2014/main" id="{42E389D8-0324-437B-A380-CA9F6DE5ED9E}"/>
                  </a:ext>
                </a:extLst>
              </p:cNvPr>
              <p:cNvSpPr>
                <a:spLocks/>
              </p:cNvSpPr>
              <p:nvPr/>
            </p:nvSpPr>
            <p:spPr bwMode="auto">
              <a:xfrm>
                <a:off x="-5364" y="1545"/>
                <a:ext cx="10" cy="24"/>
              </a:xfrm>
              <a:custGeom>
                <a:avLst/>
                <a:gdLst>
                  <a:gd name="T0" fmla="*/ 10 w 16"/>
                  <a:gd name="T1" fmla="*/ 0 h 39"/>
                  <a:gd name="T2" fmla="*/ 3 w 16"/>
                  <a:gd name="T3" fmla="*/ 10 h 39"/>
                  <a:gd name="T4" fmla="*/ 3 w 16"/>
                  <a:gd name="T5" fmla="*/ 27 h 39"/>
                  <a:gd name="T6" fmla="*/ 9 w 16"/>
                  <a:gd name="T7" fmla="*/ 28 h 39"/>
                  <a:gd name="T8" fmla="*/ 11 w 16"/>
                  <a:gd name="T9" fmla="*/ 39 h 39"/>
                  <a:gd name="T10" fmla="*/ 15 w 16"/>
                  <a:gd name="T11" fmla="*/ 25 h 39"/>
                  <a:gd name="T12" fmla="*/ 16 w 16"/>
                  <a:gd name="T13" fmla="*/ 20 h 39"/>
                  <a:gd name="T14" fmla="*/ 14 w 16"/>
                  <a:gd name="T15" fmla="*/ 10 h 39"/>
                  <a:gd name="T16" fmla="*/ 14 w 16"/>
                  <a:gd name="T17" fmla="*/ 5 h 39"/>
                  <a:gd name="T18" fmla="*/ 10 w 16"/>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10" y="0"/>
                    </a:moveTo>
                    <a:cubicBezTo>
                      <a:pt x="8" y="5"/>
                      <a:pt x="6" y="9"/>
                      <a:pt x="3" y="10"/>
                    </a:cubicBezTo>
                    <a:cubicBezTo>
                      <a:pt x="0" y="14"/>
                      <a:pt x="3" y="22"/>
                      <a:pt x="3" y="27"/>
                    </a:cubicBezTo>
                    <a:cubicBezTo>
                      <a:pt x="5" y="31"/>
                      <a:pt x="6" y="27"/>
                      <a:pt x="9" y="28"/>
                    </a:cubicBezTo>
                    <a:cubicBezTo>
                      <a:pt x="7" y="34"/>
                      <a:pt x="6" y="37"/>
                      <a:pt x="11" y="39"/>
                    </a:cubicBezTo>
                    <a:cubicBezTo>
                      <a:pt x="14" y="34"/>
                      <a:pt x="14" y="30"/>
                      <a:pt x="15" y="25"/>
                    </a:cubicBezTo>
                    <a:cubicBezTo>
                      <a:pt x="14" y="24"/>
                      <a:pt x="15" y="21"/>
                      <a:pt x="16" y="20"/>
                    </a:cubicBezTo>
                    <a:cubicBezTo>
                      <a:pt x="15" y="17"/>
                      <a:pt x="15" y="14"/>
                      <a:pt x="14" y="10"/>
                    </a:cubicBezTo>
                    <a:cubicBezTo>
                      <a:pt x="14" y="5"/>
                      <a:pt x="14" y="5"/>
                      <a:pt x="14" y="5"/>
                    </a:cubicBezTo>
                    <a:cubicBezTo>
                      <a:pt x="12" y="4"/>
                      <a:pt x="12" y="1"/>
                      <a:pt x="1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4" name="Freeform 840">
                <a:extLst>
                  <a:ext uri="{FF2B5EF4-FFF2-40B4-BE49-F238E27FC236}">
                    <a16:creationId xmlns:a16="http://schemas.microsoft.com/office/drawing/2014/main" id="{ABA2257B-C794-49D0-A33F-23E779623278}"/>
                  </a:ext>
                </a:extLst>
              </p:cNvPr>
              <p:cNvSpPr>
                <a:spLocks/>
              </p:cNvSpPr>
              <p:nvPr/>
            </p:nvSpPr>
            <p:spPr bwMode="auto">
              <a:xfrm>
                <a:off x="-5333" y="1661"/>
                <a:ext cx="6" cy="9"/>
              </a:xfrm>
              <a:custGeom>
                <a:avLst/>
                <a:gdLst>
                  <a:gd name="T0" fmla="*/ 5 w 9"/>
                  <a:gd name="T1" fmla="*/ 0 h 15"/>
                  <a:gd name="T2" fmla="*/ 4 w 9"/>
                  <a:gd name="T3" fmla="*/ 15 h 15"/>
                  <a:gd name="T4" fmla="*/ 5 w 9"/>
                  <a:gd name="T5" fmla="*/ 8 h 15"/>
                  <a:gd name="T6" fmla="*/ 5 w 9"/>
                  <a:gd name="T7" fmla="*/ 0 h 15"/>
                </a:gdLst>
                <a:ahLst/>
                <a:cxnLst>
                  <a:cxn ang="0">
                    <a:pos x="T0" y="T1"/>
                  </a:cxn>
                  <a:cxn ang="0">
                    <a:pos x="T2" y="T3"/>
                  </a:cxn>
                  <a:cxn ang="0">
                    <a:pos x="T4" y="T5"/>
                  </a:cxn>
                  <a:cxn ang="0">
                    <a:pos x="T6" y="T7"/>
                  </a:cxn>
                </a:cxnLst>
                <a:rect l="0" t="0" r="r" b="b"/>
                <a:pathLst>
                  <a:path w="9" h="15">
                    <a:moveTo>
                      <a:pt x="5" y="0"/>
                    </a:moveTo>
                    <a:cubicBezTo>
                      <a:pt x="0" y="0"/>
                      <a:pt x="1" y="2"/>
                      <a:pt x="4" y="15"/>
                    </a:cubicBezTo>
                    <a:cubicBezTo>
                      <a:pt x="5" y="8"/>
                      <a:pt x="5" y="8"/>
                      <a:pt x="5" y="8"/>
                    </a:cubicBezTo>
                    <a:cubicBezTo>
                      <a:pt x="9" y="2"/>
                      <a:pt x="9"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5" name="Freeform 841">
                <a:extLst>
                  <a:ext uri="{FF2B5EF4-FFF2-40B4-BE49-F238E27FC236}">
                    <a16:creationId xmlns:a16="http://schemas.microsoft.com/office/drawing/2014/main" id="{15F37E9C-CF60-4283-BB4C-6288A3BA6C5C}"/>
                  </a:ext>
                </a:extLst>
              </p:cNvPr>
              <p:cNvSpPr>
                <a:spLocks/>
              </p:cNvSpPr>
              <p:nvPr/>
            </p:nvSpPr>
            <p:spPr bwMode="auto">
              <a:xfrm>
                <a:off x="-5326" y="1661"/>
                <a:ext cx="3" cy="6"/>
              </a:xfrm>
              <a:custGeom>
                <a:avLst/>
                <a:gdLst>
                  <a:gd name="T0" fmla="*/ 6 w 6"/>
                  <a:gd name="T1" fmla="*/ 7 h 11"/>
                  <a:gd name="T2" fmla="*/ 2 w 6"/>
                  <a:gd name="T3" fmla="*/ 4 h 11"/>
                  <a:gd name="T4" fmla="*/ 1 w 6"/>
                  <a:gd name="T5" fmla="*/ 9 h 11"/>
                  <a:gd name="T6" fmla="*/ 5 w 6"/>
                  <a:gd name="T7" fmla="*/ 11 h 11"/>
                  <a:gd name="T8" fmla="*/ 6 w 6"/>
                  <a:gd name="T9" fmla="*/ 7 h 11"/>
                </a:gdLst>
                <a:ahLst/>
                <a:cxnLst>
                  <a:cxn ang="0">
                    <a:pos x="T0" y="T1"/>
                  </a:cxn>
                  <a:cxn ang="0">
                    <a:pos x="T2" y="T3"/>
                  </a:cxn>
                  <a:cxn ang="0">
                    <a:pos x="T4" y="T5"/>
                  </a:cxn>
                  <a:cxn ang="0">
                    <a:pos x="T6" y="T7"/>
                  </a:cxn>
                  <a:cxn ang="0">
                    <a:pos x="T8" y="T9"/>
                  </a:cxn>
                </a:cxnLst>
                <a:rect l="0" t="0" r="r" b="b"/>
                <a:pathLst>
                  <a:path w="6" h="11">
                    <a:moveTo>
                      <a:pt x="6" y="7"/>
                    </a:moveTo>
                    <a:cubicBezTo>
                      <a:pt x="6" y="6"/>
                      <a:pt x="4" y="0"/>
                      <a:pt x="2" y="4"/>
                    </a:cubicBezTo>
                    <a:cubicBezTo>
                      <a:pt x="0" y="5"/>
                      <a:pt x="0" y="7"/>
                      <a:pt x="1" y="9"/>
                    </a:cubicBezTo>
                    <a:cubicBezTo>
                      <a:pt x="3" y="10"/>
                      <a:pt x="5" y="11"/>
                      <a:pt x="5" y="11"/>
                    </a:cubicBezTo>
                    <a:cubicBezTo>
                      <a:pt x="6" y="11"/>
                      <a:pt x="6" y="7"/>
                      <a:pt x="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6" name="Freeform 842">
                <a:extLst>
                  <a:ext uri="{FF2B5EF4-FFF2-40B4-BE49-F238E27FC236}">
                    <a16:creationId xmlns:a16="http://schemas.microsoft.com/office/drawing/2014/main" id="{ECBC3708-5AA1-4699-9B58-034C5A963361}"/>
                  </a:ext>
                </a:extLst>
              </p:cNvPr>
              <p:cNvSpPr>
                <a:spLocks/>
              </p:cNvSpPr>
              <p:nvPr/>
            </p:nvSpPr>
            <p:spPr bwMode="auto">
              <a:xfrm>
                <a:off x="-5356" y="1531"/>
                <a:ext cx="7" cy="8"/>
              </a:xfrm>
              <a:custGeom>
                <a:avLst/>
                <a:gdLst>
                  <a:gd name="T0" fmla="*/ 4 w 11"/>
                  <a:gd name="T1" fmla="*/ 3 h 13"/>
                  <a:gd name="T2" fmla="*/ 0 w 11"/>
                  <a:gd name="T3" fmla="*/ 13 h 13"/>
                  <a:gd name="T4" fmla="*/ 11 w 11"/>
                  <a:gd name="T5" fmla="*/ 2 h 13"/>
                  <a:gd name="T6" fmla="*/ 4 w 11"/>
                  <a:gd name="T7" fmla="*/ 3 h 13"/>
                </a:gdLst>
                <a:ahLst/>
                <a:cxnLst>
                  <a:cxn ang="0">
                    <a:pos x="T0" y="T1"/>
                  </a:cxn>
                  <a:cxn ang="0">
                    <a:pos x="T2" y="T3"/>
                  </a:cxn>
                  <a:cxn ang="0">
                    <a:pos x="T4" y="T5"/>
                  </a:cxn>
                  <a:cxn ang="0">
                    <a:pos x="T6" y="T7"/>
                  </a:cxn>
                </a:cxnLst>
                <a:rect l="0" t="0" r="r" b="b"/>
                <a:pathLst>
                  <a:path w="11" h="13">
                    <a:moveTo>
                      <a:pt x="4" y="3"/>
                    </a:moveTo>
                    <a:cubicBezTo>
                      <a:pt x="3" y="7"/>
                      <a:pt x="2" y="9"/>
                      <a:pt x="0" y="13"/>
                    </a:cubicBezTo>
                    <a:cubicBezTo>
                      <a:pt x="5" y="8"/>
                      <a:pt x="7" y="7"/>
                      <a:pt x="11" y="2"/>
                    </a:cubicBezTo>
                    <a:cubicBezTo>
                      <a:pt x="9" y="0"/>
                      <a:pt x="5" y="3"/>
                      <a:pt x="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843">
                <a:extLst>
                  <a:ext uri="{FF2B5EF4-FFF2-40B4-BE49-F238E27FC236}">
                    <a16:creationId xmlns:a16="http://schemas.microsoft.com/office/drawing/2014/main" id="{A07B8FD2-0BB5-469E-A2D7-186AF05288EA}"/>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844">
                <a:extLst>
                  <a:ext uri="{FF2B5EF4-FFF2-40B4-BE49-F238E27FC236}">
                    <a16:creationId xmlns:a16="http://schemas.microsoft.com/office/drawing/2014/main" id="{090870B0-B4F9-44EB-B027-A78873AD4AEA}"/>
                  </a:ext>
                </a:extLst>
              </p:cNvPr>
              <p:cNvSpPr>
                <a:spLocks/>
              </p:cNvSpPr>
              <p:nvPr/>
            </p:nvSpPr>
            <p:spPr bwMode="auto">
              <a:xfrm>
                <a:off x="-5325" y="1684"/>
                <a:ext cx="6" cy="11"/>
              </a:xfrm>
              <a:custGeom>
                <a:avLst/>
                <a:gdLst>
                  <a:gd name="T0" fmla="*/ 0 w 10"/>
                  <a:gd name="T1" fmla="*/ 3 h 18"/>
                  <a:gd name="T2" fmla="*/ 9 w 10"/>
                  <a:gd name="T3" fmla="*/ 16 h 18"/>
                  <a:gd name="T4" fmla="*/ 9 w 10"/>
                  <a:gd name="T5" fmla="*/ 13 h 18"/>
                  <a:gd name="T6" fmla="*/ 6 w 10"/>
                  <a:gd name="T7" fmla="*/ 4 h 18"/>
                  <a:gd name="T8" fmla="*/ 1 w 10"/>
                  <a:gd name="T9" fmla="*/ 0 h 18"/>
                  <a:gd name="T10" fmla="*/ 0 w 10"/>
                  <a:gd name="T11" fmla="*/ 3 h 18"/>
                </a:gdLst>
                <a:ahLst/>
                <a:cxnLst>
                  <a:cxn ang="0">
                    <a:pos x="T0" y="T1"/>
                  </a:cxn>
                  <a:cxn ang="0">
                    <a:pos x="T2" y="T3"/>
                  </a:cxn>
                  <a:cxn ang="0">
                    <a:pos x="T4" y="T5"/>
                  </a:cxn>
                  <a:cxn ang="0">
                    <a:pos x="T6" y="T7"/>
                  </a:cxn>
                  <a:cxn ang="0">
                    <a:pos x="T8" y="T9"/>
                  </a:cxn>
                  <a:cxn ang="0">
                    <a:pos x="T10" y="T11"/>
                  </a:cxn>
                </a:cxnLst>
                <a:rect l="0" t="0" r="r" b="b"/>
                <a:pathLst>
                  <a:path w="10" h="18">
                    <a:moveTo>
                      <a:pt x="0" y="3"/>
                    </a:moveTo>
                    <a:cubicBezTo>
                      <a:pt x="3" y="6"/>
                      <a:pt x="6" y="10"/>
                      <a:pt x="9" y="16"/>
                    </a:cubicBezTo>
                    <a:cubicBezTo>
                      <a:pt x="9" y="18"/>
                      <a:pt x="10" y="15"/>
                      <a:pt x="9" y="13"/>
                    </a:cubicBezTo>
                    <a:cubicBezTo>
                      <a:pt x="8" y="10"/>
                      <a:pt x="7" y="7"/>
                      <a:pt x="6" y="4"/>
                    </a:cubicBezTo>
                    <a:cubicBezTo>
                      <a:pt x="5" y="5"/>
                      <a:pt x="3" y="2"/>
                      <a:pt x="1" y="0"/>
                    </a:cubicBezTo>
                    <a:cubicBezTo>
                      <a:pt x="1" y="1"/>
                      <a:pt x="2" y="2"/>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9" name="Freeform 845">
                <a:extLst>
                  <a:ext uri="{FF2B5EF4-FFF2-40B4-BE49-F238E27FC236}">
                    <a16:creationId xmlns:a16="http://schemas.microsoft.com/office/drawing/2014/main" id="{1FE51BBA-3E17-4CA6-9E74-8D2831CA258E}"/>
                  </a:ext>
                </a:extLst>
              </p:cNvPr>
              <p:cNvSpPr>
                <a:spLocks/>
              </p:cNvSpPr>
              <p:nvPr/>
            </p:nvSpPr>
            <p:spPr bwMode="auto">
              <a:xfrm>
                <a:off x="-5329" y="1667"/>
                <a:ext cx="3" cy="6"/>
              </a:xfrm>
              <a:custGeom>
                <a:avLst/>
                <a:gdLst>
                  <a:gd name="T0" fmla="*/ 4 w 5"/>
                  <a:gd name="T1" fmla="*/ 1 h 9"/>
                  <a:gd name="T2" fmla="*/ 3 w 5"/>
                  <a:gd name="T3" fmla="*/ 8 h 9"/>
                  <a:gd name="T4" fmla="*/ 4 w 5"/>
                  <a:gd name="T5" fmla="*/ 1 h 9"/>
                </a:gdLst>
                <a:ahLst/>
                <a:cxnLst>
                  <a:cxn ang="0">
                    <a:pos x="T0" y="T1"/>
                  </a:cxn>
                  <a:cxn ang="0">
                    <a:pos x="T2" y="T3"/>
                  </a:cxn>
                  <a:cxn ang="0">
                    <a:pos x="T4" y="T5"/>
                  </a:cxn>
                </a:cxnLst>
                <a:rect l="0" t="0" r="r" b="b"/>
                <a:pathLst>
                  <a:path w="5" h="9">
                    <a:moveTo>
                      <a:pt x="4" y="1"/>
                    </a:moveTo>
                    <a:cubicBezTo>
                      <a:pt x="1" y="2"/>
                      <a:pt x="0" y="7"/>
                      <a:pt x="3" y="8"/>
                    </a:cubicBezTo>
                    <a:cubicBezTo>
                      <a:pt x="5" y="9"/>
                      <a:pt x="5" y="0"/>
                      <a:pt x="4"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0" name="Freeform 846">
                <a:extLst>
                  <a:ext uri="{FF2B5EF4-FFF2-40B4-BE49-F238E27FC236}">
                    <a16:creationId xmlns:a16="http://schemas.microsoft.com/office/drawing/2014/main" id="{AC702521-03D2-4A13-AAB4-C71CD1EAE34D}"/>
                  </a:ext>
                </a:extLst>
              </p:cNvPr>
              <p:cNvSpPr>
                <a:spLocks/>
              </p:cNvSpPr>
              <p:nvPr/>
            </p:nvSpPr>
            <p:spPr bwMode="auto">
              <a:xfrm>
                <a:off x="-5366" y="1487"/>
                <a:ext cx="56" cy="74"/>
              </a:xfrm>
              <a:custGeom>
                <a:avLst/>
                <a:gdLst>
                  <a:gd name="T0" fmla="*/ 75 w 90"/>
                  <a:gd name="T1" fmla="*/ 30 h 119"/>
                  <a:gd name="T2" fmla="*/ 77 w 90"/>
                  <a:gd name="T3" fmla="*/ 7 h 119"/>
                  <a:gd name="T4" fmla="*/ 49 w 90"/>
                  <a:gd name="T5" fmla="*/ 12 h 119"/>
                  <a:gd name="T6" fmla="*/ 31 w 90"/>
                  <a:gd name="T7" fmla="*/ 21 h 119"/>
                  <a:gd name="T8" fmla="*/ 19 w 90"/>
                  <a:gd name="T9" fmla="*/ 71 h 119"/>
                  <a:gd name="T10" fmla="*/ 25 w 90"/>
                  <a:gd name="T11" fmla="*/ 67 h 119"/>
                  <a:gd name="T12" fmla="*/ 25 w 90"/>
                  <a:gd name="T13" fmla="*/ 84 h 119"/>
                  <a:gd name="T14" fmla="*/ 18 w 90"/>
                  <a:gd name="T15" fmla="*/ 97 h 119"/>
                  <a:gd name="T16" fmla="*/ 20 w 90"/>
                  <a:gd name="T17" fmla="*/ 107 h 119"/>
                  <a:gd name="T18" fmla="*/ 23 w 90"/>
                  <a:gd name="T19" fmla="*/ 117 h 119"/>
                  <a:gd name="T20" fmla="*/ 27 w 90"/>
                  <a:gd name="T21" fmla="*/ 119 h 119"/>
                  <a:gd name="T22" fmla="*/ 49 w 90"/>
                  <a:gd name="T23" fmla="*/ 37 h 119"/>
                  <a:gd name="T24" fmla="*/ 75 w 90"/>
                  <a:gd name="T25" fmla="*/ 3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19">
                    <a:moveTo>
                      <a:pt x="75" y="30"/>
                    </a:moveTo>
                    <a:cubicBezTo>
                      <a:pt x="90" y="21"/>
                      <a:pt x="86" y="15"/>
                      <a:pt x="77" y="7"/>
                    </a:cubicBezTo>
                    <a:cubicBezTo>
                      <a:pt x="69" y="0"/>
                      <a:pt x="54" y="9"/>
                      <a:pt x="49" y="12"/>
                    </a:cubicBezTo>
                    <a:cubicBezTo>
                      <a:pt x="45" y="15"/>
                      <a:pt x="31" y="21"/>
                      <a:pt x="31" y="21"/>
                    </a:cubicBezTo>
                    <a:cubicBezTo>
                      <a:pt x="0" y="19"/>
                      <a:pt x="19" y="71"/>
                      <a:pt x="19" y="71"/>
                    </a:cubicBezTo>
                    <a:cubicBezTo>
                      <a:pt x="21" y="69"/>
                      <a:pt x="24" y="68"/>
                      <a:pt x="25" y="67"/>
                    </a:cubicBezTo>
                    <a:cubicBezTo>
                      <a:pt x="36" y="69"/>
                      <a:pt x="24" y="79"/>
                      <a:pt x="25" y="84"/>
                    </a:cubicBezTo>
                    <a:cubicBezTo>
                      <a:pt x="16" y="85"/>
                      <a:pt x="18" y="97"/>
                      <a:pt x="18" y="97"/>
                    </a:cubicBezTo>
                    <a:cubicBezTo>
                      <a:pt x="20" y="107"/>
                      <a:pt x="20" y="107"/>
                      <a:pt x="20" y="107"/>
                    </a:cubicBezTo>
                    <a:cubicBezTo>
                      <a:pt x="25" y="111"/>
                      <a:pt x="15" y="116"/>
                      <a:pt x="23" y="117"/>
                    </a:cubicBezTo>
                    <a:cubicBezTo>
                      <a:pt x="24" y="116"/>
                      <a:pt x="26" y="117"/>
                      <a:pt x="27" y="119"/>
                    </a:cubicBezTo>
                    <a:cubicBezTo>
                      <a:pt x="27" y="115"/>
                      <a:pt x="42" y="49"/>
                      <a:pt x="49" y="37"/>
                    </a:cubicBezTo>
                    <a:cubicBezTo>
                      <a:pt x="57" y="26"/>
                      <a:pt x="75" y="30"/>
                      <a:pt x="75"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847">
                <a:extLst>
                  <a:ext uri="{FF2B5EF4-FFF2-40B4-BE49-F238E27FC236}">
                    <a16:creationId xmlns:a16="http://schemas.microsoft.com/office/drawing/2014/main" id="{3C36316C-95C3-4F00-B168-15A43236A4FD}"/>
                  </a:ext>
                </a:extLst>
              </p:cNvPr>
              <p:cNvSpPr>
                <a:spLocks/>
              </p:cNvSpPr>
              <p:nvPr/>
            </p:nvSpPr>
            <p:spPr bwMode="auto">
              <a:xfrm>
                <a:off x="-5358" y="1561"/>
                <a:ext cx="35" cy="39"/>
              </a:xfrm>
              <a:custGeom>
                <a:avLst/>
                <a:gdLst>
                  <a:gd name="T0" fmla="*/ 41 w 56"/>
                  <a:gd name="T1" fmla="*/ 54 h 63"/>
                  <a:gd name="T2" fmla="*/ 51 w 56"/>
                  <a:gd name="T3" fmla="*/ 23 h 63"/>
                  <a:gd name="T4" fmla="*/ 23 w 56"/>
                  <a:gd name="T5" fmla="*/ 17 h 63"/>
                  <a:gd name="T6" fmla="*/ 15 w 56"/>
                  <a:gd name="T7" fmla="*/ 0 h 63"/>
                  <a:gd name="T8" fmla="*/ 0 w 56"/>
                  <a:gd name="T9" fmla="*/ 22 h 63"/>
                  <a:gd name="T10" fmla="*/ 7 w 56"/>
                  <a:gd name="T11" fmla="*/ 32 h 63"/>
                  <a:gd name="T12" fmla="*/ 29 w 56"/>
                  <a:gd name="T13" fmla="*/ 30 h 63"/>
                  <a:gd name="T14" fmla="*/ 32 w 56"/>
                  <a:gd name="T15" fmla="*/ 35 h 63"/>
                  <a:gd name="T16" fmla="*/ 29 w 56"/>
                  <a:gd name="T17" fmla="*/ 39 h 63"/>
                  <a:gd name="T18" fmla="*/ 21 w 56"/>
                  <a:gd name="T19" fmla="*/ 42 h 63"/>
                  <a:gd name="T20" fmla="*/ 41 w 56"/>
                  <a:gd name="T21" fmla="*/ 5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6" h="63">
                    <a:moveTo>
                      <a:pt x="41" y="54"/>
                    </a:moveTo>
                    <a:cubicBezTo>
                      <a:pt x="56" y="40"/>
                      <a:pt x="51" y="23"/>
                      <a:pt x="51" y="23"/>
                    </a:cubicBezTo>
                    <a:cubicBezTo>
                      <a:pt x="50" y="3"/>
                      <a:pt x="23" y="17"/>
                      <a:pt x="23" y="17"/>
                    </a:cubicBezTo>
                    <a:cubicBezTo>
                      <a:pt x="10" y="19"/>
                      <a:pt x="15" y="0"/>
                      <a:pt x="15" y="0"/>
                    </a:cubicBezTo>
                    <a:cubicBezTo>
                      <a:pt x="12" y="7"/>
                      <a:pt x="8" y="16"/>
                      <a:pt x="0" y="22"/>
                    </a:cubicBezTo>
                    <a:cubicBezTo>
                      <a:pt x="2" y="27"/>
                      <a:pt x="11" y="25"/>
                      <a:pt x="7" y="32"/>
                    </a:cubicBezTo>
                    <a:cubicBezTo>
                      <a:pt x="14" y="41"/>
                      <a:pt x="23" y="30"/>
                      <a:pt x="29" y="30"/>
                    </a:cubicBezTo>
                    <a:cubicBezTo>
                      <a:pt x="46" y="17"/>
                      <a:pt x="32" y="35"/>
                      <a:pt x="32" y="35"/>
                    </a:cubicBezTo>
                    <a:cubicBezTo>
                      <a:pt x="39" y="44"/>
                      <a:pt x="27" y="53"/>
                      <a:pt x="29" y="39"/>
                    </a:cubicBezTo>
                    <a:cubicBezTo>
                      <a:pt x="27" y="41"/>
                      <a:pt x="24" y="41"/>
                      <a:pt x="21" y="42"/>
                    </a:cubicBezTo>
                    <a:cubicBezTo>
                      <a:pt x="28" y="63"/>
                      <a:pt x="41" y="54"/>
                      <a:pt x="41" y="5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2" name="Freeform 848">
                <a:extLst>
                  <a:ext uri="{FF2B5EF4-FFF2-40B4-BE49-F238E27FC236}">
                    <a16:creationId xmlns:a16="http://schemas.microsoft.com/office/drawing/2014/main" id="{E6B352D6-380E-4BB9-B1DD-B7BD5830DA1F}"/>
                  </a:ext>
                </a:extLst>
              </p:cNvPr>
              <p:cNvSpPr>
                <a:spLocks/>
              </p:cNvSpPr>
              <p:nvPr/>
            </p:nvSpPr>
            <p:spPr bwMode="auto">
              <a:xfrm>
                <a:off x="-5325" y="1641"/>
                <a:ext cx="194" cy="125"/>
              </a:xfrm>
              <a:custGeom>
                <a:avLst/>
                <a:gdLst>
                  <a:gd name="T0" fmla="*/ 298 w 312"/>
                  <a:gd name="T1" fmla="*/ 130 h 201"/>
                  <a:gd name="T2" fmla="*/ 254 w 312"/>
                  <a:gd name="T3" fmla="*/ 19 h 201"/>
                  <a:gd name="T4" fmla="*/ 235 w 312"/>
                  <a:gd name="T5" fmla="*/ 27 h 201"/>
                  <a:gd name="T6" fmla="*/ 245 w 312"/>
                  <a:gd name="T7" fmla="*/ 56 h 201"/>
                  <a:gd name="T8" fmla="*/ 277 w 312"/>
                  <a:gd name="T9" fmla="*/ 148 h 201"/>
                  <a:gd name="T10" fmla="*/ 258 w 312"/>
                  <a:gd name="T11" fmla="*/ 151 h 201"/>
                  <a:gd name="T12" fmla="*/ 258 w 312"/>
                  <a:gd name="T13" fmla="*/ 143 h 201"/>
                  <a:gd name="T14" fmla="*/ 242 w 312"/>
                  <a:gd name="T15" fmla="*/ 131 h 201"/>
                  <a:gd name="T16" fmla="*/ 231 w 312"/>
                  <a:gd name="T17" fmla="*/ 140 h 201"/>
                  <a:gd name="T18" fmla="*/ 217 w 312"/>
                  <a:gd name="T19" fmla="*/ 128 h 201"/>
                  <a:gd name="T20" fmla="*/ 232 w 312"/>
                  <a:gd name="T21" fmla="*/ 107 h 201"/>
                  <a:gd name="T22" fmla="*/ 235 w 312"/>
                  <a:gd name="T23" fmla="*/ 68 h 201"/>
                  <a:gd name="T24" fmla="*/ 208 w 312"/>
                  <a:gd name="T25" fmla="*/ 56 h 201"/>
                  <a:gd name="T26" fmla="*/ 192 w 312"/>
                  <a:gd name="T27" fmla="*/ 48 h 201"/>
                  <a:gd name="T28" fmla="*/ 165 w 312"/>
                  <a:gd name="T29" fmla="*/ 46 h 201"/>
                  <a:gd name="T30" fmla="*/ 135 w 312"/>
                  <a:gd name="T31" fmla="*/ 46 h 201"/>
                  <a:gd name="T32" fmla="*/ 114 w 312"/>
                  <a:gd name="T33" fmla="*/ 22 h 201"/>
                  <a:gd name="T34" fmla="*/ 86 w 312"/>
                  <a:gd name="T35" fmla="*/ 30 h 201"/>
                  <a:gd name="T36" fmla="*/ 63 w 312"/>
                  <a:gd name="T37" fmla="*/ 61 h 201"/>
                  <a:gd name="T38" fmla="*/ 43 w 312"/>
                  <a:gd name="T39" fmla="*/ 65 h 201"/>
                  <a:gd name="T40" fmla="*/ 34 w 312"/>
                  <a:gd name="T41" fmla="*/ 48 h 201"/>
                  <a:gd name="T42" fmla="*/ 10 w 312"/>
                  <a:gd name="T43" fmla="*/ 33 h 201"/>
                  <a:gd name="T44" fmla="*/ 8 w 312"/>
                  <a:gd name="T45" fmla="*/ 39 h 201"/>
                  <a:gd name="T46" fmla="*/ 2 w 312"/>
                  <a:gd name="T47" fmla="*/ 47 h 201"/>
                  <a:gd name="T48" fmla="*/ 2 w 312"/>
                  <a:gd name="T49" fmla="*/ 58 h 201"/>
                  <a:gd name="T50" fmla="*/ 10 w 312"/>
                  <a:gd name="T51" fmla="*/ 71 h 201"/>
                  <a:gd name="T52" fmla="*/ 15 w 312"/>
                  <a:gd name="T53" fmla="*/ 89 h 201"/>
                  <a:gd name="T54" fmla="*/ 27 w 312"/>
                  <a:gd name="T55" fmla="*/ 99 h 201"/>
                  <a:gd name="T56" fmla="*/ 29 w 312"/>
                  <a:gd name="T57" fmla="*/ 95 h 201"/>
                  <a:gd name="T58" fmla="*/ 36 w 312"/>
                  <a:gd name="T59" fmla="*/ 96 h 201"/>
                  <a:gd name="T60" fmla="*/ 34 w 312"/>
                  <a:gd name="T61" fmla="*/ 102 h 201"/>
                  <a:gd name="T62" fmla="*/ 35 w 312"/>
                  <a:gd name="T63" fmla="*/ 107 h 201"/>
                  <a:gd name="T64" fmla="*/ 33 w 312"/>
                  <a:gd name="T65" fmla="*/ 111 h 201"/>
                  <a:gd name="T66" fmla="*/ 32 w 312"/>
                  <a:gd name="T67" fmla="*/ 121 h 201"/>
                  <a:gd name="T68" fmla="*/ 34 w 312"/>
                  <a:gd name="T69" fmla="*/ 123 h 201"/>
                  <a:gd name="T70" fmla="*/ 38 w 312"/>
                  <a:gd name="T71" fmla="*/ 120 h 201"/>
                  <a:gd name="T72" fmla="*/ 41 w 312"/>
                  <a:gd name="T73" fmla="*/ 124 h 201"/>
                  <a:gd name="T74" fmla="*/ 48 w 312"/>
                  <a:gd name="T75" fmla="*/ 127 h 201"/>
                  <a:gd name="T76" fmla="*/ 159 w 312"/>
                  <a:gd name="T77" fmla="*/ 164 h 201"/>
                  <a:gd name="T78" fmla="*/ 158 w 312"/>
                  <a:gd name="T79" fmla="*/ 166 h 201"/>
                  <a:gd name="T80" fmla="*/ 169 w 312"/>
                  <a:gd name="T81" fmla="*/ 167 h 201"/>
                  <a:gd name="T82" fmla="*/ 295 w 312"/>
                  <a:gd name="T83" fmla="*/ 201 h 201"/>
                  <a:gd name="T84" fmla="*/ 288 w 312"/>
                  <a:gd name="T85" fmla="*/ 177 h 201"/>
                  <a:gd name="T86" fmla="*/ 298 w 312"/>
                  <a:gd name="T87" fmla="*/ 130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2" h="201">
                    <a:moveTo>
                      <a:pt x="298" y="130"/>
                    </a:moveTo>
                    <a:cubicBezTo>
                      <a:pt x="254" y="19"/>
                      <a:pt x="254" y="19"/>
                      <a:pt x="254" y="19"/>
                    </a:cubicBezTo>
                    <a:cubicBezTo>
                      <a:pt x="233" y="0"/>
                      <a:pt x="235" y="27"/>
                      <a:pt x="235" y="27"/>
                    </a:cubicBezTo>
                    <a:cubicBezTo>
                      <a:pt x="245" y="56"/>
                      <a:pt x="245" y="56"/>
                      <a:pt x="245" y="56"/>
                    </a:cubicBezTo>
                    <a:cubicBezTo>
                      <a:pt x="277" y="148"/>
                      <a:pt x="277" y="148"/>
                      <a:pt x="277" y="148"/>
                    </a:cubicBezTo>
                    <a:cubicBezTo>
                      <a:pt x="268" y="175"/>
                      <a:pt x="258" y="151"/>
                      <a:pt x="258" y="151"/>
                    </a:cubicBezTo>
                    <a:cubicBezTo>
                      <a:pt x="258" y="143"/>
                      <a:pt x="258" y="143"/>
                      <a:pt x="258" y="143"/>
                    </a:cubicBezTo>
                    <a:cubicBezTo>
                      <a:pt x="262" y="125"/>
                      <a:pt x="247" y="130"/>
                      <a:pt x="242" y="131"/>
                    </a:cubicBezTo>
                    <a:cubicBezTo>
                      <a:pt x="238" y="132"/>
                      <a:pt x="231" y="140"/>
                      <a:pt x="231" y="140"/>
                    </a:cubicBezTo>
                    <a:cubicBezTo>
                      <a:pt x="210" y="157"/>
                      <a:pt x="217" y="128"/>
                      <a:pt x="217" y="128"/>
                    </a:cubicBezTo>
                    <a:cubicBezTo>
                      <a:pt x="232" y="107"/>
                      <a:pt x="232" y="107"/>
                      <a:pt x="232" y="107"/>
                    </a:cubicBezTo>
                    <a:cubicBezTo>
                      <a:pt x="247" y="87"/>
                      <a:pt x="235" y="68"/>
                      <a:pt x="235" y="68"/>
                    </a:cubicBezTo>
                    <a:cubicBezTo>
                      <a:pt x="226" y="49"/>
                      <a:pt x="218" y="50"/>
                      <a:pt x="208" y="56"/>
                    </a:cubicBezTo>
                    <a:cubicBezTo>
                      <a:pt x="199" y="63"/>
                      <a:pt x="197" y="55"/>
                      <a:pt x="192" y="48"/>
                    </a:cubicBezTo>
                    <a:cubicBezTo>
                      <a:pt x="188" y="40"/>
                      <a:pt x="184" y="35"/>
                      <a:pt x="165" y="46"/>
                    </a:cubicBezTo>
                    <a:cubicBezTo>
                      <a:pt x="146" y="56"/>
                      <a:pt x="141" y="49"/>
                      <a:pt x="135" y="46"/>
                    </a:cubicBezTo>
                    <a:cubicBezTo>
                      <a:pt x="129" y="43"/>
                      <a:pt x="114" y="22"/>
                      <a:pt x="114" y="22"/>
                    </a:cubicBezTo>
                    <a:cubicBezTo>
                      <a:pt x="101" y="5"/>
                      <a:pt x="86" y="30"/>
                      <a:pt x="86" y="30"/>
                    </a:cubicBezTo>
                    <a:cubicBezTo>
                      <a:pt x="63" y="61"/>
                      <a:pt x="63" y="61"/>
                      <a:pt x="63" y="61"/>
                    </a:cubicBezTo>
                    <a:cubicBezTo>
                      <a:pt x="50" y="85"/>
                      <a:pt x="43" y="65"/>
                      <a:pt x="43" y="65"/>
                    </a:cubicBezTo>
                    <a:cubicBezTo>
                      <a:pt x="34" y="48"/>
                      <a:pt x="34" y="48"/>
                      <a:pt x="34" y="48"/>
                    </a:cubicBezTo>
                    <a:cubicBezTo>
                      <a:pt x="27" y="29"/>
                      <a:pt x="10" y="33"/>
                      <a:pt x="10" y="33"/>
                    </a:cubicBezTo>
                    <a:cubicBezTo>
                      <a:pt x="9" y="35"/>
                      <a:pt x="8" y="37"/>
                      <a:pt x="8" y="39"/>
                    </a:cubicBezTo>
                    <a:cubicBezTo>
                      <a:pt x="7" y="42"/>
                      <a:pt x="7" y="47"/>
                      <a:pt x="2" y="47"/>
                    </a:cubicBezTo>
                    <a:cubicBezTo>
                      <a:pt x="1" y="52"/>
                      <a:pt x="2" y="54"/>
                      <a:pt x="2" y="58"/>
                    </a:cubicBezTo>
                    <a:cubicBezTo>
                      <a:pt x="0" y="64"/>
                      <a:pt x="6" y="68"/>
                      <a:pt x="10" y="71"/>
                    </a:cubicBezTo>
                    <a:cubicBezTo>
                      <a:pt x="14" y="74"/>
                      <a:pt x="14" y="79"/>
                      <a:pt x="15" y="89"/>
                    </a:cubicBezTo>
                    <a:cubicBezTo>
                      <a:pt x="17" y="94"/>
                      <a:pt x="25" y="99"/>
                      <a:pt x="27" y="99"/>
                    </a:cubicBezTo>
                    <a:cubicBezTo>
                      <a:pt x="27" y="98"/>
                      <a:pt x="27" y="97"/>
                      <a:pt x="29" y="95"/>
                    </a:cubicBezTo>
                    <a:cubicBezTo>
                      <a:pt x="29" y="96"/>
                      <a:pt x="34" y="95"/>
                      <a:pt x="36" y="96"/>
                    </a:cubicBezTo>
                    <a:cubicBezTo>
                      <a:pt x="36" y="99"/>
                      <a:pt x="34" y="99"/>
                      <a:pt x="34" y="102"/>
                    </a:cubicBezTo>
                    <a:cubicBezTo>
                      <a:pt x="34" y="103"/>
                      <a:pt x="33" y="106"/>
                      <a:pt x="35" y="107"/>
                    </a:cubicBezTo>
                    <a:cubicBezTo>
                      <a:pt x="42" y="111"/>
                      <a:pt x="41" y="112"/>
                      <a:pt x="33" y="111"/>
                    </a:cubicBezTo>
                    <a:cubicBezTo>
                      <a:pt x="32" y="114"/>
                      <a:pt x="33" y="116"/>
                      <a:pt x="32" y="121"/>
                    </a:cubicBezTo>
                    <a:cubicBezTo>
                      <a:pt x="33" y="122"/>
                      <a:pt x="33" y="123"/>
                      <a:pt x="34" y="123"/>
                    </a:cubicBezTo>
                    <a:cubicBezTo>
                      <a:pt x="35" y="121"/>
                      <a:pt x="35" y="121"/>
                      <a:pt x="38" y="120"/>
                    </a:cubicBezTo>
                    <a:cubicBezTo>
                      <a:pt x="39" y="121"/>
                      <a:pt x="40" y="123"/>
                      <a:pt x="41" y="124"/>
                    </a:cubicBezTo>
                    <a:cubicBezTo>
                      <a:pt x="48" y="127"/>
                      <a:pt x="48" y="127"/>
                      <a:pt x="48" y="127"/>
                    </a:cubicBezTo>
                    <a:cubicBezTo>
                      <a:pt x="87" y="141"/>
                      <a:pt x="124" y="153"/>
                      <a:pt x="159" y="164"/>
                    </a:cubicBezTo>
                    <a:cubicBezTo>
                      <a:pt x="159" y="165"/>
                      <a:pt x="159" y="165"/>
                      <a:pt x="158" y="166"/>
                    </a:cubicBezTo>
                    <a:cubicBezTo>
                      <a:pt x="169" y="167"/>
                      <a:pt x="169" y="167"/>
                      <a:pt x="169" y="167"/>
                    </a:cubicBezTo>
                    <a:cubicBezTo>
                      <a:pt x="211" y="180"/>
                      <a:pt x="253" y="191"/>
                      <a:pt x="295" y="201"/>
                    </a:cubicBezTo>
                    <a:cubicBezTo>
                      <a:pt x="288" y="177"/>
                      <a:pt x="288" y="177"/>
                      <a:pt x="288" y="177"/>
                    </a:cubicBezTo>
                    <a:cubicBezTo>
                      <a:pt x="312" y="166"/>
                      <a:pt x="298" y="130"/>
                      <a:pt x="298" y="1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3" name="Freeform 849">
                <a:extLst>
                  <a:ext uri="{FF2B5EF4-FFF2-40B4-BE49-F238E27FC236}">
                    <a16:creationId xmlns:a16="http://schemas.microsoft.com/office/drawing/2014/main" id="{0727E7A2-C7BE-4FC5-8318-C86CDAF26328}"/>
                  </a:ext>
                </a:extLst>
              </p:cNvPr>
              <p:cNvSpPr>
                <a:spLocks noEditPoints="1"/>
              </p:cNvSpPr>
              <p:nvPr/>
            </p:nvSpPr>
            <p:spPr bwMode="auto">
              <a:xfrm>
                <a:off x="-5244" y="1098"/>
                <a:ext cx="1239" cy="888"/>
              </a:xfrm>
              <a:custGeom>
                <a:avLst/>
                <a:gdLst>
                  <a:gd name="T0" fmla="*/ 1539 w 1991"/>
                  <a:gd name="T1" fmla="*/ 1253 h 1427"/>
                  <a:gd name="T2" fmla="*/ 1664 w 1991"/>
                  <a:gd name="T3" fmla="*/ 1213 h 1427"/>
                  <a:gd name="T4" fmla="*/ 1681 w 1991"/>
                  <a:gd name="T5" fmla="*/ 1170 h 1427"/>
                  <a:gd name="T6" fmla="*/ 1703 w 1991"/>
                  <a:gd name="T7" fmla="*/ 1069 h 1427"/>
                  <a:gd name="T8" fmla="*/ 1729 w 1991"/>
                  <a:gd name="T9" fmla="*/ 1065 h 1427"/>
                  <a:gd name="T10" fmla="*/ 1806 w 1991"/>
                  <a:gd name="T11" fmla="*/ 1157 h 1427"/>
                  <a:gd name="T12" fmla="*/ 1831 w 1991"/>
                  <a:gd name="T13" fmla="*/ 1134 h 1427"/>
                  <a:gd name="T14" fmla="*/ 1878 w 1991"/>
                  <a:gd name="T15" fmla="*/ 1093 h 1427"/>
                  <a:gd name="T16" fmla="*/ 1916 w 1991"/>
                  <a:gd name="T17" fmla="*/ 1097 h 1427"/>
                  <a:gd name="T18" fmla="*/ 1848 w 1991"/>
                  <a:gd name="T19" fmla="*/ 1168 h 1427"/>
                  <a:gd name="T20" fmla="*/ 1871 w 1991"/>
                  <a:gd name="T21" fmla="*/ 1213 h 1427"/>
                  <a:gd name="T22" fmla="*/ 1962 w 1991"/>
                  <a:gd name="T23" fmla="*/ 1056 h 1427"/>
                  <a:gd name="T24" fmla="*/ 1915 w 1991"/>
                  <a:gd name="T25" fmla="*/ 1072 h 1427"/>
                  <a:gd name="T26" fmla="*/ 1851 w 1991"/>
                  <a:gd name="T27" fmla="*/ 1053 h 1427"/>
                  <a:gd name="T28" fmla="*/ 1826 w 1991"/>
                  <a:gd name="T29" fmla="*/ 1040 h 1427"/>
                  <a:gd name="T30" fmla="*/ 1803 w 1991"/>
                  <a:gd name="T31" fmla="*/ 1015 h 1427"/>
                  <a:gd name="T32" fmla="*/ 1813 w 1991"/>
                  <a:gd name="T33" fmla="*/ 986 h 1427"/>
                  <a:gd name="T34" fmla="*/ 1823 w 1991"/>
                  <a:gd name="T35" fmla="*/ 936 h 1427"/>
                  <a:gd name="T36" fmla="*/ 1763 w 1991"/>
                  <a:gd name="T37" fmla="*/ 947 h 1427"/>
                  <a:gd name="T38" fmla="*/ 1652 w 1991"/>
                  <a:gd name="T39" fmla="*/ 1108 h 1427"/>
                  <a:gd name="T40" fmla="*/ 1717 w 1991"/>
                  <a:gd name="T41" fmla="*/ 943 h 1427"/>
                  <a:gd name="T42" fmla="*/ 1327 w 1991"/>
                  <a:gd name="T43" fmla="*/ 984 h 1427"/>
                  <a:gd name="T44" fmla="*/ 922 w 1991"/>
                  <a:gd name="T45" fmla="*/ 806 h 1427"/>
                  <a:gd name="T46" fmla="*/ 712 w 1991"/>
                  <a:gd name="T47" fmla="*/ 709 h 1427"/>
                  <a:gd name="T48" fmla="*/ 345 w 1991"/>
                  <a:gd name="T49" fmla="*/ 369 h 1427"/>
                  <a:gd name="T50" fmla="*/ 266 w 1991"/>
                  <a:gd name="T51" fmla="*/ 405 h 1427"/>
                  <a:gd name="T52" fmla="*/ 173 w 1991"/>
                  <a:gd name="T53" fmla="*/ 236 h 1427"/>
                  <a:gd name="T54" fmla="*/ 73 w 1991"/>
                  <a:gd name="T55" fmla="*/ 13 h 1427"/>
                  <a:gd name="T56" fmla="*/ 120 w 1991"/>
                  <a:gd name="T57" fmla="*/ 131 h 1427"/>
                  <a:gd name="T58" fmla="*/ 136 w 1991"/>
                  <a:gd name="T59" fmla="*/ 406 h 1427"/>
                  <a:gd name="T60" fmla="*/ 54 w 1991"/>
                  <a:gd name="T61" fmla="*/ 476 h 1427"/>
                  <a:gd name="T62" fmla="*/ 137 w 1991"/>
                  <a:gd name="T63" fmla="*/ 437 h 1427"/>
                  <a:gd name="T64" fmla="*/ 223 w 1991"/>
                  <a:gd name="T65" fmla="*/ 569 h 1427"/>
                  <a:gd name="T66" fmla="*/ 348 w 1991"/>
                  <a:gd name="T67" fmla="*/ 590 h 1427"/>
                  <a:gd name="T68" fmla="*/ 159 w 1991"/>
                  <a:gd name="T69" fmla="*/ 693 h 1427"/>
                  <a:gd name="T70" fmla="*/ 116 w 1991"/>
                  <a:gd name="T71" fmla="*/ 717 h 1427"/>
                  <a:gd name="T72" fmla="*/ 239 w 1991"/>
                  <a:gd name="T73" fmla="*/ 816 h 1427"/>
                  <a:gd name="T74" fmla="*/ 222 w 1991"/>
                  <a:gd name="T75" fmla="*/ 1037 h 1427"/>
                  <a:gd name="T76" fmla="*/ 791 w 1991"/>
                  <a:gd name="T77" fmla="*/ 1147 h 1427"/>
                  <a:gd name="T78" fmla="*/ 837 w 1991"/>
                  <a:gd name="T79" fmla="*/ 1162 h 1427"/>
                  <a:gd name="T80" fmla="*/ 904 w 1991"/>
                  <a:gd name="T81" fmla="*/ 1181 h 1427"/>
                  <a:gd name="T82" fmla="*/ 970 w 1991"/>
                  <a:gd name="T83" fmla="*/ 1185 h 1427"/>
                  <a:gd name="T84" fmla="*/ 1020 w 1991"/>
                  <a:gd name="T85" fmla="*/ 1185 h 1427"/>
                  <a:gd name="T86" fmla="*/ 1176 w 1991"/>
                  <a:gd name="T87" fmla="*/ 1173 h 1427"/>
                  <a:gd name="T88" fmla="*/ 1249 w 1991"/>
                  <a:gd name="T89" fmla="*/ 1250 h 1427"/>
                  <a:gd name="T90" fmla="*/ 1363 w 1991"/>
                  <a:gd name="T91" fmla="*/ 1318 h 1427"/>
                  <a:gd name="T92" fmla="*/ 1311 w 1991"/>
                  <a:gd name="T93" fmla="*/ 1348 h 1427"/>
                  <a:gd name="T94" fmla="*/ 1299 w 1991"/>
                  <a:gd name="T95" fmla="*/ 1427 h 1427"/>
                  <a:gd name="T96" fmla="*/ 357 w 1991"/>
                  <a:gd name="T97" fmla="*/ 798 h 1427"/>
                  <a:gd name="T98" fmla="*/ 222 w 1991"/>
                  <a:gd name="T99" fmla="*/ 736 h 1427"/>
                  <a:gd name="T100" fmla="*/ 250 w 1991"/>
                  <a:gd name="T101" fmla="*/ 667 h 1427"/>
                  <a:gd name="T102" fmla="*/ 289 w 1991"/>
                  <a:gd name="T103" fmla="*/ 645 h 1427"/>
                  <a:gd name="T104" fmla="*/ 352 w 1991"/>
                  <a:gd name="T105" fmla="*/ 724 h 1427"/>
                  <a:gd name="T106" fmla="*/ 383 w 1991"/>
                  <a:gd name="T107" fmla="*/ 799 h 1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91" h="1427">
                    <a:moveTo>
                      <a:pt x="1482" y="1325"/>
                    </a:moveTo>
                    <a:cubicBezTo>
                      <a:pt x="1498" y="1315"/>
                      <a:pt x="1498" y="1315"/>
                      <a:pt x="1498" y="1315"/>
                    </a:cubicBezTo>
                    <a:cubicBezTo>
                      <a:pt x="1503" y="1303"/>
                      <a:pt x="1503" y="1303"/>
                      <a:pt x="1503" y="1303"/>
                    </a:cubicBezTo>
                    <a:cubicBezTo>
                      <a:pt x="1512" y="1292"/>
                      <a:pt x="1512" y="1292"/>
                      <a:pt x="1512" y="1292"/>
                    </a:cubicBezTo>
                    <a:cubicBezTo>
                      <a:pt x="1539" y="1253"/>
                      <a:pt x="1539" y="1253"/>
                      <a:pt x="1539" y="1253"/>
                    </a:cubicBezTo>
                    <a:cubicBezTo>
                      <a:pt x="1539" y="1253"/>
                      <a:pt x="1545" y="1247"/>
                      <a:pt x="1553" y="1245"/>
                    </a:cubicBezTo>
                    <a:cubicBezTo>
                      <a:pt x="1561" y="1243"/>
                      <a:pt x="1592" y="1235"/>
                      <a:pt x="1592" y="1235"/>
                    </a:cubicBezTo>
                    <a:cubicBezTo>
                      <a:pt x="1598" y="1234"/>
                      <a:pt x="1598" y="1234"/>
                      <a:pt x="1598" y="1234"/>
                    </a:cubicBezTo>
                    <a:cubicBezTo>
                      <a:pt x="1598" y="1233"/>
                      <a:pt x="1598" y="1233"/>
                      <a:pt x="1598" y="1233"/>
                    </a:cubicBezTo>
                    <a:cubicBezTo>
                      <a:pt x="1621" y="1227"/>
                      <a:pt x="1646" y="1219"/>
                      <a:pt x="1664" y="1213"/>
                    </a:cubicBezTo>
                    <a:cubicBezTo>
                      <a:pt x="1665" y="1210"/>
                      <a:pt x="1666" y="1207"/>
                      <a:pt x="1665" y="1203"/>
                    </a:cubicBezTo>
                    <a:cubicBezTo>
                      <a:pt x="1667" y="1198"/>
                      <a:pt x="1671" y="1199"/>
                      <a:pt x="1672" y="1199"/>
                    </a:cubicBezTo>
                    <a:cubicBezTo>
                      <a:pt x="1679" y="1200"/>
                      <a:pt x="1678" y="1198"/>
                      <a:pt x="1677" y="1193"/>
                    </a:cubicBezTo>
                    <a:cubicBezTo>
                      <a:pt x="1678" y="1180"/>
                      <a:pt x="1678" y="1180"/>
                      <a:pt x="1678" y="1180"/>
                    </a:cubicBezTo>
                    <a:cubicBezTo>
                      <a:pt x="1681" y="1170"/>
                      <a:pt x="1681" y="1170"/>
                      <a:pt x="1681" y="1170"/>
                    </a:cubicBezTo>
                    <a:cubicBezTo>
                      <a:pt x="1688" y="1161"/>
                      <a:pt x="1688" y="1161"/>
                      <a:pt x="1688" y="1161"/>
                    </a:cubicBezTo>
                    <a:cubicBezTo>
                      <a:pt x="1685" y="1149"/>
                      <a:pt x="1682" y="1138"/>
                      <a:pt x="1684" y="1131"/>
                    </a:cubicBezTo>
                    <a:cubicBezTo>
                      <a:pt x="1683" y="1124"/>
                      <a:pt x="1681" y="1121"/>
                      <a:pt x="1680" y="1118"/>
                    </a:cubicBezTo>
                    <a:cubicBezTo>
                      <a:pt x="1684" y="1104"/>
                      <a:pt x="1691" y="1085"/>
                      <a:pt x="1697" y="1069"/>
                    </a:cubicBezTo>
                    <a:cubicBezTo>
                      <a:pt x="1699" y="1069"/>
                      <a:pt x="1702" y="1068"/>
                      <a:pt x="1703" y="1069"/>
                    </a:cubicBezTo>
                    <a:cubicBezTo>
                      <a:pt x="1703" y="1071"/>
                      <a:pt x="1704" y="1074"/>
                      <a:pt x="1706" y="1078"/>
                    </a:cubicBezTo>
                    <a:cubicBezTo>
                      <a:pt x="1712" y="1080"/>
                      <a:pt x="1712" y="1080"/>
                      <a:pt x="1712" y="1080"/>
                    </a:cubicBezTo>
                    <a:cubicBezTo>
                      <a:pt x="1715" y="1076"/>
                      <a:pt x="1719" y="1073"/>
                      <a:pt x="1724" y="1070"/>
                    </a:cubicBezTo>
                    <a:cubicBezTo>
                      <a:pt x="1729" y="1069"/>
                      <a:pt x="1729" y="1069"/>
                      <a:pt x="1729" y="1069"/>
                    </a:cubicBezTo>
                    <a:cubicBezTo>
                      <a:pt x="1729" y="1069"/>
                      <a:pt x="1729" y="1066"/>
                      <a:pt x="1729" y="1065"/>
                    </a:cubicBezTo>
                    <a:cubicBezTo>
                      <a:pt x="1734" y="1065"/>
                      <a:pt x="1742" y="1066"/>
                      <a:pt x="1748" y="1071"/>
                    </a:cubicBezTo>
                    <a:cubicBezTo>
                      <a:pt x="1773" y="1137"/>
                      <a:pt x="1773" y="1137"/>
                      <a:pt x="1773" y="1137"/>
                    </a:cubicBezTo>
                    <a:cubicBezTo>
                      <a:pt x="1776" y="1138"/>
                      <a:pt x="1781" y="1137"/>
                      <a:pt x="1784" y="1137"/>
                    </a:cubicBezTo>
                    <a:cubicBezTo>
                      <a:pt x="1790" y="1144"/>
                      <a:pt x="1792" y="1159"/>
                      <a:pt x="1801" y="1156"/>
                    </a:cubicBezTo>
                    <a:cubicBezTo>
                      <a:pt x="1801" y="1156"/>
                      <a:pt x="1803" y="1156"/>
                      <a:pt x="1806" y="1157"/>
                    </a:cubicBezTo>
                    <a:cubicBezTo>
                      <a:pt x="1807" y="1155"/>
                      <a:pt x="1811" y="1155"/>
                      <a:pt x="1814" y="1155"/>
                    </a:cubicBezTo>
                    <a:cubicBezTo>
                      <a:pt x="1817" y="1159"/>
                      <a:pt x="1818" y="1158"/>
                      <a:pt x="1818" y="1155"/>
                    </a:cubicBezTo>
                    <a:cubicBezTo>
                      <a:pt x="1819" y="1153"/>
                      <a:pt x="1819" y="1151"/>
                      <a:pt x="1821" y="1150"/>
                    </a:cubicBezTo>
                    <a:cubicBezTo>
                      <a:pt x="1827" y="1152"/>
                      <a:pt x="1828" y="1148"/>
                      <a:pt x="1832" y="1144"/>
                    </a:cubicBezTo>
                    <a:cubicBezTo>
                      <a:pt x="1832" y="1142"/>
                      <a:pt x="1831" y="1138"/>
                      <a:pt x="1831" y="1134"/>
                    </a:cubicBezTo>
                    <a:cubicBezTo>
                      <a:pt x="1832" y="1135"/>
                      <a:pt x="1833" y="1136"/>
                      <a:pt x="1834" y="1135"/>
                    </a:cubicBezTo>
                    <a:cubicBezTo>
                      <a:pt x="1836" y="1137"/>
                      <a:pt x="1838" y="1137"/>
                      <a:pt x="1841" y="1135"/>
                    </a:cubicBezTo>
                    <a:cubicBezTo>
                      <a:pt x="1848" y="1125"/>
                      <a:pt x="1865" y="1115"/>
                      <a:pt x="1864" y="1104"/>
                    </a:cubicBezTo>
                    <a:cubicBezTo>
                      <a:pt x="1867" y="1104"/>
                      <a:pt x="1872" y="1101"/>
                      <a:pt x="1870" y="1097"/>
                    </a:cubicBezTo>
                    <a:cubicBezTo>
                      <a:pt x="1870" y="1095"/>
                      <a:pt x="1878" y="1086"/>
                      <a:pt x="1878" y="1093"/>
                    </a:cubicBezTo>
                    <a:cubicBezTo>
                      <a:pt x="1877" y="1097"/>
                      <a:pt x="1876" y="1100"/>
                      <a:pt x="1874" y="1103"/>
                    </a:cubicBezTo>
                    <a:cubicBezTo>
                      <a:pt x="1872" y="1106"/>
                      <a:pt x="1870" y="1109"/>
                      <a:pt x="1869" y="1113"/>
                    </a:cubicBezTo>
                    <a:cubicBezTo>
                      <a:pt x="1870" y="1117"/>
                      <a:pt x="1876" y="1114"/>
                      <a:pt x="1878" y="1113"/>
                    </a:cubicBezTo>
                    <a:cubicBezTo>
                      <a:pt x="1881" y="1104"/>
                      <a:pt x="1890" y="1106"/>
                      <a:pt x="1894" y="1104"/>
                    </a:cubicBezTo>
                    <a:cubicBezTo>
                      <a:pt x="1900" y="1102"/>
                      <a:pt x="1908" y="1096"/>
                      <a:pt x="1916" y="1097"/>
                    </a:cubicBezTo>
                    <a:cubicBezTo>
                      <a:pt x="1909" y="1102"/>
                      <a:pt x="1902" y="1107"/>
                      <a:pt x="1900" y="1112"/>
                    </a:cubicBezTo>
                    <a:cubicBezTo>
                      <a:pt x="1893" y="1116"/>
                      <a:pt x="1894" y="1111"/>
                      <a:pt x="1891" y="1108"/>
                    </a:cubicBezTo>
                    <a:cubicBezTo>
                      <a:pt x="1888" y="1111"/>
                      <a:pt x="1884" y="1119"/>
                      <a:pt x="1881" y="1120"/>
                    </a:cubicBezTo>
                    <a:cubicBezTo>
                      <a:pt x="1873" y="1128"/>
                      <a:pt x="1873" y="1128"/>
                      <a:pt x="1873" y="1128"/>
                    </a:cubicBezTo>
                    <a:cubicBezTo>
                      <a:pt x="1864" y="1139"/>
                      <a:pt x="1853" y="1156"/>
                      <a:pt x="1848" y="1168"/>
                    </a:cubicBezTo>
                    <a:cubicBezTo>
                      <a:pt x="1848" y="1170"/>
                      <a:pt x="1856" y="1159"/>
                      <a:pt x="1852" y="1172"/>
                    </a:cubicBezTo>
                    <a:cubicBezTo>
                      <a:pt x="1847" y="1187"/>
                      <a:pt x="1852" y="1194"/>
                      <a:pt x="1856" y="1202"/>
                    </a:cubicBezTo>
                    <a:cubicBezTo>
                      <a:pt x="1855" y="1203"/>
                      <a:pt x="1857" y="1204"/>
                      <a:pt x="1858" y="1205"/>
                    </a:cubicBezTo>
                    <a:cubicBezTo>
                      <a:pt x="1860" y="1201"/>
                      <a:pt x="1863" y="1201"/>
                      <a:pt x="1863" y="1205"/>
                    </a:cubicBezTo>
                    <a:cubicBezTo>
                      <a:pt x="1867" y="1207"/>
                      <a:pt x="1869" y="1210"/>
                      <a:pt x="1871" y="1213"/>
                    </a:cubicBezTo>
                    <a:cubicBezTo>
                      <a:pt x="1904" y="1110"/>
                      <a:pt x="1991" y="1058"/>
                      <a:pt x="1991" y="1058"/>
                    </a:cubicBezTo>
                    <a:cubicBezTo>
                      <a:pt x="1989" y="1059"/>
                      <a:pt x="1987" y="1059"/>
                      <a:pt x="1985" y="1059"/>
                    </a:cubicBezTo>
                    <a:cubicBezTo>
                      <a:pt x="1983" y="1056"/>
                      <a:pt x="1987" y="1054"/>
                      <a:pt x="1985" y="1052"/>
                    </a:cubicBezTo>
                    <a:cubicBezTo>
                      <a:pt x="1981" y="1051"/>
                      <a:pt x="1974" y="1047"/>
                      <a:pt x="1970" y="1045"/>
                    </a:cubicBezTo>
                    <a:cubicBezTo>
                      <a:pt x="1967" y="1047"/>
                      <a:pt x="1965" y="1050"/>
                      <a:pt x="1962" y="1056"/>
                    </a:cubicBezTo>
                    <a:cubicBezTo>
                      <a:pt x="1958" y="1055"/>
                      <a:pt x="1960" y="1047"/>
                      <a:pt x="1955" y="1047"/>
                    </a:cubicBezTo>
                    <a:cubicBezTo>
                      <a:pt x="1952" y="1051"/>
                      <a:pt x="1948" y="1056"/>
                      <a:pt x="1944" y="1060"/>
                    </a:cubicBezTo>
                    <a:cubicBezTo>
                      <a:pt x="1941" y="1064"/>
                      <a:pt x="1936" y="1070"/>
                      <a:pt x="1931" y="1065"/>
                    </a:cubicBezTo>
                    <a:cubicBezTo>
                      <a:pt x="1930" y="1067"/>
                      <a:pt x="1927" y="1067"/>
                      <a:pt x="1924" y="1067"/>
                    </a:cubicBezTo>
                    <a:cubicBezTo>
                      <a:pt x="1920" y="1067"/>
                      <a:pt x="1916" y="1067"/>
                      <a:pt x="1915" y="1072"/>
                    </a:cubicBezTo>
                    <a:cubicBezTo>
                      <a:pt x="1913" y="1072"/>
                      <a:pt x="1910" y="1070"/>
                      <a:pt x="1908" y="1069"/>
                    </a:cubicBezTo>
                    <a:cubicBezTo>
                      <a:pt x="1901" y="1077"/>
                      <a:pt x="1897" y="1073"/>
                      <a:pt x="1888" y="1072"/>
                    </a:cubicBezTo>
                    <a:cubicBezTo>
                      <a:pt x="1877" y="1069"/>
                      <a:pt x="1894" y="1067"/>
                      <a:pt x="1887" y="1063"/>
                    </a:cubicBezTo>
                    <a:cubicBezTo>
                      <a:pt x="1881" y="1064"/>
                      <a:pt x="1876" y="1066"/>
                      <a:pt x="1870" y="1068"/>
                    </a:cubicBezTo>
                    <a:cubicBezTo>
                      <a:pt x="1864" y="1067"/>
                      <a:pt x="1855" y="1060"/>
                      <a:pt x="1851" y="1053"/>
                    </a:cubicBezTo>
                    <a:cubicBezTo>
                      <a:pt x="1847" y="1052"/>
                      <a:pt x="1849" y="1059"/>
                      <a:pt x="1846" y="1059"/>
                    </a:cubicBezTo>
                    <a:cubicBezTo>
                      <a:pt x="1842" y="1055"/>
                      <a:pt x="1840" y="1050"/>
                      <a:pt x="1839" y="1045"/>
                    </a:cubicBezTo>
                    <a:cubicBezTo>
                      <a:pt x="1836" y="1044"/>
                      <a:pt x="1836" y="1042"/>
                      <a:pt x="1836" y="1040"/>
                    </a:cubicBezTo>
                    <a:cubicBezTo>
                      <a:pt x="1836" y="1038"/>
                      <a:pt x="1836" y="1036"/>
                      <a:pt x="1834" y="1036"/>
                    </a:cubicBezTo>
                    <a:cubicBezTo>
                      <a:pt x="1830" y="1034"/>
                      <a:pt x="1830" y="1043"/>
                      <a:pt x="1826" y="1040"/>
                    </a:cubicBezTo>
                    <a:cubicBezTo>
                      <a:pt x="1830" y="1029"/>
                      <a:pt x="1830" y="1021"/>
                      <a:pt x="1829" y="1010"/>
                    </a:cubicBezTo>
                    <a:cubicBezTo>
                      <a:pt x="1829" y="1006"/>
                      <a:pt x="1831" y="1000"/>
                      <a:pt x="1831" y="996"/>
                    </a:cubicBezTo>
                    <a:cubicBezTo>
                      <a:pt x="1829" y="995"/>
                      <a:pt x="1825" y="995"/>
                      <a:pt x="1824" y="997"/>
                    </a:cubicBezTo>
                    <a:cubicBezTo>
                      <a:pt x="1823" y="996"/>
                      <a:pt x="1821" y="997"/>
                      <a:pt x="1821" y="996"/>
                    </a:cubicBezTo>
                    <a:cubicBezTo>
                      <a:pt x="1811" y="998"/>
                      <a:pt x="1808" y="1008"/>
                      <a:pt x="1803" y="1015"/>
                    </a:cubicBezTo>
                    <a:cubicBezTo>
                      <a:pt x="1802" y="1015"/>
                      <a:pt x="1801" y="1015"/>
                      <a:pt x="1801" y="1014"/>
                    </a:cubicBezTo>
                    <a:cubicBezTo>
                      <a:pt x="1799" y="1007"/>
                      <a:pt x="1793" y="1002"/>
                      <a:pt x="1790" y="1004"/>
                    </a:cubicBezTo>
                    <a:cubicBezTo>
                      <a:pt x="1784" y="1006"/>
                      <a:pt x="1778" y="1007"/>
                      <a:pt x="1773" y="1006"/>
                    </a:cubicBezTo>
                    <a:cubicBezTo>
                      <a:pt x="1775" y="1002"/>
                      <a:pt x="1783" y="1000"/>
                      <a:pt x="1782" y="994"/>
                    </a:cubicBezTo>
                    <a:cubicBezTo>
                      <a:pt x="1794" y="986"/>
                      <a:pt x="1805" y="999"/>
                      <a:pt x="1813" y="986"/>
                    </a:cubicBezTo>
                    <a:cubicBezTo>
                      <a:pt x="1819" y="979"/>
                      <a:pt x="1819" y="979"/>
                      <a:pt x="1819" y="979"/>
                    </a:cubicBezTo>
                    <a:cubicBezTo>
                      <a:pt x="1822" y="971"/>
                      <a:pt x="1822" y="964"/>
                      <a:pt x="1830" y="960"/>
                    </a:cubicBezTo>
                    <a:cubicBezTo>
                      <a:pt x="1829" y="957"/>
                      <a:pt x="1830" y="954"/>
                      <a:pt x="1830" y="950"/>
                    </a:cubicBezTo>
                    <a:cubicBezTo>
                      <a:pt x="1824" y="947"/>
                      <a:pt x="1823" y="945"/>
                      <a:pt x="1824" y="943"/>
                    </a:cubicBezTo>
                    <a:cubicBezTo>
                      <a:pt x="1829" y="943"/>
                      <a:pt x="1827" y="939"/>
                      <a:pt x="1823" y="936"/>
                    </a:cubicBezTo>
                    <a:cubicBezTo>
                      <a:pt x="1801" y="923"/>
                      <a:pt x="1782" y="932"/>
                      <a:pt x="1764" y="945"/>
                    </a:cubicBezTo>
                    <a:cubicBezTo>
                      <a:pt x="1764" y="945"/>
                      <a:pt x="1763" y="946"/>
                      <a:pt x="1763" y="947"/>
                    </a:cubicBezTo>
                    <a:cubicBezTo>
                      <a:pt x="1763" y="947"/>
                      <a:pt x="1763" y="947"/>
                      <a:pt x="1763" y="947"/>
                    </a:cubicBezTo>
                    <a:cubicBezTo>
                      <a:pt x="1762" y="947"/>
                      <a:pt x="1763" y="947"/>
                      <a:pt x="1762" y="947"/>
                    </a:cubicBezTo>
                    <a:cubicBezTo>
                      <a:pt x="1763" y="947"/>
                      <a:pt x="1762" y="947"/>
                      <a:pt x="1763" y="947"/>
                    </a:cubicBezTo>
                    <a:cubicBezTo>
                      <a:pt x="1753" y="954"/>
                      <a:pt x="1743" y="963"/>
                      <a:pt x="1734" y="969"/>
                    </a:cubicBezTo>
                    <a:cubicBezTo>
                      <a:pt x="1719" y="983"/>
                      <a:pt x="1706" y="1002"/>
                      <a:pt x="1695" y="1015"/>
                    </a:cubicBezTo>
                    <a:cubicBezTo>
                      <a:pt x="1686" y="1036"/>
                      <a:pt x="1671" y="1057"/>
                      <a:pt x="1671" y="1080"/>
                    </a:cubicBezTo>
                    <a:cubicBezTo>
                      <a:pt x="1665" y="1094"/>
                      <a:pt x="1663" y="1116"/>
                      <a:pt x="1645" y="1123"/>
                    </a:cubicBezTo>
                    <a:cubicBezTo>
                      <a:pt x="1646" y="1118"/>
                      <a:pt x="1649" y="1112"/>
                      <a:pt x="1652" y="1108"/>
                    </a:cubicBezTo>
                    <a:cubicBezTo>
                      <a:pt x="1658" y="1097"/>
                      <a:pt x="1654" y="1082"/>
                      <a:pt x="1664" y="1072"/>
                    </a:cubicBezTo>
                    <a:cubicBezTo>
                      <a:pt x="1672" y="1045"/>
                      <a:pt x="1681" y="1013"/>
                      <a:pt x="1687" y="987"/>
                    </a:cubicBezTo>
                    <a:cubicBezTo>
                      <a:pt x="1697" y="983"/>
                      <a:pt x="1694" y="972"/>
                      <a:pt x="1702" y="966"/>
                    </a:cubicBezTo>
                    <a:cubicBezTo>
                      <a:pt x="1707" y="958"/>
                      <a:pt x="1721" y="959"/>
                      <a:pt x="1717" y="947"/>
                    </a:cubicBezTo>
                    <a:cubicBezTo>
                      <a:pt x="1717" y="946"/>
                      <a:pt x="1717" y="944"/>
                      <a:pt x="1717" y="943"/>
                    </a:cubicBezTo>
                    <a:cubicBezTo>
                      <a:pt x="1717" y="943"/>
                      <a:pt x="1663" y="942"/>
                      <a:pt x="1631" y="953"/>
                    </a:cubicBezTo>
                    <a:cubicBezTo>
                      <a:pt x="1599" y="965"/>
                      <a:pt x="1525" y="968"/>
                      <a:pt x="1487" y="967"/>
                    </a:cubicBezTo>
                    <a:cubicBezTo>
                      <a:pt x="1450" y="966"/>
                      <a:pt x="1387" y="947"/>
                      <a:pt x="1387" y="947"/>
                    </a:cubicBezTo>
                    <a:cubicBezTo>
                      <a:pt x="1370" y="940"/>
                      <a:pt x="1350" y="958"/>
                      <a:pt x="1350" y="958"/>
                    </a:cubicBezTo>
                    <a:cubicBezTo>
                      <a:pt x="1327" y="984"/>
                      <a:pt x="1327" y="984"/>
                      <a:pt x="1327" y="984"/>
                    </a:cubicBezTo>
                    <a:cubicBezTo>
                      <a:pt x="1307" y="1006"/>
                      <a:pt x="1264" y="1000"/>
                      <a:pt x="1264" y="1000"/>
                    </a:cubicBezTo>
                    <a:cubicBezTo>
                      <a:pt x="1212" y="999"/>
                      <a:pt x="1164" y="946"/>
                      <a:pt x="1164" y="946"/>
                    </a:cubicBezTo>
                    <a:cubicBezTo>
                      <a:pt x="1140" y="915"/>
                      <a:pt x="1101" y="874"/>
                      <a:pt x="1101" y="874"/>
                    </a:cubicBezTo>
                    <a:cubicBezTo>
                      <a:pt x="1086" y="852"/>
                      <a:pt x="1086" y="852"/>
                      <a:pt x="1086" y="852"/>
                    </a:cubicBezTo>
                    <a:cubicBezTo>
                      <a:pt x="922" y="806"/>
                      <a:pt x="922" y="806"/>
                      <a:pt x="922" y="806"/>
                    </a:cubicBezTo>
                    <a:cubicBezTo>
                      <a:pt x="911" y="792"/>
                      <a:pt x="881" y="810"/>
                      <a:pt x="881" y="810"/>
                    </a:cubicBezTo>
                    <a:cubicBezTo>
                      <a:pt x="858" y="826"/>
                      <a:pt x="839" y="809"/>
                      <a:pt x="839" y="809"/>
                    </a:cubicBezTo>
                    <a:cubicBezTo>
                      <a:pt x="787" y="784"/>
                      <a:pt x="787" y="784"/>
                      <a:pt x="787" y="784"/>
                    </a:cubicBezTo>
                    <a:cubicBezTo>
                      <a:pt x="763" y="770"/>
                      <a:pt x="763" y="770"/>
                      <a:pt x="763" y="770"/>
                    </a:cubicBezTo>
                    <a:cubicBezTo>
                      <a:pt x="753" y="732"/>
                      <a:pt x="735" y="730"/>
                      <a:pt x="712" y="709"/>
                    </a:cubicBezTo>
                    <a:cubicBezTo>
                      <a:pt x="690" y="687"/>
                      <a:pt x="473" y="586"/>
                      <a:pt x="473" y="586"/>
                    </a:cubicBezTo>
                    <a:cubicBezTo>
                      <a:pt x="416" y="558"/>
                      <a:pt x="415" y="506"/>
                      <a:pt x="414" y="493"/>
                    </a:cubicBezTo>
                    <a:cubicBezTo>
                      <a:pt x="413" y="480"/>
                      <a:pt x="417" y="436"/>
                      <a:pt x="417" y="436"/>
                    </a:cubicBezTo>
                    <a:cubicBezTo>
                      <a:pt x="418" y="418"/>
                      <a:pt x="400" y="422"/>
                      <a:pt x="400" y="422"/>
                    </a:cubicBezTo>
                    <a:cubicBezTo>
                      <a:pt x="356" y="416"/>
                      <a:pt x="347" y="389"/>
                      <a:pt x="345" y="369"/>
                    </a:cubicBezTo>
                    <a:cubicBezTo>
                      <a:pt x="343" y="349"/>
                      <a:pt x="328" y="337"/>
                      <a:pt x="328" y="337"/>
                    </a:cubicBezTo>
                    <a:cubicBezTo>
                      <a:pt x="306" y="314"/>
                      <a:pt x="288" y="342"/>
                      <a:pt x="288" y="342"/>
                    </a:cubicBezTo>
                    <a:cubicBezTo>
                      <a:pt x="285" y="350"/>
                      <a:pt x="272" y="353"/>
                      <a:pt x="272" y="353"/>
                    </a:cubicBezTo>
                    <a:cubicBezTo>
                      <a:pt x="255" y="352"/>
                      <a:pt x="251" y="371"/>
                      <a:pt x="251" y="371"/>
                    </a:cubicBezTo>
                    <a:cubicBezTo>
                      <a:pt x="247" y="395"/>
                      <a:pt x="266" y="405"/>
                      <a:pt x="266" y="405"/>
                    </a:cubicBezTo>
                    <a:cubicBezTo>
                      <a:pt x="276" y="422"/>
                      <a:pt x="260" y="430"/>
                      <a:pt x="260" y="430"/>
                    </a:cubicBezTo>
                    <a:cubicBezTo>
                      <a:pt x="254" y="433"/>
                      <a:pt x="233" y="430"/>
                      <a:pt x="233" y="430"/>
                    </a:cubicBezTo>
                    <a:cubicBezTo>
                      <a:pt x="203" y="424"/>
                      <a:pt x="188" y="391"/>
                      <a:pt x="188" y="391"/>
                    </a:cubicBezTo>
                    <a:cubicBezTo>
                      <a:pt x="170" y="371"/>
                      <a:pt x="173" y="323"/>
                      <a:pt x="173" y="323"/>
                    </a:cubicBezTo>
                    <a:cubicBezTo>
                      <a:pt x="173" y="236"/>
                      <a:pt x="173" y="236"/>
                      <a:pt x="173" y="236"/>
                    </a:cubicBezTo>
                    <a:cubicBezTo>
                      <a:pt x="172" y="212"/>
                      <a:pt x="153" y="183"/>
                      <a:pt x="153" y="183"/>
                    </a:cubicBezTo>
                    <a:cubicBezTo>
                      <a:pt x="135" y="164"/>
                      <a:pt x="141" y="134"/>
                      <a:pt x="141" y="134"/>
                    </a:cubicBezTo>
                    <a:cubicBezTo>
                      <a:pt x="152" y="86"/>
                      <a:pt x="133" y="66"/>
                      <a:pt x="133" y="66"/>
                    </a:cubicBezTo>
                    <a:cubicBezTo>
                      <a:pt x="127" y="47"/>
                      <a:pt x="95" y="37"/>
                      <a:pt x="95" y="37"/>
                    </a:cubicBezTo>
                    <a:cubicBezTo>
                      <a:pt x="83" y="31"/>
                      <a:pt x="73" y="13"/>
                      <a:pt x="73" y="13"/>
                    </a:cubicBezTo>
                    <a:cubicBezTo>
                      <a:pt x="69" y="0"/>
                      <a:pt x="69" y="0"/>
                      <a:pt x="69" y="0"/>
                    </a:cubicBezTo>
                    <a:cubicBezTo>
                      <a:pt x="65" y="8"/>
                      <a:pt x="65" y="8"/>
                      <a:pt x="65" y="8"/>
                    </a:cubicBezTo>
                    <a:cubicBezTo>
                      <a:pt x="69" y="33"/>
                      <a:pt x="69" y="33"/>
                      <a:pt x="69" y="33"/>
                    </a:cubicBezTo>
                    <a:cubicBezTo>
                      <a:pt x="74" y="50"/>
                      <a:pt x="97" y="63"/>
                      <a:pt x="97" y="63"/>
                    </a:cubicBezTo>
                    <a:cubicBezTo>
                      <a:pt x="118" y="75"/>
                      <a:pt x="120" y="131"/>
                      <a:pt x="120" y="131"/>
                    </a:cubicBezTo>
                    <a:cubicBezTo>
                      <a:pt x="110" y="138"/>
                      <a:pt x="121" y="177"/>
                      <a:pt x="121" y="177"/>
                    </a:cubicBezTo>
                    <a:cubicBezTo>
                      <a:pt x="141" y="236"/>
                      <a:pt x="141" y="236"/>
                      <a:pt x="141" y="236"/>
                    </a:cubicBezTo>
                    <a:cubicBezTo>
                      <a:pt x="151" y="266"/>
                      <a:pt x="145" y="335"/>
                      <a:pt x="145" y="335"/>
                    </a:cubicBezTo>
                    <a:cubicBezTo>
                      <a:pt x="146" y="366"/>
                      <a:pt x="146" y="366"/>
                      <a:pt x="146" y="366"/>
                    </a:cubicBezTo>
                    <a:cubicBezTo>
                      <a:pt x="147" y="396"/>
                      <a:pt x="136" y="406"/>
                      <a:pt x="136" y="406"/>
                    </a:cubicBezTo>
                    <a:cubicBezTo>
                      <a:pt x="136" y="406"/>
                      <a:pt x="113" y="426"/>
                      <a:pt x="105" y="435"/>
                    </a:cubicBezTo>
                    <a:cubicBezTo>
                      <a:pt x="96" y="443"/>
                      <a:pt x="79" y="461"/>
                      <a:pt x="66" y="464"/>
                    </a:cubicBezTo>
                    <a:cubicBezTo>
                      <a:pt x="52" y="468"/>
                      <a:pt x="27" y="442"/>
                      <a:pt x="27" y="442"/>
                    </a:cubicBezTo>
                    <a:cubicBezTo>
                      <a:pt x="0" y="443"/>
                      <a:pt x="15" y="460"/>
                      <a:pt x="15" y="460"/>
                    </a:cubicBezTo>
                    <a:cubicBezTo>
                      <a:pt x="21" y="470"/>
                      <a:pt x="54" y="476"/>
                      <a:pt x="54" y="476"/>
                    </a:cubicBezTo>
                    <a:cubicBezTo>
                      <a:pt x="99" y="483"/>
                      <a:pt x="101" y="528"/>
                      <a:pt x="101" y="528"/>
                    </a:cubicBezTo>
                    <a:cubicBezTo>
                      <a:pt x="111" y="550"/>
                      <a:pt x="114" y="533"/>
                      <a:pt x="117" y="528"/>
                    </a:cubicBezTo>
                    <a:cubicBezTo>
                      <a:pt x="119" y="523"/>
                      <a:pt x="114" y="492"/>
                      <a:pt x="114" y="492"/>
                    </a:cubicBezTo>
                    <a:cubicBezTo>
                      <a:pt x="109" y="481"/>
                      <a:pt x="116" y="463"/>
                      <a:pt x="116" y="463"/>
                    </a:cubicBezTo>
                    <a:cubicBezTo>
                      <a:pt x="137" y="437"/>
                      <a:pt x="137" y="437"/>
                      <a:pt x="137" y="437"/>
                    </a:cubicBezTo>
                    <a:cubicBezTo>
                      <a:pt x="156" y="412"/>
                      <a:pt x="193" y="431"/>
                      <a:pt x="193" y="431"/>
                    </a:cubicBezTo>
                    <a:cubicBezTo>
                      <a:pt x="249" y="491"/>
                      <a:pt x="249" y="491"/>
                      <a:pt x="249" y="491"/>
                    </a:cubicBezTo>
                    <a:cubicBezTo>
                      <a:pt x="263" y="511"/>
                      <a:pt x="249" y="526"/>
                      <a:pt x="247" y="529"/>
                    </a:cubicBezTo>
                    <a:cubicBezTo>
                      <a:pt x="245" y="532"/>
                      <a:pt x="231" y="541"/>
                      <a:pt x="231" y="541"/>
                    </a:cubicBezTo>
                    <a:cubicBezTo>
                      <a:pt x="194" y="563"/>
                      <a:pt x="223" y="569"/>
                      <a:pt x="223" y="569"/>
                    </a:cubicBezTo>
                    <a:cubicBezTo>
                      <a:pt x="229" y="574"/>
                      <a:pt x="248" y="562"/>
                      <a:pt x="248" y="562"/>
                    </a:cubicBezTo>
                    <a:cubicBezTo>
                      <a:pt x="262" y="550"/>
                      <a:pt x="291" y="543"/>
                      <a:pt x="291" y="543"/>
                    </a:cubicBezTo>
                    <a:cubicBezTo>
                      <a:pt x="316" y="543"/>
                      <a:pt x="316" y="543"/>
                      <a:pt x="316" y="543"/>
                    </a:cubicBezTo>
                    <a:cubicBezTo>
                      <a:pt x="344" y="557"/>
                      <a:pt x="344" y="557"/>
                      <a:pt x="344" y="557"/>
                    </a:cubicBezTo>
                    <a:cubicBezTo>
                      <a:pt x="367" y="579"/>
                      <a:pt x="348" y="590"/>
                      <a:pt x="348" y="590"/>
                    </a:cubicBezTo>
                    <a:cubicBezTo>
                      <a:pt x="326" y="603"/>
                      <a:pt x="326" y="603"/>
                      <a:pt x="326" y="603"/>
                    </a:cubicBezTo>
                    <a:cubicBezTo>
                      <a:pt x="308" y="614"/>
                      <a:pt x="255" y="610"/>
                      <a:pt x="255" y="610"/>
                    </a:cubicBezTo>
                    <a:cubicBezTo>
                      <a:pt x="217" y="608"/>
                      <a:pt x="208" y="650"/>
                      <a:pt x="208" y="650"/>
                    </a:cubicBezTo>
                    <a:cubicBezTo>
                      <a:pt x="202" y="685"/>
                      <a:pt x="202" y="685"/>
                      <a:pt x="202" y="685"/>
                    </a:cubicBezTo>
                    <a:cubicBezTo>
                      <a:pt x="193" y="718"/>
                      <a:pt x="165" y="698"/>
                      <a:pt x="159" y="693"/>
                    </a:cubicBezTo>
                    <a:cubicBezTo>
                      <a:pt x="153" y="687"/>
                      <a:pt x="142" y="685"/>
                      <a:pt x="142" y="685"/>
                    </a:cubicBezTo>
                    <a:cubicBezTo>
                      <a:pt x="142" y="685"/>
                      <a:pt x="123" y="680"/>
                      <a:pt x="120" y="679"/>
                    </a:cubicBezTo>
                    <a:cubicBezTo>
                      <a:pt x="117" y="678"/>
                      <a:pt x="103" y="668"/>
                      <a:pt x="103" y="668"/>
                    </a:cubicBezTo>
                    <a:cubicBezTo>
                      <a:pt x="77" y="665"/>
                      <a:pt x="87" y="688"/>
                      <a:pt x="97" y="694"/>
                    </a:cubicBezTo>
                    <a:cubicBezTo>
                      <a:pt x="108" y="699"/>
                      <a:pt x="116" y="717"/>
                      <a:pt x="116" y="717"/>
                    </a:cubicBezTo>
                    <a:cubicBezTo>
                      <a:pt x="113" y="734"/>
                      <a:pt x="133" y="745"/>
                      <a:pt x="133" y="745"/>
                    </a:cubicBezTo>
                    <a:cubicBezTo>
                      <a:pt x="153" y="741"/>
                      <a:pt x="167" y="768"/>
                      <a:pt x="167" y="768"/>
                    </a:cubicBezTo>
                    <a:cubicBezTo>
                      <a:pt x="186" y="805"/>
                      <a:pt x="210" y="774"/>
                      <a:pt x="210" y="774"/>
                    </a:cubicBezTo>
                    <a:cubicBezTo>
                      <a:pt x="221" y="757"/>
                      <a:pt x="246" y="773"/>
                      <a:pt x="246" y="773"/>
                    </a:cubicBezTo>
                    <a:cubicBezTo>
                      <a:pt x="272" y="798"/>
                      <a:pt x="239" y="816"/>
                      <a:pt x="239" y="816"/>
                    </a:cubicBezTo>
                    <a:cubicBezTo>
                      <a:pt x="216" y="821"/>
                      <a:pt x="221" y="867"/>
                      <a:pt x="221" y="867"/>
                    </a:cubicBezTo>
                    <a:cubicBezTo>
                      <a:pt x="224" y="912"/>
                      <a:pt x="224" y="912"/>
                      <a:pt x="224" y="912"/>
                    </a:cubicBezTo>
                    <a:cubicBezTo>
                      <a:pt x="225" y="930"/>
                      <a:pt x="219" y="967"/>
                      <a:pt x="219" y="967"/>
                    </a:cubicBezTo>
                    <a:cubicBezTo>
                      <a:pt x="198" y="987"/>
                      <a:pt x="217" y="1009"/>
                      <a:pt x="217" y="1009"/>
                    </a:cubicBezTo>
                    <a:cubicBezTo>
                      <a:pt x="227" y="1023"/>
                      <a:pt x="222" y="1037"/>
                      <a:pt x="222" y="1037"/>
                    </a:cubicBezTo>
                    <a:cubicBezTo>
                      <a:pt x="208" y="1084"/>
                      <a:pt x="208" y="1084"/>
                      <a:pt x="208" y="1084"/>
                    </a:cubicBezTo>
                    <a:cubicBezTo>
                      <a:pt x="214" y="1086"/>
                      <a:pt x="220" y="1087"/>
                      <a:pt x="226" y="1088"/>
                    </a:cubicBezTo>
                    <a:cubicBezTo>
                      <a:pt x="236" y="1091"/>
                      <a:pt x="246" y="1093"/>
                      <a:pt x="257" y="1095"/>
                    </a:cubicBezTo>
                    <a:cubicBezTo>
                      <a:pt x="304" y="1105"/>
                      <a:pt x="407" y="1122"/>
                      <a:pt x="467" y="1128"/>
                    </a:cubicBezTo>
                    <a:cubicBezTo>
                      <a:pt x="589" y="1141"/>
                      <a:pt x="671" y="1148"/>
                      <a:pt x="791" y="1147"/>
                    </a:cubicBezTo>
                    <a:cubicBezTo>
                      <a:pt x="799" y="1146"/>
                      <a:pt x="807" y="1146"/>
                      <a:pt x="816" y="1146"/>
                    </a:cubicBezTo>
                    <a:cubicBezTo>
                      <a:pt x="816" y="1146"/>
                      <a:pt x="816" y="1131"/>
                      <a:pt x="816" y="1132"/>
                    </a:cubicBezTo>
                    <a:cubicBezTo>
                      <a:pt x="824" y="1133"/>
                      <a:pt x="824" y="1133"/>
                      <a:pt x="824" y="1133"/>
                    </a:cubicBezTo>
                    <a:cubicBezTo>
                      <a:pt x="829" y="1142"/>
                      <a:pt x="828" y="1145"/>
                      <a:pt x="831" y="1155"/>
                    </a:cubicBezTo>
                    <a:cubicBezTo>
                      <a:pt x="831" y="1160"/>
                      <a:pt x="833" y="1162"/>
                      <a:pt x="837" y="1162"/>
                    </a:cubicBezTo>
                    <a:cubicBezTo>
                      <a:pt x="846" y="1163"/>
                      <a:pt x="852" y="1164"/>
                      <a:pt x="853" y="1167"/>
                    </a:cubicBezTo>
                    <a:cubicBezTo>
                      <a:pt x="861" y="1169"/>
                      <a:pt x="877" y="1172"/>
                      <a:pt x="880" y="1170"/>
                    </a:cubicBezTo>
                    <a:cubicBezTo>
                      <a:pt x="879" y="1166"/>
                      <a:pt x="889" y="1167"/>
                      <a:pt x="897" y="1170"/>
                    </a:cubicBezTo>
                    <a:cubicBezTo>
                      <a:pt x="901" y="1174"/>
                      <a:pt x="901" y="1174"/>
                      <a:pt x="901" y="1174"/>
                    </a:cubicBezTo>
                    <a:cubicBezTo>
                      <a:pt x="904" y="1181"/>
                      <a:pt x="904" y="1181"/>
                      <a:pt x="904" y="1181"/>
                    </a:cubicBezTo>
                    <a:cubicBezTo>
                      <a:pt x="906" y="1182"/>
                      <a:pt x="907" y="1178"/>
                      <a:pt x="909" y="1176"/>
                    </a:cubicBezTo>
                    <a:cubicBezTo>
                      <a:pt x="913" y="1176"/>
                      <a:pt x="917" y="1178"/>
                      <a:pt x="921" y="1177"/>
                    </a:cubicBezTo>
                    <a:cubicBezTo>
                      <a:pt x="921" y="1182"/>
                      <a:pt x="926" y="1188"/>
                      <a:pt x="937" y="1192"/>
                    </a:cubicBezTo>
                    <a:cubicBezTo>
                      <a:pt x="942" y="1189"/>
                      <a:pt x="951" y="1183"/>
                      <a:pt x="961" y="1178"/>
                    </a:cubicBezTo>
                    <a:cubicBezTo>
                      <a:pt x="962" y="1182"/>
                      <a:pt x="968" y="1185"/>
                      <a:pt x="970" y="1185"/>
                    </a:cubicBezTo>
                    <a:cubicBezTo>
                      <a:pt x="978" y="1183"/>
                      <a:pt x="978" y="1183"/>
                      <a:pt x="978" y="1183"/>
                    </a:cubicBezTo>
                    <a:cubicBezTo>
                      <a:pt x="983" y="1182"/>
                      <a:pt x="990" y="1184"/>
                      <a:pt x="990" y="1183"/>
                    </a:cubicBezTo>
                    <a:cubicBezTo>
                      <a:pt x="997" y="1188"/>
                      <a:pt x="997" y="1188"/>
                      <a:pt x="997" y="1188"/>
                    </a:cubicBezTo>
                    <a:cubicBezTo>
                      <a:pt x="1002" y="1188"/>
                      <a:pt x="1002" y="1188"/>
                      <a:pt x="1002" y="1188"/>
                    </a:cubicBezTo>
                    <a:cubicBezTo>
                      <a:pt x="1004" y="1187"/>
                      <a:pt x="1012" y="1186"/>
                      <a:pt x="1020" y="1185"/>
                    </a:cubicBezTo>
                    <a:cubicBezTo>
                      <a:pt x="1053" y="1136"/>
                      <a:pt x="1053" y="1136"/>
                      <a:pt x="1053" y="1136"/>
                    </a:cubicBezTo>
                    <a:cubicBezTo>
                      <a:pt x="1089" y="1144"/>
                      <a:pt x="1089" y="1144"/>
                      <a:pt x="1089" y="1144"/>
                    </a:cubicBezTo>
                    <a:cubicBezTo>
                      <a:pt x="1115" y="1140"/>
                      <a:pt x="1115" y="1140"/>
                      <a:pt x="1115" y="1140"/>
                    </a:cubicBezTo>
                    <a:cubicBezTo>
                      <a:pt x="1141" y="1176"/>
                      <a:pt x="1141" y="1176"/>
                      <a:pt x="1141" y="1176"/>
                    </a:cubicBezTo>
                    <a:cubicBezTo>
                      <a:pt x="1176" y="1173"/>
                      <a:pt x="1176" y="1173"/>
                      <a:pt x="1176" y="1173"/>
                    </a:cubicBezTo>
                    <a:cubicBezTo>
                      <a:pt x="1188" y="1222"/>
                      <a:pt x="1188" y="1222"/>
                      <a:pt x="1188" y="1222"/>
                    </a:cubicBezTo>
                    <a:cubicBezTo>
                      <a:pt x="1197" y="1238"/>
                      <a:pt x="1197" y="1238"/>
                      <a:pt x="1197" y="1238"/>
                    </a:cubicBezTo>
                    <a:cubicBezTo>
                      <a:pt x="1203" y="1243"/>
                      <a:pt x="1203" y="1243"/>
                      <a:pt x="1203" y="1243"/>
                    </a:cubicBezTo>
                    <a:cubicBezTo>
                      <a:pt x="1214" y="1255"/>
                      <a:pt x="1214" y="1255"/>
                      <a:pt x="1214" y="1255"/>
                    </a:cubicBezTo>
                    <a:cubicBezTo>
                      <a:pt x="1249" y="1250"/>
                      <a:pt x="1249" y="1250"/>
                      <a:pt x="1249" y="1250"/>
                    </a:cubicBezTo>
                    <a:cubicBezTo>
                      <a:pt x="1314" y="1250"/>
                      <a:pt x="1314" y="1250"/>
                      <a:pt x="1314" y="1250"/>
                    </a:cubicBezTo>
                    <a:cubicBezTo>
                      <a:pt x="1341" y="1264"/>
                      <a:pt x="1341" y="1264"/>
                      <a:pt x="1341" y="1264"/>
                    </a:cubicBezTo>
                    <a:cubicBezTo>
                      <a:pt x="1372" y="1300"/>
                      <a:pt x="1372" y="1300"/>
                      <a:pt x="1372" y="1300"/>
                    </a:cubicBezTo>
                    <a:cubicBezTo>
                      <a:pt x="1361" y="1302"/>
                      <a:pt x="1361" y="1302"/>
                      <a:pt x="1361" y="1302"/>
                    </a:cubicBezTo>
                    <a:cubicBezTo>
                      <a:pt x="1363" y="1318"/>
                      <a:pt x="1363" y="1318"/>
                      <a:pt x="1363" y="1318"/>
                    </a:cubicBezTo>
                    <a:cubicBezTo>
                      <a:pt x="1331" y="1308"/>
                      <a:pt x="1331" y="1308"/>
                      <a:pt x="1331" y="1308"/>
                    </a:cubicBezTo>
                    <a:cubicBezTo>
                      <a:pt x="1315" y="1289"/>
                      <a:pt x="1315" y="1289"/>
                      <a:pt x="1315" y="1289"/>
                    </a:cubicBezTo>
                    <a:cubicBezTo>
                      <a:pt x="1306" y="1294"/>
                      <a:pt x="1306" y="1294"/>
                      <a:pt x="1306" y="1294"/>
                    </a:cubicBezTo>
                    <a:cubicBezTo>
                      <a:pt x="1322" y="1312"/>
                      <a:pt x="1322" y="1312"/>
                      <a:pt x="1322" y="1312"/>
                    </a:cubicBezTo>
                    <a:cubicBezTo>
                      <a:pt x="1311" y="1348"/>
                      <a:pt x="1311" y="1348"/>
                      <a:pt x="1311" y="1348"/>
                    </a:cubicBezTo>
                    <a:cubicBezTo>
                      <a:pt x="1318" y="1390"/>
                      <a:pt x="1318" y="1390"/>
                      <a:pt x="1318" y="1390"/>
                    </a:cubicBezTo>
                    <a:cubicBezTo>
                      <a:pt x="1301" y="1404"/>
                      <a:pt x="1301" y="1404"/>
                      <a:pt x="1301" y="1404"/>
                    </a:cubicBezTo>
                    <a:cubicBezTo>
                      <a:pt x="1299" y="1407"/>
                      <a:pt x="1299" y="1407"/>
                      <a:pt x="1299" y="1407"/>
                    </a:cubicBezTo>
                    <a:cubicBezTo>
                      <a:pt x="1298" y="1427"/>
                      <a:pt x="1298" y="1427"/>
                      <a:pt x="1298" y="1427"/>
                    </a:cubicBezTo>
                    <a:cubicBezTo>
                      <a:pt x="1299" y="1427"/>
                      <a:pt x="1299" y="1427"/>
                      <a:pt x="1299" y="1427"/>
                    </a:cubicBezTo>
                    <a:cubicBezTo>
                      <a:pt x="1371" y="1362"/>
                      <a:pt x="1371" y="1362"/>
                      <a:pt x="1371" y="1362"/>
                    </a:cubicBezTo>
                    <a:cubicBezTo>
                      <a:pt x="1399" y="1338"/>
                      <a:pt x="1442" y="1329"/>
                      <a:pt x="1442" y="1329"/>
                    </a:cubicBezTo>
                    <a:cubicBezTo>
                      <a:pt x="1482" y="1325"/>
                      <a:pt x="1482" y="1325"/>
                      <a:pt x="1482" y="1325"/>
                    </a:cubicBezTo>
                    <a:moveTo>
                      <a:pt x="383" y="799"/>
                    </a:moveTo>
                    <a:cubicBezTo>
                      <a:pt x="376" y="796"/>
                      <a:pt x="373" y="796"/>
                      <a:pt x="357" y="798"/>
                    </a:cubicBezTo>
                    <a:cubicBezTo>
                      <a:pt x="340" y="799"/>
                      <a:pt x="334" y="780"/>
                      <a:pt x="327" y="767"/>
                    </a:cubicBezTo>
                    <a:cubicBezTo>
                      <a:pt x="321" y="755"/>
                      <a:pt x="303" y="755"/>
                      <a:pt x="301" y="755"/>
                    </a:cubicBezTo>
                    <a:cubicBezTo>
                      <a:pt x="300" y="755"/>
                      <a:pt x="288" y="756"/>
                      <a:pt x="275" y="759"/>
                    </a:cubicBezTo>
                    <a:cubicBezTo>
                      <a:pt x="262" y="761"/>
                      <a:pt x="250" y="755"/>
                      <a:pt x="250" y="755"/>
                    </a:cubicBezTo>
                    <a:cubicBezTo>
                      <a:pt x="222" y="736"/>
                      <a:pt x="222" y="736"/>
                      <a:pt x="222" y="736"/>
                    </a:cubicBezTo>
                    <a:cubicBezTo>
                      <a:pt x="204" y="717"/>
                      <a:pt x="222" y="699"/>
                      <a:pt x="222" y="699"/>
                    </a:cubicBezTo>
                    <a:cubicBezTo>
                      <a:pt x="227" y="692"/>
                      <a:pt x="231" y="673"/>
                      <a:pt x="231" y="673"/>
                    </a:cubicBezTo>
                    <a:cubicBezTo>
                      <a:pt x="235" y="651"/>
                      <a:pt x="235" y="651"/>
                      <a:pt x="235" y="651"/>
                    </a:cubicBezTo>
                    <a:cubicBezTo>
                      <a:pt x="245" y="630"/>
                      <a:pt x="250" y="652"/>
                      <a:pt x="250" y="652"/>
                    </a:cubicBezTo>
                    <a:cubicBezTo>
                      <a:pt x="250" y="667"/>
                      <a:pt x="250" y="667"/>
                      <a:pt x="250" y="667"/>
                    </a:cubicBezTo>
                    <a:cubicBezTo>
                      <a:pt x="243" y="690"/>
                      <a:pt x="258" y="691"/>
                      <a:pt x="258" y="691"/>
                    </a:cubicBezTo>
                    <a:cubicBezTo>
                      <a:pt x="260" y="691"/>
                      <a:pt x="288" y="697"/>
                      <a:pt x="288" y="697"/>
                    </a:cubicBezTo>
                    <a:cubicBezTo>
                      <a:pt x="315" y="696"/>
                      <a:pt x="294" y="674"/>
                      <a:pt x="294" y="674"/>
                    </a:cubicBezTo>
                    <a:cubicBezTo>
                      <a:pt x="280" y="662"/>
                      <a:pt x="280" y="662"/>
                      <a:pt x="280" y="662"/>
                    </a:cubicBezTo>
                    <a:cubicBezTo>
                      <a:pt x="266" y="643"/>
                      <a:pt x="289" y="645"/>
                      <a:pt x="289" y="645"/>
                    </a:cubicBezTo>
                    <a:cubicBezTo>
                      <a:pt x="306" y="650"/>
                      <a:pt x="336" y="643"/>
                      <a:pt x="336" y="643"/>
                    </a:cubicBezTo>
                    <a:cubicBezTo>
                      <a:pt x="370" y="636"/>
                      <a:pt x="347" y="668"/>
                      <a:pt x="347" y="668"/>
                    </a:cubicBezTo>
                    <a:cubicBezTo>
                      <a:pt x="322" y="695"/>
                      <a:pt x="322" y="695"/>
                      <a:pt x="322" y="695"/>
                    </a:cubicBezTo>
                    <a:cubicBezTo>
                      <a:pt x="298" y="741"/>
                      <a:pt x="341" y="730"/>
                      <a:pt x="341" y="730"/>
                    </a:cubicBezTo>
                    <a:cubicBezTo>
                      <a:pt x="352" y="724"/>
                      <a:pt x="352" y="724"/>
                      <a:pt x="352" y="724"/>
                    </a:cubicBezTo>
                    <a:cubicBezTo>
                      <a:pt x="380" y="718"/>
                      <a:pt x="363" y="743"/>
                      <a:pt x="363" y="743"/>
                    </a:cubicBezTo>
                    <a:cubicBezTo>
                      <a:pt x="360" y="747"/>
                      <a:pt x="360" y="747"/>
                      <a:pt x="360" y="747"/>
                    </a:cubicBezTo>
                    <a:cubicBezTo>
                      <a:pt x="336" y="768"/>
                      <a:pt x="364" y="771"/>
                      <a:pt x="364" y="771"/>
                    </a:cubicBezTo>
                    <a:cubicBezTo>
                      <a:pt x="367" y="769"/>
                      <a:pt x="390" y="773"/>
                      <a:pt x="390" y="773"/>
                    </a:cubicBezTo>
                    <a:cubicBezTo>
                      <a:pt x="429" y="813"/>
                      <a:pt x="383" y="799"/>
                      <a:pt x="383" y="7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850">
                <a:extLst>
                  <a:ext uri="{FF2B5EF4-FFF2-40B4-BE49-F238E27FC236}">
                    <a16:creationId xmlns:a16="http://schemas.microsoft.com/office/drawing/2014/main" id="{F9A8C2AF-F57E-4F66-8355-9141917CA317}"/>
                  </a:ext>
                </a:extLst>
              </p:cNvPr>
              <p:cNvSpPr>
                <a:spLocks/>
              </p:cNvSpPr>
              <p:nvPr/>
            </p:nvSpPr>
            <p:spPr bwMode="auto">
              <a:xfrm>
                <a:off x="-5351" y="1638"/>
                <a:ext cx="7" cy="4"/>
              </a:xfrm>
              <a:custGeom>
                <a:avLst/>
                <a:gdLst>
                  <a:gd name="T0" fmla="*/ 12 w 12"/>
                  <a:gd name="T1" fmla="*/ 3 h 6"/>
                  <a:gd name="T2" fmla="*/ 5 w 12"/>
                  <a:gd name="T3" fmla="*/ 1 h 6"/>
                  <a:gd name="T4" fmla="*/ 0 w 12"/>
                  <a:gd name="T5" fmla="*/ 4 h 6"/>
                  <a:gd name="T6" fmla="*/ 8 w 12"/>
                  <a:gd name="T7" fmla="*/ 5 h 6"/>
                  <a:gd name="T8" fmla="*/ 12 w 12"/>
                  <a:gd name="T9" fmla="*/ 3 h 6"/>
                </a:gdLst>
                <a:ahLst/>
                <a:cxnLst>
                  <a:cxn ang="0">
                    <a:pos x="T0" y="T1"/>
                  </a:cxn>
                  <a:cxn ang="0">
                    <a:pos x="T2" y="T3"/>
                  </a:cxn>
                  <a:cxn ang="0">
                    <a:pos x="T4" y="T5"/>
                  </a:cxn>
                  <a:cxn ang="0">
                    <a:pos x="T6" y="T7"/>
                  </a:cxn>
                  <a:cxn ang="0">
                    <a:pos x="T8" y="T9"/>
                  </a:cxn>
                </a:cxnLst>
                <a:rect l="0" t="0" r="r" b="b"/>
                <a:pathLst>
                  <a:path w="12" h="6">
                    <a:moveTo>
                      <a:pt x="12" y="3"/>
                    </a:moveTo>
                    <a:cubicBezTo>
                      <a:pt x="11" y="1"/>
                      <a:pt x="8" y="0"/>
                      <a:pt x="5" y="1"/>
                    </a:cubicBezTo>
                    <a:cubicBezTo>
                      <a:pt x="4" y="3"/>
                      <a:pt x="1" y="2"/>
                      <a:pt x="0" y="4"/>
                    </a:cubicBezTo>
                    <a:cubicBezTo>
                      <a:pt x="3" y="5"/>
                      <a:pt x="5" y="5"/>
                      <a:pt x="8" y="5"/>
                    </a:cubicBezTo>
                    <a:cubicBezTo>
                      <a:pt x="9" y="6"/>
                      <a:pt x="10" y="5"/>
                      <a:pt x="12"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5" name="Freeform 851">
                <a:extLst>
                  <a:ext uri="{FF2B5EF4-FFF2-40B4-BE49-F238E27FC236}">
                    <a16:creationId xmlns:a16="http://schemas.microsoft.com/office/drawing/2014/main" id="{987538E6-E83E-4933-8264-1144C8959078}"/>
                  </a:ext>
                </a:extLst>
              </p:cNvPr>
              <p:cNvSpPr>
                <a:spLocks/>
              </p:cNvSpPr>
              <p:nvPr/>
            </p:nvSpPr>
            <p:spPr bwMode="auto">
              <a:xfrm>
                <a:off x="-5361" y="1587"/>
                <a:ext cx="7" cy="8"/>
              </a:xfrm>
              <a:custGeom>
                <a:avLst/>
                <a:gdLst>
                  <a:gd name="T0" fmla="*/ 5 w 11"/>
                  <a:gd name="T1" fmla="*/ 7 h 12"/>
                  <a:gd name="T2" fmla="*/ 7 w 11"/>
                  <a:gd name="T3" fmla="*/ 0 h 12"/>
                  <a:gd name="T4" fmla="*/ 0 w 11"/>
                  <a:gd name="T5" fmla="*/ 5 h 12"/>
                  <a:gd name="T6" fmla="*/ 5 w 11"/>
                  <a:gd name="T7" fmla="*/ 7 h 12"/>
                </a:gdLst>
                <a:ahLst/>
                <a:cxnLst>
                  <a:cxn ang="0">
                    <a:pos x="T0" y="T1"/>
                  </a:cxn>
                  <a:cxn ang="0">
                    <a:pos x="T2" y="T3"/>
                  </a:cxn>
                  <a:cxn ang="0">
                    <a:pos x="T4" y="T5"/>
                  </a:cxn>
                  <a:cxn ang="0">
                    <a:pos x="T6" y="T7"/>
                  </a:cxn>
                </a:cxnLst>
                <a:rect l="0" t="0" r="r" b="b"/>
                <a:pathLst>
                  <a:path w="11" h="12">
                    <a:moveTo>
                      <a:pt x="5" y="7"/>
                    </a:moveTo>
                    <a:cubicBezTo>
                      <a:pt x="6" y="4"/>
                      <a:pt x="11" y="0"/>
                      <a:pt x="7" y="0"/>
                    </a:cubicBezTo>
                    <a:cubicBezTo>
                      <a:pt x="5" y="0"/>
                      <a:pt x="2" y="3"/>
                      <a:pt x="0" y="5"/>
                    </a:cubicBezTo>
                    <a:cubicBezTo>
                      <a:pt x="1" y="7"/>
                      <a:pt x="3" y="12"/>
                      <a:pt x="5"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6" name="Freeform 852">
                <a:extLst>
                  <a:ext uri="{FF2B5EF4-FFF2-40B4-BE49-F238E27FC236}">
                    <a16:creationId xmlns:a16="http://schemas.microsoft.com/office/drawing/2014/main" id="{580B6744-8AAC-46A9-B94A-6130C81DFDF8}"/>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6" y="8"/>
                      <a:pt x="6" y="3"/>
                      <a:pt x="5" y="0"/>
                    </a:cubicBezTo>
                    <a:cubicBezTo>
                      <a:pt x="0" y="2"/>
                      <a:pt x="0" y="11"/>
                      <a:pt x="5"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7" name="Freeform 853">
                <a:extLst>
                  <a:ext uri="{FF2B5EF4-FFF2-40B4-BE49-F238E27FC236}">
                    <a16:creationId xmlns:a16="http://schemas.microsoft.com/office/drawing/2014/main" id="{B70E2FF2-E9E0-4930-89F2-7E098E205034}"/>
                  </a:ext>
                </a:extLst>
              </p:cNvPr>
              <p:cNvSpPr>
                <a:spLocks/>
              </p:cNvSpPr>
              <p:nvPr/>
            </p:nvSpPr>
            <p:spPr bwMode="auto">
              <a:xfrm>
                <a:off x="-5354" y="1583"/>
                <a:ext cx="13" cy="5"/>
              </a:xfrm>
              <a:custGeom>
                <a:avLst/>
                <a:gdLst>
                  <a:gd name="T0" fmla="*/ 21 w 21"/>
                  <a:gd name="T1" fmla="*/ 2 h 8"/>
                  <a:gd name="T2" fmla="*/ 6 w 21"/>
                  <a:gd name="T3" fmla="*/ 3 h 8"/>
                  <a:gd name="T4" fmla="*/ 5 w 21"/>
                  <a:gd name="T5" fmla="*/ 8 h 8"/>
                  <a:gd name="T6" fmla="*/ 21 w 21"/>
                  <a:gd name="T7" fmla="*/ 2 h 8"/>
                </a:gdLst>
                <a:ahLst/>
                <a:cxnLst>
                  <a:cxn ang="0">
                    <a:pos x="T0" y="T1"/>
                  </a:cxn>
                  <a:cxn ang="0">
                    <a:pos x="T2" y="T3"/>
                  </a:cxn>
                  <a:cxn ang="0">
                    <a:pos x="T4" y="T5"/>
                  </a:cxn>
                  <a:cxn ang="0">
                    <a:pos x="T6" y="T7"/>
                  </a:cxn>
                </a:cxnLst>
                <a:rect l="0" t="0" r="r" b="b"/>
                <a:pathLst>
                  <a:path w="21" h="8">
                    <a:moveTo>
                      <a:pt x="21" y="2"/>
                    </a:moveTo>
                    <a:cubicBezTo>
                      <a:pt x="20" y="0"/>
                      <a:pt x="8" y="4"/>
                      <a:pt x="6" y="3"/>
                    </a:cubicBezTo>
                    <a:cubicBezTo>
                      <a:pt x="5" y="4"/>
                      <a:pt x="0" y="6"/>
                      <a:pt x="5" y="8"/>
                    </a:cubicBezTo>
                    <a:cubicBezTo>
                      <a:pt x="9" y="5"/>
                      <a:pt x="17" y="4"/>
                      <a:pt x="2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8" name="Freeform 854">
                <a:extLst>
                  <a:ext uri="{FF2B5EF4-FFF2-40B4-BE49-F238E27FC236}">
                    <a16:creationId xmlns:a16="http://schemas.microsoft.com/office/drawing/2014/main" id="{FB470FFF-907B-4BD3-9F8A-1AA62C64242C}"/>
                  </a:ext>
                </a:extLst>
              </p:cNvPr>
              <p:cNvSpPr>
                <a:spLocks/>
              </p:cNvSpPr>
              <p:nvPr/>
            </p:nvSpPr>
            <p:spPr bwMode="auto">
              <a:xfrm>
                <a:off x="-4045" y="1700"/>
                <a:ext cx="10" cy="16"/>
              </a:xfrm>
              <a:custGeom>
                <a:avLst/>
                <a:gdLst>
                  <a:gd name="T0" fmla="*/ 12 w 16"/>
                  <a:gd name="T1" fmla="*/ 6 h 26"/>
                  <a:gd name="T2" fmla="*/ 14 w 16"/>
                  <a:gd name="T3" fmla="*/ 6 h 26"/>
                  <a:gd name="T4" fmla="*/ 15 w 16"/>
                  <a:gd name="T5" fmla="*/ 1 h 26"/>
                  <a:gd name="T6" fmla="*/ 13 w 16"/>
                  <a:gd name="T7" fmla="*/ 1 h 26"/>
                  <a:gd name="T8" fmla="*/ 5 w 16"/>
                  <a:gd name="T9" fmla="*/ 7 h 26"/>
                  <a:gd name="T10" fmla="*/ 3 w 16"/>
                  <a:gd name="T11" fmla="*/ 15 h 26"/>
                  <a:gd name="T12" fmla="*/ 2 w 16"/>
                  <a:gd name="T13" fmla="*/ 24 h 26"/>
                  <a:gd name="T14" fmla="*/ 6 w 16"/>
                  <a:gd name="T15" fmla="*/ 24 h 26"/>
                  <a:gd name="T16" fmla="*/ 8 w 16"/>
                  <a:gd name="T17" fmla="*/ 22 h 26"/>
                  <a:gd name="T18" fmla="*/ 7 w 16"/>
                  <a:gd name="T19" fmla="*/ 20 h 26"/>
                  <a:gd name="T20" fmla="*/ 4 w 16"/>
                  <a:gd name="T21" fmla="*/ 22 h 26"/>
                  <a:gd name="T22" fmla="*/ 5 w 16"/>
                  <a:gd name="T23" fmla="*/ 18 h 26"/>
                  <a:gd name="T24" fmla="*/ 4 w 16"/>
                  <a:gd name="T25" fmla="*/ 12 h 26"/>
                  <a:gd name="T26" fmla="*/ 7 w 16"/>
                  <a:gd name="T27" fmla="*/ 6 h 26"/>
                  <a:gd name="T28" fmla="*/ 12 w 16"/>
                  <a:gd name="T29"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12" y="6"/>
                    </a:moveTo>
                    <a:cubicBezTo>
                      <a:pt x="14" y="8"/>
                      <a:pt x="13" y="8"/>
                      <a:pt x="14" y="6"/>
                    </a:cubicBezTo>
                    <a:cubicBezTo>
                      <a:pt x="16" y="3"/>
                      <a:pt x="16" y="2"/>
                      <a:pt x="15" y="1"/>
                    </a:cubicBezTo>
                    <a:cubicBezTo>
                      <a:pt x="15" y="0"/>
                      <a:pt x="14" y="1"/>
                      <a:pt x="13" y="1"/>
                    </a:cubicBezTo>
                    <a:cubicBezTo>
                      <a:pt x="10" y="1"/>
                      <a:pt x="5" y="7"/>
                      <a:pt x="5" y="7"/>
                    </a:cubicBezTo>
                    <a:cubicBezTo>
                      <a:pt x="5" y="7"/>
                      <a:pt x="2" y="13"/>
                      <a:pt x="3" y="15"/>
                    </a:cubicBezTo>
                    <a:cubicBezTo>
                      <a:pt x="3" y="17"/>
                      <a:pt x="0" y="22"/>
                      <a:pt x="2" y="24"/>
                    </a:cubicBez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9" name="Freeform 855">
                <a:extLst>
                  <a:ext uri="{FF2B5EF4-FFF2-40B4-BE49-F238E27FC236}">
                    <a16:creationId xmlns:a16="http://schemas.microsoft.com/office/drawing/2014/main" id="{72D901D2-47DA-4A78-BB43-CD5559491856}"/>
                  </a:ext>
                </a:extLst>
              </p:cNvPr>
              <p:cNvSpPr>
                <a:spLocks/>
              </p:cNvSpPr>
              <p:nvPr/>
            </p:nvSpPr>
            <p:spPr bwMode="auto">
              <a:xfrm>
                <a:off x="-4084" y="1733"/>
                <a:ext cx="51" cy="25"/>
              </a:xfrm>
              <a:custGeom>
                <a:avLst/>
                <a:gdLst>
                  <a:gd name="T0" fmla="*/ 81 w 81"/>
                  <a:gd name="T1" fmla="*/ 0 h 40"/>
                  <a:gd name="T2" fmla="*/ 61 w 81"/>
                  <a:gd name="T3" fmla="*/ 13 h 40"/>
                  <a:gd name="T4" fmla="*/ 42 w 81"/>
                  <a:gd name="T5" fmla="*/ 21 h 40"/>
                  <a:gd name="T6" fmla="*/ 30 w 81"/>
                  <a:gd name="T7" fmla="*/ 23 h 40"/>
                  <a:gd name="T8" fmla="*/ 28 w 81"/>
                  <a:gd name="T9" fmla="*/ 27 h 40"/>
                  <a:gd name="T10" fmla="*/ 18 w 81"/>
                  <a:gd name="T11" fmla="*/ 21 h 40"/>
                  <a:gd name="T12" fmla="*/ 10 w 81"/>
                  <a:gd name="T13" fmla="*/ 13 h 40"/>
                  <a:gd name="T14" fmla="*/ 6 w 81"/>
                  <a:gd name="T15" fmla="*/ 4 h 40"/>
                  <a:gd name="T16" fmla="*/ 3 w 81"/>
                  <a:gd name="T17" fmla="*/ 26 h 40"/>
                  <a:gd name="T18" fmla="*/ 6 w 81"/>
                  <a:gd name="T19" fmla="*/ 30 h 40"/>
                  <a:gd name="T20" fmla="*/ 15 w 81"/>
                  <a:gd name="T21" fmla="*/ 32 h 40"/>
                  <a:gd name="T22" fmla="*/ 18 w 81"/>
                  <a:gd name="T23" fmla="*/ 37 h 40"/>
                  <a:gd name="T24" fmla="*/ 25 w 81"/>
                  <a:gd name="T25" fmla="*/ 34 h 40"/>
                  <a:gd name="T26" fmla="*/ 57 w 81"/>
                  <a:gd name="T27" fmla="*/ 30 h 40"/>
                  <a:gd name="T28" fmla="*/ 61 w 81"/>
                  <a:gd name="T29" fmla="*/ 35 h 40"/>
                  <a:gd name="T30" fmla="*/ 67 w 81"/>
                  <a:gd name="T31" fmla="*/ 36 h 40"/>
                  <a:gd name="T32" fmla="*/ 73 w 81"/>
                  <a:gd name="T33" fmla="*/ 33 h 40"/>
                  <a:gd name="T34" fmla="*/ 72 w 81"/>
                  <a:gd name="T35" fmla="*/ 23 h 40"/>
                  <a:gd name="T36" fmla="*/ 73 w 81"/>
                  <a:gd name="T37" fmla="*/ 14 h 40"/>
                  <a:gd name="T38" fmla="*/ 81 w 81"/>
                  <a:gd name="T3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81" y="0"/>
                    </a:moveTo>
                    <a:cubicBezTo>
                      <a:pt x="75" y="4"/>
                      <a:pt x="65" y="10"/>
                      <a:pt x="61" y="13"/>
                    </a:cubicBezTo>
                    <a:cubicBezTo>
                      <a:pt x="56" y="17"/>
                      <a:pt x="51" y="21"/>
                      <a:pt x="42" y="21"/>
                    </a:cubicBezTo>
                    <a:cubicBezTo>
                      <a:pt x="38" y="22"/>
                      <a:pt x="33" y="20"/>
                      <a:pt x="30" y="23"/>
                    </a:cubicBezTo>
                    <a:cubicBezTo>
                      <a:pt x="28" y="24"/>
                      <a:pt x="29" y="26"/>
                      <a:pt x="28" y="27"/>
                    </a:cubicBezTo>
                    <a:cubicBezTo>
                      <a:pt x="25" y="28"/>
                      <a:pt x="20" y="31"/>
                      <a:pt x="18" y="21"/>
                    </a:cubicBezTo>
                    <a:cubicBezTo>
                      <a:pt x="11" y="23"/>
                      <a:pt x="10" y="18"/>
                      <a:pt x="10" y="13"/>
                    </a:cubicBezTo>
                    <a:cubicBezTo>
                      <a:pt x="10" y="10"/>
                      <a:pt x="8" y="8"/>
                      <a:pt x="6" y="4"/>
                    </a:cubicBezTo>
                    <a:cubicBezTo>
                      <a:pt x="0" y="12"/>
                      <a:pt x="6" y="18"/>
                      <a:pt x="3" y="26"/>
                    </a:cubicBezTo>
                    <a:cubicBezTo>
                      <a:pt x="3" y="28"/>
                      <a:pt x="3" y="29"/>
                      <a:pt x="6" y="30"/>
                    </a:cubicBezTo>
                    <a:cubicBezTo>
                      <a:pt x="12" y="27"/>
                      <a:pt x="15" y="29"/>
                      <a:pt x="15" y="32"/>
                    </a:cubicBezTo>
                    <a:cubicBezTo>
                      <a:pt x="16" y="34"/>
                      <a:pt x="16" y="36"/>
                      <a:pt x="18" y="37"/>
                    </a:cubicBezTo>
                    <a:cubicBezTo>
                      <a:pt x="21" y="37"/>
                      <a:pt x="23" y="36"/>
                      <a:pt x="25" y="34"/>
                    </a:cubicBezTo>
                    <a:cubicBezTo>
                      <a:pt x="34" y="36"/>
                      <a:pt x="50" y="40"/>
                      <a:pt x="57" y="30"/>
                    </a:cubicBezTo>
                    <a:cubicBezTo>
                      <a:pt x="60" y="29"/>
                      <a:pt x="64" y="32"/>
                      <a:pt x="61" y="35"/>
                    </a:cubicBezTo>
                    <a:cubicBezTo>
                      <a:pt x="63" y="37"/>
                      <a:pt x="65" y="36"/>
                      <a:pt x="67" y="36"/>
                    </a:cubicBezTo>
                    <a:cubicBezTo>
                      <a:pt x="69" y="35"/>
                      <a:pt x="71" y="34"/>
                      <a:pt x="73" y="33"/>
                    </a:cubicBezTo>
                    <a:cubicBezTo>
                      <a:pt x="74" y="31"/>
                      <a:pt x="77" y="25"/>
                      <a:pt x="72" y="23"/>
                    </a:cubicBezTo>
                    <a:cubicBezTo>
                      <a:pt x="71" y="19"/>
                      <a:pt x="71" y="17"/>
                      <a:pt x="73" y="14"/>
                    </a:cubicBezTo>
                    <a:cubicBezTo>
                      <a:pt x="76" y="10"/>
                      <a:pt x="81" y="6"/>
                      <a:pt x="8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0" name="Freeform 856">
                <a:extLst>
                  <a:ext uri="{FF2B5EF4-FFF2-40B4-BE49-F238E27FC236}">
                    <a16:creationId xmlns:a16="http://schemas.microsoft.com/office/drawing/2014/main" id="{E57174A0-3E9C-4A24-A34B-F05E0C6C3A5E}"/>
                  </a:ext>
                </a:extLst>
              </p:cNvPr>
              <p:cNvSpPr>
                <a:spLocks/>
              </p:cNvSpPr>
              <p:nvPr/>
            </p:nvSpPr>
            <p:spPr bwMode="auto">
              <a:xfrm>
                <a:off x="-4018" y="1701"/>
                <a:ext cx="33" cy="49"/>
              </a:xfrm>
              <a:custGeom>
                <a:avLst/>
                <a:gdLst>
                  <a:gd name="T0" fmla="*/ 38 w 52"/>
                  <a:gd name="T1" fmla="*/ 42 h 79"/>
                  <a:gd name="T2" fmla="*/ 34 w 52"/>
                  <a:gd name="T3" fmla="*/ 39 h 79"/>
                  <a:gd name="T4" fmla="*/ 31 w 52"/>
                  <a:gd name="T5" fmla="*/ 40 h 79"/>
                  <a:gd name="T6" fmla="*/ 29 w 52"/>
                  <a:gd name="T7" fmla="*/ 47 h 79"/>
                  <a:gd name="T8" fmla="*/ 33 w 52"/>
                  <a:gd name="T9" fmla="*/ 45 h 79"/>
                  <a:gd name="T10" fmla="*/ 28 w 52"/>
                  <a:gd name="T11" fmla="*/ 54 h 79"/>
                  <a:gd name="T12" fmla="*/ 30 w 52"/>
                  <a:gd name="T13" fmla="*/ 55 h 79"/>
                  <a:gd name="T14" fmla="*/ 39 w 52"/>
                  <a:gd name="T15" fmla="*/ 48 h 79"/>
                  <a:gd name="T16" fmla="*/ 32 w 52"/>
                  <a:gd name="T17" fmla="*/ 62 h 79"/>
                  <a:gd name="T18" fmla="*/ 32 w 52"/>
                  <a:gd name="T19" fmla="*/ 64 h 79"/>
                  <a:gd name="T20" fmla="*/ 31 w 52"/>
                  <a:gd name="T21" fmla="*/ 66 h 79"/>
                  <a:gd name="T22" fmla="*/ 30 w 52"/>
                  <a:gd name="T23" fmla="*/ 66 h 79"/>
                  <a:gd name="T24" fmla="*/ 29 w 52"/>
                  <a:gd name="T25" fmla="*/ 64 h 79"/>
                  <a:gd name="T26" fmla="*/ 26 w 52"/>
                  <a:gd name="T27" fmla="*/ 64 h 79"/>
                  <a:gd name="T28" fmla="*/ 21 w 52"/>
                  <a:gd name="T29" fmla="*/ 70 h 79"/>
                  <a:gd name="T30" fmla="*/ 18 w 52"/>
                  <a:gd name="T31" fmla="*/ 67 h 79"/>
                  <a:gd name="T32" fmla="*/ 23 w 52"/>
                  <a:gd name="T33" fmla="*/ 60 h 79"/>
                  <a:gd name="T34" fmla="*/ 22 w 52"/>
                  <a:gd name="T35" fmla="*/ 57 h 79"/>
                  <a:gd name="T36" fmla="*/ 25 w 52"/>
                  <a:gd name="T37" fmla="*/ 54 h 79"/>
                  <a:gd name="T38" fmla="*/ 24 w 52"/>
                  <a:gd name="T39" fmla="*/ 50 h 79"/>
                  <a:gd name="T40" fmla="*/ 29 w 52"/>
                  <a:gd name="T41" fmla="*/ 39 h 79"/>
                  <a:gd name="T42" fmla="*/ 27 w 52"/>
                  <a:gd name="T43" fmla="*/ 34 h 79"/>
                  <a:gd name="T44" fmla="*/ 14 w 52"/>
                  <a:gd name="T45" fmla="*/ 7 h 79"/>
                  <a:gd name="T46" fmla="*/ 12 w 52"/>
                  <a:gd name="T47" fmla="*/ 0 h 79"/>
                  <a:gd name="T48" fmla="*/ 3 w 52"/>
                  <a:gd name="T49" fmla="*/ 5 h 79"/>
                  <a:gd name="T50" fmla="*/ 0 w 52"/>
                  <a:gd name="T51" fmla="*/ 67 h 79"/>
                  <a:gd name="T52" fmla="*/ 14 w 52"/>
                  <a:gd name="T53" fmla="*/ 78 h 79"/>
                  <a:gd name="T54" fmla="*/ 28 w 52"/>
                  <a:gd name="T55" fmla="*/ 73 h 79"/>
                  <a:gd name="T56" fmla="*/ 28 w 52"/>
                  <a:gd name="T57" fmla="*/ 72 h 79"/>
                  <a:gd name="T58" fmla="*/ 30 w 52"/>
                  <a:gd name="T59" fmla="*/ 70 h 79"/>
                  <a:gd name="T60" fmla="*/ 33 w 52"/>
                  <a:gd name="T61" fmla="*/ 69 h 79"/>
                  <a:gd name="T62" fmla="*/ 34 w 52"/>
                  <a:gd name="T63" fmla="*/ 70 h 79"/>
                  <a:gd name="T64" fmla="*/ 52 w 52"/>
                  <a:gd name="T65" fmla="*/ 46 h 79"/>
                  <a:gd name="T66" fmla="*/ 46 w 52"/>
                  <a:gd name="T67" fmla="*/ 33 h 79"/>
                  <a:gd name="T68" fmla="*/ 38 w 52"/>
                  <a:gd name="T69" fmla="*/ 4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38" y="42"/>
                    </a:moveTo>
                    <a:cubicBezTo>
                      <a:pt x="36" y="42"/>
                      <a:pt x="36" y="40"/>
                      <a:pt x="34" y="39"/>
                    </a:cubicBezTo>
                    <a:cubicBezTo>
                      <a:pt x="33" y="37"/>
                      <a:pt x="32" y="38"/>
                      <a:pt x="31" y="40"/>
                    </a:cubicBezTo>
                    <a:cubicBezTo>
                      <a:pt x="29" y="47"/>
                      <a:pt x="29" y="47"/>
                      <a:pt x="29" y="47"/>
                    </a:cubicBezTo>
                    <a:cubicBezTo>
                      <a:pt x="33" y="45"/>
                      <a:pt x="33" y="45"/>
                      <a:pt x="33" y="45"/>
                    </a:cubicBezTo>
                    <a:cubicBezTo>
                      <a:pt x="28" y="54"/>
                      <a:pt x="28" y="54"/>
                      <a:pt x="28" y="54"/>
                    </a:cubicBezTo>
                    <a:cubicBezTo>
                      <a:pt x="30" y="55"/>
                      <a:pt x="30" y="55"/>
                      <a:pt x="30" y="55"/>
                    </a:cubicBezTo>
                    <a:cubicBezTo>
                      <a:pt x="32" y="54"/>
                      <a:pt x="36" y="49"/>
                      <a:pt x="39" y="48"/>
                    </a:cubicBezTo>
                    <a:cubicBezTo>
                      <a:pt x="36" y="52"/>
                      <a:pt x="32" y="59"/>
                      <a:pt x="32" y="62"/>
                    </a:cubicBezTo>
                    <a:cubicBezTo>
                      <a:pt x="32" y="64"/>
                      <a:pt x="32" y="64"/>
                      <a:pt x="32" y="64"/>
                    </a:cubicBezTo>
                    <a:cubicBezTo>
                      <a:pt x="31" y="66"/>
                      <a:pt x="31" y="66"/>
                      <a:pt x="31" y="66"/>
                    </a:cubicBezTo>
                    <a:cubicBezTo>
                      <a:pt x="30" y="66"/>
                      <a:pt x="30" y="66"/>
                      <a:pt x="30" y="66"/>
                    </a:cubicBezTo>
                    <a:cubicBezTo>
                      <a:pt x="29" y="64"/>
                      <a:pt x="29" y="64"/>
                      <a:pt x="29" y="64"/>
                    </a:cubicBezTo>
                    <a:cubicBezTo>
                      <a:pt x="26" y="64"/>
                      <a:pt x="26" y="64"/>
                      <a:pt x="26" y="64"/>
                    </a:cubicBezTo>
                    <a:cubicBezTo>
                      <a:pt x="21" y="70"/>
                      <a:pt x="21" y="70"/>
                      <a:pt x="21" y="70"/>
                    </a:cubicBezTo>
                    <a:cubicBezTo>
                      <a:pt x="18" y="67"/>
                      <a:pt x="18" y="67"/>
                      <a:pt x="18" y="67"/>
                    </a:cubicBezTo>
                    <a:cubicBezTo>
                      <a:pt x="23" y="60"/>
                      <a:pt x="23" y="60"/>
                      <a:pt x="23" y="60"/>
                    </a:cubicBezTo>
                    <a:cubicBezTo>
                      <a:pt x="22" y="57"/>
                      <a:pt x="22" y="57"/>
                      <a:pt x="22" y="57"/>
                    </a:cubicBezTo>
                    <a:cubicBezTo>
                      <a:pt x="25" y="54"/>
                      <a:pt x="25" y="54"/>
                      <a:pt x="25" y="54"/>
                    </a:cubicBezTo>
                    <a:cubicBezTo>
                      <a:pt x="24" y="50"/>
                      <a:pt x="24" y="50"/>
                      <a:pt x="24" y="50"/>
                    </a:cubicBezTo>
                    <a:cubicBezTo>
                      <a:pt x="26" y="48"/>
                      <a:pt x="28" y="41"/>
                      <a:pt x="29" y="39"/>
                    </a:cubicBezTo>
                    <a:cubicBezTo>
                      <a:pt x="29" y="38"/>
                      <a:pt x="27" y="35"/>
                      <a:pt x="27" y="34"/>
                    </a:cubicBezTo>
                    <a:cubicBezTo>
                      <a:pt x="24" y="23"/>
                      <a:pt x="25" y="13"/>
                      <a:pt x="14" y="7"/>
                    </a:cubicBezTo>
                    <a:cubicBezTo>
                      <a:pt x="15" y="3"/>
                      <a:pt x="14" y="0"/>
                      <a:pt x="12" y="0"/>
                    </a:cubicBezTo>
                    <a:cubicBezTo>
                      <a:pt x="10" y="0"/>
                      <a:pt x="6" y="3"/>
                      <a:pt x="3" y="5"/>
                    </a:cubicBezTo>
                    <a:cubicBezTo>
                      <a:pt x="6" y="25"/>
                      <a:pt x="2" y="48"/>
                      <a:pt x="0" y="67"/>
                    </a:cubicBezTo>
                    <a:cubicBezTo>
                      <a:pt x="4" y="72"/>
                      <a:pt x="10" y="74"/>
                      <a:pt x="14" y="78"/>
                    </a:cubicBezTo>
                    <a:cubicBezTo>
                      <a:pt x="18" y="78"/>
                      <a:pt x="24" y="79"/>
                      <a:pt x="28" y="73"/>
                    </a:cubicBezTo>
                    <a:cubicBezTo>
                      <a:pt x="28" y="72"/>
                      <a:pt x="28" y="72"/>
                      <a:pt x="28" y="72"/>
                    </a:cubicBezTo>
                    <a:cubicBezTo>
                      <a:pt x="29" y="70"/>
                      <a:pt x="29" y="70"/>
                      <a:pt x="30" y="70"/>
                    </a:cubicBezTo>
                    <a:cubicBezTo>
                      <a:pt x="33" y="69"/>
                      <a:pt x="33" y="69"/>
                      <a:pt x="33" y="69"/>
                    </a:cubicBezTo>
                    <a:cubicBezTo>
                      <a:pt x="33" y="69"/>
                      <a:pt x="34" y="70"/>
                      <a:pt x="34" y="70"/>
                    </a:cubicBezTo>
                    <a:cubicBezTo>
                      <a:pt x="48" y="68"/>
                      <a:pt x="43" y="53"/>
                      <a:pt x="52" y="46"/>
                    </a:cubicBezTo>
                    <a:cubicBezTo>
                      <a:pt x="51" y="40"/>
                      <a:pt x="48" y="37"/>
                      <a:pt x="46" y="33"/>
                    </a:cubicBezTo>
                    <a:cubicBezTo>
                      <a:pt x="41" y="30"/>
                      <a:pt x="36" y="38"/>
                      <a:pt x="38" y="4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1" name="Freeform 857">
                <a:extLst>
                  <a:ext uri="{FF2B5EF4-FFF2-40B4-BE49-F238E27FC236}">
                    <a16:creationId xmlns:a16="http://schemas.microsoft.com/office/drawing/2014/main" id="{58F28A24-7359-41ED-A380-9D62CDEFBBAF}"/>
                  </a:ext>
                </a:extLst>
              </p:cNvPr>
              <p:cNvSpPr>
                <a:spLocks/>
              </p:cNvSpPr>
              <p:nvPr/>
            </p:nvSpPr>
            <p:spPr bwMode="auto">
              <a:xfrm>
                <a:off x="-4009" y="1592"/>
                <a:ext cx="139" cy="57"/>
              </a:xfrm>
              <a:custGeom>
                <a:avLst/>
                <a:gdLst>
                  <a:gd name="T0" fmla="*/ 223 w 224"/>
                  <a:gd name="T1" fmla="*/ 69 h 91"/>
                  <a:gd name="T2" fmla="*/ 223 w 224"/>
                  <a:gd name="T3" fmla="*/ 61 h 91"/>
                  <a:gd name="T4" fmla="*/ 214 w 224"/>
                  <a:gd name="T5" fmla="*/ 38 h 91"/>
                  <a:gd name="T6" fmla="*/ 215 w 224"/>
                  <a:gd name="T7" fmla="*/ 33 h 91"/>
                  <a:gd name="T8" fmla="*/ 174 w 224"/>
                  <a:gd name="T9" fmla="*/ 38 h 91"/>
                  <a:gd name="T10" fmla="*/ 149 w 224"/>
                  <a:gd name="T11" fmla="*/ 21 h 91"/>
                  <a:gd name="T12" fmla="*/ 97 w 224"/>
                  <a:gd name="T13" fmla="*/ 13 h 91"/>
                  <a:gd name="T14" fmla="*/ 55 w 224"/>
                  <a:gd name="T15" fmla="*/ 10 h 91"/>
                  <a:gd name="T16" fmla="*/ 32 w 224"/>
                  <a:gd name="T17" fmla="*/ 14 h 91"/>
                  <a:gd name="T18" fmla="*/ 14 w 224"/>
                  <a:gd name="T19" fmla="*/ 38 h 91"/>
                  <a:gd name="T20" fmla="*/ 16 w 224"/>
                  <a:gd name="T21" fmla="*/ 50 h 91"/>
                  <a:gd name="T22" fmla="*/ 8 w 224"/>
                  <a:gd name="T23" fmla="*/ 49 h 91"/>
                  <a:gd name="T24" fmla="*/ 8 w 224"/>
                  <a:gd name="T25" fmla="*/ 59 h 91"/>
                  <a:gd name="T26" fmla="*/ 9 w 224"/>
                  <a:gd name="T27" fmla="*/ 71 h 91"/>
                  <a:gd name="T28" fmla="*/ 10 w 224"/>
                  <a:gd name="T29" fmla="*/ 81 h 91"/>
                  <a:gd name="T30" fmla="*/ 6 w 224"/>
                  <a:gd name="T31" fmla="*/ 77 h 91"/>
                  <a:gd name="T32" fmla="*/ 0 w 224"/>
                  <a:gd name="T33" fmla="*/ 86 h 91"/>
                  <a:gd name="T34" fmla="*/ 0 w 224"/>
                  <a:gd name="T35" fmla="*/ 91 h 91"/>
                  <a:gd name="T36" fmla="*/ 6 w 224"/>
                  <a:gd name="T37" fmla="*/ 86 h 91"/>
                  <a:gd name="T38" fmla="*/ 13 w 224"/>
                  <a:gd name="T39" fmla="*/ 84 h 91"/>
                  <a:gd name="T40" fmla="*/ 20 w 224"/>
                  <a:gd name="T41" fmla="*/ 82 h 91"/>
                  <a:gd name="T42" fmla="*/ 19 w 224"/>
                  <a:gd name="T43" fmla="*/ 88 h 91"/>
                  <a:gd name="T44" fmla="*/ 62 w 224"/>
                  <a:gd name="T45" fmla="*/ 64 h 91"/>
                  <a:gd name="T46" fmla="*/ 84 w 224"/>
                  <a:gd name="T47" fmla="*/ 64 h 91"/>
                  <a:gd name="T48" fmla="*/ 105 w 224"/>
                  <a:gd name="T49" fmla="*/ 77 h 91"/>
                  <a:gd name="T50" fmla="*/ 107 w 224"/>
                  <a:gd name="T51" fmla="*/ 75 h 91"/>
                  <a:gd name="T52" fmla="*/ 111 w 224"/>
                  <a:gd name="T53" fmla="*/ 73 h 91"/>
                  <a:gd name="T54" fmla="*/ 114 w 224"/>
                  <a:gd name="T55" fmla="*/ 69 h 91"/>
                  <a:gd name="T56" fmla="*/ 114 w 224"/>
                  <a:gd name="T57" fmla="*/ 74 h 91"/>
                  <a:gd name="T58" fmla="*/ 131 w 224"/>
                  <a:gd name="T59" fmla="*/ 71 h 91"/>
                  <a:gd name="T60" fmla="*/ 131 w 224"/>
                  <a:gd name="T61" fmla="*/ 69 h 91"/>
                  <a:gd name="T62" fmla="*/ 140 w 224"/>
                  <a:gd name="T63" fmla="*/ 65 h 91"/>
                  <a:gd name="T64" fmla="*/ 141 w 224"/>
                  <a:gd name="T65" fmla="*/ 73 h 91"/>
                  <a:gd name="T66" fmla="*/ 152 w 224"/>
                  <a:gd name="T67" fmla="*/ 73 h 91"/>
                  <a:gd name="T68" fmla="*/ 164 w 224"/>
                  <a:gd name="T69" fmla="*/ 59 h 91"/>
                  <a:gd name="T70" fmla="*/ 160 w 224"/>
                  <a:gd name="T71" fmla="*/ 38 h 91"/>
                  <a:gd name="T72" fmla="*/ 171 w 224"/>
                  <a:gd name="T73" fmla="*/ 42 h 91"/>
                  <a:gd name="T74" fmla="*/ 179 w 224"/>
                  <a:gd name="T75" fmla="*/ 53 h 91"/>
                  <a:gd name="T76" fmla="*/ 183 w 224"/>
                  <a:gd name="T77" fmla="*/ 68 h 91"/>
                  <a:gd name="T78" fmla="*/ 183 w 224"/>
                  <a:gd name="T79" fmla="*/ 68 h 91"/>
                  <a:gd name="T80" fmla="*/ 193 w 224"/>
                  <a:gd name="T81" fmla="*/ 73 h 91"/>
                  <a:gd name="T82" fmla="*/ 196 w 224"/>
                  <a:gd name="T83" fmla="*/ 61 h 91"/>
                  <a:gd name="T84" fmla="*/ 204 w 224"/>
                  <a:gd name="T85" fmla="*/ 76 h 91"/>
                  <a:gd name="T86" fmla="*/ 215 w 224"/>
                  <a:gd name="T87" fmla="*/ 76 h 91"/>
                  <a:gd name="T88" fmla="*/ 223 w 224"/>
                  <a:gd name="T8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4" h="91">
                    <a:moveTo>
                      <a:pt x="223" y="69"/>
                    </a:moveTo>
                    <a:cubicBezTo>
                      <a:pt x="223" y="66"/>
                      <a:pt x="222" y="63"/>
                      <a:pt x="223" y="61"/>
                    </a:cubicBezTo>
                    <a:cubicBezTo>
                      <a:pt x="218" y="53"/>
                      <a:pt x="216" y="46"/>
                      <a:pt x="214" y="38"/>
                    </a:cubicBezTo>
                    <a:cubicBezTo>
                      <a:pt x="214" y="36"/>
                      <a:pt x="215" y="34"/>
                      <a:pt x="215" y="33"/>
                    </a:cubicBezTo>
                    <a:cubicBezTo>
                      <a:pt x="198" y="51"/>
                      <a:pt x="177" y="40"/>
                      <a:pt x="174" y="38"/>
                    </a:cubicBezTo>
                    <a:cubicBezTo>
                      <a:pt x="172" y="36"/>
                      <a:pt x="149" y="21"/>
                      <a:pt x="149" y="21"/>
                    </a:cubicBezTo>
                    <a:cubicBezTo>
                      <a:pt x="140" y="8"/>
                      <a:pt x="97" y="13"/>
                      <a:pt x="97" y="13"/>
                    </a:cubicBezTo>
                    <a:cubicBezTo>
                      <a:pt x="84" y="26"/>
                      <a:pt x="55" y="10"/>
                      <a:pt x="55" y="10"/>
                    </a:cubicBezTo>
                    <a:cubicBezTo>
                      <a:pt x="39" y="0"/>
                      <a:pt x="32" y="14"/>
                      <a:pt x="32" y="14"/>
                    </a:cubicBezTo>
                    <a:cubicBezTo>
                      <a:pt x="14" y="38"/>
                      <a:pt x="14" y="38"/>
                      <a:pt x="14" y="38"/>
                    </a:cubicBezTo>
                    <a:cubicBezTo>
                      <a:pt x="15" y="40"/>
                      <a:pt x="17" y="46"/>
                      <a:pt x="16" y="50"/>
                    </a:cubicBezTo>
                    <a:cubicBezTo>
                      <a:pt x="13" y="50"/>
                      <a:pt x="10" y="50"/>
                      <a:pt x="8" y="49"/>
                    </a:cubicBezTo>
                    <a:cubicBezTo>
                      <a:pt x="8" y="52"/>
                      <a:pt x="7" y="55"/>
                      <a:pt x="8" y="59"/>
                    </a:cubicBezTo>
                    <a:cubicBezTo>
                      <a:pt x="9" y="63"/>
                      <a:pt x="11" y="67"/>
                      <a:pt x="9" y="71"/>
                    </a:cubicBezTo>
                    <a:cubicBezTo>
                      <a:pt x="11" y="75"/>
                      <a:pt x="13" y="80"/>
                      <a:pt x="10" y="81"/>
                    </a:cubicBezTo>
                    <a:cubicBezTo>
                      <a:pt x="9" y="83"/>
                      <a:pt x="5" y="82"/>
                      <a:pt x="6" y="77"/>
                    </a:cubicBezTo>
                    <a:cubicBezTo>
                      <a:pt x="3" y="79"/>
                      <a:pt x="1" y="83"/>
                      <a:pt x="0" y="86"/>
                    </a:cubicBezTo>
                    <a:cubicBezTo>
                      <a:pt x="1" y="89"/>
                      <a:pt x="0" y="91"/>
                      <a:pt x="0" y="91"/>
                    </a:cubicBezTo>
                    <a:cubicBezTo>
                      <a:pt x="3" y="88"/>
                      <a:pt x="4" y="86"/>
                      <a:pt x="6" y="86"/>
                    </a:cubicBezTo>
                    <a:cubicBezTo>
                      <a:pt x="9" y="87"/>
                      <a:pt x="11" y="85"/>
                      <a:pt x="13" y="84"/>
                    </a:cubicBezTo>
                    <a:cubicBezTo>
                      <a:pt x="15" y="82"/>
                      <a:pt x="17" y="80"/>
                      <a:pt x="20" y="82"/>
                    </a:cubicBezTo>
                    <a:cubicBezTo>
                      <a:pt x="18" y="84"/>
                      <a:pt x="18" y="86"/>
                      <a:pt x="19" y="88"/>
                    </a:cubicBezTo>
                    <a:cubicBezTo>
                      <a:pt x="62" y="64"/>
                      <a:pt x="62" y="64"/>
                      <a:pt x="62" y="64"/>
                    </a:cubicBezTo>
                    <a:cubicBezTo>
                      <a:pt x="62" y="64"/>
                      <a:pt x="74" y="48"/>
                      <a:pt x="84" y="64"/>
                    </a:cubicBezTo>
                    <a:cubicBezTo>
                      <a:pt x="94" y="79"/>
                      <a:pt x="105" y="77"/>
                      <a:pt x="105" y="77"/>
                    </a:cubicBezTo>
                    <a:cubicBezTo>
                      <a:pt x="105" y="76"/>
                      <a:pt x="105" y="75"/>
                      <a:pt x="107" y="75"/>
                    </a:cubicBezTo>
                    <a:cubicBezTo>
                      <a:pt x="110" y="77"/>
                      <a:pt x="111" y="75"/>
                      <a:pt x="111" y="73"/>
                    </a:cubicBezTo>
                    <a:cubicBezTo>
                      <a:pt x="111" y="71"/>
                      <a:pt x="112" y="71"/>
                      <a:pt x="114" y="69"/>
                    </a:cubicBezTo>
                    <a:cubicBezTo>
                      <a:pt x="116" y="70"/>
                      <a:pt x="115" y="73"/>
                      <a:pt x="114" y="74"/>
                    </a:cubicBezTo>
                    <a:cubicBezTo>
                      <a:pt x="131" y="71"/>
                      <a:pt x="131" y="71"/>
                      <a:pt x="131" y="71"/>
                    </a:cubicBezTo>
                    <a:cubicBezTo>
                      <a:pt x="131" y="71"/>
                      <a:pt x="131" y="70"/>
                      <a:pt x="131" y="69"/>
                    </a:cubicBezTo>
                    <a:cubicBezTo>
                      <a:pt x="135" y="67"/>
                      <a:pt x="137" y="68"/>
                      <a:pt x="140" y="65"/>
                    </a:cubicBezTo>
                    <a:cubicBezTo>
                      <a:pt x="150" y="60"/>
                      <a:pt x="145" y="70"/>
                      <a:pt x="141" y="73"/>
                    </a:cubicBezTo>
                    <a:cubicBezTo>
                      <a:pt x="152" y="73"/>
                      <a:pt x="152" y="73"/>
                      <a:pt x="152" y="73"/>
                    </a:cubicBezTo>
                    <a:cubicBezTo>
                      <a:pt x="155" y="68"/>
                      <a:pt x="164" y="65"/>
                      <a:pt x="164" y="59"/>
                    </a:cubicBezTo>
                    <a:cubicBezTo>
                      <a:pt x="160" y="54"/>
                      <a:pt x="165" y="42"/>
                      <a:pt x="160" y="38"/>
                    </a:cubicBezTo>
                    <a:cubicBezTo>
                      <a:pt x="165" y="35"/>
                      <a:pt x="169" y="36"/>
                      <a:pt x="171" y="42"/>
                    </a:cubicBezTo>
                    <a:cubicBezTo>
                      <a:pt x="174" y="45"/>
                      <a:pt x="175" y="46"/>
                      <a:pt x="179" y="53"/>
                    </a:cubicBezTo>
                    <a:cubicBezTo>
                      <a:pt x="181" y="57"/>
                      <a:pt x="183" y="63"/>
                      <a:pt x="183" y="68"/>
                    </a:cubicBezTo>
                    <a:cubicBezTo>
                      <a:pt x="183" y="68"/>
                      <a:pt x="183" y="68"/>
                      <a:pt x="183" y="68"/>
                    </a:cubicBezTo>
                    <a:cubicBezTo>
                      <a:pt x="183" y="68"/>
                      <a:pt x="188" y="71"/>
                      <a:pt x="193" y="73"/>
                    </a:cubicBezTo>
                    <a:cubicBezTo>
                      <a:pt x="193" y="68"/>
                      <a:pt x="192" y="63"/>
                      <a:pt x="196" y="61"/>
                    </a:cubicBezTo>
                    <a:cubicBezTo>
                      <a:pt x="199" y="66"/>
                      <a:pt x="201" y="71"/>
                      <a:pt x="204" y="76"/>
                    </a:cubicBezTo>
                    <a:cubicBezTo>
                      <a:pt x="208" y="77"/>
                      <a:pt x="212" y="77"/>
                      <a:pt x="215" y="76"/>
                    </a:cubicBezTo>
                    <a:cubicBezTo>
                      <a:pt x="224" y="76"/>
                      <a:pt x="224" y="74"/>
                      <a:pt x="223" y="6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858">
                <a:extLst>
                  <a:ext uri="{FF2B5EF4-FFF2-40B4-BE49-F238E27FC236}">
                    <a16:creationId xmlns:a16="http://schemas.microsoft.com/office/drawing/2014/main" id="{E61FB376-D46F-43C8-9463-569FD2F516BA}"/>
                  </a:ext>
                </a:extLst>
              </p:cNvPr>
              <p:cNvSpPr>
                <a:spLocks/>
              </p:cNvSpPr>
              <p:nvPr/>
            </p:nvSpPr>
            <p:spPr bwMode="auto">
              <a:xfrm>
                <a:off x="-5355" y="1562"/>
                <a:ext cx="3" cy="7"/>
              </a:xfrm>
              <a:custGeom>
                <a:avLst/>
                <a:gdLst>
                  <a:gd name="T0" fmla="*/ 5 w 5"/>
                  <a:gd name="T1" fmla="*/ 0 h 11"/>
                  <a:gd name="T2" fmla="*/ 3 w 5"/>
                  <a:gd name="T3" fmla="*/ 0 h 11"/>
                  <a:gd name="T4" fmla="*/ 1 w 5"/>
                  <a:gd name="T5" fmla="*/ 10 h 11"/>
                  <a:gd name="T6" fmla="*/ 5 w 5"/>
                  <a:gd name="T7" fmla="*/ 0 h 11"/>
                </a:gdLst>
                <a:ahLst/>
                <a:cxnLst>
                  <a:cxn ang="0">
                    <a:pos x="T0" y="T1"/>
                  </a:cxn>
                  <a:cxn ang="0">
                    <a:pos x="T2" y="T3"/>
                  </a:cxn>
                  <a:cxn ang="0">
                    <a:pos x="T4" y="T5"/>
                  </a:cxn>
                  <a:cxn ang="0">
                    <a:pos x="T6" y="T7"/>
                  </a:cxn>
                </a:cxnLst>
                <a:rect l="0" t="0" r="r" b="b"/>
                <a:pathLst>
                  <a:path w="5" h="11">
                    <a:moveTo>
                      <a:pt x="5" y="0"/>
                    </a:moveTo>
                    <a:cubicBezTo>
                      <a:pt x="5" y="0"/>
                      <a:pt x="4" y="0"/>
                      <a:pt x="3" y="0"/>
                    </a:cubicBezTo>
                    <a:cubicBezTo>
                      <a:pt x="1" y="1"/>
                      <a:pt x="0" y="8"/>
                      <a:pt x="1" y="10"/>
                    </a:cubicBezTo>
                    <a:cubicBezTo>
                      <a:pt x="1" y="11"/>
                      <a:pt x="5" y="3"/>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859">
                <a:extLst>
                  <a:ext uri="{FF2B5EF4-FFF2-40B4-BE49-F238E27FC236}">
                    <a16:creationId xmlns:a16="http://schemas.microsoft.com/office/drawing/2014/main" id="{D212E5E2-58DA-4FB3-8DB6-FC785417ECC7}"/>
                  </a:ext>
                </a:extLst>
              </p:cNvPr>
              <p:cNvSpPr>
                <a:spLocks/>
              </p:cNvSpPr>
              <p:nvPr/>
            </p:nvSpPr>
            <p:spPr bwMode="auto">
              <a:xfrm>
                <a:off x="-5364" y="1569"/>
                <a:ext cx="5" cy="6"/>
              </a:xfrm>
              <a:custGeom>
                <a:avLst/>
                <a:gdLst>
                  <a:gd name="T0" fmla="*/ 6 w 8"/>
                  <a:gd name="T1" fmla="*/ 0 h 9"/>
                  <a:gd name="T2" fmla="*/ 4 w 8"/>
                  <a:gd name="T3" fmla="*/ 3 h 9"/>
                  <a:gd name="T4" fmla="*/ 4 w 8"/>
                  <a:gd name="T5" fmla="*/ 9 h 9"/>
                  <a:gd name="T6" fmla="*/ 8 w 8"/>
                  <a:gd name="T7" fmla="*/ 3 h 9"/>
                  <a:gd name="T8" fmla="*/ 6 w 8"/>
                  <a:gd name="T9" fmla="*/ 0 h 9"/>
                </a:gdLst>
                <a:ahLst/>
                <a:cxnLst>
                  <a:cxn ang="0">
                    <a:pos x="T0" y="T1"/>
                  </a:cxn>
                  <a:cxn ang="0">
                    <a:pos x="T2" y="T3"/>
                  </a:cxn>
                  <a:cxn ang="0">
                    <a:pos x="T4" y="T5"/>
                  </a:cxn>
                  <a:cxn ang="0">
                    <a:pos x="T6" y="T7"/>
                  </a:cxn>
                  <a:cxn ang="0">
                    <a:pos x="T8" y="T9"/>
                  </a:cxn>
                </a:cxnLst>
                <a:rect l="0" t="0" r="r" b="b"/>
                <a:pathLst>
                  <a:path w="8" h="9">
                    <a:moveTo>
                      <a:pt x="6" y="0"/>
                    </a:moveTo>
                    <a:cubicBezTo>
                      <a:pt x="4" y="3"/>
                      <a:pt x="4" y="3"/>
                      <a:pt x="4" y="3"/>
                    </a:cubicBezTo>
                    <a:cubicBezTo>
                      <a:pt x="3" y="6"/>
                      <a:pt x="0" y="5"/>
                      <a:pt x="4" y="9"/>
                    </a:cubicBezTo>
                    <a:cubicBezTo>
                      <a:pt x="5" y="9"/>
                      <a:pt x="6" y="6"/>
                      <a:pt x="8" y="3"/>
                    </a:cubicBezTo>
                    <a:cubicBezTo>
                      <a:pt x="7" y="3"/>
                      <a:pt x="5"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860">
                <a:extLst>
                  <a:ext uri="{FF2B5EF4-FFF2-40B4-BE49-F238E27FC236}">
                    <a16:creationId xmlns:a16="http://schemas.microsoft.com/office/drawing/2014/main" id="{50FDB033-611A-4F4A-8D42-CEE556FF25F6}"/>
                  </a:ext>
                </a:extLst>
              </p:cNvPr>
              <p:cNvSpPr>
                <a:spLocks/>
              </p:cNvSpPr>
              <p:nvPr/>
            </p:nvSpPr>
            <p:spPr bwMode="auto">
              <a:xfrm>
                <a:off x="-4449" y="1931"/>
                <a:ext cx="90" cy="80"/>
              </a:xfrm>
              <a:custGeom>
                <a:avLst/>
                <a:gdLst>
                  <a:gd name="T0" fmla="*/ 21 w 145"/>
                  <a:gd name="T1" fmla="*/ 89 h 130"/>
                  <a:gd name="T2" fmla="*/ 93 w 145"/>
                  <a:gd name="T3" fmla="*/ 24 h 130"/>
                  <a:gd name="T4" fmla="*/ 144 w 145"/>
                  <a:gd name="T5" fmla="*/ 1 h 130"/>
                  <a:gd name="T6" fmla="*/ 126 w 145"/>
                  <a:gd name="T7" fmla="*/ 14 h 130"/>
                  <a:gd name="T8" fmla="*/ 110 w 145"/>
                  <a:gd name="T9" fmla="*/ 38 h 130"/>
                  <a:gd name="T10" fmla="*/ 134 w 145"/>
                  <a:gd name="T11" fmla="*/ 41 h 130"/>
                  <a:gd name="T12" fmla="*/ 145 w 145"/>
                  <a:gd name="T13" fmla="*/ 56 h 130"/>
                  <a:gd name="T14" fmla="*/ 61 w 145"/>
                  <a:gd name="T15" fmla="*/ 84 h 130"/>
                  <a:gd name="T16" fmla="*/ 40 w 145"/>
                  <a:gd name="T17" fmla="*/ 106 h 130"/>
                  <a:gd name="T18" fmla="*/ 8 w 145"/>
                  <a:gd name="T19" fmla="*/ 130 h 130"/>
                  <a:gd name="T20" fmla="*/ 1 w 145"/>
                  <a:gd name="T21" fmla="*/ 121 h 130"/>
                  <a:gd name="T22" fmla="*/ 3 w 145"/>
                  <a:gd name="T23" fmla="*/ 113 h 130"/>
                  <a:gd name="T24" fmla="*/ 10 w 145"/>
                  <a:gd name="T25" fmla="*/ 105 h 130"/>
                  <a:gd name="T26" fmla="*/ 16 w 145"/>
                  <a:gd name="T27" fmla="*/ 97 h 130"/>
                  <a:gd name="T28" fmla="*/ 20 w 145"/>
                  <a:gd name="T29" fmla="*/ 89 h 130"/>
                  <a:gd name="T30" fmla="*/ 21 w 145"/>
                  <a:gd name="T3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5" h="130">
                    <a:moveTo>
                      <a:pt x="21" y="89"/>
                    </a:moveTo>
                    <a:cubicBezTo>
                      <a:pt x="93" y="24"/>
                      <a:pt x="93" y="24"/>
                      <a:pt x="93" y="24"/>
                    </a:cubicBezTo>
                    <a:cubicBezTo>
                      <a:pt x="121" y="0"/>
                      <a:pt x="144" y="1"/>
                      <a:pt x="144" y="1"/>
                    </a:cubicBezTo>
                    <a:cubicBezTo>
                      <a:pt x="126" y="14"/>
                      <a:pt x="126" y="14"/>
                      <a:pt x="126" y="14"/>
                    </a:cubicBezTo>
                    <a:cubicBezTo>
                      <a:pt x="126" y="16"/>
                      <a:pt x="108" y="31"/>
                      <a:pt x="110" y="38"/>
                    </a:cubicBezTo>
                    <a:cubicBezTo>
                      <a:pt x="113" y="48"/>
                      <a:pt x="132" y="41"/>
                      <a:pt x="134" y="41"/>
                    </a:cubicBezTo>
                    <a:cubicBezTo>
                      <a:pt x="138" y="42"/>
                      <a:pt x="145" y="56"/>
                      <a:pt x="145" y="56"/>
                    </a:cubicBezTo>
                    <a:cubicBezTo>
                      <a:pt x="61" y="84"/>
                      <a:pt x="61" y="84"/>
                      <a:pt x="61" y="84"/>
                    </a:cubicBezTo>
                    <a:cubicBezTo>
                      <a:pt x="40" y="106"/>
                      <a:pt x="40" y="106"/>
                      <a:pt x="40" y="106"/>
                    </a:cubicBezTo>
                    <a:cubicBezTo>
                      <a:pt x="8" y="130"/>
                      <a:pt x="8" y="130"/>
                      <a:pt x="8" y="130"/>
                    </a:cubicBezTo>
                    <a:cubicBezTo>
                      <a:pt x="1" y="121"/>
                      <a:pt x="1" y="121"/>
                      <a:pt x="1" y="121"/>
                    </a:cubicBezTo>
                    <a:cubicBezTo>
                      <a:pt x="1" y="121"/>
                      <a:pt x="0" y="123"/>
                      <a:pt x="3" y="113"/>
                    </a:cubicBezTo>
                    <a:cubicBezTo>
                      <a:pt x="6" y="102"/>
                      <a:pt x="10" y="105"/>
                      <a:pt x="10" y="105"/>
                    </a:cubicBezTo>
                    <a:cubicBezTo>
                      <a:pt x="16" y="97"/>
                      <a:pt x="16" y="97"/>
                      <a:pt x="16" y="97"/>
                    </a:cubicBezTo>
                    <a:cubicBezTo>
                      <a:pt x="20" y="89"/>
                      <a:pt x="20" y="89"/>
                      <a:pt x="20" y="89"/>
                    </a:cubicBezTo>
                    <a:cubicBezTo>
                      <a:pt x="21" y="89"/>
                      <a:pt x="21" y="89"/>
                      <a:pt x="21" y="8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5" name="Freeform 861">
                <a:extLst>
                  <a:ext uri="{FF2B5EF4-FFF2-40B4-BE49-F238E27FC236}">
                    <a16:creationId xmlns:a16="http://schemas.microsoft.com/office/drawing/2014/main" id="{18448635-6B6E-4F65-936B-C90F0DC68DD2}"/>
                  </a:ext>
                </a:extLst>
              </p:cNvPr>
              <p:cNvSpPr>
                <a:spLocks/>
              </p:cNvSpPr>
              <p:nvPr/>
            </p:nvSpPr>
            <p:spPr bwMode="auto">
              <a:xfrm>
                <a:off x="-4867" y="1453"/>
                <a:ext cx="135" cy="354"/>
              </a:xfrm>
              <a:custGeom>
                <a:avLst/>
                <a:gdLst>
                  <a:gd name="T0" fmla="*/ 0 w 216"/>
                  <a:gd name="T1" fmla="*/ 570 h 570"/>
                  <a:gd name="T2" fmla="*/ 7 w 216"/>
                  <a:gd name="T3" fmla="*/ 316 h 570"/>
                  <a:gd name="T4" fmla="*/ 12 w 216"/>
                  <a:gd name="T5" fmla="*/ 211 h 570"/>
                  <a:gd name="T6" fmla="*/ 27 w 216"/>
                  <a:gd name="T7" fmla="*/ 0 h 570"/>
                  <a:gd name="T8" fmla="*/ 216 w 216"/>
                  <a:gd name="T9" fmla="*/ 5 h 570"/>
                </a:gdLst>
                <a:ahLst/>
                <a:cxnLst>
                  <a:cxn ang="0">
                    <a:pos x="T0" y="T1"/>
                  </a:cxn>
                  <a:cxn ang="0">
                    <a:pos x="T2" y="T3"/>
                  </a:cxn>
                  <a:cxn ang="0">
                    <a:pos x="T4" y="T5"/>
                  </a:cxn>
                  <a:cxn ang="0">
                    <a:pos x="T6" y="T7"/>
                  </a:cxn>
                  <a:cxn ang="0">
                    <a:pos x="T8" y="T9"/>
                  </a:cxn>
                </a:cxnLst>
                <a:rect l="0" t="0" r="r" b="b"/>
                <a:pathLst>
                  <a:path w="216" h="570">
                    <a:moveTo>
                      <a:pt x="0" y="570"/>
                    </a:moveTo>
                    <a:cubicBezTo>
                      <a:pt x="7" y="316"/>
                      <a:pt x="7" y="316"/>
                      <a:pt x="7" y="316"/>
                    </a:cubicBezTo>
                    <a:cubicBezTo>
                      <a:pt x="12" y="211"/>
                      <a:pt x="12" y="211"/>
                      <a:pt x="12" y="211"/>
                    </a:cubicBezTo>
                    <a:cubicBezTo>
                      <a:pt x="27" y="0"/>
                      <a:pt x="27" y="0"/>
                      <a:pt x="27" y="0"/>
                    </a:cubicBezTo>
                    <a:cubicBezTo>
                      <a:pt x="96" y="5"/>
                      <a:pt x="173" y="5"/>
                      <a:pt x="216" y="5"/>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6" name="Freeform 862">
                <a:extLst>
                  <a:ext uri="{FF2B5EF4-FFF2-40B4-BE49-F238E27FC236}">
                    <a16:creationId xmlns:a16="http://schemas.microsoft.com/office/drawing/2014/main" id="{69C57C6A-F82C-4AAD-9664-3EC1D504445F}"/>
                  </a:ext>
                </a:extLst>
              </p:cNvPr>
              <p:cNvSpPr>
                <a:spLocks/>
              </p:cNvSpPr>
              <p:nvPr/>
            </p:nvSpPr>
            <p:spPr bwMode="auto">
              <a:xfrm>
                <a:off x="-4867" y="1453"/>
                <a:ext cx="135" cy="354"/>
              </a:xfrm>
              <a:custGeom>
                <a:avLst/>
                <a:gdLst>
                  <a:gd name="T0" fmla="*/ 0 w 216"/>
                  <a:gd name="T1" fmla="*/ 570 h 570"/>
                  <a:gd name="T2" fmla="*/ 7 w 216"/>
                  <a:gd name="T3" fmla="*/ 316 h 570"/>
                  <a:gd name="T4" fmla="*/ 12 w 216"/>
                  <a:gd name="T5" fmla="*/ 211 h 570"/>
                  <a:gd name="T6" fmla="*/ 27 w 216"/>
                  <a:gd name="T7" fmla="*/ 0 h 570"/>
                  <a:gd name="T8" fmla="*/ 216 w 216"/>
                  <a:gd name="T9" fmla="*/ 5 h 570"/>
                </a:gdLst>
                <a:ahLst/>
                <a:cxnLst>
                  <a:cxn ang="0">
                    <a:pos x="T0" y="T1"/>
                  </a:cxn>
                  <a:cxn ang="0">
                    <a:pos x="T2" y="T3"/>
                  </a:cxn>
                  <a:cxn ang="0">
                    <a:pos x="T4" y="T5"/>
                  </a:cxn>
                  <a:cxn ang="0">
                    <a:pos x="T6" y="T7"/>
                  </a:cxn>
                  <a:cxn ang="0">
                    <a:pos x="T8" y="T9"/>
                  </a:cxn>
                </a:cxnLst>
                <a:rect l="0" t="0" r="r" b="b"/>
                <a:pathLst>
                  <a:path w="216" h="570">
                    <a:moveTo>
                      <a:pt x="0" y="570"/>
                    </a:moveTo>
                    <a:cubicBezTo>
                      <a:pt x="7" y="316"/>
                      <a:pt x="7" y="316"/>
                      <a:pt x="7" y="316"/>
                    </a:cubicBezTo>
                    <a:cubicBezTo>
                      <a:pt x="12" y="211"/>
                      <a:pt x="12" y="211"/>
                      <a:pt x="12" y="211"/>
                    </a:cubicBezTo>
                    <a:cubicBezTo>
                      <a:pt x="27" y="0"/>
                      <a:pt x="27" y="0"/>
                      <a:pt x="27" y="0"/>
                    </a:cubicBezTo>
                    <a:cubicBezTo>
                      <a:pt x="96" y="5"/>
                      <a:pt x="173" y="5"/>
                      <a:pt x="216" y="5"/>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87" name="Freeform 863">
                <a:extLst>
                  <a:ext uri="{FF2B5EF4-FFF2-40B4-BE49-F238E27FC236}">
                    <a16:creationId xmlns:a16="http://schemas.microsoft.com/office/drawing/2014/main" id="{4A42C806-54C5-455D-9B01-E3BA7F00609C}"/>
                  </a:ext>
                </a:extLst>
              </p:cNvPr>
              <p:cNvSpPr>
                <a:spLocks/>
              </p:cNvSpPr>
              <p:nvPr/>
            </p:nvSpPr>
            <p:spPr bwMode="auto">
              <a:xfrm>
                <a:off x="-4428" y="1697"/>
                <a:ext cx="153" cy="178"/>
              </a:xfrm>
              <a:custGeom>
                <a:avLst/>
                <a:gdLst>
                  <a:gd name="T0" fmla="*/ 0 w 247"/>
                  <a:gd name="T1" fmla="*/ 0 h 286"/>
                  <a:gd name="T2" fmla="*/ 43 w 247"/>
                  <a:gd name="T3" fmla="*/ 200 h 286"/>
                  <a:gd name="T4" fmla="*/ 45 w 247"/>
                  <a:gd name="T5" fmla="*/ 209 h 286"/>
                  <a:gd name="T6" fmla="*/ 51 w 247"/>
                  <a:gd name="T7" fmla="*/ 221 h 286"/>
                  <a:gd name="T8" fmla="*/ 60 w 247"/>
                  <a:gd name="T9" fmla="*/ 232 h 286"/>
                  <a:gd name="T10" fmla="*/ 90 w 247"/>
                  <a:gd name="T11" fmla="*/ 258 h 286"/>
                  <a:gd name="T12" fmla="*/ 97 w 247"/>
                  <a:gd name="T13" fmla="*/ 255 h 286"/>
                  <a:gd name="T14" fmla="*/ 113 w 247"/>
                  <a:gd name="T15" fmla="*/ 257 h 286"/>
                  <a:gd name="T16" fmla="*/ 124 w 247"/>
                  <a:gd name="T17" fmla="*/ 256 h 286"/>
                  <a:gd name="T18" fmla="*/ 142 w 247"/>
                  <a:gd name="T19" fmla="*/ 267 h 286"/>
                  <a:gd name="T20" fmla="*/ 149 w 247"/>
                  <a:gd name="T21" fmla="*/ 263 h 286"/>
                  <a:gd name="T22" fmla="*/ 154 w 247"/>
                  <a:gd name="T23" fmla="*/ 268 h 286"/>
                  <a:gd name="T24" fmla="*/ 159 w 247"/>
                  <a:gd name="T25" fmla="*/ 273 h 286"/>
                  <a:gd name="T26" fmla="*/ 184 w 247"/>
                  <a:gd name="T27" fmla="*/ 275 h 286"/>
                  <a:gd name="T28" fmla="*/ 195 w 247"/>
                  <a:gd name="T29" fmla="*/ 278 h 286"/>
                  <a:gd name="T30" fmla="*/ 209 w 247"/>
                  <a:gd name="T31" fmla="*/ 265 h 286"/>
                  <a:gd name="T32" fmla="*/ 217 w 247"/>
                  <a:gd name="T33" fmla="*/ 265 h 286"/>
                  <a:gd name="T34" fmla="*/ 230 w 247"/>
                  <a:gd name="T35" fmla="*/ 257 h 286"/>
                  <a:gd name="T36" fmla="*/ 241 w 247"/>
                  <a:gd name="T37" fmla="*/ 256 h 286"/>
                  <a:gd name="T38" fmla="*/ 239 w 247"/>
                  <a:gd name="T39" fmla="*/ 271 h 286"/>
                  <a:gd name="T40" fmla="*/ 247 w 247"/>
                  <a:gd name="T41" fmla="*/ 276 h 286"/>
                  <a:gd name="T42" fmla="*/ 234 w 247"/>
                  <a:gd name="T43"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 h="286">
                    <a:moveTo>
                      <a:pt x="0" y="0"/>
                    </a:moveTo>
                    <a:cubicBezTo>
                      <a:pt x="17" y="74"/>
                      <a:pt x="23" y="126"/>
                      <a:pt x="43" y="200"/>
                    </a:cubicBezTo>
                    <a:cubicBezTo>
                      <a:pt x="44" y="203"/>
                      <a:pt x="40" y="206"/>
                      <a:pt x="45" y="209"/>
                    </a:cubicBezTo>
                    <a:cubicBezTo>
                      <a:pt x="46" y="213"/>
                      <a:pt x="50" y="216"/>
                      <a:pt x="51" y="221"/>
                    </a:cubicBezTo>
                    <a:cubicBezTo>
                      <a:pt x="55" y="226"/>
                      <a:pt x="54" y="228"/>
                      <a:pt x="60" y="232"/>
                    </a:cubicBezTo>
                    <a:cubicBezTo>
                      <a:pt x="67" y="243"/>
                      <a:pt x="74" y="253"/>
                      <a:pt x="90" y="258"/>
                    </a:cubicBezTo>
                    <a:cubicBezTo>
                      <a:pt x="93" y="257"/>
                      <a:pt x="94" y="255"/>
                      <a:pt x="97" y="255"/>
                    </a:cubicBezTo>
                    <a:cubicBezTo>
                      <a:pt x="102" y="254"/>
                      <a:pt x="108" y="257"/>
                      <a:pt x="113" y="257"/>
                    </a:cubicBezTo>
                    <a:cubicBezTo>
                      <a:pt x="117" y="257"/>
                      <a:pt x="119" y="254"/>
                      <a:pt x="124" y="256"/>
                    </a:cubicBezTo>
                    <a:cubicBezTo>
                      <a:pt x="132" y="259"/>
                      <a:pt x="140" y="267"/>
                      <a:pt x="142" y="267"/>
                    </a:cubicBezTo>
                    <a:cubicBezTo>
                      <a:pt x="144" y="268"/>
                      <a:pt x="146" y="262"/>
                      <a:pt x="149" y="263"/>
                    </a:cubicBezTo>
                    <a:cubicBezTo>
                      <a:pt x="152" y="263"/>
                      <a:pt x="152" y="266"/>
                      <a:pt x="154" y="268"/>
                    </a:cubicBezTo>
                    <a:cubicBezTo>
                      <a:pt x="155" y="270"/>
                      <a:pt x="157" y="271"/>
                      <a:pt x="159" y="273"/>
                    </a:cubicBezTo>
                    <a:cubicBezTo>
                      <a:pt x="165" y="275"/>
                      <a:pt x="178" y="276"/>
                      <a:pt x="184" y="275"/>
                    </a:cubicBezTo>
                    <a:cubicBezTo>
                      <a:pt x="188" y="278"/>
                      <a:pt x="191" y="278"/>
                      <a:pt x="195" y="278"/>
                    </a:cubicBezTo>
                    <a:cubicBezTo>
                      <a:pt x="201" y="276"/>
                      <a:pt x="201" y="269"/>
                      <a:pt x="209" y="265"/>
                    </a:cubicBezTo>
                    <a:cubicBezTo>
                      <a:pt x="212" y="263"/>
                      <a:pt x="214" y="264"/>
                      <a:pt x="217" y="265"/>
                    </a:cubicBezTo>
                    <a:cubicBezTo>
                      <a:pt x="225" y="258"/>
                      <a:pt x="230" y="257"/>
                      <a:pt x="230" y="257"/>
                    </a:cubicBezTo>
                    <a:cubicBezTo>
                      <a:pt x="235" y="255"/>
                      <a:pt x="241" y="256"/>
                      <a:pt x="241" y="256"/>
                    </a:cubicBezTo>
                    <a:cubicBezTo>
                      <a:pt x="239" y="271"/>
                      <a:pt x="239" y="271"/>
                      <a:pt x="239" y="271"/>
                    </a:cubicBezTo>
                    <a:cubicBezTo>
                      <a:pt x="247" y="276"/>
                      <a:pt x="247" y="276"/>
                      <a:pt x="247" y="276"/>
                    </a:cubicBezTo>
                    <a:cubicBezTo>
                      <a:pt x="242" y="279"/>
                      <a:pt x="238" y="282"/>
                      <a:pt x="234" y="28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8" name="Freeform 864">
                <a:extLst>
                  <a:ext uri="{FF2B5EF4-FFF2-40B4-BE49-F238E27FC236}">
                    <a16:creationId xmlns:a16="http://schemas.microsoft.com/office/drawing/2014/main" id="{42798359-8D65-4826-848E-6EC75549CB4E}"/>
                  </a:ext>
                </a:extLst>
              </p:cNvPr>
              <p:cNvSpPr>
                <a:spLocks/>
              </p:cNvSpPr>
              <p:nvPr/>
            </p:nvSpPr>
            <p:spPr bwMode="auto">
              <a:xfrm>
                <a:off x="-4428" y="1697"/>
                <a:ext cx="153" cy="178"/>
              </a:xfrm>
              <a:custGeom>
                <a:avLst/>
                <a:gdLst>
                  <a:gd name="T0" fmla="*/ 0 w 247"/>
                  <a:gd name="T1" fmla="*/ 0 h 286"/>
                  <a:gd name="T2" fmla="*/ 43 w 247"/>
                  <a:gd name="T3" fmla="*/ 200 h 286"/>
                  <a:gd name="T4" fmla="*/ 45 w 247"/>
                  <a:gd name="T5" fmla="*/ 209 h 286"/>
                  <a:gd name="T6" fmla="*/ 51 w 247"/>
                  <a:gd name="T7" fmla="*/ 221 h 286"/>
                  <a:gd name="T8" fmla="*/ 60 w 247"/>
                  <a:gd name="T9" fmla="*/ 232 h 286"/>
                  <a:gd name="T10" fmla="*/ 90 w 247"/>
                  <a:gd name="T11" fmla="*/ 258 h 286"/>
                  <a:gd name="T12" fmla="*/ 97 w 247"/>
                  <a:gd name="T13" fmla="*/ 255 h 286"/>
                  <a:gd name="T14" fmla="*/ 113 w 247"/>
                  <a:gd name="T15" fmla="*/ 257 h 286"/>
                  <a:gd name="T16" fmla="*/ 124 w 247"/>
                  <a:gd name="T17" fmla="*/ 256 h 286"/>
                  <a:gd name="T18" fmla="*/ 142 w 247"/>
                  <a:gd name="T19" fmla="*/ 267 h 286"/>
                  <a:gd name="T20" fmla="*/ 149 w 247"/>
                  <a:gd name="T21" fmla="*/ 263 h 286"/>
                  <a:gd name="T22" fmla="*/ 154 w 247"/>
                  <a:gd name="T23" fmla="*/ 268 h 286"/>
                  <a:gd name="T24" fmla="*/ 159 w 247"/>
                  <a:gd name="T25" fmla="*/ 273 h 286"/>
                  <a:gd name="T26" fmla="*/ 184 w 247"/>
                  <a:gd name="T27" fmla="*/ 275 h 286"/>
                  <a:gd name="T28" fmla="*/ 195 w 247"/>
                  <a:gd name="T29" fmla="*/ 278 h 286"/>
                  <a:gd name="T30" fmla="*/ 209 w 247"/>
                  <a:gd name="T31" fmla="*/ 265 h 286"/>
                  <a:gd name="T32" fmla="*/ 217 w 247"/>
                  <a:gd name="T33" fmla="*/ 265 h 286"/>
                  <a:gd name="T34" fmla="*/ 230 w 247"/>
                  <a:gd name="T35" fmla="*/ 257 h 286"/>
                  <a:gd name="T36" fmla="*/ 241 w 247"/>
                  <a:gd name="T37" fmla="*/ 256 h 286"/>
                  <a:gd name="T38" fmla="*/ 239 w 247"/>
                  <a:gd name="T39" fmla="*/ 271 h 286"/>
                  <a:gd name="T40" fmla="*/ 247 w 247"/>
                  <a:gd name="T41" fmla="*/ 276 h 286"/>
                  <a:gd name="T42" fmla="*/ 234 w 247"/>
                  <a:gd name="T43"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 h="286">
                    <a:moveTo>
                      <a:pt x="0" y="0"/>
                    </a:moveTo>
                    <a:cubicBezTo>
                      <a:pt x="17" y="74"/>
                      <a:pt x="23" y="126"/>
                      <a:pt x="43" y="200"/>
                    </a:cubicBezTo>
                    <a:cubicBezTo>
                      <a:pt x="44" y="203"/>
                      <a:pt x="40" y="206"/>
                      <a:pt x="45" y="209"/>
                    </a:cubicBezTo>
                    <a:cubicBezTo>
                      <a:pt x="46" y="213"/>
                      <a:pt x="50" y="216"/>
                      <a:pt x="51" y="221"/>
                    </a:cubicBezTo>
                    <a:cubicBezTo>
                      <a:pt x="55" y="226"/>
                      <a:pt x="54" y="228"/>
                      <a:pt x="60" y="232"/>
                    </a:cubicBezTo>
                    <a:cubicBezTo>
                      <a:pt x="67" y="243"/>
                      <a:pt x="74" y="253"/>
                      <a:pt x="90" y="258"/>
                    </a:cubicBezTo>
                    <a:cubicBezTo>
                      <a:pt x="93" y="257"/>
                      <a:pt x="94" y="255"/>
                      <a:pt x="97" y="255"/>
                    </a:cubicBezTo>
                    <a:cubicBezTo>
                      <a:pt x="102" y="254"/>
                      <a:pt x="108" y="257"/>
                      <a:pt x="113" y="257"/>
                    </a:cubicBezTo>
                    <a:cubicBezTo>
                      <a:pt x="117" y="257"/>
                      <a:pt x="119" y="254"/>
                      <a:pt x="124" y="256"/>
                    </a:cubicBezTo>
                    <a:cubicBezTo>
                      <a:pt x="132" y="259"/>
                      <a:pt x="140" y="267"/>
                      <a:pt x="142" y="267"/>
                    </a:cubicBezTo>
                    <a:cubicBezTo>
                      <a:pt x="144" y="268"/>
                      <a:pt x="146" y="262"/>
                      <a:pt x="149" y="263"/>
                    </a:cubicBezTo>
                    <a:cubicBezTo>
                      <a:pt x="152" y="263"/>
                      <a:pt x="152" y="266"/>
                      <a:pt x="154" y="268"/>
                    </a:cubicBezTo>
                    <a:cubicBezTo>
                      <a:pt x="155" y="270"/>
                      <a:pt x="157" y="271"/>
                      <a:pt x="159" y="273"/>
                    </a:cubicBezTo>
                    <a:cubicBezTo>
                      <a:pt x="165" y="275"/>
                      <a:pt x="178" y="276"/>
                      <a:pt x="184" y="275"/>
                    </a:cubicBezTo>
                    <a:cubicBezTo>
                      <a:pt x="188" y="278"/>
                      <a:pt x="191" y="278"/>
                      <a:pt x="195" y="278"/>
                    </a:cubicBezTo>
                    <a:cubicBezTo>
                      <a:pt x="201" y="276"/>
                      <a:pt x="201" y="269"/>
                      <a:pt x="209" y="265"/>
                    </a:cubicBezTo>
                    <a:cubicBezTo>
                      <a:pt x="212" y="263"/>
                      <a:pt x="214" y="264"/>
                      <a:pt x="217" y="265"/>
                    </a:cubicBezTo>
                    <a:cubicBezTo>
                      <a:pt x="225" y="258"/>
                      <a:pt x="230" y="257"/>
                      <a:pt x="230" y="257"/>
                    </a:cubicBezTo>
                    <a:cubicBezTo>
                      <a:pt x="235" y="255"/>
                      <a:pt x="241" y="256"/>
                      <a:pt x="241" y="256"/>
                    </a:cubicBezTo>
                    <a:cubicBezTo>
                      <a:pt x="239" y="271"/>
                      <a:pt x="239" y="271"/>
                      <a:pt x="239" y="271"/>
                    </a:cubicBezTo>
                    <a:cubicBezTo>
                      <a:pt x="247" y="276"/>
                      <a:pt x="247" y="276"/>
                      <a:pt x="247" y="276"/>
                    </a:cubicBezTo>
                    <a:cubicBezTo>
                      <a:pt x="242" y="279"/>
                      <a:pt x="238" y="282"/>
                      <a:pt x="234" y="28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89" name="Freeform 865">
                <a:extLst>
                  <a:ext uri="{FF2B5EF4-FFF2-40B4-BE49-F238E27FC236}">
                    <a16:creationId xmlns:a16="http://schemas.microsoft.com/office/drawing/2014/main" id="{2F3D2DB2-D1B7-41CF-8631-4B76360C59EB}"/>
                  </a:ext>
                </a:extLst>
              </p:cNvPr>
              <p:cNvSpPr>
                <a:spLocks/>
              </p:cNvSpPr>
              <p:nvPr/>
            </p:nvSpPr>
            <p:spPr bwMode="auto">
              <a:xfrm>
                <a:off x="-5045" y="1436"/>
                <a:ext cx="69" cy="350"/>
              </a:xfrm>
              <a:custGeom>
                <a:avLst/>
                <a:gdLst>
                  <a:gd name="T0" fmla="*/ 69 w 69"/>
                  <a:gd name="T1" fmla="*/ 0 h 350"/>
                  <a:gd name="T2" fmla="*/ 0 w 69"/>
                  <a:gd name="T3" fmla="*/ 350 h 350"/>
                  <a:gd name="T4" fmla="*/ 69 w 69"/>
                  <a:gd name="T5" fmla="*/ 0 h 350"/>
                </a:gdLst>
                <a:ahLst/>
                <a:cxnLst>
                  <a:cxn ang="0">
                    <a:pos x="T0" y="T1"/>
                  </a:cxn>
                  <a:cxn ang="0">
                    <a:pos x="T2" y="T3"/>
                  </a:cxn>
                  <a:cxn ang="0">
                    <a:pos x="T4" y="T5"/>
                  </a:cxn>
                </a:cxnLst>
                <a:rect l="0" t="0" r="r" b="b"/>
                <a:pathLst>
                  <a:path w="69" h="350">
                    <a:moveTo>
                      <a:pt x="69" y="0"/>
                    </a:moveTo>
                    <a:lnTo>
                      <a:pt x="0" y="350"/>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0" name="Line 866">
                <a:extLst>
                  <a:ext uri="{FF2B5EF4-FFF2-40B4-BE49-F238E27FC236}">
                    <a16:creationId xmlns:a16="http://schemas.microsoft.com/office/drawing/2014/main" id="{F611C327-C5FA-4D9B-88EF-144339F2D47F}"/>
                  </a:ext>
                </a:extLst>
              </p:cNvPr>
              <p:cNvSpPr>
                <a:spLocks noChangeShapeType="1"/>
              </p:cNvSpPr>
              <p:nvPr/>
            </p:nvSpPr>
            <p:spPr bwMode="auto">
              <a:xfrm flipH="1">
                <a:off x="-5045" y="1436"/>
                <a:ext cx="69" cy="350"/>
              </a:xfrm>
              <a:prstGeom prst="line">
                <a:avLst/>
              </a:pr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1" name="Freeform 867">
                <a:extLst>
                  <a:ext uri="{FF2B5EF4-FFF2-40B4-BE49-F238E27FC236}">
                    <a16:creationId xmlns:a16="http://schemas.microsoft.com/office/drawing/2014/main" id="{7BC0B8B2-4DAA-499F-BAE4-F43AF8381483}"/>
                  </a:ext>
                </a:extLst>
              </p:cNvPr>
              <p:cNvSpPr>
                <a:spLocks/>
              </p:cNvSpPr>
              <p:nvPr/>
            </p:nvSpPr>
            <p:spPr bwMode="auto">
              <a:xfrm>
                <a:off x="-4737" y="1559"/>
                <a:ext cx="104" cy="243"/>
              </a:xfrm>
              <a:custGeom>
                <a:avLst/>
                <a:gdLst>
                  <a:gd name="T0" fmla="*/ 0 w 104"/>
                  <a:gd name="T1" fmla="*/ 243 h 243"/>
                  <a:gd name="T2" fmla="*/ 0 w 104"/>
                  <a:gd name="T3" fmla="*/ 128 h 243"/>
                  <a:gd name="T4" fmla="*/ 11 w 104"/>
                  <a:gd name="T5" fmla="*/ 117 h 243"/>
                  <a:gd name="T6" fmla="*/ 33 w 104"/>
                  <a:gd name="T7" fmla="*/ 92 h 243"/>
                  <a:gd name="T8" fmla="*/ 104 w 104"/>
                  <a:gd name="T9" fmla="*/ 0 h 243"/>
                  <a:gd name="T10" fmla="*/ 0 w 104"/>
                  <a:gd name="T11" fmla="*/ 243 h 243"/>
                </a:gdLst>
                <a:ahLst/>
                <a:cxnLst>
                  <a:cxn ang="0">
                    <a:pos x="T0" y="T1"/>
                  </a:cxn>
                  <a:cxn ang="0">
                    <a:pos x="T2" y="T3"/>
                  </a:cxn>
                  <a:cxn ang="0">
                    <a:pos x="T4" y="T5"/>
                  </a:cxn>
                  <a:cxn ang="0">
                    <a:pos x="T6" y="T7"/>
                  </a:cxn>
                  <a:cxn ang="0">
                    <a:pos x="T8" y="T9"/>
                  </a:cxn>
                  <a:cxn ang="0">
                    <a:pos x="T10" y="T11"/>
                  </a:cxn>
                </a:cxnLst>
                <a:rect l="0" t="0" r="r" b="b"/>
                <a:pathLst>
                  <a:path w="104" h="243">
                    <a:moveTo>
                      <a:pt x="0" y="243"/>
                    </a:moveTo>
                    <a:lnTo>
                      <a:pt x="0" y="128"/>
                    </a:lnTo>
                    <a:lnTo>
                      <a:pt x="11" y="117"/>
                    </a:lnTo>
                    <a:lnTo>
                      <a:pt x="33" y="92"/>
                    </a:lnTo>
                    <a:lnTo>
                      <a:pt x="104" y="0"/>
                    </a:lnTo>
                    <a:lnTo>
                      <a:pt x="0" y="2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868">
                <a:extLst>
                  <a:ext uri="{FF2B5EF4-FFF2-40B4-BE49-F238E27FC236}">
                    <a16:creationId xmlns:a16="http://schemas.microsoft.com/office/drawing/2014/main" id="{166C4344-1903-4609-829F-295A71CE878D}"/>
                  </a:ext>
                </a:extLst>
              </p:cNvPr>
              <p:cNvSpPr>
                <a:spLocks/>
              </p:cNvSpPr>
              <p:nvPr/>
            </p:nvSpPr>
            <p:spPr bwMode="auto">
              <a:xfrm>
                <a:off x="-4737" y="1559"/>
                <a:ext cx="104" cy="243"/>
              </a:xfrm>
              <a:custGeom>
                <a:avLst/>
                <a:gdLst>
                  <a:gd name="T0" fmla="*/ 0 w 104"/>
                  <a:gd name="T1" fmla="*/ 243 h 243"/>
                  <a:gd name="T2" fmla="*/ 0 w 104"/>
                  <a:gd name="T3" fmla="*/ 128 h 243"/>
                  <a:gd name="T4" fmla="*/ 11 w 104"/>
                  <a:gd name="T5" fmla="*/ 117 h 243"/>
                  <a:gd name="T6" fmla="*/ 33 w 104"/>
                  <a:gd name="T7" fmla="*/ 92 h 243"/>
                  <a:gd name="T8" fmla="*/ 104 w 104"/>
                  <a:gd name="T9" fmla="*/ 0 h 243"/>
                </a:gdLst>
                <a:ahLst/>
                <a:cxnLst>
                  <a:cxn ang="0">
                    <a:pos x="T0" y="T1"/>
                  </a:cxn>
                  <a:cxn ang="0">
                    <a:pos x="T2" y="T3"/>
                  </a:cxn>
                  <a:cxn ang="0">
                    <a:pos x="T4" y="T5"/>
                  </a:cxn>
                  <a:cxn ang="0">
                    <a:pos x="T6" y="T7"/>
                  </a:cxn>
                  <a:cxn ang="0">
                    <a:pos x="T8" y="T9"/>
                  </a:cxn>
                </a:cxnLst>
                <a:rect l="0" t="0" r="r" b="b"/>
                <a:pathLst>
                  <a:path w="104" h="243">
                    <a:moveTo>
                      <a:pt x="0" y="243"/>
                    </a:moveTo>
                    <a:lnTo>
                      <a:pt x="0" y="128"/>
                    </a:lnTo>
                    <a:lnTo>
                      <a:pt x="11" y="117"/>
                    </a:lnTo>
                    <a:lnTo>
                      <a:pt x="33" y="92"/>
                    </a:lnTo>
                    <a:lnTo>
                      <a:pt x="104" y="0"/>
                    </a:ln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3" name="Freeform 869">
                <a:extLst>
                  <a:ext uri="{FF2B5EF4-FFF2-40B4-BE49-F238E27FC236}">
                    <a16:creationId xmlns:a16="http://schemas.microsoft.com/office/drawing/2014/main" id="{900F07D0-9C2B-4D20-93C0-A0DA0C1B5F2F}"/>
                  </a:ext>
                </a:extLst>
              </p:cNvPr>
              <p:cNvSpPr>
                <a:spLocks/>
              </p:cNvSpPr>
              <p:nvPr/>
            </p:nvSpPr>
            <p:spPr bwMode="auto">
              <a:xfrm>
                <a:off x="-5197" y="1399"/>
                <a:ext cx="72" cy="372"/>
              </a:xfrm>
              <a:custGeom>
                <a:avLst/>
                <a:gdLst>
                  <a:gd name="T0" fmla="*/ 110 w 115"/>
                  <a:gd name="T1" fmla="*/ 0 h 598"/>
                  <a:gd name="T2" fmla="*/ 2 w 115"/>
                  <a:gd name="T3" fmla="*/ 307 h 598"/>
                  <a:gd name="T4" fmla="*/ 7 w 115"/>
                  <a:gd name="T5" fmla="*/ 313 h 598"/>
                  <a:gd name="T6" fmla="*/ 0 w 115"/>
                  <a:gd name="T7" fmla="*/ 318 h 598"/>
                  <a:gd name="T8" fmla="*/ 25 w 115"/>
                  <a:gd name="T9" fmla="*/ 348 h 598"/>
                  <a:gd name="T10" fmla="*/ 29 w 115"/>
                  <a:gd name="T11" fmla="*/ 390 h 598"/>
                  <a:gd name="T12" fmla="*/ 45 w 115"/>
                  <a:gd name="T13" fmla="*/ 411 h 598"/>
                  <a:gd name="T14" fmla="*/ 68 w 115"/>
                  <a:gd name="T15" fmla="*/ 441 h 598"/>
                  <a:gd name="T16" fmla="*/ 91 w 115"/>
                  <a:gd name="T17" fmla="*/ 490 h 598"/>
                  <a:gd name="T18" fmla="*/ 105 w 115"/>
                  <a:gd name="T19" fmla="*/ 519 h 598"/>
                  <a:gd name="T20" fmla="*/ 100 w 115"/>
                  <a:gd name="T21" fmla="*/ 569 h 598"/>
                  <a:gd name="T22" fmla="*/ 115 w 115"/>
                  <a:gd name="T23" fmla="*/ 59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598">
                    <a:moveTo>
                      <a:pt x="110" y="0"/>
                    </a:moveTo>
                    <a:cubicBezTo>
                      <a:pt x="2" y="307"/>
                      <a:pt x="2" y="307"/>
                      <a:pt x="2" y="307"/>
                    </a:cubicBezTo>
                    <a:cubicBezTo>
                      <a:pt x="7" y="313"/>
                      <a:pt x="7" y="313"/>
                      <a:pt x="7" y="313"/>
                    </a:cubicBezTo>
                    <a:cubicBezTo>
                      <a:pt x="0" y="318"/>
                      <a:pt x="0" y="318"/>
                      <a:pt x="0" y="318"/>
                    </a:cubicBezTo>
                    <a:cubicBezTo>
                      <a:pt x="8" y="329"/>
                      <a:pt x="13" y="343"/>
                      <a:pt x="25" y="348"/>
                    </a:cubicBezTo>
                    <a:cubicBezTo>
                      <a:pt x="29" y="361"/>
                      <a:pt x="29" y="380"/>
                      <a:pt x="29" y="390"/>
                    </a:cubicBezTo>
                    <a:cubicBezTo>
                      <a:pt x="44" y="392"/>
                      <a:pt x="36" y="405"/>
                      <a:pt x="45" y="411"/>
                    </a:cubicBezTo>
                    <a:cubicBezTo>
                      <a:pt x="68" y="441"/>
                      <a:pt x="68" y="441"/>
                      <a:pt x="68" y="441"/>
                    </a:cubicBezTo>
                    <a:cubicBezTo>
                      <a:pt x="69" y="456"/>
                      <a:pt x="77" y="477"/>
                      <a:pt x="91" y="490"/>
                    </a:cubicBezTo>
                    <a:cubicBezTo>
                      <a:pt x="87" y="502"/>
                      <a:pt x="100" y="510"/>
                      <a:pt x="105" y="519"/>
                    </a:cubicBezTo>
                    <a:cubicBezTo>
                      <a:pt x="105" y="531"/>
                      <a:pt x="112" y="556"/>
                      <a:pt x="100" y="569"/>
                    </a:cubicBezTo>
                    <a:cubicBezTo>
                      <a:pt x="115" y="598"/>
                      <a:pt x="115" y="598"/>
                      <a:pt x="115" y="598"/>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4" name="Freeform 870">
                <a:extLst>
                  <a:ext uri="{FF2B5EF4-FFF2-40B4-BE49-F238E27FC236}">
                    <a16:creationId xmlns:a16="http://schemas.microsoft.com/office/drawing/2014/main" id="{AC064EBE-C373-4A4D-A730-B80218C4EC40}"/>
                  </a:ext>
                </a:extLst>
              </p:cNvPr>
              <p:cNvSpPr>
                <a:spLocks/>
              </p:cNvSpPr>
              <p:nvPr/>
            </p:nvSpPr>
            <p:spPr bwMode="auto">
              <a:xfrm>
                <a:off x="-5197" y="1399"/>
                <a:ext cx="72" cy="372"/>
              </a:xfrm>
              <a:custGeom>
                <a:avLst/>
                <a:gdLst>
                  <a:gd name="T0" fmla="*/ 110 w 115"/>
                  <a:gd name="T1" fmla="*/ 0 h 598"/>
                  <a:gd name="T2" fmla="*/ 2 w 115"/>
                  <a:gd name="T3" fmla="*/ 307 h 598"/>
                  <a:gd name="T4" fmla="*/ 7 w 115"/>
                  <a:gd name="T5" fmla="*/ 313 h 598"/>
                  <a:gd name="T6" fmla="*/ 0 w 115"/>
                  <a:gd name="T7" fmla="*/ 318 h 598"/>
                  <a:gd name="T8" fmla="*/ 25 w 115"/>
                  <a:gd name="T9" fmla="*/ 348 h 598"/>
                  <a:gd name="T10" fmla="*/ 29 w 115"/>
                  <a:gd name="T11" fmla="*/ 390 h 598"/>
                  <a:gd name="T12" fmla="*/ 45 w 115"/>
                  <a:gd name="T13" fmla="*/ 411 h 598"/>
                  <a:gd name="T14" fmla="*/ 68 w 115"/>
                  <a:gd name="T15" fmla="*/ 441 h 598"/>
                  <a:gd name="T16" fmla="*/ 91 w 115"/>
                  <a:gd name="T17" fmla="*/ 490 h 598"/>
                  <a:gd name="T18" fmla="*/ 105 w 115"/>
                  <a:gd name="T19" fmla="*/ 519 h 598"/>
                  <a:gd name="T20" fmla="*/ 100 w 115"/>
                  <a:gd name="T21" fmla="*/ 569 h 598"/>
                  <a:gd name="T22" fmla="*/ 115 w 115"/>
                  <a:gd name="T23" fmla="*/ 59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5" h="598">
                    <a:moveTo>
                      <a:pt x="110" y="0"/>
                    </a:moveTo>
                    <a:cubicBezTo>
                      <a:pt x="2" y="307"/>
                      <a:pt x="2" y="307"/>
                      <a:pt x="2" y="307"/>
                    </a:cubicBezTo>
                    <a:cubicBezTo>
                      <a:pt x="7" y="313"/>
                      <a:pt x="7" y="313"/>
                      <a:pt x="7" y="313"/>
                    </a:cubicBezTo>
                    <a:cubicBezTo>
                      <a:pt x="0" y="318"/>
                      <a:pt x="0" y="318"/>
                      <a:pt x="0" y="318"/>
                    </a:cubicBezTo>
                    <a:cubicBezTo>
                      <a:pt x="8" y="329"/>
                      <a:pt x="13" y="343"/>
                      <a:pt x="25" y="348"/>
                    </a:cubicBezTo>
                    <a:cubicBezTo>
                      <a:pt x="29" y="361"/>
                      <a:pt x="29" y="380"/>
                      <a:pt x="29" y="390"/>
                    </a:cubicBezTo>
                    <a:cubicBezTo>
                      <a:pt x="44" y="392"/>
                      <a:pt x="36" y="405"/>
                      <a:pt x="45" y="411"/>
                    </a:cubicBezTo>
                    <a:cubicBezTo>
                      <a:pt x="68" y="441"/>
                      <a:pt x="68" y="441"/>
                      <a:pt x="68" y="441"/>
                    </a:cubicBezTo>
                    <a:cubicBezTo>
                      <a:pt x="69" y="456"/>
                      <a:pt x="77" y="477"/>
                      <a:pt x="91" y="490"/>
                    </a:cubicBezTo>
                    <a:cubicBezTo>
                      <a:pt x="87" y="502"/>
                      <a:pt x="100" y="510"/>
                      <a:pt x="105" y="519"/>
                    </a:cubicBezTo>
                    <a:cubicBezTo>
                      <a:pt x="105" y="531"/>
                      <a:pt x="112" y="556"/>
                      <a:pt x="100" y="569"/>
                    </a:cubicBezTo>
                    <a:cubicBezTo>
                      <a:pt x="115" y="598"/>
                      <a:pt x="115" y="598"/>
                      <a:pt x="115" y="598"/>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5" name="Freeform 871">
                <a:extLst>
                  <a:ext uri="{FF2B5EF4-FFF2-40B4-BE49-F238E27FC236}">
                    <a16:creationId xmlns:a16="http://schemas.microsoft.com/office/drawing/2014/main" id="{CBBB01B2-AB4B-4D66-B049-86A20D39DC9C}"/>
                  </a:ext>
                </a:extLst>
              </p:cNvPr>
              <p:cNvSpPr>
                <a:spLocks/>
              </p:cNvSpPr>
              <p:nvPr/>
            </p:nvSpPr>
            <p:spPr bwMode="auto">
              <a:xfrm>
                <a:off x="-5395" y="1273"/>
                <a:ext cx="545" cy="180"/>
              </a:xfrm>
              <a:custGeom>
                <a:avLst/>
                <a:gdLst>
                  <a:gd name="T0" fmla="*/ 0 w 877"/>
                  <a:gd name="T1" fmla="*/ 0 h 289"/>
                  <a:gd name="T2" fmla="*/ 328 w 877"/>
                  <a:gd name="T3" fmla="*/ 167 h 289"/>
                  <a:gd name="T4" fmla="*/ 467 w 877"/>
                  <a:gd name="T5" fmla="*/ 213 h 289"/>
                  <a:gd name="T6" fmla="*/ 877 w 877"/>
                  <a:gd name="T7" fmla="*/ 289 h 289"/>
                </a:gdLst>
                <a:ahLst/>
                <a:cxnLst>
                  <a:cxn ang="0">
                    <a:pos x="T0" y="T1"/>
                  </a:cxn>
                  <a:cxn ang="0">
                    <a:pos x="T2" y="T3"/>
                  </a:cxn>
                  <a:cxn ang="0">
                    <a:pos x="T4" y="T5"/>
                  </a:cxn>
                  <a:cxn ang="0">
                    <a:pos x="T6" y="T7"/>
                  </a:cxn>
                </a:cxnLst>
                <a:rect l="0" t="0" r="r" b="b"/>
                <a:pathLst>
                  <a:path w="877" h="289">
                    <a:moveTo>
                      <a:pt x="0" y="0"/>
                    </a:moveTo>
                    <a:cubicBezTo>
                      <a:pt x="73" y="53"/>
                      <a:pt x="230" y="132"/>
                      <a:pt x="328" y="167"/>
                    </a:cubicBezTo>
                    <a:cubicBezTo>
                      <a:pt x="328" y="167"/>
                      <a:pt x="424" y="200"/>
                      <a:pt x="467" y="213"/>
                    </a:cubicBezTo>
                    <a:cubicBezTo>
                      <a:pt x="529" y="238"/>
                      <a:pt x="759" y="281"/>
                      <a:pt x="877" y="289"/>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6" name="Freeform 872">
                <a:extLst>
                  <a:ext uri="{FF2B5EF4-FFF2-40B4-BE49-F238E27FC236}">
                    <a16:creationId xmlns:a16="http://schemas.microsoft.com/office/drawing/2014/main" id="{3FCD8D68-135A-425B-BAB9-62D18850E7AC}"/>
                  </a:ext>
                </a:extLst>
              </p:cNvPr>
              <p:cNvSpPr>
                <a:spLocks/>
              </p:cNvSpPr>
              <p:nvPr/>
            </p:nvSpPr>
            <p:spPr bwMode="auto">
              <a:xfrm>
                <a:off x="-5395" y="1273"/>
                <a:ext cx="545" cy="180"/>
              </a:xfrm>
              <a:custGeom>
                <a:avLst/>
                <a:gdLst>
                  <a:gd name="T0" fmla="*/ 0 w 877"/>
                  <a:gd name="T1" fmla="*/ 0 h 289"/>
                  <a:gd name="T2" fmla="*/ 328 w 877"/>
                  <a:gd name="T3" fmla="*/ 167 h 289"/>
                  <a:gd name="T4" fmla="*/ 467 w 877"/>
                  <a:gd name="T5" fmla="*/ 213 h 289"/>
                  <a:gd name="T6" fmla="*/ 877 w 877"/>
                  <a:gd name="T7" fmla="*/ 289 h 289"/>
                </a:gdLst>
                <a:ahLst/>
                <a:cxnLst>
                  <a:cxn ang="0">
                    <a:pos x="T0" y="T1"/>
                  </a:cxn>
                  <a:cxn ang="0">
                    <a:pos x="T2" y="T3"/>
                  </a:cxn>
                  <a:cxn ang="0">
                    <a:pos x="T4" y="T5"/>
                  </a:cxn>
                  <a:cxn ang="0">
                    <a:pos x="T6" y="T7"/>
                  </a:cxn>
                </a:cxnLst>
                <a:rect l="0" t="0" r="r" b="b"/>
                <a:pathLst>
                  <a:path w="877" h="289">
                    <a:moveTo>
                      <a:pt x="0" y="0"/>
                    </a:moveTo>
                    <a:cubicBezTo>
                      <a:pt x="73" y="53"/>
                      <a:pt x="230" y="132"/>
                      <a:pt x="328" y="167"/>
                    </a:cubicBezTo>
                    <a:cubicBezTo>
                      <a:pt x="328" y="167"/>
                      <a:pt x="424" y="200"/>
                      <a:pt x="467" y="213"/>
                    </a:cubicBezTo>
                    <a:cubicBezTo>
                      <a:pt x="529" y="238"/>
                      <a:pt x="759" y="281"/>
                      <a:pt x="877" y="289"/>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7" name="Freeform 873">
                <a:extLst>
                  <a:ext uri="{FF2B5EF4-FFF2-40B4-BE49-F238E27FC236}">
                    <a16:creationId xmlns:a16="http://schemas.microsoft.com/office/drawing/2014/main" id="{19953E33-1857-4E6F-83D8-6285CF0FAED0}"/>
                  </a:ext>
                </a:extLst>
              </p:cNvPr>
              <p:cNvSpPr>
                <a:spLocks/>
              </p:cNvSpPr>
              <p:nvPr/>
            </p:nvSpPr>
            <p:spPr bwMode="auto">
              <a:xfrm>
                <a:off x="-4277" y="1353"/>
                <a:ext cx="252" cy="253"/>
              </a:xfrm>
              <a:custGeom>
                <a:avLst/>
                <a:gdLst>
                  <a:gd name="T0" fmla="*/ 6 w 405"/>
                  <a:gd name="T1" fmla="*/ 9 h 407"/>
                  <a:gd name="T2" fmla="*/ 15 w 405"/>
                  <a:gd name="T3" fmla="*/ 34 h 407"/>
                  <a:gd name="T4" fmla="*/ 32 w 405"/>
                  <a:gd name="T5" fmla="*/ 48 h 407"/>
                  <a:gd name="T6" fmla="*/ 37 w 405"/>
                  <a:gd name="T7" fmla="*/ 58 h 407"/>
                  <a:gd name="T8" fmla="*/ 51 w 405"/>
                  <a:gd name="T9" fmla="*/ 72 h 407"/>
                  <a:gd name="T10" fmla="*/ 57 w 405"/>
                  <a:gd name="T11" fmla="*/ 94 h 407"/>
                  <a:gd name="T12" fmla="*/ 86 w 405"/>
                  <a:gd name="T13" fmla="*/ 110 h 407"/>
                  <a:gd name="T14" fmla="*/ 90 w 405"/>
                  <a:gd name="T15" fmla="*/ 144 h 407"/>
                  <a:gd name="T16" fmla="*/ 105 w 405"/>
                  <a:gd name="T17" fmla="*/ 166 h 407"/>
                  <a:gd name="T18" fmla="*/ 117 w 405"/>
                  <a:gd name="T19" fmla="*/ 184 h 407"/>
                  <a:gd name="T20" fmla="*/ 132 w 405"/>
                  <a:gd name="T21" fmla="*/ 200 h 407"/>
                  <a:gd name="T22" fmla="*/ 141 w 405"/>
                  <a:gd name="T23" fmla="*/ 226 h 407"/>
                  <a:gd name="T24" fmla="*/ 148 w 405"/>
                  <a:gd name="T25" fmla="*/ 239 h 407"/>
                  <a:gd name="T26" fmla="*/ 136 w 405"/>
                  <a:gd name="T27" fmla="*/ 246 h 407"/>
                  <a:gd name="T28" fmla="*/ 100 w 405"/>
                  <a:gd name="T29" fmla="*/ 259 h 407"/>
                  <a:gd name="T30" fmla="*/ 60 w 405"/>
                  <a:gd name="T31" fmla="*/ 249 h 407"/>
                  <a:gd name="T32" fmla="*/ 75 w 405"/>
                  <a:gd name="T33" fmla="*/ 273 h 407"/>
                  <a:gd name="T34" fmla="*/ 45 w 405"/>
                  <a:gd name="T35" fmla="*/ 267 h 407"/>
                  <a:gd name="T36" fmla="*/ 58 w 405"/>
                  <a:gd name="T37" fmla="*/ 299 h 407"/>
                  <a:gd name="T38" fmla="*/ 56 w 405"/>
                  <a:gd name="T39" fmla="*/ 310 h 407"/>
                  <a:gd name="T40" fmla="*/ 71 w 405"/>
                  <a:gd name="T41" fmla="*/ 332 h 407"/>
                  <a:gd name="T42" fmla="*/ 99 w 405"/>
                  <a:gd name="T43" fmla="*/ 353 h 407"/>
                  <a:gd name="T44" fmla="*/ 91 w 405"/>
                  <a:gd name="T45" fmla="*/ 356 h 407"/>
                  <a:gd name="T46" fmla="*/ 110 w 405"/>
                  <a:gd name="T47" fmla="*/ 376 h 407"/>
                  <a:gd name="T48" fmla="*/ 123 w 405"/>
                  <a:gd name="T49" fmla="*/ 387 h 407"/>
                  <a:gd name="T50" fmla="*/ 148 w 405"/>
                  <a:gd name="T51" fmla="*/ 394 h 407"/>
                  <a:gd name="T52" fmla="*/ 172 w 405"/>
                  <a:gd name="T53" fmla="*/ 390 h 407"/>
                  <a:gd name="T54" fmla="*/ 208 w 405"/>
                  <a:gd name="T55" fmla="*/ 397 h 407"/>
                  <a:gd name="T56" fmla="*/ 204 w 405"/>
                  <a:gd name="T57" fmla="*/ 331 h 407"/>
                  <a:gd name="T58" fmla="*/ 199 w 405"/>
                  <a:gd name="T59" fmla="*/ 352 h 407"/>
                  <a:gd name="T60" fmla="*/ 216 w 405"/>
                  <a:gd name="T61" fmla="*/ 370 h 407"/>
                  <a:gd name="T62" fmla="*/ 322 w 405"/>
                  <a:gd name="T63" fmla="*/ 318 h 407"/>
                  <a:gd name="T64" fmla="*/ 400 w 405"/>
                  <a:gd name="T65" fmla="*/ 29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5" h="407">
                    <a:moveTo>
                      <a:pt x="0" y="0"/>
                    </a:moveTo>
                    <a:cubicBezTo>
                      <a:pt x="6" y="5"/>
                      <a:pt x="1" y="7"/>
                      <a:pt x="6" y="9"/>
                    </a:cubicBezTo>
                    <a:cubicBezTo>
                      <a:pt x="7" y="14"/>
                      <a:pt x="7" y="19"/>
                      <a:pt x="7" y="23"/>
                    </a:cubicBezTo>
                    <a:cubicBezTo>
                      <a:pt x="8" y="28"/>
                      <a:pt x="9" y="32"/>
                      <a:pt x="15" y="34"/>
                    </a:cubicBezTo>
                    <a:cubicBezTo>
                      <a:pt x="17" y="28"/>
                      <a:pt x="17" y="28"/>
                      <a:pt x="17" y="28"/>
                    </a:cubicBezTo>
                    <a:cubicBezTo>
                      <a:pt x="32" y="48"/>
                      <a:pt x="32" y="48"/>
                      <a:pt x="32" y="48"/>
                    </a:cubicBezTo>
                    <a:cubicBezTo>
                      <a:pt x="22" y="54"/>
                      <a:pt x="22" y="54"/>
                      <a:pt x="22" y="54"/>
                    </a:cubicBezTo>
                    <a:cubicBezTo>
                      <a:pt x="25" y="60"/>
                      <a:pt x="31" y="59"/>
                      <a:pt x="37" y="58"/>
                    </a:cubicBezTo>
                    <a:cubicBezTo>
                      <a:pt x="44" y="56"/>
                      <a:pt x="50" y="53"/>
                      <a:pt x="56" y="54"/>
                    </a:cubicBezTo>
                    <a:cubicBezTo>
                      <a:pt x="50" y="58"/>
                      <a:pt x="48" y="66"/>
                      <a:pt x="51" y="72"/>
                    </a:cubicBezTo>
                    <a:cubicBezTo>
                      <a:pt x="61" y="74"/>
                      <a:pt x="61" y="74"/>
                      <a:pt x="61" y="74"/>
                    </a:cubicBezTo>
                    <a:cubicBezTo>
                      <a:pt x="57" y="80"/>
                      <a:pt x="50" y="87"/>
                      <a:pt x="57" y="94"/>
                    </a:cubicBezTo>
                    <a:cubicBezTo>
                      <a:pt x="64" y="97"/>
                      <a:pt x="69" y="86"/>
                      <a:pt x="75" y="95"/>
                    </a:cubicBezTo>
                    <a:cubicBezTo>
                      <a:pt x="72" y="103"/>
                      <a:pt x="79" y="107"/>
                      <a:pt x="86" y="110"/>
                    </a:cubicBezTo>
                    <a:cubicBezTo>
                      <a:pt x="85" y="120"/>
                      <a:pt x="88" y="127"/>
                      <a:pt x="93" y="134"/>
                    </a:cubicBezTo>
                    <a:cubicBezTo>
                      <a:pt x="95" y="137"/>
                      <a:pt x="92" y="141"/>
                      <a:pt x="90" y="144"/>
                    </a:cubicBezTo>
                    <a:cubicBezTo>
                      <a:pt x="87" y="147"/>
                      <a:pt x="86" y="151"/>
                      <a:pt x="90" y="155"/>
                    </a:cubicBezTo>
                    <a:cubicBezTo>
                      <a:pt x="96" y="160"/>
                      <a:pt x="108" y="153"/>
                      <a:pt x="105" y="166"/>
                    </a:cubicBezTo>
                    <a:cubicBezTo>
                      <a:pt x="104" y="167"/>
                      <a:pt x="98" y="170"/>
                      <a:pt x="102" y="173"/>
                    </a:cubicBezTo>
                    <a:cubicBezTo>
                      <a:pt x="106" y="177"/>
                      <a:pt x="117" y="176"/>
                      <a:pt x="117" y="184"/>
                    </a:cubicBezTo>
                    <a:cubicBezTo>
                      <a:pt x="112" y="188"/>
                      <a:pt x="123" y="191"/>
                      <a:pt x="119" y="196"/>
                    </a:cubicBezTo>
                    <a:cubicBezTo>
                      <a:pt x="120" y="204"/>
                      <a:pt x="127" y="195"/>
                      <a:pt x="132" y="200"/>
                    </a:cubicBezTo>
                    <a:cubicBezTo>
                      <a:pt x="137" y="205"/>
                      <a:pt x="145" y="207"/>
                      <a:pt x="145" y="214"/>
                    </a:cubicBezTo>
                    <a:cubicBezTo>
                      <a:pt x="137" y="217"/>
                      <a:pt x="140" y="221"/>
                      <a:pt x="141" y="226"/>
                    </a:cubicBezTo>
                    <a:cubicBezTo>
                      <a:pt x="143" y="229"/>
                      <a:pt x="143" y="233"/>
                      <a:pt x="137" y="236"/>
                    </a:cubicBezTo>
                    <a:cubicBezTo>
                      <a:pt x="139" y="242"/>
                      <a:pt x="143" y="240"/>
                      <a:pt x="148" y="239"/>
                    </a:cubicBezTo>
                    <a:cubicBezTo>
                      <a:pt x="152" y="238"/>
                      <a:pt x="157" y="237"/>
                      <a:pt x="158" y="244"/>
                    </a:cubicBezTo>
                    <a:cubicBezTo>
                      <a:pt x="153" y="249"/>
                      <a:pt x="143" y="249"/>
                      <a:pt x="136" y="246"/>
                    </a:cubicBezTo>
                    <a:cubicBezTo>
                      <a:pt x="129" y="257"/>
                      <a:pt x="120" y="249"/>
                      <a:pt x="111" y="247"/>
                    </a:cubicBezTo>
                    <a:cubicBezTo>
                      <a:pt x="100" y="259"/>
                      <a:pt x="100" y="259"/>
                      <a:pt x="100" y="259"/>
                    </a:cubicBezTo>
                    <a:cubicBezTo>
                      <a:pt x="92" y="256"/>
                      <a:pt x="86" y="257"/>
                      <a:pt x="79" y="256"/>
                    </a:cubicBezTo>
                    <a:cubicBezTo>
                      <a:pt x="73" y="256"/>
                      <a:pt x="67" y="255"/>
                      <a:pt x="60" y="249"/>
                    </a:cubicBezTo>
                    <a:cubicBezTo>
                      <a:pt x="55" y="253"/>
                      <a:pt x="57" y="257"/>
                      <a:pt x="62" y="261"/>
                    </a:cubicBezTo>
                    <a:cubicBezTo>
                      <a:pt x="66" y="265"/>
                      <a:pt x="72" y="269"/>
                      <a:pt x="75" y="273"/>
                    </a:cubicBezTo>
                    <a:cubicBezTo>
                      <a:pt x="64" y="284"/>
                      <a:pt x="64" y="284"/>
                      <a:pt x="64" y="284"/>
                    </a:cubicBezTo>
                    <a:cubicBezTo>
                      <a:pt x="45" y="267"/>
                      <a:pt x="45" y="267"/>
                      <a:pt x="45" y="267"/>
                    </a:cubicBezTo>
                    <a:cubicBezTo>
                      <a:pt x="42" y="270"/>
                      <a:pt x="42" y="270"/>
                      <a:pt x="42" y="270"/>
                    </a:cubicBezTo>
                    <a:cubicBezTo>
                      <a:pt x="49" y="279"/>
                      <a:pt x="62" y="290"/>
                      <a:pt x="58" y="299"/>
                    </a:cubicBezTo>
                    <a:cubicBezTo>
                      <a:pt x="49" y="299"/>
                      <a:pt x="49" y="299"/>
                      <a:pt x="49" y="299"/>
                    </a:cubicBezTo>
                    <a:cubicBezTo>
                      <a:pt x="56" y="300"/>
                      <a:pt x="55" y="306"/>
                      <a:pt x="56" y="310"/>
                    </a:cubicBezTo>
                    <a:cubicBezTo>
                      <a:pt x="57" y="314"/>
                      <a:pt x="58" y="318"/>
                      <a:pt x="66" y="319"/>
                    </a:cubicBezTo>
                    <a:cubicBezTo>
                      <a:pt x="57" y="325"/>
                      <a:pt x="71" y="328"/>
                      <a:pt x="71" y="332"/>
                    </a:cubicBezTo>
                    <a:cubicBezTo>
                      <a:pt x="69" y="334"/>
                      <a:pt x="69" y="334"/>
                      <a:pt x="69" y="334"/>
                    </a:cubicBezTo>
                    <a:cubicBezTo>
                      <a:pt x="79" y="342"/>
                      <a:pt x="95" y="337"/>
                      <a:pt x="99" y="353"/>
                    </a:cubicBezTo>
                    <a:cubicBezTo>
                      <a:pt x="100" y="357"/>
                      <a:pt x="100" y="357"/>
                      <a:pt x="100" y="357"/>
                    </a:cubicBezTo>
                    <a:cubicBezTo>
                      <a:pt x="97" y="355"/>
                      <a:pt x="93" y="356"/>
                      <a:pt x="91" y="356"/>
                    </a:cubicBezTo>
                    <a:cubicBezTo>
                      <a:pt x="94" y="361"/>
                      <a:pt x="97" y="379"/>
                      <a:pt x="106" y="372"/>
                    </a:cubicBezTo>
                    <a:cubicBezTo>
                      <a:pt x="110" y="376"/>
                      <a:pt x="110" y="376"/>
                      <a:pt x="110" y="376"/>
                    </a:cubicBezTo>
                    <a:cubicBezTo>
                      <a:pt x="117" y="371"/>
                      <a:pt x="108" y="362"/>
                      <a:pt x="118" y="363"/>
                    </a:cubicBezTo>
                    <a:cubicBezTo>
                      <a:pt x="123" y="371"/>
                      <a:pt x="123" y="377"/>
                      <a:pt x="123" y="387"/>
                    </a:cubicBezTo>
                    <a:cubicBezTo>
                      <a:pt x="130" y="393"/>
                      <a:pt x="130" y="393"/>
                      <a:pt x="130" y="393"/>
                    </a:cubicBezTo>
                    <a:cubicBezTo>
                      <a:pt x="137" y="381"/>
                      <a:pt x="141" y="398"/>
                      <a:pt x="148" y="394"/>
                    </a:cubicBezTo>
                    <a:cubicBezTo>
                      <a:pt x="164" y="405"/>
                      <a:pt x="157" y="382"/>
                      <a:pt x="167" y="379"/>
                    </a:cubicBezTo>
                    <a:cubicBezTo>
                      <a:pt x="173" y="381"/>
                      <a:pt x="171" y="386"/>
                      <a:pt x="172" y="390"/>
                    </a:cubicBezTo>
                    <a:cubicBezTo>
                      <a:pt x="179" y="393"/>
                      <a:pt x="193" y="399"/>
                      <a:pt x="199" y="407"/>
                    </a:cubicBezTo>
                    <a:cubicBezTo>
                      <a:pt x="208" y="397"/>
                      <a:pt x="208" y="397"/>
                      <a:pt x="208" y="397"/>
                    </a:cubicBezTo>
                    <a:cubicBezTo>
                      <a:pt x="193" y="377"/>
                      <a:pt x="201" y="361"/>
                      <a:pt x="188" y="340"/>
                    </a:cubicBezTo>
                    <a:cubicBezTo>
                      <a:pt x="204" y="331"/>
                      <a:pt x="204" y="331"/>
                      <a:pt x="204" y="331"/>
                    </a:cubicBezTo>
                    <a:cubicBezTo>
                      <a:pt x="209" y="339"/>
                      <a:pt x="209" y="339"/>
                      <a:pt x="209" y="339"/>
                    </a:cubicBezTo>
                    <a:cubicBezTo>
                      <a:pt x="207" y="345"/>
                      <a:pt x="197" y="346"/>
                      <a:pt x="199" y="352"/>
                    </a:cubicBezTo>
                    <a:cubicBezTo>
                      <a:pt x="209" y="357"/>
                      <a:pt x="212" y="365"/>
                      <a:pt x="210" y="372"/>
                    </a:cubicBezTo>
                    <a:cubicBezTo>
                      <a:pt x="216" y="370"/>
                      <a:pt x="216" y="370"/>
                      <a:pt x="216" y="370"/>
                    </a:cubicBezTo>
                    <a:cubicBezTo>
                      <a:pt x="267" y="346"/>
                      <a:pt x="267" y="346"/>
                      <a:pt x="267" y="346"/>
                    </a:cubicBezTo>
                    <a:cubicBezTo>
                      <a:pt x="322" y="318"/>
                      <a:pt x="322" y="318"/>
                      <a:pt x="322" y="318"/>
                    </a:cubicBezTo>
                    <a:cubicBezTo>
                      <a:pt x="390" y="280"/>
                      <a:pt x="390" y="280"/>
                      <a:pt x="390" y="280"/>
                    </a:cubicBezTo>
                    <a:cubicBezTo>
                      <a:pt x="400" y="295"/>
                      <a:pt x="400" y="295"/>
                      <a:pt x="400" y="295"/>
                    </a:cubicBezTo>
                    <a:cubicBezTo>
                      <a:pt x="405" y="306"/>
                      <a:pt x="405" y="306"/>
                      <a:pt x="405" y="30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8" name="Freeform 874">
                <a:extLst>
                  <a:ext uri="{FF2B5EF4-FFF2-40B4-BE49-F238E27FC236}">
                    <a16:creationId xmlns:a16="http://schemas.microsoft.com/office/drawing/2014/main" id="{886900E1-9136-447A-A833-149B2FDA5DFF}"/>
                  </a:ext>
                </a:extLst>
              </p:cNvPr>
              <p:cNvSpPr>
                <a:spLocks/>
              </p:cNvSpPr>
              <p:nvPr/>
            </p:nvSpPr>
            <p:spPr bwMode="auto">
              <a:xfrm>
                <a:off x="-4277" y="1353"/>
                <a:ext cx="252" cy="253"/>
              </a:xfrm>
              <a:custGeom>
                <a:avLst/>
                <a:gdLst>
                  <a:gd name="T0" fmla="*/ 6 w 405"/>
                  <a:gd name="T1" fmla="*/ 9 h 407"/>
                  <a:gd name="T2" fmla="*/ 15 w 405"/>
                  <a:gd name="T3" fmla="*/ 34 h 407"/>
                  <a:gd name="T4" fmla="*/ 32 w 405"/>
                  <a:gd name="T5" fmla="*/ 48 h 407"/>
                  <a:gd name="T6" fmla="*/ 37 w 405"/>
                  <a:gd name="T7" fmla="*/ 58 h 407"/>
                  <a:gd name="T8" fmla="*/ 51 w 405"/>
                  <a:gd name="T9" fmla="*/ 72 h 407"/>
                  <a:gd name="T10" fmla="*/ 57 w 405"/>
                  <a:gd name="T11" fmla="*/ 94 h 407"/>
                  <a:gd name="T12" fmla="*/ 86 w 405"/>
                  <a:gd name="T13" fmla="*/ 110 h 407"/>
                  <a:gd name="T14" fmla="*/ 90 w 405"/>
                  <a:gd name="T15" fmla="*/ 144 h 407"/>
                  <a:gd name="T16" fmla="*/ 105 w 405"/>
                  <a:gd name="T17" fmla="*/ 166 h 407"/>
                  <a:gd name="T18" fmla="*/ 117 w 405"/>
                  <a:gd name="T19" fmla="*/ 184 h 407"/>
                  <a:gd name="T20" fmla="*/ 132 w 405"/>
                  <a:gd name="T21" fmla="*/ 200 h 407"/>
                  <a:gd name="T22" fmla="*/ 141 w 405"/>
                  <a:gd name="T23" fmla="*/ 226 h 407"/>
                  <a:gd name="T24" fmla="*/ 148 w 405"/>
                  <a:gd name="T25" fmla="*/ 239 h 407"/>
                  <a:gd name="T26" fmla="*/ 136 w 405"/>
                  <a:gd name="T27" fmla="*/ 246 h 407"/>
                  <a:gd name="T28" fmla="*/ 100 w 405"/>
                  <a:gd name="T29" fmla="*/ 259 h 407"/>
                  <a:gd name="T30" fmla="*/ 60 w 405"/>
                  <a:gd name="T31" fmla="*/ 249 h 407"/>
                  <a:gd name="T32" fmla="*/ 75 w 405"/>
                  <a:gd name="T33" fmla="*/ 273 h 407"/>
                  <a:gd name="T34" fmla="*/ 45 w 405"/>
                  <a:gd name="T35" fmla="*/ 267 h 407"/>
                  <a:gd name="T36" fmla="*/ 58 w 405"/>
                  <a:gd name="T37" fmla="*/ 299 h 407"/>
                  <a:gd name="T38" fmla="*/ 56 w 405"/>
                  <a:gd name="T39" fmla="*/ 310 h 407"/>
                  <a:gd name="T40" fmla="*/ 71 w 405"/>
                  <a:gd name="T41" fmla="*/ 332 h 407"/>
                  <a:gd name="T42" fmla="*/ 99 w 405"/>
                  <a:gd name="T43" fmla="*/ 353 h 407"/>
                  <a:gd name="T44" fmla="*/ 91 w 405"/>
                  <a:gd name="T45" fmla="*/ 356 h 407"/>
                  <a:gd name="T46" fmla="*/ 110 w 405"/>
                  <a:gd name="T47" fmla="*/ 376 h 407"/>
                  <a:gd name="T48" fmla="*/ 123 w 405"/>
                  <a:gd name="T49" fmla="*/ 387 h 407"/>
                  <a:gd name="T50" fmla="*/ 148 w 405"/>
                  <a:gd name="T51" fmla="*/ 394 h 407"/>
                  <a:gd name="T52" fmla="*/ 172 w 405"/>
                  <a:gd name="T53" fmla="*/ 390 h 407"/>
                  <a:gd name="T54" fmla="*/ 208 w 405"/>
                  <a:gd name="T55" fmla="*/ 397 h 407"/>
                  <a:gd name="T56" fmla="*/ 204 w 405"/>
                  <a:gd name="T57" fmla="*/ 331 h 407"/>
                  <a:gd name="T58" fmla="*/ 199 w 405"/>
                  <a:gd name="T59" fmla="*/ 352 h 407"/>
                  <a:gd name="T60" fmla="*/ 216 w 405"/>
                  <a:gd name="T61" fmla="*/ 370 h 407"/>
                  <a:gd name="T62" fmla="*/ 322 w 405"/>
                  <a:gd name="T63" fmla="*/ 318 h 407"/>
                  <a:gd name="T64" fmla="*/ 400 w 405"/>
                  <a:gd name="T65" fmla="*/ 29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5" h="407">
                    <a:moveTo>
                      <a:pt x="0" y="0"/>
                    </a:moveTo>
                    <a:cubicBezTo>
                      <a:pt x="6" y="5"/>
                      <a:pt x="1" y="7"/>
                      <a:pt x="6" y="9"/>
                    </a:cubicBezTo>
                    <a:cubicBezTo>
                      <a:pt x="7" y="14"/>
                      <a:pt x="7" y="19"/>
                      <a:pt x="7" y="23"/>
                    </a:cubicBezTo>
                    <a:cubicBezTo>
                      <a:pt x="8" y="28"/>
                      <a:pt x="9" y="32"/>
                      <a:pt x="15" y="34"/>
                    </a:cubicBezTo>
                    <a:cubicBezTo>
                      <a:pt x="17" y="28"/>
                      <a:pt x="17" y="28"/>
                      <a:pt x="17" y="28"/>
                    </a:cubicBezTo>
                    <a:cubicBezTo>
                      <a:pt x="32" y="48"/>
                      <a:pt x="32" y="48"/>
                      <a:pt x="32" y="48"/>
                    </a:cubicBezTo>
                    <a:cubicBezTo>
                      <a:pt x="22" y="54"/>
                      <a:pt x="22" y="54"/>
                      <a:pt x="22" y="54"/>
                    </a:cubicBezTo>
                    <a:cubicBezTo>
                      <a:pt x="25" y="60"/>
                      <a:pt x="31" y="59"/>
                      <a:pt x="37" y="58"/>
                    </a:cubicBezTo>
                    <a:cubicBezTo>
                      <a:pt x="44" y="56"/>
                      <a:pt x="50" y="53"/>
                      <a:pt x="56" y="54"/>
                    </a:cubicBezTo>
                    <a:cubicBezTo>
                      <a:pt x="50" y="58"/>
                      <a:pt x="48" y="66"/>
                      <a:pt x="51" y="72"/>
                    </a:cubicBezTo>
                    <a:cubicBezTo>
                      <a:pt x="61" y="74"/>
                      <a:pt x="61" y="74"/>
                      <a:pt x="61" y="74"/>
                    </a:cubicBezTo>
                    <a:cubicBezTo>
                      <a:pt x="57" y="80"/>
                      <a:pt x="50" y="87"/>
                      <a:pt x="57" y="94"/>
                    </a:cubicBezTo>
                    <a:cubicBezTo>
                      <a:pt x="64" y="97"/>
                      <a:pt x="69" y="86"/>
                      <a:pt x="75" y="95"/>
                    </a:cubicBezTo>
                    <a:cubicBezTo>
                      <a:pt x="72" y="103"/>
                      <a:pt x="79" y="107"/>
                      <a:pt x="86" y="110"/>
                    </a:cubicBezTo>
                    <a:cubicBezTo>
                      <a:pt x="85" y="120"/>
                      <a:pt x="88" y="127"/>
                      <a:pt x="93" y="134"/>
                    </a:cubicBezTo>
                    <a:cubicBezTo>
                      <a:pt x="95" y="137"/>
                      <a:pt x="92" y="141"/>
                      <a:pt x="90" y="144"/>
                    </a:cubicBezTo>
                    <a:cubicBezTo>
                      <a:pt x="87" y="147"/>
                      <a:pt x="86" y="151"/>
                      <a:pt x="90" y="155"/>
                    </a:cubicBezTo>
                    <a:cubicBezTo>
                      <a:pt x="96" y="160"/>
                      <a:pt x="108" y="153"/>
                      <a:pt x="105" y="166"/>
                    </a:cubicBezTo>
                    <a:cubicBezTo>
                      <a:pt x="104" y="167"/>
                      <a:pt x="98" y="170"/>
                      <a:pt x="102" y="173"/>
                    </a:cubicBezTo>
                    <a:cubicBezTo>
                      <a:pt x="106" y="177"/>
                      <a:pt x="117" y="176"/>
                      <a:pt x="117" y="184"/>
                    </a:cubicBezTo>
                    <a:cubicBezTo>
                      <a:pt x="112" y="188"/>
                      <a:pt x="123" y="191"/>
                      <a:pt x="119" y="196"/>
                    </a:cubicBezTo>
                    <a:cubicBezTo>
                      <a:pt x="120" y="204"/>
                      <a:pt x="127" y="195"/>
                      <a:pt x="132" y="200"/>
                    </a:cubicBezTo>
                    <a:cubicBezTo>
                      <a:pt x="137" y="205"/>
                      <a:pt x="145" y="207"/>
                      <a:pt x="145" y="214"/>
                    </a:cubicBezTo>
                    <a:cubicBezTo>
                      <a:pt x="137" y="217"/>
                      <a:pt x="140" y="221"/>
                      <a:pt x="141" y="226"/>
                    </a:cubicBezTo>
                    <a:cubicBezTo>
                      <a:pt x="143" y="229"/>
                      <a:pt x="143" y="233"/>
                      <a:pt x="137" y="236"/>
                    </a:cubicBezTo>
                    <a:cubicBezTo>
                      <a:pt x="139" y="242"/>
                      <a:pt x="143" y="240"/>
                      <a:pt x="148" y="239"/>
                    </a:cubicBezTo>
                    <a:cubicBezTo>
                      <a:pt x="152" y="238"/>
                      <a:pt x="157" y="237"/>
                      <a:pt x="158" y="244"/>
                    </a:cubicBezTo>
                    <a:cubicBezTo>
                      <a:pt x="153" y="249"/>
                      <a:pt x="143" y="249"/>
                      <a:pt x="136" y="246"/>
                    </a:cubicBezTo>
                    <a:cubicBezTo>
                      <a:pt x="129" y="257"/>
                      <a:pt x="120" y="249"/>
                      <a:pt x="111" y="247"/>
                    </a:cubicBezTo>
                    <a:cubicBezTo>
                      <a:pt x="100" y="259"/>
                      <a:pt x="100" y="259"/>
                      <a:pt x="100" y="259"/>
                    </a:cubicBezTo>
                    <a:cubicBezTo>
                      <a:pt x="92" y="256"/>
                      <a:pt x="86" y="257"/>
                      <a:pt x="79" y="256"/>
                    </a:cubicBezTo>
                    <a:cubicBezTo>
                      <a:pt x="73" y="256"/>
                      <a:pt x="67" y="255"/>
                      <a:pt x="60" y="249"/>
                    </a:cubicBezTo>
                    <a:cubicBezTo>
                      <a:pt x="55" y="253"/>
                      <a:pt x="57" y="257"/>
                      <a:pt x="62" y="261"/>
                    </a:cubicBezTo>
                    <a:cubicBezTo>
                      <a:pt x="66" y="265"/>
                      <a:pt x="72" y="269"/>
                      <a:pt x="75" y="273"/>
                    </a:cubicBezTo>
                    <a:cubicBezTo>
                      <a:pt x="64" y="284"/>
                      <a:pt x="64" y="284"/>
                      <a:pt x="64" y="284"/>
                    </a:cubicBezTo>
                    <a:cubicBezTo>
                      <a:pt x="45" y="267"/>
                      <a:pt x="45" y="267"/>
                      <a:pt x="45" y="267"/>
                    </a:cubicBezTo>
                    <a:cubicBezTo>
                      <a:pt x="42" y="270"/>
                      <a:pt x="42" y="270"/>
                      <a:pt x="42" y="270"/>
                    </a:cubicBezTo>
                    <a:cubicBezTo>
                      <a:pt x="49" y="279"/>
                      <a:pt x="62" y="290"/>
                      <a:pt x="58" y="299"/>
                    </a:cubicBezTo>
                    <a:cubicBezTo>
                      <a:pt x="49" y="299"/>
                      <a:pt x="49" y="299"/>
                      <a:pt x="49" y="299"/>
                    </a:cubicBezTo>
                    <a:cubicBezTo>
                      <a:pt x="56" y="300"/>
                      <a:pt x="55" y="306"/>
                      <a:pt x="56" y="310"/>
                    </a:cubicBezTo>
                    <a:cubicBezTo>
                      <a:pt x="57" y="314"/>
                      <a:pt x="58" y="318"/>
                      <a:pt x="66" y="319"/>
                    </a:cubicBezTo>
                    <a:cubicBezTo>
                      <a:pt x="57" y="325"/>
                      <a:pt x="71" y="328"/>
                      <a:pt x="71" y="332"/>
                    </a:cubicBezTo>
                    <a:cubicBezTo>
                      <a:pt x="69" y="334"/>
                      <a:pt x="69" y="334"/>
                      <a:pt x="69" y="334"/>
                    </a:cubicBezTo>
                    <a:cubicBezTo>
                      <a:pt x="79" y="342"/>
                      <a:pt x="95" y="337"/>
                      <a:pt x="99" y="353"/>
                    </a:cubicBezTo>
                    <a:cubicBezTo>
                      <a:pt x="100" y="357"/>
                      <a:pt x="100" y="357"/>
                      <a:pt x="100" y="357"/>
                    </a:cubicBezTo>
                    <a:cubicBezTo>
                      <a:pt x="97" y="355"/>
                      <a:pt x="93" y="356"/>
                      <a:pt x="91" y="356"/>
                    </a:cubicBezTo>
                    <a:cubicBezTo>
                      <a:pt x="94" y="361"/>
                      <a:pt x="97" y="379"/>
                      <a:pt x="106" y="372"/>
                    </a:cubicBezTo>
                    <a:cubicBezTo>
                      <a:pt x="110" y="376"/>
                      <a:pt x="110" y="376"/>
                      <a:pt x="110" y="376"/>
                    </a:cubicBezTo>
                    <a:cubicBezTo>
                      <a:pt x="117" y="371"/>
                      <a:pt x="108" y="362"/>
                      <a:pt x="118" y="363"/>
                    </a:cubicBezTo>
                    <a:cubicBezTo>
                      <a:pt x="123" y="371"/>
                      <a:pt x="123" y="377"/>
                      <a:pt x="123" y="387"/>
                    </a:cubicBezTo>
                    <a:cubicBezTo>
                      <a:pt x="130" y="393"/>
                      <a:pt x="130" y="393"/>
                      <a:pt x="130" y="393"/>
                    </a:cubicBezTo>
                    <a:cubicBezTo>
                      <a:pt x="137" y="381"/>
                      <a:pt x="141" y="398"/>
                      <a:pt x="148" y="394"/>
                    </a:cubicBezTo>
                    <a:cubicBezTo>
                      <a:pt x="164" y="405"/>
                      <a:pt x="157" y="382"/>
                      <a:pt x="167" y="379"/>
                    </a:cubicBezTo>
                    <a:cubicBezTo>
                      <a:pt x="173" y="381"/>
                      <a:pt x="171" y="386"/>
                      <a:pt x="172" y="390"/>
                    </a:cubicBezTo>
                    <a:cubicBezTo>
                      <a:pt x="179" y="393"/>
                      <a:pt x="193" y="399"/>
                      <a:pt x="199" y="407"/>
                    </a:cubicBezTo>
                    <a:cubicBezTo>
                      <a:pt x="208" y="397"/>
                      <a:pt x="208" y="397"/>
                      <a:pt x="208" y="397"/>
                    </a:cubicBezTo>
                    <a:cubicBezTo>
                      <a:pt x="193" y="377"/>
                      <a:pt x="201" y="361"/>
                      <a:pt x="188" y="340"/>
                    </a:cubicBezTo>
                    <a:cubicBezTo>
                      <a:pt x="204" y="331"/>
                      <a:pt x="204" y="331"/>
                      <a:pt x="204" y="331"/>
                    </a:cubicBezTo>
                    <a:cubicBezTo>
                      <a:pt x="209" y="339"/>
                      <a:pt x="209" y="339"/>
                      <a:pt x="209" y="339"/>
                    </a:cubicBezTo>
                    <a:cubicBezTo>
                      <a:pt x="207" y="345"/>
                      <a:pt x="197" y="346"/>
                      <a:pt x="199" y="352"/>
                    </a:cubicBezTo>
                    <a:cubicBezTo>
                      <a:pt x="209" y="357"/>
                      <a:pt x="212" y="365"/>
                      <a:pt x="210" y="372"/>
                    </a:cubicBezTo>
                    <a:cubicBezTo>
                      <a:pt x="216" y="370"/>
                      <a:pt x="216" y="370"/>
                      <a:pt x="216" y="370"/>
                    </a:cubicBezTo>
                    <a:cubicBezTo>
                      <a:pt x="267" y="346"/>
                      <a:pt x="267" y="346"/>
                      <a:pt x="267" y="346"/>
                    </a:cubicBezTo>
                    <a:cubicBezTo>
                      <a:pt x="322" y="318"/>
                      <a:pt x="322" y="318"/>
                      <a:pt x="322" y="318"/>
                    </a:cubicBezTo>
                    <a:cubicBezTo>
                      <a:pt x="390" y="280"/>
                      <a:pt x="390" y="280"/>
                      <a:pt x="390" y="280"/>
                    </a:cubicBezTo>
                    <a:cubicBezTo>
                      <a:pt x="400" y="295"/>
                      <a:pt x="400" y="295"/>
                      <a:pt x="400" y="295"/>
                    </a:cubicBezTo>
                    <a:cubicBezTo>
                      <a:pt x="405" y="306"/>
                      <a:pt x="405" y="306"/>
                      <a:pt x="405" y="30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99" name="Freeform 875">
                <a:extLst>
                  <a:ext uri="{FF2B5EF4-FFF2-40B4-BE49-F238E27FC236}">
                    <a16:creationId xmlns:a16="http://schemas.microsoft.com/office/drawing/2014/main" id="{77594A3B-04F6-46C6-B7D0-2A80FE541808}"/>
                  </a:ext>
                </a:extLst>
              </p:cNvPr>
              <p:cNvSpPr>
                <a:spLocks/>
              </p:cNvSpPr>
              <p:nvPr/>
            </p:nvSpPr>
            <p:spPr bwMode="auto">
              <a:xfrm>
                <a:off x="-5231" y="1056"/>
                <a:ext cx="43" cy="321"/>
              </a:xfrm>
              <a:custGeom>
                <a:avLst/>
                <a:gdLst>
                  <a:gd name="T0" fmla="*/ 58 w 68"/>
                  <a:gd name="T1" fmla="*/ 0 h 516"/>
                  <a:gd name="T2" fmla="*/ 23 w 68"/>
                  <a:gd name="T3" fmla="*/ 36 h 516"/>
                  <a:gd name="T4" fmla="*/ 28 w 68"/>
                  <a:gd name="T5" fmla="*/ 41 h 516"/>
                  <a:gd name="T6" fmla="*/ 2 w 68"/>
                  <a:gd name="T7" fmla="*/ 73 h 516"/>
                  <a:gd name="T8" fmla="*/ 33 w 68"/>
                  <a:gd name="T9" fmla="*/ 104 h 516"/>
                  <a:gd name="T10" fmla="*/ 7 w 68"/>
                  <a:gd name="T11" fmla="*/ 146 h 516"/>
                  <a:gd name="T12" fmla="*/ 17 w 68"/>
                  <a:gd name="T13" fmla="*/ 152 h 516"/>
                  <a:gd name="T14" fmla="*/ 20 w 68"/>
                  <a:gd name="T15" fmla="*/ 184 h 516"/>
                  <a:gd name="T16" fmla="*/ 4 w 68"/>
                  <a:gd name="T17" fmla="*/ 190 h 516"/>
                  <a:gd name="T18" fmla="*/ 14 w 68"/>
                  <a:gd name="T19" fmla="*/ 200 h 516"/>
                  <a:gd name="T20" fmla="*/ 4 w 68"/>
                  <a:gd name="T21" fmla="*/ 202 h 516"/>
                  <a:gd name="T22" fmla="*/ 12 w 68"/>
                  <a:gd name="T23" fmla="*/ 233 h 516"/>
                  <a:gd name="T24" fmla="*/ 30 w 68"/>
                  <a:gd name="T25" fmla="*/ 253 h 516"/>
                  <a:gd name="T26" fmla="*/ 20 w 68"/>
                  <a:gd name="T27" fmla="*/ 268 h 516"/>
                  <a:gd name="T28" fmla="*/ 16 w 68"/>
                  <a:gd name="T29" fmla="*/ 277 h 516"/>
                  <a:gd name="T30" fmla="*/ 27 w 68"/>
                  <a:gd name="T31" fmla="*/ 300 h 516"/>
                  <a:gd name="T32" fmla="*/ 12 w 68"/>
                  <a:gd name="T33" fmla="*/ 303 h 516"/>
                  <a:gd name="T34" fmla="*/ 2 w 68"/>
                  <a:gd name="T35" fmla="*/ 334 h 516"/>
                  <a:gd name="T36" fmla="*/ 0 w 68"/>
                  <a:gd name="T37" fmla="*/ 364 h 516"/>
                  <a:gd name="T38" fmla="*/ 18 w 68"/>
                  <a:gd name="T39" fmla="*/ 402 h 516"/>
                  <a:gd name="T40" fmla="*/ 23 w 68"/>
                  <a:gd name="T41" fmla="*/ 418 h 516"/>
                  <a:gd name="T42" fmla="*/ 24 w 68"/>
                  <a:gd name="T43" fmla="*/ 454 h 516"/>
                  <a:gd name="T44" fmla="*/ 43 w 68"/>
                  <a:gd name="T45" fmla="*/ 464 h 516"/>
                  <a:gd name="T46" fmla="*/ 65 w 68"/>
                  <a:gd name="T47" fmla="*/ 467 h 516"/>
                  <a:gd name="T48" fmla="*/ 58 w 68"/>
                  <a:gd name="T49" fmla="*/ 483 h 516"/>
                  <a:gd name="T50" fmla="*/ 63 w 68"/>
                  <a:gd name="T51"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8" h="516">
                    <a:moveTo>
                      <a:pt x="58" y="0"/>
                    </a:moveTo>
                    <a:cubicBezTo>
                      <a:pt x="23" y="36"/>
                      <a:pt x="23" y="36"/>
                      <a:pt x="23" y="36"/>
                    </a:cubicBezTo>
                    <a:cubicBezTo>
                      <a:pt x="28" y="41"/>
                      <a:pt x="28" y="41"/>
                      <a:pt x="28" y="41"/>
                    </a:cubicBezTo>
                    <a:cubicBezTo>
                      <a:pt x="2" y="73"/>
                      <a:pt x="2" y="73"/>
                      <a:pt x="2" y="73"/>
                    </a:cubicBezTo>
                    <a:cubicBezTo>
                      <a:pt x="33" y="104"/>
                      <a:pt x="33" y="104"/>
                      <a:pt x="33" y="104"/>
                    </a:cubicBezTo>
                    <a:cubicBezTo>
                      <a:pt x="7" y="146"/>
                      <a:pt x="7" y="146"/>
                      <a:pt x="7" y="146"/>
                    </a:cubicBezTo>
                    <a:cubicBezTo>
                      <a:pt x="17" y="152"/>
                      <a:pt x="17" y="152"/>
                      <a:pt x="17" y="152"/>
                    </a:cubicBezTo>
                    <a:cubicBezTo>
                      <a:pt x="20" y="184"/>
                      <a:pt x="20" y="184"/>
                      <a:pt x="20" y="184"/>
                    </a:cubicBezTo>
                    <a:cubicBezTo>
                      <a:pt x="16" y="187"/>
                      <a:pt x="5" y="179"/>
                      <a:pt x="4" y="190"/>
                    </a:cubicBezTo>
                    <a:cubicBezTo>
                      <a:pt x="8" y="194"/>
                      <a:pt x="14" y="194"/>
                      <a:pt x="14" y="200"/>
                    </a:cubicBezTo>
                    <a:cubicBezTo>
                      <a:pt x="12" y="205"/>
                      <a:pt x="9" y="202"/>
                      <a:pt x="4" y="202"/>
                    </a:cubicBezTo>
                    <a:cubicBezTo>
                      <a:pt x="4" y="211"/>
                      <a:pt x="13" y="224"/>
                      <a:pt x="12" y="233"/>
                    </a:cubicBezTo>
                    <a:cubicBezTo>
                      <a:pt x="29" y="226"/>
                      <a:pt x="27" y="248"/>
                      <a:pt x="30" y="253"/>
                    </a:cubicBezTo>
                    <a:cubicBezTo>
                      <a:pt x="26" y="254"/>
                      <a:pt x="15" y="261"/>
                      <a:pt x="20" y="268"/>
                    </a:cubicBezTo>
                    <a:cubicBezTo>
                      <a:pt x="26" y="275"/>
                      <a:pt x="15" y="271"/>
                      <a:pt x="16" y="277"/>
                    </a:cubicBezTo>
                    <a:cubicBezTo>
                      <a:pt x="15" y="284"/>
                      <a:pt x="20" y="293"/>
                      <a:pt x="27" y="300"/>
                    </a:cubicBezTo>
                    <a:cubicBezTo>
                      <a:pt x="12" y="303"/>
                      <a:pt x="12" y="303"/>
                      <a:pt x="12" y="303"/>
                    </a:cubicBezTo>
                    <a:cubicBezTo>
                      <a:pt x="12" y="314"/>
                      <a:pt x="9" y="327"/>
                      <a:pt x="2" y="334"/>
                    </a:cubicBezTo>
                    <a:cubicBezTo>
                      <a:pt x="2" y="345"/>
                      <a:pt x="17" y="355"/>
                      <a:pt x="0" y="364"/>
                    </a:cubicBezTo>
                    <a:cubicBezTo>
                      <a:pt x="18" y="370"/>
                      <a:pt x="17" y="392"/>
                      <a:pt x="18" y="402"/>
                    </a:cubicBezTo>
                    <a:cubicBezTo>
                      <a:pt x="23" y="418"/>
                      <a:pt x="23" y="418"/>
                      <a:pt x="23" y="418"/>
                    </a:cubicBezTo>
                    <a:cubicBezTo>
                      <a:pt x="20" y="431"/>
                      <a:pt x="9" y="442"/>
                      <a:pt x="24" y="454"/>
                    </a:cubicBezTo>
                    <a:cubicBezTo>
                      <a:pt x="27" y="461"/>
                      <a:pt x="42" y="453"/>
                      <a:pt x="43" y="464"/>
                    </a:cubicBezTo>
                    <a:cubicBezTo>
                      <a:pt x="50" y="463"/>
                      <a:pt x="59" y="461"/>
                      <a:pt x="65" y="467"/>
                    </a:cubicBezTo>
                    <a:cubicBezTo>
                      <a:pt x="68" y="474"/>
                      <a:pt x="57" y="476"/>
                      <a:pt x="58" y="483"/>
                    </a:cubicBezTo>
                    <a:cubicBezTo>
                      <a:pt x="63" y="516"/>
                      <a:pt x="63" y="516"/>
                      <a:pt x="63" y="516"/>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0" name="Freeform 876">
                <a:extLst>
                  <a:ext uri="{FF2B5EF4-FFF2-40B4-BE49-F238E27FC236}">
                    <a16:creationId xmlns:a16="http://schemas.microsoft.com/office/drawing/2014/main" id="{F6FDF1A4-9D2C-4D15-9895-9DD7B0938D35}"/>
                  </a:ext>
                </a:extLst>
              </p:cNvPr>
              <p:cNvSpPr>
                <a:spLocks/>
              </p:cNvSpPr>
              <p:nvPr/>
            </p:nvSpPr>
            <p:spPr bwMode="auto">
              <a:xfrm>
                <a:off x="-5231" y="1056"/>
                <a:ext cx="43" cy="321"/>
              </a:xfrm>
              <a:custGeom>
                <a:avLst/>
                <a:gdLst>
                  <a:gd name="T0" fmla="*/ 58 w 68"/>
                  <a:gd name="T1" fmla="*/ 0 h 516"/>
                  <a:gd name="T2" fmla="*/ 23 w 68"/>
                  <a:gd name="T3" fmla="*/ 36 h 516"/>
                  <a:gd name="T4" fmla="*/ 28 w 68"/>
                  <a:gd name="T5" fmla="*/ 41 h 516"/>
                  <a:gd name="T6" fmla="*/ 2 w 68"/>
                  <a:gd name="T7" fmla="*/ 73 h 516"/>
                  <a:gd name="T8" fmla="*/ 33 w 68"/>
                  <a:gd name="T9" fmla="*/ 104 h 516"/>
                  <a:gd name="T10" fmla="*/ 7 w 68"/>
                  <a:gd name="T11" fmla="*/ 146 h 516"/>
                  <a:gd name="T12" fmla="*/ 17 w 68"/>
                  <a:gd name="T13" fmla="*/ 152 h 516"/>
                  <a:gd name="T14" fmla="*/ 20 w 68"/>
                  <a:gd name="T15" fmla="*/ 184 h 516"/>
                  <a:gd name="T16" fmla="*/ 4 w 68"/>
                  <a:gd name="T17" fmla="*/ 190 h 516"/>
                  <a:gd name="T18" fmla="*/ 14 w 68"/>
                  <a:gd name="T19" fmla="*/ 200 h 516"/>
                  <a:gd name="T20" fmla="*/ 4 w 68"/>
                  <a:gd name="T21" fmla="*/ 202 h 516"/>
                  <a:gd name="T22" fmla="*/ 12 w 68"/>
                  <a:gd name="T23" fmla="*/ 233 h 516"/>
                  <a:gd name="T24" fmla="*/ 30 w 68"/>
                  <a:gd name="T25" fmla="*/ 253 h 516"/>
                  <a:gd name="T26" fmla="*/ 20 w 68"/>
                  <a:gd name="T27" fmla="*/ 268 h 516"/>
                  <a:gd name="T28" fmla="*/ 16 w 68"/>
                  <a:gd name="T29" fmla="*/ 277 h 516"/>
                  <a:gd name="T30" fmla="*/ 27 w 68"/>
                  <a:gd name="T31" fmla="*/ 300 h 516"/>
                  <a:gd name="T32" fmla="*/ 12 w 68"/>
                  <a:gd name="T33" fmla="*/ 303 h 516"/>
                  <a:gd name="T34" fmla="*/ 2 w 68"/>
                  <a:gd name="T35" fmla="*/ 334 h 516"/>
                  <a:gd name="T36" fmla="*/ 0 w 68"/>
                  <a:gd name="T37" fmla="*/ 364 h 516"/>
                  <a:gd name="T38" fmla="*/ 18 w 68"/>
                  <a:gd name="T39" fmla="*/ 402 h 516"/>
                  <a:gd name="T40" fmla="*/ 23 w 68"/>
                  <a:gd name="T41" fmla="*/ 418 h 516"/>
                  <a:gd name="T42" fmla="*/ 24 w 68"/>
                  <a:gd name="T43" fmla="*/ 454 h 516"/>
                  <a:gd name="T44" fmla="*/ 43 w 68"/>
                  <a:gd name="T45" fmla="*/ 464 h 516"/>
                  <a:gd name="T46" fmla="*/ 65 w 68"/>
                  <a:gd name="T47" fmla="*/ 467 h 516"/>
                  <a:gd name="T48" fmla="*/ 58 w 68"/>
                  <a:gd name="T49" fmla="*/ 483 h 516"/>
                  <a:gd name="T50" fmla="*/ 63 w 68"/>
                  <a:gd name="T51"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8" h="516">
                    <a:moveTo>
                      <a:pt x="58" y="0"/>
                    </a:moveTo>
                    <a:cubicBezTo>
                      <a:pt x="23" y="36"/>
                      <a:pt x="23" y="36"/>
                      <a:pt x="23" y="36"/>
                    </a:cubicBezTo>
                    <a:cubicBezTo>
                      <a:pt x="28" y="41"/>
                      <a:pt x="28" y="41"/>
                      <a:pt x="28" y="41"/>
                    </a:cubicBezTo>
                    <a:cubicBezTo>
                      <a:pt x="2" y="73"/>
                      <a:pt x="2" y="73"/>
                      <a:pt x="2" y="73"/>
                    </a:cubicBezTo>
                    <a:cubicBezTo>
                      <a:pt x="33" y="104"/>
                      <a:pt x="33" y="104"/>
                      <a:pt x="33" y="104"/>
                    </a:cubicBezTo>
                    <a:cubicBezTo>
                      <a:pt x="7" y="146"/>
                      <a:pt x="7" y="146"/>
                      <a:pt x="7" y="146"/>
                    </a:cubicBezTo>
                    <a:cubicBezTo>
                      <a:pt x="17" y="152"/>
                      <a:pt x="17" y="152"/>
                      <a:pt x="17" y="152"/>
                    </a:cubicBezTo>
                    <a:cubicBezTo>
                      <a:pt x="20" y="184"/>
                      <a:pt x="20" y="184"/>
                      <a:pt x="20" y="184"/>
                    </a:cubicBezTo>
                    <a:cubicBezTo>
                      <a:pt x="16" y="187"/>
                      <a:pt x="5" y="179"/>
                      <a:pt x="4" y="190"/>
                    </a:cubicBezTo>
                    <a:cubicBezTo>
                      <a:pt x="8" y="194"/>
                      <a:pt x="14" y="194"/>
                      <a:pt x="14" y="200"/>
                    </a:cubicBezTo>
                    <a:cubicBezTo>
                      <a:pt x="12" y="205"/>
                      <a:pt x="9" y="202"/>
                      <a:pt x="4" y="202"/>
                    </a:cubicBezTo>
                    <a:cubicBezTo>
                      <a:pt x="4" y="211"/>
                      <a:pt x="13" y="224"/>
                      <a:pt x="12" y="233"/>
                    </a:cubicBezTo>
                    <a:cubicBezTo>
                      <a:pt x="29" y="226"/>
                      <a:pt x="27" y="248"/>
                      <a:pt x="30" y="253"/>
                    </a:cubicBezTo>
                    <a:cubicBezTo>
                      <a:pt x="26" y="254"/>
                      <a:pt x="15" y="261"/>
                      <a:pt x="20" y="268"/>
                    </a:cubicBezTo>
                    <a:cubicBezTo>
                      <a:pt x="26" y="275"/>
                      <a:pt x="15" y="271"/>
                      <a:pt x="16" y="277"/>
                    </a:cubicBezTo>
                    <a:cubicBezTo>
                      <a:pt x="15" y="284"/>
                      <a:pt x="20" y="293"/>
                      <a:pt x="27" y="300"/>
                    </a:cubicBezTo>
                    <a:cubicBezTo>
                      <a:pt x="12" y="303"/>
                      <a:pt x="12" y="303"/>
                      <a:pt x="12" y="303"/>
                    </a:cubicBezTo>
                    <a:cubicBezTo>
                      <a:pt x="12" y="314"/>
                      <a:pt x="9" y="327"/>
                      <a:pt x="2" y="334"/>
                    </a:cubicBezTo>
                    <a:cubicBezTo>
                      <a:pt x="2" y="345"/>
                      <a:pt x="17" y="355"/>
                      <a:pt x="0" y="364"/>
                    </a:cubicBezTo>
                    <a:cubicBezTo>
                      <a:pt x="18" y="370"/>
                      <a:pt x="17" y="392"/>
                      <a:pt x="18" y="402"/>
                    </a:cubicBezTo>
                    <a:cubicBezTo>
                      <a:pt x="23" y="418"/>
                      <a:pt x="23" y="418"/>
                      <a:pt x="23" y="418"/>
                    </a:cubicBezTo>
                    <a:cubicBezTo>
                      <a:pt x="20" y="431"/>
                      <a:pt x="9" y="442"/>
                      <a:pt x="24" y="454"/>
                    </a:cubicBezTo>
                    <a:cubicBezTo>
                      <a:pt x="27" y="461"/>
                      <a:pt x="42" y="453"/>
                      <a:pt x="43" y="464"/>
                    </a:cubicBezTo>
                    <a:cubicBezTo>
                      <a:pt x="50" y="463"/>
                      <a:pt x="59" y="461"/>
                      <a:pt x="65" y="467"/>
                    </a:cubicBezTo>
                    <a:cubicBezTo>
                      <a:pt x="68" y="474"/>
                      <a:pt x="57" y="476"/>
                      <a:pt x="58" y="483"/>
                    </a:cubicBezTo>
                    <a:cubicBezTo>
                      <a:pt x="63" y="516"/>
                      <a:pt x="63" y="516"/>
                      <a:pt x="63" y="516"/>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1" name="Freeform 877">
                <a:extLst>
                  <a:ext uri="{FF2B5EF4-FFF2-40B4-BE49-F238E27FC236}">
                    <a16:creationId xmlns:a16="http://schemas.microsoft.com/office/drawing/2014/main" id="{83AA8D2A-7D36-49FE-82D0-1CA1DA2DBFD8}"/>
                  </a:ext>
                </a:extLst>
              </p:cNvPr>
              <p:cNvSpPr>
                <a:spLocks/>
              </p:cNvSpPr>
              <p:nvPr/>
            </p:nvSpPr>
            <p:spPr bwMode="auto">
              <a:xfrm>
                <a:off x="-4077" y="1765"/>
                <a:ext cx="6" cy="11"/>
              </a:xfrm>
              <a:custGeom>
                <a:avLst/>
                <a:gdLst>
                  <a:gd name="T0" fmla="*/ 6 w 6"/>
                  <a:gd name="T1" fmla="*/ 0 h 11"/>
                  <a:gd name="T2" fmla="*/ 0 w 6"/>
                  <a:gd name="T3" fmla="*/ 11 h 11"/>
                  <a:gd name="T4" fmla="*/ 6 w 6"/>
                  <a:gd name="T5" fmla="*/ 0 h 11"/>
                </a:gdLst>
                <a:ahLst/>
                <a:cxnLst>
                  <a:cxn ang="0">
                    <a:pos x="T0" y="T1"/>
                  </a:cxn>
                  <a:cxn ang="0">
                    <a:pos x="T2" y="T3"/>
                  </a:cxn>
                  <a:cxn ang="0">
                    <a:pos x="T4" y="T5"/>
                  </a:cxn>
                </a:cxnLst>
                <a:rect l="0" t="0" r="r" b="b"/>
                <a:pathLst>
                  <a:path w="6" h="11">
                    <a:moveTo>
                      <a:pt x="6" y="0"/>
                    </a:moveTo>
                    <a:lnTo>
                      <a:pt x="0" y="1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2" name="Line 878">
                <a:extLst>
                  <a:ext uri="{FF2B5EF4-FFF2-40B4-BE49-F238E27FC236}">
                    <a16:creationId xmlns:a16="http://schemas.microsoft.com/office/drawing/2014/main" id="{68DDF883-0198-49D0-8BC4-50FA4EF1AFA9}"/>
                  </a:ext>
                </a:extLst>
              </p:cNvPr>
              <p:cNvSpPr>
                <a:spLocks noChangeShapeType="1"/>
              </p:cNvSpPr>
              <p:nvPr/>
            </p:nvSpPr>
            <p:spPr bwMode="auto">
              <a:xfrm flipH="1">
                <a:off x="-4077" y="1765"/>
                <a:ext cx="6" cy="11"/>
              </a:xfrm>
              <a:prstGeom prst="line">
                <a:avLst/>
              </a:pr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3" name="Freeform 879">
                <a:extLst>
                  <a:ext uri="{FF2B5EF4-FFF2-40B4-BE49-F238E27FC236}">
                    <a16:creationId xmlns:a16="http://schemas.microsoft.com/office/drawing/2014/main" id="{F91240B5-A832-4ADC-846D-9BD624495CF7}"/>
                  </a:ext>
                </a:extLst>
              </p:cNvPr>
              <p:cNvSpPr>
                <a:spLocks/>
              </p:cNvSpPr>
              <p:nvPr/>
            </p:nvSpPr>
            <p:spPr bwMode="auto">
              <a:xfrm>
                <a:off x="-4183" y="1723"/>
                <a:ext cx="42" cy="45"/>
              </a:xfrm>
              <a:custGeom>
                <a:avLst/>
                <a:gdLst>
                  <a:gd name="T0" fmla="*/ 67 w 67"/>
                  <a:gd name="T1" fmla="*/ 1 h 72"/>
                  <a:gd name="T2" fmla="*/ 51 w 67"/>
                  <a:gd name="T3" fmla="*/ 14 h 72"/>
                  <a:gd name="T4" fmla="*/ 36 w 67"/>
                  <a:gd name="T5" fmla="*/ 14 h 72"/>
                  <a:gd name="T6" fmla="*/ 22 w 67"/>
                  <a:gd name="T7" fmla="*/ 18 h 72"/>
                  <a:gd name="T8" fmla="*/ 24 w 67"/>
                  <a:gd name="T9" fmla="*/ 24 h 72"/>
                  <a:gd name="T10" fmla="*/ 14 w 67"/>
                  <a:gd name="T11" fmla="*/ 28 h 72"/>
                  <a:gd name="T12" fmla="*/ 20 w 67"/>
                  <a:gd name="T13" fmla="*/ 49 h 72"/>
                  <a:gd name="T14" fmla="*/ 18 w 67"/>
                  <a:gd name="T15" fmla="*/ 55 h 72"/>
                  <a:gd name="T16" fmla="*/ 12 w 67"/>
                  <a:gd name="T17" fmla="*/ 63 h 72"/>
                  <a:gd name="T18" fmla="*/ 0 w 67"/>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2">
                    <a:moveTo>
                      <a:pt x="67" y="1"/>
                    </a:moveTo>
                    <a:cubicBezTo>
                      <a:pt x="56" y="0"/>
                      <a:pt x="51" y="14"/>
                      <a:pt x="51" y="14"/>
                    </a:cubicBezTo>
                    <a:cubicBezTo>
                      <a:pt x="51" y="14"/>
                      <a:pt x="43" y="12"/>
                      <a:pt x="36" y="14"/>
                    </a:cubicBezTo>
                    <a:cubicBezTo>
                      <a:pt x="30" y="15"/>
                      <a:pt x="22" y="18"/>
                      <a:pt x="22" y="18"/>
                    </a:cubicBezTo>
                    <a:cubicBezTo>
                      <a:pt x="24" y="24"/>
                      <a:pt x="24" y="24"/>
                      <a:pt x="24" y="24"/>
                    </a:cubicBezTo>
                    <a:cubicBezTo>
                      <a:pt x="14" y="28"/>
                      <a:pt x="14" y="28"/>
                      <a:pt x="14" y="28"/>
                    </a:cubicBezTo>
                    <a:cubicBezTo>
                      <a:pt x="20" y="49"/>
                      <a:pt x="20" y="49"/>
                      <a:pt x="20" y="49"/>
                    </a:cubicBezTo>
                    <a:cubicBezTo>
                      <a:pt x="18" y="55"/>
                      <a:pt x="18" y="55"/>
                      <a:pt x="18" y="55"/>
                    </a:cubicBezTo>
                    <a:cubicBezTo>
                      <a:pt x="18" y="55"/>
                      <a:pt x="15" y="60"/>
                      <a:pt x="12" y="63"/>
                    </a:cubicBezTo>
                    <a:cubicBezTo>
                      <a:pt x="6" y="69"/>
                      <a:pt x="0" y="72"/>
                      <a:pt x="0" y="72"/>
                    </a:cubicBezTo>
                  </a:path>
                </a:pathLst>
              </a:custGeom>
              <a:grpFill/>
              <a:ln w="3175" cap="flat">
                <a:solidFill>
                  <a:srgbClr val="999999"/>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4" name="Freeform 880">
                <a:extLst>
                  <a:ext uri="{FF2B5EF4-FFF2-40B4-BE49-F238E27FC236}">
                    <a16:creationId xmlns:a16="http://schemas.microsoft.com/office/drawing/2014/main" id="{3FEC871C-5009-4495-AF36-5E4E2C92FC35}"/>
                  </a:ext>
                </a:extLst>
              </p:cNvPr>
              <p:cNvSpPr>
                <a:spLocks/>
              </p:cNvSpPr>
              <p:nvPr/>
            </p:nvSpPr>
            <p:spPr bwMode="auto">
              <a:xfrm>
                <a:off x="-4183" y="1723"/>
                <a:ext cx="42" cy="45"/>
              </a:xfrm>
              <a:custGeom>
                <a:avLst/>
                <a:gdLst>
                  <a:gd name="T0" fmla="*/ 67 w 67"/>
                  <a:gd name="T1" fmla="*/ 1 h 72"/>
                  <a:gd name="T2" fmla="*/ 51 w 67"/>
                  <a:gd name="T3" fmla="*/ 14 h 72"/>
                  <a:gd name="T4" fmla="*/ 36 w 67"/>
                  <a:gd name="T5" fmla="*/ 14 h 72"/>
                  <a:gd name="T6" fmla="*/ 22 w 67"/>
                  <a:gd name="T7" fmla="*/ 18 h 72"/>
                  <a:gd name="T8" fmla="*/ 24 w 67"/>
                  <a:gd name="T9" fmla="*/ 24 h 72"/>
                  <a:gd name="T10" fmla="*/ 14 w 67"/>
                  <a:gd name="T11" fmla="*/ 28 h 72"/>
                  <a:gd name="T12" fmla="*/ 20 w 67"/>
                  <a:gd name="T13" fmla="*/ 49 h 72"/>
                  <a:gd name="T14" fmla="*/ 18 w 67"/>
                  <a:gd name="T15" fmla="*/ 55 h 72"/>
                  <a:gd name="T16" fmla="*/ 12 w 67"/>
                  <a:gd name="T17" fmla="*/ 63 h 72"/>
                  <a:gd name="T18" fmla="*/ 0 w 67"/>
                  <a:gd name="T1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72">
                    <a:moveTo>
                      <a:pt x="67" y="1"/>
                    </a:moveTo>
                    <a:cubicBezTo>
                      <a:pt x="56" y="0"/>
                      <a:pt x="51" y="14"/>
                      <a:pt x="51" y="14"/>
                    </a:cubicBezTo>
                    <a:cubicBezTo>
                      <a:pt x="51" y="14"/>
                      <a:pt x="43" y="12"/>
                      <a:pt x="36" y="14"/>
                    </a:cubicBezTo>
                    <a:cubicBezTo>
                      <a:pt x="30" y="15"/>
                      <a:pt x="22" y="18"/>
                      <a:pt x="22" y="18"/>
                    </a:cubicBezTo>
                    <a:cubicBezTo>
                      <a:pt x="24" y="24"/>
                      <a:pt x="24" y="24"/>
                      <a:pt x="24" y="24"/>
                    </a:cubicBezTo>
                    <a:cubicBezTo>
                      <a:pt x="14" y="28"/>
                      <a:pt x="14" y="28"/>
                      <a:pt x="14" y="28"/>
                    </a:cubicBezTo>
                    <a:cubicBezTo>
                      <a:pt x="20" y="49"/>
                      <a:pt x="20" y="49"/>
                      <a:pt x="20" y="49"/>
                    </a:cubicBezTo>
                    <a:cubicBezTo>
                      <a:pt x="18" y="55"/>
                      <a:pt x="18" y="55"/>
                      <a:pt x="18" y="55"/>
                    </a:cubicBezTo>
                    <a:cubicBezTo>
                      <a:pt x="18" y="55"/>
                      <a:pt x="15" y="60"/>
                      <a:pt x="12" y="63"/>
                    </a:cubicBezTo>
                    <a:cubicBezTo>
                      <a:pt x="6" y="69"/>
                      <a:pt x="0" y="72"/>
                      <a:pt x="0" y="72"/>
                    </a:cubicBezTo>
                  </a:path>
                </a:pathLst>
              </a:custGeom>
              <a:grpFill/>
              <a:ln w="3175" cap="flat">
                <a:solidFill>
                  <a:srgbClr val="999999"/>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5" name="Freeform 881">
                <a:extLst>
                  <a:ext uri="{FF2B5EF4-FFF2-40B4-BE49-F238E27FC236}">
                    <a16:creationId xmlns:a16="http://schemas.microsoft.com/office/drawing/2014/main" id="{D314C9E9-A584-48CD-AA27-4A663D5D066B}"/>
                  </a:ext>
                </a:extLst>
              </p:cNvPr>
              <p:cNvSpPr>
                <a:spLocks noEditPoints="1"/>
              </p:cNvSpPr>
              <p:nvPr/>
            </p:nvSpPr>
            <p:spPr bwMode="auto">
              <a:xfrm>
                <a:off x="-5042" y="873"/>
                <a:ext cx="202" cy="582"/>
              </a:xfrm>
              <a:custGeom>
                <a:avLst/>
                <a:gdLst>
                  <a:gd name="T0" fmla="*/ 311 w 325"/>
                  <a:gd name="T1" fmla="*/ 20 h 935"/>
                  <a:gd name="T2" fmla="*/ 316 w 325"/>
                  <a:gd name="T3" fmla="*/ 0 h 935"/>
                  <a:gd name="T4" fmla="*/ 306 w 325"/>
                  <a:gd name="T5" fmla="*/ 43 h 935"/>
                  <a:gd name="T6" fmla="*/ 308 w 325"/>
                  <a:gd name="T7" fmla="*/ 32 h 935"/>
                  <a:gd name="T8" fmla="*/ 300 w 325"/>
                  <a:gd name="T9" fmla="*/ 67 h 935"/>
                  <a:gd name="T10" fmla="*/ 304 w 325"/>
                  <a:gd name="T11" fmla="*/ 50 h 935"/>
                  <a:gd name="T12" fmla="*/ 271 w 325"/>
                  <a:gd name="T13" fmla="*/ 185 h 935"/>
                  <a:gd name="T14" fmla="*/ 280 w 325"/>
                  <a:gd name="T15" fmla="*/ 148 h 935"/>
                  <a:gd name="T16" fmla="*/ 99 w 325"/>
                  <a:gd name="T17" fmla="*/ 408 h 935"/>
                  <a:gd name="T18" fmla="*/ 102 w 325"/>
                  <a:gd name="T19" fmla="*/ 409 h 935"/>
                  <a:gd name="T20" fmla="*/ 100 w 325"/>
                  <a:gd name="T21" fmla="*/ 396 h 935"/>
                  <a:gd name="T22" fmla="*/ 105 w 325"/>
                  <a:gd name="T23" fmla="*/ 390 h 935"/>
                  <a:gd name="T24" fmla="*/ 139 w 325"/>
                  <a:gd name="T25" fmla="*/ 399 h 935"/>
                  <a:gd name="T26" fmla="*/ 174 w 325"/>
                  <a:gd name="T27" fmla="*/ 407 h 935"/>
                  <a:gd name="T28" fmla="*/ 172 w 325"/>
                  <a:gd name="T29" fmla="*/ 415 h 935"/>
                  <a:gd name="T30" fmla="*/ 176 w 325"/>
                  <a:gd name="T31" fmla="*/ 416 h 935"/>
                  <a:gd name="T32" fmla="*/ 176 w 325"/>
                  <a:gd name="T33" fmla="*/ 416 h 935"/>
                  <a:gd name="T34" fmla="*/ 177 w 325"/>
                  <a:gd name="T35" fmla="*/ 414 h 935"/>
                  <a:gd name="T36" fmla="*/ 180 w 325"/>
                  <a:gd name="T37" fmla="*/ 413 h 935"/>
                  <a:gd name="T38" fmla="*/ 181 w 325"/>
                  <a:gd name="T39" fmla="*/ 409 h 935"/>
                  <a:gd name="T40" fmla="*/ 217 w 325"/>
                  <a:gd name="T41" fmla="*/ 416 h 935"/>
                  <a:gd name="T42" fmla="*/ 244 w 325"/>
                  <a:gd name="T43" fmla="*/ 298 h 935"/>
                  <a:gd name="T44" fmla="*/ 309 w 325"/>
                  <a:gd name="T45" fmla="*/ 935 h 935"/>
                  <a:gd name="T46" fmla="*/ 313 w 325"/>
                  <a:gd name="T47" fmla="*/ 885 h 935"/>
                  <a:gd name="T48" fmla="*/ 313 w 325"/>
                  <a:gd name="T49" fmla="*/ 885 h 935"/>
                  <a:gd name="T50" fmla="*/ 316 w 325"/>
                  <a:gd name="T51" fmla="*/ 836 h 935"/>
                  <a:gd name="T52" fmla="*/ 316 w 325"/>
                  <a:gd name="T53" fmla="*/ 836 h 935"/>
                  <a:gd name="T54" fmla="*/ 320 w 325"/>
                  <a:gd name="T55" fmla="*/ 786 h 935"/>
                  <a:gd name="T56" fmla="*/ 320 w 325"/>
                  <a:gd name="T57" fmla="*/ 786 h 935"/>
                  <a:gd name="T58" fmla="*/ 324 w 325"/>
                  <a:gd name="T59" fmla="*/ 737 h 935"/>
                  <a:gd name="T60" fmla="*/ 324 w 325"/>
                  <a:gd name="T61" fmla="*/ 737 h 935"/>
                  <a:gd name="T62" fmla="*/ 325 w 325"/>
                  <a:gd name="T63" fmla="*/ 725 h 935"/>
                  <a:gd name="T64" fmla="*/ 173 w 325"/>
                  <a:gd name="T65" fmla="*/ 675 h 935"/>
                  <a:gd name="T66" fmla="*/ 153 w 325"/>
                  <a:gd name="T67" fmla="*/ 637 h 935"/>
                  <a:gd name="T68" fmla="*/ 116 w 325"/>
                  <a:gd name="T69" fmla="*/ 629 h 935"/>
                  <a:gd name="T70" fmla="*/ 116 w 325"/>
                  <a:gd name="T71" fmla="*/ 629 h 935"/>
                  <a:gd name="T72" fmla="*/ 77 w 325"/>
                  <a:gd name="T73" fmla="*/ 578 h 935"/>
                  <a:gd name="T74" fmla="*/ 77 w 325"/>
                  <a:gd name="T75" fmla="*/ 578 h 935"/>
                  <a:gd name="T76" fmla="*/ 8 w 325"/>
                  <a:gd name="T77" fmla="*/ 477 h 935"/>
                  <a:gd name="T78" fmla="*/ 8 w 325"/>
                  <a:gd name="T79" fmla="*/ 477 h 935"/>
                  <a:gd name="T80" fmla="*/ 0 w 325"/>
                  <a:gd name="T81" fmla="*/ 463 h 935"/>
                  <a:gd name="T82" fmla="*/ 0 w 325"/>
                  <a:gd name="T83" fmla="*/ 463 h 935"/>
                  <a:gd name="T84" fmla="*/ 27 w 325"/>
                  <a:gd name="T85" fmla="*/ 390 h 935"/>
                  <a:gd name="T86" fmla="*/ 271 w 325"/>
                  <a:gd name="T87" fmla="*/ 185 h 935"/>
                  <a:gd name="T88" fmla="*/ 280 w 325"/>
                  <a:gd name="T89" fmla="*/ 148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5" h="935">
                    <a:moveTo>
                      <a:pt x="311" y="20"/>
                    </a:moveTo>
                    <a:cubicBezTo>
                      <a:pt x="313" y="13"/>
                      <a:pt x="315" y="7"/>
                      <a:pt x="316" y="0"/>
                    </a:cubicBezTo>
                    <a:moveTo>
                      <a:pt x="306" y="43"/>
                    </a:moveTo>
                    <a:cubicBezTo>
                      <a:pt x="306" y="39"/>
                      <a:pt x="307" y="36"/>
                      <a:pt x="308" y="32"/>
                    </a:cubicBezTo>
                    <a:moveTo>
                      <a:pt x="300" y="67"/>
                    </a:moveTo>
                    <a:cubicBezTo>
                      <a:pt x="301" y="61"/>
                      <a:pt x="302" y="56"/>
                      <a:pt x="304" y="50"/>
                    </a:cubicBezTo>
                    <a:moveTo>
                      <a:pt x="271" y="185"/>
                    </a:moveTo>
                    <a:cubicBezTo>
                      <a:pt x="274" y="172"/>
                      <a:pt x="277" y="160"/>
                      <a:pt x="280" y="148"/>
                    </a:cubicBezTo>
                    <a:moveTo>
                      <a:pt x="99" y="408"/>
                    </a:moveTo>
                    <a:cubicBezTo>
                      <a:pt x="102" y="409"/>
                      <a:pt x="102" y="409"/>
                      <a:pt x="102" y="409"/>
                    </a:cubicBezTo>
                    <a:cubicBezTo>
                      <a:pt x="100" y="396"/>
                      <a:pt x="100" y="396"/>
                      <a:pt x="100" y="396"/>
                    </a:cubicBezTo>
                    <a:cubicBezTo>
                      <a:pt x="105" y="390"/>
                      <a:pt x="105" y="390"/>
                      <a:pt x="105" y="390"/>
                    </a:cubicBezTo>
                    <a:cubicBezTo>
                      <a:pt x="139" y="399"/>
                      <a:pt x="139" y="399"/>
                      <a:pt x="139" y="399"/>
                    </a:cubicBezTo>
                    <a:cubicBezTo>
                      <a:pt x="174" y="407"/>
                      <a:pt x="174" y="407"/>
                      <a:pt x="174" y="407"/>
                    </a:cubicBezTo>
                    <a:cubicBezTo>
                      <a:pt x="172" y="415"/>
                      <a:pt x="172" y="415"/>
                      <a:pt x="172" y="415"/>
                    </a:cubicBezTo>
                    <a:cubicBezTo>
                      <a:pt x="176" y="416"/>
                      <a:pt x="176" y="416"/>
                      <a:pt x="176" y="416"/>
                    </a:cubicBezTo>
                    <a:cubicBezTo>
                      <a:pt x="176" y="416"/>
                      <a:pt x="176" y="416"/>
                      <a:pt x="176" y="416"/>
                    </a:cubicBezTo>
                    <a:cubicBezTo>
                      <a:pt x="177" y="414"/>
                      <a:pt x="177" y="414"/>
                      <a:pt x="177" y="414"/>
                    </a:cubicBezTo>
                    <a:cubicBezTo>
                      <a:pt x="180" y="413"/>
                      <a:pt x="180" y="413"/>
                      <a:pt x="180" y="413"/>
                    </a:cubicBezTo>
                    <a:cubicBezTo>
                      <a:pt x="181" y="409"/>
                      <a:pt x="181" y="409"/>
                      <a:pt x="181" y="409"/>
                    </a:cubicBezTo>
                    <a:cubicBezTo>
                      <a:pt x="217" y="416"/>
                      <a:pt x="217" y="416"/>
                      <a:pt x="217" y="416"/>
                    </a:cubicBezTo>
                    <a:cubicBezTo>
                      <a:pt x="244" y="298"/>
                      <a:pt x="244" y="298"/>
                      <a:pt x="244" y="298"/>
                    </a:cubicBezTo>
                    <a:moveTo>
                      <a:pt x="309" y="935"/>
                    </a:moveTo>
                    <a:cubicBezTo>
                      <a:pt x="313" y="885"/>
                      <a:pt x="313" y="885"/>
                      <a:pt x="313" y="885"/>
                    </a:cubicBezTo>
                    <a:moveTo>
                      <a:pt x="313" y="885"/>
                    </a:moveTo>
                    <a:cubicBezTo>
                      <a:pt x="316" y="836"/>
                      <a:pt x="316" y="836"/>
                      <a:pt x="316" y="836"/>
                    </a:cubicBezTo>
                    <a:moveTo>
                      <a:pt x="316" y="836"/>
                    </a:moveTo>
                    <a:cubicBezTo>
                      <a:pt x="320" y="786"/>
                      <a:pt x="320" y="786"/>
                      <a:pt x="320" y="786"/>
                    </a:cubicBezTo>
                    <a:moveTo>
                      <a:pt x="320" y="786"/>
                    </a:moveTo>
                    <a:cubicBezTo>
                      <a:pt x="324" y="737"/>
                      <a:pt x="324" y="737"/>
                      <a:pt x="324" y="737"/>
                    </a:cubicBezTo>
                    <a:moveTo>
                      <a:pt x="324" y="737"/>
                    </a:moveTo>
                    <a:cubicBezTo>
                      <a:pt x="325" y="725"/>
                      <a:pt x="325" y="725"/>
                      <a:pt x="325" y="725"/>
                    </a:cubicBezTo>
                    <a:cubicBezTo>
                      <a:pt x="173" y="675"/>
                      <a:pt x="173" y="675"/>
                      <a:pt x="173" y="675"/>
                    </a:cubicBezTo>
                    <a:cubicBezTo>
                      <a:pt x="153" y="637"/>
                      <a:pt x="153" y="637"/>
                      <a:pt x="153" y="637"/>
                    </a:cubicBezTo>
                    <a:cubicBezTo>
                      <a:pt x="116" y="629"/>
                      <a:pt x="116" y="629"/>
                      <a:pt x="116" y="629"/>
                    </a:cubicBezTo>
                    <a:moveTo>
                      <a:pt x="116" y="629"/>
                    </a:moveTo>
                    <a:cubicBezTo>
                      <a:pt x="77" y="578"/>
                      <a:pt x="77" y="578"/>
                      <a:pt x="77" y="578"/>
                    </a:cubicBezTo>
                    <a:moveTo>
                      <a:pt x="77" y="578"/>
                    </a:moveTo>
                    <a:cubicBezTo>
                      <a:pt x="8" y="477"/>
                      <a:pt x="8" y="477"/>
                      <a:pt x="8" y="477"/>
                    </a:cubicBezTo>
                    <a:moveTo>
                      <a:pt x="8" y="477"/>
                    </a:moveTo>
                    <a:cubicBezTo>
                      <a:pt x="0" y="463"/>
                      <a:pt x="0" y="463"/>
                      <a:pt x="0" y="463"/>
                    </a:cubicBezTo>
                    <a:moveTo>
                      <a:pt x="0" y="463"/>
                    </a:moveTo>
                    <a:cubicBezTo>
                      <a:pt x="27" y="390"/>
                      <a:pt x="27" y="390"/>
                      <a:pt x="27" y="390"/>
                    </a:cubicBezTo>
                    <a:moveTo>
                      <a:pt x="271" y="185"/>
                    </a:moveTo>
                    <a:cubicBezTo>
                      <a:pt x="280" y="148"/>
                      <a:pt x="280" y="148"/>
                      <a:pt x="280" y="148"/>
                    </a:cubicBezTo>
                  </a:path>
                </a:pathLst>
              </a:custGeom>
              <a:grpFill/>
              <a:ln w="3175" cap="flat">
                <a:solidFill>
                  <a:srgbClr val="666666"/>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6" name="Freeform 882">
                <a:extLst>
                  <a:ext uri="{FF2B5EF4-FFF2-40B4-BE49-F238E27FC236}">
                    <a16:creationId xmlns:a16="http://schemas.microsoft.com/office/drawing/2014/main" id="{2597CDEC-CBC5-409E-8AD8-8AB5E09964A4}"/>
                  </a:ext>
                </a:extLst>
              </p:cNvPr>
              <p:cNvSpPr>
                <a:spLocks noEditPoints="1"/>
              </p:cNvSpPr>
              <p:nvPr/>
            </p:nvSpPr>
            <p:spPr bwMode="auto">
              <a:xfrm>
                <a:off x="-5042" y="873"/>
                <a:ext cx="202" cy="582"/>
              </a:xfrm>
              <a:custGeom>
                <a:avLst/>
                <a:gdLst>
                  <a:gd name="T0" fmla="*/ 311 w 325"/>
                  <a:gd name="T1" fmla="*/ 20 h 935"/>
                  <a:gd name="T2" fmla="*/ 316 w 325"/>
                  <a:gd name="T3" fmla="*/ 0 h 935"/>
                  <a:gd name="T4" fmla="*/ 306 w 325"/>
                  <a:gd name="T5" fmla="*/ 43 h 935"/>
                  <a:gd name="T6" fmla="*/ 308 w 325"/>
                  <a:gd name="T7" fmla="*/ 32 h 935"/>
                  <a:gd name="T8" fmla="*/ 300 w 325"/>
                  <a:gd name="T9" fmla="*/ 67 h 935"/>
                  <a:gd name="T10" fmla="*/ 304 w 325"/>
                  <a:gd name="T11" fmla="*/ 50 h 935"/>
                  <a:gd name="T12" fmla="*/ 271 w 325"/>
                  <a:gd name="T13" fmla="*/ 185 h 935"/>
                  <a:gd name="T14" fmla="*/ 280 w 325"/>
                  <a:gd name="T15" fmla="*/ 148 h 935"/>
                  <a:gd name="T16" fmla="*/ 99 w 325"/>
                  <a:gd name="T17" fmla="*/ 408 h 935"/>
                  <a:gd name="T18" fmla="*/ 102 w 325"/>
                  <a:gd name="T19" fmla="*/ 409 h 935"/>
                  <a:gd name="T20" fmla="*/ 100 w 325"/>
                  <a:gd name="T21" fmla="*/ 396 h 935"/>
                  <a:gd name="T22" fmla="*/ 105 w 325"/>
                  <a:gd name="T23" fmla="*/ 390 h 935"/>
                  <a:gd name="T24" fmla="*/ 139 w 325"/>
                  <a:gd name="T25" fmla="*/ 399 h 935"/>
                  <a:gd name="T26" fmla="*/ 174 w 325"/>
                  <a:gd name="T27" fmla="*/ 407 h 935"/>
                  <a:gd name="T28" fmla="*/ 172 w 325"/>
                  <a:gd name="T29" fmla="*/ 415 h 935"/>
                  <a:gd name="T30" fmla="*/ 176 w 325"/>
                  <a:gd name="T31" fmla="*/ 416 h 935"/>
                  <a:gd name="T32" fmla="*/ 176 w 325"/>
                  <a:gd name="T33" fmla="*/ 416 h 935"/>
                  <a:gd name="T34" fmla="*/ 177 w 325"/>
                  <a:gd name="T35" fmla="*/ 414 h 935"/>
                  <a:gd name="T36" fmla="*/ 180 w 325"/>
                  <a:gd name="T37" fmla="*/ 413 h 935"/>
                  <a:gd name="T38" fmla="*/ 181 w 325"/>
                  <a:gd name="T39" fmla="*/ 409 h 935"/>
                  <a:gd name="T40" fmla="*/ 217 w 325"/>
                  <a:gd name="T41" fmla="*/ 416 h 935"/>
                  <a:gd name="T42" fmla="*/ 244 w 325"/>
                  <a:gd name="T43" fmla="*/ 298 h 935"/>
                  <a:gd name="T44" fmla="*/ 309 w 325"/>
                  <a:gd name="T45" fmla="*/ 935 h 935"/>
                  <a:gd name="T46" fmla="*/ 313 w 325"/>
                  <a:gd name="T47" fmla="*/ 885 h 935"/>
                  <a:gd name="T48" fmla="*/ 313 w 325"/>
                  <a:gd name="T49" fmla="*/ 885 h 935"/>
                  <a:gd name="T50" fmla="*/ 316 w 325"/>
                  <a:gd name="T51" fmla="*/ 836 h 935"/>
                  <a:gd name="T52" fmla="*/ 316 w 325"/>
                  <a:gd name="T53" fmla="*/ 836 h 935"/>
                  <a:gd name="T54" fmla="*/ 320 w 325"/>
                  <a:gd name="T55" fmla="*/ 786 h 935"/>
                  <a:gd name="T56" fmla="*/ 320 w 325"/>
                  <a:gd name="T57" fmla="*/ 786 h 935"/>
                  <a:gd name="T58" fmla="*/ 324 w 325"/>
                  <a:gd name="T59" fmla="*/ 737 h 935"/>
                  <a:gd name="T60" fmla="*/ 324 w 325"/>
                  <a:gd name="T61" fmla="*/ 737 h 935"/>
                  <a:gd name="T62" fmla="*/ 325 w 325"/>
                  <a:gd name="T63" fmla="*/ 725 h 935"/>
                  <a:gd name="T64" fmla="*/ 173 w 325"/>
                  <a:gd name="T65" fmla="*/ 675 h 935"/>
                  <a:gd name="T66" fmla="*/ 153 w 325"/>
                  <a:gd name="T67" fmla="*/ 637 h 935"/>
                  <a:gd name="T68" fmla="*/ 116 w 325"/>
                  <a:gd name="T69" fmla="*/ 629 h 935"/>
                  <a:gd name="T70" fmla="*/ 116 w 325"/>
                  <a:gd name="T71" fmla="*/ 629 h 935"/>
                  <a:gd name="T72" fmla="*/ 77 w 325"/>
                  <a:gd name="T73" fmla="*/ 578 h 935"/>
                  <a:gd name="T74" fmla="*/ 77 w 325"/>
                  <a:gd name="T75" fmla="*/ 578 h 935"/>
                  <a:gd name="T76" fmla="*/ 8 w 325"/>
                  <a:gd name="T77" fmla="*/ 477 h 935"/>
                  <a:gd name="T78" fmla="*/ 8 w 325"/>
                  <a:gd name="T79" fmla="*/ 477 h 935"/>
                  <a:gd name="T80" fmla="*/ 0 w 325"/>
                  <a:gd name="T81" fmla="*/ 463 h 935"/>
                  <a:gd name="T82" fmla="*/ 0 w 325"/>
                  <a:gd name="T83" fmla="*/ 463 h 935"/>
                  <a:gd name="T84" fmla="*/ 27 w 325"/>
                  <a:gd name="T85" fmla="*/ 390 h 935"/>
                  <a:gd name="T86" fmla="*/ 271 w 325"/>
                  <a:gd name="T87" fmla="*/ 185 h 935"/>
                  <a:gd name="T88" fmla="*/ 280 w 325"/>
                  <a:gd name="T89" fmla="*/ 148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5" h="935">
                    <a:moveTo>
                      <a:pt x="311" y="20"/>
                    </a:moveTo>
                    <a:cubicBezTo>
                      <a:pt x="313" y="13"/>
                      <a:pt x="315" y="7"/>
                      <a:pt x="316" y="0"/>
                    </a:cubicBezTo>
                    <a:moveTo>
                      <a:pt x="306" y="43"/>
                    </a:moveTo>
                    <a:cubicBezTo>
                      <a:pt x="306" y="39"/>
                      <a:pt x="307" y="36"/>
                      <a:pt x="308" y="32"/>
                    </a:cubicBezTo>
                    <a:moveTo>
                      <a:pt x="300" y="67"/>
                    </a:moveTo>
                    <a:cubicBezTo>
                      <a:pt x="301" y="61"/>
                      <a:pt x="302" y="56"/>
                      <a:pt x="304" y="50"/>
                    </a:cubicBezTo>
                    <a:moveTo>
                      <a:pt x="271" y="185"/>
                    </a:moveTo>
                    <a:cubicBezTo>
                      <a:pt x="274" y="172"/>
                      <a:pt x="277" y="160"/>
                      <a:pt x="280" y="148"/>
                    </a:cubicBezTo>
                    <a:moveTo>
                      <a:pt x="99" y="408"/>
                    </a:moveTo>
                    <a:cubicBezTo>
                      <a:pt x="102" y="409"/>
                      <a:pt x="102" y="409"/>
                      <a:pt x="102" y="409"/>
                    </a:cubicBezTo>
                    <a:cubicBezTo>
                      <a:pt x="100" y="396"/>
                      <a:pt x="100" y="396"/>
                      <a:pt x="100" y="396"/>
                    </a:cubicBezTo>
                    <a:cubicBezTo>
                      <a:pt x="105" y="390"/>
                      <a:pt x="105" y="390"/>
                      <a:pt x="105" y="390"/>
                    </a:cubicBezTo>
                    <a:cubicBezTo>
                      <a:pt x="139" y="399"/>
                      <a:pt x="139" y="399"/>
                      <a:pt x="139" y="399"/>
                    </a:cubicBezTo>
                    <a:cubicBezTo>
                      <a:pt x="174" y="407"/>
                      <a:pt x="174" y="407"/>
                      <a:pt x="174" y="407"/>
                    </a:cubicBezTo>
                    <a:cubicBezTo>
                      <a:pt x="172" y="415"/>
                      <a:pt x="172" y="415"/>
                      <a:pt x="172" y="415"/>
                    </a:cubicBezTo>
                    <a:cubicBezTo>
                      <a:pt x="176" y="416"/>
                      <a:pt x="176" y="416"/>
                      <a:pt x="176" y="416"/>
                    </a:cubicBezTo>
                    <a:cubicBezTo>
                      <a:pt x="176" y="416"/>
                      <a:pt x="176" y="416"/>
                      <a:pt x="176" y="416"/>
                    </a:cubicBezTo>
                    <a:cubicBezTo>
                      <a:pt x="177" y="414"/>
                      <a:pt x="177" y="414"/>
                      <a:pt x="177" y="414"/>
                    </a:cubicBezTo>
                    <a:cubicBezTo>
                      <a:pt x="180" y="413"/>
                      <a:pt x="180" y="413"/>
                      <a:pt x="180" y="413"/>
                    </a:cubicBezTo>
                    <a:cubicBezTo>
                      <a:pt x="181" y="409"/>
                      <a:pt x="181" y="409"/>
                      <a:pt x="181" y="409"/>
                    </a:cubicBezTo>
                    <a:cubicBezTo>
                      <a:pt x="217" y="416"/>
                      <a:pt x="217" y="416"/>
                      <a:pt x="217" y="416"/>
                    </a:cubicBezTo>
                    <a:cubicBezTo>
                      <a:pt x="244" y="298"/>
                      <a:pt x="244" y="298"/>
                      <a:pt x="244" y="298"/>
                    </a:cubicBezTo>
                    <a:moveTo>
                      <a:pt x="309" y="935"/>
                    </a:moveTo>
                    <a:cubicBezTo>
                      <a:pt x="313" y="885"/>
                      <a:pt x="313" y="885"/>
                      <a:pt x="313" y="885"/>
                    </a:cubicBezTo>
                    <a:moveTo>
                      <a:pt x="313" y="885"/>
                    </a:moveTo>
                    <a:cubicBezTo>
                      <a:pt x="316" y="836"/>
                      <a:pt x="316" y="836"/>
                      <a:pt x="316" y="836"/>
                    </a:cubicBezTo>
                    <a:moveTo>
                      <a:pt x="316" y="836"/>
                    </a:moveTo>
                    <a:cubicBezTo>
                      <a:pt x="320" y="786"/>
                      <a:pt x="320" y="786"/>
                      <a:pt x="320" y="786"/>
                    </a:cubicBezTo>
                    <a:moveTo>
                      <a:pt x="320" y="786"/>
                    </a:moveTo>
                    <a:cubicBezTo>
                      <a:pt x="324" y="737"/>
                      <a:pt x="324" y="737"/>
                      <a:pt x="324" y="737"/>
                    </a:cubicBezTo>
                    <a:moveTo>
                      <a:pt x="324" y="737"/>
                    </a:moveTo>
                    <a:cubicBezTo>
                      <a:pt x="325" y="725"/>
                      <a:pt x="325" y="725"/>
                      <a:pt x="325" y="725"/>
                    </a:cubicBezTo>
                    <a:cubicBezTo>
                      <a:pt x="173" y="675"/>
                      <a:pt x="173" y="675"/>
                      <a:pt x="173" y="675"/>
                    </a:cubicBezTo>
                    <a:cubicBezTo>
                      <a:pt x="153" y="637"/>
                      <a:pt x="153" y="637"/>
                      <a:pt x="153" y="637"/>
                    </a:cubicBezTo>
                    <a:cubicBezTo>
                      <a:pt x="116" y="629"/>
                      <a:pt x="116" y="629"/>
                      <a:pt x="116" y="629"/>
                    </a:cubicBezTo>
                    <a:moveTo>
                      <a:pt x="116" y="629"/>
                    </a:moveTo>
                    <a:cubicBezTo>
                      <a:pt x="77" y="578"/>
                      <a:pt x="77" y="578"/>
                      <a:pt x="77" y="578"/>
                    </a:cubicBezTo>
                    <a:moveTo>
                      <a:pt x="77" y="578"/>
                    </a:moveTo>
                    <a:cubicBezTo>
                      <a:pt x="8" y="477"/>
                      <a:pt x="8" y="477"/>
                      <a:pt x="8" y="477"/>
                    </a:cubicBezTo>
                    <a:moveTo>
                      <a:pt x="8" y="477"/>
                    </a:moveTo>
                    <a:cubicBezTo>
                      <a:pt x="0" y="463"/>
                      <a:pt x="0" y="463"/>
                      <a:pt x="0" y="463"/>
                    </a:cubicBezTo>
                    <a:moveTo>
                      <a:pt x="0" y="463"/>
                    </a:moveTo>
                    <a:cubicBezTo>
                      <a:pt x="27" y="390"/>
                      <a:pt x="27" y="390"/>
                      <a:pt x="27" y="390"/>
                    </a:cubicBezTo>
                    <a:moveTo>
                      <a:pt x="271" y="185"/>
                    </a:moveTo>
                    <a:cubicBezTo>
                      <a:pt x="280" y="148"/>
                      <a:pt x="280" y="148"/>
                      <a:pt x="280" y="148"/>
                    </a:cubicBezTo>
                  </a:path>
                </a:pathLst>
              </a:custGeom>
              <a:grpFill/>
              <a:ln w="3175" cap="flat">
                <a:solidFill>
                  <a:srgbClr val="666666"/>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7" name="Freeform 883">
                <a:extLst>
                  <a:ext uri="{FF2B5EF4-FFF2-40B4-BE49-F238E27FC236}">
                    <a16:creationId xmlns:a16="http://schemas.microsoft.com/office/drawing/2014/main" id="{6E3E774B-6BC5-4C9E-BAFA-E1175A1908F4}"/>
                  </a:ext>
                </a:extLst>
              </p:cNvPr>
              <p:cNvSpPr>
                <a:spLocks/>
              </p:cNvSpPr>
              <p:nvPr/>
            </p:nvSpPr>
            <p:spPr bwMode="auto">
              <a:xfrm>
                <a:off x="-4303" y="1761"/>
                <a:ext cx="183" cy="141"/>
              </a:xfrm>
              <a:custGeom>
                <a:avLst/>
                <a:gdLst>
                  <a:gd name="T0" fmla="*/ 294 w 294"/>
                  <a:gd name="T1" fmla="*/ 92 h 227"/>
                  <a:gd name="T2" fmla="*/ 289 w 294"/>
                  <a:gd name="T3" fmla="*/ 91 h 227"/>
                  <a:gd name="T4" fmla="*/ 272 w 294"/>
                  <a:gd name="T5" fmla="*/ 72 h 227"/>
                  <a:gd name="T6" fmla="*/ 261 w 294"/>
                  <a:gd name="T7" fmla="*/ 72 h 227"/>
                  <a:gd name="T8" fmla="*/ 236 w 294"/>
                  <a:gd name="T9" fmla="*/ 6 h 227"/>
                  <a:gd name="T10" fmla="*/ 217 w 294"/>
                  <a:gd name="T11" fmla="*/ 0 h 227"/>
                  <a:gd name="T12" fmla="*/ 217 w 294"/>
                  <a:gd name="T13" fmla="*/ 4 h 227"/>
                  <a:gd name="T14" fmla="*/ 212 w 294"/>
                  <a:gd name="T15" fmla="*/ 5 h 227"/>
                  <a:gd name="T16" fmla="*/ 200 w 294"/>
                  <a:gd name="T17" fmla="*/ 15 h 227"/>
                  <a:gd name="T18" fmla="*/ 194 w 294"/>
                  <a:gd name="T19" fmla="*/ 13 h 227"/>
                  <a:gd name="T20" fmla="*/ 191 w 294"/>
                  <a:gd name="T21" fmla="*/ 4 h 227"/>
                  <a:gd name="T22" fmla="*/ 185 w 294"/>
                  <a:gd name="T23" fmla="*/ 4 h 227"/>
                  <a:gd name="T24" fmla="*/ 168 w 294"/>
                  <a:gd name="T25" fmla="*/ 53 h 227"/>
                  <a:gd name="T26" fmla="*/ 172 w 294"/>
                  <a:gd name="T27" fmla="*/ 66 h 227"/>
                  <a:gd name="T28" fmla="*/ 176 w 294"/>
                  <a:gd name="T29" fmla="*/ 96 h 227"/>
                  <a:gd name="T30" fmla="*/ 169 w 294"/>
                  <a:gd name="T31" fmla="*/ 105 h 227"/>
                  <a:gd name="T32" fmla="*/ 166 w 294"/>
                  <a:gd name="T33" fmla="*/ 115 h 227"/>
                  <a:gd name="T34" fmla="*/ 165 w 294"/>
                  <a:gd name="T35" fmla="*/ 128 h 227"/>
                  <a:gd name="T36" fmla="*/ 160 w 294"/>
                  <a:gd name="T37" fmla="*/ 134 h 227"/>
                  <a:gd name="T38" fmla="*/ 153 w 294"/>
                  <a:gd name="T39" fmla="*/ 138 h 227"/>
                  <a:gd name="T40" fmla="*/ 152 w 294"/>
                  <a:gd name="T41" fmla="*/ 148 h 227"/>
                  <a:gd name="T42" fmla="*/ 36 w 294"/>
                  <a:gd name="T43" fmla="*/ 182 h 227"/>
                  <a:gd name="T44" fmla="*/ 22 w 294"/>
                  <a:gd name="T45" fmla="*/ 194 h 227"/>
                  <a:gd name="T46" fmla="*/ 0 w 294"/>
                  <a:gd name="T4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4" h="227">
                    <a:moveTo>
                      <a:pt x="294" y="92"/>
                    </a:moveTo>
                    <a:cubicBezTo>
                      <a:pt x="291" y="91"/>
                      <a:pt x="289" y="91"/>
                      <a:pt x="289" y="91"/>
                    </a:cubicBezTo>
                    <a:cubicBezTo>
                      <a:pt x="280" y="94"/>
                      <a:pt x="278" y="79"/>
                      <a:pt x="272" y="72"/>
                    </a:cubicBezTo>
                    <a:cubicBezTo>
                      <a:pt x="269" y="72"/>
                      <a:pt x="264" y="73"/>
                      <a:pt x="261" y="72"/>
                    </a:cubicBezTo>
                    <a:cubicBezTo>
                      <a:pt x="236" y="6"/>
                      <a:pt x="236" y="6"/>
                      <a:pt x="236" y="6"/>
                    </a:cubicBezTo>
                    <a:cubicBezTo>
                      <a:pt x="230" y="1"/>
                      <a:pt x="222" y="0"/>
                      <a:pt x="217" y="0"/>
                    </a:cubicBezTo>
                    <a:cubicBezTo>
                      <a:pt x="217" y="1"/>
                      <a:pt x="217" y="4"/>
                      <a:pt x="217" y="4"/>
                    </a:cubicBezTo>
                    <a:cubicBezTo>
                      <a:pt x="212" y="5"/>
                      <a:pt x="212" y="5"/>
                      <a:pt x="212" y="5"/>
                    </a:cubicBezTo>
                    <a:cubicBezTo>
                      <a:pt x="207" y="8"/>
                      <a:pt x="203" y="11"/>
                      <a:pt x="200" y="15"/>
                    </a:cubicBezTo>
                    <a:cubicBezTo>
                      <a:pt x="194" y="13"/>
                      <a:pt x="194" y="13"/>
                      <a:pt x="194" y="13"/>
                    </a:cubicBezTo>
                    <a:cubicBezTo>
                      <a:pt x="192" y="9"/>
                      <a:pt x="191" y="6"/>
                      <a:pt x="191" y="4"/>
                    </a:cubicBezTo>
                    <a:cubicBezTo>
                      <a:pt x="190" y="3"/>
                      <a:pt x="187" y="4"/>
                      <a:pt x="185" y="4"/>
                    </a:cubicBezTo>
                    <a:cubicBezTo>
                      <a:pt x="179" y="20"/>
                      <a:pt x="172" y="39"/>
                      <a:pt x="168" y="53"/>
                    </a:cubicBezTo>
                    <a:cubicBezTo>
                      <a:pt x="169" y="56"/>
                      <a:pt x="171" y="59"/>
                      <a:pt x="172" y="66"/>
                    </a:cubicBezTo>
                    <a:cubicBezTo>
                      <a:pt x="170" y="73"/>
                      <a:pt x="173" y="84"/>
                      <a:pt x="176" y="96"/>
                    </a:cubicBezTo>
                    <a:cubicBezTo>
                      <a:pt x="169" y="105"/>
                      <a:pt x="169" y="105"/>
                      <a:pt x="169" y="105"/>
                    </a:cubicBezTo>
                    <a:cubicBezTo>
                      <a:pt x="166" y="115"/>
                      <a:pt x="166" y="115"/>
                      <a:pt x="166" y="115"/>
                    </a:cubicBezTo>
                    <a:cubicBezTo>
                      <a:pt x="165" y="128"/>
                      <a:pt x="165" y="128"/>
                      <a:pt x="165" y="128"/>
                    </a:cubicBezTo>
                    <a:cubicBezTo>
                      <a:pt x="166" y="133"/>
                      <a:pt x="167" y="135"/>
                      <a:pt x="160" y="134"/>
                    </a:cubicBezTo>
                    <a:cubicBezTo>
                      <a:pt x="159" y="134"/>
                      <a:pt x="155" y="133"/>
                      <a:pt x="153" y="138"/>
                    </a:cubicBezTo>
                    <a:cubicBezTo>
                      <a:pt x="154" y="142"/>
                      <a:pt x="153" y="145"/>
                      <a:pt x="152" y="148"/>
                    </a:cubicBezTo>
                    <a:cubicBezTo>
                      <a:pt x="119" y="159"/>
                      <a:pt x="63" y="175"/>
                      <a:pt x="36" y="182"/>
                    </a:cubicBezTo>
                    <a:cubicBezTo>
                      <a:pt x="26" y="186"/>
                      <a:pt x="28" y="187"/>
                      <a:pt x="22" y="194"/>
                    </a:cubicBezTo>
                    <a:cubicBezTo>
                      <a:pt x="22" y="194"/>
                      <a:pt x="10" y="214"/>
                      <a:pt x="0" y="22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8" name="Freeform 884">
                <a:extLst>
                  <a:ext uri="{FF2B5EF4-FFF2-40B4-BE49-F238E27FC236}">
                    <a16:creationId xmlns:a16="http://schemas.microsoft.com/office/drawing/2014/main" id="{EA7930EB-4DB3-4844-95A0-C672CE060151}"/>
                  </a:ext>
                </a:extLst>
              </p:cNvPr>
              <p:cNvSpPr>
                <a:spLocks/>
              </p:cNvSpPr>
              <p:nvPr/>
            </p:nvSpPr>
            <p:spPr bwMode="auto">
              <a:xfrm>
                <a:off x="-4303" y="1761"/>
                <a:ext cx="183" cy="141"/>
              </a:xfrm>
              <a:custGeom>
                <a:avLst/>
                <a:gdLst>
                  <a:gd name="T0" fmla="*/ 294 w 294"/>
                  <a:gd name="T1" fmla="*/ 92 h 227"/>
                  <a:gd name="T2" fmla="*/ 289 w 294"/>
                  <a:gd name="T3" fmla="*/ 91 h 227"/>
                  <a:gd name="T4" fmla="*/ 272 w 294"/>
                  <a:gd name="T5" fmla="*/ 72 h 227"/>
                  <a:gd name="T6" fmla="*/ 261 w 294"/>
                  <a:gd name="T7" fmla="*/ 72 h 227"/>
                  <a:gd name="T8" fmla="*/ 236 w 294"/>
                  <a:gd name="T9" fmla="*/ 6 h 227"/>
                  <a:gd name="T10" fmla="*/ 217 w 294"/>
                  <a:gd name="T11" fmla="*/ 0 h 227"/>
                  <a:gd name="T12" fmla="*/ 217 w 294"/>
                  <a:gd name="T13" fmla="*/ 4 h 227"/>
                  <a:gd name="T14" fmla="*/ 212 w 294"/>
                  <a:gd name="T15" fmla="*/ 5 h 227"/>
                  <a:gd name="T16" fmla="*/ 200 w 294"/>
                  <a:gd name="T17" fmla="*/ 15 h 227"/>
                  <a:gd name="T18" fmla="*/ 194 w 294"/>
                  <a:gd name="T19" fmla="*/ 13 h 227"/>
                  <a:gd name="T20" fmla="*/ 191 w 294"/>
                  <a:gd name="T21" fmla="*/ 4 h 227"/>
                  <a:gd name="T22" fmla="*/ 185 w 294"/>
                  <a:gd name="T23" fmla="*/ 4 h 227"/>
                  <a:gd name="T24" fmla="*/ 168 w 294"/>
                  <a:gd name="T25" fmla="*/ 53 h 227"/>
                  <a:gd name="T26" fmla="*/ 172 w 294"/>
                  <a:gd name="T27" fmla="*/ 66 h 227"/>
                  <a:gd name="T28" fmla="*/ 176 w 294"/>
                  <a:gd name="T29" fmla="*/ 96 h 227"/>
                  <a:gd name="T30" fmla="*/ 169 w 294"/>
                  <a:gd name="T31" fmla="*/ 105 h 227"/>
                  <a:gd name="T32" fmla="*/ 166 w 294"/>
                  <a:gd name="T33" fmla="*/ 115 h 227"/>
                  <a:gd name="T34" fmla="*/ 165 w 294"/>
                  <a:gd name="T35" fmla="*/ 128 h 227"/>
                  <a:gd name="T36" fmla="*/ 160 w 294"/>
                  <a:gd name="T37" fmla="*/ 134 h 227"/>
                  <a:gd name="T38" fmla="*/ 153 w 294"/>
                  <a:gd name="T39" fmla="*/ 138 h 227"/>
                  <a:gd name="T40" fmla="*/ 152 w 294"/>
                  <a:gd name="T41" fmla="*/ 148 h 227"/>
                  <a:gd name="T42" fmla="*/ 36 w 294"/>
                  <a:gd name="T43" fmla="*/ 182 h 227"/>
                  <a:gd name="T44" fmla="*/ 22 w 294"/>
                  <a:gd name="T45" fmla="*/ 194 h 227"/>
                  <a:gd name="T46" fmla="*/ 0 w 294"/>
                  <a:gd name="T47"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4" h="227">
                    <a:moveTo>
                      <a:pt x="294" y="92"/>
                    </a:moveTo>
                    <a:cubicBezTo>
                      <a:pt x="291" y="91"/>
                      <a:pt x="289" y="91"/>
                      <a:pt x="289" y="91"/>
                    </a:cubicBezTo>
                    <a:cubicBezTo>
                      <a:pt x="280" y="94"/>
                      <a:pt x="278" y="79"/>
                      <a:pt x="272" y="72"/>
                    </a:cubicBezTo>
                    <a:cubicBezTo>
                      <a:pt x="269" y="72"/>
                      <a:pt x="264" y="73"/>
                      <a:pt x="261" y="72"/>
                    </a:cubicBezTo>
                    <a:cubicBezTo>
                      <a:pt x="236" y="6"/>
                      <a:pt x="236" y="6"/>
                      <a:pt x="236" y="6"/>
                    </a:cubicBezTo>
                    <a:cubicBezTo>
                      <a:pt x="230" y="1"/>
                      <a:pt x="222" y="0"/>
                      <a:pt x="217" y="0"/>
                    </a:cubicBezTo>
                    <a:cubicBezTo>
                      <a:pt x="217" y="1"/>
                      <a:pt x="217" y="4"/>
                      <a:pt x="217" y="4"/>
                    </a:cubicBezTo>
                    <a:cubicBezTo>
                      <a:pt x="212" y="5"/>
                      <a:pt x="212" y="5"/>
                      <a:pt x="212" y="5"/>
                    </a:cubicBezTo>
                    <a:cubicBezTo>
                      <a:pt x="207" y="8"/>
                      <a:pt x="203" y="11"/>
                      <a:pt x="200" y="15"/>
                    </a:cubicBezTo>
                    <a:cubicBezTo>
                      <a:pt x="194" y="13"/>
                      <a:pt x="194" y="13"/>
                      <a:pt x="194" y="13"/>
                    </a:cubicBezTo>
                    <a:cubicBezTo>
                      <a:pt x="192" y="9"/>
                      <a:pt x="191" y="6"/>
                      <a:pt x="191" y="4"/>
                    </a:cubicBezTo>
                    <a:cubicBezTo>
                      <a:pt x="190" y="3"/>
                      <a:pt x="187" y="4"/>
                      <a:pt x="185" y="4"/>
                    </a:cubicBezTo>
                    <a:cubicBezTo>
                      <a:pt x="179" y="20"/>
                      <a:pt x="172" y="39"/>
                      <a:pt x="168" y="53"/>
                    </a:cubicBezTo>
                    <a:cubicBezTo>
                      <a:pt x="169" y="56"/>
                      <a:pt x="171" y="59"/>
                      <a:pt x="172" y="66"/>
                    </a:cubicBezTo>
                    <a:cubicBezTo>
                      <a:pt x="170" y="73"/>
                      <a:pt x="173" y="84"/>
                      <a:pt x="176" y="96"/>
                    </a:cubicBezTo>
                    <a:cubicBezTo>
                      <a:pt x="169" y="105"/>
                      <a:pt x="169" y="105"/>
                      <a:pt x="169" y="105"/>
                    </a:cubicBezTo>
                    <a:cubicBezTo>
                      <a:pt x="166" y="115"/>
                      <a:pt x="166" y="115"/>
                      <a:pt x="166" y="115"/>
                    </a:cubicBezTo>
                    <a:cubicBezTo>
                      <a:pt x="165" y="128"/>
                      <a:pt x="165" y="128"/>
                      <a:pt x="165" y="128"/>
                    </a:cubicBezTo>
                    <a:cubicBezTo>
                      <a:pt x="166" y="133"/>
                      <a:pt x="167" y="135"/>
                      <a:pt x="160" y="134"/>
                    </a:cubicBezTo>
                    <a:cubicBezTo>
                      <a:pt x="159" y="134"/>
                      <a:pt x="155" y="133"/>
                      <a:pt x="153" y="138"/>
                    </a:cubicBezTo>
                    <a:cubicBezTo>
                      <a:pt x="154" y="142"/>
                      <a:pt x="153" y="145"/>
                      <a:pt x="152" y="148"/>
                    </a:cubicBezTo>
                    <a:cubicBezTo>
                      <a:pt x="119" y="159"/>
                      <a:pt x="63" y="175"/>
                      <a:pt x="36" y="182"/>
                    </a:cubicBezTo>
                    <a:cubicBezTo>
                      <a:pt x="26" y="186"/>
                      <a:pt x="28" y="187"/>
                      <a:pt x="22" y="194"/>
                    </a:cubicBezTo>
                    <a:cubicBezTo>
                      <a:pt x="22" y="194"/>
                      <a:pt x="10" y="214"/>
                      <a:pt x="0" y="22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09" name="Freeform 885">
                <a:extLst>
                  <a:ext uri="{FF2B5EF4-FFF2-40B4-BE49-F238E27FC236}">
                    <a16:creationId xmlns:a16="http://schemas.microsoft.com/office/drawing/2014/main" id="{FB20F713-A8FE-47C0-902C-553DE59E2D3A}"/>
                  </a:ext>
                </a:extLst>
              </p:cNvPr>
              <p:cNvSpPr>
                <a:spLocks/>
              </p:cNvSpPr>
              <p:nvPr/>
            </p:nvSpPr>
            <p:spPr bwMode="auto">
              <a:xfrm>
                <a:off x="-5300" y="1718"/>
                <a:ext cx="687" cy="122"/>
              </a:xfrm>
              <a:custGeom>
                <a:avLst/>
                <a:gdLst>
                  <a:gd name="T0" fmla="*/ 0 w 1104"/>
                  <a:gd name="T1" fmla="*/ 0 h 195"/>
                  <a:gd name="T2" fmla="*/ 7 w 1104"/>
                  <a:gd name="T3" fmla="*/ 3 h 195"/>
                  <a:gd name="T4" fmla="*/ 347 w 1104"/>
                  <a:gd name="T5" fmla="*/ 98 h 195"/>
                  <a:gd name="T6" fmla="*/ 557 w 1104"/>
                  <a:gd name="T7" fmla="*/ 131 h 195"/>
                  <a:gd name="T8" fmla="*/ 906 w 1104"/>
                  <a:gd name="T9" fmla="*/ 149 h 195"/>
                  <a:gd name="T10" fmla="*/ 906 w 1104"/>
                  <a:gd name="T11" fmla="*/ 135 h 195"/>
                  <a:gd name="T12" fmla="*/ 914 w 1104"/>
                  <a:gd name="T13" fmla="*/ 136 h 195"/>
                  <a:gd name="T14" fmla="*/ 921 w 1104"/>
                  <a:gd name="T15" fmla="*/ 158 h 195"/>
                  <a:gd name="T16" fmla="*/ 927 w 1104"/>
                  <a:gd name="T17" fmla="*/ 165 h 195"/>
                  <a:gd name="T18" fmla="*/ 943 w 1104"/>
                  <a:gd name="T19" fmla="*/ 170 h 195"/>
                  <a:gd name="T20" fmla="*/ 970 w 1104"/>
                  <a:gd name="T21" fmla="*/ 173 h 195"/>
                  <a:gd name="T22" fmla="*/ 987 w 1104"/>
                  <a:gd name="T23" fmla="*/ 173 h 195"/>
                  <a:gd name="T24" fmla="*/ 991 w 1104"/>
                  <a:gd name="T25" fmla="*/ 177 h 195"/>
                  <a:gd name="T26" fmla="*/ 994 w 1104"/>
                  <a:gd name="T27" fmla="*/ 184 h 195"/>
                  <a:gd name="T28" fmla="*/ 999 w 1104"/>
                  <a:gd name="T29" fmla="*/ 179 h 195"/>
                  <a:gd name="T30" fmla="*/ 1011 w 1104"/>
                  <a:gd name="T31" fmla="*/ 180 h 195"/>
                  <a:gd name="T32" fmla="*/ 1027 w 1104"/>
                  <a:gd name="T33" fmla="*/ 195 h 195"/>
                  <a:gd name="T34" fmla="*/ 1051 w 1104"/>
                  <a:gd name="T35" fmla="*/ 181 h 195"/>
                  <a:gd name="T36" fmla="*/ 1060 w 1104"/>
                  <a:gd name="T37" fmla="*/ 188 h 195"/>
                  <a:gd name="T38" fmla="*/ 1068 w 1104"/>
                  <a:gd name="T39" fmla="*/ 186 h 195"/>
                  <a:gd name="T40" fmla="*/ 1080 w 1104"/>
                  <a:gd name="T41" fmla="*/ 186 h 195"/>
                  <a:gd name="T42" fmla="*/ 1087 w 1104"/>
                  <a:gd name="T43" fmla="*/ 191 h 195"/>
                  <a:gd name="T44" fmla="*/ 1092 w 1104"/>
                  <a:gd name="T45" fmla="*/ 191 h 195"/>
                  <a:gd name="T46" fmla="*/ 1104 w 1104"/>
                  <a:gd name="T47" fmla="*/ 18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04" h="195">
                    <a:moveTo>
                      <a:pt x="0" y="0"/>
                    </a:moveTo>
                    <a:cubicBezTo>
                      <a:pt x="7" y="3"/>
                      <a:pt x="7" y="3"/>
                      <a:pt x="7" y="3"/>
                    </a:cubicBezTo>
                    <a:cubicBezTo>
                      <a:pt x="128" y="47"/>
                      <a:pt x="226" y="72"/>
                      <a:pt x="347" y="98"/>
                    </a:cubicBezTo>
                    <a:cubicBezTo>
                      <a:pt x="394" y="108"/>
                      <a:pt x="497" y="125"/>
                      <a:pt x="557" y="131"/>
                    </a:cubicBezTo>
                    <a:cubicBezTo>
                      <a:pt x="687" y="145"/>
                      <a:pt x="772" y="152"/>
                      <a:pt x="906" y="149"/>
                    </a:cubicBezTo>
                    <a:cubicBezTo>
                      <a:pt x="906" y="149"/>
                      <a:pt x="906" y="134"/>
                      <a:pt x="906" y="135"/>
                    </a:cubicBezTo>
                    <a:cubicBezTo>
                      <a:pt x="914" y="136"/>
                      <a:pt x="914" y="136"/>
                      <a:pt x="914" y="136"/>
                    </a:cubicBezTo>
                    <a:cubicBezTo>
                      <a:pt x="919" y="145"/>
                      <a:pt x="918" y="148"/>
                      <a:pt x="921" y="158"/>
                    </a:cubicBezTo>
                    <a:cubicBezTo>
                      <a:pt x="921" y="163"/>
                      <a:pt x="923" y="165"/>
                      <a:pt x="927" y="165"/>
                    </a:cubicBezTo>
                    <a:cubicBezTo>
                      <a:pt x="936" y="166"/>
                      <a:pt x="942" y="167"/>
                      <a:pt x="943" y="170"/>
                    </a:cubicBezTo>
                    <a:cubicBezTo>
                      <a:pt x="951" y="172"/>
                      <a:pt x="967" y="175"/>
                      <a:pt x="970" y="173"/>
                    </a:cubicBezTo>
                    <a:cubicBezTo>
                      <a:pt x="969" y="169"/>
                      <a:pt x="979" y="170"/>
                      <a:pt x="987" y="173"/>
                    </a:cubicBezTo>
                    <a:cubicBezTo>
                      <a:pt x="991" y="177"/>
                      <a:pt x="991" y="177"/>
                      <a:pt x="991" y="177"/>
                    </a:cubicBezTo>
                    <a:cubicBezTo>
                      <a:pt x="994" y="184"/>
                      <a:pt x="994" y="184"/>
                      <a:pt x="994" y="184"/>
                    </a:cubicBezTo>
                    <a:cubicBezTo>
                      <a:pt x="996" y="185"/>
                      <a:pt x="997" y="181"/>
                      <a:pt x="999" y="179"/>
                    </a:cubicBezTo>
                    <a:cubicBezTo>
                      <a:pt x="1003" y="179"/>
                      <a:pt x="1007" y="181"/>
                      <a:pt x="1011" y="180"/>
                    </a:cubicBezTo>
                    <a:cubicBezTo>
                      <a:pt x="1011" y="185"/>
                      <a:pt x="1016" y="191"/>
                      <a:pt x="1027" y="195"/>
                    </a:cubicBezTo>
                    <a:cubicBezTo>
                      <a:pt x="1032" y="192"/>
                      <a:pt x="1041" y="186"/>
                      <a:pt x="1051" y="181"/>
                    </a:cubicBezTo>
                    <a:cubicBezTo>
                      <a:pt x="1052" y="185"/>
                      <a:pt x="1058" y="188"/>
                      <a:pt x="1060" y="188"/>
                    </a:cubicBezTo>
                    <a:cubicBezTo>
                      <a:pt x="1068" y="186"/>
                      <a:pt x="1068" y="186"/>
                      <a:pt x="1068" y="186"/>
                    </a:cubicBezTo>
                    <a:cubicBezTo>
                      <a:pt x="1073" y="185"/>
                      <a:pt x="1080" y="187"/>
                      <a:pt x="1080" y="186"/>
                    </a:cubicBezTo>
                    <a:cubicBezTo>
                      <a:pt x="1087" y="191"/>
                      <a:pt x="1087" y="191"/>
                      <a:pt x="1087" y="191"/>
                    </a:cubicBezTo>
                    <a:cubicBezTo>
                      <a:pt x="1092" y="191"/>
                      <a:pt x="1092" y="191"/>
                      <a:pt x="1092" y="191"/>
                    </a:cubicBezTo>
                    <a:cubicBezTo>
                      <a:pt x="1094" y="190"/>
                      <a:pt x="1102" y="189"/>
                      <a:pt x="1104" y="18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0" name="Freeform 886">
                <a:extLst>
                  <a:ext uri="{FF2B5EF4-FFF2-40B4-BE49-F238E27FC236}">
                    <a16:creationId xmlns:a16="http://schemas.microsoft.com/office/drawing/2014/main" id="{A33606C2-1EBB-4DEA-A04A-A8869A7086CB}"/>
                  </a:ext>
                </a:extLst>
              </p:cNvPr>
              <p:cNvSpPr>
                <a:spLocks/>
              </p:cNvSpPr>
              <p:nvPr/>
            </p:nvSpPr>
            <p:spPr bwMode="auto">
              <a:xfrm>
                <a:off x="-5300" y="1718"/>
                <a:ext cx="687" cy="122"/>
              </a:xfrm>
              <a:custGeom>
                <a:avLst/>
                <a:gdLst>
                  <a:gd name="T0" fmla="*/ 0 w 1104"/>
                  <a:gd name="T1" fmla="*/ 0 h 195"/>
                  <a:gd name="T2" fmla="*/ 7 w 1104"/>
                  <a:gd name="T3" fmla="*/ 3 h 195"/>
                  <a:gd name="T4" fmla="*/ 347 w 1104"/>
                  <a:gd name="T5" fmla="*/ 98 h 195"/>
                  <a:gd name="T6" fmla="*/ 557 w 1104"/>
                  <a:gd name="T7" fmla="*/ 131 h 195"/>
                  <a:gd name="T8" fmla="*/ 906 w 1104"/>
                  <a:gd name="T9" fmla="*/ 149 h 195"/>
                  <a:gd name="T10" fmla="*/ 906 w 1104"/>
                  <a:gd name="T11" fmla="*/ 135 h 195"/>
                  <a:gd name="T12" fmla="*/ 914 w 1104"/>
                  <a:gd name="T13" fmla="*/ 136 h 195"/>
                  <a:gd name="T14" fmla="*/ 921 w 1104"/>
                  <a:gd name="T15" fmla="*/ 158 h 195"/>
                  <a:gd name="T16" fmla="*/ 927 w 1104"/>
                  <a:gd name="T17" fmla="*/ 165 h 195"/>
                  <a:gd name="T18" fmla="*/ 943 w 1104"/>
                  <a:gd name="T19" fmla="*/ 170 h 195"/>
                  <a:gd name="T20" fmla="*/ 970 w 1104"/>
                  <a:gd name="T21" fmla="*/ 173 h 195"/>
                  <a:gd name="T22" fmla="*/ 987 w 1104"/>
                  <a:gd name="T23" fmla="*/ 173 h 195"/>
                  <a:gd name="T24" fmla="*/ 991 w 1104"/>
                  <a:gd name="T25" fmla="*/ 177 h 195"/>
                  <a:gd name="T26" fmla="*/ 994 w 1104"/>
                  <a:gd name="T27" fmla="*/ 184 h 195"/>
                  <a:gd name="T28" fmla="*/ 999 w 1104"/>
                  <a:gd name="T29" fmla="*/ 179 h 195"/>
                  <a:gd name="T30" fmla="*/ 1011 w 1104"/>
                  <a:gd name="T31" fmla="*/ 180 h 195"/>
                  <a:gd name="T32" fmla="*/ 1027 w 1104"/>
                  <a:gd name="T33" fmla="*/ 195 h 195"/>
                  <a:gd name="T34" fmla="*/ 1051 w 1104"/>
                  <a:gd name="T35" fmla="*/ 181 h 195"/>
                  <a:gd name="T36" fmla="*/ 1060 w 1104"/>
                  <a:gd name="T37" fmla="*/ 188 h 195"/>
                  <a:gd name="T38" fmla="*/ 1068 w 1104"/>
                  <a:gd name="T39" fmla="*/ 186 h 195"/>
                  <a:gd name="T40" fmla="*/ 1080 w 1104"/>
                  <a:gd name="T41" fmla="*/ 186 h 195"/>
                  <a:gd name="T42" fmla="*/ 1087 w 1104"/>
                  <a:gd name="T43" fmla="*/ 191 h 195"/>
                  <a:gd name="T44" fmla="*/ 1092 w 1104"/>
                  <a:gd name="T45" fmla="*/ 191 h 195"/>
                  <a:gd name="T46" fmla="*/ 1104 w 1104"/>
                  <a:gd name="T47" fmla="*/ 18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04" h="195">
                    <a:moveTo>
                      <a:pt x="0" y="0"/>
                    </a:moveTo>
                    <a:cubicBezTo>
                      <a:pt x="7" y="3"/>
                      <a:pt x="7" y="3"/>
                      <a:pt x="7" y="3"/>
                    </a:cubicBezTo>
                    <a:cubicBezTo>
                      <a:pt x="128" y="47"/>
                      <a:pt x="226" y="72"/>
                      <a:pt x="347" y="98"/>
                    </a:cubicBezTo>
                    <a:cubicBezTo>
                      <a:pt x="394" y="108"/>
                      <a:pt x="497" y="125"/>
                      <a:pt x="557" y="131"/>
                    </a:cubicBezTo>
                    <a:cubicBezTo>
                      <a:pt x="687" y="145"/>
                      <a:pt x="772" y="152"/>
                      <a:pt x="906" y="149"/>
                    </a:cubicBezTo>
                    <a:cubicBezTo>
                      <a:pt x="906" y="149"/>
                      <a:pt x="906" y="134"/>
                      <a:pt x="906" y="135"/>
                    </a:cubicBezTo>
                    <a:cubicBezTo>
                      <a:pt x="914" y="136"/>
                      <a:pt x="914" y="136"/>
                      <a:pt x="914" y="136"/>
                    </a:cubicBezTo>
                    <a:cubicBezTo>
                      <a:pt x="919" y="145"/>
                      <a:pt x="918" y="148"/>
                      <a:pt x="921" y="158"/>
                    </a:cubicBezTo>
                    <a:cubicBezTo>
                      <a:pt x="921" y="163"/>
                      <a:pt x="923" y="165"/>
                      <a:pt x="927" y="165"/>
                    </a:cubicBezTo>
                    <a:cubicBezTo>
                      <a:pt x="936" y="166"/>
                      <a:pt x="942" y="167"/>
                      <a:pt x="943" y="170"/>
                    </a:cubicBezTo>
                    <a:cubicBezTo>
                      <a:pt x="951" y="172"/>
                      <a:pt x="967" y="175"/>
                      <a:pt x="970" y="173"/>
                    </a:cubicBezTo>
                    <a:cubicBezTo>
                      <a:pt x="969" y="169"/>
                      <a:pt x="979" y="170"/>
                      <a:pt x="987" y="173"/>
                    </a:cubicBezTo>
                    <a:cubicBezTo>
                      <a:pt x="991" y="177"/>
                      <a:pt x="991" y="177"/>
                      <a:pt x="991" y="177"/>
                    </a:cubicBezTo>
                    <a:cubicBezTo>
                      <a:pt x="994" y="184"/>
                      <a:pt x="994" y="184"/>
                      <a:pt x="994" y="184"/>
                    </a:cubicBezTo>
                    <a:cubicBezTo>
                      <a:pt x="996" y="185"/>
                      <a:pt x="997" y="181"/>
                      <a:pt x="999" y="179"/>
                    </a:cubicBezTo>
                    <a:cubicBezTo>
                      <a:pt x="1003" y="179"/>
                      <a:pt x="1007" y="181"/>
                      <a:pt x="1011" y="180"/>
                    </a:cubicBezTo>
                    <a:cubicBezTo>
                      <a:pt x="1011" y="185"/>
                      <a:pt x="1016" y="191"/>
                      <a:pt x="1027" y="195"/>
                    </a:cubicBezTo>
                    <a:cubicBezTo>
                      <a:pt x="1032" y="192"/>
                      <a:pt x="1041" y="186"/>
                      <a:pt x="1051" y="181"/>
                    </a:cubicBezTo>
                    <a:cubicBezTo>
                      <a:pt x="1052" y="185"/>
                      <a:pt x="1058" y="188"/>
                      <a:pt x="1060" y="188"/>
                    </a:cubicBezTo>
                    <a:cubicBezTo>
                      <a:pt x="1068" y="186"/>
                      <a:pt x="1068" y="186"/>
                      <a:pt x="1068" y="186"/>
                    </a:cubicBezTo>
                    <a:cubicBezTo>
                      <a:pt x="1073" y="185"/>
                      <a:pt x="1080" y="187"/>
                      <a:pt x="1080" y="186"/>
                    </a:cubicBezTo>
                    <a:cubicBezTo>
                      <a:pt x="1087" y="191"/>
                      <a:pt x="1087" y="191"/>
                      <a:pt x="1087" y="191"/>
                    </a:cubicBezTo>
                    <a:cubicBezTo>
                      <a:pt x="1092" y="191"/>
                      <a:pt x="1092" y="191"/>
                      <a:pt x="1092" y="191"/>
                    </a:cubicBezTo>
                    <a:cubicBezTo>
                      <a:pt x="1094" y="190"/>
                      <a:pt x="1102" y="189"/>
                      <a:pt x="1104" y="18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1" name="Freeform 887">
                <a:extLst>
                  <a:ext uri="{FF2B5EF4-FFF2-40B4-BE49-F238E27FC236}">
                    <a16:creationId xmlns:a16="http://schemas.microsoft.com/office/drawing/2014/main" id="{002200B2-9CE3-4A48-BE35-190F56409E94}"/>
                  </a:ext>
                </a:extLst>
              </p:cNvPr>
              <p:cNvSpPr>
                <a:spLocks/>
              </p:cNvSpPr>
              <p:nvPr/>
            </p:nvSpPr>
            <p:spPr bwMode="auto">
              <a:xfrm>
                <a:off x="-5416" y="1008"/>
                <a:ext cx="194" cy="475"/>
              </a:xfrm>
              <a:custGeom>
                <a:avLst/>
                <a:gdLst>
                  <a:gd name="T0" fmla="*/ 104 w 312"/>
                  <a:gd name="T1" fmla="*/ 763 h 763"/>
                  <a:gd name="T2" fmla="*/ 111 w 312"/>
                  <a:gd name="T3" fmla="*/ 748 h 763"/>
                  <a:gd name="T4" fmla="*/ 117 w 312"/>
                  <a:gd name="T5" fmla="*/ 734 h 763"/>
                  <a:gd name="T6" fmla="*/ 127 w 312"/>
                  <a:gd name="T7" fmla="*/ 720 h 763"/>
                  <a:gd name="T8" fmla="*/ 96 w 312"/>
                  <a:gd name="T9" fmla="*/ 673 h 763"/>
                  <a:gd name="T10" fmla="*/ 103 w 312"/>
                  <a:gd name="T11" fmla="*/ 590 h 763"/>
                  <a:gd name="T12" fmla="*/ 91 w 312"/>
                  <a:gd name="T13" fmla="*/ 511 h 763"/>
                  <a:gd name="T14" fmla="*/ 97 w 312"/>
                  <a:gd name="T15" fmla="*/ 486 h 763"/>
                  <a:gd name="T16" fmla="*/ 76 w 312"/>
                  <a:gd name="T17" fmla="*/ 480 h 763"/>
                  <a:gd name="T18" fmla="*/ 61 w 312"/>
                  <a:gd name="T19" fmla="*/ 495 h 763"/>
                  <a:gd name="T20" fmla="*/ 31 w 312"/>
                  <a:gd name="T21" fmla="*/ 497 h 763"/>
                  <a:gd name="T22" fmla="*/ 36 w 312"/>
                  <a:gd name="T23" fmla="*/ 477 h 763"/>
                  <a:gd name="T24" fmla="*/ 33 w 312"/>
                  <a:gd name="T25" fmla="*/ 426 h 763"/>
                  <a:gd name="T26" fmla="*/ 43 w 312"/>
                  <a:gd name="T27" fmla="*/ 415 h 763"/>
                  <a:gd name="T28" fmla="*/ 0 w 312"/>
                  <a:gd name="T29" fmla="*/ 386 h 763"/>
                  <a:gd name="T30" fmla="*/ 169 w 312"/>
                  <a:gd name="T31" fmla="*/ 173 h 763"/>
                  <a:gd name="T32" fmla="*/ 312 w 312"/>
                  <a:gd name="T33" fmla="*/ 0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763">
                    <a:moveTo>
                      <a:pt x="104" y="763"/>
                    </a:moveTo>
                    <a:cubicBezTo>
                      <a:pt x="108" y="759"/>
                      <a:pt x="110" y="754"/>
                      <a:pt x="111" y="748"/>
                    </a:cubicBezTo>
                    <a:cubicBezTo>
                      <a:pt x="117" y="734"/>
                      <a:pt x="117" y="734"/>
                      <a:pt x="117" y="734"/>
                    </a:cubicBezTo>
                    <a:cubicBezTo>
                      <a:pt x="123" y="730"/>
                      <a:pt x="130" y="728"/>
                      <a:pt x="127" y="720"/>
                    </a:cubicBezTo>
                    <a:cubicBezTo>
                      <a:pt x="110" y="709"/>
                      <a:pt x="110" y="686"/>
                      <a:pt x="96" y="673"/>
                    </a:cubicBezTo>
                    <a:cubicBezTo>
                      <a:pt x="102" y="646"/>
                      <a:pt x="98" y="618"/>
                      <a:pt x="103" y="590"/>
                    </a:cubicBezTo>
                    <a:cubicBezTo>
                      <a:pt x="109" y="564"/>
                      <a:pt x="95" y="537"/>
                      <a:pt x="91" y="511"/>
                    </a:cubicBezTo>
                    <a:cubicBezTo>
                      <a:pt x="93" y="500"/>
                      <a:pt x="95" y="493"/>
                      <a:pt x="97" y="486"/>
                    </a:cubicBezTo>
                    <a:cubicBezTo>
                      <a:pt x="90" y="484"/>
                      <a:pt x="84" y="482"/>
                      <a:pt x="76" y="480"/>
                    </a:cubicBezTo>
                    <a:cubicBezTo>
                      <a:pt x="71" y="488"/>
                      <a:pt x="67" y="492"/>
                      <a:pt x="61" y="495"/>
                    </a:cubicBezTo>
                    <a:cubicBezTo>
                      <a:pt x="31" y="497"/>
                      <a:pt x="31" y="497"/>
                      <a:pt x="31" y="497"/>
                    </a:cubicBezTo>
                    <a:cubicBezTo>
                      <a:pt x="35" y="494"/>
                      <a:pt x="36" y="481"/>
                      <a:pt x="36" y="477"/>
                    </a:cubicBezTo>
                    <a:cubicBezTo>
                      <a:pt x="35" y="460"/>
                      <a:pt x="35" y="441"/>
                      <a:pt x="33" y="426"/>
                    </a:cubicBezTo>
                    <a:cubicBezTo>
                      <a:pt x="37" y="421"/>
                      <a:pt x="36" y="418"/>
                      <a:pt x="43" y="415"/>
                    </a:cubicBezTo>
                    <a:cubicBezTo>
                      <a:pt x="29" y="407"/>
                      <a:pt x="13" y="395"/>
                      <a:pt x="0" y="386"/>
                    </a:cubicBezTo>
                    <a:cubicBezTo>
                      <a:pt x="169" y="173"/>
                      <a:pt x="169" y="173"/>
                      <a:pt x="169" y="173"/>
                    </a:cubicBezTo>
                    <a:cubicBezTo>
                      <a:pt x="312" y="0"/>
                      <a:pt x="312" y="0"/>
                      <a:pt x="312"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2" name="Freeform 888">
                <a:extLst>
                  <a:ext uri="{FF2B5EF4-FFF2-40B4-BE49-F238E27FC236}">
                    <a16:creationId xmlns:a16="http://schemas.microsoft.com/office/drawing/2014/main" id="{0F135627-72CD-4175-8FF2-A0C1FDEE542F}"/>
                  </a:ext>
                </a:extLst>
              </p:cNvPr>
              <p:cNvSpPr>
                <a:spLocks/>
              </p:cNvSpPr>
              <p:nvPr/>
            </p:nvSpPr>
            <p:spPr bwMode="auto">
              <a:xfrm>
                <a:off x="-5416" y="1008"/>
                <a:ext cx="194" cy="475"/>
              </a:xfrm>
              <a:custGeom>
                <a:avLst/>
                <a:gdLst>
                  <a:gd name="T0" fmla="*/ 104 w 312"/>
                  <a:gd name="T1" fmla="*/ 763 h 763"/>
                  <a:gd name="T2" fmla="*/ 111 w 312"/>
                  <a:gd name="T3" fmla="*/ 748 h 763"/>
                  <a:gd name="T4" fmla="*/ 117 w 312"/>
                  <a:gd name="T5" fmla="*/ 734 h 763"/>
                  <a:gd name="T6" fmla="*/ 127 w 312"/>
                  <a:gd name="T7" fmla="*/ 720 h 763"/>
                  <a:gd name="T8" fmla="*/ 96 w 312"/>
                  <a:gd name="T9" fmla="*/ 673 h 763"/>
                  <a:gd name="T10" fmla="*/ 103 w 312"/>
                  <a:gd name="T11" fmla="*/ 590 h 763"/>
                  <a:gd name="T12" fmla="*/ 91 w 312"/>
                  <a:gd name="T13" fmla="*/ 511 h 763"/>
                  <a:gd name="T14" fmla="*/ 97 w 312"/>
                  <a:gd name="T15" fmla="*/ 486 h 763"/>
                  <a:gd name="T16" fmla="*/ 76 w 312"/>
                  <a:gd name="T17" fmla="*/ 480 h 763"/>
                  <a:gd name="T18" fmla="*/ 61 w 312"/>
                  <a:gd name="T19" fmla="*/ 495 h 763"/>
                  <a:gd name="T20" fmla="*/ 31 w 312"/>
                  <a:gd name="T21" fmla="*/ 497 h 763"/>
                  <a:gd name="T22" fmla="*/ 36 w 312"/>
                  <a:gd name="T23" fmla="*/ 477 h 763"/>
                  <a:gd name="T24" fmla="*/ 33 w 312"/>
                  <a:gd name="T25" fmla="*/ 426 h 763"/>
                  <a:gd name="T26" fmla="*/ 43 w 312"/>
                  <a:gd name="T27" fmla="*/ 415 h 763"/>
                  <a:gd name="T28" fmla="*/ 0 w 312"/>
                  <a:gd name="T29" fmla="*/ 386 h 763"/>
                  <a:gd name="T30" fmla="*/ 169 w 312"/>
                  <a:gd name="T31" fmla="*/ 173 h 763"/>
                  <a:gd name="T32" fmla="*/ 312 w 312"/>
                  <a:gd name="T33" fmla="*/ 0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2" h="763">
                    <a:moveTo>
                      <a:pt x="104" y="763"/>
                    </a:moveTo>
                    <a:cubicBezTo>
                      <a:pt x="108" y="759"/>
                      <a:pt x="110" y="754"/>
                      <a:pt x="111" y="748"/>
                    </a:cubicBezTo>
                    <a:cubicBezTo>
                      <a:pt x="117" y="734"/>
                      <a:pt x="117" y="734"/>
                      <a:pt x="117" y="734"/>
                    </a:cubicBezTo>
                    <a:cubicBezTo>
                      <a:pt x="123" y="730"/>
                      <a:pt x="130" y="728"/>
                      <a:pt x="127" y="720"/>
                    </a:cubicBezTo>
                    <a:cubicBezTo>
                      <a:pt x="110" y="709"/>
                      <a:pt x="110" y="686"/>
                      <a:pt x="96" y="673"/>
                    </a:cubicBezTo>
                    <a:cubicBezTo>
                      <a:pt x="102" y="646"/>
                      <a:pt x="98" y="618"/>
                      <a:pt x="103" y="590"/>
                    </a:cubicBezTo>
                    <a:cubicBezTo>
                      <a:pt x="109" y="564"/>
                      <a:pt x="95" y="537"/>
                      <a:pt x="91" y="511"/>
                    </a:cubicBezTo>
                    <a:cubicBezTo>
                      <a:pt x="93" y="500"/>
                      <a:pt x="95" y="493"/>
                      <a:pt x="97" y="486"/>
                    </a:cubicBezTo>
                    <a:cubicBezTo>
                      <a:pt x="90" y="484"/>
                      <a:pt x="84" y="482"/>
                      <a:pt x="76" y="480"/>
                    </a:cubicBezTo>
                    <a:cubicBezTo>
                      <a:pt x="71" y="488"/>
                      <a:pt x="67" y="492"/>
                      <a:pt x="61" y="495"/>
                    </a:cubicBezTo>
                    <a:cubicBezTo>
                      <a:pt x="31" y="497"/>
                      <a:pt x="31" y="497"/>
                      <a:pt x="31" y="497"/>
                    </a:cubicBezTo>
                    <a:cubicBezTo>
                      <a:pt x="35" y="494"/>
                      <a:pt x="36" y="481"/>
                      <a:pt x="36" y="477"/>
                    </a:cubicBezTo>
                    <a:cubicBezTo>
                      <a:pt x="35" y="460"/>
                      <a:pt x="35" y="441"/>
                      <a:pt x="33" y="426"/>
                    </a:cubicBezTo>
                    <a:cubicBezTo>
                      <a:pt x="37" y="421"/>
                      <a:pt x="36" y="418"/>
                      <a:pt x="43" y="415"/>
                    </a:cubicBezTo>
                    <a:cubicBezTo>
                      <a:pt x="29" y="407"/>
                      <a:pt x="13" y="395"/>
                      <a:pt x="0" y="386"/>
                    </a:cubicBezTo>
                    <a:cubicBezTo>
                      <a:pt x="169" y="173"/>
                      <a:pt x="169" y="173"/>
                      <a:pt x="169" y="173"/>
                    </a:cubicBezTo>
                    <a:cubicBezTo>
                      <a:pt x="312" y="0"/>
                      <a:pt x="312" y="0"/>
                      <a:pt x="312"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3" name="Freeform 889">
                <a:extLst>
                  <a:ext uri="{FF2B5EF4-FFF2-40B4-BE49-F238E27FC236}">
                    <a16:creationId xmlns:a16="http://schemas.microsoft.com/office/drawing/2014/main" id="{C2A4EFD0-4494-437D-BB1C-A075DE7F3E52}"/>
                  </a:ext>
                </a:extLst>
              </p:cNvPr>
              <p:cNvSpPr>
                <a:spLocks/>
              </p:cNvSpPr>
              <p:nvPr/>
            </p:nvSpPr>
            <p:spPr bwMode="auto">
              <a:xfrm>
                <a:off x="-4448" y="1995"/>
                <a:ext cx="5" cy="10"/>
              </a:xfrm>
              <a:custGeom>
                <a:avLst/>
                <a:gdLst>
                  <a:gd name="T0" fmla="*/ 9 w 9"/>
                  <a:gd name="T1" fmla="*/ 0 h 16"/>
                  <a:gd name="T2" fmla="*/ 0 w 9"/>
                  <a:gd name="T3" fmla="*/ 16 h 16"/>
                </a:gdLst>
                <a:ahLst/>
                <a:cxnLst>
                  <a:cxn ang="0">
                    <a:pos x="T0" y="T1"/>
                  </a:cxn>
                  <a:cxn ang="0">
                    <a:pos x="T2" y="T3"/>
                  </a:cxn>
                </a:cxnLst>
                <a:rect l="0" t="0" r="r" b="b"/>
                <a:pathLst>
                  <a:path w="9" h="16">
                    <a:moveTo>
                      <a:pt x="9" y="0"/>
                    </a:moveTo>
                    <a:cubicBezTo>
                      <a:pt x="6" y="1"/>
                      <a:pt x="2" y="2"/>
                      <a:pt x="0" y="16"/>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4" name="Freeform 890">
                <a:extLst>
                  <a:ext uri="{FF2B5EF4-FFF2-40B4-BE49-F238E27FC236}">
                    <a16:creationId xmlns:a16="http://schemas.microsoft.com/office/drawing/2014/main" id="{5B939AB6-7CF1-406D-9CDF-51BBBF9869B3}"/>
                  </a:ext>
                </a:extLst>
              </p:cNvPr>
              <p:cNvSpPr>
                <a:spLocks/>
              </p:cNvSpPr>
              <p:nvPr/>
            </p:nvSpPr>
            <p:spPr bwMode="auto">
              <a:xfrm>
                <a:off x="-4448" y="1995"/>
                <a:ext cx="5" cy="10"/>
              </a:xfrm>
              <a:custGeom>
                <a:avLst/>
                <a:gdLst>
                  <a:gd name="T0" fmla="*/ 9 w 9"/>
                  <a:gd name="T1" fmla="*/ 0 h 16"/>
                  <a:gd name="T2" fmla="*/ 0 w 9"/>
                  <a:gd name="T3" fmla="*/ 16 h 16"/>
                </a:gdLst>
                <a:ahLst/>
                <a:cxnLst>
                  <a:cxn ang="0">
                    <a:pos x="T0" y="T1"/>
                  </a:cxn>
                  <a:cxn ang="0">
                    <a:pos x="T2" y="T3"/>
                  </a:cxn>
                </a:cxnLst>
                <a:rect l="0" t="0" r="r" b="b"/>
                <a:pathLst>
                  <a:path w="9" h="16">
                    <a:moveTo>
                      <a:pt x="9" y="0"/>
                    </a:moveTo>
                    <a:cubicBezTo>
                      <a:pt x="6" y="1"/>
                      <a:pt x="2" y="2"/>
                      <a:pt x="0" y="16"/>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5" name="Freeform 891">
                <a:extLst>
                  <a:ext uri="{FF2B5EF4-FFF2-40B4-BE49-F238E27FC236}">
                    <a16:creationId xmlns:a16="http://schemas.microsoft.com/office/drawing/2014/main" id="{A25F2B2D-6BC6-44AC-897E-34337D5FB82E}"/>
                  </a:ext>
                </a:extLst>
              </p:cNvPr>
              <p:cNvSpPr>
                <a:spLocks/>
              </p:cNvSpPr>
              <p:nvPr/>
            </p:nvSpPr>
            <p:spPr bwMode="auto">
              <a:xfrm>
                <a:off x="-4437" y="1973"/>
                <a:ext cx="2" cy="16"/>
              </a:xfrm>
              <a:custGeom>
                <a:avLst/>
                <a:gdLst>
                  <a:gd name="T0" fmla="*/ 0 w 3"/>
                  <a:gd name="T1" fmla="*/ 25 h 25"/>
                  <a:gd name="T2" fmla="*/ 2 w 3"/>
                  <a:gd name="T3" fmla="*/ 0 h 25"/>
                </a:gdLst>
                <a:ahLst/>
                <a:cxnLst>
                  <a:cxn ang="0">
                    <a:pos x="T0" y="T1"/>
                  </a:cxn>
                  <a:cxn ang="0">
                    <a:pos x="T2" y="T3"/>
                  </a:cxn>
                </a:cxnLst>
                <a:rect l="0" t="0" r="r" b="b"/>
                <a:pathLst>
                  <a:path w="3" h="25">
                    <a:moveTo>
                      <a:pt x="0" y="25"/>
                    </a:moveTo>
                    <a:cubicBezTo>
                      <a:pt x="3" y="20"/>
                      <a:pt x="2" y="11"/>
                      <a:pt x="2" y="0"/>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6" name="Freeform 892">
                <a:extLst>
                  <a:ext uri="{FF2B5EF4-FFF2-40B4-BE49-F238E27FC236}">
                    <a16:creationId xmlns:a16="http://schemas.microsoft.com/office/drawing/2014/main" id="{F4938AD9-E756-4F7C-906C-3E6F0D42E60C}"/>
                  </a:ext>
                </a:extLst>
              </p:cNvPr>
              <p:cNvSpPr>
                <a:spLocks/>
              </p:cNvSpPr>
              <p:nvPr/>
            </p:nvSpPr>
            <p:spPr bwMode="auto">
              <a:xfrm>
                <a:off x="-4437" y="1973"/>
                <a:ext cx="2" cy="16"/>
              </a:xfrm>
              <a:custGeom>
                <a:avLst/>
                <a:gdLst>
                  <a:gd name="T0" fmla="*/ 0 w 3"/>
                  <a:gd name="T1" fmla="*/ 25 h 25"/>
                  <a:gd name="T2" fmla="*/ 2 w 3"/>
                  <a:gd name="T3" fmla="*/ 0 h 25"/>
                </a:gdLst>
                <a:ahLst/>
                <a:cxnLst>
                  <a:cxn ang="0">
                    <a:pos x="T0" y="T1"/>
                  </a:cxn>
                  <a:cxn ang="0">
                    <a:pos x="T2" y="T3"/>
                  </a:cxn>
                </a:cxnLst>
                <a:rect l="0" t="0" r="r" b="b"/>
                <a:pathLst>
                  <a:path w="3" h="25">
                    <a:moveTo>
                      <a:pt x="0" y="25"/>
                    </a:moveTo>
                    <a:cubicBezTo>
                      <a:pt x="3" y="20"/>
                      <a:pt x="2" y="11"/>
                      <a:pt x="2" y="0"/>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7" name="Freeform 893">
                <a:extLst>
                  <a:ext uri="{FF2B5EF4-FFF2-40B4-BE49-F238E27FC236}">
                    <a16:creationId xmlns:a16="http://schemas.microsoft.com/office/drawing/2014/main" id="{5D04B958-62BB-4FE8-9CB9-EA134D2FFFA0}"/>
                  </a:ext>
                </a:extLst>
              </p:cNvPr>
              <p:cNvSpPr>
                <a:spLocks/>
              </p:cNvSpPr>
              <p:nvPr/>
            </p:nvSpPr>
            <p:spPr bwMode="auto">
              <a:xfrm>
                <a:off x="-4364" y="1954"/>
                <a:ext cx="5" cy="11"/>
              </a:xfrm>
              <a:custGeom>
                <a:avLst/>
                <a:gdLst>
                  <a:gd name="T0" fmla="*/ 0 w 8"/>
                  <a:gd name="T1" fmla="*/ 0 h 18"/>
                  <a:gd name="T2" fmla="*/ 1 w 8"/>
                  <a:gd name="T3" fmla="*/ 9 h 18"/>
                  <a:gd name="T4" fmla="*/ 3 w 8"/>
                  <a:gd name="T5" fmla="*/ 13 h 18"/>
                  <a:gd name="T6" fmla="*/ 8 w 8"/>
                  <a:gd name="T7" fmla="*/ 18 h 18"/>
                </a:gdLst>
                <a:ahLst/>
                <a:cxnLst>
                  <a:cxn ang="0">
                    <a:pos x="T0" y="T1"/>
                  </a:cxn>
                  <a:cxn ang="0">
                    <a:pos x="T2" y="T3"/>
                  </a:cxn>
                  <a:cxn ang="0">
                    <a:pos x="T4" y="T5"/>
                  </a:cxn>
                  <a:cxn ang="0">
                    <a:pos x="T6" y="T7"/>
                  </a:cxn>
                </a:cxnLst>
                <a:rect l="0" t="0" r="r" b="b"/>
                <a:pathLst>
                  <a:path w="8" h="18">
                    <a:moveTo>
                      <a:pt x="0" y="0"/>
                    </a:moveTo>
                    <a:cubicBezTo>
                      <a:pt x="1" y="3"/>
                      <a:pt x="2" y="5"/>
                      <a:pt x="1" y="9"/>
                    </a:cubicBezTo>
                    <a:cubicBezTo>
                      <a:pt x="1" y="10"/>
                      <a:pt x="3" y="12"/>
                      <a:pt x="3" y="13"/>
                    </a:cubicBezTo>
                    <a:cubicBezTo>
                      <a:pt x="7" y="13"/>
                      <a:pt x="8" y="17"/>
                      <a:pt x="8" y="18"/>
                    </a:cubicBezTo>
                  </a:path>
                </a:pathLst>
              </a:custGeom>
              <a:grpFill/>
              <a:ln w="4763" cap="flat">
                <a:solidFill>
                  <a:srgbClr val="666666"/>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8" name="Freeform 894">
                <a:extLst>
                  <a:ext uri="{FF2B5EF4-FFF2-40B4-BE49-F238E27FC236}">
                    <a16:creationId xmlns:a16="http://schemas.microsoft.com/office/drawing/2014/main" id="{8CCBF9D8-23C2-4CF2-8265-4C14F432647C}"/>
                  </a:ext>
                </a:extLst>
              </p:cNvPr>
              <p:cNvSpPr>
                <a:spLocks/>
              </p:cNvSpPr>
              <p:nvPr/>
            </p:nvSpPr>
            <p:spPr bwMode="auto">
              <a:xfrm>
                <a:off x="-4364" y="1954"/>
                <a:ext cx="5" cy="11"/>
              </a:xfrm>
              <a:custGeom>
                <a:avLst/>
                <a:gdLst>
                  <a:gd name="T0" fmla="*/ 0 w 8"/>
                  <a:gd name="T1" fmla="*/ 0 h 18"/>
                  <a:gd name="T2" fmla="*/ 1 w 8"/>
                  <a:gd name="T3" fmla="*/ 9 h 18"/>
                  <a:gd name="T4" fmla="*/ 3 w 8"/>
                  <a:gd name="T5" fmla="*/ 13 h 18"/>
                  <a:gd name="T6" fmla="*/ 8 w 8"/>
                  <a:gd name="T7" fmla="*/ 18 h 18"/>
                </a:gdLst>
                <a:ahLst/>
                <a:cxnLst>
                  <a:cxn ang="0">
                    <a:pos x="T0" y="T1"/>
                  </a:cxn>
                  <a:cxn ang="0">
                    <a:pos x="T2" y="T3"/>
                  </a:cxn>
                  <a:cxn ang="0">
                    <a:pos x="T4" y="T5"/>
                  </a:cxn>
                  <a:cxn ang="0">
                    <a:pos x="T6" y="T7"/>
                  </a:cxn>
                </a:cxnLst>
                <a:rect l="0" t="0" r="r" b="b"/>
                <a:pathLst>
                  <a:path w="8" h="18">
                    <a:moveTo>
                      <a:pt x="0" y="0"/>
                    </a:moveTo>
                    <a:cubicBezTo>
                      <a:pt x="1" y="3"/>
                      <a:pt x="2" y="5"/>
                      <a:pt x="1" y="9"/>
                    </a:cubicBezTo>
                    <a:cubicBezTo>
                      <a:pt x="1" y="10"/>
                      <a:pt x="3" y="12"/>
                      <a:pt x="3" y="13"/>
                    </a:cubicBezTo>
                    <a:cubicBezTo>
                      <a:pt x="7" y="13"/>
                      <a:pt x="8" y="17"/>
                      <a:pt x="8" y="18"/>
                    </a:cubicBezTo>
                  </a:path>
                </a:pathLst>
              </a:custGeom>
              <a:grpFill/>
              <a:ln w="4763" cap="flat">
                <a:solidFill>
                  <a:srgbClr val="666666"/>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19" name="Freeform 895">
                <a:extLst>
                  <a:ext uri="{FF2B5EF4-FFF2-40B4-BE49-F238E27FC236}">
                    <a16:creationId xmlns:a16="http://schemas.microsoft.com/office/drawing/2014/main" id="{E70421AA-3612-43C1-BDE6-082040130BA3}"/>
                  </a:ext>
                </a:extLst>
              </p:cNvPr>
              <p:cNvSpPr>
                <a:spLocks/>
              </p:cNvSpPr>
              <p:nvPr/>
            </p:nvSpPr>
            <p:spPr bwMode="auto">
              <a:xfrm>
                <a:off x="-5364" y="1545"/>
                <a:ext cx="10" cy="24"/>
              </a:xfrm>
              <a:custGeom>
                <a:avLst/>
                <a:gdLst>
                  <a:gd name="T0" fmla="*/ 3 w 16"/>
                  <a:gd name="T1" fmla="*/ 27 h 39"/>
                  <a:gd name="T2" fmla="*/ 9 w 16"/>
                  <a:gd name="T3" fmla="*/ 28 h 39"/>
                  <a:gd name="T4" fmla="*/ 11 w 16"/>
                  <a:gd name="T5" fmla="*/ 39 h 39"/>
                  <a:gd name="T6" fmla="*/ 15 w 16"/>
                  <a:gd name="T7" fmla="*/ 25 h 39"/>
                  <a:gd name="T8" fmla="*/ 16 w 16"/>
                  <a:gd name="T9" fmla="*/ 20 h 39"/>
                  <a:gd name="T10" fmla="*/ 14 w 16"/>
                  <a:gd name="T11" fmla="*/ 10 h 39"/>
                  <a:gd name="T12" fmla="*/ 14 w 16"/>
                  <a:gd name="T13" fmla="*/ 5 h 39"/>
                  <a:gd name="T14" fmla="*/ 10 w 16"/>
                  <a:gd name="T15" fmla="*/ 0 h 39"/>
                  <a:gd name="T16" fmla="*/ 3 w 16"/>
                  <a:gd name="T17" fmla="*/ 10 h 39"/>
                  <a:gd name="T18" fmla="*/ 3 w 16"/>
                  <a:gd name="T19"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9">
                    <a:moveTo>
                      <a:pt x="3" y="27"/>
                    </a:moveTo>
                    <a:cubicBezTo>
                      <a:pt x="5" y="31"/>
                      <a:pt x="6" y="27"/>
                      <a:pt x="9" y="28"/>
                    </a:cubicBezTo>
                    <a:cubicBezTo>
                      <a:pt x="7" y="34"/>
                      <a:pt x="6" y="37"/>
                      <a:pt x="11" y="39"/>
                    </a:cubicBezTo>
                    <a:cubicBezTo>
                      <a:pt x="14" y="34"/>
                      <a:pt x="14" y="30"/>
                      <a:pt x="15" y="25"/>
                    </a:cubicBezTo>
                    <a:cubicBezTo>
                      <a:pt x="14" y="24"/>
                      <a:pt x="15" y="21"/>
                      <a:pt x="16" y="20"/>
                    </a:cubicBezTo>
                    <a:cubicBezTo>
                      <a:pt x="15" y="17"/>
                      <a:pt x="15" y="14"/>
                      <a:pt x="14" y="10"/>
                    </a:cubicBezTo>
                    <a:cubicBezTo>
                      <a:pt x="14" y="5"/>
                      <a:pt x="14" y="5"/>
                      <a:pt x="14" y="5"/>
                    </a:cubicBezTo>
                    <a:cubicBezTo>
                      <a:pt x="12" y="4"/>
                      <a:pt x="12" y="1"/>
                      <a:pt x="10" y="0"/>
                    </a:cubicBezTo>
                    <a:cubicBezTo>
                      <a:pt x="8" y="5"/>
                      <a:pt x="6" y="9"/>
                      <a:pt x="3" y="10"/>
                    </a:cubicBezTo>
                    <a:cubicBezTo>
                      <a:pt x="0" y="14"/>
                      <a:pt x="3" y="22"/>
                      <a:pt x="3" y="27"/>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0" name="Freeform 896">
                <a:extLst>
                  <a:ext uri="{FF2B5EF4-FFF2-40B4-BE49-F238E27FC236}">
                    <a16:creationId xmlns:a16="http://schemas.microsoft.com/office/drawing/2014/main" id="{2F819B5F-D1E3-4A2D-812B-9B685C434E2D}"/>
                  </a:ext>
                </a:extLst>
              </p:cNvPr>
              <p:cNvSpPr>
                <a:spLocks/>
              </p:cNvSpPr>
              <p:nvPr/>
            </p:nvSpPr>
            <p:spPr bwMode="auto">
              <a:xfrm>
                <a:off x="-5371" y="1518"/>
                <a:ext cx="8" cy="23"/>
              </a:xfrm>
              <a:custGeom>
                <a:avLst/>
                <a:gdLst>
                  <a:gd name="T0" fmla="*/ 6 w 13"/>
                  <a:gd name="T1" fmla="*/ 38 h 38"/>
                  <a:gd name="T2" fmla="*/ 10 w 13"/>
                  <a:gd name="T3" fmla="*/ 27 h 38"/>
                  <a:gd name="T4" fmla="*/ 8 w 13"/>
                  <a:gd name="T5" fmla="*/ 14 h 38"/>
                  <a:gd name="T6" fmla="*/ 4 w 13"/>
                  <a:gd name="T7" fmla="*/ 0 h 38"/>
                  <a:gd name="T8" fmla="*/ 0 w 13"/>
                  <a:gd name="T9" fmla="*/ 3 h 38"/>
                  <a:gd name="T10" fmla="*/ 0 w 13"/>
                  <a:gd name="T11" fmla="*/ 7 h 38"/>
                  <a:gd name="T12" fmla="*/ 6 w 1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13" h="38">
                    <a:moveTo>
                      <a:pt x="6" y="38"/>
                    </a:moveTo>
                    <a:cubicBezTo>
                      <a:pt x="10" y="34"/>
                      <a:pt x="13" y="33"/>
                      <a:pt x="10" y="27"/>
                    </a:cubicBezTo>
                    <a:cubicBezTo>
                      <a:pt x="5" y="22"/>
                      <a:pt x="8" y="16"/>
                      <a:pt x="8" y="14"/>
                    </a:cubicBezTo>
                    <a:cubicBezTo>
                      <a:pt x="6" y="8"/>
                      <a:pt x="8" y="1"/>
                      <a:pt x="4" y="0"/>
                    </a:cubicBezTo>
                    <a:cubicBezTo>
                      <a:pt x="3" y="2"/>
                      <a:pt x="0" y="2"/>
                      <a:pt x="0" y="3"/>
                    </a:cubicBezTo>
                    <a:cubicBezTo>
                      <a:pt x="0" y="7"/>
                      <a:pt x="0" y="7"/>
                      <a:pt x="0" y="7"/>
                    </a:cubicBezTo>
                    <a:cubicBezTo>
                      <a:pt x="1" y="18"/>
                      <a:pt x="4" y="30"/>
                      <a:pt x="6" y="38"/>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1" name="Freeform 897">
                <a:extLst>
                  <a:ext uri="{FF2B5EF4-FFF2-40B4-BE49-F238E27FC236}">
                    <a16:creationId xmlns:a16="http://schemas.microsoft.com/office/drawing/2014/main" id="{BC4537A4-08B4-41BB-A0FF-AFD29756BD92}"/>
                  </a:ext>
                </a:extLst>
              </p:cNvPr>
              <p:cNvSpPr>
                <a:spLocks/>
              </p:cNvSpPr>
              <p:nvPr/>
            </p:nvSpPr>
            <p:spPr bwMode="auto">
              <a:xfrm>
                <a:off x="-4125" y="1646"/>
                <a:ext cx="61" cy="16"/>
              </a:xfrm>
              <a:custGeom>
                <a:avLst/>
                <a:gdLst>
                  <a:gd name="T0" fmla="*/ 87 w 98"/>
                  <a:gd name="T1" fmla="*/ 4 h 26"/>
                  <a:gd name="T2" fmla="*/ 46 w 98"/>
                  <a:gd name="T3" fmla="*/ 0 h 26"/>
                  <a:gd name="T4" fmla="*/ 20 w 98"/>
                  <a:gd name="T5" fmla="*/ 4 h 26"/>
                  <a:gd name="T6" fmla="*/ 0 w 98"/>
                  <a:gd name="T7" fmla="*/ 14 h 26"/>
                  <a:gd name="T8" fmla="*/ 25 w 98"/>
                  <a:gd name="T9" fmla="*/ 18 h 26"/>
                  <a:gd name="T10" fmla="*/ 39 w 98"/>
                  <a:gd name="T11" fmla="*/ 26 h 26"/>
                  <a:gd name="T12" fmla="*/ 96 w 98"/>
                  <a:gd name="T13" fmla="*/ 14 h 26"/>
                  <a:gd name="T14" fmla="*/ 87 w 98"/>
                  <a:gd name="T15" fmla="*/ 4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26">
                    <a:moveTo>
                      <a:pt x="87" y="4"/>
                    </a:moveTo>
                    <a:cubicBezTo>
                      <a:pt x="76" y="3"/>
                      <a:pt x="58" y="3"/>
                      <a:pt x="46" y="0"/>
                    </a:cubicBezTo>
                    <a:cubicBezTo>
                      <a:pt x="37" y="2"/>
                      <a:pt x="29" y="6"/>
                      <a:pt x="20" y="4"/>
                    </a:cubicBezTo>
                    <a:cubicBezTo>
                      <a:pt x="12" y="6"/>
                      <a:pt x="5" y="8"/>
                      <a:pt x="0" y="14"/>
                    </a:cubicBezTo>
                    <a:cubicBezTo>
                      <a:pt x="4" y="21"/>
                      <a:pt x="17" y="12"/>
                      <a:pt x="25" y="18"/>
                    </a:cubicBezTo>
                    <a:cubicBezTo>
                      <a:pt x="30" y="19"/>
                      <a:pt x="34" y="23"/>
                      <a:pt x="39" y="26"/>
                    </a:cubicBezTo>
                    <a:cubicBezTo>
                      <a:pt x="58" y="23"/>
                      <a:pt x="79" y="24"/>
                      <a:pt x="96" y="14"/>
                    </a:cubicBezTo>
                    <a:cubicBezTo>
                      <a:pt x="98" y="10"/>
                      <a:pt x="92" y="4"/>
                      <a:pt x="87" y="4"/>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2" name="Freeform 898">
                <a:extLst>
                  <a:ext uri="{FF2B5EF4-FFF2-40B4-BE49-F238E27FC236}">
                    <a16:creationId xmlns:a16="http://schemas.microsoft.com/office/drawing/2014/main" id="{9C60C8FE-18DD-438D-BCC2-2E8999BE0A0E}"/>
                  </a:ext>
                </a:extLst>
              </p:cNvPr>
              <p:cNvSpPr>
                <a:spLocks/>
              </p:cNvSpPr>
              <p:nvPr/>
            </p:nvSpPr>
            <p:spPr bwMode="auto">
              <a:xfrm>
                <a:off x="-4013" y="1523"/>
                <a:ext cx="143" cy="153"/>
              </a:xfrm>
              <a:custGeom>
                <a:avLst/>
                <a:gdLst>
                  <a:gd name="T0" fmla="*/ 229 w 230"/>
                  <a:gd name="T1" fmla="*/ 172 h 246"/>
                  <a:gd name="T2" fmla="*/ 215 w 230"/>
                  <a:gd name="T3" fmla="*/ 131 h 246"/>
                  <a:gd name="T4" fmla="*/ 212 w 230"/>
                  <a:gd name="T5" fmla="*/ 140 h 246"/>
                  <a:gd name="T6" fmla="*/ 206 w 230"/>
                  <a:gd name="T7" fmla="*/ 148 h 246"/>
                  <a:gd name="T8" fmla="*/ 199 w 230"/>
                  <a:gd name="T9" fmla="*/ 123 h 246"/>
                  <a:gd name="T10" fmla="*/ 191 w 230"/>
                  <a:gd name="T11" fmla="*/ 147 h 246"/>
                  <a:gd name="T12" fmla="*/ 182 w 230"/>
                  <a:gd name="T13" fmla="*/ 147 h 246"/>
                  <a:gd name="T14" fmla="*/ 180 w 230"/>
                  <a:gd name="T15" fmla="*/ 137 h 246"/>
                  <a:gd name="T16" fmla="*/ 178 w 230"/>
                  <a:gd name="T17" fmla="*/ 114 h 246"/>
                  <a:gd name="T18" fmla="*/ 181 w 230"/>
                  <a:gd name="T19" fmla="*/ 92 h 246"/>
                  <a:gd name="T20" fmla="*/ 171 w 230"/>
                  <a:gd name="T21" fmla="*/ 104 h 246"/>
                  <a:gd name="T22" fmla="*/ 158 w 230"/>
                  <a:gd name="T23" fmla="*/ 119 h 246"/>
                  <a:gd name="T24" fmla="*/ 158 w 230"/>
                  <a:gd name="T25" fmla="*/ 102 h 246"/>
                  <a:gd name="T26" fmla="*/ 149 w 230"/>
                  <a:gd name="T27" fmla="*/ 91 h 246"/>
                  <a:gd name="T28" fmla="*/ 136 w 230"/>
                  <a:gd name="T29" fmla="*/ 73 h 246"/>
                  <a:gd name="T30" fmla="*/ 113 w 230"/>
                  <a:gd name="T31" fmla="*/ 80 h 246"/>
                  <a:gd name="T32" fmla="*/ 84 w 230"/>
                  <a:gd name="T33" fmla="*/ 96 h 246"/>
                  <a:gd name="T34" fmla="*/ 68 w 230"/>
                  <a:gd name="T35" fmla="*/ 86 h 246"/>
                  <a:gd name="T36" fmla="*/ 64 w 230"/>
                  <a:gd name="T37" fmla="*/ 81 h 246"/>
                  <a:gd name="T38" fmla="*/ 49 w 230"/>
                  <a:gd name="T39" fmla="*/ 80 h 246"/>
                  <a:gd name="T40" fmla="*/ 37 w 230"/>
                  <a:gd name="T41" fmla="*/ 90 h 246"/>
                  <a:gd name="T42" fmla="*/ 29 w 230"/>
                  <a:gd name="T43" fmla="*/ 31 h 246"/>
                  <a:gd name="T44" fmla="*/ 21 w 230"/>
                  <a:gd name="T45" fmla="*/ 27 h 246"/>
                  <a:gd name="T46" fmla="*/ 28 w 230"/>
                  <a:gd name="T47" fmla="*/ 13 h 246"/>
                  <a:gd name="T48" fmla="*/ 26 w 230"/>
                  <a:gd name="T49" fmla="*/ 0 h 246"/>
                  <a:gd name="T50" fmla="*/ 17 w 230"/>
                  <a:gd name="T51" fmla="*/ 8 h 246"/>
                  <a:gd name="T52" fmla="*/ 1 w 230"/>
                  <a:gd name="T53" fmla="*/ 53 h 246"/>
                  <a:gd name="T54" fmla="*/ 1 w 230"/>
                  <a:gd name="T55" fmla="*/ 81 h 246"/>
                  <a:gd name="T56" fmla="*/ 13 w 230"/>
                  <a:gd name="T57" fmla="*/ 131 h 246"/>
                  <a:gd name="T58" fmla="*/ 11 w 230"/>
                  <a:gd name="T59" fmla="*/ 143 h 246"/>
                  <a:gd name="T60" fmla="*/ 16 w 230"/>
                  <a:gd name="T61" fmla="*/ 151 h 246"/>
                  <a:gd name="T62" fmla="*/ 22 w 230"/>
                  <a:gd name="T63" fmla="*/ 161 h 246"/>
                  <a:gd name="T64" fmla="*/ 14 w 230"/>
                  <a:gd name="T65" fmla="*/ 170 h 246"/>
                  <a:gd name="T66" fmla="*/ 16 w 230"/>
                  <a:gd name="T67" fmla="*/ 192 h 246"/>
                  <a:gd name="T68" fmla="*/ 6 w 230"/>
                  <a:gd name="T69" fmla="*/ 197 h 246"/>
                  <a:gd name="T70" fmla="*/ 12 w 230"/>
                  <a:gd name="T71" fmla="*/ 197 h 246"/>
                  <a:gd name="T72" fmla="*/ 26 w 230"/>
                  <a:gd name="T73" fmla="*/ 193 h 246"/>
                  <a:gd name="T74" fmla="*/ 22 w 230"/>
                  <a:gd name="T75" fmla="*/ 206 h 246"/>
                  <a:gd name="T76" fmla="*/ 22 w 230"/>
                  <a:gd name="T77" fmla="*/ 240 h 246"/>
                  <a:gd name="T78" fmla="*/ 54 w 230"/>
                  <a:gd name="T79" fmla="*/ 226 h 246"/>
                  <a:gd name="T80" fmla="*/ 90 w 230"/>
                  <a:gd name="T81" fmla="*/ 210 h 246"/>
                  <a:gd name="T82" fmla="*/ 112 w 230"/>
                  <a:gd name="T83" fmla="*/ 196 h 246"/>
                  <a:gd name="T84" fmla="*/ 113 w 230"/>
                  <a:gd name="T85" fmla="*/ 186 h 246"/>
                  <a:gd name="T86" fmla="*/ 120 w 230"/>
                  <a:gd name="T87" fmla="*/ 180 h 246"/>
                  <a:gd name="T88" fmla="*/ 124 w 230"/>
                  <a:gd name="T89" fmla="*/ 191 h 246"/>
                  <a:gd name="T90" fmla="*/ 131 w 230"/>
                  <a:gd name="T91" fmla="*/ 194 h 246"/>
                  <a:gd name="T92" fmla="*/ 139 w 230"/>
                  <a:gd name="T93" fmla="*/ 185 h 246"/>
                  <a:gd name="T94" fmla="*/ 146 w 230"/>
                  <a:gd name="T95" fmla="*/ 176 h 246"/>
                  <a:gd name="T96" fmla="*/ 149 w 230"/>
                  <a:gd name="T97" fmla="*/ 196 h 246"/>
                  <a:gd name="T98" fmla="*/ 141 w 230"/>
                  <a:gd name="T99" fmla="*/ 221 h 246"/>
                  <a:gd name="T100" fmla="*/ 159 w 230"/>
                  <a:gd name="T101" fmla="*/ 199 h 246"/>
                  <a:gd name="T102" fmla="*/ 170 w 230"/>
                  <a:gd name="T103" fmla="*/ 170 h 246"/>
                  <a:gd name="T104" fmla="*/ 177 w 230"/>
                  <a:gd name="T105" fmla="*/ 153 h 246"/>
                  <a:gd name="T106" fmla="*/ 189 w 230"/>
                  <a:gd name="T107" fmla="*/ 177 h 246"/>
                  <a:gd name="T108" fmla="*/ 198 w 230"/>
                  <a:gd name="T109" fmla="*/ 188 h 246"/>
                  <a:gd name="T110" fmla="*/ 213 w 230"/>
                  <a:gd name="T111" fmla="*/ 193 h 246"/>
                  <a:gd name="T112" fmla="*/ 229 w 230"/>
                  <a:gd name="T113" fmla="*/ 18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0" h="246">
                    <a:moveTo>
                      <a:pt x="229" y="180"/>
                    </a:moveTo>
                    <a:cubicBezTo>
                      <a:pt x="229" y="177"/>
                      <a:pt x="228" y="174"/>
                      <a:pt x="229" y="172"/>
                    </a:cubicBezTo>
                    <a:cubicBezTo>
                      <a:pt x="224" y="164"/>
                      <a:pt x="222" y="157"/>
                      <a:pt x="220" y="149"/>
                    </a:cubicBezTo>
                    <a:cubicBezTo>
                      <a:pt x="221" y="143"/>
                      <a:pt x="221" y="137"/>
                      <a:pt x="215" y="131"/>
                    </a:cubicBezTo>
                    <a:cubicBezTo>
                      <a:pt x="212" y="130"/>
                      <a:pt x="211" y="130"/>
                      <a:pt x="211" y="131"/>
                    </a:cubicBezTo>
                    <a:cubicBezTo>
                      <a:pt x="212" y="134"/>
                      <a:pt x="211" y="137"/>
                      <a:pt x="212" y="140"/>
                    </a:cubicBezTo>
                    <a:cubicBezTo>
                      <a:pt x="211" y="143"/>
                      <a:pt x="209" y="144"/>
                      <a:pt x="209" y="147"/>
                    </a:cubicBezTo>
                    <a:cubicBezTo>
                      <a:pt x="208" y="148"/>
                      <a:pt x="207" y="148"/>
                      <a:pt x="206" y="148"/>
                    </a:cubicBezTo>
                    <a:cubicBezTo>
                      <a:pt x="204" y="147"/>
                      <a:pt x="202" y="144"/>
                      <a:pt x="202" y="142"/>
                    </a:cubicBezTo>
                    <a:cubicBezTo>
                      <a:pt x="200" y="136"/>
                      <a:pt x="201" y="128"/>
                      <a:pt x="199" y="123"/>
                    </a:cubicBezTo>
                    <a:cubicBezTo>
                      <a:pt x="197" y="119"/>
                      <a:pt x="203" y="115"/>
                      <a:pt x="199" y="111"/>
                    </a:cubicBezTo>
                    <a:cubicBezTo>
                      <a:pt x="192" y="123"/>
                      <a:pt x="189" y="133"/>
                      <a:pt x="191" y="147"/>
                    </a:cubicBezTo>
                    <a:cubicBezTo>
                      <a:pt x="190" y="150"/>
                      <a:pt x="189" y="149"/>
                      <a:pt x="187" y="148"/>
                    </a:cubicBezTo>
                    <a:cubicBezTo>
                      <a:pt x="185" y="147"/>
                      <a:pt x="184" y="147"/>
                      <a:pt x="182" y="147"/>
                    </a:cubicBezTo>
                    <a:cubicBezTo>
                      <a:pt x="178" y="146"/>
                      <a:pt x="179" y="145"/>
                      <a:pt x="179" y="143"/>
                    </a:cubicBezTo>
                    <a:cubicBezTo>
                      <a:pt x="180" y="141"/>
                      <a:pt x="180" y="139"/>
                      <a:pt x="180" y="137"/>
                    </a:cubicBezTo>
                    <a:cubicBezTo>
                      <a:pt x="181" y="135"/>
                      <a:pt x="180" y="129"/>
                      <a:pt x="179" y="124"/>
                    </a:cubicBezTo>
                    <a:cubicBezTo>
                      <a:pt x="178" y="120"/>
                      <a:pt x="177" y="115"/>
                      <a:pt x="178" y="114"/>
                    </a:cubicBezTo>
                    <a:cubicBezTo>
                      <a:pt x="178" y="110"/>
                      <a:pt x="180" y="104"/>
                      <a:pt x="184" y="107"/>
                    </a:cubicBezTo>
                    <a:cubicBezTo>
                      <a:pt x="185" y="104"/>
                      <a:pt x="188" y="94"/>
                      <a:pt x="181" y="92"/>
                    </a:cubicBezTo>
                    <a:cubicBezTo>
                      <a:pt x="179" y="97"/>
                      <a:pt x="176" y="103"/>
                      <a:pt x="175" y="101"/>
                    </a:cubicBezTo>
                    <a:cubicBezTo>
                      <a:pt x="174" y="102"/>
                      <a:pt x="173" y="103"/>
                      <a:pt x="171" y="104"/>
                    </a:cubicBezTo>
                    <a:cubicBezTo>
                      <a:pt x="172" y="107"/>
                      <a:pt x="168" y="115"/>
                      <a:pt x="166" y="110"/>
                    </a:cubicBezTo>
                    <a:cubicBezTo>
                      <a:pt x="163" y="114"/>
                      <a:pt x="161" y="114"/>
                      <a:pt x="158" y="119"/>
                    </a:cubicBezTo>
                    <a:cubicBezTo>
                      <a:pt x="156" y="117"/>
                      <a:pt x="156" y="115"/>
                      <a:pt x="158" y="113"/>
                    </a:cubicBezTo>
                    <a:cubicBezTo>
                      <a:pt x="151" y="109"/>
                      <a:pt x="161" y="106"/>
                      <a:pt x="158" y="102"/>
                    </a:cubicBezTo>
                    <a:cubicBezTo>
                      <a:pt x="154" y="99"/>
                      <a:pt x="152" y="104"/>
                      <a:pt x="149" y="106"/>
                    </a:cubicBezTo>
                    <a:cubicBezTo>
                      <a:pt x="148" y="100"/>
                      <a:pt x="144" y="97"/>
                      <a:pt x="149" y="91"/>
                    </a:cubicBezTo>
                    <a:cubicBezTo>
                      <a:pt x="144" y="89"/>
                      <a:pt x="147" y="84"/>
                      <a:pt x="147" y="82"/>
                    </a:cubicBezTo>
                    <a:cubicBezTo>
                      <a:pt x="149" y="75"/>
                      <a:pt x="147" y="73"/>
                      <a:pt x="136" y="73"/>
                    </a:cubicBezTo>
                    <a:cubicBezTo>
                      <a:pt x="130" y="74"/>
                      <a:pt x="121" y="76"/>
                      <a:pt x="121" y="82"/>
                    </a:cubicBezTo>
                    <a:cubicBezTo>
                      <a:pt x="116" y="88"/>
                      <a:pt x="117" y="76"/>
                      <a:pt x="113" y="80"/>
                    </a:cubicBezTo>
                    <a:cubicBezTo>
                      <a:pt x="113" y="85"/>
                      <a:pt x="110" y="91"/>
                      <a:pt x="105" y="90"/>
                    </a:cubicBezTo>
                    <a:cubicBezTo>
                      <a:pt x="102" y="101"/>
                      <a:pt x="92" y="95"/>
                      <a:pt x="84" y="96"/>
                    </a:cubicBezTo>
                    <a:cubicBezTo>
                      <a:pt x="86" y="106"/>
                      <a:pt x="75" y="100"/>
                      <a:pt x="72" y="98"/>
                    </a:cubicBezTo>
                    <a:cubicBezTo>
                      <a:pt x="71" y="93"/>
                      <a:pt x="65" y="93"/>
                      <a:pt x="68" y="86"/>
                    </a:cubicBezTo>
                    <a:cubicBezTo>
                      <a:pt x="69" y="82"/>
                      <a:pt x="76" y="78"/>
                      <a:pt x="73" y="74"/>
                    </a:cubicBezTo>
                    <a:cubicBezTo>
                      <a:pt x="67" y="72"/>
                      <a:pt x="69" y="77"/>
                      <a:pt x="64" y="81"/>
                    </a:cubicBezTo>
                    <a:cubicBezTo>
                      <a:pt x="61" y="75"/>
                      <a:pt x="58" y="78"/>
                      <a:pt x="54" y="83"/>
                    </a:cubicBezTo>
                    <a:cubicBezTo>
                      <a:pt x="51" y="82"/>
                      <a:pt x="52" y="77"/>
                      <a:pt x="49" y="80"/>
                    </a:cubicBezTo>
                    <a:cubicBezTo>
                      <a:pt x="45" y="90"/>
                      <a:pt x="50" y="99"/>
                      <a:pt x="42" y="108"/>
                    </a:cubicBezTo>
                    <a:cubicBezTo>
                      <a:pt x="39" y="106"/>
                      <a:pt x="36" y="93"/>
                      <a:pt x="37" y="90"/>
                    </a:cubicBezTo>
                    <a:cubicBezTo>
                      <a:pt x="35" y="70"/>
                      <a:pt x="33" y="62"/>
                      <a:pt x="28" y="44"/>
                    </a:cubicBezTo>
                    <a:cubicBezTo>
                      <a:pt x="29" y="41"/>
                      <a:pt x="28" y="37"/>
                      <a:pt x="29" y="31"/>
                    </a:cubicBezTo>
                    <a:cubicBezTo>
                      <a:pt x="28" y="29"/>
                      <a:pt x="28" y="25"/>
                      <a:pt x="26" y="24"/>
                    </a:cubicBezTo>
                    <a:cubicBezTo>
                      <a:pt x="25" y="23"/>
                      <a:pt x="23" y="24"/>
                      <a:pt x="21" y="27"/>
                    </a:cubicBezTo>
                    <a:cubicBezTo>
                      <a:pt x="19" y="25"/>
                      <a:pt x="19" y="23"/>
                      <a:pt x="18" y="21"/>
                    </a:cubicBezTo>
                    <a:cubicBezTo>
                      <a:pt x="22" y="15"/>
                      <a:pt x="27" y="19"/>
                      <a:pt x="28" y="13"/>
                    </a:cubicBezTo>
                    <a:cubicBezTo>
                      <a:pt x="26" y="11"/>
                      <a:pt x="27" y="8"/>
                      <a:pt x="27" y="5"/>
                    </a:cubicBezTo>
                    <a:cubicBezTo>
                      <a:pt x="27" y="4"/>
                      <a:pt x="28" y="1"/>
                      <a:pt x="26" y="0"/>
                    </a:cubicBezTo>
                    <a:cubicBezTo>
                      <a:pt x="25" y="2"/>
                      <a:pt x="22" y="3"/>
                      <a:pt x="22" y="5"/>
                    </a:cubicBezTo>
                    <a:cubicBezTo>
                      <a:pt x="22" y="8"/>
                      <a:pt x="19" y="8"/>
                      <a:pt x="17" y="8"/>
                    </a:cubicBezTo>
                    <a:cubicBezTo>
                      <a:pt x="12" y="17"/>
                      <a:pt x="5" y="26"/>
                      <a:pt x="2" y="34"/>
                    </a:cubicBezTo>
                    <a:cubicBezTo>
                      <a:pt x="2" y="38"/>
                      <a:pt x="0" y="47"/>
                      <a:pt x="1" y="53"/>
                    </a:cubicBezTo>
                    <a:cubicBezTo>
                      <a:pt x="2" y="61"/>
                      <a:pt x="4" y="64"/>
                      <a:pt x="0" y="67"/>
                    </a:cubicBezTo>
                    <a:cubicBezTo>
                      <a:pt x="0" y="72"/>
                      <a:pt x="0" y="77"/>
                      <a:pt x="1" y="81"/>
                    </a:cubicBezTo>
                    <a:cubicBezTo>
                      <a:pt x="2" y="89"/>
                      <a:pt x="3" y="92"/>
                      <a:pt x="6" y="97"/>
                    </a:cubicBezTo>
                    <a:cubicBezTo>
                      <a:pt x="8" y="108"/>
                      <a:pt x="8" y="121"/>
                      <a:pt x="13" y="131"/>
                    </a:cubicBezTo>
                    <a:cubicBezTo>
                      <a:pt x="15" y="132"/>
                      <a:pt x="17" y="134"/>
                      <a:pt x="17" y="135"/>
                    </a:cubicBezTo>
                    <a:cubicBezTo>
                      <a:pt x="11" y="136"/>
                      <a:pt x="11" y="139"/>
                      <a:pt x="11" y="143"/>
                    </a:cubicBezTo>
                    <a:cubicBezTo>
                      <a:pt x="12" y="146"/>
                      <a:pt x="13" y="149"/>
                      <a:pt x="12" y="151"/>
                    </a:cubicBezTo>
                    <a:cubicBezTo>
                      <a:pt x="14" y="153"/>
                      <a:pt x="15" y="152"/>
                      <a:pt x="16" y="151"/>
                    </a:cubicBezTo>
                    <a:cubicBezTo>
                      <a:pt x="17" y="150"/>
                      <a:pt x="19" y="149"/>
                      <a:pt x="20" y="149"/>
                    </a:cubicBezTo>
                    <a:cubicBezTo>
                      <a:pt x="21" y="151"/>
                      <a:pt x="23" y="157"/>
                      <a:pt x="22" y="161"/>
                    </a:cubicBezTo>
                    <a:cubicBezTo>
                      <a:pt x="19" y="161"/>
                      <a:pt x="16" y="161"/>
                      <a:pt x="14" y="160"/>
                    </a:cubicBezTo>
                    <a:cubicBezTo>
                      <a:pt x="14" y="163"/>
                      <a:pt x="13" y="166"/>
                      <a:pt x="14" y="170"/>
                    </a:cubicBezTo>
                    <a:cubicBezTo>
                      <a:pt x="15" y="174"/>
                      <a:pt x="17" y="178"/>
                      <a:pt x="15" y="182"/>
                    </a:cubicBezTo>
                    <a:cubicBezTo>
                      <a:pt x="17" y="186"/>
                      <a:pt x="19" y="191"/>
                      <a:pt x="16" y="192"/>
                    </a:cubicBezTo>
                    <a:cubicBezTo>
                      <a:pt x="15" y="194"/>
                      <a:pt x="11" y="193"/>
                      <a:pt x="12" y="188"/>
                    </a:cubicBezTo>
                    <a:cubicBezTo>
                      <a:pt x="9" y="190"/>
                      <a:pt x="7" y="194"/>
                      <a:pt x="6" y="197"/>
                    </a:cubicBezTo>
                    <a:cubicBezTo>
                      <a:pt x="7" y="200"/>
                      <a:pt x="6" y="202"/>
                      <a:pt x="6" y="202"/>
                    </a:cubicBezTo>
                    <a:cubicBezTo>
                      <a:pt x="9" y="199"/>
                      <a:pt x="10" y="197"/>
                      <a:pt x="12" y="197"/>
                    </a:cubicBezTo>
                    <a:cubicBezTo>
                      <a:pt x="15" y="198"/>
                      <a:pt x="17" y="196"/>
                      <a:pt x="19" y="195"/>
                    </a:cubicBezTo>
                    <a:cubicBezTo>
                      <a:pt x="21" y="193"/>
                      <a:pt x="23" y="191"/>
                      <a:pt x="26" y="193"/>
                    </a:cubicBezTo>
                    <a:cubicBezTo>
                      <a:pt x="24" y="195"/>
                      <a:pt x="25" y="197"/>
                      <a:pt x="26" y="199"/>
                    </a:cubicBezTo>
                    <a:cubicBezTo>
                      <a:pt x="27" y="202"/>
                      <a:pt x="24" y="204"/>
                      <a:pt x="22" y="206"/>
                    </a:cubicBezTo>
                    <a:cubicBezTo>
                      <a:pt x="19" y="215"/>
                      <a:pt x="14" y="223"/>
                      <a:pt x="15" y="233"/>
                    </a:cubicBezTo>
                    <a:cubicBezTo>
                      <a:pt x="18" y="234"/>
                      <a:pt x="20" y="237"/>
                      <a:pt x="22" y="240"/>
                    </a:cubicBezTo>
                    <a:cubicBezTo>
                      <a:pt x="25" y="244"/>
                      <a:pt x="27" y="246"/>
                      <a:pt x="32" y="242"/>
                    </a:cubicBezTo>
                    <a:cubicBezTo>
                      <a:pt x="41" y="237"/>
                      <a:pt x="50" y="237"/>
                      <a:pt x="54" y="226"/>
                    </a:cubicBezTo>
                    <a:cubicBezTo>
                      <a:pt x="64" y="221"/>
                      <a:pt x="71" y="217"/>
                      <a:pt x="83" y="213"/>
                    </a:cubicBezTo>
                    <a:cubicBezTo>
                      <a:pt x="90" y="210"/>
                      <a:pt x="90" y="210"/>
                      <a:pt x="90" y="210"/>
                    </a:cubicBezTo>
                    <a:cubicBezTo>
                      <a:pt x="97" y="212"/>
                      <a:pt x="101" y="207"/>
                      <a:pt x="106" y="202"/>
                    </a:cubicBezTo>
                    <a:cubicBezTo>
                      <a:pt x="108" y="200"/>
                      <a:pt x="110" y="197"/>
                      <a:pt x="112" y="196"/>
                    </a:cubicBezTo>
                    <a:cubicBezTo>
                      <a:pt x="113" y="194"/>
                      <a:pt x="113" y="192"/>
                      <a:pt x="112" y="190"/>
                    </a:cubicBezTo>
                    <a:cubicBezTo>
                      <a:pt x="111" y="187"/>
                      <a:pt x="110" y="186"/>
                      <a:pt x="113" y="186"/>
                    </a:cubicBezTo>
                    <a:cubicBezTo>
                      <a:pt x="116" y="188"/>
                      <a:pt x="117" y="186"/>
                      <a:pt x="117" y="184"/>
                    </a:cubicBezTo>
                    <a:cubicBezTo>
                      <a:pt x="117" y="182"/>
                      <a:pt x="118" y="182"/>
                      <a:pt x="120" y="180"/>
                    </a:cubicBezTo>
                    <a:cubicBezTo>
                      <a:pt x="122" y="181"/>
                      <a:pt x="122" y="184"/>
                      <a:pt x="121" y="185"/>
                    </a:cubicBezTo>
                    <a:cubicBezTo>
                      <a:pt x="119" y="187"/>
                      <a:pt x="121" y="191"/>
                      <a:pt x="124" y="191"/>
                    </a:cubicBezTo>
                    <a:cubicBezTo>
                      <a:pt x="123" y="192"/>
                      <a:pt x="121" y="193"/>
                      <a:pt x="122" y="194"/>
                    </a:cubicBezTo>
                    <a:cubicBezTo>
                      <a:pt x="126" y="199"/>
                      <a:pt x="128" y="196"/>
                      <a:pt x="131" y="194"/>
                    </a:cubicBezTo>
                    <a:cubicBezTo>
                      <a:pt x="133" y="191"/>
                      <a:pt x="135" y="188"/>
                      <a:pt x="139" y="191"/>
                    </a:cubicBezTo>
                    <a:cubicBezTo>
                      <a:pt x="141" y="189"/>
                      <a:pt x="140" y="187"/>
                      <a:pt x="139" y="185"/>
                    </a:cubicBezTo>
                    <a:cubicBezTo>
                      <a:pt x="138" y="184"/>
                      <a:pt x="137" y="182"/>
                      <a:pt x="137" y="180"/>
                    </a:cubicBezTo>
                    <a:cubicBezTo>
                      <a:pt x="141" y="178"/>
                      <a:pt x="143" y="179"/>
                      <a:pt x="146" y="176"/>
                    </a:cubicBezTo>
                    <a:cubicBezTo>
                      <a:pt x="156" y="171"/>
                      <a:pt x="150" y="181"/>
                      <a:pt x="147" y="185"/>
                    </a:cubicBezTo>
                    <a:cubicBezTo>
                      <a:pt x="147" y="190"/>
                      <a:pt x="148" y="193"/>
                      <a:pt x="149" y="196"/>
                    </a:cubicBezTo>
                    <a:cubicBezTo>
                      <a:pt x="145" y="203"/>
                      <a:pt x="143" y="209"/>
                      <a:pt x="137" y="214"/>
                    </a:cubicBezTo>
                    <a:cubicBezTo>
                      <a:pt x="135" y="217"/>
                      <a:pt x="137" y="221"/>
                      <a:pt x="141" y="221"/>
                    </a:cubicBezTo>
                    <a:cubicBezTo>
                      <a:pt x="145" y="220"/>
                      <a:pt x="149" y="210"/>
                      <a:pt x="152" y="212"/>
                    </a:cubicBezTo>
                    <a:cubicBezTo>
                      <a:pt x="159" y="209"/>
                      <a:pt x="160" y="204"/>
                      <a:pt x="159" y="199"/>
                    </a:cubicBezTo>
                    <a:cubicBezTo>
                      <a:pt x="159" y="196"/>
                      <a:pt x="157" y="191"/>
                      <a:pt x="157" y="186"/>
                    </a:cubicBezTo>
                    <a:cubicBezTo>
                      <a:pt x="158" y="179"/>
                      <a:pt x="169" y="177"/>
                      <a:pt x="170" y="170"/>
                    </a:cubicBezTo>
                    <a:cubicBezTo>
                      <a:pt x="166" y="165"/>
                      <a:pt x="171" y="153"/>
                      <a:pt x="166" y="149"/>
                    </a:cubicBezTo>
                    <a:cubicBezTo>
                      <a:pt x="171" y="146"/>
                      <a:pt x="175" y="147"/>
                      <a:pt x="177" y="153"/>
                    </a:cubicBezTo>
                    <a:cubicBezTo>
                      <a:pt x="180" y="156"/>
                      <a:pt x="181" y="157"/>
                      <a:pt x="185" y="164"/>
                    </a:cubicBezTo>
                    <a:cubicBezTo>
                      <a:pt x="187" y="168"/>
                      <a:pt x="189" y="173"/>
                      <a:pt x="189" y="177"/>
                    </a:cubicBezTo>
                    <a:cubicBezTo>
                      <a:pt x="189" y="182"/>
                      <a:pt x="190" y="185"/>
                      <a:pt x="191" y="189"/>
                    </a:cubicBezTo>
                    <a:cubicBezTo>
                      <a:pt x="193" y="191"/>
                      <a:pt x="196" y="192"/>
                      <a:pt x="198" y="188"/>
                    </a:cubicBezTo>
                    <a:cubicBezTo>
                      <a:pt x="201" y="184"/>
                      <a:pt x="196" y="174"/>
                      <a:pt x="202" y="172"/>
                    </a:cubicBezTo>
                    <a:cubicBezTo>
                      <a:pt x="206" y="178"/>
                      <a:pt x="209" y="186"/>
                      <a:pt x="213" y="193"/>
                    </a:cubicBezTo>
                    <a:cubicBezTo>
                      <a:pt x="218" y="198"/>
                      <a:pt x="220" y="189"/>
                      <a:pt x="221" y="187"/>
                    </a:cubicBezTo>
                    <a:cubicBezTo>
                      <a:pt x="230" y="187"/>
                      <a:pt x="230" y="185"/>
                      <a:pt x="229" y="180"/>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3" name="Freeform 899">
                <a:extLst>
                  <a:ext uri="{FF2B5EF4-FFF2-40B4-BE49-F238E27FC236}">
                    <a16:creationId xmlns:a16="http://schemas.microsoft.com/office/drawing/2014/main" id="{E91C7B1A-15E3-4346-B978-797BAF863A36}"/>
                  </a:ext>
                </a:extLst>
              </p:cNvPr>
              <p:cNvSpPr>
                <a:spLocks/>
              </p:cNvSpPr>
              <p:nvPr/>
            </p:nvSpPr>
            <p:spPr bwMode="auto">
              <a:xfrm>
                <a:off x="-4045" y="1700"/>
                <a:ext cx="10" cy="16"/>
              </a:xfrm>
              <a:custGeom>
                <a:avLst/>
                <a:gdLst>
                  <a:gd name="T0" fmla="*/ 13 w 16"/>
                  <a:gd name="T1" fmla="*/ 1 h 26"/>
                  <a:gd name="T2" fmla="*/ 5 w 16"/>
                  <a:gd name="T3" fmla="*/ 7 h 26"/>
                  <a:gd name="T4" fmla="*/ 3 w 16"/>
                  <a:gd name="T5" fmla="*/ 15 h 26"/>
                  <a:gd name="T6" fmla="*/ 2 w 16"/>
                  <a:gd name="T7" fmla="*/ 24 h 26"/>
                  <a:gd name="T8" fmla="*/ 6 w 16"/>
                  <a:gd name="T9" fmla="*/ 24 h 26"/>
                  <a:gd name="T10" fmla="*/ 8 w 16"/>
                  <a:gd name="T11" fmla="*/ 22 h 26"/>
                  <a:gd name="T12" fmla="*/ 7 w 16"/>
                  <a:gd name="T13" fmla="*/ 20 h 26"/>
                  <a:gd name="T14" fmla="*/ 4 w 16"/>
                  <a:gd name="T15" fmla="*/ 22 h 26"/>
                  <a:gd name="T16" fmla="*/ 5 w 16"/>
                  <a:gd name="T17" fmla="*/ 18 h 26"/>
                  <a:gd name="T18" fmla="*/ 4 w 16"/>
                  <a:gd name="T19" fmla="*/ 12 h 26"/>
                  <a:gd name="T20" fmla="*/ 7 w 16"/>
                  <a:gd name="T21" fmla="*/ 6 h 26"/>
                  <a:gd name="T22" fmla="*/ 12 w 16"/>
                  <a:gd name="T23" fmla="*/ 6 h 26"/>
                  <a:gd name="T24" fmla="*/ 14 w 16"/>
                  <a:gd name="T25" fmla="*/ 6 h 26"/>
                  <a:gd name="T26" fmla="*/ 15 w 16"/>
                  <a:gd name="T27" fmla="*/ 1 h 26"/>
                  <a:gd name="T28" fmla="*/ 13 w 16"/>
                  <a:gd name="T29" fmla="*/ 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6">
                    <a:moveTo>
                      <a:pt x="13" y="1"/>
                    </a:moveTo>
                    <a:cubicBezTo>
                      <a:pt x="10" y="1"/>
                      <a:pt x="5" y="7"/>
                      <a:pt x="5" y="7"/>
                    </a:cubicBezTo>
                    <a:cubicBezTo>
                      <a:pt x="5" y="7"/>
                      <a:pt x="2" y="13"/>
                      <a:pt x="3" y="15"/>
                    </a:cubicBezTo>
                    <a:cubicBezTo>
                      <a:pt x="3" y="17"/>
                      <a:pt x="0" y="22"/>
                      <a:pt x="2" y="24"/>
                    </a:cubicBezTo>
                    <a:cubicBezTo>
                      <a:pt x="2" y="26"/>
                      <a:pt x="3" y="25"/>
                      <a:pt x="6" y="24"/>
                    </a:cubicBezTo>
                    <a:cubicBezTo>
                      <a:pt x="8" y="23"/>
                      <a:pt x="8" y="23"/>
                      <a:pt x="8" y="22"/>
                    </a:cubicBezTo>
                    <a:cubicBezTo>
                      <a:pt x="8" y="21"/>
                      <a:pt x="8" y="18"/>
                      <a:pt x="7" y="20"/>
                    </a:cubicBezTo>
                    <a:cubicBezTo>
                      <a:pt x="5" y="23"/>
                      <a:pt x="5" y="22"/>
                      <a:pt x="4" y="22"/>
                    </a:cubicBezTo>
                    <a:cubicBezTo>
                      <a:pt x="3" y="21"/>
                      <a:pt x="4" y="21"/>
                      <a:pt x="5" y="18"/>
                    </a:cubicBezTo>
                    <a:cubicBezTo>
                      <a:pt x="7" y="11"/>
                      <a:pt x="4" y="14"/>
                      <a:pt x="4" y="12"/>
                    </a:cubicBezTo>
                    <a:cubicBezTo>
                      <a:pt x="4" y="10"/>
                      <a:pt x="5" y="7"/>
                      <a:pt x="7" y="6"/>
                    </a:cubicBezTo>
                    <a:cubicBezTo>
                      <a:pt x="11" y="2"/>
                      <a:pt x="10" y="3"/>
                      <a:pt x="12" y="6"/>
                    </a:cubicBezTo>
                    <a:cubicBezTo>
                      <a:pt x="14" y="8"/>
                      <a:pt x="13" y="8"/>
                      <a:pt x="14" y="6"/>
                    </a:cubicBezTo>
                    <a:cubicBezTo>
                      <a:pt x="16" y="3"/>
                      <a:pt x="16" y="2"/>
                      <a:pt x="15" y="1"/>
                    </a:cubicBezTo>
                    <a:cubicBezTo>
                      <a:pt x="15" y="0"/>
                      <a:pt x="14" y="1"/>
                      <a:pt x="13" y="1"/>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4" name="Freeform 900">
                <a:extLst>
                  <a:ext uri="{FF2B5EF4-FFF2-40B4-BE49-F238E27FC236}">
                    <a16:creationId xmlns:a16="http://schemas.microsoft.com/office/drawing/2014/main" id="{DAB4967A-B718-4F69-A8AF-70DFEA9C257A}"/>
                  </a:ext>
                </a:extLst>
              </p:cNvPr>
              <p:cNvSpPr>
                <a:spLocks/>
              </p:cNvSpPr>
              <p:nvPr/>
            </p:nvSpPr>
            <p:spPr bwMode="auto">
              <a:xfrm>
                <a:off x="-5418" y="1486"/>
                <a:ext cx="31" cy="32"/>
              </a:xfrm>
              <a:custGeom>
                <a:avLst/>
                <a:gdLst>
                  <a:gd name="T0" fmla="*/ 38 w 50"/>
                  <a:gd name="T1" fmla="*/ 17 h 51"/>
                  <a:gd name="T2" fmla="*/ 33 w 50"/>
                  <a:gd name="T3" fmla="*/ 18 h 51"/>
                  <a:gd name="T4" fmla="*/ 32 w 50"/>
                  <a:gd name="T5" fmla="*/ 20 h 51"/>
                  <a:gd name="T6" fmla="*/ 29 w 50"/>
                  <a:gd name="T7" fmla="*/ 22 h 51"/>
                  <a:gd name="T8" fmla="*/ 30 w 50"/>
                  <a:gd name="T9" fmla="*/ 18 h 51"/>
                  <a:gd name="T10" fmla="*/ 27 w 50"/>
                  <a:gd name="T11" fmla="*/ 10 h 51"/>
                  <a:gd name="T12" fmla="*/ 23 w 50"/>
                  <a:gd name="T13" fmla="*/ 6 h 51"/>
                  <a:gd name="T14" fmla="*/ 15 w 50"/>
                  <a:gd name="T15" fmla="*/ 0 h 51"/>
                  <a:gd name="T16" fmla="*/ 10 w 50"/>
                  <a:gd name="T17" fmla="*/ 4 h 51"/>
                  <a:gd name="T18" fmla="*/ 4 w 50"/>
                  <a:gd name="T19" fmla="*/ 11 h 51"/>
                  <a:gd name="T20" fmla="*/ 4 w 50"/>
                  <a:gd name="T21" fmla="*/ 18 h 51"/>
                  <a:gd name="T22" fmla="*/ 4 w 50"/>
                  <a:gd name="T23" fmla="*/ 31 h 51"/>
                  <a:gd name="T24" fmla="*/ 8 w 50"/>
                  <a:gd name="T25" fmla="*/ 39 h 51"/>
                  <a:gd name="T26" fmla="*/ 4 w 50"/>
                  <a:gd name="T27" fmla="*/ 40 h 51"/>
                  <a:gd name="T28" fmla="*/ 0 w 50"/>
                  <a:gd name="T29" fmla="*/ 41 h 51"/>
                  <a:gd name="T30" fmla="*/ 11 w 50"/>
                  <a:gd name="T31" fmla="*/ 51 h 51"/>
                  <a:gd name="T32" fmla="*/ 24 w 50"/>
                  <a:gd name="T33" fmla="*/ 50 h 51"/>
                  <a:gd name="T34" fmla="*/ 34 w 50"/>
                  <a:gd name="T35" fmla="*/ 35 h 51"/>
                  <a:gd name="T36" fmla="*/ 45 w 50"/>
                  <a:gd name="T37" fmla="*/ 24 h 51"/>
                  <a:gd name="T38" fmla="*/ 50 w 50"/>
                  <a:gd name="T39" fmla="*/ 16 h 51"/>
                  <a:gd name="T40" fmla="*/ 38 w 50"/>
                  <a:gd name="T41" fmla="*/ 1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1">
                    <a:moveTo>
                      <a:pt x="38" y="17"/>
                    </a:moveTo>
                    <a:cubicBezTo>
                      <a:pt x="37" y="17"/>
                      <a:pt x="35" y="18"/>
                      <a:pt x="33" y="18"/>
                    </a:cubicBezTo>
                    <a:cubicBezTo>
                      <a:pt x="32" y="20"/>
                      <a:pt x="32" y="20"/>
                      <a:pt x="32" y="20"/>
                    </a:cubicBezTo>
                    <a:cubicBezTo>
                      <a:pt x="31" y="22"/>
                      <a:pt x="31" y="21"/>
                      <a:pt x="29" y="22"/>
                    </a:cubicBezTo>
                    <a:cubicBezTo>
                      <a:pt x="29" y="22"/>
                      <a:pt x="29" y="21"/>
                      <a:pt x="30" y="18"/>
                    </a:cubicBezTo>
                    <a:cubicBezTo>
                      <a:pt x="30" y="15"/>
                      <a:pt x="32" y="9"/>
                      <a:pt x="27" y="10"/>
                    </a:cubicBezTo>
                    <a:cubicBezTo>
                      <a:pt x="25" y="10"/>
                      <a:pt x="23" y="9"/>
                      <a:pt x="23" y="6"/>
                    </a:cubicBezTo>
                    <a:cubicBezTo>
                      <a:pt x="20" y="6"/>
                      <a:pt x="17" y="4"/>
                      <a:pt x="15" y="0"/>
                    </a:cubicBezTo>
                    <a:cubicBezTo>
                      <a:pt x="13" y="1"/>
                      <a:pt x="11" y="2"/>
                      <a:pt x="10" y="4"/>
                    </a:cubicBezTo>
                    <a:cubicBezTo>
                      <a:pt x="9" y="6"/>
                      <a:pt x="5" y="9"/>
                      <a:pt x="4" y="11"/>
                    </a:cubicBezTo>
                    <a:cubicBezTo>
                      <a:pt x="3" y="13"/>
                      <a:pt x="3" y="16"/>
                      <a:pt x="4" y="18"/>
                    </a:cubicBezTo>
                    <a:cubicBezTo>
                      <a:pt x="3" y="21"/>
                      <a:pt x="4" y="26"/>
                      <a:pt x="4" y="31"/>
                    </a:cubicBezTo>
                    <a:cubicBezTo>
                      <a:pt x="5" y="35"/>
                      <a:pt x="7" y="37"/>
                      <a:pt x="8" y="39"/>
                    </a:cubicBezTo>
                    <a:cubicBezTo>
                      <a:pt x="8" y="41"/>
                      <a:pt x="6" y="40"/>
                      <a:pt x="4" y="40"/>
                    </a:cubicBezTo>
                    <a:cubicBezTo>
                      <a:pt x="1" y="36"/>
                      <a:pt x="1" y="39"/>
                      <a:pt x="0" y="41"/>
                    </a:cubicBezTo>
                    <a:cubicBezTo>
                      <a:pt x="1" y="50"/>
                      <a:pt x="4" y="50"/>
                      <a:pt x="11" y="51"/>
                    </a:cubicBezTo>
                    <a:cubicBezTo>
                      <a:pt x="12" y="48"/>
                      <a:pt x="21" y="49"/>
                      <a:pt x="24" y="50"/>
                    </a:cubicBezTo>
                    <a:cubicBezTo>
                      <a:pt x="29" y="47"/>
                      <a:pt x="31" y="41"/>
                      <a:pt x="34" y="35"/>
                    </a:cubicBezTo>
                    <a:cubicBezTo>
                      <a:pt x="36" y="30"/>
                      <a:pt x="39" y="26"/>
                      <a:pt x="45" y="24"/>
                    </a:cubicBezTo>
                    <a:cubicBezTo>
                      <a:pt x="47" y="23"/>
                      <a:pt x="49" y="19"/>
                      <a:pt x="50" y="16"/>
                    </a:cubicBezTo>
                    <a:cubicBezTo>
                      <a:pt x="47" y="18"/>
                      <a:pt x="44" y="21"/>
                      <a:pt x="38" y="17"/>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5" name="Freeform 901">
                <a:extLst>
                  <a:ext uri="{FF2B5EF4-FFF2-40B4-BE49-F238E27FC236}">
                    <a16:creationId xmlns:a16="http://schemas.microsoft.com/office/drawing/2014/main" id="{B8E9B050-2E3E-48A9-8FF0-15F7583B80D8}"/>
                  </a:ext>
                </a:extLst>
              </p:cNvPr>
              <p:cNvSpPr>
                <a:spLocks/>
              </p:cNvSpPr>
              <p:nvPr/>
            </p:nvSpPr>
            <p:spPr bwMode="auto">
              <a:xfrm>
                <a:off x="-5385" y="1621"/>
                <a:ext cx="72" cy="114"/>
              </a:xfrm>
              <a:custGeom>
                <a:avLst/>
                <a:gdLst>
                  <a:gd name="T0" fmla="*/ 115 w 115"/>
                  <a:gd name="T1" fmla="*/ 181 h 183"/>
                  <a:gd name="T2" fmla="*/ 114 w 115"/>
                  <a:gd name="T3" fmla="*/ 176 h 183"/>
                  <a:gd name="T4" fmla="*/ 115 w 115"/>
                  <a:gd name="T5" fmla="*/ 165 h 183"/>
                  <a:gd name="T6" fmla="*/ 110 w 115"/>
                  <a:gd name="T7" fmla="*/ 171 h 183"/>
                  <a:gd name="T8" fmla="*/ 110 w 115"/>
                  <a:gd name="T9" fmla="*/ 159 h 183"/>
                  <a:gd name="T10" fmla="*/ 109 w 115"/>
                  <a:gd name="T11" fmla="*/ 152 h 183"/>
                  <a:gd name="T12" fmla="*/ 109 w 115"/>
                  <a:gd name="T13" fmla="*/ 147 h 183"/>
                  <a:gd name="T14" fmla="*/ 108 w 115"/>
                  <a:gd name="T15" fmla="*/ 135 h 183"/>
                  <a:gd name="T16" fmla="*/ 96 w 115"/>
                  <a:gd name="T17" fmla="*/ 119 h 183"/>
                  <a:gd name="T18" fmla="*/ 87 w 115"/>
                  <a:gd name="T19" fmla="*/ 103 h 183"/>
                  <a:gd name="T20" fmla="*/ 88 w 115"/>
                  <a:gd name="T21" fmla="*/ 98 h 183"/>
                  <a:gd name="T22" fmla="*/ 85 w 115"/>
                  <a:gd name="T23" fmla="*/ 81 h 183"/>
                  <a:gd name="T24" fmla="*/ 82 w 115"/>
                  <a:gd name="T25" fmla="*/ 61 h 183"/>
                  <a:gd name="T26" fmla="*/ 77 w 115"/>
                  <a:gd name="T27" fmla="*/ 53 h 183"/>
                  <a:gd name="T28" fmla="*/ 56 w 115"/>
                  <a:gd name="T29" fmla="*/ 43 h 183"/>
                  <a:gd name="T30" fmla="*/ 40 w 115"/>
                  <a:gd name="T31" fmla="*/ 27 h 183"/>
                  <a:gd name="T32" fmla="*/ 32 w 115"/>
                  <a:gd name="T33" fmla="*/ 15 h 183"/>
                  <a:gd name="T34" fmla="*/ 24 w 115"/>
                  <a:gd name="T35" fmla="*/ 5 h 183"/>
                  <a:gd name="T36" fmla="*/ 6 w 115"/>
                  <a:gd name="T37" fmla="*/ 0 h 183"/>
                  <a:gd name="T38" fmla="*/ 12 w 115"/>
                  <a:gd name="T39" fmla="*/ 18 h 183"/>
                  <a:gd name="T40" fmla="*/ 10 w 115"/>
                  <a:gd name="T41" fmla="*/ 28 h 183"/>
                  <a:gd name="T42" fmla="*/ 13 w 115"/>
                  <a:gd name="T43" fmla="*/ 34 h 183"/>
                  <a:gd name="T44" fmla="*/ 19 w 115"/>
                  <a:gd name="T45" fmla="*/ 49 h 183"/>
                  <a:gd name="T46" fmla="*/ 28 w 115"/>
                  <a:gd name="T47" fmla="*/ 64 h 183"/>
                  <a:gd name="T48" fmla="*/ 37 w 115"/>
                  <a:gd name="T49" fmla="*/ 69 h 183"/>
                  <a:gd name="T50" fmla="*/ 41 w 115"/>
                  <a:gd name="T51" fmla="*/ 76 h 183"/>
                  <a:gd name="T52" fmla="*/ 39 w 115"/>
                  <a:gd name="T53" fmla="*/ 85 h 183"/>
                  <a:gd name="T54" fmla="*/ 38 w 115"/>
                  <a:gd name="T55" fmla="*/ 93 h 183"/>
                  <a:gd name="T56" fmla="*/ 43 w 115"/>
                  <a:gd name="T57" fmla="*/ 96 h 183"/>
                  <a:gd name="T58" fmla="*/ 46 w 115"/>
                  <a:gd name="T59" fmla="*/ 100 h 183"/>
                  <a:gd name="T60" fmla="*/ 53 w 115"/>
                  <a:gd name="T61" fmla="*/ 112 h 183"/>
                  <a:gd name="T62" fmla="*/ 50 w 115"/>
                  <a:gd name="T63" fmla="*/ 118 h 183"/>
                  <a:gd name="T64" fmla="*/ 58 w 115"/>
                  <a:gd name="T65" fmla="*/ 131 h 183"/>
                  <a:gd name="T66" fmla="*/ 65 w 115"/>
                  <a:gd name="T67" fmla="*/ 129 h 183"/>
                  <a:gd name="T68" fmla="*/ 73 w 115"/>
                  <a:gd name="T69" fmla="*/ 134 h 183"/>
                  <a:gd name="T70" fmla="*/ 66 w 115"/>
                  <a:gd name="T71" fmla="*/ 141 h 183"/>
                  <a:gd name="T72" fmla="*/ 94 w 115"/>
                  <a:gd name="T73" fmla="*/ 173 h 183"/>
                  <a:gd name="T74" fmla="*/ 101 w 115"/>
                  <a:gd name="T75" fmla="*/ 178 h 183"/>
                  <a:gd name="T76" fmla="*/ 111 w 115"/>
                  <a:gd name="T77" fmla="*/ 180 h 183"/>
                  <a:gd name="T78" fmla="*/ 115 w 115"/>
                  <a:gd name="T79" fmla="*/ 18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5" h="183">
                    <a:moveTo>
                      <a:pt x="115" y="181"/>
                    </a:moveTo>
                    <a:cubicBezTo>
                      <a:pt x="113" y="179"/>
                      <a:pt x="113" y="177"/>
                      <a:pt x="114" y="176"/>
                    </a:cubicBezTo>
                    <a:cubicBezTo>
                      <a:pt x="115" y="172"/>
                      <a:pt x="114" y="169"/>
                      <a:pt x="115" y="165"/>
                    </a:cubicBezTo>
                    <a:cubicBezTo>
                      <a:pt x="112" y="167"/>
                      <a:pt x="111" y="168"/>
                      <a:pt x="110" y="171"/>
                    </a:cubicBezTo>
                    <a:cubicBezTo>
                      <a:pt x="109" y="167"/>
                      <a:pt x="110" y="162"/>
                      <a:pt x="110" y="159"/>
                    </a:cubicBezTo>
                    <a:cubicBezTo>
                      <a:pt x="111" y="157"/>
                      <a:pt x="109" y="154"/>
                      <a:pt x="109" y="152"/>
                    </a:cubicBezTo>
                    <a:cubicBezTo>
                      <a:pt x="109" y="151"/>
                      <a:pt x="109" y="148"/>
                      <a:pt x="109" y="147"/>
                    </a:cubicBezTo>
                    <a:cubicBezTo>
                      <a:pt x="110" y="143"/>
                      <a:pt x="111" y="139"/>
                      <a:pt x="108" y="135"/>
                    </a:cubicBezTo>
                    <a:cubicBezTo>
                      <a:pt x="107" y="128"/>
                      <a:pt x="102" y="124"/>
                      <a:pt x="96" y="119"/>
                    </a:cubicBezTo>
                    <a:cubicBezTo>
                      <a:pt x="92" y="115"/>
                      <a:pt x="88" y="110"/>
                      <a:pt x="87" y="103"/>
                    </a:cubicBezTo>
                    <a:cubicBezTo>
                      <a:pt x="90" y="103"/>
                      <a:pt x="91" y="100"/>
                      <a:pt x="88" y="98"/>
                    </a:cubicBezTo>
                    <a:cubicBezTo>
                      <a:pt x="86" y="91"/>
                      <a:pt x="85" y="87"/>
                      <a:pt x="85" y="81"/>
                    </a:cubicBezTo>
                    <a:cubicBezTo>
                      <a:pt x="83" y="75"/>
                      <a:pt x="82" y="72"/>
                      <a:pt x="82" y="61"/>
                    </a:cubicBezTo>
                    <a:cubicBezTo>
                      <a:pt x="81" y="58"/>
                      <a:pt x="79" y="55"/>
                      <a:pt x="77" y="53"/>
                    </a:cubicBezTo>
                    <a:cubicBezTo>
                      <a:pt x="67" y="50"/>
                      <a:pt x="62" y="46"/>
                      <a:pt x="56" y="43"/>
                    </a:cubicBezTo>
                    <a:cubicBezTo>
                      <a:pt x="49" y="38"/>
                      <a:pt x="45" y="33"/>
                      <a:pt x="40" y="27"/>
                    </a:cubicBezTo>
                    <a:cubicBezTo>
                      <a:pt x="37" y="22"/>
                      <a:pt x="35" y="19"/>
                      <a:pt x="32" y="15"/>
                    </a:cubicBezTo>
                    <a:cubicBezTo>
                      <a:pt x="30" y="12"/>
                      <a:pt x="27" y="9"/>
                      <a:pt x="24" y="5"/>
                    </a:cubicBezTo>
                    <a:cubicBezTo>
                      <a:pt x="17" y="4"/>
                      <a:pt x="11" y="2"/>
                      <a:pt x="6" y="0"/>
                    </a:cubicBezTo>
                    <a:cubicBezTo>
                      <a:pt x="2" y="8"/>
                      <a:pt x="9" y="13"/>
                      <a:pt x="12" y="18"/>
                    </a:cubicBezTo>
                    <a:cubicBezTo>
                      <a:pt x="15" y="19"/>
                      <a:pt x="15" y="24"/>
                      <a:pt x="10" y="28"/>
                    </a:cubicBezTo>
                    <a:cubicBezTo>
                      <a:pt x="12" y="30"/>
                      <a:pt x="14" y="32"/>
                      <a:pt x="13" y="34"/>
                    </a:cubicBezTo>
                    <a:cubicBezTo>
                      <a:pt x="0" y="42"/>
                      <a:pt x="22" y="39"/>
                      <a:pt x="19" y="49"/>
                    </a:cubicBezTo>
                    <a:cubicBezTo>
                      <a:pt x="32" y="50"/>
                      <a:pt x="18" y="60"/>
                      <a:pt x="28" y="64"/>
                    </a:cubicBezTo>
                    <a:cubicBezTo>
                      <a:pt x="33" y="64"/>
                      <a:pt x="36" y="65"/>
                      <a:pt x="37" y="69"/>
                    </a:cubicBezTo>
                    <a:cubicBezTo>
                      <a:pt x="38" y="73"/>
                      <a:pt x="39" y="75"/>
                      <a:pt x="41" y="76"/>
                    </a:cubicBezTo>
                    <a:cubicBezTo>
                      <a:pt x="42" y="79"/>
                      <a:pt x="42" y="83"/>
                      <a:pt x="39" y="85"/>
                    </a:cubicBezTo>
                    <a:cubicBezTo>
                      <a:pt x="37" y="87"/>
                      <a:pt x="34" y="89"/>
                      <a:pt x="38" y="93"/>
                    </a:cubicBezTo>
                    <a:cubicBezTo>
                      <a:pt x="42" y="92"/>
                      <a:pt x="42" y="94"/>
                      <a:pt x="43" y="96"/>
                    </a:cubicBezTo>
                    <a:cubicBezTo>
                      <a:pt x="44" y="98"/>
                      <a:pt x="45" y="100"/>
                      <a:pt x="46" y="100"/>
                    </a:cubicBezTo>
                    <a:cubicBezTo>
                      <a:pt x="48" y="104"/>
                      <a:pt x="52" y="110"/>
                      <a:pt x="53" y="112"/>
                    </a:cubicBezTo>
                    <a:cubicBezTo>
                      <a:pt x="54" y="115"/>
                      <a:pt x="52" y="117"/>
                      <a:pt x="50" y="118"/>
                    </a:cubicBezTo>
                    <a:cubicBezTo>
                      <a:pt x="51" y="119"/>
                      <a:pt x="53" y="125"/>
                      <a:pt x="58" y="131"/>
                    </a:cubicBezTo>
                    <a:cubicBezTo>
                      <a:pt x="60" y="130"/>
                      <a:pt x="62" y="130"/>
                      <a:pt x="65" y="129"/>
                    </a:cubicBezTo>
                    <a:cubicBezTo>
                      <a:pt x="68" y="131"/>
                      <a:pt x="73" y="134"/>
                      <a:pt x="73" y="134"/>
                    </a:cubicBezTo>
                    <a:cubicBezTo>
                      <a:pt x="72" y="137"/>
                      <a:pt x="68" y="139"/>
                      <a:pt x="66" y="141"/>
                    </a:cubicBezTo>
                    <a:cubicBezTo>
                      <a:pt x="72" y="149"/>
                      <a:pt x="84" y="162"/>
                      <a:pt x="94" y="173"/>
                    </a:cubicBezTo>
                    <a:cubicBezTo>
                      <a:pt x="97" y="174"/>
                      <a:pt x="99" y="176"/>
                      <a:pt x="101" y="178"/>
                    </a:cubicBezTo>
                    <a:cubicBezTo>
                      <a:pt x="107" y="181"/>
                      <a:pt x="108" y="183"/>
                      <a:pt x="111" y="180"/>
                    </a:cubicBezTo>
                    <a:cubicBezTo>
                      <a:pt x="112" y="179"/>
                      <a:pt x="113" y="182"/>
                      <a:pt x="115" y="181"/>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6" name="Freeform 902">
                <a:extLst>
                  <a:ext uri="{FF2B5EF4-FFF2-40B4-BE49-F238E27FC236}">
                    <a16:creationId xmlns:a16="http://schemas.microsoft.com/office/drawing/2014/main" id="{787403BA-47ED-497E-A662-ACB32358024E}"/>
                  </a:ext>
                </a:extLst>
              </p:cNvPr>
              <p:cNvSpPr>
                <a:spLocks/>
              </p:cNvSpPr>
              <p:nvPr/>
            </p:nvSpPr>
            <p:spPr bwMode="auto">
              <a:xfrm>
                <a:off x="-4986" y="1025"/>
                <a:ext cx="183" cy="156"/>
              </a:xfrm>
              <a:custGeom>
                <a:avLst/>
                <a:gdLst>
                  <a:gd name="T0" fmla="*/ 284 w 294"/>
                  <a:gd name="T1" fmla="*/ 183 h 251"/>
                  <a:gd name="T2" fmla="*/ 252 w 294"/>
                  <a:gd name="T3" fmla="*/ 159 h 251"/>
                  <a:gd name="T4" fmla="*/ 237 w 294"/>
                  <a:gd name="T5" fmla="*/ 129 h 251"/>
                  <a:gd name="T6" fmla="*/ 245 w 294"/>
                  <a:gd name="T7" fmla="*/ 108 h 251"/>
                  <a:gd name="T8" fmla="*/ 242 w 294"/>
                  <a:gd name="T9" fmla="*/ 52 h 251"/>
                  <a:gd name="T10" fmla="*/ 214 w 294"/>
                  <a:gd name="T11" fmla="*/ 26 h 251"/>
                  <a:gd name="T12" fmla="*/ 192 w 294"/>
                  <a:gd name="T13" fmla="*/ 31 h 251"/>
                  <a:gd name="T14" fmla="*/ 192 w 294"/>
                  <a:gd name="T15" fmla="*/ 89 h 251"/>
                  <a:gd name="T16" fmla="*/ 180 w 294"/>
                  <a:gd name="T17" fmla="*/ 75 h 251"/>
                  <a:gd name="T18" fmla="*/ 173 w 294"/>
                  <a:gd name="T19" fmla="*/ 36 h 251"/>
                  <a:gd name="T20" fmla="*/ 157 w 294"/>
                  <a:gd name="T21" fmla="*/ 47 h 251"/>
                  <a:gd name="T22" fmla="*/ 147 w 294"/>
                  <a:gd name="T23" fmla="*/ 47 h 251"/>
                  <a:gd name="T24" fmla="*/ 135 w 294"/>
                  <a:gd name="T25" fmla="*/ 53 h 251"/>
                  <a:gd name="T26" fmla="*/ 138 w 294"/>
                  <a:gd name="T27" fmla="*/ 35 h 251"/>
                  <a:gd name="T28" fmla="*/ 113 w 294"/>
                  <a:gd name="T29" fmla="*/ 27 h 251"/>
                  <a:gd name="T30" fmla="*/ 96 w 294"/>
                  <a:gd name="T31" fmla="*/ 34 h 251"/>
                  <a:gd name="T32" fmla="*/ 112 w 294"/>
                  <a:gd name="T33" fmla="*/ 15 h 251"/>
                  <a:gd name="T34" fmla="*/ 61 w 294"/>
                  <a:gd name="T35" fmla="*/ 7 h 251"/>
                  <a:gd name="T36" fmla="*/ 30 w 294"/>
                  <a:gd name="T37" fmla="*/ 35 h 251"/>
                  <a:gd name="T38" fmla="*/ 19 w 294"/>
                  <a:gd name="T39" fmla="*/ 54 h 251"/>
                  <a:gd name="T40" fmla="*/ 19 w 294"/>
                  <a:gd name="T41" fmla="*/ 71 h 251"/>
                  <a:gd name="T42" fmla="*/ 53 w 294"/>
                  <a:gd name="T43" fmla="*/ 81 h 251"/>
                  <a:gd name="T44" fmla="*/ 45 w 294"/>
                  <a:gd name="T45" fmla="*/ 90 h 251"/>
                  <a:gd name="T46" fmla="*/ 7 w 294"/>
                  <a:gd name="T47" fmla="*/ 95 h 251"/>
                  <a:gd name="T48" fmla="*/ 24 w 294"/>
                  <a:gd name="T49" fmla="*/ 119 h 251"/>
                  <a:gd name="T50" fmla="*/ 51 w 294"/>
                  <a:gd name="T51" fmla="*/ 123 h 251"/>
                  <a:gd name="T52" fmla="*/ 78 w 294"/>
                  <a:gd name="T53" fmla="*/ 132 h 251"/>
                  <a:gd name="T54" fmla="*/ 101 w 294"/>
                  <a:gd name="T55" fmla="*/ 154 h 251"/>
                  <a:gd name="T56" fmla="*/ 63 w 294"/>
                  <a:gd name="T57" fmla="*/ 147 h 251"/>
                  <a:gd name="T58" fmla="*/ 10 w 294"/>
                  <a:gd name="T59" fmla="*/ 179 h 251"/>
                  <a:gd name="T60" fmla="*/ 60 w 294"/>
                  <a:gd name="T61" fmla="*/ 204 h 251"/>
                  <a:gd name="T62" fmla="*/ 57 w 294"/>
                  <a:gd name="T63" fmla="*/ 238 h 251"/>
                  <a:gd name="T64" fmla="*/ 88 w 294"/>
                  <a:gd name="T65" fmla="*/ 245 h 251"/>
                  <a:gd name="T66" fmla="*/ 113 w 294"/>
                  <a:gd name="T67" fmla="*/ 245 h 251"/>
                  <a:gd name="T68" fmla="*/ 149 w 294"/>
                  <a:gd name="T69" fmla="*/ 234 h 251"/>
                  <a:gd name="T70" fmla="*/ 189 w 294"/>
                  <a:gd name="T71" fmla="*/ 225 h 251"/>
                  <a:gd name="T72" fmla="*/ 214 w 294"/>
                  <a:gd name="T73" fmla="*/ 242 h 251"/>
                  <a:gd name="T74" fmla="*/ 242 w 294"/>
                  <a:gd name="T75" fmla="*/ 248 h 251"/>
                  <a:gd name="T76" fmla="*/ 269 w 294"/>
                  <a:gd name="T77" fmla="*/ 219 h 251"/>
                  <a:gd name="T78" fmla="*/ 252 w 294"/>
                  <a:gd name="T79" fmla="*/ 210 h 251"/>
                  <a:gd name="T80" fmla="*/ 261 w 294"/>
                  <a:gd name="T81" fmla="*/ 205 h 251"/>
                  <a:gd name="T82" fmla="*/ 285 w 294"/>
                  <a:gd name="T83" fmla="*/ 209 h 251"/>
                  <a:gd name="T84" fmla="*/ 285 w 294"/>
                  <a:gd name="T85" fmla="*/ 18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4" h="251">
                    <a:moveTo>
                      <a:pt x="285" y="189"/>
                    </a:moveTo>
                    <a:cubicBezTo>
                      <a:pt x="282" y="188"/>
                      <a:pt x="283" y="185"/>
                      <a:pt x="284" y="183"/>
                    </a:cubicBezTo>
                    <a:cubicBezTo>
                      <a:pt x="290" y="171"/>
                      <a:pt x="272" y="178"/>
                      <a:pt x="274" y="167"/>
                    </a:cubicBezTo>
                    <a:cubicBezTo>
                      <a:pt x="264" y="167"/>
                      <a:pt x="260" y="147"/>
                      <a:pt x="252" y="159"/>
                    </a:cubicBezTo>
                    <a:cubicBezTo>
                      <a:pt x="248" y="157"/>
                      <a:pt x="248" y="153"/>
                      <a:pt x="248" y="149"/>
                    </a:cubicBezTo>
                    <a:cubicBezTo>
                      <a:pt x="238" y="144"/>
                      <a:pt x="241" y="135"/>
                      <a:pt x="237" y="129"/>
                    </a:cubicBezTo>
                    <a:cubicBezTo>
                      <a:pt x="241" y="128"/>
                      <a:pt x="242" y="120"/>
                      <a:pt x="240" y="117"/>
                    </a:cubicBezTo>
                    <a:cubicBezTo>
                      <a:pt x="239" y="113"/>
                      <a:pt x="247" y="114"/>
                      <a:pt x="245" y="108"/>
                    </a:cubicBezTo>
                    <a:cubicBezTo>
                      <a:pt x="240" y="101"/>
                      <a:pt x="242" y="94"/>
                      <a:pt x="240" y="86"/>
                    </a:cubicBezTo>
                    <a:cubicBezTo>
                      <a:pt x="249" y="75"/>
                      <a:pt x="238" y="63"/>
                      <a:pt x="242" y="52"/>
                    </a:cubicBezTo>
                    <a:cubicBezTo>
                      <a:pt x="230" y="51"/>
                      <a:pt x="239" y="41"/>
                      <a:pt x="230" y="36"/>
                    </a:cubicBezTo>
                    <a:cubicBezTo>
                      <a:pt x="222" y="39"/>
                      <a:pt x="222" y="28"/>
                      <a:pt x="214" y="26"/>
                    </a:cubicBezTo>
                    <a:cubicBezTo>
                      <a:pt x="208" y="32"/>
                      <a:pt x="208" y="16"/>
                      <a:pt x="201" y="20"/>
                    </a:cubicBezTo>
                    <a:cubicBezTo>
                      <a:pt x="196" y="22"/>
                      <a:pt x="200" y="31"/>
                      <a:pt x="192" y="31"/>
                    </a:cubicBezTo>
                    <a:cubicBezTo>
                      <a:pt x="192" y="42"/>
                      <a:pt x="192" y="57"/>
                      <a:pt x="195" y="67"/>
                    </a:cubicBezTo>
                    <a:cubicBezTo>
                      <a:pt x="186" y="72"/>
                      <a:pt x="192" y="83"/>
                      <a:pt x="192" y="89"/>
                    </a:cubicBezTo>
                    <a:cubicBezTo>
                      <a:pt x="197" y="93"/>
                      <a:pt x="187" y="98"/>
                      <a:pt x="183" y="99"/>
                    </a:cubicBezTo>
                    <a:cubicBezTo>
                      <a:pt x="176" y="94"/>
                      <a:pt x="185" y="83"/>
                      <a:pt x="180" y="75"/>
                    </a:cubicBezTo>
                    <a:cubicBezTo>
                      <a:pt x="174" y="66"/>
                      <a:pt x="189" y="53"/>
                      <a:pt x="177" y="47"/>
                    </a:cubicBezTo>
                    <a:cubicBezTo>
                      <a:pt x="184" y="39"/>
                      <a:pt x="170" y="43"/>
                      <a:pt x="173" y="36"/>
                    </a:cubicBezTo>
                    <a:cubicBezTo>
                      <a:pt x="168" y="35"/>
                      <a:pt x="165" y="25"/>
                      <a:pt x="159" y="30"/>
                    </a:cubicBezTo>
                    <a:cubicBezTo>
                      <a:pt x="156" y="38"/>
                      <a:pt x="169" y="47"/>
                      <a:pt x="157" y="47"/>
                    </a:cubicBezTo>
                    <a:cubicBezTo>
                      <a:pt x="154" y="49"/>
                      <a:pt x="160" y="56"/>
                      <a:pt x="153" y="54"/>
                    </a:cubicBezTo>
                    <a:cubicBezTo>
                      <a:pt x="152" y="52"/>
                      <a:pt x="149" y="48"/>
                      <a:pt x="147" y="47"/>
                    </a:cubicBezTo>
                    <a:cubicBezTo>
                      <a:pt x="145" y="50"/>
                      <a:pt x="143" y="59"/>
                      <a:pt x="139" y="52"/>
                    </a:cubicBezTo>
                    <a:cubicBezTo>
                      <a:pt x="137" y="49"/>
                      <a:pt x="137" y="51"/>
                      <a:pt x="135" y="53"/>
                    </a:cubicBezTo>
                    <a:cubicBezTo>
                      <a:pt x="134" y="54"/>
                      <a:pt x="133" y="55"/>
                      <a:pt x="130" y="54"/>
                    </a:cubicBezTo>
                    <a:cubicBezTo>
                      <a:pt x="123" y="48"/>
                      <a:pt x="136" y="42"/>
                      <a:pt x="138" y="35"/>
                    </a:cubicBezTo>
                    <a:cubicBezTo>
                      <a:pt x="135" y="32"/>
                      <a:pt x="132" y="28"/>
                      <a:pt x="129" y="24"/>
                    </a:cubicBezTo>
                    <a:cubicBezTo>
                      <a:pt x="124" y="16"/>
                      <a:pt x="117" y="25"/>
                      <a:pt x="113" y="27"/>
                    </a:cubicBezTo>
                    <a:cubicBezTo>
                      <a:pt x="113" y="31"/>
                      <a:pt x="113" y="37"/>
                      <a:pt x="108" y="37"/>
                    </a:cubicBezTo>
                    <a:cubicBezTo>
                      <a:pt x="107" y="29"/>
                      <a:pt x="100" y="35"/>
                      <a:pt x="96" y="34"/>
                    </a:cubicBezTo>
                    <a:cubicBezTo>
                      <a:pt x="93" y="33"/>
                      <a:pt x="95" y="31"/>
                      <a:pt x="96" y="30"/>
                    </a:cubicBezTo>
                    <a:cubicBezTo>
                      <a:pt x="108" y="29"/>
                      <a:pt x="102" y="19"/>
                      <a:pt x="112" y="15"/>
                    </a:cubicBezTo>
                    <a:cubicBezTo>
                      <a:pt x="110" y="8"/>
                      <a:pt x="112" y="1"/>
                      <a:pt x="102" y="0"/>
                    </a:cubicBezTo>
                    <a:cubicBezTo>
                      <a:pt x="89" y="7"/>
                      <a:pt x="74" y="1"/>
                      <a:pt x="61" y="7"/>
                    </a:cubicBezTo>
                    <a:cubicBezTo>
                      <a:pt x="49" y="13"/>
                      <a:pt x="41" y="18"/>
                      <a:pt x="31" y="25"/>
                    </a:cubicBezTo>
                    <a:cubicBezTo>
                      <a:pt x="28" y="29"/>
                      <a:pt x="33" y="31"/>
                      <a:pt x="30" y="35"/>
                    </a:cubicBezTo>
                    <a:cubicBezTo>
                      <a:pt x="21" y="36"/>
                      <a:pt x="18" y="47"/>
                      <a:pt x="13" y="52"/>
                    </a:cubicBezTo>
                    <a:cubicBezTo>
                      <a:pt x="13" y="56"/>
                      <a:pt x="17" y="51"/>
                      <a:pt x="19" y="54"/>
                    </a:cubicBezTo>
                    <a:cubicBezTo>
                      <a:pt x="18" y="58"/>
                      <a:pt x="25" y="59"/>
                      <a:pt x="25" y="62"/>
                    </a:cubicBezTo>
                    <a:cubicBezTo>
                      <a:pt x="22" y="66"/>
                      <a:pt x="11" y="68"/>
                      <a:pt x="19" y="71"/>
                    </a:cubicBezTo>
                    <a:cubicBezTo>
                      <a:pt x="22" y="71"/>
                      <a:pt x="26" y="68"/>
                      <a:pt x="28" y="71"/>
                    </a:cubicBezTo>
                    <a:cubicBezTo>
                      <a:pt x="32" y="82"/>
                      <a:pt x="47" y="73"/>
                      <a:pt x="53" y="81"/>
                    </a:cubicBezTo>
                    <a:cubicBezTo>
                      <a:pt x="53" y="86"/>
                      <a:pt x="49" y="80"/>
                      <a:pt x="48" y="84"/>
                    </a:cubicBezTo>
                    <a:cubicBezTo>
                      <a:pt x="48" y="86"/>
                      <a:pt x="52" y="94"/>
                      <a:pt x="45" y="90"/>
                    </a:cubicBezTo>
                    <a:cubicBezTo>
                      <a:pt x="38" y="81"/>
                      <a:pt x="27" y="91"/>
                      <a:pt x="19" y="89"/>
                    </a:cubicBezTo>
                    <a:cubicBezTo>
                      <a:pt x="14" y="88"/>
                      <a:pt x="7" y="90"/>
                      <a:pt x="7" y="95"/>
                    </a:cubicBezTo>
                    <a:cubicBezTo>
                      <a:pt x="8" y="101"/>
                      <a:pt x="13" y="105"/>
                      <a:pt x="8" y="110"/>
                    </a:cubicBezTo>
                    <a:cubicBezTo>
                      <a:pt x="13" y="114"/>
                      <a:pt x="18" y="117"/>
                      <a:pt x="24" y="119"/>
                    </a:cubicBezTo>
                    <a:cubicBezTo>
                      <a:pt x="26" y="115"/>
                      <a:pt x="27" y="117"/>
                      <a:pt x="30" y="117"/>
                    </a:cubicBezTo>
                    <a:cubicBezTo>
                      <a:pt x="35" y="127"/>
                      <a:pt x="44" y="117"/>
                      <a:pt x="51" y="123"/>
                    </a:cubicBezTo>
                    <a:cubicBezTo>
                      <a:pt x="58" y="129"/>
                      <a:pt x="63" y="125"/>
                      <a:pt x="69" y="127"/>
                    </a:cubicBezTo>
                    <a:cubicBezTo>
                      <a:pt x="73" y="129"/>
                      <a:pt x="75" y="131"/>
                      <a:pt x="78" y="132"/>
                    </a:cubicBezTo>
                    <a:cubicBezTo>
                      <a:pt x="85" y="124"/>
                      <a:pt x="87" y="138"/>
                      <a:pt x="94" y="139"/>
                    </a:cubicBezTo>
                    <a:cubicBezTo>
                      <a:pt x="92" y="148"/>
                      <a:pt x="117" y="147"/>
                      <a:pt x="101" y="154"/>
                    </a:cubicBezTo>
                    <a:cubicBezTo>
                      <a:pt x="94" y="148"/>
                      <a:pt x="91" y="162"/>
                      <a:pt x="84" y="153"/>
                    </a:cubicBezTo>
                    <a:cubicBezTo>
                      <a:pt x="79" y="145"/>
                      <a:pt x="70" y="144"/>
                      <a:pt x="63" y="147"/>
                    </a:cubicBezTo>
                    <a:cubicBezTo>
                      <a:pt x="49" y="137"/>
                      <a:pt x="32" y="142"/>
                      <a:pt x="14" y="143"/>
                    </a:cubicBezTo>
                    <a:cubicBezTo>
                      <a:pt x="0" y="151"/>
                      <a:pt x="10" y="165"/>
                      <a:pt x="10" y="179"/>
                    </a:cubicBezTo>
                    <a:cubicBezTo>
                      <a:pt x="18" y="186"/>
                      <a:pt x="27" y="190"/>
                      <a:pt x="36" y="195"/>
                    </a:cubicBezTo>
                    <a:cubicBezTo>
                      <a:pt x="45" y="193"/>
                      <a:pt x="54" y="196"/>
                      <a:pt x="60" y="204"/>
                    </a:cubicBezTo>
                    <a:cubicBezTo>
                      <a:pt x="51" y="212"/>
                      <a:pt x="56" y="226"/>
                      <a:pt x="51" y="234"/>
                    </a:cubicBezTo>
                    <a:cubicBezTo>
                      <a:pt x="53" y="236"/>
                      <a:pt x="55" y="237"/>
                      <a:pt x="57" y="238"/>
                    </a:cubicBezTo>
                    <a:cubicBezTo>
                      <a:pt x="65" y="239"/>
                      <a:pt x="65" y="239"/>
                      <a:pt x="65" y="239"/>
                    </a:cubicBezTo>
                    <a:cubicBezTo>
                      <a:pt x="74" y="241"/>
                      <a:pt x="83" y="239"/>
                      <a:pt x="88" y="245"/>
                    </a:cubicBezTo>
                    <a:cubicBezTo>
                      <a:pt x="90" y="240"/>
                      <a:pt x="94" y="240"/>
                      <a:pt x="100" y="242"/>
                    </a:cubicBezTo>
                    <a:cubicBezTo>
                      <a:pt x="106" y="243"/>
                      <a:pt x="108" y="245"/>
                      <a:pt x="113" y="245"/>
                    </a:cubicBezTo>
                    <a:cubicBezTo>
                      <a:pt x="116" y="244"/>
                      <a:pt x="119" y="243"/>
                      <a:pt x="123" y="244"/>
                    </a:cubicBezTo>
                    <a:cubicBezTo>
                      <a:pt x="129" y="237"/>
                      <a:pt x="146" y="244"/>
                      <a:pt x="149" y="234"/>
                    </a:cubicBezTo>
                    <a:cubicBezTo>
                      <a:pt x="163" y="228"/>
                      <a:pt x="178" y="226"/>
                      <a:pt x="188" y="211"/>
                    </a:cubicBezTo>
                    <a:cubicBezTo>
                      <a:pt x="195" y="214"/>
                      <a:pt x="190" y="220"/>
                      <a:pt x="189" y="225"/>
                    </a:cubicBezTo>
                    <a:cubicBezTo>
                      <a:pt x="193" y="230"/>
                      <a:pt x="199" y="224"/>
                      <a:pt x="202" y="232"/>
                    </a:cubicBezTo>
                    <a:cubicBezTo>
                      <a:pt x="212" y="225"/>
                      <a:pt x="205" y="242"/>
                      <a:pt x="214" y="242"/>
                    </a:cubicBezTo>
                    <a:cubicBezTo>
                      <a:pt x="223" y="239"/>
                      <a:pt x="229" y="251"/>
                      <a:pt x="237" y="251"/>
                    </a:cubicBezTo>
                    <a:cubicBezTo>
                      <a:pt x="239" y="248"/>
                      <a:pt x="242" y="251"/>
                      <a:pt x="242" y="248"/>
                    </a:cubicBezTo>
                    <a:cubicBezTo>
                      <a:pt x="253" y="251"/>
                      <a:pt x="262" y="242"/>
                      <a:pt x="269" y="236"/>
                    </a:cubicBezTo>
                    <a:cubicBezTo>
                      <a:pt x="257" y="230"/>
                      <a:pt x="277" y="226"/>
                      <a:pt x="269" y="219"/>
                    </a:cubicBezTo>
                    <a:cubicBezTo>
                      <a:pt x="264" y="218"/>
                      <a:pt x="258" y="217"/>
                      <a:pt x="253" y="221"/>
                    </a:cubicBezTo>
                    <a:cubicBezTo>
                      <a:pt x="245" y="218"/>
                      <a:pt x="259" y="214"/>
                      <a:pt x="252" y="210"/>
                    </a:cubicBezTo>
                    <a:cubicBezTo>
                      <a:pt x="254" y="207"/>
                      <a:pt x="256" y="209"/>
                      <a:pt x="258" y="210"/>
                    </a:cubicBezTo>
                    <a:cubicBezTo>
                      <a:pt x="260" y="212"/>
                      <a:pt x="264" y="207"/>
                      <a:pt x="261" y="205"/>
                    </a:cubicBezTo>
                    <a:cubicBezTo>
                      <a:pt x="261" y="195"/>
                      <a:pt x="269" y="206"/>
                      <a:pt x="272" y="205"/>
                    </a:cubicBezTo>
                    <a:cubicBezTo>
                      <a:pt x="278" y="216"/>
                      <a:pt x="280" y="190"/>
                      <a:pt x="285" y="209"/>
                    </a:cubicBezTo>
                    <a:cubicBezTo>
                      <a:pt x="291" y="206"/>
                      <a:pt x="292" y="198"/>
                      <a:pt x="292" y="194"/>
                    </a:cubicBezTo>
                    <a:cubicBezTo>
                      <a:pt x="294" y="188"/>
                      <a:pt x="287" y="189"/>
                      <a:pt x="285" y="189"/>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7" name="Freeform 903">
                <a:extLst>
                  <a:ext uri="{FF2B5EF4-FFF2-40B4-BE49-F238E27FC236}">
                    <a16:creationId xmlns:a16="http://schemas.microsoft.com/office/drawing/2014/main" id="{79A71413-3D70-4C32-AA63-CCFB883034C9}"/>
                  </a:ext>
                </a:extLst>
              </p:cNvPr>
              <p:cNvSpPr>
                <a:spLocks/>
              </p:cNvSpPr>
              <p:nvPr/>
            </p:nvSpPr>
            <p:spPr bwMode="auto">
              <a:xfrm>
                <a:off x="-4609" y="1263"/>
                <a:ext cx="7" cy="13"/>
              </a:xfrm>
              <a:custGeom>
                <a:avLst/>
                <a:gdLst>
                  <a:gd name="T0" fmla="*/ 0 w 12"/>
                  <a:gd name="T1" fmla="*/ 0 h 21"/>
                  <a:gd name="T2" fmla="*/ 12 w 12"/>
                  <a:gd name="T3" fmla="*/ 21 h 21"/>
                  <a:gd name="T4" fmla="*/ 12 w 12"/>
                  <a:gd name="T5" fmla="*/ 18 h 21"/>
                  <a:gd name="T6" fmla="*/ 0 w 12"/>
                  <a:gd name="T7" fmla="*/ 0 h 21"/>
                </a:gdLst>
                <a:ahLst/>
                <a:cxnLst>
                  <a:cxn ang="0">
                    <a:pos x="T0" y="T1"/>
                  </a:cxn>
                  <a:cxn ang="0">
                    <a:pos x="T2" y="T3"/>
                  </a:cxn>
                  <a:cxn ang="0">
                    <a:pos x="T4" y="T5"/>
                  </a:cxn>
                  <a:cxn ang="0">
                    <a:pos x="T6" y="T7"/>
                  </a:cxn>
                </a:cxnLst>
                <a:rect l="0" t="0" r="r" b="b"/>
                <a:pathLst>
                  <a:path w="12" h="21">
                    <a:moveTo>
                      <a:pt x="0" y="0"/>
                    </a:moveTo>
                    <a:cubicBezTo>
                      <a:pt x="1" y="8"/>
                      <a:pt x="6" y="14"/>
                      <a:pt x="12" y="21"/>
                    </a:cubicBezTo>
                    <a:cubicBezTo>
                      <a:pt x="12" y="18"/>
                      <a:pt x="12" y="18"/>
                      <a:pt x="12" y="18"/>
                    </a:cubicBezTo>
                    <a:cubicBezTo>
                      <a:pt x="10" y="11"/>
                      <a:pt x="7" y="5"/>
                      <a:pt x="0" y="0"/>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8" name="Freeform 904">
                <a:extLst>
                  <a:ext uri="{FF2B5EF4-FFF2-40B4-BE49-F238E27FC236}">
                    <a16:creationId xmlns:a16="http://schemas.microsoft.com/office/drawing/2014/main" id="{EFA7A3A7-4139-492C-BD1F-93C8942A74AD}"/>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9" name="Freeform 905">
                <a:extLst>
                  <a:ext uri="{FF2B5EF4-FFF2-40B4-BE49-F238E27FC236}">
                    <a16:creationId xmlns:a16="http://schemas.microsoft.com/office/drawing/2014/main" id="{5F2D6982-1FAD-4054-A01F-86F3AB35B03F}"/>
                  </a:ext>
                </a:extLst>
              </p:cNvPr>
              <p:cNvSpPr>
                <a:spLocks/>
              </p:cNvSpPr>
              <p:nvPr/>
            </p:nvSpPr>
            <p:spPr bwMode="auto">
              <a:xfrm>
                <a:off x="-4018" y="1701"/>
                <a:ext cx="33" cy="49"/>
              </a:xfrm>
              <a:custGeom>
                <a:avLst/>
                <a:gdLst>
                  <a:gd name="T0" fmla="*/ 28 w 52"/>
                  <a:gd name="T1" fmla="*/ 72 h 79"/>
                  <a:gd name="T2" fmla="*/ 28 w 52"/>
                  <a:gd name="T3" fmla="*/ 73 h 79"/>
                  <a:gd name="T4" fmla="*/ 14 w 52"/>
                  <a:gd name="T5" fmla="*/ 78 h 79"/>
                  <a:gd name="T6" fmla="*/ 0 w 52"/>
                  <a:gd name="T7" fmla="*/ 67 h 79"/>
                  <a:gd name="T8" fmla="*/ 3 w 52"/>
                  <a:gd name="T9" fmla="*/ 5 h 79"/>
                  <a:gd name="T10" fmla="*/ 12 w 52"/>
                  <a:gd name="T11" fmla="*/ 0 h 79"/>
                  <a:gd name="T12" fmla="*/ 14 w 52"/>
                  <a:gd name="T13" fmla="*/ 7 h 79"/>
                  <a:gd name="T14" fmla="*/ 27 w 52"/>
                  <a:gd name="T15" fmla="*/ 34 h 79"/>
                  <a:gd name="T16" fmla="*/ 29 w 52"/>
                  <a:gd name="T17" fmla="*/ 39 h 79"/>
                  <a:gd name="T18" fmla="*/ 24 w 52"/>
                  <a:gd name="T19" fmla="*/ 50 h 79"/>
                  <a:gd name="T20" fmla="*/ 25 w 52"/>
                  <a:gd name="T21" fmla="*/ 54 h 79"/>
                  <a:gd name="T22" fmla="*/ 22 w 52"/>
                  <a:gd name="T23" fmla="*/ 57 h 79"/>
                  <a:gd name="T24" fmla="*/ 23 w 52"/>
                  <a:gd name="T25" fmla="*/ 60 h 79"/>
                  <a:gd name="T26" fmla="*/ 18 w 52"/>
                  <a:gd name="T27" fmla="*/ 67 h 79"/>
                  <a:gd name="T28" fmla="*/ 21 w 52"/>
                  <a:gd name="T29" fmla="*/ 70 h 79"/>
                  <a:gd name="T30" fmla="*/ 26 w 52"/>
                  <a:gd name="T31" fmla="*/ 64 h 79"/>
                  <a:gd name="T32" fmla="*/ 29 w 52"/>
                  <a:gd name="T33" fmla="*/ 64 h 79"/>
                  <a:gd name="T34" fmla="*/ 30 w 52"/>
                  <a:gd name="T35" fmla="*/ 66 h 79"/>
                  <a:gd name="T36" fmla="*/ 31 w 52"/>
                  <a:gd name="T37" fmla="*/ 66 h 79"/>
                  <a:gd name="T38" fmla="*/ 32 w 52"/>
                  <a:gd name="T39" fmla="*/ 64 h 79"/>
                  <a:gd name="T40" fmla="*/ 32 w 52"/>
                  <a:gd name="T41" fmla="*/ 62 h 79"/>
                  <a:gd name="T42" fmla="*/ 39 w 52"/>
                  <a:gd name="T43" fmla="*/ 48 h 79"/>
                  <a:gd name="T44" fmla="*/ 30 w 52"/>
                  <a:gd name="T45" fmla="*/ 55 h 79"/>
                  <a:gd name="T46" fmla="*/ 28 w 52"/>
                  <a:gd name="T47" fmla="*/ 54 h 79"/>
                  <a:gd name="T48" fmla="*/ 33 w 52"/>
                  <a:gd name="T49" fmla="*/ 45 h 79"/>
                  <a:gd name="T50" fmla="*/ 29 w 52"/>
                  <a:gd name="T51" fmla="*/ 47 h 79"/>
                  <a:gd name="T52" fmla="*/ 31 w 52"/>
                  <a:gd name="T53" fmla="*/ 40 h 79"/>
                  <a:gd name="T54" fmla="*/ 34 w 52"/>
                  <a:gd name="T55" fmla="*/ 39 h 79"/>
                  <a:gd name="T56" fmla="*/ 38 w 52"/>
                  <a:gd name="T57" fmla="*/ 42 h 79"/>
                  <a:gd name="T58" fmla="*/ 46 w 52"/>
                  <a:gd name="T59" fmla="*/ 33 h 79"/>
                  <a:gd name="T60" fmla="*/ 52 w 52"/>
                  <a:gd name="T61" fmla="*/ 46 h 79"/>
                  <a:gd name="T62" fmla="*/ 34 w 52"/>
                  <a:gd name="T63" fmla="*/ 70 h 79"/>
                  <a:gd name="T64" fmla="*/ 33 w 52"/>
                  <a:gd name="T65" fmla="*/ 69 h 79"/>
                  <a:gd name="T66" fmla="*/ 30 w 52"/>
                  <a:gd name="T67" fmla="*/ 70 h 79"/>
                  <a:gd name="T68" fmla="*/ 28 w 52"/>
                  <a:gd name="T69" fmla="*/ 7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9">
                    <a:moveTo>
                      <a:pt x="28" y="72"/>
                    </a:moveTo>
                    <a:cubicBezTo>
                      <a:pt x="28" y="72"/>
                      <a:pt x="28" y="72"/>
                      <a:pt x="28" y="73"/>
                    </a:cubicBezTo>
                    <a:cubicBezTo>
                      <a:pt x="24" y="79"/>
                      <a:pt x="18" y="78"/>
                      <a:pt x="14" y="78"/>
                    </a:cubicBezTo>
                    <a:cubicBezTo>
                      <a:pt x="10" y="74"/>
                      <a:pt x="4" y="72"/>
                      <a:pt x="0" y="67"/>
                    </a:cubicBezTo>
                    <a:cubicBezTo>
                      <a:pt x="2" y="48"/>
                      <a:pt x="6" y="25"/>
                      <a:pt x="3" y="5"/>
                    </a:cubicBezTo>
                    <a:cubicBezTo>
                      <a:pt x="6" y="3"/>
                      <a:pt x="10" y="0"/>
                      <a:pt x="12" y="0"/>
                    </a:cubicBezTo>
                    <a:cubicBezTo>
                      <a:pt x="14" y="0"/>
                      <a:pt x="15" y="3"/>
                      <a:pt x="14" y="7"/>
                    </a:cubicBezTo>
                    <a:cubicBezTo>
                      <a:pt x="25" y="13"/>
                      <a:pt x="24" y="23"/>
                      <a:pt x="27" y="34"/>
                    </a:cubicBezTo>
                    <a:cubicBezTo>
                      <a:pt x="27" y="35"/>
                      <a:pt x="29" y="38"/>
                      <a:pt x="29" y="39"/>
                    </a:cubicBezTo>
                    <a:cubicBezTo>
                      <a:pt x="28" y="41"/>
                      <a:pt x="26" y="48"/>
                      <a:pt x="24" y="50"/>
                    </a:cubicBezTo>
                    <a:cubicBezTo>
                      <a:pt x="25" y="54"/>
                      <a:pt x="25" y="54"/>
                      <a:pt x="25" y="54"/>
                    </a:cubicBezTo>
                    <a:cubicBezTo>
                      <a:pt x="22" y="57"/>
                      <a:pt x="22" y="57"/>
                      <a:pt x="22" y="57"/>
                    </a:cubicBezTo>
                    <a:cubicBezTo>
                      <a:pt x="23" y="60"/>
                      <a:pt x="23" y="60"/>
                      <a:pt x="23" y="60"/>
                    </a:cubicBezTo>
                    <a:cubicBezTo>
                      <a:pt x="18" y="67"/>
                      <a:pt x="18" y="67"/>
                      <a:pt x="18" y="67"/>
                    </a:cubicBezTo>
                    <a:cubicBezTo>
                      <a:pt x="21" y="70"/>
                      <a:pt x="21" y="70"/>
                      <a:pt x="21" y="70"/>
                    </a:cubicBezTo>
                    <a:cubicBezTo>
                      <a:pt x="26" y="64"/>
                      <a:pt x="26" y="64"/>
                      <a:pt x="26" y="64"/>
                    </a:cubicBezTo>
                    <a:cubicBezTo>
                      <a:pt x="29" y="64"/>
                      <a:pt x="29" y="64"/>
                      <a:pt x="29" y="64"/>
                    </a:cubicBezTo>
                    <a:cubicBezTo>
                      <a:pt x="30" y="66"/>
                      <a:pt x="30" y="66"/>
                      <a:pt x="30" y="66"/>
                    </a:cubicBezTo>
                    <a:cubicBezTo>
                      <a:pt x="31" y="66"/>
                      <a:pt x="31" y="66"/>
                      <a:pt x="31" y="66"/>
                    </a:cubicBezTo>
                    <a:cubicBezTo>
                      <a:pt x="32" y="64"/>
                      <a:pt x="32" y="64"/>
                      <a:pt x="32" y="64"/>
                    </a:cubicBezTo>
                    <a:cubicBezTo>
                      <a:pt x="32" y="62"/>
                      <a:pt x="32" y="62"/>
                      <a:pt x="32" y="62"/>
                    </a:cubicBezTo>
                    <a:cubicBezTo>
                      <a:pt x="32" y="59"/>
                      <a:pt x="36" y="52"/>
                      <a:pt x="39" y="48"/>
                    </a:cubicBezTo>
                    <a:cubicBezTo>
                      <a:pt x="36" y="49"/>
                      <a:pt x="32" y="54"/>
                      <a:pt x="30" y="55"/>
                    </a:cubicBezTo>
                    <a:cubicBezTo>
                      <a:pt x="28" y="54"/>
                      <a:pt x="28" y="54"/>
                      <a:pt x="28" y="54"/>
                    </a:cubicBezTo>
                    <a:cubicBezTo>
                      <a:pt x="33" y="45"/>
                      <a:pt x="33" y="45"/>
                      <a:pt x="33" y="45"/>
                    </a:cubicBezTo>
                    <a:cubicBezTo>
                      <a:pt x="29" y="47"/>
                      <a:pt x="29" y="47"/>
                      <a:pt x="29" y="47"/>
                    </a:cubicBezTo>
                    <a:cubicBezTo>
                      <a:pt x="31" y="40"/>
                      <a:pt x="31" y="40"/>
                      <a:pt x="31" y="40"/>
                    </a:cubicBezTo>
                    <a:cubicBezTo>
                      <a:pt x="32" y="38"/>
                      <a:pt x="33" y="37"/>
                      <a:pt x="34" y="39"/>
                    </a:cubicBezTo>
                    <a:cubicBezTo>
                      <a:pt x="36" y="40"/>
                      <a:pt x="36" y="42"/>
                      <a:pt x="38" y="42"/>
                    </a:cubicBezTo>
                    <a:cubicBezTo>
                      <a:pt x="36" y="38"/>
                      <a:pt x="41" y="30"/>
                      <a:pt x="46" y="33"/>
                    </a:cubicBezTo>
                    <a:cubicBezTo>
                      <a:pt x="48" y="37"/>
                      <a:pt x="51" y="40"/>
                      <a:pt x="52" y="46"/>
                    </a:cubicBezTo>
                    <a:cubicBezTo>
                      <a:pt x="43" y="53"/>
                      <a:pt x="48" y="68"/>
                      <a:pt x="34" y="70"/>
                    </a:cubicBezTo>
                    <a:cubicBezTo>
                      <a:pt x="34" y="70"/>
                      <a:pt x="33" y="69"/>
                      <a:pt x="33" y="69"/>
                    </a:cubicBezTo>
                    <a:cubicBezTo>
                      <a:pt x="30" y="70"/>
                      <a:pt x="30" y="70"/>
                      <a:pt x="30" y="70"/>
                    </a:cubicBezTo>
                    <a:cubicBezTo>
                      <a:pt x="29" y="70"/>
                      <a:pt x="29" y="70"/>
                      <a:pt x="28" y="7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30" name="Freeform 906">
                <a:extLst>
                  <a:ext uri="{FF2B5EF4-FFF2-40B4-BE49-F238E27FC236}">
                    <a16:creationId xmlns:a16="http://schemas.microsoft.com/office/drawing/2014/main" id="{2210711D-ED23-454F-82A1-A48B9139ECC4}"/>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1" name="Freeform 907">
                <a:extLst>
                  <a:ext uri="{FF2B5EF4-FFF2-40B4-BE49-F238E27FC236}">
                    <a16:creationId xmlns:a16="http://schemas.microsoft.com/office/drawing/2014/main" id="{0EB304AA-4637-4DF4-9576-58877D09E621}"/>
                  </a:ext>
                </a:extLst>
              </p:cNvPr>
              <p:cNvSpPr>
                <a:spLocks/>
              </p:cNvSpPr>
              <p:nvPr/>
            </p:nvSpPr>
            <p:spPr bwMode="auto">
              <a:xfrm>
                <a:off x="-5354" y="1583"/>
                <a:ext cx="13" cy="5"/>
              </a:xfrm>
              <a:custGeom>
                <a:avLst/>
                <a:gdLst>
                  <a:gd name="T0" fmla="*/ 5 w 21"/>
                  <a:gd name="T1" fmla="*/ 8 h 8"/>
                  <a:gd name="T2" fmla="*/ 6 w 21"/>
                  <a:gd name="T3" fmla="*/ 3 h 8"/>
                  <a:gd name="T4" fmla="*/ 21 w 21"/>
                  <a:gd name="T5" fmla="*/ 2 h 8"/>
                  <a:gd name="T6" fmla="*/ 5 w 21"/>
                  <a:gd name="T7" fmla="*/ 8 h 8"/>
                </a:gdLst>
                <a:ahLst/>
                <a:cxnLst>
                  <a:cxn ang="0">
                    <a:pos x="T0" y="T1"/>
                  </a:cxn>
                  <a:cxn ang="0">
                    <a:pos x="T2" y="T3"/>
                  </a:cxn>
                  <a:cxn ang="0">
                    <a:pos x="T4" y="T5"/>
                  </a:cxn>
                  <a:cxn ang="0">
                    <a:pos x="T6" y="T7"/>
                  </a:cxn>
                </a:cxnLst>
                <a:rect l="0" t="0" r="r" b="b"/>
                <a:pathLst>
                  <a:path w="21" h="8">
                    <a:moveTo>
                      <a:pt x="5" y="8"/>
                    </a:moveTo>
                    <a:cubicBezTo>
                      <a:pt x="0" y="6"/>
                      <a:pt x="5" y="4"/>
                      <a:pt x="6" y="3"/>
                    </a:cubicBezTo>
                    <a:cubicBezTo>
                      <a:pt x="8" y="4"/>
                      <a:pt x="20" y="0"/>
                      <a:pt x="21" y="2"/>
                    </a:cubicBezTo>
                    <a:cubicBezTo>
                      <a:pt x="17" y="4"/>
                      <a:pt x="9" y="5"/>
                      <a:pt x="5"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32" name="Freeform 908">
                <a:extLst>
                  <a:ext uri="{FF2B5EF4-FFF2-40B4-BE49-F238E27FC236}">
                    <a16:creationId xmlns:a16="http://schemas.microsoft.com/office/drawing/2014/main" id="{7BD28471-9632-461E-9D4C-5D28E4248432}"/>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3" name="Freeform 909">
                <a:extLst>
                  <a:ext uri="{FF2B5EF4-FFF2-40B4-BE49-F238E27FC236}">
                    <a16:creationId xmlns:a16="http://schemas.microsoft.com/office/drawing/2014/main" id="{D26F8C04-4D51-467A-8738-9776CD35B429}"/>
                  </a:ext>
                </a:extLst>
              </p:cNvPr>
              <p:cNvSpPr>
                <a:spLocks/>
              </p:cNvSpPr>
              <p:nvPr/>
            </p:nvSpPr>
            <p:spPr bwMode="auto">
              <a:xfrm>
                <a:off x="-4084" y="1733"/>
                <a:ext cx="51" cy="25"/>
              </a:xfrm>
              <a:custGeom>
                <a:avLst/>
                <a:gdLst>
                  <a:gd name="T0" fmla="*/ 72 w 81"/>
                  <a:gd name="T1" fmla="*/ 23 h 40"/>
                  <a:gd name="T2" fmla="*/ 73 w 81"/>
                  <a:gd name="T3" fmla="*/ 33 h 40"/>
                  <a:gd name="T4" fmla="*/ 67 w 81"/>
                  <a:gd name="T5" fmla="*/ 36 h 40"/>
                  <a:gd name="T6" fmla="*/ 61 w 81"/>
                  <a:gd name="T7" fmla="*/ 35 h 40"/>
                  <a:gd name="T8" fmla="*/ 57 w 81"/>
                  <a:gd name="T9" fmla="*/ 30 h 40"/>
                  <a:gd name="T10" fmla="*/ 25 w 81"/>
                  <a:gd name="T11" fmla="*/ 34 h 40"/>
                  <a:gd name="T12" fmla="*/ 18 w 81"/>
                  <a:gd name="T13" fmla="*/ 37 h 40"/>
                  <a:gd name="T14" fmla="*/ 15 w 81"/>
                  <a:gd name="T15" fmla="*/ 32 h 40"/>
                  <a:gd name="T16" fmla="*/ 6 w 81"/>
                  <a:gd name="T17" fmla="*/ 30 h 40"/>
                  <a:gd name="T18" fmla="*/ 3 w 81"/>
                  <a:gd name="T19" fmla="*/ 26 h 40"/>
                  <a:gd name="T20" fmla="*/ 6 w 81"/>
                  <a:gd name="T21" fmla="*/ 4 h 40"/>
                  <a:gd name="T22" fmla="*/ 10 w 81"/>
                  <a:gd name="T23" fmla="*/ 13 h 40"/>
                  <a:gd name="T24" fmla="*/ 18 w 81"/>
                  <a:gd name="T25" fmla="*/ 21 h 40"/>
                  <a:gd name="T26" fmla="*/ 28 w 81"/>
                  <a:gd name="T27" fmla="*/ 27 h 40"/>
                  <a:gd name="T28" fmla="*/ 30 w 81"/>
                  <a:gd name="T29" fmla="*/ 23 h 40"/>
                  <a:gd name="T30" fmla="*/ 42 w 81"/>
                  <a:gd name="T31" fmla="*/ 21 h 40"/>
                  <a:gd name="T32" fmla="*/ 61 w 81"/>
                  <a:gd name="T33" fmla="*/ 13 h 40"/>
                  <a:gd name="T34" fmla="*/ 81 w 81"/>
                  <a:gd name="T35" fmla="*/ 0 h 40"/>
                  <a:gd name="T36" fmla="*/ 73 w 81"/>
                  <a:gd name="T37" fmla="*/ 14 h 40"/>
                  <a:gd name="T38" fmla="*/ 72 w 81"/>
                  <a:gd name="T39"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 h="40">
                    <a:moveTo>
                      <a:pt x="72" y="23"/>
                    </a:moveTo>
                    <a:cubicBezTo>
                      <a:pt x="77" y="25"/>
                      <a:pt x="74" y="31"/>
                      <a:pt x="73" y="33"/>
                    </a:cubicBezTo>
                    <a:cubicBezTo>
                      <a:pt x="71" y="34"/>
                      <a:pt x="69" y="35"/>
                      <a:pt x="67" y="36"/>
                    </a:cubicBezTo>
                    <a:cubicBezTo>
                      <a:pt x="65" y="36"/>
                      <a:pt x="63" y="37"/>
                      <a:pt x="61" y="35"/>
                    </a:cubicBezTo>
                    <a:cubicBezTo>
                      <a:pt x="64" y="32"/>
                      <a:pt x="60" y="29"/>
                      <a:pt x="57" y="30"/>
                    </a:cubicBezTo>
                    <a:cubicBezTo>
                      <a:pt x="50" y="40"/>
                      <a:pt x="34" y="36"/>
                      <a:pt x="25" y="34"/>
                    </a:cubicBezTo>
                    <a:cubicBezTo>
                      <a:pt x="23" y="36"/>
                      <a:pt x="21" y="37"/>
                      <a:pt x="18" y="37"/>
                    </a:cubicBezTo>
                    <a:cubicBezTo>
                      <a:pt x="16" y="36"/>
                      <a:pt x="16" y="34"/>
                      <a:pt x="15" y="32"/>
                    </a:cubicBezTo>
                    <a:cubicBezTo>
                      <a:pt x="15" y="29"/>
                      <a:pt x="12" y="27"/>
                      <a:pt x="6" y="30"/>
                    </a:cubicBezTo>
                    <a:cubicBezTo>
                      <a:pt x="3" y="29"/>
                      <a:pt x="3" y="28"/>
                      <a:pt x="3" y="26"/>
                    </a:cubicBezTo>
                    <a:cubicBezTo>
                      <a:pt x="6" y="18"/>
                      <a:pt x="0" y="12"/>
                      <a:pt x="6" y="4"/>
                    </a:cubicBezTo>
                    <a:cubicBezTo>
                      <a:pt x="8" y="8"/>
                      <a:pt x="10" y="10"/>
                      <a:pt x="10" y="13"/>
                    </a:cubicBezTo>
                    <a:cubicBezTo>
                      <a:pt x="10" y="18"/>
                      <a:pt x="11" y="23"/>
                      <a:pt x="18" y="21"/>
                    </a:cubicBezTo>
                    <a:cubicBezTo>
                      <a:pt x="20" y="31"/>
                      <a:pt x="25" y="28"/>
                      <a:pt x="28" y="27"/>
                    </a:cubicBezTo>
                    <a:cubicBezTo>
                      <a:pt x="29" y="26"/>
                      <a:pt x="28" y="24"/>
                      <a:pt x="30" y="23"/>
                    </a:cubicBezTo>
                    <a:cubicBezTo>
                      <a:pt x="33" y="20"/>
                      <a:pt x="38" y="22"/>
                      <a:pt x="42" y="21"/>
                    </a:cubicBezTo>
                    <a:cubicBezTo>
                      <a:pt x="51" y="21"/>
                      <a:pt x="56" y="17"/>
                      <a:pt x="61" y="13"/>
                    </a:cubicBezTo>
                    <a:cubicBezTo>
                      <a:pt x="65" y="10"/>
                      <a:pt x="75" y="4"/>
                      <a:pt x="81" y="0"/>
                    </a:cubicBezTo>
                    <a:cubicBezTo>
                      <a:pt x="81" y="6"/>
                      <a:pt x="76" y="10"/>
                      <a:pt x="73" y="14"/>
                    </a:cubicBezTo>
                    <a:cubicBezTo>
                      <a:pt x="71" y="17"/>
                      <a:pt x="71" y="19"/>
                      <a:pt x="72" y="2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34" name="Freeform 910">
                <a:extLst>
                  <a:ext uri="{FF2B5EF4-FFF2-40B4-BE49-F238E27FC236}">
                    <a16:creationId xmlns:a16="http://schemas.microsoft.com/office/drawing/2014/main" id="{C10442FE-7C53-4C8A-B191-662B7A2A877F}"/>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5" name="Freeform 911">
                <a:extLst>
                  <a:ext uri="{FF2B5EF4-FFF2-40B4-BE49-F238E27FC236}">
                    <a16:creationId xmlns:a16="http://schemas.microsoft.com/office/drawing/2014/main" id="{FE04ECB5-F94C-49B4-914E-60D072B25F7D}"/>
                  </a:ext>
                </a:extLst>
              </p:cNvPr>
              <p:cNvSpPr>
                <a:spLocks/>
              </p:cNvSpPr>
              <p:nvPr/>
            </p:nvSpPr>
            <p:spPr bwMode="auto">
              <a:xfrm>
                <a:off x="-4102" y="1713"/>
                <a:ext cx="3" cy="4"/>
              </a:xfrm>
              <a:custGeom>
                <a:avLst/>
                <a:gdLst>
                  <a:gd name="T0" fmla="*/ 4 w 5"/>
                  <a:gd name="T1" fmla="*/ 4 h 6"/>
                  <a:gd name="T2" fmla="*/ 1 w 5"/>
                  <a:gd name="T3" fmla="*/ 5 h 6"/>
                  <a:gd name="T4" fmla="*/ 3 w 5"/>
                  <a:gd name="T5" fmla="*/ 1 h 6"/>
                  <a:gd name="T6" fmla="*/ 4 w 5"/>
                  <a:gd name="T7" fmla="*/ 4 h 6"/>
                </a:gdLst>
                <a:ahLst/>
                <a:cxnLst>
                  <a:cxn ang="0">
                    <a:pos x="T0" y="T1"/>
                  </a:cxn>
                  <a:cxn ang="0">
                    <a:pos x="T2" y="T3"/>
                  </a:cxn>
                  <a:cxn ang="0">
                    <a:pos x="T4" y="T5"/>
                  </a:cxn>
                  <a:cxn ang="0">
                    <a:pos x="T6" y="T7"/>
                  </a:cxn>
                </a:cxnLst>
                <a:rect l="0" t="0" r="r" b="b"/>
                <a:pathLst>
                  <a:path w="5" h="6">
                    <a:moveTo>
                      <a:pt x="4" y="4"/>
                    </a:moveTo>
                    <a:cubicBezTo>
                      <a:pt x="2" y="5"/>
                      <a:pt x="1" y="6"/>
                      <a:pt x="1" y="5"/>
                    </a:cubicBezTo>
                    <a:cubicBezTo>
                      <a:pt x="1" y="4"/>
                      <a:pt x="0" y="3"/>
                      <a:pt x="3" y="1"/>
                    </a:cubicBezTo>
                    <a:cubicBezTo>
                      <a:pt x="5" y="0"/>
                      <a:pt x="5" y="1"/>
                      <a:pt x="4"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36" name="Freeform 912">
                <a:extLst>
                  <a:ext uri="{FF2B5EF4-FFF2-40B4-BE49-F238E27FC236}">
                    <a16:creationId xmlns:a16="http://schemas.microsoft.com/office/drawing/2014/main" id="{865BB9F4-3E72-4BAE-94B1-2EED3ACA1075}"/>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7" name="Freeform 913">
                <a:extLst>
                  <a:ext uri="{FF2B5EF4-FFF2-40B4-BE49-F238E27FC236}">
                    <a16:creationId xmlns:a16="http://schemas.microsoft.com/office/drawing/2014/main" id="{2339BE85-A84C-409F-9DFF-D31A42946417}"/>
                  </a:ext>
                </a:extLst>
              </p:cNvPr>
              <p:cNvSpPr>
                <a:spLocks/>
              </p:cNvSpPr>
              <p:nvPr/>
            </p:nvSpPr>
            <p:spPr bwMode="auto">
              <a:xfrm>
                <a:off x="-4431" y="1678"/>
                <a:ext cx="7" cy="7"/>
              </a:xfrm>
              <a:custGeom>
                <a:avLst/>
                <a:gdLst>
                  <a:gd name="T0" fmla="*/ 9 w 12"/>
                  <a:gd name="T1" fmla="*/ 8 h 12"/>
                  <a:gd name="T2" fmla="*/ 1 w 12"/>
                  <a:gd name="T3" fmla="*/ 9 h 12"/>
                  <a:gd name="T4" fmla="*/ 7 w 12"/>
                  <a:gd name="T5" fmla="*/ 1 h 12"/>
                  <a:gd name="T6" fmla="*/ 9 w 12"/>
                  <a:gd name="T7" fmla="*/ 8 h 12"/>
                </a:gdLst>
                <a:ahLst/>
                <a:cxnLst>
                  <a:cxn ang="0">
                    <a:pos x="T0" y="T1"/>
                  </a:cxn>
                  <a:cxn ang="0">
                    <a:pos x="T2" y="T3"/>
                  </a:cxn>
                  <a:cxn ang="0">
                    <a:pos x="T4" y="T5"/>
                  </a:cxn>
                  <a:cxn ang="0">
                    <a:pos x="T6" y="T7"/>
                  </a:cxn>
                </a:cxnLst>
                <a:rect l="0" t="0" r="r" b="b"/>
                <a:pathLst>
                  <a:path w="12" h="12">
                    <a:moveTo>
                      <a:pt x="9" y="8"/>
                    </a:moveTo>
                    <a:cubicBezTo>
                      <a:pt x="7" y="11"/>
                      <a:pt x="3" y="12"/>
                      <a:pt x="1" y="9"/>
                    </a:cubicBezTo>
                    <a:cubicBezTo>
                      <a:pt x="0" y="4"/>
                      <a:pt x="5" y="4"/>
                      <a:pt x="7" y="1"/>
                    </a:cubicBezTo>
                    <a:cubicBezTo>
                      <a:pt x="12" y="0"/>
                      <a:pt x="10" y="6"/>
                      <a:pt x="9"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38" name="Freeform 914">
                <a:extLst>
                  <a:ext uri="{FF2B5EF4-FFF2-40B4-BE49-F238E27FC236}">
                    <a16:creationId xmlns:a16="http://schemas.microsoft.com/office/drawing/2014/main" id="{F73ABBFE-71B3-47B3-B5E6-DCE8AE9D25BF}"/>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9" name="Freeform 915">
                <a:extLst>
                  <a:ext uri="{FF2B5EF4-FFF2-40B4-BE49-F238E27FC236}">
                    <a16:creationId xmlns:a16="http://schemas.microsoft.com/office/drawing/2014/main" id="{C6BB62A4-DBC0-476D-AE5F-306A174CBCBC}"/>
                  </a:ext>
                </a:extLst>
              </p:cNvPr>
              <p:cNvSpPr>
                <a:spLocks/>
              </p:cNvSpPr>
              <p:nvPr/>
            </p:nvSpPr>
            <p:spPr bwMode="auto">
              <a:xfrm>
                <a:off x="-5368" y="1665"/>
                <a:ext cx="6" cy="7"/>
              </a:xfrm>
              <a:custGeom>
                <a:avLst/>
                <a:gdLst>
                  <a:gd name="T0" fmla="*/ 9 w 10"/>
                  <a:gd name="T1" fmla="*/ 5 h 12"/>
                  <a:gd name="T2" fmla="*/ 8 w 10"/>
                  <a:gd name="T3" fmla="*/ 12 h 12"/>
                  <a:gd name="T4" fmla="*/ 3 w 10"/>
                  <a:gd name="T5" fmla="*/ 0 h 12"/>
                  <a:gd name="T6" fmla="*/ 8 w 10"/>
                  <a:gd name="T7" fmla="*/ 1 h 12"/>
                  <a:gd name="T8" fmla="*/ 9 w 10"/>
                  <a:gd name="T9" fmla="*/ 5 h 12"/>
                </a:gdLst>
                <a:ahLst/>
                <a:cxnLst>
                  <a:cxn ang="0">
                    <a:pos x="T0" y="T1"/>
                  </a:cxn>
                  <a:cxn ang="0">
                    <a:pos x="T2" y="T3"/>
                  </a:cxn>
                  <a:cxn ang="0">
                    <a:pos x="T4" y="T5"/>
                  </a:cxn>
                  <a:cxn ang="0">
                    <a:pos x="T6" y="T7"/>
                  </a:cxn>
                  <a:cxn ang="0">
                    <a:pos x="T8" y="T9"/>
                  </a:cxn>
                </a:cxnLst>
                <a:rect l="0" t="0" r="r" b="b"/>
                <a:pathLst>
                  <a:path w="10" h="12">
                    <a:moveTo>
                      <a:pt x="9" y="5"/>
                    </a:moveTo>
                    <a:cubicBezTo>
                      <a:pt x="9" y="7"/>
                      <a:pt x="9" y="10"/>
                      <a:pt x="8" y="12"/>
                    </a:cubicBezTo>
                    <a:cubicBezTo>
                      <a:pt x="6" y="9"/>
                      <a:pt x="0" y="3"/>
                      <a:pt x="3" y="0"/>
                    </a:cubicBezTo>
                    <a:cubicBezTo>
                      <a:pt x="5" y="1"/>
                      <a:pt x="7" y="1"/>
                      <a:pt x="8" y="1"/>
                    </a:cubicBezTo>
                    <a:cubicBezTo>
                      <a:pt x="9" y="2"/>
                      <a:pt x="10" y="3"/>
                      <a:pt x="9"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0" name="Freeform 916">
                <a:extLst>
                  <a:ext uri="{FF2B5EF4-FFF2-40B4-BE49-F238E27FC236}">
                    <a16:creationId xmlns:a16="http://schemas.microsoft.com/office/drawing/2014/main" id="{E492B047-5FF9-4E2B-962A-D10C78B1E7A0}"/>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1" name="Freeform 917">
                <a:extLst>
                  <a:ext uri="{FF2B5EF4-FFF2-40B4-BE49-F238E27FC236}">
                    <a16:creationId xmlns:a16="http://schemas.microsoft.com/office/drawing/2014/main" id="{F31EF986-EAA5-4376-A9BA-F4F50422EED1}"/>
                  </a:ext>
                </a:extLst>
              </p:cNvPr>
              <p:cNvSpPr>
                <a:spLocks/>
              </p:cNvSpPr>
              <p:nvPr/>
            </p:nvSpPr>
            <p:spPr bwMode="auto">
              <a:xfrm>
                <a:off x="-4484" y="1648"/>
                <a:ext cx="29" cy="18"/>
              </a:xfrm>
              <a:custGeom>
                <a:avLst/>
                <a:gdLst>
                  <a:gd name="T0" fmla="*/ 46 w 46"/>
                  <a:gd name="T1" fmla="*/ 25 h 29"/>
                  <a:gd name="T2" fmla="*/ 42 w 46"/>
                  <a:gd name="T3" fmla="*/ 29 h 29"/>
                  <a:gd name="T4" fmla="*/ 4 w 46"/>
                  <a:gd name="T5" fmla="*/ 21 h 29"/>
                  <a:gd name="T6" fmla="*/ 4 w 46"/>
                  <a:gd name="T7" fmla="*/ 11 h 29"/>
                  <a:gd name="T8" fmla="*/ 46 w 46"/>
                  <a:gd name="T9" fmla="*/ 25 h 29"/>
                </a:gdLst>
                <a:ahLst/>
                <a:cxnLst>
                  <a:cxn ang="0">
                    <a:pos x="T0" y="T1"/>
                  </a:cxn>
                  <a:cxn ang="0">
                    <a:pos x="T2" y="T3"/>
                  </a:cxn>
                  <a:cxn ang="0">
                    <a:pos x="T4" y="T5"/>
                  </a:cxn>
                  <a:cxn ang="0">
                    <a:pos x="T6" y="T7"/>
                  </a:cxn>
                  <a:cxn ang="0">
                    <a:pos x="T8" y="T9"/>
                  </a:cxn>
                </a:cxnLst>
                <a:rect l="0" t="0" r="r" b="b"/>
                <a:pathLst>
                  <a:path w="46" h="29">
                    <a:moveTo>
                      <a:pt x="46" y="25"/>
                    </a:moveTo>
                    <a:cubicBezTo>
                      <a:pt x="46" y="27"/>
                      <a:pt x="43" y="29"/>
                      <a:pt x="42" y="29"/>
                    </a:cubicBezTo>
                    <a:cubicBezTo>
                      <a:pt x="28" y="24"/>
                      <a:pt x="18" y="26"/>
                      <a:pt x="4" y="21"/>
                    </a:cubicBezTo>
                    <a:cubicBezTo>
                      <a:pt x="0" y="19"/>
                      <a:pt x="2" y="13"/>
                      <a:pt x="4" y="11"/>
                    </a:cubicBezTo>
                    <a:cubicBezTo>
                      <a:pt x="19" y="0"/>
                      <a:pt x="39" y="8"/>
                      <a:pt x="46"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2" name="Freeform 918">
                <a:extLst>
                  <a:ext uri="{FF2B5EF4-FFF2-40B4-BE49-F238E27FC236}">
                    <a16:creationId xmlns:a16="http://schemas.microsoft.com/office/drawing/2014/main" id="{878D9B52-90FF-49CB-A843-353484B5B1BC}"/>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3" name="Freeform 919">
                <a:extLst>
                  <a:ext uri="{FF2B5EF4-FFF2-40B4-BE49-F238E27FC236}">
                    <a16:creationId xmlns:a16="http://schemas.microsoft.com/office/drawing/2014/main" id="{485C5260-A69B-4628-B05C-9D84D4B09B20}"/>
                  </a:ext>
                </a:extLst>
              </p:cNvPr>
              <p:cNvSpPr>
                <a:spLocks/>
              </p:cNvSpPr>
              <p:nvPr/>
            </p:nvSpPr>
            <p:spPr bwMode="auto">
              <a:xfrm>
                <a:off x="-5367" y="1598"/>
                <a:ext cx="4" cy="7"/>
              </a:xfrm>
              <a:custGeom>
                <a:avLst/>
                <a:gdLst>
                  <a:gd name="T0" fmla="*/ 5 w 6"/>
                  <a:gd name="T1" fmla="*/ 10 h 11"/>
                  <a:gd name="T2" fmla="*/ 5 w 6"/>
                  <a:gd name="T3" fmla="*/ 0 h 11"/>
                  <a:gd name="T4" fmla="*/ 5 w 6"/>
                  <a:gd name="T5" fmla="*/ 10 h 11"/>
                </a:gdLst>
                <a:ahLst/>
                <a:cxnLst>
                  <a:cxn ang="0">
                    <a:pos x="T0" y="T1"/>
                  </a:cxn>
                  <a:cxn ang="0">
                    <a:pos x="T2" y="T3"/>
                  </a:cxn>
                  <a:cxn ang="0">
                    <a:pos x="T4" y="T5"/>
                  </a:cxn>
                </a:cxnLst>
                <a:rect l="0" t="0" r="r" b="b"/>
                <a:pathLst>
                  <a:path w="6" h="11">
                    <a:moveTo>
                      <a:pt x="5" y="10"/>
                    </a:moveTo>
                    <a:cubicBezTo>
                      <a:pt x="0" y="11"/>
                      <a:pt x="0" y="2"/>
                      <a:pt x="5" y="0"/>
                    </a:cubicBezTo>
                    <a:cubicBezTo>
                      <a:pt x="6" y="3"/>
                      <a:pt x="6" y="8"/>
                      <a:pt x="5"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4" name="Freeform 920">
                <a:extLst>
                  <a:ext uri="{FF2B5EF4-FFF2-40B4-BE49-F238E27FC236}">
                    <a16:creationId xmlns:a16="http://schemas.microsoft.com/office/drawing/2014/main" id="{410E4584-45A4-47A4-8F67-B5C8DBDAE02E}"/>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5" name="Freeform 921">
                <a:extLst>
                  <a:ext uri="{FF2B5EF4-FFF2-40B4-BE49-F238E27FC236}">
                    <a16:creationId xmlns:a16="http://schemas.microsoft.com/office/drawing/2014/main" id="{CA994E44-FF11-477B-BF30-03FC4651AF10}"/>
                  </a:ext>
                </a:extLst>
              </p:cNvPr>
              <p:cNvSpPr>
                <a:spLocks/>
              </p:cNvSpPr>
              <p:nvPr/>
            </p:nvSpPr>
            <p:spPr bwMode="auto">
              <a:xfrm>
                <a:off x="-4453" y="1590"/>
                <a:ext cx="9" cy="7"/>
              </a:xfrm>
              <a:custGeom>
                <a:avLst/>
                <a:gdLst>
                  <a:gd name="T0" fmla="*/ 4 w 14"/>
                  <a:gd name="T1" fmla="*/ 10 h 11"/>
                  <a:gd name="T2" fmla="*/ 3 w 14"/>
                  <a:gd name="T3" fmla="*/ 6 h 11"/>
                  <a:gd name="T4" fmla="*/ 14 w 14"/>
                  <a:gd name="T5" fmla="*/ 1 h 11"/>
                  <a:gd name="T6" fmla="*/ 4 w 14"/>
                  <a:gd name="T7" fmla="*/ 10 h 11"/>
                </a:gdLst>
                <a:ahLst/>
                <a:cxnLst>
                  <a:cxn ang="0">
                    <a:pos x="T0" y="T1"/>
                  </a:cxn>
                  <a:cxn ang="0">
                    <a:pos x="T2" y="T3"/>
                  </a:cxn>
                  <a:cxn ang="0">
                    <a:pos x="T4" y="T5"/>
                  </a:cxn>
                  <a:cxn ang="0">
                    <a:pos x="T6" y="T7"/>
                  </a:cxn>
                </a:cxnLst>
                <a:rect l="0" t="0" r="r" b="b"/>
                <a:pathLst>
                  <a:path w="14" h="11">
                    <a:moveTo>
                      <a:pt x="4" y="10"/>
                    </a:moveTo>
                    <a:cubicBezTo>
                      <a:pt x="0" y="11"/>
                      <a:pt x="2" y="7"/>
                      <a:pt x="3" y="6"/>
                    </a:cubicBezTo>
                    <a:cubicBezTo>
                      <a:pt x="7" y="4"/>
                      <a:pt x="10" y="0"/>
                      <a:pt x="14" y="1"/>
                    </a:cubicBezTo>
                    <a:cubicBezTo>
                      <a:pt x="14" y="5"/>
                      <a:pt x="7" y="6"/>
                      <a:pt x="4"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6" name="Freeform 922">
                <a:extLst>
                  <a:ext uri="{FF2B5EF4-FFF2-40B4-BE49-F238E27FC236}">
                    <a16:creationId xmlns:a16="http://schemas.microsoft.com/office/drawing/2014/main" id="{56538092-25DB-4344-9F61-B0FCF6655B8F}"/>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7" name="Freeform 923">
                <a:extLst>
                  <a:ext uri="{FF2B5EF4-FFF2-40B4-BE49-F238E27FC236}">
                    <a16:creationId xmlns:a16="http://schemas.microsoft.com/office/drawing/2014/main" id="{2334D093-0A85-4C8E-B37F-D120CFEBB024}"/>
                  </a:ext>
                </a:extLst>
              </p:cNvPr>
              <p:cNvSpPr>
                <a:spLocks/>
              </p:cNvSpPr>
              <p:nvPr/>
            </p:nvSpPr>
            <p:spPr bwMode="auto">
              <a:xfrm>
                <a:off x="-5361" y="1587"/>
                <a:ext cx="7" cy="8"/>
              </a:xfrm>
              <a:custGeom>
                <a:avLst/>
                <a:gdLst>
                  <a:gd name="T0" fmla="*/ 5 w 11"/>
                  <a:gd name="T1" fmla="*/ 7 h 12"/>
                  <a:gd name="T2" fmla="*/ 0 w 11"/>
                  <a:gd name="T3" fmla="*/ 5 h 12"/>
                  <a:gd name="T4" fmla="*/ 7 w 11"/>
                  <a:gd name="T5" fmla="*/ 0 h 12"/>
                  <a:gd name="T6" fmla="*/ 5 w 11"/>
                  <a:gd name="T7" fmla="*/ 7 h 12"/>
                </a:gdLst>
                <a:ahLst/>
                <a:cxnLst>
                  <a:cxn ang="0">
                    <a:pos x="T0" y="T1"/>
                  </a:cxn>
                  <a:cxn ang="0">
                    <a:pos x="T2" y="T3"/>
                  </a:cxn>
                  <a:cxn ang="0">
                    <a:pos x="T4" y="T5"/>
                  </a:cxn>
                  <a:cxn ang="0">
                    <a:pos x="T6" y="T7"/>
                  </a:cxn>
                </a:cxnLst>
                <a:rect l="0" t="0" r="r" b="b"/>
                <a:pathLst>
                  <a:path w="11" h="12">
                    <a:moveTo>
                      <a:pt x="5" y="7"/>
                    </a:moveTo>
                    <a:cubicBezTo>
                      <a:pt x="3" y="12"/>
                      <a:pt x="1" y="7"/>
                      <a:pt x="0" y="5"/>
                    </a:cubicBezTo>
                    <a:cubicBezTo>
                      <a:pt x="2" y="3"/>
                      <a:pt x="5" y="0"/>
                      <a:pt x="7" y="0"/>
                    </a:cubicBezTo>
                    <a:cubicBezTo>
                      <a:pt x="11" y="0"/>
                      <a:pt x="6" y="4"/>
                      <a:pt x="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48" name="Freeform 924">
                <a:extLst>
                  <a:ext uri="{FF2B5EF4-FFF2-40B4-BE49-F238E27FC236}">
                    <a16:creationId xmlns:a16="http://schemas.microsoft.com/office/drawing/2014/main" id="{85A4BCD6-E2BA-47EF-BF5B-84947DCDFCBB}"/>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49" name="Freeform 925">
                <a:extLst>
                  <a:ext uri="{FF2B5EF4-FFF2-40B4-BE49-F238E27FC236}">
                    <a16:creationId xmlns:a16="http://schemas.microsoft.com/office/drawing/2014/main" id="{9201DE84-FCCF-4775-9075-E2FC1AA7835A}"/>
                  </a:ext>
                </a:extLst>
              </p:cNvPr>
              <p:cNvSpPr>
                <a:spLocks/>
              </p:cNvSpPr>
              <p:nvPr/>
            </p:nvSpPr>
            <p:spPr bwMode="auto">
              <a:xfrm>
                <a:off x="-5369" y="1560"/>
                <a:ext cx="5" cy="9"/>
              </a:xfrm>
              <a:custGeom>
                <a:avLst/>
                <a:gdLst>
                  <a:gd name="T0" fmla="*/ 6 w 8"/>
                  <a:gd name="T1" fmla="*/ 15 h 15"/>
                  <a:gd name="T2" fmla="*/ 8 w 8"/>
                  <a:gd name="T3" fmla="*/ 10 h 15"/>
                  <a:gd name="T4" fmla="*/ 3 w 8"/>
                  <a:gd name="T5" fmla="*/ 0 h 15"/>
                  <a:gd name="T6" fmla="*/ 6 w 8"/>
                  <a:gd name="T7" fmla="*/ 15 h 15"/>
                </a:gdLst>
                <a:ahLst/>
                <a:cxnLst>
                  <a:cxn ang="0">
                    <a:pos x="T0" y="T1"/>
                  </a:cxn>
                  <a:cxn ang="0">
                    <a:pos x="T2" y="T3"/>
                  </a:cxn>
                  <a:cxn ang="0">
                    <a:pos x="T4" y="T5"/>
                  </a:cxn>
                  <a:cxn ang="0">
                    <a:pos x="T6" y="T7"/>
                  </a:cxn>
                </a:cxnLst>
                <a:rect l="0" t="0" r="r" b="b"/>
                <a:pathLst>
                  <a:path w="8" h="15">
                    <a:moveTo>
                      <a:pt x="6" y="15"/>
                    </a:moveTo>
                    <a:cubicBezTo>
                      <a:pt x="7" y="13"/>
                      <a:pt x="8" y="11"/>
                      <a:pt x="8" y="10"/>
                    </a:cubicBezTo>
                    <a:cubicBezTo>
                      <a:pt x="6" y="6"/>
                      <a:pt x="4" y="3"/>
                      <a:pt x="3" y="0"/>
                    </a:cubicBezTo>
                    <a:cubicBezTo>
                      <a:pt x="0" y="7"/>
                      <a:pt x="2" y="13"/>
                      <a:pt x="6"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50" name="Freeform 926">
                <a:extLst>
                  <a:ext uri="{FF2B5EF4-FFF2-40B4-BE49-F238E27FC236}">
                    <a16:creationId xmlns:a16="http://schemas.microsoft.com/office/drawing/2014/main" id="{39750AA7-7B8F-4E77-A00F-BBE87C59CA97}"/>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1" name="Freeform 927">
                <a:extLst>
                  <a:ext uri="{FF2B5EF4-FFF2-40B4-BE49-F238E27FC236}">
                    <a16:creationId xmlns:a16="http://schemas.microsoft.com/office/drawing/2014/main" id="{09F83398-DECF-48E3-B9F9-2B3ABAE0B083}"/>
                  </a:ext>
                </a:extLst>
              </p:cNvPr>
              <p:cNvSpPr>
                <a:spLocks/>
              </p:cNvSpPr>
              <p:nvPr/>
            </p:nvSpPr>
            <p:spPr bwMode="auto">
              <a:xfrm>
                <a:off x="-4469" y="1549"/>
                <a:ext cx="5" cy="6"/>
              </a:xfrm>
              <a:custGeom>
                <a:avLst/>
                <a:gdLst>
                  <a:gd name="T0" fmla="*/ 8 w 9"/>
                  <a:gd name="T1" fmla="*/ 3 h 10"/>
                  <a:gd name="T2" fmla="*/ 1 w 9"/>
                  <a:gd name="T3" fmla="*/ 6 h 10"/>
                  <a:gd name="T4" fmla="*/ 5 w 9"/>
                  <a:gd name="T5" fmla="*/ 0 h 10"/>
                  <a:gd name="T6" fmla="*/ 8 w 9"/>
                  <a:gd name="T7" fmla="*/ 3 h 10"/>
                </a:gdLst>
                <a:ahLst/>
                <a:cxnLst>
                  <a:cxn ang="0">
                    <a:pos x="T0" y="T1"/>
                  </a:cxn>
                  <a:cxn ang="0">
                    <a:pos x="T2" y="T3"/>
                  </a:cxn>
                  <a:cxn ang="0">
                    <a:pos x="T4" y="T5"/>
                  </a:cxn>
                  <a:cxn ang="0">
                    <a:pos x="T6" y="T7"/>
                  </a:cxn>
                </a:cxnLst>
                <a:rect l="0" t="0" r="r" b="b"/>
                <a:pathLst>
                  <a:path w="9" h="10">
                    <a:moveTo>
                      <a:pt x="8" y="3"/>
                    </a:moveTo>
                    <a:cubicBezTo>
                      <a:pt x="6" y="4"/>
                      <a:pt x="4" y="10"/>
                      <a:pt x="1" y="6"/>
                    </a:cubicBezTo>
                    <a:cubicBezTo>
                      <a:pt x="0" y="3"/>
                      <a:pt x="3" y="3"/>
                      <a:pt x="5" y="0"/>
                    </a:cubicBezTo>
                    <a:cubicBezTo>
                      <a:pt x="6" y="0"/>
                      <a:pt x="9" y="0"/>
                      <a:pt x="8"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52" name="Freeform 928">
                <a:extLst>
                  <a:ext uri="{FF2B5EF4-FFF2-40B4-BE49-F238E27FC236}">
                    <a16:creationId xmlns:a16="http://schemas.microsoft.com/office/drawing/2014/main" id="{0D15F8F6-5251-4147-B241-AF4027C41AC2}"/>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3" name="Freeform 929">
                <a:extLst>
                  <a:ext uri="{FF2B5EF4-FFF2-40B4-BE49-F238E27FC236}">
                    <a16:creationId xmlns:a16="http://schemas.microsoft.com/office/drawing/2014/main" id="{3F58C10A-1AF2-40EA-A6B5-35B5A75A8371}"/>
                  </a:ext>
                </a:extLst>
              </p:cNvPr>
              <p:cNvSpPr>
                <a:spLocks/>
              </p:cNvSpPr>
              <p:nvPr/>
            </p:nvSpPr>
            <p:spPr bwMode="auto">
              <a:xfrm>
                <a:off x="-4451" y="1546"/>
                <a:ext cx="3" cy="8"/>
              </a:xfrm>
              <a:custGeom>
                <a:avLst/>
                <a:gdLst>
                  <a:gd name="T0" fmla="*/ 4 w 6"/>
                  <a:gd name="T1" fmla="*/ 11 h 13"/>
                  <a:gd name="T2" fmla="*/ 0 w 6"/>
                  <a:gd name="T3" fmla="*/ 6 h 13"/>
                  <a:gd name="T4" fmla="*/ 3 w 6"/>
                  <a:gd name="T5" fmla="*/ 0 h 13"/>
                  <a:gd name="T6" fmla="*/ 4 w 6"/>
                  <a:gd name="T7" fmla="*/ 11 h 13"/>
                </a:gdLst>
                <a:ahLst/>
                <a:cxnLst>
                  <a:cxn ang="0">
                    <a:pos x="T0" y="T1"/>
                  </a:cxn>
                  <a:cxn ang="0">
                    <a:pos x="T2" y="T3"/>
                  </a:cxn>
                  <a:cxn ang="0">
                    <a:pos x="T4" y="T5"/>
                  </a:cxn>
                  <a:cxn ang="0">
                    <a:pos x="T6" y="T7"/>
                  </a:cxn>
                </a:cxnLst>
                <a:rect l="0" t="0" r="r" b="b"/>
                <a:pathLst>
                  <a:path w="6" h="13">
                    <a:moveTo>
                      <a:pt x="4" y="11"/>
                    </a:moveTo>
                    <a:cubicBezTo>
                      <a:pt x="1" y="13"/>
                      <a:pt x="0" y="7"/>
                      <a:pt x="0" y="6"/>
                    </a:cubicBezTo>
                    <a:cubicBezTo>
                      <a:pt x="2" y="4"/>
                      <a:pt x="0" y="1"/>
                      <a:pt x="3" y="0"/>
                    </a:cubicBezTo>
                    <a:cubicBezTo>
                      <a:pt x="6" y="2"/>
                      <a:pt x="6" y="8"/>
                      <a:pt x="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54" name="Freeform 930">
                <a:extLst>
                  <a:ext uri="{FF2B5EF4-FFF2-40B4-BE49-F238E27FC236}">
                    <a16:creationId xmlns:a16="http://schemas.microsoft.com/office/drawing/2014/main" id="{4992A2E5-1410-4180-8578-3F40F88DC21E}"/>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5" name="Freeform 931">
                <a:extLst>
                  <a:ext uri="{FF2B5EF4-FFF2-40B4-BE49-F238E27FC236}">
                    <a16:creationId xmlns:a16="http://schemas.microsoft.com/office/drawing/2014/main" id="{4A3EB5DD-9A1D-415F-BBAE-E555B0EE630A}"/>
                  </a:ext>
                </a:extLst>
              </p:cNvPr>
              <p:cNvSpPr>
                <a:spLocks/>
              </p:cNvSpPr>
              <p:nvPr/>
            </p:nvSpPr>
            <p:spPr bwMode="auto">
              <a:xfrm>
                <a:off x="-4468" y="1536"/>
                <a:ext cx="16" cy="31"/>
              </a:xfrm>
              <a:custGeom>
                <a:avLst/>
                <a:gdLst>
                  <a:gd name="T0" fmla="*/ 21 w 26"/>
                  <a:gd name="T1" fmla="*/ 21 h 51"/>
                  <a:gd name="T2" fmla="*/ 23 w 26"/>
                  <a:gd name="T3" fmla="*/ 14 h 51"/>
                  <a:gd name="T4" fmla="*/ 11 w 26"/>
                  <a:gd name="T5" fmla="*/ 24 h 51"/>
                  <a:gd name="T6" fmla="*/ 6 w 26"/>
                  <a:gd name="T7" fmla="*/ 38 h 51"/>
                  <a:gd name="T8" fmla="*/ 3 w 26"/>
                  <a:gd name="T9" fmla="*/ 45 h 51"/>
                  <a:gd name="T10" fmla="*/ 12 w 26"/>
                  <a:gd name="T11" fmla="*/ 40 h 51"/>
                  <a:gd name="T12" fmla="*/ 15 w 26"/>
                  <a:gd name="T13" fmla="*/ 41 h 51"/>
                  <a:gd name="T14" fmla="*/ 21 w 26"/>
                  <a:gd name="T15" fmla="*/ 21 h 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51">
                    <a:moveTo>
                      <a:pt x="21" y="21"/>
                    </a:moveTo>
                    <a:cubicBezTo>
                      <a:pt x="19" y="18"/>
                      <a:pt x="26" y="17"/>
                      <a:pt x="23" y="14"/>
                    </a:cubicBezTo>
                    <a:cubicBezTo>
                      <a:pt x="4" y="0"/>
                      <a:pt x="26" y="30"/>
                      <a:pt x="11" y="24"/>
                    </a:cubicBezTo>
                    <a:cubicBezTo>
                      <a:pt x="14" y="30"/>
                      <a:pt x="7" y="32"/>
                      <a:pt x="6" y="38"/>
                    </a:cubicBezTo>
                    <a:cubicBezTo>
                      <a:pt x="3" y="39"/>
                      <a:pt x="0" y="42"/>
                      <a:pt x="3" y="45"/>
                    </a:cubicBezTo>
                    <a:cubicBezTo>
                      <a:pt x="9" y="51"/>
                      <a:pt x="9" y="41"/>
                      <a:pt x="12" y="40"/>
                    </a:cubicBezTo>
                    <a:cubicBezTo>
                      <a:pt x="15" y="41"/>
                      <a:pt x="15" y="41"/>
                      <a:pt x="15" y="41"/>
                    </a:cubicBezTo>
                    <a:cubicBezTo>
                      <a:pt x="15" y="31"/>
                      <a:pt x="24" y="29"/>
                      <a:pt x="21" y="2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56" name="Freeform 932">
                <a:extLst>
                  <a:ext uri="{FF2B5EF4-FFF2-40B4-BE49-F238E27FC236}">
                    <a16:creationId xmlns:a16="http://schemas.microsoft.com/office/drawing/2014/main" id="{BDF05415-A92F-4003-AA45-BF38F4E5B34E}"/>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7" name="Freeform 933">
                <a:extLst>
                  <a:ext uri="{FF2B5EF4-FFF2-40B4-BE49-F238E27FC236}">
                    <a16:creationId xmlns:a16="http://schemas.microsoft.com/office/drawing/2014/main" id="{A566BA9D-BE30-410B-A5D0-C933CFD55B2A}"/>
                  </a:ext>
                </a:extLst>
              </p:cNvPr>
              <p:cNvSpPr>
                <a:spLocks/>
              </p:cNvSpPr>
              <p:nvPr/>
            </p:nvSpPr>
            <p:spPr bwMode="auto">
              <a:xfrm>
                <a:off x="-5377" y="1528"/>
                <a:ext cx="8" cy="18"/>
              </a:xfrm>
              <a:custGeom>
                <a:avLst/>
                <a:gdLst>
                  <a:gd name="T0" fmla="*/ 11 w 14"/>
                  <a:gd name="T1" fmla="*/ 14 h 29"/>
                  <a:gd name="T2" fmla="*/ 7 w 14"/>
                  <a:gd name="T3" fmla="*/ 25 h 29"/>
                  <a:gd name="T4" fmla="*/ 0 w 14"/>
                  <a:gd name="T5" fmla="*/ 2 h 29"/>
                  <a:gd name="T6" fmla="*/ 11 w 14"/>
                  <a:gd name="T7" fmla="*/ 14 h 29"/>
                </a:gdLst>
                <a:ahLst/>
                <a:cxnLst>
                  <a:cxn ang="0">
                    <a:pos x="T0" y="T1"/>
                  </a:cxn>
                  <a:cxn ang="0">
                    <a:pos x="T2" y="T3"/>
                  </a:cxn>
                  <a:cxn ang="0">
                    <a:pos x="T4" y="T5"/>
                  </a:cxn>
                  <a:cxn ang="0">
                    <a:pos x="T6" y="T7"/>
                  </a:cxn>
                </a:cxnLst>
                <a:rect l="0" t="0" r="r" b="b"/>
                <a:pathLst>
                  <a:path w="14" h="29">
                    <a:moveTo>
                      <a:pt x="11" y="14"/>
                    </a:moveTo>
                    <a:cubicBezTo>
                      <a:pt x="14" y="28"/>
                      <a:pt x="13" y="29"/>
                      <a:pt x="7" y="25"/>
                    </a:cubicBezTo>
                    <a:cubicBezTo>
                      <a:pt x="4" y="16"/>
                      <a:pt x="3" y="10"/>
                      <a:pt x="0" y="2"/>
                    </a:cubicBezTo>
                    <a:cubicBezTo>
                      <a:pt x="2" y="0"/>
                      <a:pt x="4" y="2"/>
                      <a:pt x="11"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58" name="Freeform 934">
                <a:extLst>
                  <a:ext uri="{FF2B5EF4-FFF2-40B4-BE49-F238E27FC236}">
                    <a16:creationId xmlns:a16="http://schemas.microsoft.com/office/drawing/2014/main" id="{E016E599-C160-4572-A3C2-BF085ACB3478}"/>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59" name="Freeform 935">
                <a:extLst>
                  <a:ext uri="{FF2B5EF4-FFF2-40B4-BE49-F238E27FC236}">
                    <a16:creationId xmlns:a16="http://schemas.microsoft.com/office/drawing/2014/main" id="{A6AA3EEC-FCF2-47E0-9B07-99A2A248A719}"/>
                  </a:ext>
                </a:extLst>
              </p:cNvPr>
              <p:cNvSpPr>
                <a:spLocks/>
              </p:cNvSpPr>
              <p:nvPr/>
            </p:nvSpPr>
            <p:spPr bwMode="auto">
              <a:xfrm>
                <a:off x="-5419" y="1518"/>
                <a:ext cx="17" cy="42"/>
              </a:xfrm>
              <a:custGeom>
                <a:avLst/>
                <a:gdLst>
                  <a:gd name="T0" fmla="*/ 24 w 27"/>
                  <a:gd name="T1" fmla="*/ 14 h 68"/>
                  <a:gd name="T2" fmla="*/ 19 w 27"/>
                  <a:gd name="T3" fmla="*/ 26 h 68"/>
                  <a:gd name="T4" fmla="*/ 14 w 27"/>
                  <a:gd name="T5" fmla="*/ 32 h 68"/>
                  <a:gd name="T6" fmla="*/ 20 w 27"/>
                  <a:gd name="T7" fmla="*/ 48 h 68"/>
                  <a:gd name="T8" fmla="*/ 22 w 27"/>
                  <a:gd name="T9" fmla="*/ 61 h 68"/>
                  <a:gd name="T10" fmla="*/ 16 w 27"/>
                  <a:gd name="T11" fmla="*/ 68 h 68"/>
                  <a:gd name="T12" fmla="*/ 14 w 27"/>
                  <a:gd name="T13" fmla="*/ 52 h 68"/>
                  <a:gd name="T14" fmla="*/ 5 w 27"/>
                  <a:gd name="T15" fmla="*/ 29 h 68"/>
                  <a:gd name="T16" fmla="*/ 2 w 27"/>
                  <a:gd name="T17" fmla="*/ 15 h 68"/>
                  <a:gd name="T18" fmla="*/ 8 w 27"/>
                  <a:gd name="T19" fmla="*/ 14 h 68"/>
                  <a:gd name="T20" fmla="*/ 3 w 27"/>
                  <a:gd name="T21" fmla="*/ 7 h 68"/>
                  <a:gd name="T22" fmla="*/ 3 w 27"/>
                  <a:gd name="T23" fmla="*/ 0 h 68"/>
                  <a:gd name="T24" fmla="*/ 9 w 27"/>
                  <a:gd name="T25" fmla="*/ 3 h 68"/>
                  <a:gd name="T26" fmla="*/ 21 w 27"/>
                  <a:gd name="T27" fmla="*/ 4 h 68"/>
                  <a:gd name="T28" fmla="*/ 26 w 27"/>
                  <a:gd name="T29" fmla="*/ 5 h 68"/>
                  <a:gd name="T30" fmla="*/ 25 w 27"/>
                  <a:gd name="T31" fmla="*/ 10 h 68"/>
                  <a:gd name="T32" fmla="*/ 24 w 27"/>
                  <a:gd name="T33" fmla="*/ 1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68">
                    <a:moveTo>
                      <a:pt x="24" y="14"/>
                    </a:moveTo>
                    <a:cubicBezTo>
                      <a:pt x="15" y="13"/>
                      <a:pt x="19" y="21"/>
                      <a:pt x="19" y="26"/>
                    </a:cubicBezTo>
                    <a:cubicBezTo>
                      <a:pt x="16" y="28"/>
                      <a:pt x="15" y="30"/>
                      <a:pt x="14" y="32"/>
                    </a:cubicBezTo>
                    <a:cubicBezTo>
                      <a:pt x="19" y="36"/>
                      <a:pt x="19" y="43"/>
                      <a:pt x="20" y="48"/>
                    </a:cubicBezTo>
                    <a:cubicBezTo>
                      <a:pt x="20" y="53"/>
                      <a:pt x="19" y="56"/>
                      <a:pt x="22" y="61"/>
                    </a:cubicBezTo>
                    <a:cubicBezTo>
                      <a:pt x="19" y="61"/>
                      <a:pt x="18" y="64"/>
                      <a:pt x="16" y="68"/>
                    </a:cubicBezTo>
                    <a:cubicBezTo>
                      <a:pt x="15" y="60"/>
                      <a:pt x="16" y="58"/>
                      <a:pt x="14" y="52"/>
                    </a:cubicBezTo>
                    <a:cubicBezTo>
                      <a:pt x="10" y="46"/>
                      <a:pt x="5" y="35"/>
                      <a:pt x="5" y="29"/>
                    </a:cubicBezTo>
                    <a:cubicBezTo>
                      <a:pt x="1" y="26"/>
                      <a:pt x="0" y="19"/>
                      <a:pt x="2" y="15"/>
                    </a:cubicBezTo>
                    <a:cubicBezTo>
                      <a:pt x="3" y="11"/>
                      <a:pt x="8" y="15"/>
                      <a:pt x="8" y="14"/>
                    </a:cubicBezTo>
                    <a:cubicBezTo>
                      <a:pt x="9" y="11"/>
                      <a:pt x="5" y="9"/>
                      <a:pt x="3" y="7"/>
                    </a:cubicBezTo>
                    <a:cubicBezTo>
                      <a:pt x="2" y="6"/>
                      <a:pt x="2" y="2"/>
                      <a:pt x="3" y="0"/>
                    </a:cubicBezTo>
                    <a:cubicBezTo>
                      <a:pt x="5" y="2"/>
                      <a:pt x="7" y="3"/>
                      <a:pt x="9" y="3"/>
                    </a:cubicBezTo>
                    <a:cubicBezTo>
                      <a:pt x="13" y="5"/>
                      <a:pt x="18" y="5"/>
                      <a:pt x="21" y="4"/>
                    </a:cubicBezTo>
                    <a:cubicBezTo>
                      <a:pt x="23" y="4"/>
                      <a:pt x="25" y="4"/>
                      <a:pt x="26" y="5"/>
                    </a:cubicBezTo>
                    <a:cubicBezTo>
                      <a:pt x="27" y="6"/>
                      <a:pt x="26" y="8"/>
                      <a:pt x="25" y="10"/>
                    </a:cubicBezTo>
                    <a:cubicBezTo>
                      <a:pt x="25" y="12"/>
                      <a:pt x="24" y="13"/>
                      <a:pt x="24"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60" name="Freeform 936">
                <a:extLst>
                  <a:ext uri="{FF2B5EF4-FFF2-40B4-BE49-F238E27FC236}">
                    <a16:creationId xmlns:a16="http://schemas.microsoft.com/office/drawing/2014/main" id="{1F1C7195-F998-413B-95EC-22C5E7DCA4AB}"/>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1" name="Freeform 937">
                <a:extLst>
                  <a:ext uri="{FF2B5EF4-FFF2-40B4-BE49-F238E27FC236}">
                    <a16:creationId xmlns:a16="http://schemas.microsoft.com/office/drawing/2014/main" id="{BCB206CE-BF73-4645-A95A-10AD8237B774}"/>
                  </a:ext>
                </a:extLst>
              </p:cNvPr>
              <p:cNvSpPr>
                <a:spLocks/>
              </p:cNvSpPr>
              <p:nvPr/>
            </p:nvSpPr>
            <p:spPr bwMode="auto">
              <a:xfrm>
                <a:off x="-4499" y="1446"/>
                <a:ext cx="3" cy="4"/>
              </a:xfrm>
              <a:custGeom>
                <a:avLst/>
                <a:gdLst>
                  <a:gd name="T0" fmla="*/ 4 w 5"/>
                  <a:gd name="T1" fmla="*/ 4 h 6"/>
                  <a:gd name="T2" fmla="*/ 2 w 5"/>
                  <a:gd name="T3" fmla="*/ 0 h 6"/>
                  <a:gd name="T4" fmla="*/ 4 w 5"/>
                  <a:gd name="T5" fmla="*/ 4 h 6"/>
                </a:gdLst>
                <a:ahLst/>
                <a:cxnLst>
                  <a:cxn ang="0">
                    <a:pos x="T0" y="T1"/>
                  </a:cxn>
                  <a:cxn ang="0">
                    <a:pos x="T2" y="T3"/>
                  </a:cxn>
                  <a:cxn ang="0">
                    <a:pos x="T4" y="T5"/>
                  </a:cxn>
                </a:cxnLst>
                <a:rect l="0" t="0" r="r" b="b"/>
                <a:pathLst>
                  <a:path w="5" h="6">
                    <a:moveTo>
                      <a:pt x="4" y="4"/>
                    </a:moveTo>
                    <a:cubicBezTo>
                      <a:pt x="0" y="6"/>
                      <a:pt x="2" y="1"/>
                      <a:pt x="2" y="0"/>
                    </a:cubicBezTo>
                    <a:cubicBezTo>
                      <a:pt x="5" y="0"/>
                      <a:pt x="4" y="2"/>
                      <a:pt x="4"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62" name="Freeform 938">
                <a:extLst>
                  <a:ext uri="{FF2B5EF4-FFF2-40B4-BE49-F238E27FC236}">
                    <a16:creationId xmlns:a16="http://schemas.microsoft.com/office/drawing/2014/main" id="{B8576088-1DDE-41DB-8654-DB0A3CC7B3AE}"/>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3" name="Freeform 939">
                <a:extLst>
                  <a:ext uri="{FF2B5EF4-FFF2-40B4-BE49-F238E27FC236}">
                    <a16:creationId xmlns:a16="http://schemas.microsoft.com/office/drawing/2014/main" id="{A57DC1EC-9C1A-43B4-8C48-99A8911AF315}"/>
                  </a:ext>
                </a:extLst>
              </p:cNvPr>
              <p:cNvSpPr>
                <a:spLocks/>
              </p:cNvSpPr>
              <p:nvPr/>
            </p:nvSpPr>
            <p:spPr bwMode="auto">
              <a:xfrm>
                <a:off x="-4496" y="1440"/>
                <a:ext cx="2" cy="4"/>
              </a:xfrm>
              <a:custGeom>
                <a:avLst/>
                <a:gdLst>
                  <a:gd name="T0" fmla="*/ 4 w 4"/>
                  <a:gd name="T1" fmla="*/ 3 h 5"/>
                  <a:gd name="T2" fmla="*/ 0 w 4"/>
                  <a:gd name="T3" fmla="*/ 2 h 5"/>
                  <a:gd name="T4" fmla="*/ 2 w 4"/>
                  <a:gd name="T5" fmla="*/ 0 h 5"/>
                  <a:gd name="T6" fmla="*/ 4 w 4"/>
                  <a:gd name="T7" fmla="*/ 3 h 5"/>
                </a:gdLst>
                <a:ahLst/>
                <a:cxnLst>
                  <a:cxn ang="0">
                    <a:pos x="T0" y="T1"/>
                  </a:cxn>
                  <a:cxn ang="0">
                    <a:pos x="T2" y="T3"/>
                  </a:cxn>
                  <a:cxn ang="0">
                    <a:pos x="T4" y="T5"/>
                  </a:cxn>
                  <a:cxn ang="0">
                    <a:pos x="T6" y="T7"/>
                  </a:cxn>
                </a:cxnLst>
                <a:rect l="0" t="0" r="r" b="b"/>
                <a:pathLst>
                  <a:path w="4" h="5">
                    <a:moveTo>
                      <a:pt x="4" y="3"/>
                    </a:moveTo>
                    <a:cubicBezTo>
                      <a:pt x="3" y="5"/>
                      <a:pt x="0" y="5"/>
                      <a:pt x="0" y="2"/>
                    </a:cubicBezTo>
                    <a:cubicBezTo>
                      <a:pt x="1" y="2"/>
                      <a:pt x="1" y="1"/>
                      <a:pt x="2" y="0"/>
                    </a:cubicBezTo>
                    <a:cubicBezTo>
                      <a:pt x="4" y="0"/>
                      <a:pt x="4" y="2"/>
                      <a:pt x="4"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64" name="Freeform 940">
                <a:extLst>
                  <a:ext uri="{FF2B5EF4-FFF2-40B4-BE49-F238E27FC236}">
                    <a16:creationId xmlns:a16="http://schemas.microsoft.com/office/drawing/2014/main" id="{4FF13A0B-5D3B-4168-8E0B-9495F20C4398}"/>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5" name="Freeform 941">
                <a:extLst>
                  <a:ext uri="{FF2B5EF4-FFF2-40B4-BE49-F238E27FC236}">
                    <a16:creationId xmlns:a16="http://schemas.microsoft.com/office/drawing/2014/main" id="{1788203D-92C9-40FE-AA2E-A50310E36A05}"/>
                  </a:ext>
                </a:extLst>
              </p:cNvPr>
              <p:cNvSpPr>
                <a:spLocks/>
              </p:cNvSpPr>
              <p:nvPr/>
            </p:nvSpPr>
            <p:spPr bwMode="auto">
              <a:xfrm>
                <a:off x="-4174" y="1428"/>
                <a:ext cx="5" cy="6"/>
              </a:xfrm>
              <a:custGeom>
                <a:avLst/>
                <a:gdLst>
                  <a:gd name="T0" fmla="*/ 5 w 8"/>
                  <a:gd name="T1" fmla="*/ 9 h 9"/>
                  <a:gd name="T2" fmla="*/ 1 w 8"/>
                  <a:gd name="T3" fmla="*/ 0 h 9"/>
                  <a:gd name="T4" fmla="*/ 5 w 8"/>
                  <a:gd name="T5" fmla="*/ 9 h 9"/>
                </a:gdLst>
                <a:ahLst/>
                <a:cxnLst>
                  <a:cxn ang="0">
                    <a:pos x="T0" y="T1"/>
                  </a:cxn>
                  <a:cxn ang="0">
                    <a:pos x="T2" y="T3"/>
                  </a:cxn>
                  <a:cxn ang="0">
                    <a:pos x="T4" y="T5"/>
                  </a:cxn>
                </a:cxnLst>
                <a:rect l="0" t="0" r="r" b="b"/>
                <a:pathLst>
                  <a:path w="8" h="9">
                    <a:moveTo>
                      <a:pt x="5" y="9"/>
                    </a:moveTo>
                    <a:cubicBezTo>
                      <a:pt x="1" y="9"/>
                      <a:pt x="0" y="3"/>
                      <a:pt x="1" y="0"/>
                    </a:cubicBezTo>
                    <a:cubicBezTo>
                      <a:pt x="5" y="0"/>
                      <a:pt x="8" y="5"/>
                      <a:pt x="5"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66" name="Freeform 942">
                <a:extLst>
                  <a:ext uri="{FF2B5EF4-FFF2-40B4-BE49-F238E27FC236}">
                    <a16:creationId xmlns:a16="http://schemas.microsoft.com/office/drawing/2014/main" id="{BD3AB9B5-4DF8-44E8-BDDB-FCD80065E6A7}"/>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7" name="Freeform 943">
                <a:extLst>
                  <a:ext uri="{FF2B5EF4-FFF2-40B4-BE49-F238E27FC236}">
                    <a16:creationId xmlns:a16="http://schemas.microsoft.com/office/drawing/2014/main" id="{A107388F-6451-4ACE-80FC-FF4D663926EB}"/>
                  </a:ext>
                </a:extLst>
              </p:cNvPr>
              <p:cNvSpPr>
                <a:spLocks/>
              </p:cNvSpPr>
              <p:nvPr/>
            </p:nvSpPr>
            <p:spPr bwMode="auto">
              <a:xfrm>
                <a:off x="-4327" y="1363"/>
                <a:ext cx="6" cy="12"/>
              </a:xfrm>
              <a:custGeom>
                <a:avLst/>
                <a:gdLst>
                  <a:gd name="T0" fmla="*/ 9 w 10"/>
                  <a:gd name="T1" fmla="*/ 11 h 19"/>
                  <a:gd name="T2" fmla="*/ 2 w 10"/>
                  <a:gd name="T3" fmla="*/ 15 h 19"/>
                  <a:gd name="T4" fmla="*/ 6 w 10"/>
                  <a:gd name="T5" fmla="*/ 0 h 19"/>
                  <a:gd name="T6" fmla="*/ 9 w 10"/>
                  <a:gd name="T7" fmla="*/ 11 h 19"/>
                </a:gdLst>
                <a:ahLst/>
                <a:cxnLst>
                  <a:cxn ang="0">
                    <a:pos x="T0" y="T1"/>
                  </a:cxn>
                  <a:cxn ang="0">
                    <a:pos x="T2" y="T3"/>
                  </a:cxn>
                  <a:cxn ang="0">
                    <a:pos x="T4" y="T5"/>
                  </a:cxn>
                  <a:cxn ang="0">
                    <a:pos x="T6" y="T7"/>
                  </a:cxn>
                </a:cxnLst>
                <a:rect l="0" t="0" r="r" b="b"/>
                <a:pathLst>
                  <a:path w="10" h="19">
                    <a:moveTo>
                      <a:pt x="9" y="11"/>
                    </a:moveTo>
                    <a:cubicBezTo>
                      <a:pt x="6" y="12"/>
                      <a:pt x="5" y="19"/>
                      <a:pt x="2" y="15"/>
                    </a:cubicBezTo>
                    <a:cubicBezTo>
                      <a:pt x="0" y="11"/>
                      <a:pt x="2" y="2"/>
                      <a:pt x="6" y="0"/>
                    </a:cubicBezTo>
                    <a:cubicBezTo>
                      <a:pt x="10" y="2"/>
                      <a:pt x="10" y="7"/>
                      <a:pt x="9"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68" name="Freeform 944">
                <a:extLst>
                  <a:ext uri="{FF2B5EF4-FFF2-40B4-BE49-F238E27FC236}">
                    <a16:creationId xmlns:a16="http://schemas.microsoft.com/office/drawing/2014/main" id="{784E9559-8518-46C1-8D09-C8EA8748A60F}"/>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69" name="Freeform 945">
                <a:extLst>
                  <a:ext uri="{FF2B5EF4-FFF2-40B4-BE49-F238E27FC236}">
                    <a16:creationId xmlns:a16="http://schemas.microsoft.com/office/drawing/2014/main" id="{83BB00F4-9A42-414B-855D-D7F1D792C0D5}"/>
                  </a:ext>
                </a:extLst>
              </p:cNvPr>
              <p:cNvSpPr>
                <a:spLocks/>
              </p:cNvSpPr>
              <p:nvPr/>
            </p:nvSpPr>
            <p:spPr bwMode="auto">
              <a:xfrm>
                <a:off x="-4516" y="1360"/>
                <a:ext cx="13" cy="26"/>
              </a:xfrm>
              <a:custGeom>
                <a:avLst/>
                <a:gdLst>
                  <a:gd name="T0" fmla="*/ 16 w 21"/>
                  <a:gd name="T1" fmla="*/ 3 h 43"/>
                  <a:gd name="T2" fmla="*/ 8 w 21"/>
                  <a:gd name="T3" fmla="*/ 1 h 43"/>
                  <a:gd name="T4" fmla="*/ 7 w 21"/>
                  <a:gd name="T5" fmla="*/ 2 h 43"/>
                  <a:gd name="T6" fmla="*/ 0 w 21"/>
                  <a:gd name="T7" fmla="*/ 4 h 43"/>
                  <a:gd name="T8" fmla="*/ 0 w 21"/>
                  <a:gd name="T9" fmla="*/ 12 h 43"/>
                  <a:gd name="T10" fmla="*/ 4 w 21"/>
                  <a:gd name="T11" fmla="*/ 38 h 43"/>
                  <a:gd name="T12" fmla="*/ 11 w 21"/>
                  <a:gd name="T13" fmla="*/ 39 h 43"/>
                  <a:gd name="T14" fmla="*/ 19 w 21"/>
                  <a:gd name="T15" fmla="*/ 38 h 43"/>
                  <a:gd name="T16" fmla="*/ 16 w 21"/>
                  <a:gd name="T17" fmla="*/ 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43">
                    <a:moveTo>
                      <a:pt x="16" y="3"/>
                    </a:moveTo>
                    <a:cubicBezTo>
                      <a:pt x="14" y="2"/>
                      <a:pt x="11" y="1"/>
                      <a:pt x="8" y="1"/>
                    </a:cubicBezTo>
                    <a:cubicBezTo>
                      <a:pt x="8" y="1"/>
                      <a:pt x="7" y="2"/>
                      <a:pt x="7" y="2"/>
                    </a:cubicBezTo>
                    <a:cubicBezTo>
                      <a:pt x="4" y="0"/>
                      <a:pt x="2" y="9"/>
                      <a:pt x="0" y="4"/>
                    </a:cubicBezTo>
                    <a:cubicBezTo>
                      <a:pt x="0" y="6"/>
                      <a:pt x="0" y="9"/>
                      <a:pt x="0" y="12"/>
                    </a:cubicBezTo>
                    <a:cubicBezTo>
                      <a:pt x="5" y="19"/>
                      <a:pt x="1" y="29"/>
                      <a:pt x="4" y="38"/>
                    </a:cubicBezTo>
                    <a:cubicBezTo>
                      <a:pt x="11" y="39"/>
                      <a:pt x="11" y="39"/>
                      <a:pt x="11" y="39"/>
                    </a:cubicBezTo>
                    <a:cubicBezTo>
                      <a:pt x="13" y="42"/>
                      <a:pt x="17" y="43"/>
                      <a:pt x="19" y="38"/>
                    </a:cubicBezTo>
                    <a:cubicBezTo>
                      <a:pt x="20" y="27"/>
                      <a:pt x="21" y="11"/>
                      <a:pt x="16"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70" name="Freeform 946">
                <a:extLst>
                  <a:ext uri="{FF2B5EF4-FFF2-40B4-BE49-F238E27FC236}">
                    <a16:creationId xmlns:a16="http://schemas.microsoft.com/office/drawing/2014/main" id="{A3B9AEF2-A7DF-4DE1-AF4E-DA20EE1361F9}"/>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1" name="Freeform 947">
                <a:extLst>
                  <a:ext uri="{FF2B5EF4-FFF2-40B4-BE49-F238E27FC236}">
                    <a16:creationId xmlns:a16="http://schemas.microsoft.com/office/drawing/2014/main" id="{3E8178AB-07E0-473F-867B-4B7EFCF2F9D1}"/>
                  </a:ext>
                </a:extLst>
              </p:cNvPr>
              <p:cNvSpPr>
                <a:spLocks/>
              </p:cNvSpPr>
              <p:nvPr/>
            </p:nvSpPr>
            <p:spPr bwMode="auto">
              <a:xfrm>
                <a:off x="-4574" y="1348"/>
                <a:ext cx="28" cy="35"/>
              </a:xfrm>
              <a:custGeom>
                <a:avLst/>
                <a:gdLst>
                  <a:gd name="T0" fmla="*/ 43 w 45"/>
                  <a:gd name="T1" fmla="*/ 19 h 56"/>
                  <a:gd name="T2" fmla="*/ 31 w 45"/>
                  <a:gd name="T3" fmla="*/ 33 h 56"/>
                  <a:gd name="T4" fmla="*/ 16 w 45"/>
                  <a:gd name="T5" fmla="*/ 50 h 56"/>
                  <a:gd name="T6" fmla="*/ 12 w 45"/>
                  <a:gd name="T7" fmla="*/ 45 h 56"/>
                  <a:gd name="T8" fmla="*/ 1 w 45"/>
                  <a:gd name="T9" fmla="*/ 30 h 56"/>
                  <a:gd name="T10" fmla="*/ 13 w 45"/>
                  <a:gd name="T11" fmla="*/ 12 h 56"/>
                  <a:gd name="T12" fmla="*/ 28 w 45"/>
                  <a:gd name="T13" fmla="*/ 9 h 56"/>
                  <a:gd name="T14" fmla="*/ 45 w 45"/>
                  <a:gd name="T15" fmla="*/ 10 h 56"/>
                  <a:gd name="T16" fmla="*/ 43 w 45"/>
                  <a:gd name="T17" fmla="*/ 19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56">
                    <a:moveTo>
                      <a:pt x="43" y="19"/>
                    </a:moveTo>
                    <a:cubicBezTo>
                      <a:pt x="36" y="22"/>
                      <a:pt x="32" y="25"/>
                      <a:pt x="31" y="33"/>
                    </a:cubicBezTo>
                    <a:cubicBezTo>
                      <a:pt x="26" y="38"/>
                      <a:pt x="20" y="44"/>
                      <a:pt x="16" y="50"/>
                    </a:cubicBezTo>
                    <a:cubicBezTo>
                      <a:pt x="14" y="49"/>
                      <a:pt x="13" y="47"/>
                      <a:pt x="12" y="45"/>
                    </a:cubicBezTo>
                    <a:cubicBezTo>
                      <a:pt x="0" y="56"/>
                      <a:pt x="7" y="36"/>
                      <a:pt x="1" y="30"/>
                    </a:cubicBezTo>
                    <a:cubicBezTo>
                      <a:pt x="4" y="24"/>
                      <a:pt x="7" y="17"/>
                      <a:pt x="13" y="12"/>
                    </a:cubicBezTo>
                    <a:cubicBezTo>
                      <a:pt x="17" y="19"/>
                      <a:pt x="22" y="10"/>
                      <a:pt x="28" y="9"/>
                    </a:cubicBezTo>
                    <a:cubicBezTo>
                      <a:pt x="32" y="9"/>
                      <a:pt x="42" y="0"/>
                      <a:pt x="45" y="10"/>
                    </a:cubicBezTo>
                    <a:cubicBezTo>
                      <a:pt x="44" y="13"/>
                      <a:pt x="45" y="16"/>
                      <a:pt x="43" y="1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72" name="Freeform 948">
                <a:extLst>
                  <a:ext uri="{FF2B5EF4-FFF2-40B4-BE49-F238E27FC236}">
                    <a16:creationId xmlns:a16="http://schemas.microsoft.com/office/drawing/2014/main" id="{C96FE8DB-4915-4A24-BDDE-F4429F45C8A5}"/>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3" name="Freeform 949">
                <a:extLst>
                  <a:ext uri="{FF2B5EF4-FFF2-40B4-BE49-F238E27FC236}">
                    <a16:creationId xmlns:a16="http://schemas.microsoft.com/office/drawing/2014/main" id="{1795EE27-EE79-42CC-BFEF-4051696F7E04}"/>
                  </a:ext>
                </a:extLst>
              </p:cNvPr>
              <p:cNvSpPr>
                <a:spLocks/>
              </p:cNvSpPr>
              <p:nvPr/>
            </p:nvSpPr>
            <p:spPr bwMode="auto">
              <a:xfrm>
                <a:off x="-4279" y="1346"/>
                <a:ext cx="8" cy="5"/>
              </a:xfrm>
              <a:custGeom>
                <a:avLst/>
                <a:gdLst>
                  <a:gd name="T0" fmla="*/ 13 w 13"/>
                  <a:gd name="T1" fmla="*/ 4 h 8"/>
                  <a:gd name="T2" fmla="*/ 3 w 13"/>
                  <a:gd name="T3" fmla="*/ 5 h 8"/>
                  <a:gd name="T4" fmla="*/ 4 w 13"/>
                  <a:gd name="T5" fmla="*/ 0 h 8"/>
                  <a:gd name="T6" fmla="*/ 13 w 13"/>
                  <a:gd name="T7" fmla="*/ 4 h 8"/>
                </a:gdLst>
                <a:ahLst/>
                <a:cxnLst>
                  <a:cxn ang="0">
                    <a:pos x="T0" y="T1"/>
                  </a:cxn>
                  <a:cxn ang="0">
                    <a:pos x="T2" y="T3"/>
                  </a:cxn>
                  <a:cxn ang="0">
                    <a:pos x="T4" y="T5"/>
                  </a:cxn>
                  <a:cxn ang="0">
                    <a:pos x="T6" y="T7"/>
                  </a:cxn>
                </a:cxnLst>
                <a:rect l="0" t="0" r="r" b="b"/>
                <a:pathLst>
                  <a:path w="13" h="8">
                    <a:moveTo>
                      <a:pt x="13" y="4"/>
                    </a:moveTo>
                    <a:cubicBezTo>
                      <a:pt x="11" y="8"/>
                      <a:pt x="6" y="6"/>
                      <a:pt x="3" y="5"/>
                    </a:cubicBezTo>
                    <a:cubicBezTo>
                      <a:pt x="0" y="4"/>
                      <a:pt x="2" y="0"/>
                      <a:pt x="4" y="0"/>
                    </a:cubicBezTo>
                    <a:cubicBezTo>
                      <a:pt x="7" y="0"/>
                      <a:pt x="10" y="1"/>
                      <a:pt x="13"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74" name="Freeform 950">
                <a:extLst>
                  <a:ext uri="{FF2B5EF4-FFF2-40B4-BE49-F238E27FC236}">
                    <a16:creationId xmlns:a16="http://schemas.microsoft.com/office/drawing/2014/main" id="{A0D63793-2DB6-45DB-BA7B-857534615E45}"/>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5" name="Freeform 951">
                <a:extLst>
                  <a:ext uri="{FF2B5EF4-FFF2-40B4-BE49-F238E27FC236}">
                    <a16:creationId xmlns:a16="http://schemas.microsoft.com/office/drawing/2014/main" id="{412914DB-4112-464E-8812-4EA2D152340B}"/>
                  </a:ext>
                </a:extLst>
              </p:cNvPr>
              <p:cNvSpPr>
                <a:spLocks/>
              </p:cNvSpPr>
              <p:nvPr/>
            </p:nvSpPr>
            <p:spPr bwMode="auto">
              <a:xfrm>
                <a:off x="-4504" y="1319"/>
                <a:ext cx="19" cy="18"/>
              </a:xfrm>
              <a:custGeom>
                <a:avLst/>
                <a:gdLst>
                  <a:gd name="T0" fmla="*/ 30 w 30"/>
                  <a:gd name="T1" fmla="*/ 14 h 29"/>
                  <a:gd name="T2" fmla="*/ 18 w 30"/>
                  <a:gd name="T3" fmla="*/ 0 h 29"/>
                  <a:gd name="T4" fmla="*/ 6 w 30"/>
                  <a:gd name="T5" fmla="*/ 0 h 29"/>
                  <a:gd name="T6" fmla="*/ 5 w 30"/>
                  <a:gd name="T7" fmla="*/ 6 h 29"/>
                  <a:gd name="T8" fmla="*/ 30 w 30"/>
                  <a:gd name="T9" fmla="*/ 14 h 29"/>
                </a:gdLst>
                <a:ahLst/>
                <a:cxnLst>
                  <a:cxn ang="0">
                    <a:pos x="T0" y="T1"/>
                  </a:cxn>
                  <a:cxn ang="0">
                    <a:pos x="T2" y="T3"/>
                  </a:cxn>
                  <a:cxn ang="0">
                    <a:pos x="T4" y="T5"/>
                  </a:cxn>
                  <a:cxn ang="0">
                    <a:pos x="T6" y="T7"/>
                  </a:cxn>
                  <a:cxn ang="0">
                    <a:pos x="T8" y="T9"/>
                  </a:cxn>
                </a:cxnLst>
                <a:rect l="0" t="0" r="r" b="b"/>
                <a:pathLst>
                  <a:path w="30" h="29">
                    <a:moveTo>
                      <a:pt x="30" y="14"/>
                    </a:moveTo>
                    <a:cubicBezTo>
                      <a:pt x="28" y="10"/>
                      <a:pt x="26" y="0"/>
                      <a:pt x="18" y="0"/>
                    </a:cubicBezTo>
                    <a:cubicBezTo>
                      <a:pt x="16" y="2"/>
                      <a:pt x="7" y="1"/>
                      <a:pt x="6" y="0"/>
                    </a:cubicBezTo>
                    <a:cubicBezTo>
                      <a:pt x="6" y="0"/>
                      <a:pt x="0" y="4"/>
                      <a:pt x="5" y="6"/>
                    </a:cubicBezTo>
                    <a:cubicBezTo>
                      <a:pt x="13" y="12"/>
                      <a:pt x="21" y="29"/>
                      <a:pt x="30"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76" name="Freeform 952">
                <a:extLst>
                  <a:ext uri="{FF2B5EF4-FFF2-40B4-BE49-F238E27FC236}">
                    <a16:creationId xmlns:a16="http://schemas.microsoft.com/office/drawing/2014/main" id="{BDDA32ED-526B-43D3-B1FD-EBBB3AD7E862}"/>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7" name="Freeform 953">
                <a:extLst>
                  <a:ext uri="{FF2B5EF4-FFF2-40B4-BE49-F238E27FC236}">
                    <a16:creationId xmlns:a16="http://schemas.microsoft.com/office/drawing/2014/main" id="{F6EC56A8-7B16-43F0-BABA-6B79A3132A55}"/>
                  </a:ext>
                </a:extLst>
              </p:cNvPr>
              <p:cNvSpPr>
                <a:spLocks/>
              </p:cNvSpPr>
              <p:nvPr/>
            </p:nvSpPr>
            <p:spPr bwMode="auto">
              <a:xfrm>
                <a:off x="-4302" y="1315"/>
                <a:ext cx="11" cy="7"/>
              </a:xfrm>
              <a:custGeom>
                <a:avLst/>
                <a:gdLst>
                  <a:gd name="T0" fmla="*/ 17 w 17"/>
                  <a:gd name="T1" fmla="*/ 12 h 12"/>
                  <a:gd name="T2" fmla="*/ 1 w 17"/>
                  <a:gd name="T3" fmla="*/ 5 h 12"/>
                  <a:gd name="T4" fmla="*/ 6 w 17"/>
                  <a:gd name="T5" fmla="*/ 0 h 12"/>
                  <a:gd name="T6" fmla="*/ 15 w 17"/>
                  <a:gd name="T7" fmla="*/ 4 h 12"/>
                  <a:gd name="T8" fmla="*/ 17 w 17"/>
                  <a:gd name="T9" fmla="*/ 12 h 12"/>
                </a:gdLst>
                <a:ahLst/>
                <a:cxnLst>
                  <a:cxn ang="0">
                    <a:pos x="T0" y="T1"/>
                  </a:cxn>
                  <a:cxn ang="0">
                    <a:pos x="T2" y="T3"/>
                  </a:cxn>
                  <a:cxn ang="0">
                    <a:pos x="T4" y="T5"/>
                  </a:cxn>
                  <a:cxn ang="0">
                    <a:pos x="T6" y="T7"/>
                  </a:cxn>
                  <a:cxn ang="0">
                    <a:pos x="T8" y="T9"/>
                  </a:cxn>
                </a:cxnLst>
                <a:rect l="0" t="0" r="r" b="b"/>
                <a:pathLst>
                  <a:path w="17" h="12">
                    <a:moveTo>
                      <a:pt x="17" y="12"/>
                    </a:moveTo>
                    <a:cubicBezTo>
                      <a:pt x="12" y="10"/>
                      <a:pt x="6" y="9"/>
                      <a:pt x="1" y="5"/>
                    </a:cubicBezTo>
                    <a:cubicBezTo>
                      <a:pt x="0" y="2"/>
                      <a:pt x="4" y="2"/>
                      <a:pt x="6" y="0"/>
                    </a:cubicBezTo>
                    <a:cubicBezTo>
                      <a:pt x="10" y="0"/>
                      <a:pt x="13" y="3"/>
                      <a:pt x="15" y="4"/>
                    </a:cubicBezTo>
                    <a:cubicBezTo>
                      <a:pt x="17" y="7"/>
                      <a:pt x="17" y="9"/>
                      <a:pt x="17"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78" name="Freeform 954">
                <a:extLst>
                  <a:ext uri="{FF2B5EF4-FFF2-40B4-BE49-F238E27FC236}">
                    <a16:creationId xmlns:a16="http://schemas.microsoft.com/office/drawing/2014/main" id="{16307C3C-EF9F-45E5-8CF0-121423D3EE74}"/>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79" name="Freeform 955">
                <a:extLst>
                  <a:ext uri="{FF2B5EF4-FFF2-40B4-BE49-F238E27FC236}">
                    <a16:creationId xmlns:a16="http://schemas.microsoft.com/office/drawing/2014/main" id="{4CCC8CC5-6AF9-4454-A7BD-0A788A5B0935}"/>
                  </a:ext>
                </a:extLst>
              </p:cNvPr>
              <p:cNvSpPr>
                <a:spLocks/>
              </p:cNvSpPr>
              <p:nvPr/>
            </p:nvSpPr>
            <p:spPr bwMode="auto">
              <a:xfrm>
                <a:off x="-4487" y="1314"/>
                <a:ext cx="10" cy="8"/>
              </a:xfrm>
              <a:custGeom>
                <a:avLst/>
                <a:gdLst>
                  <a:gd name="T0" fmla="*/ 16 w 16"/>
                  <a:gd name="T1" fmla="*/ 9 h 14"/>
                  <a:gd name="T2" fmla="*/ 2 w 16"/>
                  <a:gd name="T3" fmla="*/ 5 h 14"/>
                  <a:gd name="T4" fmla="*/ 2 w 16"/>
                  <a:gd name="T5" fmla="*/ 0 h 14"/>
                  <a:gd name="T6" fmla="*/ 16 w 16"/>
                  <a:gd name="T7" fmla="*/ 9 h 14"/>
                </a:gdLst>
                <a:ahLst/>
                <a:cxnLst>
                  <a:cxn ang="0">
                    <a:pos x="T0" y="T1"/>
                  </a:cxn>
                  <a:cxn ang="0">
                    <a:pos x="T2" y="T3"/>
                  </a:cxn>
                  <a:cxn ang="0">
                    <a:pos x="T4" y="T5"/>
                  </a:cxn>
                  <a:cxn ang="0">
                    <a:pos x="T6" y="T7"/>
                  </a:cxn>
                </a:cxnLst>
                <a:rect l="0" t="0" r="r" b="b"/>
                <a:pathLst>
                  <a:path w="16" h="14">
                    <a:moveTo>
                      <a:pt x="16" y="9"/>
                    </a:moveTo>
                    <a:cubicBezTo>
                      <a:pt x="12" y="14"/>
                      <a:pt x="7" y="8"/>
                      <a:pt x="2" y="5"/>
                    </a:cubicBezTo>
                    <a:cubicBezTo>
                      <a:pt x="1" y="3"/>
                      <a:pt x="0" y="1"/>
                      <a:pt x="2" y="0"/>
                    </a:cubicBezTo>
                    <a:cubicBezTo>
                      <a:pt x="8" y="0"/>
                      <a:pt x="11" y="6"/>
                      <a:pt x="16"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0" name="Freeform 956">
                <a:extLst>
                  <a:ext uri="{FF2B5EF4-FFF2-40B4-BE49-F238E27FC236}">
                    <a16:creationId xmlns:a16="http://schemas.microsoft.com/office/drawing/2014/main" id="{85864465-5192-4D27-9A1C-338425494C54}"/>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1" name="Freeform 957">
                <a:extLst>
                  <a:ext uri="{FF2B5EF4-FFF2-40B4-BE49-F238E27FC236}">
                    <a16:creationId xmlns:a16="http://schemas.microsoft.com/office/drawing/2014/main" id="{BD925EB2-3999-404A-928B-E77D30083280}"/>
                  </a:ext>
                </a:extLst>
              </p:cNvPr>
              <p:cNvSpPr>
                <a:spLocks/>
              </p:cNvSpPr>
              <p:nvPr/>
            </p:nvSpPr>
            <p:spPr bwMode="auto">
              <a:xfrm>
                <a:off x="-4311" y="1285"/>
                <a:ext cx="12" cy="7"/>
              </a:xfrm>
              <a:custGeom>
                <a:avLst/>
                <a:gdLst>
                  <a:gd name="T0" fmla="*/ 13 w 20"/>
                  <a:gd name="T1" fmla="*/ 11 h 12"/>
                  <a:gd name="T2" fmla="*/ 7 w 20"/>
                  <a:gd name="T3" fmla="*/ 4 h 12"/>
                  <a:gd name="T4" fmla="*/ 13 w 20"/>
                  <a:gd name="T5" fmla="*/ 0 h 12"/>
                  <a:gd name="T6" fmla="*/ 13 w 20"/>
                  <a:gd name="T7" fmla="*/ 11 h 12"/>
                </a:gdLst>
                <a:ahLst/>
                <a:cxnLst>
                  <a:cxn ang="0">
                    <a:pos x="T0" y="T1"/>
                  </a:cxn>
                  <a:cxn ang="0">
                    <a:pos x="T2" y="T3"/>
                  </a:cxn>
                  <a:cxn ang="0">
                    <a:pos x="T4" y="T5"/>
                  </a:cxn>
                  <a:cxn ang="0">
                    <a:pos x="T6" y="T7"/>
                  </a:cxn>
                </a:cxnLst>
                <a:rect l="0" t="0" r="r" b="b"/>
                <a:pathLst>
                  <a:path w="20" h="12">
                    <a:moveTo>
                      <a:pt x="13" y="11"/>
                    </a:moveTo>
                    <a:cubicBezTo>
                      <a:pt x="10" y="10"/>
                      <a:pt x="0" y="12"/>
                      <a:pt x="7" y="4"/>
                    </a:cubicBezTo>
                    <a:cubicBezTo>
                      <a:pt x="9" y="4"/>
                      <a:pt x="10" y="1"/>
                      <a:pt x="13" y="0"/>
                    </a:cubicBezTo>
                    <a:cubicBezTo>
                      <a:pt x="20" y="2"/>
                      <a:pt x="19" y="10"/>
                      <a:pt x="13"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2" name="Freeform 958">
                <a:extLst>
                  <a:ext uri="{FF2B5EF4-FFF2-40B4-BE49-F238E27FC236}">
                    <a16:creationId xmlns:a16="http://schemas.microsoft.com/office/drawing/2014/main" id="{D528242D-FE4F-45F9-B737-F43F279378F4}"/>
                  </a:ext>
                </a:extLst>
              </p:cNvPr>
              <p:cNvSpPr>
                <a:spLocks/>
              </p:cNvSpPr>
              <p:nvPr/>
            </p:nvSpPr>
            <p:spPr bwMode="auto">
              <a:xfrm>
                <a:off x="-4696" y="1020"/>
                <a:ext cx="388" cy="299"/>
              </a:xfrm>
              <a:custGeom>
                <a:avLst/>
                <a:gdLst>
                  <a:gd name="T0" fmla="*/ 378 w 623"/>
                  <a:gd name="T1" fmla="*/ 422 h 481"/>
                  <a:gd name="T2" fmla="*/ 340 w 623"/>
                  <a:gd name="T3" fmla="*/ 441 h 481"/>
                  <a:gd name="T4" fmla="*/ 298 w 623"/>
                  <a:gd name="T5" fmla="*/ 429 h 481"/>
                  <a:gd name="T6" fmla="*/ 312 w 623"/>
                  <a:gd name="T7" fmla="*/ 384 h 481"/>
                  <a:gd name="T8" fmla="*/ 368 w 623"/>
                  <a:gd name="T9" fmla="*/ 364 h 481"/>
                  <a:gd name="T10" fmla="*/ 372 w 623"/>
                  <a:gd name="T11" fmla="*/ 302 h 481"/>
                  <a:gd name="T12" fmla="*/ 383 w 623"/>
                  <a:gd name="T13" fmla="*/ 244 h 481"/>
                  <a:gd name="T14" fmla="*/ 357 w 623"/>
                  <a:gd name="T15" fmla="*/ 233 h 481"/>
                  <a:gd name="T16" fmla="*/ 321 w 623"/>
                  <a:gd name="T17" fmla="*/ 215 h 481"/>
                  <a:gd name="T18" fmla="*/ 276 w 623"/>
                  <a:gd name="T19" fmla="*/ 217 h 481"/>
                  <a:gd name="T20" fmla="*/ 253 w 623"/>
                  <a:gd name="T21" fmla="*/ 178 h 481"/>
                  <a:gd name="T22" fmla="*/ 205 w 623"/>
                  <a:gd name="T23" fmla="*/ 148 h 481"/>
                  <a:gd name="T24" fmla="*/ 168 w 623"/>
                  <a:gd name="T25" fmla="*/ 177 h 481"/>
                  <a:gd name="T26" fmla="*/ 160 w 623"/>
                  <a:gd name="T27" fmla="*/ 194 h 481"/>
                  <a:gd name="T28" fmla="*/ 97 w 623"/>
                  <a:gd name="T29" fmla="*/ 191 h 481"/>
                  <a:gd name="T30" fmla="*/ 46 w 623"/>
                  <a:gd name="T31" fmla="*/ 182 h 481"/>
                  <a:gd name="T32" fmla="*/ 59 w 623"/>
                  <a:gd name="T33" fmla="*/ 149 h 481"/>
                  <a:gd name="T34" fmla="*/ 5 w 623"/>
                  <a:gd name="T35" fmla="*/ 107 h 481"/>
                  <a:gd name="T36" fmla="*/ 35 w 623"/>
                  <a:gd name="T37" fmla="*/ 11 h 481"/>
                  <a:gd name="T38" fmla="*/ 66 w 623"/>
                  <a:gd name="T39" fmla="*/ 76 h 481"/>
                  <a:gd name="T40" fmla="*/ 79 w 623"/>
                  <a:gd name="T41" fmla="*/ 142 h 481"/>
                  <a:gd name="T42" fmla="*/ 103 w 623"/>
                  <a:gd name="T43" fmla="*/ 116 h 481"/>
                  <a:gd name="T44" fmla="*/ 97 w 623"/>
                  <a:gd name="T45" fmla="*/ 88 h 481"/>
                  <a:gd name="T46" fmla="*/ 81 w 623"/>
                  <a:gd name="T47" fmla="*/ 48 h 481"/>
                  <a:gd name="T48" fmla="*/ 97 w 623"/>
                  <a:gd name="T49" fmla="*/ 6 h 481"/>
                  <a:gd name="T50" fmla="*/ 154 w 623"/>
                  <a:gd name="T51" fmla="*/ 83 h 481"/>
                  <a:gd name="T52" fmla="*/ 175 w 623"/>
                  <a:gd name="T53" fmla="*/ 62 h 481"/>
                  <a:gd name="T54" fmla="*/ 184 w 623"/>
                  <a:gd name="T55" fmla="*/ 49 h 481"/>
                  <a:gd name="T56" fmla="*/ 227 w 623"/>
                  <a:gd name="T57" fmla="*/ 35 h 481"/>
                  <a:gd name="T58" fmla="*/ 266 w 623"/>
                  <a:gd name="T59" fmla="*/ 56 h 481"/>
                  <a:gd name="T60" fmla="*/ 284 w 623"/>
                  <a:gd name="T61" fmla="*/ 86 h 481"/>
                  <a:gd name="T62" fmla="*/ 312 w 623"/>
                  <a:gd name="T63" fmla="*/ 93 h 481"/>
                  <a:gd name="T64" fmla="*/ 330 w 623"/>
                  <a:gd name="T65" fmla="*/ 91 h 481"/>
                  <a:gd name="T66" fmla="*/ 378 w 623"/>
                  <a:gd name="T67" fmla="*/ 91 h 481"/>
                  <a:gd name="T68" fmla="*/ 389 w 623"/>
                  <a:gd name="T69" fmla="*/ 98 h 481"/>
                  <a:gd name="T70" fmla="*/ 402 w 623"/>
                  <a:gd name="T71" fmla="*/ 143 h 481"/>
                  <a:gd name="T72" fmla="*/ 422 w 623"/>
                  <a:gd name="T73" fmla="*/ 167 h 481"/>
                  <a:gd name="T74" fmla="*/ 457 w 623"/>
                  <a:gd name="T75" fmla="*/ 177 h 481"/>
                  <a:gd name="T76" fmla="*/ 483 w 623"/>
                  <a:gd name="T77" fmla="*/ 191 h 481"/>
                  <a:gd name="T78" fmla="*/ 518 w 623"/>
                  <a:gd name="T79" fmla="*/ 200 h 481"/>
                  <a:gd name="T80" fmla="*/ 548 w 623"/>
                  <a:gd name="T81" fmla="*/ 205 h 481"/>
                  <a:gd name="T82" fmla="*/ 568 w 623"/>
                  <a:gd name="T83" fmla="*/ 210 h 481"/>
                  <a:gd name="T84" fmla="*/ 591 w 623"/>
                  <a:gd name="T85" fmla="*/ 227 h 481"/>
                  <a:gd name="T86" fmla="*/ 595 w 623"/>
                  <a:gd name="T87" fmla="*/ 247 h 481"/>
                  <a:gd name="T88" fmla="*/ 577 w 623"/>
                  <a:gd name="T89" fmla="*/ 274 h 481"/>
                  <a:gd name="T90" fmla="*/ 566 w 623"/>
                  <a:gd name="T91" fmla="*/ 306 h 481"/>
                  <a:gd name="T92" fmla="*/ 524 w 623"/>
                  <a:gd name="T93" fmla="*/ 279 h 481"/>
                  <a:gd name="T94" fmla="*/ 496 w 623"/>
                  <a:gd name="T95" fmla="*/ 265 h 481"/>
                  <a:gd name="T96" fmla="*/ 499 w 623"/>
                  <a:gd name="T97" fmla="*/ 298 h 481"/>
                  <a:gd name="T98" fmla="*/ 506 w 623"/>
                  <a:gd name="T99" fmla="*/ 320 h 481"/>
                  <a:gd name="T100" fmla="*/ 547 w 623"/>
                  <a:gd name="T101" fmla="*/ 334 h 481"/>
                  <a:gd name="T102" fmla="*/ 557 w 623"/>
                  <a:gd name="T103" fmla="*/ 344 h 481"/>
                  <a:gd name="T104" fmla="*/ 611 w 623"/>
                  <a:gd name="T105" fmla="*/ 381 h 481"/>
                  <a:gd name="T106" fmla="*/ 615 w 623"/>
                  <a:gd name="T107" fmla="*/ 392 h 481"/>
                  <a:gd name="T108" fmla="*/ 608 w 623"/>
                  <a:gd name="T109" fmla="*/ 413 h 481"/>
                  <a:gd name="T110" fmla="*/ 584 w 623"/>
                  <a:gd name="T111" fmla="*/ 426 h 481"/>
                  <a:gd name="T112" fmla="*/ 534 w 623"/>
                  <a:gd name="T113" fmla="*/ 409 h 481"/>
                  <a:gd name="T114" fmla="*/ 528 w 623"/>
                  <a:gd name="T115" fmla="*/ 430 h 481"/>
                  <a:gd name="T116" fmla="*/ 608 w 623"/>
                  <a:gd name="T117" fmla="*/ 460 h 481"/>
                  <a:gd name="T118" fmla="*/ 547 w 623"/>
                  <a:gd name="T119" fmla="*/ 480 h 481"/>
                  <a:gd name="T120" fmla="*/ 456 w 623"/>
                  <a:gd name="T121" fmla="*/ 456 h 481"/>
                  <a:gd name="T122" fmla="*/ 431 w 623"/>
                  <a:gd name="T123" fmla="*/ 437 h 481"/>
                  <a:gd name="T124" fmla="*/ 393 w 623"/>
                  <a:gd name="T125" fmla="*/ 4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3" h="481">
                    <a:moveTo>
                      <a:pt x="384" y="406"/>
                    </a:moveTo>
                    <a:cubicBezTo>
                      <a:pt x="380" y="416"/>
                      <a:pt x="374" y="405"/>
                      <a:pt x="369" y="404"/>
                    </a:cubicBezTo>
                    <a:cubicBezTo>
                      <a:pt x="366" y="408"/>
                      <a:pt x="372" y="411"/>
                      <a:pt x="375" y="412"/>
                    </a:cubicBezTo>
                    <a:cubicBezTo>
                      <a:pt x="381" y="413"/>
                      <a:pt x="374" y="418"/>
                      <a:pt x="378" y="422"/>
                    </a:cubicBezTo>
                    <a:cubicBezTo>
                      <a:pt x="372" y="423"/>
                      <a:pt x="362" y="427"/>
                      <a:pt x="356" y="424"/>
                    </a:cubicBezTo>
                    <a:cubicBezTo>
                      <a:pt x="352" y="427"/>
                      <a:pt x="358" y="430"/>
                      <a:pt x="357" y="433"/>
                    </a:cubicBezTo>
                    <a:cubicBezTo>
                      <a:pt x="353" y="436"/>
                      <a:pt x="344" y="433"/>
                      <a:pt x="345" y="440"/>
                    </a:cubicBezTo>
                    <a:cubicBezTo>
                      <a:pt x="344" y="442"/>
                      <a:pt x="341" y="440"/>
                      <a:pt x="340" y="441"/>
                    </a:cubicBezTo>
                    <a:cubicBezTo>
                      <a:pt x="339" y="441"/>
                      <a:pt x="340" y="442"/>
                      <a:pt x="341" y="443"/>
                    </a:cubicBezTo>
                    <a:cubicBezTo>
                      <a:pt x="334" y="442"/>
                      <a:pt x="330" y="446"/>
                      <a:pt x="324" y="447"/>
                    </a:cubicBezTo>
                    <a:cubicBezTo>
                      <a:pt x="321" y="443"/>
                      <a:pt x="315" y="441"/>
                      <a:pt x="313" y="447"/>
                    </a:cubicBezTo>
                    <a:cubicBezTo>
                      <a:pt x="309" y="441"/>
                      <a:pt x="304" y="435"/>
                      <a:pt x="298" y="429"/>
                    </a:cubicBezTo>
                    <a:cubicBezTo>
                      <a:pt x="296" y="425"/>
                      <a:pt x="300" y="420"/>
                      <a:pt x="297" y="414"/>
                    </a:cubicBezTo>
                    <a:cubicBezTo>
                      <a:pt x="298" y="408"/>
                      <a:pt x="304" y="404"/>
                      <a:pt x="307" y="399"/>
                    </a:cubicBezTo>
                    <a:cubicBezTo>
                      <a:pt x="306" y="397"/>
                      <a:pt x="304" y="394"/>
                      <a:pt x="303" y="391"/>
                    </a:cubicBezTo>
                    <a:cubicBezTo>
                      <a:pt x="300" y="385"/>
                      <a:pt x="309" y="384"/>
                      <a:pt x="312" y="384"/>
                    </a:cubicBezTo>
                    <a:cubicBezTo>
                      <a:pt x="320" y="385"/>
                      <a:pt x="320" y="385"/>
                      <a:pt x="320" y="385"/>
                    </a:cubicBezTo>
                    <a:cubicBezTo>
                      <a:pt x="324" y="384"/>
                      <a:pt x="335" y="391"/>
                      <a:pt x="336" y="381"/>
                    </a:cubicBezTo>
                    <a:cubicBezTo>
                      <a:pt x="344" y="381"/>
                      <a:pt x="354" y="381"/>
                      <a:pt x="359" y="372"/>
                    </a:cubicBezTo>
                    <a:cubicBezTo>
                      <a:pt x="364" y="377"/>
                      <a:pt x="368" y="368"/>
                      <a:pt x="368" y="364"/>
                    </a:cubicBezTo>
                    <a:cubicBezTo>
                      <a:pt x="370" y="364"/>
                      <a:pt x="374" y="367"/>
                      <a:pt x="375" y="364"/>
                    </a:cubicBezTo>
                    <a:cubicBezTo>
                      <a:pt x="372" y="359"/>
                      <a:pt x="378" y="360"/>
                      <a:pt x="380" y="357"/>
                    </a:cubicBezTo>
                    <a:cubicBezTo>
                      <a:pt x="374" y="348"/>
                      <a:pt x="359" y="349"/>
                      <a:pt x="358" y="336"/>
                    </a:cubicBezTo>
                    <a:cubicBezTo>
                      <a:pt x="365" y="326"/>
                      <a:pt x="363" y="311"/>
                      <a:pt x="372" y="302"/>
                    </a:cubicBezTo>
                    <a:cubicBezTo>
                      <a:pt x="373" y="292"/>
                      <a:pt x="369" y="279"/>
                      <a:pt x="377" y="270"/>
                    </a:cubicBezTo>
                    <a:cubicBezTo>
                      <a:pt x="373" y="264"/>
                      <a:pt x="368" y="258"/>
                      <a:pt x="373" y="252"/>
                    </a:cubicBezTo>
                    <a:cubicBezTo>
                      <a:pt x="378" y="251"/>
                      <a:pt x="385" y="251"/>
                      <a:pt x="389" y="256"/>
                    </a:cubicBezTo>
                    <a:cubicBezTo>
                      <a:pt x="389" y="251"/>
                      <a:pt x="389" y="245"/>
                      <a:pt x="383" y="244"/>
                    </a:cubicBezTo>
                    <a:cubicBezTo>
                      <a:pt x="378" y="252"/>
                      <a:pt x="378" y="237"/>
                      <a:pt x="374" y="244"/>
                    </a:cubicBezTo>
                    <a:cubicBezTo>
                      <a:pt x="377" y="250"/>
                      <a:pt x="368" y="247"/>
                      <a:pt x="365" y="248"/>
                    </a:cubicBezTo>
                    <a:cubicBezTo>
                      <a:pt x="360" y="248"/>
                      <a:pt x="360" y="240"/>
                      <a:pt x="355" y="242"/>
                    </a:cubicBezTo>
                    <a:cubicBezTo>
                      <a:pt x="351" y="240"/>
                      <a:pt x="354" y="235"/>
                      <a:pt x="357" y="233"/>
                    </a:cubicBezTo>
                    <a:cubicBezTo>
                      <a:pt x="354" y="231"/>
                      <a:pt x="351" y="228"/>
                      <a:pt x="348" y="230"/>
                    </a:cubicBezTo>
                    <a:cubicBezTo>
                      <a:pt x="339" y="230"/>
                      <a:pt x="337" y="215"/>
                      <a:pt x="329" y="224"/>
                    </a:cubicBezTo>
                    <a:cubicBezTo>
                      <a:pt x="322" y="218"/>
                      <a:pt x="329" y="213"/>
                      <a:pt x="324" y="206"/>
                    </a:cubicBezTo>
                    <a:cubicBezTo>
                      <a:pt x="319" y="207"/>
                      <a:pt x="322" y="213"/>
                      <a:pt x="321" y="215"/>
                    </a:cubicBezTo>
                    <a:cubicBezTo>
                      <a:pt x="315" y="216"/>
                      <a:pt x="310" y="211"/>
                      <a:pt x="308" y="206"/>
                    </a:cubicBezTo>
                    <a:cubicBezTo>
                      <a:pt x="298" y="208"/>
                      <a:pt x="308" y="198"/>
                      <a:pt x="304" y="194"/>
                    </a:cubicBezTo>
                    <a:cubicBezTo>
                      <a:pt x="299" y="195"/>
                      <a:pt x="296" y="203"/>
                      <a:pt x="291" y="200"/>
                    </a:cubicBezTo>
                    <a:cubicBezTo>
                      <a:pt x="292" y="210"/>
                      <a:pt x="280" y="211"/>
                      <a:pt x="276" y="217"/>
                    </a:cubicBezTo>
                    <a:cubicBezTo>
                      <a:pt x="273" y="217"/>
                      <a:pt x="272" y="213"/>
                      <a:pt x="271" y="211"/>
                    </a:cubicBezTo>
                    <a:cubicBezTo>
                      <a:pt x="271" y="206"/>
                      <a:pt x="272" y="201"/>
                      <a:pt x="278" y="200"/>
                    </a:cubicBezTo>
                    <a:cubicBezTo>
                      <a:pt x="282" y="196"/>
                      <a:pt x="286" y="188"/>
                      <a:pt x="277" y="185"/>
                    </a:cubicBezTo>
                    <a:cubicBezTo>
                      <a:pt x="265" y="188"/>
                      <a:pt x="264" y="168"/>
                      <a:pt x="253" y="178"/>
                    </a:cubicBezTo>
                    <a:cubicBezTo>
                      <a:pt x="246" y="175"/>
                      <a:pt x="257" y="174"/>
                      <a:pt x="253" y="170"/>
                    </a:cubicBezTo>
                    <a:cubicBezTo>
                      <a:pt x="248" y="164"/>
                      <a:pt x="248" y="172"/>
                      <a:pt x="244" y="174"/>
                    </a:cubicBezTo>
                    <a:cubicBezTo>
                      <a:pt x="235" y="173"/>
                      <a:pt x="243" y="163"/>
                      <a:pt x="235" y="160"/>
                    </a:cubicBezTo>
                    <a:cubicBezTo>
                      <a:pt x="223" y="162"/>
                      <a:pt x="214" y="147"/>
                      <a:pt x="205" y="148"/>
                    </a:cubicBezTo>
                    <a:cubicBezTo>
                      <a:pt x="204" y="149"/>
                      <a:pt x="204" y="150"/>
                      <a:pt x="204" y="151"/>
                    </a:cubicBezTo>
                    <a:cubicBezTo>
                      <a:pt x="209" y="158"/>
                      <a:pt x="223" y="155"/>
                      <a:pt x="221" y="168"/>
                    </a:cubicBezTo>
                    <a:cubicBezTo>
                      <a:pt x="222" y="174"/>
                      <a:pt x="218" y="179"/>
                      <a:pt x="213" y="180"/>
                    </a:cubicBezTo>
                    <a:cubicBezTo>
                      <a:pt x="198" y="189"/>
                      <a:pt x="183" y="170"/>
                      <a:pt x="168" y="177"/>
                    </a:cubicBezTo>
                    <a:cubicBezTo>
                      <a:pt x="173" y="182"/>
                      <a:pt x="182" y="187"/>
                      <a:pt x="185" y="193"/>
                    </a:cubicBezTo>
                    <a:cubicBezTo>
                      <a:pt x="185" y="195"/>
                      <a:pt x="183" y="197"/>
                      <a:pt x="182" y="196"/>
                    </a:cubicBezTo>
                    <a:cubicBezTo>
                      <a:pt x="177" y="190"/>
                      <a:pt x="168" y="190"/>
                      <a:pt x="163" y="184"/>
                    </a:cubicBezTo>
                    <a:cubicBezTo>
                      <a:pt x="152" y="183"/>
                      <a:pt x="171" y="192"/>
                      <a:pt x="160" y="194"/>
                    </a:cubicBezTo>
                    <a:cubicBezTo>
                      <a:pt x="155" y="204"/>
                      <a:pt x="148" y="192"/>
                      <a:pt x="139" y="192"/>
                    </a:cubicBezTo>
                    <a:cubicBezTo>
                      <a:pt x="131" y="191"/>
                      <a:pt x="119" y="195"/>
                      <a:pt x="112" y="188"/>
                    </a:cubicBezTo>
                    <a:cubicBezTo>
                      <a:pt x="105" y="189"/>
                      <a:pt x="101" y="187"/>
                      <a:pt x="97" y="189"/>
                    </a:cubicBezTo>
                    <a:cubicBezTo>
                      <a:pt x="97" y="189"/>
                      <a:pt x="92" y="191"/>
                      <a:pt x="97" y="191"/>
                    </a:cubicBezTo>
                    <a:cubicBezTo>
                      <a:pt x="102" y="192"/>
                      <a:pt x="103" y="196"/>
                      <a:pt x="101" y="196"/>
                    </a:cubicBezTo>
                    <a:cubicBezTo>
                      <a:pt x="97" y="197"/>
                      <a:pt x="89" y="191"/>
                      <a:pt x="82" y="189"/>
                    </a:cubicBezTo>
                    <a:cubicBezTo>
                      <a:pt x="76" y="189"/>
                      <a:pt x="77" y="175"/>
                      <a:pt x="70" y="182"/>
                    </a:cubicBezTo>
                    <a:cubicBezTo>
                      <a:pt x="62" y="178"/>
                      <a:pt x="52" y="191"/>
                      <a:pt x="46" y="182"/>
                    </a:cubicBezTo>
                    <a:cubicBezTo>
                      <a:pt x="44" y="176"/>
                      <a:pt x="37" y="170"/>
                      <a:pt x="32" y="164"/>
                    </a:cubicBezTo>
                    <a:cubicBezTo>
                      <a:pt x="30" y="160"/>
                      <a:pt x="31" y="153"/>
                      <a:pt x="33" y="148"/>
                    </a:cubicBezTo>
                    <a:cubicBezTo>
                      <a:pt x="37" y="150"/>
                      <a:pt x="43" y="149"/>
                      <a:pt x="47" y="154"/>
                    </a:cubicBezTo>
                    <a:cubicBezTo>
                      <a:pt x="51" y="152"/>
                      <a:pt x="59" y="154"/>
                      <a:pt x="59" y="149"/>
                    </a:cubicBezTo>
                    <a:cubicBezTo>
                      <a:pt x="53" y="147"/>
                      <a:pt x="47" y="145"/>
                      <a:pt x="46" y="139"/>
                    </a:cubicBezTo>
                    <a:cubicBezTo>
                      <a:pt x="35" y="144"/>
                      <a:pt x="25" y="131"/>
                      <a:pt x="15" y="138"/>
                    </a:cubicBezTo>
                    <a:cubicBezTo>
                      <a:pt x="8" y="138"/>
                      <a:pt x="7" y="130"/>
                      <a:pt x="7" y="126"/>
                    </a:cubicBezTo>
                    <a:cubicBezTo>
                      <a:pt x="19" y="119"/>
                      <a:pt x="0" y="116"/>
                      <a:pt x="5" y="107"/>
                    </a:cubicBezTo>
                    <a:cubicBezTo>
                      <a:pt x="18" y="99"/>
                      <a:pt x="7" y="89"/>
                      <a:pt x="8" y="79"/>
                    </a:cubicBezTo>
                    <a:cubicBezTo>
                      <a:pt x="13" y="64"/>
                      <a:pt x="15" y="50"/>
                      <a:pt x="16" y="35"/>
                    </a:cubicBezTo>
                    <a:cubicBezTo>
                      <a:pt x="16" y="34"/>
                      <a:pt x="18" y="36"/>
                      <a:pt x="19" y="35"/>
                    </a:cubicBezTo>
                    <a:cubicBezTo>
                      <a:pt x="22" y="27"/>
                      <a:pt x="28" y="19"/>
                      <a:pt x="35" y="11"/>
                    </a:cubicBezTo>
                    <a:cubicBezTo>
                      <a:pt x="47" y="9"/>
                      <a:pt x="56" y="8"/>
                      <a:pt x="70" y="5"/>
                    </a:cubicBezTo>
                    <a:cubicBezTo>
                      <a:pt x="71" y="6"/>
                      <a:pt x="77" y="7"/>
                      <a:pt x="76" y="11"/>
                    </a:cubicBezTo>
                    <a:cubicBezTo>
                      <a:pt x="69" y="21"/>
                      <a:pt x="63" y="29"/>
                      <a:pt x="59" y="40"/>
                    </a:cubicBezTo>
                    <a:cubicBezTo>
                      <a:pt x="53" y="51"/>
                      <a:pt x="58" y="67"/>
                      <a:pt x="66" y="76"/>
                    </a:cubicBezTo>
                    <a:cubicBezTo>
                      <a:pt x="65" y="81"/>
                      <a:pt x="65" y="88"/>
                      <a:pt x="66" y="93"/>
                    </a:cubicBezTo>
                    <a:cubicBezTo>
                      <a:pt x="72" y="104"/>
                      <a:pt x="83" y="116"/>
                      <a:pt x="95" y="125"/>
                    </a:cubicBezTo>
                    <a:cubicBezTo>
                      <a:pt x="92" y="129"/>
                      <a:pt x="85" y="134"/>
                      <a:pt x="79" y="135"/>
                    </a:cubicBezTo>
                    <a:cubicBezTo>
                      <a:pt x="78" y="137"/>
                      <a:pt x="75" y="141"/>
                      <a:pt x="79" y="142"/>
                    </a:cubicBezTo>
                    <a:cubicBezTo>
                      <a:pt x="84" y="138"/>
                      <a:pt x="91" y="135"/>
                      <a:pt x="96" y="131"/>
                    </a:cubicBezTo>
                    <a:cubicBezTo>
                      <a:pt x="100" y="129"/>
                      <a:pt x="102" y="135"/>
                      <a:pt x="101" y="138"/>
                    </a:cubicBezTo>
                    <a:cubicBezTo>
                      <a:pt x="102" y="141"/>
                      <a:pt x="104" y="140"/>
                      <a:pt x="106" y="139"/>
                    </a:cubicBezTo>
                    <a:cubicBezTo>
                      <a:pt x="105" y="129"/>
                      <a:pt x="105" y="126"/>
                      <a:pt x="103" y="116"/>
                    </a:cubicBezTo>
                    <a:cubicBezTo>
                      <a:pt x="94" y="113"/>
                      <a:pt x="86" y="106"/>
                      <a:pt x="80" y="98"/>
                    </a:cubicBezTo>
                    <a:cubicBezTo>
                      <a:pt x="81" y="94"/>
                      <a:pt x="85" y="89"/>
                      <a:pt x="80" y="85"/>
                    </a:cubicBezTo>
                    <a:cubicBezTo>
                      <a:pt x="83" y="75"/>
                      <a:pt x="90" y="87"/>
                      <a:pt x="96" y="88"/>
                    </a:cubicBezTo>
                    <a:cubicBezTo>
                      <a:pt x="96" y="90"/>
                      <a:pt x="97" y="88"/>
                      <a:pt x="97" y="88"/>
                    </a:cubicBezTo>
                    <a:cubicBezTo>
                      <a:pt x="94" y="79"/>
                      <a:pt x="93" y="75"/>
                      <a:pt x="91" y="67"/>
                    </a:cubicBezTo>
                    <a:cubicBezTo>
                      <a:pt x="90" y="67"/>
                      <a:pt x="90" y="67"/>
                      <a:pt x="90" y="68"/>
                    </a:cubicBezTo>
                    <a:cubicBezTo>
                      <a:pt x="85" y="77"/>
                      <a:pt x="82" y="68"/>
                      <a:pt x="78" y="65"/>
                    </a:cubicBezTo>
                    <a:cubicBezTo>
                      <a:pt x="85" y="58"/>
                      <a:pt x="69" y="55"/>
                      <a:pt x="81" y="48"/>
                    </a:cubicBezTo>
                    <a:cubicBezTo>
                      <a:pt x="81" y="48"/>
                      <a:pt x="82" y="48"/>
                      <a:pt x="81" y="48"/>
                    </a:cubicBezTo>
                    <a:cubicBezTo>
                      <a:pt x="76" y="42"/>
                      <a:pt x="77" y="35"/>
                      <a:pt x="79" y="31"/>
                    </a:cubicBezTo>
                    <a:cubicBezTo>
                      <a:pt x="85" y="30"/>
                      <a:pt x="82" y="22"/>
                      <a:pt x="86" y="20"/>
                    </a:cubicBezTo>
                    <a:cubicBezTo>
                      <a:pt x="96" y="19"/>
                      <a:pt x="88" y="10"/>
                      <a:pt x="97" y="6"/>
                    </a:cubicBezTo>
                    <a:cubicBezTo>
                      <a:pt x="105" y="4"/>
                      <a:pt x="113" y="2"/>
                      <a:pt x="121" y="0"/>
                    </a:cubicBezTo>
                    <a:cubicBezTo>
                      <a:pt x="138" y="10"/>
                      <a:pt x="131" y="27"/>
                      <a:pt x="148" y="38"/>
                    </a:cubicBezTo>
                    <a:cubicBezTo>
                      <a:pt x="153" y="48"/>
                      <a:pt x="150" y="64"/>
                      <a:pt x="156" y="73"/>
                    </a:cubicBezTo>
                    <a:cubicBezTo>
                      <a:pt x="148" y="74"/>
                      <a:pt x="154" y="80"/>
                      <a:pt x="154" y="83"/>
                    </a:cubicBezTo>
                    <a:cubicBezTo>
                      <a:pt x="159" y="85"/>
                      <a:pt x="160" y="78"/>
                      <a:pt x="162" y="76"/>
                    </a:cubicBezTo>
                    <a:cubicBezTo>
                      <a:pt x="160" y="72"/>
                      <a:pt x="161" y="69"/>
                      <a:pt x="165" y="68"/>
                    </a:cubicBezTo>
                    <a:cubicBezTo>
                      <a:pt x="163" y="64"/>
                      <a:pt x="163" y="60"/>
                      <a:pt x="166" y="58"/>
                    </a:cubicBezTo>
                    <a:cubicBezTo>
                      <a:pt x="168" y="60"/>
                      <a:pt x="171" y="65"/>
                      <a:pt x="175" y="62"/>
                    </a:cubicBezTo>
                    <a:cubicBezTo>
                      <a:pt x="177" y="67"/>
                      <a:pt x="175" y="73"/>
                      <a:pt x="179" y="77"/>
                    </a:cubicBezTo>
                    <a:cubicBezTo>
                      <a:pt x="180" y="76"/>
                      <a:pt x="181" y="75"/>
                      <a:pt x="182" y="74"/>
                    </a:cubicBezTo>
                    <a:cubicBezTo>
                      <a:pt x="182" y="72"/>
                      <a:pt x="181" y="69"/>
                      <a:pt x="181" y="67"/>
                    </a:cubicBezTo>
                    <a:cubicBezTo>
                      <a:pt x="184" y="60"/>
                      <a:pt x="187" y="54"/>
                      <a:pt x="184" y="49"/>
                    </a:cubicBezTo>
                    <a:cubicBezTo>
                      <a:pt x="193" y="39"/>
                      <a:pt x="199" y="33"/>
                      <a:pt x="211" y="34"/>
                    </a:cubicBezTo>
                    <a:cubicBezTo>
                      <a:pt x="215" y="34"/>
                      <a:pt x="218" y="38"/>
                      <a:pt x="219" y="40"/>
                    </a:cubicBezTo>
                    <a:cubicBezTo>
                      <a:pt x="222" y="40"/>
                      <a:pt x="225" y="38"/>
                      <a:pt x="227" y="40"/>
                    </a:cubicBezTo>
                    <a:cubicBezTo>
                      <a:pt x="227" y="38"/>
                      <a:pt x="227" y="37"/>
                      <a:pt x="227" y="35"/>
                    </a:cubicBezTo>
                    <a:cubicBezTo>
                      <a:pt x="230" y="30"/>
                      <a:pt x="238" y="30"/>
                      <a:pt x="243" y="33"/>
                    </a:cubicBezTo>
                    <a:cubicBezTo>
                      <a:pt x="247" y="39"/>
                      <a:pt x="257" y="43"/>
                      <a:pt x="250" y="50"/>
                    </a:cubicBezTo>
                    <a:cubicBezTo>
                      <a:pt x="254" y="56"/>
                      <a:pt x="255" y="47"/>
                      <a:pt x="259" y="49"/>
                    </a:cubicBezTo>
                    <a:cubicBezTo>
                      <a:pt x="262" y="50"/>
                      <a:pt x="267" y="53"/>
                      <a:pt x="266" y="56"/>
                    </a:cubicBezTo>
                    <a:cubicBezTo>
                      <a:pt x="259" y="61"/>
                      <a:pt x="262" y="69"/>
                      <a:pt x="257" y="75"/>
                    </a:cubicBezTo>
                    <a:cubicBezTo>
                      <a:pt x="265" y="79"/>
                      <a:pt x="263" y="67"/>
                      <a:pt x="269" y="65"/>
                    </a:cubicBezTo>
                    <a:cubicBezTo>
                      <a:pt x="277" y="64"/>
                      <a:pt x="274" y="75"/>
                      <a:pt x="281" y="77"/>
                    </a:cubicBezTo>
                    <a:cubicBezTo>
                      <a:pt x="280" y="80"/>
                      <a:pt x="280" y="85"/>
                      <a:pt x="284" y="86"/>
                    </a:cubicBezTo>
                    <a:cubicBezTo>
                      <a:pt x="285" y="82"/>
                      <a:pt x="289" y="82"/>
                      <a:pt x="292" y="85"/>
                    </a:cubicBezTo>
                    <a:cubicBezTo>
                      <a:pt x="296" y="79"/>
                      <a:pt x="284" y="70"/>
                      <a:pt x="296" y="67"/>
                    </a:cubicBezTo>
                    <a:cubicBezTo>
                      <a:pt x="306" y="68"/>
                      <a:pt x="319" y="60"/>
                      <a:pt x="329" y="71"/>
                    </a:cubicBezTo>
                    <a:cubicBezTo>
                      <a:pt x="337" y="86"/>
                      <a:pt x="313" y="80"/>
                      <a:pt x="312" y="93"/>
                    </a:cubicBezTo>
                    <a:cubicBezTo>
                      <a:pt x="310" y="96"/>
                      <a:pt x="308" y="98"/>
                      <a:pt x="312" y="100"/>
                    </a:cubicBezTo>
                    <a:cubicBezTo>
                      <a:pt x="319" y="101"/>
                      <a:pt x="324" y="101"/>
                      <a:pt x="327" y="94"/>
                    </a:cubicBezTo>
                    <a:cubicBezTo>
                      <a:pt x="328" y="95"/>
                      <a:pt x="329" y="93"/>
                      <a:pt x="329" y="93"/>
                    </a:cubicBezTo>
                    <a:cubicBezTo>
                      <a:pt x="330" y="91"/>
                      <a:pt x="330" y="91"/>
                      <a:pt x="330" y="91"/>
                    </a:cubicBezTo>
                    <a:cubicBezTo>
                      <a:pt x="332" y="88"/>
                      <a:pt x="333" y="86"/>
                      <a:pt x="336" y="83"/>
                    </a:cubicBezTo>
                    <a:cubicBezTo>
                      <a:pt x="342" y="88"/>
                      <a:pt x="332" y="92"/>
                      <a:pt x="338" y="100"/>
                    </a:cubicBezTo>
                    <a:cubicBezTo>
                      <a:pt x="345" y="100"/>
                      <a:pt x="343" y="87"/>
                      <a:pt x="350" y="94"/>
                    </a:cubicBezTo>
                    <a:cubicBezTo>
                      <a:pt x="356" y="85"/>
                      <a:pt x="369" y="91"/>
                      <a:pt x="378" y="91"/>
                    </a:cubicBezTo>
                    <a:cubicBezTo>
                      <a:pt x="383" y="94"/>
                      <a:pt x="375" y="98"/>
                      <a:pt x="377" y="101"/>
                    </a:cubicBezTo>
                    <a:cubicBezTo>
                      <a:pt x="363" y="107"/>
                      <a:pt x="383" y="112"/>
                      <a:pt x="378" y="119"/>
                    </a:cubicBezTo>
                    <a:cubicBezTo>
                      <a:pt x="383" y="121"/>
                      <a:pt x="383" y="115"/>
                      <a:pt x="385" y="113"/>
                    </a:cubicBezTo>
                    <a:cubicBezTo>
                      <a:pt x="389" y="109"/>
                      <a:pt x="377" y="99"/>
                      <a:pt x="389" y="98"/>
                    </a:cubicBezTo>
                    <a:cubicBezTo>
                      <a:pt x="390" y="98"/>
                      <a:pt x="391" y="97"/>
                      <a:pt x="392" y="97"/>
                    </a:cubicBezTo>
                    <a:cubicBezTo>
                      <a:pt x="401" y="109"/>
                      <a:pt x="411" y="109"/>
                      <a:pt x="420" y="120"/>
                    </a:cubicBezTo>
                    <a:cubicBezTo>
                      <a:pt x="419" y="130"/>
                      <a:pt x="400" y="127"/>
                      <a:pt x="401" y="139"/>
                    </a:cubicBezTo>
                    <a:cubicBezTo>
                      <a:pt x="402" y="141"/>
                      <a:pt x="400" y="142"/>
                      <a:pt x="402" y="143"/>
                    </a:cubicBezTo>
                    <a:cubicBezTo>
                      <a:pt x="414" y="145"/>
                      <a:pt x="429" y="129"/>
                      <a:pt x="437" y="144"/>
                    </a:cubicBezTo>
                    <a:cubicBezTo>
                      <a:pt x="428" y="144"/>
                      <a:pt x="437" y="154"/>
                      <a:pt x="427" y="155"/>
                    </a:cubicBezTo>
                    <a:cubicBezTo>
                      <a:pt x="421" y="155"/>
                      <a:pt x="417" y="152"/>
                      <a:pt x="412" y="157"/>
                    </a:cubicBezTo>
                    <a:cubicBezTo>
                      <a:pt x="410" y="167"/>
                      <a:pt x="422" y="159"/>
                      <a:pt x="422" y="167"/>
                    </a:cubicBezTo>
                    <a:cubicBezTo>
                      <a:pt x="421" y="171"/>
                      <a:pt x="418" y="169"/>
                      <a:pt x="416" y="173"/>
                    </a:cubicBezTo>
                    <a:cubicBezTo>
                      <a:pt x="418" y="184"/>
                      <a:pt x="426" y="176"/>
                      <a:pt x="431" y="181"/>
                    </a:cubicBezTo>
                    <a:cubicBezTo>
                      <a:pt x="440" y="182"/>
                      <a:pt x="448" y="180"/>
                      <a:pt x="455" y="175"/>
                    </a:cubicBezTo>
                    <a:cubicBezTo>
                      <a:pt x="456" y="175"/>
                      <a:pt x="457" y="176"/>
                      <a:pt x="457" y="177"/>
                    </a:cubicBezTo>
                    <a:cubicBezTo>
                      <a:pt x="454" y="182"/>
                      <a:pt x="448" y="183"/>
                      <a:pt x="446" y="188"/>
                    </a:cubicBezTo>
                    <a:cubicBezTo>
                      <a:pt x="452" y="186"/>
                      <a:pt x="458" y="198"/>
                      <a:pt x="464" y="189"/>
                    </a:cubicBezTo>
                    <a:cubicBezTo>
                      <a:pt x="469" y="188"/>
                      <a:pt x="469" y="195"/>
                      <a:pt x="470" y="197"/>
                    </a:cubicBezTo>
                    <a:cubicBezTo>
                      <a:pt x="474" y="195"/>
                      <a:pt x="481" y="195"/>
                      <a:pt x="483" y="191"/>
                    </a:cubicBezTo>
                    <a:cubicBezTo>
                      <a:pt x="492" y="196"/>
                      <a:pt x="489" y="170"/>
                      <a:pt x="497" y="184"/>
                    </a:cubicBezTo>
                    <a:cubicBezTo>
                      <a:pt x="497" y="187"/>
                      <a:pt x="495" y="189"/>
                      <a:pt x="498" y="192"/>
                    </a:cubicBezTo>
                    <a:cubicBezTo>
                      <a:pt x="503" y="184"/>
                      <a:pt x="508" y="193"/>
                      <a:pt x="510" y="191"/>
                    </a:cubicBezTo>
                    <a:cubicBezTo>
                      <a:pt x="514" y="195"/>
                      <a:pt x="516" y="198"/>
                      <a:pt x="518" y="200"/>
                    </a:cubicBezTo>
                    <a:cubicBezTo>
                      <a:pt x="524" y="198"/>
                      <a:pt x="526" y="206"/>
                      <a:pt x="526" y="210"/>
                    </a:cubicBezTo>
                    <a:cubicBezTo>
                      <a:pt x="524" y="213"/>
                      <a:pt x="519" y="218"/>
                      <a:pt x="525" y="219"/>
                    </a:cubicBezTo>
                    <a:cubicBezTo>
                      <a:pt x="530" y="219"/>
                      <a:pt x="532" y="209"/>
                      <a:pt x="537" y="215"/>
                    </a:cubicBezTo>
                    <a:cubicBezTo>
                      <a:pt x="540" y="212"/>
                      <a:pt x="541" y="194"/>
                      <a:pt x="548" y="205"/>
                    </a:cubicBezTo>
                    <a:cubicBezTo>
                      <a:pt x="550" y="211"/>
                      <a:pt x="547" y="219"/>
                      <a:pt x="551" y="224"/>
                    </a:cubicBezTo>
                    <a:cubicBezTo>
                      <a:pt x="554" y="223"/>
                      <a:pt x="552" y="220"/>
                      <a:pt x="556" y="218"/>
                    </a:cubicBezTo>
                    <a:cubicBezTo>
                      <a:pt x="560" y="217"/>
                      <a:pt x="561" y="215"/>
                      <a:pt x="563" y="213"/>
                    </a:cubicBezTo>
                    <a:cubicBezTo>
                      <a:pt x="564" y="216"/>
                      <a:pt x="567" y="213"/>
                      <a:pt x="568" y="210"/>
                    </a:cubicBezTo>
                    <a:cubicBezTo>
                      <a:pt x="567" y="208"/>
                      <a:pt x="566" y="206"/>
                      <a:pt x="568" y="204"/>
                    </a:cubicBezTo>
                    <a:cubicBezTo>
                      <a:pt x="574" y="203"/>
                      <a:pt x="578" y="214"/>
                      <a:pt x="585" y="211"/>
                    </a:cubicBezTo>
                    <a:cubicBezTo>
                      <a:pt x="587" y="213"/>
                      <a:pt x="589" y="214"/>
                      <a:pt x="590" y="217"/>
                    </a:cubicBezTo>
                    <a:cubicBezTo>
                      <a:pt x="582" y="219"/>
                      <a:pt x="586" y="225"/>
                      <a:pt x="591" y="227"/>
                    </a:cubicBezTo>
                    <a:cubicBezTo>
                      <a:pt x="595" y="229"/>
                      <a:pt x="592" y="234"/>
                      <a:pt x="589" y="234"/>
                    </a:cubicBezTo>
                    <a:cubicBezTo>
                      <a:pt x="588" y="236"/>
                      <a:pt x="577" y="230"/>
                      <a:pt x="581" y="237"/>
                    </a:cubicBezTo>
                    <a:cubicBezTo>
                      <a:pt x="584" y="239"/>
                      <a:pt x="580" y="241"/>
                      <a:pt x="580" y="242"/>
                    </a:cubicBezTo>
                    <a:cubicBezTo>
                      <a:pt x="585" y="250"/>
                      <a:pt x="592" y="239"/>
                      <a:pt x="595" y="247"/>
                    </a:cubicBezTo>
                    <a:cubicBezTo>
                      <a:pt x="594" y="251"/>
                      <a:pt x="586" y="254"/>
                      <a:pt x="593" y="258"/>
                    </a:cubicBezTo>
                    <a:cubicBezTo>
                      <a:pt x="591" y="262"/>
                      <a:pt x="583" y="264"/>
                      <a:pt x="590" y="270"/>
                    </a:cubicBezTo>
                    <a:cubicBezTo>
                      <a:pt x="590" y="274"/>
                      <a:pt x="587" y="275"/>
                      <a:pt x="583" y="273"/>
                    </a:cubicBezTo>
                    <a:cubicBezTo>
                      <a:pt x="581" y="272"/>
                      <a:pt x="578" y="270"/>
                      <a:pt x="577" y="274"/>
                    </a:cubicBezTo>
                    <a:cubicBezTo>
                      <a:pt x="580" y="276"/>
                      <a:pt x="579" y="278"/>
                      <a:pt x="578" y="282"/>
                    </a:cubicBezTo>
                    <a:cubicBezTo>
                      <a:pt x="588" y="287"/>
                      <a:pt x="582" y="297"/>
                      <a:pt x="587" y="304"/>
                    </a:cubicBezTo>
                    <a:cubicBezTo>
                      <a:pt x="583" y="309"/>
                      <a:pt x="580" y="303"/>
                      <a:pt x="576" y="307"/>
                    </a:cubicBezTo>
                    <a:cubicBezTo>
                      <a:pt x="572" y="304"/>
                      <a:pt x="568" y="300"/>
                      <a:pt x="566" y="306"/>
                    </a:cubicBezTo>
                    <a:cubicBezTo>
                      <a:pt x="560" y="296"/>
                      <a:pt x="549" y="302"/>
                      <a:pt x="548" y="291"/>
                    </a:cubicBezTo>
                    <a:cubicBezTo>
                      <a:pt x="543" y="291"/>
                      <a:pt x="540" y="284"/>
                      <a:pt x="539" y="282"/>
                    </a:cubicBezTo>
                    <a:cubicBezTo>
                      <a:pt x="539" y="279"/>
                      <a:pt x="541" y="276"/>
                      <a:pt x="537" y="275"/>
                    </a:cubicBezTo>
                    <a:cubicBezTo>
                      <a:pt x="535" y="279"/>
                      <a:pt x="527" y="290"/>
                      <a:pt x="524" y="279"/>
                    </a:cubicBezTo>
                    <a:cubicBezTo>
                      <a:pt x="524" y="278"/>
                      <a:pt x="524" y="276"/>
                      <a:pt x="522" y="276"/>
                    </a:cubicBezTo>
                    <a:cubicBezTo>
                      <a:pt x="520" y="281"/>
                      <a:pt x="515" y="278"/>
                      <a:pt x="512" y="277"/>
                    </a:cubicBezTo>
                    <a:cubicBezTo>
                      <a:pt x="509" y="275"/>
                      <a:pt x="508" y="269"/>
                      <a:pt x="504" y="272"/>
                    </a:cubicBezTo>
                    <a:cubicBezTo>
                      <a:pt x="503" y="270"/>
                      <a:pt x="500" y="265"/>
                      <a:pt x="496" y="265"/>
                    </a:cubicBezTo>
                    <a:cubicBezTo>
                      <a:pt x="494" y="273"/>
                      <a:pt x="490" y="264"/>
                      <a:pt x="486" y="271"/>
                    </a:cubicBezTo>
                    <a:cubicBezTo>
                      <a:pt x="489" y="274"/>
                      <a:pt x="496" y="276"/>
                      <a:pt x="495" y="281"/>
                    </a:cubicBezTo>
                    <a:cubicBezTo>
                      <a:pt x="492" y="287"/>
                      <a:pt x="481" y="279"/>
                      <a:pt x="478" y="285"/>
                    </a:cubicBezTo>
                    <a:cubicBezTo>
                      <a:pt x="483" y="292"/>
                      <a:pt x="496" y="289"/>
                      <a:pt x="499" y="298"/>
                    </a:cubicBezTo>
                    <a:cubicBezTo>
                      <a:pt x="493" y="303"/>
                      <a:pt x="489" y="294"/>
                      <a:pt x="483" y="296"/>
                    </a:cubicBezTo>
                    <a:cubicBezTo>
                      <a:pt x="487" y="299"/>
                      <a:pt x="480" y="300"/>
                      <a:pt x="481" y="303"/>
                    </a:cubicBezTo>
                    <a:cubicBezTo>
                      <a:pt x="485" y="305"/>
                      <a:pt x="490" y="311"/>
                      <a:pt x="496" y="307"/>
                    </a:cubicBezTo>
                    <a:cubicBezTo>
                      <a:pt x="500" y="311"/>
                      <a:pt x="506" y="314"/>
                      <a:pt x="506" y="320"/>
                    </a:cubicBezTo>
                    <a:cubicBezTo>
                      <a:pt x="508" y="328"/>
                      <a:pt x="520" y="329"/>
                      <a:pt x="524" y="337"/>
                    </a:cubicBezTo>
                    <a:cubicBezTo>
                      <a:pt x="527" y="336"/>
                      <a:pt x="528" y="332"/>
                      <a:pt x="530" y="334"/>
                    </a:cubicBezTo>
                    <a:cubicBezTo>
                      <a:pt x="535" y="336"/>
                      <a:pt x="532" y="341"/>
                      <a:pt x="537" y="343"/>
                    </a:cubicBezTo>
                    <a:cubicBezTo>
                      <a:pt x="542" y="343"/>
                      <a:pt x="543" y="338"/>
                      <a:pt x="547" y="334"/>
                    </a:cubicBezTo>
                    <a:cubicBezTo>
                      <a:pt x="550" y="338"/>
                      <a:pt x="555" y="339"/>
                      <a:pt x="557" y="343"/>
                    </a:cubicBezTo>
                    <a:cubicBezTo>
                      <a:pt x="558" y="340"/>
                      <a:pt x="559" y="338"/>
                      <a:pt x="560" y="335"/>
                    </a:cubicBezTo>
                    <a:cubicBezTo>
                      <a:pt x="562" y="333"/>
                      <a:pt x="564" y="338"/>
                      <a:pt x="563" y="339"/>
                    </a:cubicBezTo>
                    <a:cubicBezTo>
                      <a:pt x="563" y="344"/>
                      <a:pt x="560" y="344"/>
                      <a:pt x="557" y="344"/>
                    </a:cubicBezTo>
                    <a:cubicBezTo>
                      <a:pt x="558" y="346"/>
                      <a:pt x="558" y="346"/>
                      <a:pt x="559" y="347"/>
                    </a:cubicBezTo>
                    <a:cubicBezTo>
                      <a:pt x="564" y="347"/>
                      <a:pt x="569" y="345"/>
                      <a:pt x="572" y="351"/>
                    </a:cubicBezTo>
                    <a:cubicBezTo>
                      <a:pt x="566" y="359"/>
                      <a:pt x="581" y="358"/>
                      <a:pt x="583" y="366"/>
                    </a:cubicBezTo>
                    <a:cubicBezTo>
                      <a:pt x="597" y="359"/>
                      <a:pt x="598" y="379"/>
                      <a:pt x="611" y="381"/>
                    </a:cubicBezTo>
                    <a:cubicBezTo>
                      <a:pt x="611" y="379"/>
                      <a:pt x="611" y="377"/>
                      <a:pt x="611" y="376"/>
                    </a:cubicBezTo>
                    <a:cubicBezTo>
                      <a:pt x="615" y="377"/>
                      <a:pt x="618" y="381"/>
                      <a:pt x="621" y="384"/>
                    </a:cubicBezTo>
                    <a:cubicBezTo>
                      <a:pt x="619" y="387"/>
                      <a:pt x="616" y="383"/>
                      <a:pt x="613" y="383"/>
                    </a:cubicBezTo>
                    <a:cubicBezTo>
                      <a:pt x="614" y="386"/>
                      <a:pt x="615" y="389"/>
                      <a:pt x="615" y="392"/>
                    </a:cubicBezTo>
                    <a:cubicBezTo>
                      <a:pt x="607" y="394"/>
                      <a:pt x="607" y="381"/>
                      <a:pt x="599" y="383"/>
                    </a:cubicBezTo>
                    <a:cubicBezTo>
                      <a:pt x="594" y="390"/>
                      <a:pt x="610" y="390"/>
                      <a:pt x="606" y="396"/>
                    </a:cubicBezTo>
                    <a:cubicBezTo>
                      <a:pt x="610" y="401"/>
                      <a:pt x="620" y="401"/>
                      <a:pt x="619" y="409"/>
                    </a:cubicBezTo>
                    <a:cubicBezTo>
                      <a:pt x="616" y="414"/>
                      <a:pt x="610" y="407"/>
                      <a:pt x="608" y="413"/>
                    </a:cubicBezTo>
                    <a:cubicBezTo>
                      <a:pt x="614" y="416"/>
                      <a:pt x="614" y="423"/>
                      <a:pt x="620" y="426"/>
                    </a:cubicBezTo>
                    <a:cubicBezTo>
                      <a:pt x="623" y="431"/>
                      <a:pt x="616" y="432"/>
                      <a:pt x="613" y="430"/>
                    </a:cubicBezTo>
                    <a:cubicBezTo>
                      <a:pt x="611" y="426"/>
                      <a:pt x="605" y="424"/>
                      <a:pt x="602" y="426"/>
                    </a:cubicBezTo>
                    <a:cubicBezTo>
                      <a:pt x="595" y="425"/>
                      <a:pt x="589" y="417"/>
                      <a:pt x="584" y="426"/>
                    </a:cubicBezTo>
                    <a:cubicBezTo>
                      <a:pt x="583" y="423"/>
                      <a:pt x="580" y="423"/>
                      <a:pt x="577" y="423"/>
                    </a:cubicBezTo>
                    <a:cubicBezTo>
                      <a:pt x="579" y="436"/>
                      <a:pt x="567" y="423"/>
                      <a:pt x="563" y="423"/>
                    </a:cubicBezTo>
                    <a:cubicBezTo>
                      <a:pt x="554" y="424"/>
                      <a:pt x="553" y="413"/>
                      <a:pt x="545" y="412"/>
                    </a:cubicBezTo>
                    <a:cubicBezTo>
                      <a:pt x="542" y="410"/>
                      <a:pt x="535" y="403"/>
                      <a:pt x="534" y="409"/>
                    </a:cubicBezTo>
                    <a:cubicBezTo>
                      <a:pt x="536" y="415"/>
                      <a:pt x="548" y="417"/>
                      <a:pt x="542" y="423"/>
                    </a:cubicBezTo>
                    <a:cubicBezTo>
                      <a:pt x="532" y="420"/>
                      <a:pt x="522" y="410"/>
                      <a:pt x="511" y="414"/>
                    </a:cubicBezTo>
                    <a:cubicBezTo>
                      <a:pt x="507" y="415"/>
                      <a:pt x="522" y="428"/>
                      <a:pt x="518" y="424"/>
                    </a:cubicBezTo>
                    <a:cubicBezTo>
                      <a:pt x="522" y="424"/>
                      <a:pt x="525" y="427"/>
                      <a:pt x="528" y="430"/>
                    </a:cubicBezTo>
                    <a:cubicBezTo>
                      <a:pt x="535" y="432"/>
                      <a:pt x="544" y="433"/>
                      <a:pt x="551" y="437"/>
                    </a:cubicBezTo>
                    <a:cubicBezTo>
                      <a:pt x="563" y="440"/>
                      <a:pt x="571" y="450"/>
                      <a:pt x="584" y="450"/>
                    </a:cubicBezTo>
                    <a:cubicBezTo>
                      <a:pt x="589" y="451"/>
                      <a:pt x="592" y="457"/>
                      <a:pt x="596" y="458"/>
                    </a:cubicBezTo>
                    <a:cubicBezTo>
                      <a:pt x="600" y="452"/>
                      <a:pt x="604" y="457"/>
                      <a:pt x="608" y="460"/>
                    </a:cubicBezTo>
                    <a:cubicBezTo>
                      <a:pt x="608" y="465"/>
                      <a:pt x="619" y="471"/>
                      <a:pt x="609" y="475"/>
                    </a:cubicBezTo>
                    <a:cubicBezTo>
                      <a:pt x="601" y="470"/>
                      <a:pt x="593" y="475"/>
                      <a:pt x="586" y="477"/>
                    </a:cubicBezTo>
                    <a:cubicBezTo>
                      <a:pt x="583" y="478"/>
                      <a:pt x="580" y="473"/>
                      <a:pt x="577" y="475"/>
                    </a:cubicBezTo>
                    <a:cubicBezTo>
                      <a:pt x="567" y="478"/>
                      <a:pt x="557" y="481"/>
                      <a:pt x="547" y="480"/>
                    </a:cubicBezTo>
                    <a:cubicBezTo>
                      <a:pt x="536" y="481"/>
                      <a:pt x="529" y="466"/>
                      <a:pt x="519" y="473"/>
                    </a:cubicBezTo>
                    <a:cubicBezTo>
                      <a:pt x="510" y="464"/>
                      <a:pt x="498" y="464"/>
                      <a:pt x="487" y="461"/>
                    </a:cubicBezTo>
                    <a:cubicBezTo>
                      <a:pt x="482" y="471"/>
                      <a:pt x="475" y="460"/>
                      <a:pt x="467" y="463"/>
                    </a:cubicBezTo>
                    <a:cubicBezTo>
                      <a:pt x="460" y="463"/>
                      <a:pt x="464" y="452"/>
                      <a:pt x="456" y="456"/>
                    </a:cubicBezTo>
                    <a:cubicBezTo>
                      <a:pt x="446" y="452"/>
                      <a:pt x="462" y="451"/>
                      <a:pt x="462" y="445"/>
                    </a:cubicBezTo>
                    <a:cubicBezTo>
                      <a:pt x="459" y="443"/>
                      <a:pt x="455" y="441"/>
                      <a:pt x="452" y="438"/>
                    </a:cubicBezTo>
                    <a:cubicBezTo>
                      <a:pt x="444" y="438"/>
                      <a:pt x="453" y="449"/>
                      <a:pt x="444" y="446"/>
                    </a:cubicBezTo>
                    <a:cubicBezTo>
                      <a:pt x="445" y="436"/>
                      <a:pt x="435" y="443"/>
                      <a:pt x="431" y="437"/>
                    </a:cubicBezTo>
                    <a:cubicBezTo>
                      <a:pt x="431" y="424"/>
                      <a:pt x="415" y="427"/>
                      <a:pt x="408" y="418"/>
                    </a:cubicBezTo>
                    <a:cubicBezTo>
                      <a:pt x="406" y="414"/>
                      <a:pt x="406" y="409"/>
                      <a:pt x="401" y="406"/>
                    </a:cubicBezTo>
                    <a:cubicBezTo>
                      <a:pt x="398" y="410"/>
                      <a:pt x="398" y="414"/>
                      <a:pt x="393" y="417"/>
                    </a:cubicBezTo>
                    <a:cubicBezTo>
                      <a:pt x="393" y="418"/>
                      <a:pt x="393" y="420"/>
                      <a:pt x="393" y="421"/>
                    </a:cubicBezTo>
                    <a:cubicBezTo>
                      <a:pt x="389" y="424"/>
                      <a:pt x="390" y="417"/>
                      <a:pt x="390" y="416"/>
                    </a:cubicBezTo>
                    <a:cubicBezTo>
                      <a:pt x="386" y="413"/>
                      <a:pt x="389" y="407"/>
                      <a:pt x="384" y="40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3" name="Freeform 959">
                <a:extLst>
                  <a:ext uri="{FF2B5EF4-FFF2-40B4-BE49-F238E27FC236}">
                    <a16:creationId xmlns:a16="http://schemas.microsoft.com/office/drawing/2014/main" id="{056E8BED-3D59-4383-A331-8EBC1E6924A8}"/>
                  </a:ext>
                </a:extLst>
              </p:cNvPr>
              <p:cNvSpPr>
                <a:spLocks/>
              </p:cNvSpPr>
              <p:nvPr/>
            </p:nvSpPr>
            <p:spPr bwMode="auto">
              <a:xfrm>
                <a:off x="-4696" y="1020"/>
                <a:ext cx="388" cy="299"/>
              </a:xfrm>
              <a:custGeom>
                <a:avLst/>
                <a:gdLst>
                  <a:gd name="T0" fmla="*/ 378 w 623"/>
                  <a:gd name="T1" fmla="*/ 422 h 481"/>
                  <a:gd name="T2" fmla="*/ 340 w 623"/>
                  <a:gd name="T3" fmla="*/ 441 h 481"/>
                  <a:gd name="T4" fmla="*/ 298 w 623"/>
                  <a:gd name="T5" fmla="*/ 429 h 481"/>
                  <a:gd name="T6" fmla="*/ 312 w 623"/>
                  <a:gd name="T7" fmla="*/ 384 h 481"/>
                  <a:gd name="T8" fmla="*/ 368 w 623"/>
                  <a:gd name="T9" fmla="*/ 364 h 481"/>
                  <a:gd name="T10" fmla="*/ 372 w 623"/>
                  <a:gd name="T11" fmla="*/ 302 h 481"/>
                  <a:gd name="T12" fmla="*/ 383 w 623"/>
                  <a:gd name="T13" fmla="*/ 244 h 481"/>
                  <a:gd name="T14" fmla="*/ 357 w 623"/>
                  <a:gd name="T15" fmla="*/ 233 h 481"/>
                  <a:gd name="T16" fmla="*/ 321 w 623"/>
                  <a:gd name="T17" fmla="*/ 215 h 481"/>
                  <a:gd name="T18" fmla="*/ 276 w 623"/>
                  <a:gd name="T19" fmla="*/ 217 h 481"/>
                  <a:gd name="T20" fmla="*/ 253 w 623"/>
                  <a:gd name="T21" fmla="*/ 178 h 481"/>
                  <a:gd name="T22" fmla="*/ 205 w 623"/>
                  <a:gd name="T23" fmla="*/ 148 h 481"/>
                  <a:gd name="T24" fmla="*/ 168 w 623"/>
                  <a:gd name="T25" fmla="*/ 177 h 481"/>
                  <a:gd name="T26" fmla="*/ 160 w 623"/>
                  <a:gd name="T27" fmla="*/ 194 h 481"/>
                  <a:gd name="T28" fmla="*/ 97 w 623"/>
                  <a:gd name="T29" fmla="*/ 191 h 481"/>
                  <a:gd name="T30" fmla="*/ 46 w 623"/>
                  <a:gd name="T31" fmla="*/ 182 h 481"/>
                  <a:gd name="T32" fmla="*/ 59 w 623"/>
                  <a:gd name="T33" fmla="*/ 149 h 481"/>
                  <a:gd name="T34" fmla="*/ 5 w 623"/>
                  <a:gd name="T35" fmla="*/ 107 h 481"/>
                  <a:gd name="T36" fmla="*/ 35 w 623"/>
                  <a:gd name="T37" fmla="*/ 11 h 481"/>
                  <a:gd name="T38" fmla="*/ 66 w 623"/>
                  <a:gd name="T39" fmla="*/ 76 h 481"/>
                  <a:gd name="T40" fmla="*/ 79 w 623"/>
                  <a:gd name="T41" fmla="*/ 142 h 481"/>
                  <a:gd name="T42" fmla="*/ 103 w 623"/>
                  <a:gd name="T43" fmla="*/ 116 h 481"/>
                  <a:gd name="T44" fmla="*/ 97 w 623"/>
                  <a:gd name="T45" fmla="*/ 88 h 481"/>
                  <a:gd name="T46" fmla="*/ 81 w 623"/>
                  <a:gd name="T47" fmla="*/ 48 h 481"/>
                  <a:gd name="T48" fmla="*/ 97 w 623"/>
                  <a:gd name="T49" fmla="*/ 6 h 481"/>
                  <a:gd name="T50" fmla="*/ 154 w 623"/>
                  <a:gd name="T51" fmla="*/ 83 h 481"/>
                  <a:gd name="T52" fmla="*/ 175 w 623"/>
                  <a:gd name="T53" fmla="*/ 62 h 481"/>
                  <a:gd name="T54" fmla="*/ 184 w 623"/>
                  <a:gd name="T55" fmla="*/ 49 h 481"/>
                  <a:gd name="T56" fmla="*/ 227 w 623"/>
                  <a:gd name="T57" fmla="*/ 35 h 481"/>
                  <a:gd name="T58" fmla="*/ 266 w 623"/>
                  <a:gd name="T59" fmla="*/ 56 h 481"/>
                  <a:gd name="T60" fmla="*/ 284 w 623"/>
                  <a:gd name="T61" fmla="*/ 86 h 481"/>
                  <a:gd name="T62" fmla="*/ 312 w 623"/>
                  <a:gd name="T63" fmla="*/ 93 h 481"/>
                  <a:gd name="T64" fmla="*/ 330 w 623"/>
                  <a:gd name="T65" fmla="*/ 91 h 481"/>
                  <a:gd name="T66" fmla="*/ 378 w 623"/>
                  <a:gd name="T67" fmla="*/ 91 h 481"/>
                  <a:gd name="T68" fmla="*/ 389 w 623"/>
                  <a:gd name="T69" fmla="*/ 98 h 481"/>
                  <a:gd name="T70" fmla="*/ 402 w 623"/>
                  <a:gd name="T71" fmla="*/ 143 h 481"/>
                  <a:gd name="T72" fmla="*/ 422 w 623"/>
                  <a:gd name="T73" fmla="*/ 167 h 481"/>
                  <a:gd name="T74" fmla="*/ 457 w 623"/>
                  <a:gd name="T75" fmla="*/ 177 h 481"/>
                  <a:gd name="T76" fmla="*/ 483 w 623"/>
                  <a:gd name="T77" fmla="*/ 191 h 481"/>
                  <a:gd name="T78" fmla="*/ 518 w 623"/>
                  <a:gd name="T79" fmla="*/ 200 h 481"/>
                  <a:gd name="T80" fmla="*/ 548 w 623"/>
                  <a:gd name="T81" fmla="*/ 205 h 481"/>
                  <a:gd name="T82" fmla="*/ 568 w 623"/>
                  <a:gd name="T83" fmla="*/ 210 h 481"/>
                  <a:gd name="T84" fmla="*/ 591 w 623"/>
                  <a:gd name="T85" fmla="*/ 227 h 481"/>
                  <a:gd name="T86" fmla="*/ 595 w 623"/>
                  <a:gd name="T87" fmla="*/ 247 h 481"/>
                  <a:gd name="T88" fmla="*/ 577 w 623"/>
                  <a:gd name="T89" fmla="*/ 274 h 481"/>
                  <a:gd name="T90" fmla="*/ 566 w 623"/>
                  <a:gd name="T91" fmla="*/ 306 h 481"/>
                  <a:gd name="T92" fmla="*/ 524 w 623"/>
                  <a:gd name="T93" fmla="*/ 279 h 481"/>
                  <a:gd name="T94" fmla="*/ 496 w 623"/>
                  <a:gd name="T95" fmla="*/ 265 h 481"/>
                  <a:gd name="T96" fmla="*/ 499 w 623"/>
                  <a:gd name="T97" fmla="*/ 298 h 481"/>
                  <a:gd name="T98" fmla="*/ 506 w 623"/>
                  <a:gd name="T99" fmla="*/ 320 h 481"/>
                  <a:gd name="T100" fmla="*/ 547 w 623"/>
                  <a:gd name="T101" fmla="*/ 334 h 481"/>
                  <a:gd name="T102" fmla="*/ 557 w 623"/>
                  <a:gd name="T103" fmla="*/ 344 h 481"/>
                  <a:gd name="T104" fmla="*/ 611 w 623"/>
                  <a:gd name="T105" fmla="*/ 381 h 481"/>
                  <a:gd name="T106" fmla="*/ 615 w 623"/>
                  <a:gd name="T107" fmla="*/ 392 h 481"/>
                  <a:gd name="T108" fmla="*/ 608 w 623"/>
                  <a:gd name="T109" fmla="*/ 413 h 481"/>
                  <a:gd name="T110" fmla="*/ 584 w 623"/>
                  <a:gd name="T111" fmla="*/ 426 h 481"/>
                  <a:gd name="T112" fmla="*/ 534 w 623"/>
                  <a:gd name="T113" fmla="*/ 409 h 481"/>
                  <a:gd name="T114" fmla="*/ 528 w 623"/>
                  <a:gd name="T115" fmla="*/ 430 h 481"/>
                  <a:gd name="T116" fmla="*/ 608 w 623"/>
                  <a:gd name="T117" fmla="*/ 460 h 481"/>
                  <a:gd name="T118" fmla="*/ 547 w 623"/>
                  <a:gd name="T119" fmla="*/ 480 h 481"/>
                  <a:gd name="T120" fmla="*/ 456 w 623"/>
                  <a:gd name="T121" fmla="*/ 456 h 481"/>
                  <a:gd name="T122" fmla="*/ 431 w 623"/>
                  <a:gd name="T123" fmla="*/ 437 h 481"/>
                  <a:gd name="T124" fmla="*/ 393 w 623"/>
                  <a:gd name="T125" fmla="*/ 421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23" h="481">
                    <a:moveTo>
                      <a:pt x="384" y="406"/>
                    </a:moveTo>
                    <a:cubicBezTo>
                      <a:pt x="380" y="416"/>
                      <a:pt x="374" y="405"/>
                      <a:pt x="369" y="404"/>
                    </a:cubicBezTo>
                    <a:cubicBezTo>
                      <a:pt x="366" y="408"/>
                      <a:pt x="372" y="411"/>
                      <a:pt x="375" y="412"/>
                    </a:cubicBezTo>
                    <a:cubicBezTo>
                      <a:pt x="381" y="413"/>
                      <a:pt x="374" y="418"/>
                      <a:pt x="378" y="422"/>
                    </a:cubicBezTo>
                    <a:cubicBezTo>
                      <a:pt x="372" y="423"/>
                      <a:pt x="362" y="427"/>
                      <a:pt x="356" y="424"/>
                    </a:cubicBezTo>
                    <a:cubicBezTo>
                      <a:pt x="352" y="427"/>
                      <a:pt x="358" y="430"/>
                      <a:pt x="357" y="433"/>
                    </a:cubicBezTo>
                    <a:cubicBezTo>
                      <a:pt x="353" y="436"/>
                      <a:pt x="344" y="433"/>
                      <a:pt x="345" y="440"/>
                    </a:cubicBezTo>
                    <a:cubicBezTo>
                      <a:pt x="344" y="442"/>
                      <a:pt x="341" y="440"/>
                      <a:pt x="340" y="441"/>
                    </a:cubicBezTo>
                    <a:cubicBezTo>
                      <a:pt x="339" y="441"/>
                      <a:pt x="340" y="442"/>
                      <a:pt x="341" y="443"/>
                    </a:cubicBezTo>
                    <a:cubicBezTo>
                      <a:pt x="334" y="442"/>
                      <a:pt x="330" y="446"/>
                      <a:pt x="324" y="447"/>
                    </a:cubicBezTo>
                    <a:cubicBezTo>
                      <a:pt x="321" y="443"/>
                      <a:pt x="315" y="441"/>
                      <a:pt x="313" y="447"/>
                    </a:cubicBezTo>
                    <a:cubicBezTo>
                      <a:pt x="309" y="441"/>
                      <a:pt x="304" y="435"/>
                      <a:pt x="298" y="429"/>
                    </a:cubicBezTo>
                    <a:cubicBezTo>
                      <a:pt x="296" y="425"/>
                      <a:pt x="300" y="420"/>
                      <a:pt x="297" y="414"/>
                    </a:cubicBezTo>
                    <a:cubicBezTo>
                      <a:pt x="298" y="408"/>
                      <a:pt x="304" y="404"/>
                      <a:pt x="307" y="399"/>
                    </a:cubicBezTo>
                    <a:cubicBezTo>
                      <a:pt x="306" y="397"/>
                      <a:pt x="304" y="394"/>
                      <a:pt x="303" y="391"/>
                    </a:cubicBezTo>
                    <a:cubicBezTo>
                      <a:pt x="300" y="385"/>
                      <a:pt x="309" y="384"/>
                      <a:pt x="312" y="384"/>
                    </a:cubicBezTo>
                    <a:cubicBezTo>
                      <a:pt x="320" y="385"/>
                      <a:pt x="320" y="385"/>
                      <a:pt x="320" y="385"/>
                    </a:cubicBezTo>
                    <a:cubicBezTo>
                      <a:pt x="324" y="384"/>
                      <a:pt x="335" y="391"/>
                      <a:pt x="336" y="381"/>
                    </a:cubicBezTo>
                    <a:cubicBezTo>
                      <a:pt x="344" y="381"/>
                      <a:pt x="354" y="381"/>
                      <a:pt x="359" y="372"/>
                    </a:cubicBezTo>
                    <a:cubicBezTo>
                      <a:pt x="364" y="377"/>
                      <a:pt x="368" y="368"/>
                      <a:pt x="368" y="364"/>
                    </a:cubicBezTo>
                    <a:cubicBezTo>
                      <a:pt x="370" y="364"/>
                      <a:pt x="374" y="367"/>
                      <a:pt x="375" y="364"/>
                    </a:cubicBezTo>
                    <a:cubicBezTo>
                      <a:pt x="372" y="359"/>
                      <a:pt x="378" y="360"/>
                      <a:pt x="380" y="357"/>
                    </a:cubicBezTo>
                    <a:cubicBezTo>
                      <a:pt x="374" y="348"/>
                      <a:pt x="359" y="349"/>
                      <a:pt x="358" y="336"/>
                    </a:cubicBezTo>
                    <a:cubicBezTo>
                      <a:pt x="365" y="326"/>
                      <a:pt x="363" y="311"/>
                      <a:pt x="372" y="302"/>
                    </a:cubicBezTo>
                    <a:cubicBezTo>
                      <a:pt x="373" y="292"/>
                      <a:pt x="369" y="279"/>
                      <a:pt x="377" y="270"/>
                    </a:cubicBezTo>
                    <a:cubicBezTo>
                      <a:pt x="373" y="264"/>
                      <a:pt x="368" y="258"/>
                      <a:pt x="373" y="252"/>
                    </a:cubicBezTo>
                    <a:cubicBezTo>
                      <a:pt x="378" y="251"/>
                      <a:pt x="385" y="251"/>
                      <a:pt x="389" y="256"/>
                    </a:cubicBezTo>
                    <a:cubicBezTo>
                      <a:pt x="389" y="251"/>
                      <a:pt x="389" y="245"/>
                      <a:pt x="383" y="244"/>
                    </a:cubicBezTo>
                    <a:cubicBezTo>
                      <a:pt x="378" y="252"/>
                      <a:pt x="378" y="237"/>
                      <a:pt x="374" y="244"/>
                    </a:cubicBezTo>
                    <a:cubicBezTo>
                      <a:pt x="377" y="250"/>
                      <a:pt x="368" y="247"/>
                      <a:pt x="365" y="248"/>
                    </a:cubicBezTo>
                    <a:cubicBezTo>
                      <a:pt x="360" y="248"/>
                      <a:pt x="360" y="240"/>
                      <a:pt x="355" y="242"/>
                    </a:cubicBezTo>
                    <a:cubicBezTo>
                      <a:pt x="351" y="240"/>
                      <a:pt x="354" y="235"/>
                      <a:pt x="357" y="233"/>
                    </a:cubicBezTo>
                    <a:cubicBezTo>
                      <a:pt x="354" y="231"/>
                      <a:pt x="351" y="228"/>
                      <a:pt x="348" y="230"/>
                    </a:cubicBezTo>
                    <a:cubicBezTo>
                      <a:pt x="339" y="230"/>
                      <a:pt x="337" y="215"/>
                      <a:pt x="329" y="224"/>
                    </a:cubicBezTo>
                    <a:cubicBezTo>
                      <a:pt x="322" y="218"/>
                      <a:pt x="329" y="213"/>
                      <a:pt x="324" y="206"/>
                    </a:cubicBezTo>
                    <a:cubicBezTo>
                      <a:pt x="319" y="207"/>
                      <a:pt x="322" y="213"/>
                      <a:pt x="321" y="215"/>
                    </a:cubicBezTo>
                    <a:cubicBezTo>
                      <a:pt x="315" y="216"/>
                      <a:pt x="310" y="211"/>
                      <a:pt x="308" y="206"/>
                    </a:cubicBezTo>
                    <a:cubicBezTo>
                      <a:pt x="298" y="208"/>
                      <a:pt x="308" y="198"/>
                      <a:pt x="304" y="194"/>
                    </a:cubicBezTo>
                    <a:cubicBezTo>
                      <a:pt x="299" y="195"/>
                      <a:pt x="296" y="203"/>
                      <a:pt x="291" y="200"/>
                    </a:cubicBezTo>
                    <a:cubicBezTo>
                      <a:pt x="292" y="210"/>
                      <a:pt x="280" y="211"/>
                      <a:pt x="276" y="217"/>
                    </a:cubicBezTo>
                    <a:cubicBezTo>
                      <a:pt x="273" y="217"/>
                      <a:pt x="272" y="213"/>
                      <a:pt x="271" y="211"/>
                    </a:cubicBezTo>
                    <a:cubicBezTo>
                      <a:pt x="271" y="206"/>
                      <a:pt x="272" y="201"/>
                      <a:pt x="278" y="200"/>
                    </a:cubicBezTo>
                    <a:cubicBezTo>
                      <a:pt x="282" y="196"/>
                      <a:pt x="286" y="188"/>
                      <a:pt x="277" y="185"/>
                    </a:cubicBezTo>
                    <a:cubicBezTo>
                      <a:pt x="265" y="188"/>
                      <a:pt x="264" y="168"/>
                      <a:pt x="253" y="178"/>
                    </a:cubicBezTo>
                    <a:cubicBezTo>
                      <a:pt x="246" y="175"/>
                      <a:pt x="257" y="174"/>
                      <a:pt x="253" y="170"/>
                    </a:cubicBezTo>
                    <a:cubicBezTo>
                      <a:pt x="248" y="164"/>
                      <a:pt x="248" y="172"/>
                      <a:pt x="244" y="174"/>
                    </a:cubicBezTo>
                    <a:cubicBezTo>
                      <a:pt x="235" y="173"/>
                      <a:pt x="243" y="163"/>
                      <a:pt x="235" y="160"/>
                    </a:cubicBezTo>
                    <a:cubicBezTo>
                      <a:pt x="223" y="162"/>
                      <a:pt x="214" y="147"/>
                      <a:pt x="205" y="148"/>
                    </a:cubicBezTo>
                    <a:cubicBezTo>
                      <a:pt x="204" y="149"/>
                      <a:pt x="204" y="150"/>
                      <a:pt x="204" y="151"/>
                    </a:cubicBezTo>
                    <a:cubicBezTo>
                      <a:pt x="209" y="158"/>
                      <a:pt x="223" y="155"/>
                      <a:pt x="221" y="168"/>
                    </a:cubicBezTo>
                    <a:cubicBezTo>
                      <a:pt x="222" y="174"/>
                      <a:pt x="218" y="179"/>
                      <a:pt x="213" y="180"/>
                    </a:cubicBezTo>
                    <a:cubicBezTo>
                      <a:pt x="198" y="189"/>
                      <a:pt x="183" y="170"/>
                      <a:pt x="168" y="177"/>
                    </a:cubicBezTo>
                    <a:cubicBezTo>
                      <a:pt x="173" y="182"/>
                      <a:pt x="182" y="187"/>
                      <a:pt x="185" y="193"/>
                    </a:cubicBezTo>
                    <a:cubicBezTo>
                      <a:pt x="185" y="195"/>
                      <a:pt x="183" y="197"/>
                      <a:pt x="182" y="196"/>
                    </a:cubicBezTo>
                    <a:cubicBezTo>
                      <a:pt x="177" y="190"/>
                      <a:pt x="168" y="190"/>
                      <a:pt x="163" y="184"/>
                    </a:cubicBezTo>
                    <a:cubicBezTo>
                      <a:pt x="152" y="183"/>
                      <a:pt x="171" y="192"/>
                      <a:pt x="160" y="194"/>
                    </a:cubicBezTo>
                    <a:cubicBezTo>
                      <a:pt x="155" y="204"/>
                      <a:pt x="148" y="192"/>
                      <a:pt x="139" y="192"/>
                    </a:cubicBezTo>
                    <a:cubicBezTo>
                      <a:pt x="131" y="191"/>
                      <a:pt x="119" y="195"/>
                      <a:pt x="112" y="188"/>
                    </a:cubicBezTo>
                    <a:cubicBezTo>
                      <a:pt x="105" y="189"/>
                      <a:pt x="101" y="187"/>
                      <a:pt x="97" y="189"/>
                    </a:cubicBezTo>
                    <a:cubicBezTo>
                      <a:pt x="97" y="189"/>
                      <a:pt x="92" y="191"/>
                      <a:pt x="97" y="191"/>
                    </a:cubicBezTo>
                    <a:cubicBezTo>
                      <a:pt x="102" y="192"/>
                      <a:pt x="103" y="196"/>
                      <a:pt x="101" y="196"/>
                    </a:cubicBezTo>
                    <a:cubicBezTo>
                      <a:pt x="97" y="197"/>
                      <a:pt x="89" y="191"/>
                      <a:pt x="82" y="189"/>
                    </a:cubicBezTo>
                    <a:cubicBezTo>
                      <a:pt x="76" y="189"/>
                      <a:pt x="77" y="175"/>
                      <a:pt x="70" y="182"/>
                    </a:cubicBezTo>
                    <a:cubicBezTo>
                      <a:pt x="62" y="178"/>
                      <a:pt x="52" y="191"/>
                      <a:pt x="46" y="182"/>
                    </a:cubicBezTo>
                    <a:cubicBezTo>
                      <a:pt x="44" y="176"/>
                      <a:pt x="37" y="170"/>
                      <a:pt x="32" y="164"/>
                    </a:cubicBezTo>
                    <a:cubicBezTo>
                      <a:pt x="30" y="160"/>
                      <a:pt x="31" y="153"/>
                      <a:pt x="33" y="148"/>
                    </a:cubicBezTo>
                    <a:cubicBezTo>
                      <a:pt x="37" y="150"/>
                      <a:pt x="43" y="149"/>
                      <a:pt x="47" y="154"/>
                    </a:cubicBezTo>
                    <a:cubicBezTo>
                      <a:pt x="51" y="152"/>
                      <a:pt x="59" y="154"/>
                      <a:pt x="59" y="149"/>
                    </a:cubicBezTo>
                    <a:cubicBezTo>
                      <a:pt x="53" y="147"/>
                      <a:pt x="47" y="145"/>
                      <a:pt x="46" y="139"/>
                    </a:cubicBezTo>
                    <a:cubicBezTo>
                      <a:pt x="35" y="144"/>
                      <a:pt x="25" y="131"/>
                      <a:pt x="15" y="138"/>
                    </a:cubicBezTo>
                    <a:cubicBezTo>
                      <a:pt x="8" y="138"/>
                      <a:pt x="7" y="130"/>
                      <a:pt x="7" y="126"/>
                    </a:cubicBezTo>
                    <a:cubicBezTo>
                      <a:pt x="19" y="119"/>
                      <a:pt x="0" y="116"/>
                      <a:pt x="5" y="107"/>
                    </a:cubicBezTo>
                    <a:cubicBezTo>
                      <a:pt x="18" y="99"/>
                      <a:pt x="7" y="89"/>
                      <a:pt x="8" y="79"/>
                    </a:cubicBezTo>
                    <a:cubicBezTo>
                      <a:pt x="13" y="64"/>
                      <a:pt x="15" y="50"/>
                      <a:pt x="16" y="35"/>
                    </a:cubicBezTo>
                    <a:cubicBezTo>
                      <a:pt x="16" y="34"/>
                      <a:pt x="18" y="36"/>
                      <a:pt x="19" y="35"/>
                    </a:cubicBezTo>
                    <a:cubicBezTo>
                      <a:pt x="22" y="27"/>
                      <a:pt x="28" y="19"/>
                      <a:pt x="35" y="11"/>
                    </a:cubicBezTo>
                    <a:cubicBezTo>
                      <a:pt x="47" y="9"/>
                      <a:pt x="56" y="8"/>
                      <a:pt x="70" y="5"/>
                    </a:cubicBezTo>
                    <a:cubicBezTo>
                      <a:pt x="71" y="6"/>
                      <a:pt x="77" y="7"/>
                      <a:pt x="76" y="11"/>
                    </a:cubicBezTo>
                    <a:cubicBezTo>
                      <a:pt x="69" y="21"/>
                      <a:pt x="63" y="29"/>
                      <a:pt x="59" y="40"/>
                    </a:cubicBezTo>
                    <a:cubicBezTo>
                      <a:pt x="53" y="51"/>
                      <a:pt x="58" y="67"/>
                      <a:pt x="66" y="76"/>
                    </a:cubicBezTo>
                    <a:cubicBezTo>
                      <a:pt x="65" y="81"/>
                      <a:pt x="65" y="88"/>
                      <a:pt x="66" y="93"/>
                    </a:cubicBezTo>
                    <a:cubicBezTo>
                      <a:pt x="72" y="104"/>
                      <a:pt x="83" y="116"/>
                      <a:pt x="95" y="125"/>
                    </a:cubicBezTo>
                    <a:cubicBezTo>
                      <a:pt x="92" y="129"/>
                      <a:pt x="85" y="134"/>
                      <a:pt x="79" y="135"/>
                    </a:cubicBezTo>
                    <a:cubicBezTo>
                      <a:pt x="78" y="137"/>
                      <a:pt x="75" y="141"/>
                      <a:pt x="79" y="142"/>
                    </a:cubicBezTo>
                    <a:cubicBezTo>
                      <a:pt x="84" y="138"/>
                      <a:pt x="91" y="135"/>
                      <a:pt x="96" y="131"/>
                    </a:cubicBezTo>
                    <a:cubicBezTo>
                      <a:pt x="100" y="129"/>
                      <a:pt x="102" y="135"/>
                      <a:pt x="101" y="138"/>
                    </a:cubicBezTo>
                    <a:cubicBezTo>
                      <a:pt x="102" y="141"/>
                      <a:pt x="104" y="140"/>
                      <a:pt x="106" y="139"/>
                    </a:cubicBezTo>
                    <a:cubicBezTo>
                      <a:pt x="105" y="129"/>
                      <a:pt x="105" y="126"/>
                      <a:pt x="103" y="116"/>
                    </a:cubicBezTo>
                    <a:cubicBezTo>
                      <a:pt x="94" y="113"/>
                      <a:pt x="86" y="106"/>
                      <a:pt x="80" y="98"/>
                    </a:cubicBezTo>
                    <a:cubicBezTo>
                      <a:pt x="81" y="94"/>
                      <a:pt x="85" y="89"/>
                      <a:pt x="80" y="85"/>
                    </a:cubicBezTo>
                    <a:cubicBezTo>
                      <a:pt x="83" y="75"/>
                      <a:pt x="90" y="87"/>
                      <a:pt x="96" y="88"/>
                    </a:cubicBezTo>
                    <a:cubicBezTo>
                      <a:pt x="96" y="90"/>
                      <a:pt x="97" y="88"/>
                      <a:pt x="97" y="88"/>
                    </a:cubicBezTo>
                    <a:cubicBezTo>
                      <a:pt x="94" y="79"/>
                      <a:pt x="93" y="75"/>
                      <a:pt x="91" y="67"/>
                    </a:cubicBezTo>
                    <a:cubicBezTo>
                      <a:pt x="90" y="67"/>
                      <a:pt x="90" y="67"/>
                      <a:pt x="90" y="68"/>
                    </a:cubicBezTo>
                    <a:cubicBezTo>
                      <a:pt x="85" y="77"/>
                      <a:pt x="82" y="68"/>
                      <a:pt x="78" y="65"/>
                    </a:cubicBezTo>
                    <a:cubicBezTo>
                      <a:pt x="85" y="58"/>
                      <a:pt x="69" y="55"/>
                      <a:pt x="81" y="48"/>
                    </a:cubicBezTo>
                    <a:cubicBezTo>
                      <a:pt x="81" y="48"/>
                      <a:pt x="82" y="48"/>
                      <a:pt x="81" y="48"/>
                    </a:cubicBezTo>
                    <a:cubicBezTo>
                      <a:pt x="76" y="42"/>
                      <a:pt x="77" y="35"/>
                      <a:pt x="79" y="31"/>
                    </a:cubicBezTo>
                    <a:cubicBezTo>
                      <a:pt x="85" y="30"/>
                      <a:pt x="82" y="22"/>
                      <a:pt x="86" y="20"/>
                    </a:cubicBezTo>
                    <a:cubicBezTo>
                      <a:pt x="96" y="19"/>
                      <a:pt x="88" y="10"/>
                      <a:pt x="97" y="6"/>
                    </a:cubicBezTo>
                    <a:cubicBezTo>
                      <a:pt x="105" y="4"/>
                      <a:pt x="113" y="2"/>
                      <a:pt x="121" y="0"/>
                    </a:cubicBezTo>
                    <a:cubicBezTo>
                      <a:pt x="138" y="10"/>
                      <a:pt x="131" y="27"/>
                      <a:pt x="148" y="38"/>
                    </a:cubicBezTo>
                    <a:cubicBezTo>
                      <a:pt x="153" y="48"/>
                      <a:pt x="150" y="64"/>
                      <a:pt x="156" y="73"/>
                    </a:cubicBezTo>
                    <a:cubicBezTo>
                      <a:pt x="148" y="74"/>
                      <a:pt x="154" y="80"/>
                      <a:pt x="154" y="83"/>
                    </a:cubicBezTo>
                    <a:cubicBezTo>
                      <a:pt x="159" y="85"/>
                      <a:pt x="160" y="78"/>
                      <a:pt x="162" y="76"/>
                    </a:cubicBezTo>
                    <a:cubicBezTo>
                      <a:pt x="160" y="72"/>
                      <a:pt x="161" y="69"/>
                      <a:pt x="165" y="68"/>
                    </a:cubicBezTo>
                    <a:cubicBezTo>
                      <a:pt x="163" y="64"/>
                      <a:pt x="163" y="60"/>
                      <a:pt x="166" y="58"/>
                    </a:cubicBezTo>
                    <a:cubicBezTo>
                      <a:pt x="168" y="60"/>
                      <a:pt x="171" y="65"/>
                      <a:pt x="175" y="62"/>
                    </a:cubicBezTo>
                    <a:cubicBezTo>
                      <a:pt x="177" y="67"/>
                      <a:pt x="175" y="73"/>
                      <a:pt x="179" y="77"/>
                    </a:cubicBezTo>
                    <a:cubicBezTo>
                      <a:pt x="180" y="76"/>
                      <a:pt x="181" y="75"/>
                      <a:pt x="182" y="74"/>
                    </a:cubicBezTo>
                    <a:cubicBezTo>
                      <a:pt x="182" y="72"/>
                      <a:pt x="181" y="69"/>
                      <a:pt x="181" y="67"/>
                    </a:cubicBezTo>
                    <a:cubicBezTo>
                      <a:pt x="184" y="60"/>
                      <a:pt x="187" y="54"/>
                      <a:pt x="184" y="49"/>
                    </a:cubicBezTo>
                    <a:cubicBezTo>
                      <a:pt x="193" y="39"/>
                      <a:pt x="199" y="33"/>
                      <a:pt x="211" y="34"/>
                    </a:cubicBezTo>
                    <a:cubicBezTo>
                      <a:pt x="215" y="34"/>
                      <a:pt x="218" y="38"/>
                      <a:pt x="219" y="40"/>
                    </a:cubicBezTo>
                    <a:cubicBezTo>
                      <a:pt x="222" y="40"/>
                      <a:pt x="225" y="38"/>
                      <a:pt x="227" y="40"/>
                    </a:cubicBezTo>
                    <a:cubicBezTo>
                      <a:pt x="227" y="38"/>
                      <a:pt x="227" y="37"/>
                      <a:pt x="227" y="35"/>
                    </a:cubicBezTo>
                    <a:cubicBezTo>
                      <a:pt x="230" y="30"/>
                      <a:pt x="238" y="30"/>
                      <a:pt x="243" y="33"/>
                    </a:cubicBezTo>
                    <a:cubicBezTo>
                      <a:pt x="247" y="39"/>
                      <a:pt x="257" y="43"/>
                      <a:pt x="250" y="50"/>
                    </a:cubicBezTo>
                    <a:cubicBezTo>
                      <a:pt x="254" y="56"/>
                      <a:pt x="255" y="47"/>
                      <a:pt x="259" y="49"/>
                    </a:cubicBezTo>
                    <a:cubicBezTo>
                      <a:pt x="262" y="50"/>
                      <a:pt x="267" y="53"/>
                      <a:pt x="266" y="56"/>
                    </a:cubicBezTo>
                    <a:cubicBezTo>
                      <a:pt x="259" y="61"/>
                      <a:pt x="262" y="69"/>
                      <a:pt x="257" y="75"/>
                    </a:cubicBezTo>
                    <a:cubicBezTo>
                      <a:pt x="265" y="79"/>
                      <a:pt x="263" y="67"/>
                      <a:pt x="269" y="65"/>
                    </a:cubicBezTo>
                    <a:cubicBezTo>
                      <a:pt x="277" y="64"/>
                      <a:pt x="274" y="75"/>
                      <a:pt x="281" y="77"/>
                    </a:cubicBezTo>
                    <a:cubicBezTo>
                      <a:pt x="280" y="80"/>
                      <a:pt x="280" y="85"/>
                      <a:pt x="284" y="86"/>
                    </a:cubicBezTo>
                    <a:cubicBezTo>
                      <a:pt x="285" y="82"/>
                      <a:pt x="289" y="82"/>
                      <a:pt x="292" y="85"/>
                    </a:cubicBezTo>
                    <a:cubicBezTo>
                      <a:pt x="296" y="79"/>
                      <a:pt x="284" y="70"/>
                      <a:pt x="296" y="67"/>
                    </a:cubicBezTo>
                    <a:cubicBezTo>
                      <a:pt x="306" y="68"/>
                      <a:pt x="319" y="60"/>
                      <a:pt x="329" y="71"/>
                    </a:cubicBezTo>
                    <a:cubicBezTo>
                      <a:pt x="337" y="86"/>
                      <a:pt x="313" y="80"/>
                      <a:pt x="312" y="93"/>
                    </a:cubicBezTo>
                    <a:cubicBezTo>
                      <a:pt x="310" y="96"/>
                      <a:pt x="308" y="98"/>
                      <a:pt x="312" y="100"/>
                    </a:cubicBezTo>
                    <a:cubicBezTo>
                      <a:pt x="319" y="101"/>
                      <a:pt x="324" y="101"/>
                      <a:pt x="327" y="94"/>
                    </a:cubicBezTo>
                    <a:cubicBezTo>
                      <a:pt x="328" y="95"/>
                      <a:pt x="329" y="93"/>
                      <a:pt x="329" y="93"/>
                    </a:cubicBezTo>
                    <a:cubicBezTo>
                      <a:pt x="330" y="91"/>
                      <a:pt x="330" y="91"/>
                      <a:pt x="330" y="91"/>
                    </a:cubicBezTo>
                    <a:cubicBezTo>
                      <a:pt x="332" y="88"/>
                      <a:pt x="333" y="86"/>
                      <a:pt x="336" y="83"/>
                    </a:cubicBezTo>
                    <a:cubicBezTo>
                      <a:pt x="342" y="88"/>
                      <a:pt x="332" y="92"/>
                      <a:pt x="338" y="100"/>
                    </a:cubicBezTo>
                    <a:cubicBezTo>
                      <a:pt x="345" y="100"/>
                      <a:pt x="343" y="87"/>
                      <a:pt x="350" y="94"/>
                    </a:cubicBezTo>
                    <a:cubicBezTo>
                      <a:pt x="356" y="85"/>
                      <a:pt x="369" y="91"/>
                      <a:pt x="378" y="91"/>
                    </a:cubicBezTo>
                    <a:cubicBezTo>
                      <a:pt x="383" y="94"/>
                      <a:pt x="375" y="98"/>
                      <a:pt x="377" y="101"/>
                    </a:cubicBezTo>
                    <a:cubicBezTo>
                      <a:pt x="363" y="107"/>
                      <a:pt x="383" y="112"/>
                      <a:pt x="378" y="119"/>
                    </a:cubicBezTo>
                    <a:cubicBezTo>
                      <a:pt x="383" y="121"/>
                      <a:pt x="383" y="115"/>
                      <a:pt x="385" y="113"/>
                    </a:cubicBezTo>
                    <a:cubicBezTo>
                      <a:pt x="389" y="109"/>
                      <a:pt x="377" y="99"/>
                      <a:pt x="389" y="98"/>
                    </a:cubicBezTo>
                    <a:cubicBezTo>
                      <a:pt x="390" y="98"/>
                      <a:pt x="391" y="97"/>
                      <a:pt x="392" y="97"/>
                    </a:cubicBezTo>
                    <a:cubicBezTo>
                      <a:pt x="401" y="109"/>
                      <a:pt x="411" y="109"/>
                      <a:pt x="420" y="120"/>
                    </a:cubicBezTo>
                    <a:cubicBezTo>
                      <a:pt x="419" y="130"/>
                      <a:pt x="400" y="127"/>
                      <a:pt x="401" y="139"/>
                    </a:cubicBezTo>
                    <a:cubicBezTo>
                      <a:pt x="402" y="141"/>
                      <a:pt x="400" y="142"/>
                      <a:pt x="402" y="143"/>
                    </a:cubicBezTo>
                    <a:cubicBezTo>
                      <a:pt x="414" y="145"/>
                      <a:pt x="429" y="129"/>
                      <a:pt x="437" y="144"/>
                    </a:cubicBezTo>
                    <a:cubicBezTo>
                      <a:pt x="428" y="144"/>
                      <a:pt x="437" y="154"/>
                      <a:pt x="427" y="155"/>
                    </a:cubicBezTo>
                    <a:cubicBezTo>
                      <a:pt x="421" y="155"/>
                      <a:pt x="417" y="152"/>
                      <a:pt x="412" y="157"/>
                    </a:cubicBezTo>
                    <a:cubicBezTo>
                      <a:pt x="410" y="167"/>
                      <a:pt x="422" y="159"/>
                      <a:pt x="422" y="167"/>
                    </a:cubicBezTo>
                    <a:cubicBezTo>
                      <a:pt x="421" y="171"/>
                      <a:pt x="418" y="169"/>
                      <a:pt x="416" y="173"/>
                    </a:cubicBezTo>
                    <a:cubicBezTo>
                      <a:pt x="418" y="184"/>
                      <a:pt x="426" y="176"/>
                      <a:pt x="431" y="181"/>
                    </a:cubicBezTo>
                    <a:cubicBezTo>
                      <a:pt x="440" y="182"/>
                      <a:pt x="448" y="180"/>
                      <a:pt x="455" y="175"/>
                    </a:cubicBezTo>
                    <a:cubicBezTo>
                      <a:pt x="456" y="175"/>
                      <a:pt x="457" y="176"/>
                      <a:pt x="457" y="177"/>
                    </a:cubicBezTo>
                    <a:cubicBezTo>
                      <a:pt x="454" y="182"/>
                      <a:pt x="448" y="183"/>
                      <a:pt x="446" y="188"/>
                    </a:cubicBezTo>
                    <a:cubicBezTo>
                      <a:pt x="452" y="186"/>
                      <a:pt x="458" y="198"/>
                      <a:pt x="464" y="189"/>
                    </a:cubicBezTo>
                    <a:cubicBezTo>
                      <a:pt x="469" y="188"/>
                      <a:pt x="469" y="195"/>
                      <a:pt x="470" y="197"/>
                    </a:cubicBezTo>
                    <a:cubicBezTo>
                      <a:pt x="474" y="195"/>
                      <a:pt x="481" y="195"/>
                      <a:pt x="483" y="191"/>
                    </a:cubicBezTo>
                    <a:cubicBezTo>
                      <a:pt x="492" y="196"/>
                      <a:pt x="489" y="170"/>
                      <a:pt x="497" y="184"/>
                    </a:cubicBezTo>
                    <a:cubicBezTo>
                      <a:pt x="497" y="187"/>
                      <a:pt x="495" y="189"/>
                      <a:pt x="498" y="192"/>
                    </a:cubicBezTo>
                    <a:cubicBezTo>
                      <a:pt x="503" y="184"/>
                      <a:pt x="508" y="193"/>
                      <a:pt x="510" y="191"/>
                    </a:cubicBezTo>
                    <a:cubicBezTo>
                      <a:pt x="514" y="195"/>
                      <a:pt x="516" y="198"/>
                      <a:pt x="518" y="200"/>
                    </a:cubicBezTo>
                    <a:cubicBezTo>
                      <a:pt x="524" y="198"/>
                      <a:pt x="526" y="206"/>
                      <a:pt x="526" y="210"/>
                    </a:cubicBezTo>
                    <a:cubicBezTo>
                      <a:pt x="524" y="213"/>
                      <a:pt x="519" y="218"/>
                      <a:pt x="525" y="219"/>
                    </a:cubicBezTo>
                    <a:cubicBezTo>
                      <a:pt x="530" y="219"/>
                      <a:pt x="532" y="209"/>
                      <a:pt x="537" y="215"/>
                    </a:cubicBezTo>
                    <a:cubicBezTo>
                      <a:pt x="540" y="212"/>
                      <a:pt x="541" y="194"/>
                      <a:pt x="548" y="205"/>
                    </a:cubicBezTo>
                    <a:cubicBezTo>
                      <a:pt x="550" y="211"/>
                      <a:pt x="547" y="219"/>
                      <a:pt x="551" y="224"/>
                    </a:cubicBezTo>
                    <a:cubicBezTo>
                      <a:pt x="554" y="223"/>
                      <a:pt x="552" y="220"/>
                      <a:pt x="556" y="218"/>
                    </a:cubicBezTo>
                    <a:cubicBezTo>
                      <a:pt x="560" y="217"/>
                      <a:pt x="561" y="215"/>
                      <a:pt x="563" y="213"/>
                    </a:cubicBezTo>
                    <a:cubicBezTo>
                      <a:pt x="564" y="216"/>
                      <a:pt x="567" y="213"/>
                      <a:pt x="568" y="210"/>
                    </a:cubicBezTo>
                    <a:cubicBezTo>
                      <a:pt x="567" y="208"/>
                      <a:pt x="566" y="206"/>
                      <a:pt x="568" y="204"/>
                    </a:cubicBezTo>
                    <a:cubicBezTo>
                      <a:pt x="574" y="203"/>
                      <a:pt x="578" y="214"/>
                      <a:pt x="585" y="211"/>
                    </a:cubicBezTo>
                    <a:cubicBezTo>
                      <a:pt x="587" y="213"/>
                      <a:pt x="589" y="214"/>
                      <a:pt x="590" y="217"/>
                    </a:cubicBezTo>
                    <a:cubicBezTo>
                      <a:pt x="582" y="219"/>
                      <a:pt x="586" y="225"/>
                      <a:pt x="591" y="227"/>
                    </a:cubicBezTo>
                    <a:cubicBezTo>
                      <a:pt x="595" y="229"/>
                      <a:pt x="592" y="234"/>
                      <a:pt x="589" y="234"/>
                    </a:cubicBezTo>
                    <a:cubicBezTo>
                      <a:pt x="588" y="236"/>
                      <a:pt x="577" y="230"/>
                      <a:pt x="581" y="237"/>
                    </a:cubicBezTo>
                    <a:cubicBezTo>
                      <a:pt x="584" y="239"/>
                      <a:pt x="580" y="241"/>
                      <a:pt x="580" y="242"/>
                    </a:cubicBezTo>
                    <a:cubicBezTo>
                      <a:pt x="585" y="250"/>
                      <a:pt x="592" y="239"/>
                      <a:pt x="595" y="247"/>
                    </a:cubicBezTo>
                    <a:cubicBezTo>
                      <a:pt x="594" y="251"/>
                      <a:pt x="586" y="254"/>
                      <a:pt x="593" y="258"/>
                    </a:cubicBezTo>
                    <a:cubicBezTo>
                      <a:pt x="591" y="262"/>
                      <a:pt x="583" y="264"/>
                      <a:pt x="590" y="270"/>
                    </a:cubicBezTo>
                    <a:cubicBezTo>
                      <a:pt x="590" y="274"/>
                      <a:pt x="587" y="275"/>
                      <a:pt x="583" y="273"/>
                    </a:cubicBezTo>
                    <a:cubicBezTo>
                      <a:pt x="581" y="272"/>
                      <a:pt x="578" y="270"/>
                      <a:pt x="577" y="274"/>
                    </a:cubicBezTo>
                    <a:cubicBezTo>
                      <a:pt x="580" y="276"/>
                      <a:pt x="579" y="278"/>
                      <a:pt x="578" y="282"/>
                    </a:cubicBezTo>
                    <a:cubicBezTo>
                      <a:pt x="588" y="287"/>
                      <a:pt x="582" y="297"/>
                      <a:pt x="587" y="304"/>
                    </a:cubicBezTo>
                    <a:cubicBezTo>
                      <a:pt x="583" y="309"/>
                      <a:pt x="580" y="303"/>
                      <a:pt x="576" y="307"/>
                    </a:cubicBezTo>
                    <a:cubicBezTo>
                      <a:pt x="572" y="304"/>
                      <a:pt x="568" y="300"/>
                      <a:pt x="566" y="306"/>
                    </a:cubicBezTo>
                    <a:cubicBezTo>
                      <a:pt x="560" y="296"/>
                      <a:pt x="549" y="302"/>
                      <a:pt x="548" y="291"/>
                    </a:cubicBezTo>
                    <a:cubicBezTo>
                      <a:pt x="543" y="291"/>
                      <a:pt x="540" y="284"/>
                      <a:pt x="539" y="282"/>
                    </a:cubicBezTo>
                    <a:cubicBezTo>
                      <a:pt x="539" y="279"/>
                      <a:pt x="541" y="276"/>
                      <a:pt x="537" y="275"/>
                    </a:cubicBezTo>
                    <a:cubicBezTo>
                      <a:pt x="535" y="279"/>
                      <a:pt x="527" y="290"/>
                      <a:pt x="524" y="279"/>
                    </a:cubicBezTo>
                    <a:cubicBezTo>
                      <a:pt x="524" y="278"/>
                      <a:pt x="524" y="276"/>
                      <a:pt x="522" y="276"/>
                    </a:cubicBezTo>
                    <a:cubicBezTo>
                      <a:pt x="520" y="281"/>
                      <a:pt x="515" y="278"/>
                      <a:pt x="512" y="277"/>
                    </a:cubicBezTo>
                    <a:cubicBezTo>
                      <a:pt x="509" y="275"/>
                      <a:pt x="508" y="269"/>
                      <a:pt x="504" y="272"/>
                    </a:cubicBezTo>
                    <a:cubicBezTo>
                      <a:pt x="503" y="270"/>
                      <a:pt x="500" y="265"/>
                      <a:pt x="496" y="265"/>
                    </a:cubicBezTo>
                    <a:cubicBezTo>
                      <a:pt x="494" y="273"/>
                      <a:pt x="490" y="264"/>
                      <a:pt x="486" y="271"/>
                    </a:cubicBezTo>
                    <a:cubicBezTo>
                      <a:pt x="489" y="274"/>
                      <a:pt x="496" y="276"/>
                      <a:pt x="495" y="281"/>
                    </a:cubicBezTo>
                    <a:cubicBezTo>
                      <a:pt x="492" y="287"/>
                      <a:pt x="481" y="279"/>
                      <a:pt x="478" y="285"/>
                    </a:cubicBezTo>
                    <a:cubicBezTo>
                      <a:pt x="483" y="292"/>
                      <a:pt x="496" y="289"/>
                      <a:pt x="499" y="298"/>
                    </a:cubicBezTo>
                    <a:cubicBezTo>
                      <a:pt x="493" y="303"/>
                      <a:pt x="489" y="294"/>
                      <a:pt x="483" y="296"/>
                    </a:cubicBezTo>
                    <a:cubicBezTo>
                      <a:pt x="487" y="299"/>
                      <a:pt x="480" y="300"/>
                      <a:pt x="481" y="303"/>
                    </a:cubicBezTo>
                    <a:cubicBezTo>
                      <a:pt x="485" y="305"/>
                      <a:pt x="490" y="311"/>
                      <a:pt x="496" y="307"/>
                    </a:cubicBezTo>
                    <a:cubicBezTo>
                      <a:pt x="500" y="311"/>
                      <a:pt x="506" y="314"/>
                      <a:pt x="506" y="320"/>
                    </a:cubicBezTo>
                    <a:cubicBezTo>
                      <a:pt x="508" y="328"/>
                      <a:pt x="520" y="329"/>
                      <a:pt x="524" y="337"/>
                    </a:cubicBezTo>
                    <a:cubicBezTo>
                      <a:pt x="527" y="336"/>
                      <a:pt x="528" y="332"/>
                      <a:pt x="530" y="334"/>
                    </a:cubicBezTo>
                    <a:cubicBezTo>
                      <a:pt x="535" y="336"/>
                      <a:pt x="532" y="341"/>
                      <a:pt x="537" y="343"/>
                    </a:cubicBezTo>
                    <a:cubicBezTo>
                      <a:pt x="542" y="343"/>
                      <a:pt x="543" y="338"/>
                      <a:pt x="547" y="334"/>
                    </a:cubicBezTo>
                    <a:cubicBezTo>
                      <a:pt x="550" y="338"/>
                      <a:pt x="555" y="339"/>
                      <a:pt x="557" y="343"/>
                    </a:cubicBezTo>
                    <a:cubicBezTo>
                      <a:pt x="558" y="340"/>
                      <a:pt x="559" y="338"/>
                      <a:pt x="560" y="335"/>
                    </a:cubicBezTo>
                    <a:cubicBezTo>
                      <a:pt x="562" y="333"/>
                      <a:pt x="564" y="338"/>
                      <a:pt x="563" y="339"/>
                    </a:cubicBezTo>
                    <a:cubicBezTo>
                      <a:pt x="563" y="344"/>
                      <a:pt x="560" y="344"/>
                      <a:pt x="557" y="344"/>
                    </a:cubicBezTo>
                    <a:cubicBezTo>
                      <a:pt x="558" y="346"/>
                      <a:pt x="558" y="346"/>
                      <a:pt x="559" y="347"/>
                    </a:cubicBezTo>
                    <a:cubicBezTo>
                      <a:pt x="564" y="347"/>
                      <a:pt x="569" y="345"/>
                      <a:pt x="572" y="351"/>
                    </a:cubicBezTo>
                    <a:cubicBezTo>
                      <a:pt x="566" y="359"/>
                      <a:pt x="581" y="358"/>
                      <a:pt x="583" y="366"/>
                    </a:cubicBezTo>
                    <a:cubicBezTo>
                      <a:pt x="597" y="359"/>
                      <a:pt x="598" y="379"/>
                      <a:pt x="611" y="381"/>
                    </a:cubicBezTo>
                    <a:cubicBezTo>
                      <a:pt x="611" y="379"/>
                      <a:pt x="611" y="377"/>
                      <a:pt x="611" y="376"/>
                    </a:cubicBezTo>
                    <a:cubicBezTo>
                      <a:pt x="615" y="377"/>
                      <a:pt x="618" y="381"/>
                      <a:pt x="621" y="384"/>
                    </a:cubicBezTo>
                    <a:cubicBezTo>
                      <a:pt x="619" y="387"/>
                      <a:pt x="616" y="383"/>
                      <a:pt x="613" y="383"/>
                    </a:cubicBezTo>
                    <a:cubicBezTo>
                      <a:pt x="614" y="386"/>
                      <a:pt x="615" y="389"/>
                      <a:pt x="615" y="392"/>
                    </a:cubicBezTo>
                    <a:cubicBezTo>
                      <a:pt x="607" y="394"/>
                      <a:pt x="607" y="381"/>
                      <a:pt x="599" y="383"/>
                    </a:cubicBezTo>
                    <a:cubicBezTo>
                      <a:pt x="594" y="390"/>
                      <a:pt x="610" y="390"/>
                      <a:pt x="606" y="396"/>
                    </a:cubicBezTo>
                    <a:cubicBezTo>
                      <a:pt x="610" y="401"/>
                      <a:pt x="620" y="401"/>
                      <a:pt x="619" y="409"/>
                    </a:cubicBezTo>
                    <a:cubicBezTo>
                      <a:pt x="616" y="414"/>
                      <a:pt x="610" y="407"/>
                      <a:pt x="608" y="413"/>
                    </a:cubicBezTo>
                    <a:cubicBezTo>
                      <a:pt x="614" y="416"/>
                      <a:pt x="614" y="423"/>
                      <a:pt x="620" y="426"/>
                    </a:cubicBezTo>
                    <a:cubicBezTo>
                      <a:pt x="623" y="431"/>
                      <a:pt x="616" y="432"/>
                      <a:pt x="613" y="430"/>
                    </a:cubicBezTo>
                    <a:cubicBezTo>
                      <a:pt x="611" y="426"/>
                      <a:pt x="605" y="424"/>
                      <a:pt x="602" y="426"/>
                    </a:cubicBezTo>
                    <a:cubicBezTo>
                      <a:pt x="595" y="425"/>
                      <a:pt x="589" y="417"/>
                      <a:pt x="584" y="426"/>
                    </a:cubicBezTo>
                    <a:cubicBezTo>
                      <a:pt x="583" y="423"/>
                      <a:pt x="580" y="423"/>
                      <a:pt x="577" y="423"/>
                    </a:cubicBezTo>
                    <a:cubicBezTo>
                      <a:pt x="579" y="436"/>
                      <a:pt x="567" y="423"/>
                      <a:pt x="563" y="423"/>
                    </a:cubicBezTo>
                    <a:cubicBezTo>
                      <a:pt x="554" y="424"/>
                      <a:pt x="553" y="413"/>
                      <a:pt x="545" y="412"/>
                    </a:cubicBezTo>
                    <a:cubicBezTo>
                      <a:pt x="542" y="410"/>
                      <a:pt x="535" y="403"/>
                      <a:pt x="534" y="409"/>
                    </a:cubicBezTo>
                    <a:cubicBezTo>
                      <a:pt x="536" y="415"/>
                      <a:pt x="548" y="417"/>
                      <a:pt x="542" y="423"/>
                    </a:cubicBezTo>
                    <a:cubicBezTo>
                      <a:pt x="532" y="420"/>
                      <a:pt x="522" y="410"/>
                      <a:pt x="511" y="414"/>
                    </a:cubicBezTo>
                    <a:cubicBezTo>
                      <a:pt x="507" y="415"/>
                      <a:pt x="522" y="428"/>
                      <a:pt x="518" y="424"/>
                    </a:cubicBezTo>
                    <a:cubicBezTo>
                      <a:pt x="522" y="424"/>
                      <a:pt x="525" y="427"/>
                      <a:pt x="528" y="430"/>
                    </a:cubicBezTo>
                    <a:cubicBezTo>
                      <a:pt x="535" y="432"/>
                      <a:pt x="544" y="433"/>
                      <a:pt x="551" y="437"/>
                    </a:cubicBezTo>
                    <a:cubicBezTo>
                      <a:pt x="563" y="440"/>
                      <a:pt x="571" y="450"/>
                      <a:pt x="584" y="450"/>
                    </a:cubicBezTo>
                    <a:cubicBezTo>
                      <a:pt x="589" y="451"/>
                      <a:pt x="592" y="457"/>
                      <a:pt x="596" y="458"/>
                    </a:cubicBezTo>
                    <a:cubicBezTo>
                      <a:pt x="600" y="452"/>
                      <a:pt x="604" y="457"/>
                      <a:pt x="608" y="460"/>
                    </a:cubicBezTo>
                    <a:cubicBezTo>
                      <a:pt x="608" y="465"/>
                      <a:pt x="619" y="471"/>
                      <a:pt x="609" y="475"/>
                    </a:cubicBezTo>
                    <a:cubicBezTo>
                      <a:pt x="601" y="470"/>
                      <a:pt x="593" y="475"/>
                      <a:pt x="586" y="477"/>
                    </a:cubicBezTo>
                    <a:cubicBezTo>
                      <a:pt x="583" y="478"/>
                      <a:pt x="580" y="473"/>
                      <a:pt x="577" y="475"/>
                    </a:cubicBezTo>
                    <a:cubicBezTo>
                      <a:pt x="567" y="478"/>
                      <a:pt x="557" y="481"/>
                      <a:pt x="547" y="480"/>
                    </a:cubicBezTo>
                    <a:cubicBezTo>
                      <a:pt x="536" y="481"/>
                      <a:pt x="529" y="466"/>
                      <a:pt x="519" y="473"/>
                    </a:cubicBezTo>
                    <a:cubicBezTo>
                      <a:pt x="510" y="464"/>
                      <a:pt x="498" y="464"/>
                      <a:pt x="487" y="461"/>
                    </a:cubicBezTo>
                    <a:cubicBezTo>
                      <a:pt x="482" y="471"/>
                      <a:pt x="475" y="460"/>
                      <a:pt x="467" y="463"/>
                    </a:cubicBezTo>
                    <a:cubicBezTo>
                      <a:pt x="460" y="463"/>
                      <a:pt x="464" y="452"/>
                      <a:pt x="456" y="456"/>
                    </a:cubicBezTo>
                    <a:cubicBezTo>
                      <a:pt x="446" y="452"/>
                      <a:pt x="462" y="451"/>
                      <a:pt x="462" y="445"/>
                    </a:cubicBezTo>
                    <a:cubicBezTo>
                      <a:pt x="459" y="443"/>
                      <a:pt x="455" y="441"/>
                      <a:pt x="452" y="438"/>
                    </a:cubicBezTo>
                    <a:cubicBezTo>
                      <a:pt x="444" y="438"/>
                      <a:pt x="453" y="449"/>
                      <a:pt x="444" y="446"/>
                    </a:cubicBezTo>
                    <a:cubicBezTo>
                      <a:pt x="445" y="436"/>
                      <a:pt x="435" y="443"/>
                      <a:pt x="431" y="437"/>
                    </a:cubicBezTo>
                    <a:cubicBezTo>
                      <a:pt x="431" y="424"/>
                      <a:pt x="415" y="427"/>
                      <a:pt x="408" y="418"/>
                    </a:cubicBezTo>
                    <a:cubicBezTo>
                      <a:pt x="406" y="414"/>
                      <a:pt x="406" y="409"/>
                      <a:pt x="401" y="406"/>
                    </a:cubicBezTo>
                    <a:cubicBezTo>
                      <a:pt x="398" y="410"/>
                      <a:pt x="398" y="414"/>
                      <a:pt x="393" y="417"/>
                    </a:cubicBezTo>
                    <a:cubicBezTo>
                      <a:pt x="393" y="418"/>
                      <a:pt x="393" y="420"/>
                      <a:pt x="393" y="421"/>
                    </a:cubicBezTo>
                    <a:cubicBezTo>
                      <a:pt x="389" y="424"/>
                      <a:pt x="390" y="417"/>
                      <a:pt x="390" y="416"/>
                    </a:cubicBezTo>
                    <a:cubicBezTo>
                      <a:pt x="386" y="413"/>
                      <a:pt x="389" y="407"/>
                      <a:pt x="384" y="40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4" name="Freeform 960">
                <a:extLst>
                  <a:ext uri="{FF2B5EF4-FFF2-40B4-BE49-F238E27FC236}">
                    <a16:creationId xmlns:a16="http://schemas.microsoft.com/office/drawing/2014/main" id="{FFEE6088-F2F1-4B91-9538-B79F595AA924}"/>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5" name="Freeform 961">
                <a:extLst>
                  <a:ext uri="{FF2B5EF4-FFF2-40B4-BE49-F238E27FC236}">
                    <a16:creationId xmlns:a16="http://schemas.microsoft.com/office/drawing/2014/main" id="{5900AAD1-08A2-4F7E-A369-9F65A28B800D}"/>
                  </a:ext>
                </a:extLst>
              </p:cNvPr>
              <p:cNvSpPr>
                <a:spLocks/>
              </p:cNvSpPr>
              <p:nvPr/>
            </p:nvSpPr>
            <p:spPr bwMode="auto">
              <a:xfrm>
                <a:off x="-4625" y="1267"/>
                <a:ext cx="93" cy="87"/>
              </a:xfrm>
              <a:custGeom>
                <a:avLst/>
                <a:gdLst>
                  <a:gd name="T0" fmla="*/ 29 w 151"/>
                  <a:gd name="T1" fmla="*/ 12 h 140"/>
                  <a:gd name="T2" fmla="*/ 40 w 151"/>
                  <a:gd name="T3" fmla="*/ 30 h 140"/>
                  <a:gd name="T4" fmla="*/ 42 w 151"/>
                  <a:gd name="T5" fmla="*/ 23 h 140"/>
                  <a:gd name="T6" fmla="*/ 55 w 151"/>
                  <a:gd name="T7" fmla="*/ 31 h 140"/>
                  <a:gd name="T8" fmla="*/ 71 w 151"/>
                  <a:gd name="T9" fmla="*/ 32 h 140"/>
                  <a:gd name="T10" fmla="*/ 92 w 151"/>
                  <a:gd name="T11" fmla="*/ 48 h 140"/>
                  <a:gd name="T12" fmla="*/ 107 w 151"/>
                  <a:gd name="T13" fmla="*/ 53 h 140"/>
                  <a:gd name="T14" fmla="*/ 120 w 151"/>
                  <a:gd name="T15" fmla="*/ 68 h 140"/>
                  <a:gd name="T16" fmla="*/ 124 w 151"/>
                  <a:gd name="T17" fmla="*/ 78 h 140"/>
                  <a:gd name="T18" fmla="*/ 136 w 151"/>
                  <a:gd name="T19" fmla="*/ 79 h 140"/>
                  <a:gd name="T20" fmla="*/ 139 w 151"/>
                  <a:gd name="T21" fmla="*/ 72 h 140"/>
                  <a:gd name="T22" fmla="*/ 151 w 151"/>
                  <a:gd name="T23" fmla="*/ 85 h 140"/>
                  <a:gd name="T24" fmla="*/ 142 w 151"/>
                  <a:gd name="T25" fmla="*/ 104 h 140"/>
                  <a:gd name="T26" fmla="*/ 119 w 151"/>
                  <a:gd name="T27" fmla="*/ 99 h 140"/>
                  <a:gd name="T28" fmla="*/ 109 w 151"/>
                  <a:gd name="T29" fmla="*/ 89 h 140"/>
                  <a:gd name="T30" fmla="*/ 92 w 151"/>
                  <a:gd name="T31" fmla="*/ 90 h 140"/>
                  <a:gd name="T32" fmla="*/ 81 w 151"/>
                  <a:gd name="T33" fmla="*/ 84 h 140"/>
                  <a:gd name="T34" fmla="*/ 65 w 151"/>
                  <a:gd name="T35" fmla="*/ 110 h 140"/>
                  <a:gd name="T36" fmla="*/ 48 w 151"/>
                  <a:gd name="T37" fmla="*/ 135 h 140"/>
                  <a:gd name="T38" fmla="*/ 38 w 151"/>
                  <a:gd name="T39" fmla="*/ 136 h 140"/>
                  <a:gd name="T40" fmla="*/ 26 w 151"/>
                  <a:gd name="T41" fmla="*/ 114 h 140"/>
                  <a:gd name="T42" fmla="*/ 11 w 151"/>
                  <a:gd name="T43" fmla="*/ 118 h 140"/>
                  <a:gd name="T44" fmla="*/ 20 w 151"/>
                  <a:gd name="T45" fmla="*/ 98 h 140"/>
                  <a:gd name="T46" fmla="*/ 13 w 151"/>
                  <a:gd name="T47" fmla="*/ 5 h 140"/>
                  <a:gd name="T48" fmla="*/ 17 w 151"/>
                  <a:gd name="T49" fmla="*/ 0 h 140"/>
                  <a:gd name="T50" fmla="*/ 29 w 151"/>
                  <a:gd name="T51" fmla="*/ 1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1" h="140">
                    <a:moveTo>
                      <a:pt x="29" y="12"/>
                    </a:moveTo>
                    <a:cubicBezTo>
                      <a:pt x="18" y="19"/>
                      <a:pt x="36" y="24"/>
                      <a:pt x="40" y="30"/>
                    </a:cubicBezTo>
                    <a:cubicBezTo>
                      <a:pt x="42" y="29"/>
                      <a:pt x="42" y="26"/>
                      <a:pt x="42" y="23"/>
                    </a:cubicBezTo>
                    <a:cubicBezTo>
                      <a:pt x="47" y="25"/>
                      <a:pt x="53" y="24"/>
                      <a:pt x="55" y="31"/>
                    </a:cubicBezTo>
                    <a:cubicBezTo>
                      <a:pt x="60" y="33"/>
                      <a:pt x="65" y="31"/>
                      <a:pt x="71" y="32"/>
                    </a:cubicBezTo>
                    <a:cubicBezTo>
                      <a:pt x="75" y="41"/>
                      <a:pt x="86" y="40"/>
                      <a:pt x="92" y="48"/>
                    </a:cubicBezTo>
                    <a:cubicBezTo>
                      <a:pt x="98" y="43"/>
                      <a:pt x="103" y="51"/>
                      <a:pt x="107" y="53"/>
                    </a:cubicBezTo>
                    <a:cubicBezTo>
                      <a:pt x="114" y="57"/>
                      <a:pt x="116" y="62"/>
                      <a:pt x="120" y="68"/>
                    </a:cubicBezTo>
                    <a:cubicBezTo>
                      <a:pt x="120" y="72"/>
                      <a:pt x="117" y="79"/>
                      <a:pt x="124" y="78"/>
                    </a:cubicBezTo>
                    <a:cubicBezTo>
                      <a:pt x="129" y="73"/>
                      <a:pt x="132" y="81"/>
                      <a:pt x="136" y="79"/>
                    </a:cubicBezTo>
                    <a:cubicBezTo>
                      <a:pt x="136" y="76"/>
                      <a:pt x="133" y="72"/>
                      <a:pt x="139" y="72"/>
                    </a:cubicBezTo>
                    <a:cubicBezTo>
                      <a:pt x="141" y="77"/>
                      <a:pt x="149" y="81"/>
                      <a:pt x="151" y="85"/>
                    </a:cubicBezTo>
                    <a:cubicBezTo>
                      <a:pt x="143" y="91"/>
                      <a:pt x="151" y="99"/>
                      <a:pt x="142" y="104"/>
                    </a:cubicBezTo>
                    <a:cubicBezTo>
                      <a:pt x="134" y="102"/>
                      <a:pt x="126" y="90"/>
                      <a:pt x="119" y="99"/>
                    </a:cubicBezTo>
                    <a:cubicBezTo>
                      <a:pt x="111" y="100"/>
                      <a:pt x="117" y="89"/>
                      <a:pt x="109" y="89"/>
                    </a:cubicBezTo>
                    <a:cubicBezTo>
                      <a:pt x="103" y="88"/>
                      <a:pt x="98" y="94"/>
                      <a:pt x="92" y="90"/>
                    </a:cubicBezTo>
                    <a:cubicBezTo>
                      <a:pt x="90" y="85"/>
                      <a:pt x="88" y="77"/>
                      <a:pt x="81" y="84"/>
                    </a:cubicBezTo>
                    <a:cubicBezTo>
                      <a:pt x="73" y="91"/>
                      <a:pt x="78" y="105"/>
                      <a:pt x="65" y="110"/>
                    </a:cubicBezTo>
                    <a:cubicBezTo>
                      <a:pt x="67" y="119"/>
                      <a:pt x="50" y="126"/>
                      <a:pt x="48" y="135"/>
                    </a:cubicBezTo>
                    <a:cubicBezTo>
                      <a:pt x="47" y="138"/>
                      <a:pt x="41" y="140"/>
                      <a:pt x="38" y="136"/>
                    </a:cubicBezTo>
                    <a:cubicBezTo>
                      <a:pt x="28" y="130"/>
                      <a:pt x="37" y="112"/>
                      <a:pt x="26" y="114"/>
                    </a:cubicBezTo>
                    <a:cubicBezTo>
                      <a:pt x="21" y="118"/>
                      <a:pt x="17" y="119"/>
                      <a:pt x="11" y="118"/>
                    </a:cubicBezTo>
                    <a:cubicBezTo>
                      <a:pt x="0" y="111"/>
                      <a:pt x="20" y="105"/>
                      <a:pt x="20" y="98"/>
                    </a:cubicBezTo>
                    <a:cubicBezTo>
                      <a:pt x="9" y="69"/>
                      <a:pt x="11" y="36"/>
                      <a:pt x="13" y="5"/>
                    </a:cubicBezTo>
                    <a:cubicBezTo>
                      <a:pt x="14" y="3"/>
                      <a:pt x="15" y="1"/>
                      <a:pt x="17" y="0"/>
                    </a:cubicBezTo>
                    <a:cubicBezTo>
                      <a:pt x="21" y="6"/>
                      <a:pt x="27" y="4"/>
                      <a:pt x="29"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6" name="Freeform 962">
                <a:extLst>
                  <a:ext uri="{FF2B5EF4-FFF2-40B4-BE49-F238E27FC236}">
                    <a16:creationId xmlns:a16="http://schemas.microsoft.com/office/drawing/2014/main" id="{80ECF621-D9A5-4F29-94CF-E417B1F6C0F7}"/>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7" name="Freeform 963">
                <a:extLst>
                  <a:ext uri="{FF2B5EF4-FFF2-40B4-BE49-F238E27FC236}">
                    <a16:creationId xmlns:a16="http://schemas.microsoft.com/office/drawing/2014/main" id="{9EAD3816-FACC-4C44-A667-CEA45CAD2D4E}"/>
                  </a:ext>
                </a:extLst>
              </p:cNvPr>
              <p:cNvSpPr>
                <a:spLocks/>
              </p:cNvSpPr>
              <p:nvPr/>
            </p:nvSpPr>
            <p:spPr bwMode="auto">
              <a:xfrm>
                <a:off x="-4599" y="1261"/>
                <a:ext cx="17" cy="13"/>
              </a:xfrm>
              <a:custGeom>
                <a:avLst/>
                <a:gdLst>
                  <a:gd name="T0" fmla="*/ 27 w 27"/>
                  <a:gd name="T1" fmla="*/ 14 h 21"/>
                  <a:gd name="T2" fmla="*/ 15 w 27"/>
                  <a:gd name="T3" fmla="*/ 18 h 21"/>
                  <a:gd name="T4" fmla="*/ 0 w 27"/>
                  <a:gd name="T5" fmla="*/ 0 h 21"/>
                  <a:gd name="T6" fmla="*/ 27 w 27"/>
                  <a:gd name="T7" fmla="*/ 14 h 21"/>
                </a:gdLst>
                <a:ahLst/>
                <a:cxnLst>
                  <a:cxn ang="0">
                    <a:pos x="T0" y="T1"/>
                  </a:cxn>
                  <a:cxn ang="0">
                    <a:pos x="T2" y="T3"/>
                  </a:cxn>
                  <a:cxn ang="0">
                    <a:pos x="T4" y="T5"/>
                  </a:cxn>
                  <a:cxn ang="0">
                    <a:pos x="T6" y="T7"/>
                  </a:cxn>
                </a:cxnLst>
                <a:rect l="0" t="0" r="r" b="b"/>
                <a:pathLst>
                  <a:path w="27" h="21">
                    <a:moveTo>
                      <a:pt x="27" y="14"/>
                    </a:moveTo>
                    <a:cubicBezTo>
                      <a:pt x="26" y="18"/>
                      <a:pt x="19" y="21"/>
                      <a:pt x="15" y="18"/>
                    </a:cubicBezTo>
                    <a:cubicBezTo>
                      <a:pt x="4" y="17"/>
                      <a:pt x="6" y="6"/>
                      <a:pt x="0" y="0"/>
                    </a:cubicBezTo>
                    <a:cubicBezTo>
                      <a:pt x="9" y="4"/>
                      <a:pt x="17" y="12"/>
                      <a:pt x="27"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88" name="Freeform 964">
                <a:extLst>
                  <a:ext uri="{FF2B5EF4-FFF2-40B4-BE49-F238E27FC236}">
                    <a16:creationId xmlns:a16="http://schemas.microsoft.com/office/drawing/2014/main" id="{DF1C783C-2835-4EC9-AF45-B01F1AF873F8}"/>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9" name="Freeform 965">
                <a:extLst>
                  <a:ext uri="{FF2B5EF4-FFF2-40B4-BE49-F238E27FC236}">
                    <a16:creationId xmlns:a16="http://schemas.microsoft.com/office/drawing/2014/main" id="{CB52E556-BADC-49F5-B1B8-6442EB882AAE}"/>
                  </a:ext>
                </a:extLst>
              </p:cNvPr>
              <p:cNvSpPr>
                <a:spLocks/>
              </p:cNvSpPr>
              <p:nvPr/>
            </p:nvSpPr>
            <p:spPr bwMode="auto">
              <a:xfrm>
                <a:off x="-4908" y="1200"/>
                <a:ext cx="12" cy="5"/>
              </a:xfrm>
              <a:custGeom>
                <a:avLst/>
                <a:gdLst>
                  <a:gd name="T0" fmla="*/ 6 w 19"/>
                  <a:gd name="T1" fmla="*/ 0 h 7"/>
                  <a:gd name="T2" fmla="*/ 6 w 19"/>
                  <a:gd name="T3" fmla="*/ 0 h 7"/>
                </a:gdLst>
                <a:ahLst/>
                <a:cxnLst>
                  <a:cxn ang="0">
                    <a:pos x="T0" y="T1"/>
                  </a:cxn>
                  <a:cxn ang="0">
                    <a:pos x="T2" y="T3"/>
                  </a:cxn>
                </a:cxnLst>
                <a:rect l="0" t="0" r="r" b="b"/>
                <a:pathLst>
                  <a:path w="19" h="7">
                    <a:moveTo>
                      <a:pt x="6" y="0"/>
                    </a:moveTo>
                    <a:cubicBezTo>
                      <a:pt x="19" y="4"/>
                      <a:pt x="0" y="7"/>
                      <a:pt x="6"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490" name="Freeform 966">
                <a:extLst>
                  <a:ext uri="{FF2B5EF4-FFF2-40B4-BE49-F238E27FC236}">
                    <a16:creationId xmlns:a16="http://schemas.microsoft.com/office/drawing/2014/main" id="{988D7828-3CBF-4E60-8777-36394CAAB644}"/>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91" name="Freeform 967">
                <a:extLst>
                  <a:ext uri="{FF2B5EF4-FFF2-40B4-BE49-F238E27FC236}">
                    <a16:creationId xmlns:a16="http://schemas.microsoft.com/office/drawing/2014/main" id="{00F19B5C-EB9E-4780-8AF5-8CFE37D32C8E}"/>
                  </a:ext>
                </a:extLst>
              </p:cNvPr>
              <p:cNvSpPr>
                <a:spLocks/>
              </p:cNvSpPr>
              <p:nvPr/>
            </p:nvSpPr>
            <p:spPr bwMode="auto">
              <a:xfrm>
                <a:off x="-4643" y="1195"/>
                <a:ext cx="7" cy="17"/>
              </a:xfrm>
              <a:custGeom>
                <a:avLst/>
                <a:gdLst>
                  <a:gd name="T0" fmla="*/ 8 w 11"/>
                  <a:gd name="T1" fmla="*/ 13 h 27"/>
                  <a:gd name="T2" fmla="*/ 6 w 11"/>
                  <a:gd name="T3" fmla="*/ 27 h 27"/>
                  <a:gd name="T4" fmla="*/ 0 w 11"/>
                  <a:gd name="T5" fmla="*/ 7 h 27"/>
                  <a:gd name="T6" fmla="*/ 3 w 11"/>
                  <a:gd name="T7" fmla="*/ 0 h 27"/>
                  <a:gd name="T8" fmla="*/ 8 w 11"/>
                  <a:gd name="T9" fmla="*/ 13 h 27"/>
                </a:gdLst>
                <a:ahLst/>
                <a:cxnLst>
                  <a:cxn ang="0">
                    <a:pos x="T0" y="T1"/>
                  </a:cxn>
                  <a:cxn ang="0">
                    <a:pos x="T2" y="T3"/>
                  </a:cxn>
                  <a:cxn ang="0">
                    <a:pos x="T4" y="T5"/>
                  </a:cxn>
                  <a:cxn ang="0">
                    <a:pos x="T6" y="T7"/>
                  </a:cxn>
                  <a:cxn ang="0">
                    <a:pos x="T8" y="T9"/>
                  </a:cxn>
                </a:cxnLst>
                <a:rect l="0" t="0" r="r" b="b"/>
                <a:pathLst>
                  <a:path w="11" h="27">
                    <a:moveTo>
                      <a:pt x="8" y="13"/>
                    </a:moveTo>
                    <a:cubicBezTo>
                      <a:pt x="10" y="17"/>
                      <a:pt x="8" y="23"/>
                      <a:pt x="6" y="27"/>
                    </a:cubicBezTo>
                    <a:cubicBezTo>
                      <a:pt x="0" y="22"/>
                      <a:pt x="6" y="11"/>
                      <a:pt x="0" y="7"/>
                    </a:cubicBezTo>
                    <a:cubicBezTo>
                      <a:pt x="1" y="3"/>
                      <a:pt x="1" y="2"/>
                      <a:pt x="3" y="0"/>
                    </a:cubicBezTo>
                    <a:cubicBezTo>
                      <a:pt x="11" y="0"/>
                      <a:pt x="8" y="10"/>
                      <a:pt x="8" y="1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grpSp>
        <p:sp>
          <p:nvSpPr>
            <p:cNvPr id="124" name="Freeform 969">
              <a:extLst>
                <a:ext uri="{FF2B5EF4-FFF2-40B4-BE49-F238E27FC236}">
                  <a16:creationId xmlns:a16="http://schemas.microsoft.com/office/drawing/2014/main" id="{99D89019-F830-4283-8EEB-0002F64A8FE0}"/>
                </a:ext>
              </a:extLst>
            </p:cNvPr>
            <p:cNvSpPr>
              <a:spLocks/>
            </p:cNvSpPr>
            <p:nvPr/>
          </p:nvSpPr>
          <p:spPr bwMode="auto">
            <a:xfrm>
              <a:off x="-7842442" y="1881198"/>
              <a:ext cx="7938" cy="6350"/>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970">
              <a:extLst>
                <a:ext uri="{FF2B5EF4-FFF2-40B4-BE49-F238E27FC236}">
                  <a16:creationId xmlns:a16="http://schemas.microsoft.com/office/drawing/2014/main" id="{9F5CC40D-9D09-4610-8A72-DDAC54736AFD}"/>
                </a:ext>
              </a:extLst>
            </p:cNvPr>
            <p:cNvSpPr>
              <a:spLocks/>
            </p:cNvSpPr>
            <p:nvPr/>
          </p:nvSpPr>
          <p:spPr bwMode="auto">
            <a:xfrm>
              <a:off x="-7842442" y="1881198"/>
              <a:ext cx="7938" cy="6350"/>
            </a:xfrm>
            <a:custGeom>
              <a:avLst/>
              <a:gdLst>
                <a:gd name="T0" fmla="*/ 7 w 8"/>
                <a:gd name="T1" fmla="*/ 4 h 7"/>
                <a:gd name="T2" fmla="*/ 1 w 8"/>
                <a:gd name="T3" fmla="*/ 4 h 7"/>
                <a:gd name="T4" fmla="*/ 5 w 8"/>
                <a:gd name="T5" fmla="*/ 0 h 7"/>
                <a:gd name="T6" fmla="*/ 7 w 8"/>
                <a:gd name="T7" fmla="*/ 4 h 7"/>
              </a:gdLst>
              <a:ahLst/>
              <a:cxnLst>
                <a:cxn ang="0">
                  <a:pos x="T0" y="T1"/>
                </a:cxn>
                <a:cxn ang="0">
                  <a:pos x="T2" y="T3"/>
                </a:cxn>
                <a:cxn ang="0">
                  <a:pos x="T4" y="T5"/>
                </a:cxn>
                <a:cxn ang="0">
                  <a:pos x="T6" y="T7"/>
                </a:cxn>
              </a:cxnLst>
              <a:rect l="0" t="0" r="r" b="b"/>
              <a:pathLst>
                <a:path w="8" h="7">
                  <a:moveTo>
                    <a:pt x="7" y="4"/>
                  </a:moveTo>
                  <a:cubicBezTo>
                    <a:pt x="5" y="7"/>
                    <a:pt x="0" y="7"/>
                    <a:pt x="1" y="4"/>
                  </a:cubicBezTo>
                  <a:cubicBezTo>
                    <a:pt x="1" y="2"/>
                    <a:pt x="3" y="2"/>
                    <a:pt x="5" y="0"/>
                  </a:cubicBezTo>
                  <a:cubicBezTo>
                    <a:pt x="6" y="1"/>
                    <a:pt x="8" y="3"/>
                    <a:pt x="7"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6" name="Freeform 971">
              <a:extLst>
                <a:ext uri="{FF2B5EF4-FFF2-40B4-BE49-F238E27FC236}">
                  <a16:creationId xmlns:a16="http://schemas.microsoft.com/office/drawing/2014/main" id="{781B86FB-08BA-4195-8119-382E6DBADA99}"/>
                </a:ext>
              </a:extLst>
            </p:cNvPr>
            <p:cNvSpPr>
              <a:spLocks/>
            </p:cNvSpPr>
            <p:nvPr/>
          </p:nvSpPr>
          <p:spPr bwMode="auto">
            <a:xfrm>
              <a:off x="-7702738" y="1879610"/>
              <a:ext cx="7938" cy="11113"/>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972">
              <a:extLst>
                <a:ext uri="{FF2B5EF4-FFF2-40B4-BE49-F238E27FC236}">
                  <a16:creationId xmlns:a16="http://schemas.microsoft.com/office/drawing/2014/main" id="{1CC7C28D-1FE7-4328-ADD6-FA1776CE801B}"/>
                </a:ext>
              </a:extLst>
            </p:cNvPr>
            <p:cNvSpPr>
              <a:spLocks/>
            </p:cNvSpPr>
            <p:nvPr/>
          </p:nvSpPr>
          <p:spPr bwMode="auto">
            <a:xfrm>
              <a:off x="-7702738" y="1879610"/>
              <a:ext cx="7938" cy="11113"/>
            </a:xfrm>
            <a:custGeom>
              <a:avLst/>
              <a:gdLst>
                <a:gd name="T0" fmla="*/ 6 w 8"/>
                <a:gd name="T1" fmla="*/ 10 h 11"/>
                <a:gd name="T2" fmla="*/ 0 w 8"/>
                <a:gd name="T3" fmla="*/ 4 h 11"/>
                <a:gd name="T4" fmla="*/ 3 w 8"/>
                <a:gd name="T5" fmla="*/ 0 h 11"/>
                <a:gd name="T6" fmla="*/ 6 w 8"/>
                <a:gd name="T7" fmla="*/ 10 h 11"/>
              </a:gdLst>
              <a:ahLst/>
              <a:cxnLst>
                <a:cxn ang="0">
                  <a:pos x="T0" y="T1"/>
                </a:cxn>
                <a:cxn ang="0">
                  <a:pos x="T2" y="T3"/>
                </a:cxn>
                <a:cxn ang="0">
                  <a:pos x="T4" y="T5"/>
                </a:cxn>
                <a:cxn ang="0">
                  <a:pos x="T6" y="T7"/>
                </a:cxn>
              </a:cxnLst>
              <a:rect l="0" t="0" r="r" b="b"/>
              <a:pathLst>
                <a:path w="8" h="11">
                  <a:moveTo>
                    <a:pt x="6" y="10"/>
                  </a:moveTo>
                  <a:cubicBezTo>
                    <a:pt x="3" y="11"/>
                    <a:pt x="0" y="7"/>
                    <a:pt x="0" y="4"/>
                  </a:cubicBezTo>
                  <a:cubicBezTo>
                    <a:pt x="0" y="2"/>
                    <a:pt x="2" y="1"/>
                    <a:pt x="3" y="0"/>
                  </a:cubicBezTo>
                  <a:cubicBezTo>
                    <a:pt x="8" y="2"/>
                    <a:pt x="7" y="7"/>
                    <a:pt x="6"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28" name="Freeform 973">
              <a:extLst>
                <a:ext uri="{FF2B5EF4-FFF2-40B4-BE49-F238E27FC236}">
                  <a16:creationId xmlns:a16="http://schemas.microsoft.com/office/drawing/2014/main" id="{1202BD1E-32DA-4494-BE87-DEB0A7ECE56F}"/>
                </a:ext>
              </a:extLst>
            </p:cNvPr>
            <p:cNvSpPr>
              <a:spLocks/>
            </p:cNvSpPr>
            <p:nvPr/>
          </p:nvSpPr>
          <p:spPr bwMode="auto">
            <a:xfrm>
              <a:off x="-7658287" y="1879610"/>
              <a:ext cx="7938" cy="7938"/>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974">
              <a:extLst>
                <a:ext uri="{FF2B5EF4-FFF2-40B4-BE49-F238E27FC236}">
                  <a16:creationId xmlns:a16="http://schemas.microsoft.com/office/drawing/2014/main" id="{034DCBD4-58EA-44D4-9055-DACD4781FF29}"/>
                </a:ext>
              </a:extLst>
            </p:cNvPr>
            <p:cNvSpPr>
              <a:spLocks/>
            </p:cNvSpPr>
            <p:nvPr/>
          </p:nvSpPr>
          <p:spPr bwMode="auto">
            <a:xfrm>
              <a:off x="-7658287" y="1879610"/>
              <a:ext cx="7938" cy="7938"/>
            </a:xfrm>
            <a:custGeom>
              <a:avLst/>
              <a:gdLst>
                <a:gd name="T0" fmla="*/ 5 w 9"/>
                <a:gd name="T1" fmla="*/ 7 h 8"/>
                <a:gd name="T2" fmla="*/ 1 w 9"/>
                <a:gd name="T3" fmla="*/ 3 h 8"/>
                <a:gd name="T4" fmla="*/ 5 w 9"/>
                <a:gd name="T5" fmla="*/ 0 h 8"/>
                <a:gd name="T6" fmla="*/ 5 w 9"/>
                <a:gd name="T7" fmla="*/ 7 h 8"/>
              </a:gdLst>
              <a:ahLst/>
              <a:cxnLst>
                <a:cxn ang="0">
                  <a:pos x="T0" y="T1"/>
                </a:cxn>
                <a:cxn ang="0">
                  <a:pos x="T2" y="T3"/>
                </a:cxn>
                <a:cxn ang="0">
                  <a:pos x="T4" y="T5"/>
                </a:cxn>
                <a:cxn ang="0">
                  <a:pos x="T6" y="T7"/>
                </a:cxn>
              </a:cxnLst>
              <a:rect l="0" t="0" r="r" b="b"/>
              <a:pathLst>
                <a:path w="9" h="8">
                  <a:moveTo>
                    <a:pt x="5" y="7"/>
                  </a:moveTo>
                  <a:cubicBezTo>
                    <a:pt x="3" y="8"/>
                    <a:pt x="0" y="5"/>
                    <a:pt x="1" y="3"/>
                  </a:cubicBezTo>
                  <a:cubicBezTo>
                    <a:pt x="1" y="0"/>
                    <a:pt x="4" y="2"/>
                    <a:pt x="5" y="0"/>
                  </a:cubicBezTo>
                  <a:cubicBezTo>
                    <a:pt x="9" y="1"/>
                    <a:pt x="8" y="5"/>
                    <a:pt x="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0" name="Freeform 975">
              <a:extLst>
                <a:ext uri="{FF2B5EF4-FFF2-40B4-BE49-F238E27FC236}">
                  <a16:creationId xmlns:a16="http://schemas.microsoft.com/office/drawing/2014/main" id="{0392AA62-EC60-4006-A39B-FC1610F0340E}"/>
                </a:ext>
              </a:extLst>
            </p:cNvPr>
            <p:cNvSpPr>
              <a:spLocks/>
            </p:cNvSpPr>
            <p:nvPr/>
          </p:nvSpPr>
          <p:spPr bwMode="auto">
            <a:xfrm>
              <a:off x="-7629711" y="1868497"/>
              <a:ext cx="12700" cy="19051"/>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976">
              <a:extLst>
                <a:ext uri="{FF2B5EF4-FFF2-40B4-BE49-F238E27FC236}">
                  <a16:creationId xmlns:a16="http://schemas.microsoft.com/office/drawing/2014/main" id="{E5EB0233-04D4-4261-B456-BD419B7D5019}"/>
                </a:ext>
              </a:extLst>
            </p:cNvPr>
            <p:cNvSpPr>
              <a:spLocks/>
            </p:cNvSpPr>
            <p:nvPr/>
          </p:nvSpPr>
          <p:spPr bwMode="auto">
            <a:xfrm>
              <a:off x="-7629711" y="1868497"/>
              <a:ext cx="12700" cy="19051"/>
            </a:xfrm>
            <a:custGeom>
              <a:avLst/>
              <a:gdLst>
                <a:gd name="T0" fmla="*/ 8 w 13"/>
                <a:gd name="T1" fmla="*/ 12 h 19"/>
                <a:gd name="T2" fmla="*/ 0 w 13"/>
                <a:gd name="T3" fmla="*/ 10 h 19"/>
                <a:gd name="T4" fmla="*/ 7 w 13"/>
                <a:gd name="T5" fmla="*/ 0 h 19"/>
                <a:gd name="T6" fmla="*/ 8 w 13"/>
                <a:gd name="T7" fmla="*/ 12 h 19"/>
              </a:gdLst>
              <a:ahLst/>
              <a:cxnLst>
                <a:cxn ang="0">
                  <a:pos x="T0" y="T1"/>
                </a:cxn>
                <a:cxn ang="0">
                  <a:pos x="T2" y="T3"/>
                </a:cxn>
                <a:cxn ang="0">
                  <a:pos x="T4" y="T5"/>
                </a:cxn>
                <a:cxn ang="0">
                  <a:pos x="T6" y="T7"/>
                </a:cxn>
              </a:cxnLst>
              <a:rect l="0" t="0" r="r" b="b"/>
              <a:pathLst>
                <a:path w="13" h="19">
                  <a:moveTo>
                    <a:pt x="8" y="12"/>
                  </a:moveTo>
                  <a:cubicBezTo>
                    <a:pt x="5" y="19"/>
                    <a:pt x="3" y="11"/>
                    <a:pt x="0" y="10"/>
                  </a:cubicBezTo>
                  <a:cubicBezTo>
                    <a:pt x="2" y="7"/>
                    <a:pt x="4" y="3"/>
                    <a:pt x="7" y="0"/>
                  </a:cubicBezTo>
                  <a:cubicBezTo>
                    <a:pt x="13" y="2"/>
                    <a:pt x="9" y="9"/>
                    <a:pt x="8"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2" name="Freeform 977">
              <a:extLst>
                <a:ext uri="{FF2B5EF4-FFF2-40B4-BE49-F238E27FC236}">
                  <a16:creationId xmlns:a16="http://schemas.microsoft.com/office/drawing/2014/main" id="{1981EA0C-AFBD-4ADA-BBE7-795934625175}"/>
                </a:ext>
              </a:extLst>
            </p:cNvPr>
            <p:cNvSpPr>
              <a:spLocks/>
            </p:cNvSpPr>
            <p:nvPr/>
          </p:nvSpPr>
          <p:spPr bwMode="auto">
            <a:xfrm>
              <a:off x="-7228064" y="1865322"/>
              <a:ext cx="7938" cy="11113"/>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978">
              <a:extLst>
                <a:ext uri="{FF2B5EF4-FFF2-40B4-BE49-F238E27FC236}">
                  <a16:creationId xmlns:a16="http://schemas.microsoft.com/office/drawing/2014/main" id="{0FEBC5A1-2361-4D46-AE2F-219ACF4E56E5}"/>
                </a:ext>
              </a:extLst>
            </p:cNvPr>
            <p:cNvSpPr>
              <a:spLocks/>
            </p:cNvSpPr>
            <p:nvPr/>
          </p:nvSpPr>
          <p:spPr bwMode="auto">
            <a:xfrm>
              <a:off x="-7228064" y="1865322"/>
              <a:ext cx="7938" cy="11113"/>
            </a:xfrm>
            <a:custGeom>
              <a:avLst/>
              <a:gdLst>
                <a:gd name="T0" fmla="*/ 8 w 8"/>
                <a:gd name="T1" fmla="*/ 8 h 11"/>
                <a:gd name="T2" fmla="*/ 3 w 8"/>
                <a:gd name="T3" fmla="*/ 11 h 11"/>
                <a:gd name="T4" fmla="*/ 2 w 8"/>
                <a:gd name="T5" fmla="*/ 1 h 11"/>
                <a:gd name="T6" fmla="*/ 8 w 8"/>
                <a:gd name="T7" fmla="*/ 8 h 11"/>
              </a:gdLst>
              <a:ahLst/>
              <a:cxnLst>
                <a:cxn ang="0">
                  <a:pos x="T0" y="T1"/>
                </a:cxn>
                <a:cxn ang="0">
                  <a:pos x="T2" y="T3"/>
                </a:cxn>
                <a:cxn ang="0">
                  <a:pos x="T4" y="T5"/>
                </a:cxn>
                <a:cxn ang="0">
                  <a:pos x="T6" y="T7"/>
                </a:cxn>
              </a:cxnLst>
              <a:rect l="0" t="0" r="r" b="b"/>
              <a:pathLst>
                <a:path w="8" h="11">
                  <a:moveTo>
                    <a:pt x="8" y="8"/>
                  </a:moveTo>
                  <a:cubicBezTo>
                    <a:pt x="8" y="11"/>
                    <a:pt x="5" y="11"/>
                    <a:pt x="3" y="11"/>
                  </a:cubicBezTo>
                  <a:cubicBezTo>
                    <a:pt x="0" y="8"/>
                    <a:pt x="0" y="4"/>
                    <a:pt x="2" y="1"/>
                  </a:cubicBezTo>
                  <a:cubicBezTo>
                    <a:pt x="7" y="0"/>
                    <a:pt x="8" y="6"/>
                    <a:pt x="8"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4" name="Freeform 979">
              <a:extLst>
                <a:ext uri="{FF2B5EF4-FFF2-40B4-BE49-F238E27FC236}">
                  <a16:creationId xmlns:a16="http://schemas.microsoft.com/office/drawing/2014/main" id="{B4E4A867-E2BD-4004-B29E-4B52553034A8}"/>
                </a:ext>
              </a:extLst>
            </p:cNvPr>
            <p:cNvSpPr>
              <a:spLocks/>
            </p:cNvSpPr>
            <p:nvPr/>
          </p:nvSpPr>
          <p:spPr bwMode="auto">
            <a:xfrm>
              <a:off x="-7618598" y="1865322"/>
              <a:ext cx="6350" cy="6350"/>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980">
              <a:extLst>
                <a:ext uri="{FF2B5EF4-FFF2-40B4-BE49-F238E27FC236}">
                  <a16:creationId xmlns:a16="http://schemas.microsoft.com/office/drawing/2014/main" id="{BC5AF208-4CEB-4C4D-B615-8173380F3D26}"/>
                </a:ext>
              </a:extLst>
            </p:cNvPr>
            <p:cNvSpPr>
              <a:spLocks/>
            </p:cNvSpPr>
            <p:nvPr/>
          </p:nvSpPr>
          <p:spPr bwMode="auto">
            <a:xfrm>
              <a:off x="-7618598" y="1865322"/>
              <a:ext cx="6350" cy="6350"/>
            </a:xfrm>
            <a:custGeom>
              <a:avLst/>
              <a:gdLst>
                <a:gd name="T0" fmla="*/ 4 w 6"/>
                <a:gd name="T1" fmla="*/ 6 h 6"/>
                <a:gd name="T2" fmla="*/ 4 w 6"/>
                <a:gd name="T3" fmla="*/ 6 h 6"/>
                <a:gd name="T4" fmla="*/ 2 w 6"/>
                <a:gd name="T5" fmla="*/ 1 h 6"/>
                <a:gd name="T6" fmla="*/ 4 w 6"/>
                <a:gd name="T7" fmla="*/ 6 h 6"/>
              </a:gdLst>
              <a:ahLst/>
              <a:cxnLst>
                <a:cxn ang="0">
                  <a:pos x="T0" y="T1"/>
                </a:cxn>
                <a:cxn ang="0">
                  <a:pos x="T2" y="T3"/>
                </a:cxn>
                <a:cxn ang="0">
                  <a:pos x="T4" y="T5"/>
                </a:cxn>
                <a:cxn ang="0">
                  <a:pos x="T6" y="T7"/>
                </a:cxn>
              </a:cxnLst>
              <a:rect l="0" t="0" r="r" b="b"/>
              <a:pathLst>
                <a:path w="6" h="6">
                  <a:moveTo>
                    <a:pt x="4" y="6"/>
                  </a:moveTo>
                  <a:cubicBezTo>
                    <a:pt x="5" y="5"/>
                    <a:pt x="4" y="6"/>
                    <a:pt x="4" y="6"/>
                  </a:cubicBezTo>
                  <a:cubicBezTo>
                    <a:pt x="1" y="5"/>
                    <a:pt x="0" y="3"/>
                    <a:pt x="2" y="1"/>
                  </a:cubicBezTo>
                  <a:cubicBezTo>
                    <a:pt x="3" y="0"/>
                    <a:pt x="6" y="1"/>
                    <a:pt x="4"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6" name="Freeform 981">
              <a:extLst>
                <a:ext uri="{FF2B5EF4-FFF2-40B4-BE49-F238E27FC236}">
                  <a16:creationId xmlns:a16="http://schemas.microsoft.com/office/drawing/2014/main" id="{6F92E8D1-8C13-40C6-9D22-CD51DAF357A1}"/>
                </a:ext>
              </a:extLst>
            </p:cNvPr>
            <p:cNvSpPr>
              <a:spLocks/>
            </p:cNvSpPr>
            <p:nvPr/>
          </p:nvSpPr>
          <p:spPr bwMode="auto">
            <a:xfrm>
              <a:off x="-7185201" y="1851034"/>
              <a:ext cx="39689" cy="71438"/>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982">
              <a:extLst>
                <a:ext uri="{FF2B5EF4-FFF2-40B4-BE49-F238E27FC236}">
                  <a16:creationId xmlns:a16="http://schemas.microsoft.com/office/drawing/2014/main" id="{0C43B9CA-ACB8-4DD4-99A4-E2BFB4D6B54F}"/>
                </a:ext>
              </a:extLst>
            </p:cNvPr>
            <p:cNvSpPr>
              <a:spLocks/>
            </p:cNvSpPr>
            <p:nvPr/>
          </p:nvSpPr>
          <p:spPr bwMode="auto">
            <a:xfrm>
              <a:off x="-7185201" y="1851034"/>
              <a:ext cx="39689" cy="71438"/>
            </a:xfrm>
            <a:custGeom>
              <a:avLst/>
              <a:gdLst>
                <a:gd name="T0" fmla="*/ 32 w 40"/>
                <a:gd name="T1" fmla="*/ 7 h 72"/>
                <a:gd name="T2" fmla="*/ 40 w 40"/>
                <a:gd name="T3" fmla="*/ 42 h 72"/>
                <a:gd name="T4" fmla="*/ 31 w 40"/>
                <a:gd name="T5" fmla="*/ 57 h 72"/>
                <a:gd name="T6" fmla="*/ 12 w 40"/>
                <a:gd name="T7" fmla="*/ 64 h 72"/>
                <a:gd name="T8" fmla="*/ 10 w 40"/>
                <a:gd name="T9" fmla="*/ 14 h 72"/>
                <a:gd name="T10" fmla="*/ 32 w 40"/>
                <a:gd name="T11" fmla="*/ 7 h 72"/>
              </a:gdLst>
              <a:ahLst/>
              <a:cxnLst>
                <a:cxn ang="0">
                  <a:pos x="T0" y="T1"/>
                </a:cxn>
                <a:cxn ang="0">
                  <a:pos x="T2" y="T3"/>
                </a:cxn>
                <a:cxn ang="0">
                  <a:pos x="T4" y="T5"/>
                </a:cxn>
                <a:cxn ang="0">
                  <a:pos x="T6" y="T7"/>
                </a:cxn>
                <a:cxn ang="0">
                  <a:pos x="T8" y="T9"/>
                </a:cxn>
                <a:cxn ang="0">
                  <a:pos x="T10" y="T11"/>
                </a:cxn>
              </a:cxnLst>
              <a:rect l="0" t="0" r="r" b="b"/>
              <a:pathLst>
                <a:path w="40" h="72">
                  <a:moveTo>
                    <a:pt x="32" y="7"/>
                  </a:moveTo>
                  <a:cubicBezTo>
                    <a:pt x="39" y="17"/>
                    <a:pt x="38" y="30"/>
                    <a:pt x="40" y="42"/>
                  </a:cubicBezTo>
                  <a:cubicBezTo>
                    <a:pt x="40" y="48"/>
                    <a:pt x="37" y="53"/>
                    <a:pt x="31" y="57"/>
                  </a:cubicBezTo>
                  <a:cubicBezTo>
                    <a:pt x="25" y="56"/>
                    <a:pt x="20" y="72"/>
                    <a:pt x="12" y="64"/>
                  </a:cubicBezTo>
                  <a:cubicBezTo>
                    <a:pt x="4" y="51"/>
                    <a:pt x="0" y="29"/>
                    <a:pt x="10" y="14"/>
                  </a:cubicBezTo>
                  <a:cubicBezTo>
                    <a:pt x="18" y="11"/>
                    <a:pt x="21" y="0"/>
                    <a:pt x="32"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38" name="Freeform 983">
              <a:extLst>
                <a:ext uri="{FF2B5EF4-FFF2-40B4-BE49-F238E27FC236}">
                  <a16:creationId xmlns:a16="http://schemas.microsoft.com/office/drawing/2014/main" id="{4AC1515F-7043-4B0C-8CDD-1178293D9FAA}"/>
                </a:ext>
              </a:extLst>
            </p:cNvPr>
            <p:cNvSpPr>
              <a:spLocks/>
            </p:cNvSpPr>
            <p:nvPr/>
          </p:nvSpPr>
          <p:spPr bwMode="auto">
            <a:xfrm>
              <a:off x="-7142337" y="1852622"/>
              <a:ext cx="25401" cy="19051"/>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984">
              <a:extLst>
                <a:ext uri="{FF2B5EF4-FFF2-40B4-BE49-F238E27FC236}">
                  <a16:creationId xmlns:a16="http://schemas.microsoft.com/office/drawing/2014/main" id="{CA78D27C-3211-40FA-8CAC-981D192C4820}"/>
                </a:ext>
              </a:extLst>
            </p:cNvPr>
            <p:cNvSpPr>
              <a:spLocks/>
            </p:cNvSpPr>
            <p:nvPr/>
          </p:nvSpPr>
          <p:spPr bwMode="auto">
            <a:xfrm>
              <a:off x="-7142337" y="1852622"/>
              <a:ext cx="25401" cy="19051"/>
            </a:xfrm>
            <a:custGeom>
              <a:avLst/>
              <a:gdLst>
                <a:gd name="T0" fmla="*/ 22 w 26"/>
                <a:gd name="T1" fmla="*/ 4 h 18"/>
                <a:gd name="T2" fmla="*/ 24 w 26"/>
                <a:gd name="T3" fmla="*/ 13 h 18"/>
                <a:gd name="T4" fmla="*/ 4 w 26"/>
                <a:gd name="T5" fmla="*/ 11 h 18"/>
                <a:gd name="T6" fmla="*/ 8 w 26"/>
                <a:gd name="T7" fmla="*/ 0 h 18"/>
                <a:gd name="T8" fmla="*/ 22 w 26"/>
                <a:gd name="T9" fmla="*/ 4 h 18"/>
              </a:gdLst>
              <a:ahLst/>
              <a:cxnLst>
                <a:cxn ang="0">
                  <a:pos x="T0" y="T1"/>
                </a:cxn>
                <a:cxn ang="0">
                  <a:pos x="T2" y="T3"/>
                </a:cxn>
                <a:cxn ang="0">
                  <a:pos x="T4" y="T5"/>
                </a:cxn>
                <a:cxn ang="0">
                  <a:pos x="T6" y="T7"/>
                </a:cxn>
                <a:cxn ang="0">
                  <a:pos x="T8" y="T9"/>
                </a:cxn>
              </a:cxnLst>
              <a:rect l="0" t="0" r="r" b="b"/>
              <a:pathLst>
                <a:path w="26" h="18">
                  <a:moveTo>
                    <a:pt x="22" y="4"/>
                  </a:moveTo>
                  <a:cubicBezTo>
                    <a:pt x="26" y="6"/>
                    <a:pt x="25" y="10"/>
                    <a:pt x="24" y="13"/>
                  </a:cubicBezTo>
                  <a:cubicBezTo>
                    <a:pt x="18" y="18"/>
                    <a:pt x="10" y="14"/>
                    <a:pt x="4" y="11"/>
                  </a:cubicBezTo>
                  <a:cubicBezTo>
                    <a:pt x="0" y="7"/>
                    <a:pt x="4" y="3"/>
                    <a:pt x="8" y="0"/>
                  </a:cubicBezTo>
                  <a:cubicBezTo>
                    <a:pt x="10" y="4"/>
                    <a:pt x="17" y="6"/>
                    <a:pt x="22"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0" name="Freeform 985">
              <a:extLst>
                <a:ext uri="{FF2B5EF4-FFF2-40B4-BE49-F238E27FC236}">
                  <a16:creationId xmlns:a16="http://schemas.microsoft.com/office/drawing/2014/main" id="{CAF88F94-D377-4908-9015-31C6A43E5E61}"/>
                </a:ext>
              </a:extLst>
            </p:cNvPr>
            <p:cNvSpPr>
              <a:spLocks/>
            </p:cNvSpPr>
            <p:nvPr/>
          </p:nvSpPr>
          <p:spPr bwMode="auto">
            <a:xfrm>
              <a:off x="-7542397" y="1844685"/>
              <a:ext cx="11113" cy="9525"/>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986">
              <a:extLst>
                <a:ext uri="{FF2B5EF4-FFF2-40B4-BE49-F238E27FC236}">
                  <a16:creationId xmlns:a16="http://schemas.microsoft.com/office/drawing/2014/main" id="{0F7B900E-B29B-4940-8676-90C4018C7900}"/>
                </a:ext>
              </a:extLst>
            </p:cNvPr>
            <p:cNvSpPr>
              <a:spLocks/>
            </p:cNvSpPr>
            <p:nvPr/>
          </p:nvSpPr>
          <p:spPr bwMode="auto">
            <a:xfrm>
              <a:off x="-7542397" y="1844685"/>
              <a:ext cx="11113" cy="9525"/>
            </a:xfrm>
            <a:custGeom>
              <a:avLst/>
              <a:gdLst>
                <a:gd name="T0" fmla="*/ 10 w 11"/>
                <a:gd name="T1" fmla="*/ 7 h 10"/>
                <a:gd name="T2" fmla="*/ 9 w 11"/>
                <a:gd name="T3" fmla="*/ 10 h 10"/>
                <a:gd name="T4" fmla="*/ 2 w 11"/>
                <a:gd name="T5" fmla="*/ 8 h 10"/>
                <a:gd name="T6" fmla="*/ 5 w 11"/>
                <a:gd name="T7" fmla="*/ 1 h 10"/>
                <a:gd name="T8" fmla="*/ 10 w 11"/>
                <a:gd name="T9" fmla="*/ 7 h 10"/>
              </a:gdLst>
              <a:ahLst/>
              <a:cxnLst>
                <a:cxn ang="0">
                  <a:pos x="T0" y="T1"/>
                </a:cxn>
                <a:cxn ang="0">
                  <a:pos x="T2" y="T3"/>
                </a:cxn>
                <a:cxn ang="0">
                  <a:pos x="T4" y="T5"/>
                </a:cxn>
                <a:cxn ang="0">
                  <a:pos x="T6" y="T7"/>
                </a:cxn>
                <a:cxn ang="0">
                  <a:pos x="T8" y="T9"/>
                </a:cxn>
              </a:cxnLst>
              <a:rect l="0" t="0" r="r" b="b"/>
              <a:pathLst>
                <a:path w="11" h="10">
                  <a:moveTo>
                    <a:pt x="10" y="7"/>
                  </a:moveTo>
                  <a:cubicBezTo>
                    <a:pt x="10" y="8"/>
                    <a:pt x="9" y="9"/>
                    <a:pt x="9" y="10"/>
                  </a:cubicBezTo>
                  <a:cubicBezTo>
                    <a:pt x="7" y="4"/>
                    <a:pt x="0" y="9"/>
                    <a:pt x="2" y="8"/>
                  </a:cubicBezTo>
                  <a:cubicBezTo>
                    <a:pt x="3" y="6"/>
                    <a:pt x="4" y="3"/>
                    <a:pt x="5" y="1"/>
                  </a:cubicBezTo>
                  <a:cubicBezTo>
                    <a:pt x="9" y="0"/>
                    <a:pt x="11" y="4"/>
                    <a:pt x="10"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2" name="Freeform 987">
              <a:extLst>
                <a:ext uri="{FF2B5EF4-FFF2-40B4-BE49-F238E27FC236}">
                  <a16:creationId xmlns:a16="http://schemas.microsoft.com/office/drawing/2014/main" id="{70A78679-D519-4A20-BBB9-493243EA85E6}"/>
                </a:ext>
              </a:extLst>
            </p:cNvPr>
            <p:cNvSpPr>
              <a:spLocks/>
            </p:cNvSpPr>
            <p:nvPr/>
          </p:nvSpPr>
          <p:spPr bwMode="auto">
            <a:xfrm>
              <a:off x="-7556685" y="1841510"/>
              <a:ext cx="11113" cy="11113"/>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988">
              <a:extLst>
                <a:ext uri="{FF2B5EF4-FFF2-40B4-BE49-F238E27FC236}">
                  <a16:creationId xmlns:a16="http://schemas.microsoft.com/office/drawing/2014/main" id="{B42E5CA4-B7F6-49DE-BD43-5FE4A947E328}"/>
                </a:ext>
              </a:extLst>
            </p:cNvPr>
            <p:cNvSpPr>
              <a:spLocks/>
            </p:cNvSpPr>
            <p:nvPr/>
          </p:nvSpPr>
          <p:spPr bwMode="auto">
            <a:xfrm>
              <a:off x="-7556685" y="1841510"/>
              <a:ext cx="11113" cy="11113"/>
            </a:xfrm>
            <a:custGeom>
              <a:avLst/>
              <a:gdLst>
                <a:gd name="T0" fmla="*/ 11 w 11"/>
                <a:gd name="T1" fmla="*/ 8 h 12"/>
                <a:gd name="T2" fmla="*/ 6 w 11"/>
                <a:gd name="T3" fmla="*/ 8 h 12"/>
                <a:gd name="T4" fmla="*/ 3 w 11"/>
                <a:gd name="T5" fmla="*/ 0 h 12"/>
                <a:gd name="T6" fmla="*/ 11 w 11"/>
                <a:gd name="T7" fmla="*/ 8 h 12"/>
              </a:gdLst>
              <a:ahLst/>
              <a:cxnLst>
                <a:cxn ang="0">
                  <a:pos x="T0" y="T1"/>
                </a:cxn>
                <a:cxn ang="0">
                  <a:pos x="T2" y="T3"/>
                </a:cxn>
                <a:cxn ang="0">
                  <a:pos x="T4" y="T5"/>
                </a:cxn>
                <a:cxn ang="0">
                  <a:pos x="T6" y="T7"/>
                </a:cxn>
              </a:cxnLst>
              <a:rect l="0" t="0" r="r" b="b"/>
              <a:pathLst>
                <a:path w="11" h="12">
                  <a:moveTo>
                    <a:pt x="11" y="8"/>
                  </a:moveTo>
                  <a:cubicBezTo>
                    <a:pt x="10" y="12"/>
                    <a:pt x="8" y="9"/>
                    <a:pt x="6" y="8"/>
                  </a:cubicBezTo>
                  <a:cubicBezTo>
                    <a:pt x="5" y="5"/>
                    <a:pt x="0" y="2"/>
                    <a:pt x="3" y="0"/>
                  </a:cubicBezTo>
                  <a:cubicBezTo>
                    <a:pt x="9" y="1"/>
                    <a:pt x="9" y="4"/>
                    <a:pt x="11"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4" name="Freeform 989">
              <a:extLst>
                <a:ext uri="{FF2B5EF4-FFF2-40B4-BE49-F238E27FC236}">
                  <a16:creationId xmlns:a16="http://schemas.microsoft.com/office/drawing/2014/main" id="{D3903F2E-2F60-4583-90A3-726BA0760069}"/>
                </a:ext>
              </a:extLst>
            </p:cNvPr>
            <p:cNvSpPr>
              <a:spLocks/>
            </p:cNvSpPr>
            <p:nvPr/>
          </p:nvSpPr>
          <p:spPr bwMode="auto">
            <a:xfrm>
              <a:off x="-7639236" y="1839923"/>
              <a:ext cx="7938" cy="12700"/>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990">
              <a:extLst>
                <a:ext uri="{FF2B5EF4-FFF2-40B4-BE49-F238E27FC236}">
                  <a16:creationId xmlns:a16="http://schemas.microsoft.com/office/drawing/2014/main" id="{968557CE-8B61-4D13-96BD-CE0D314D40BC}"/>
                </a:ext>
              </a:extLst>
            </p:cNvPr>
            <p:cNvSpPr>
              <a:spLocks/>
            </p:cNvSpPr>
            <p:nvPr/>
          </p:nvSpPr>
          <p:spPr bwMode="auto">
            <a:xfrm>
              <a:off x="-7639236" y="1839923"/>
              <a:ext cx="7938" cy="12700"/>
            </a:xfrm>
            <a:custGeom>
              <a:avLst/>
              <a:gdLst>
                <a:gd name="T0" fmla="*/ 6 w 8"/>
                <a:gd name="T1" fmla="*/ 9 h 14"/>
                <a:gd name="T2" fmla="*/ 1 w 8"/>
                <a:gd name="T3" fmla="*/ 3 h 14"/>
                <a:gd name="T4" fmla="*/ 3 w 8"/>
                <a:gd name="T5" fmla="*/ 0 h 14"/>
                <a:gd name="T6" fmla="*/ 6 w 8"/>
                <a:gd name="T7" fmla="*/ 9 h 14"/>
              </a:gdLst>
              <a:ahLst/>
              <a:cxnLst>
                <a:cxn ang="0">
                  <a:pos x="T0" y="T1"/>
                </a:cxn>
                <a:cxn ang="0">
                  <a:pos x="T2" y="T3"/>
                </a:cxn>
                <a:cxn ang="0">
                  <a:pos x="T4" y="T5"/>
                </a:cxn>
                <a:cxn ang="0">
                  <a:pos x="T6" y="T7"/>
                </a:cxn>
              </a:cxnLst>
              <a:rect l="0" t="0" r="r" b="b"/>
              <a:pathLst>
                <a:path w="8" h="14">
                  <a:moveTo>
                    <a:pt x="6" y="9"/>
                  </a:moveTo>
                  <a:cubicBezTo>
                    <a:pt x="0" y="14"/>
                    <a:pt x="3" y="5"/>
                    <a:pt x="1" y="3"/>
                  </a:cubicBezTo>
                  <a:cubicBezTo>
                    <a:pt x="2" y="2"/>
                    <a:pt x="2" y="1"/>
                    <a:pt x="3" y="0"/>
                  </a:cubicBezTo>
                  <a:cubicBezTo>
                    <a:pt x="8" y="1"/>
                    <a:pt x="8" y="6"/>
                    <a:pt x="6"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6" name="Freeform 991">
              <a:extLst>
                <a:ext uri="{FF2B5EF4-FFF2-40B4-BE49-F238E27FC236}">
                  <a16:creationId xmlns:a16="http://schemas.microsoft.com/office/drawing/2014/main" id="{3B1A09EB-736E-4495-BDBD-5A2D7121EFB4}"/>
                </a:ext>
              </a:extLst>
            </p:cNvPr>
            <p:cNvSpPr>
              <a:spLocks/>
            </p:cNvSpPr>
            <p:nvPr/>
          </p:nvSpPr>
          <p:spPr bwMode="auto">
            <a:xfrm>
              <a:off x="-7162975" y="1831984"/>
              <a:ext cx="15875" cy="15875"/>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992">
              <a:extLst>
                <a:ext uri="{FF2B5EF4-FFF2-40B4-BE49-F238E27FC236}">
                  <a16:creationId xmlns:a16="http://schemas.microsoft.com/office/drawing/2014/main" id="{FFE6DB16-7A10-463D-BD58-94B74AFF49C8}"/>
                </a:ext>
              </a:extLst>
            </p:cNvPr>
            <p:cNvSpPr>
              <a:spLocks/>
            </p:cNvSpPr>
            <p:nvPr/>
          </p:nvSpPr>
          <p:spPr bwMode="auto">
            <a:xfrm>
              <a:off x="-7162975" y="1831984"/>
              <a:ext cx="15875" cy="15875"/>
            </a:xfrm>
            <a:custGeom>
              <a:avLst/>
              <a:gdLst>
                <a:gd name="T0" fmla="*/ 14 w 16"/>
                <a:gd name="T1" fmla="*/ 11 h 16"/>
                <a:gd name="T2" fmla="*/ 13 w 16"/>
                <a:gd name="T3" fmla="*/ 15 h 16"/>
                <a:gd name="T4" fmla="*/ 2 w 16"/>
                <a:gd name="T5" fmla="*/ 0 h 16"/>
                <a:gd name="T6" fmla="*/ 14 w 16"/>
                <a:gd name="T7" fmla="*/ 11 h 16"/>
              </a:gdLst>
              <a:ahLst/>
              <a:cxnLst>
                <a:cxn ang="0">
                  <a:pos x="T0" y="T1"/>
                </a:cxn>
                <a:cxn ang="0">
                  <a:pos x="T2" y="T3"/>
                </a:cxn>
                <a:cxn ang="0">
                  <a:pos x="T4" y="T5"/>
                </a:cxn>
                <a:cxn ang="0">
                  <a:pos x="T6" y="T7"/>
                </a:cxn>
              </a:cxnLst>
              <a:rect l="0" t="0" r="r" b="b"/>
              <a:pathLst>
                <a:path w="16" h="16">
                  <a:moveTo>
                    <a:pt x="14" y="11"/>
                  </a:moveTo>
                  <a:cubicBezTo>
                    <a:pt x="16" y="12"/>
                    <a:pt x="16" y="16"/>
                    <a:pt x="13" y="15"/>
                  </a:cubicBezTo>
                  <a:cubicBezTo>
                    <a:pt x="9" y="11"/>
                    <a:pt x="0" y="7"/>
                    <a:pt x="2" y="0"/>
                  </a:cubicBezTo>
                  <a:cubicBezTo>
                    <a:pt x="8" y="1"/>
                    <a:pt x="8" y="9"/>
                    <a:pt x="1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48" name="Freeform 993">
              <a:extLst>
                <a:ext uri="{FF2B5EF4-FFF2-40B4-BE49-F238E27FC236}">
                  <a16:creationId xmlns:a16="http://schemas.microsoft.com/office/drawing/2014/main" id="{99504625-7A01-41C1-AF94-C11B3997C67B}"/>
                </a:ext>
              </a:extLst>
            </p:cNvPr>
            <p:cNvSpPr>
              <a:spLocks/>
            </p:cNvSpPr>
            <p:nvPr/>
          </p:nvSpPr>
          <p:spPr bwMode="auto">
            <a:xfrm>
              <a:off x="-7604311" y="1828809"/>
              <a:ext cx="71440" cy="68264"/>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994">
              <a:extLst>
                <a:ext uri="{FF2B5EF4-FFF2-40B4-BE49-F238E27FC236}">
                  <a16:creationId xmlns:a16="http://schemas.microsoft.com/office/drawing/2014/main" id="{C7382874-5CF6-4D45-9546-C00F3272EB8F}"/>
                </a:ext>
              </a:extLst>
            </p:cNvPr>
            <p:cNvSpPr>
              <a:spLocks/>
            </p:cNvSpPr>
            <p:nvPr/>
          </p:nvSpPr>
          <p:spPr bwMode="auto">
            <a:xfrm>
              <a:off x="-7604311" y="1828809"/>
              <a:ext cx="71440" cy="68264"/>
            </a:xfrm>
            <a:custGeom>
              <a:avLst/>
              <a:gdLst>
                <a:gd name="T0" fmla="*/ 34 w 73"/>
                <a:gd name="T1" fmla="*/ 11 h 69"/>
                <a:gd name="T2" fmla="*/ 42 w 73"/>
                <a:gd name="T3" fmla="*/ 9 h 69"/>
                <a:gd name="T4" fmla="*/ 57 w 73"/>
                <a:gd name="T5" fmla="*/ 37 h 69"/>
                <a:gd name="T6" fmla="*/ 62 w 73"/>
                <a:gd name="T7" fmla="*/ 38 h 69"/>
                <a:gd name="T8" fmla="*/ 73 w 73"/>
                <a:gd name="T9" fmla="*/ 50 h 69"/>
                <a:gd name="T10" fmla="*/ 70 w 73"/>
                <a:gd name="T11" fmla="*/ 59 h 69"/>
                <a:gd name="T12" fmla="*/ 61 w 73"/>
                <a:gd name="T13" fmla="*/ 61 h 69"/>
                <a:gd name="T14" fmla="*/ 54 w 73"/>
                <a:gd name="T15" fmla="*/ 67 h 69"/>
                <a:gd name="T16" fmla="*/ 40 w 73"/>
                <a:gd name="T17" fmla="*/ 64 h 69"/>
                <a:gd name="T18" fmla="*/ 21 w 73"/>
                <a:gd name="T19" fmla="*/ 52 h 69"/>
                <a:gd name="T20" fmla="*/ 4 w 73"/>
                <a:gd name="T21" fmla="*/ 47 h 69"/>
                <a:gd name="T22" fmla="*/ 0 w 73"/>
                <a:gd name="T23" fmla="*/ 35 h 69"/>
                <a:gd name="T24" fmla="*/ 7 w 73"/>
                <a:gd name="T25" fmla="*/ 30 h 69"/>
                <a:gd name="T26" fmla="*/ 17 w 73"/>
                <a:gd name="T27" fmla="*/ 30 h 69"/>
                <a:gd name="T28" fmla="*/ 16 w 73"/>
                <a:gd name="T29" fmla="*/ 16 h 69"/>
                <a:gd name="T30" fmla="*/ 24 w 73"/>
                <a:gd name="T31" fmla="*/ 19 h 69"/>
                <a:gd name="T32" fmla="*/ 25 w 73"/>
                <a:gd name="T33" fmla="*/ 0 h 69"/>
                <a:gd name="T34" fmla="*/ 34 w 73"/>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69">
                  <a:moveTo>
                    <a:pt x="34" y="11"/>
                  </a:moveTo>
                  <a:cubicBezTo>
                    <a:pt x="36" y="15"/>
                    <a:pt x="39" y="8"/>
                    <a:pt x="42" y="9"/>
                  </a:cubicBezTo>
                  <a:cubicBezTo>
                    <a:pt x="40" y="24"/>
                    <a:pt x="66" y="24"/>
                    <a:pt x="57" y="37"/>
                  </a:cubicBezTo>
                  <a:cubicBezTo>
                    <a:pt x="56" y="39"/>
                    <a:pt x="60" y="39"/>
                    <a:pt x="62" y="38"/>
                  </a:cubicBezTo>
                  <a:cubicBezTo>
                    <a:pt x="65" y="43"/>
                    <a:pt x="64" y="55"/>
                    <a:pt x="73" y="50"/>
                  </a:cubicBezTo>
                  <a:cubicBezTo>
                    <a:pt x="72" y="53"/>
                    <a:pt x="73" y="56"/>
                    <a:pt x="70" y="59"/>
                  </a:cubicBezTo>
                  <a:cubicBezTo>
                    <a:pt x="68" y="54"/>
                    <a:pt x="62" y="57"/>
                    <a:pt x="61" y="61"/>
                  </a:cubicBezTo>
                  <a:cubicBezTo>
                    <a:pt x="62" y="63"/>
                    <a:pt x="57" y="69"/>
                    <a:pt x="54" y="67"/>
                  </a:cubicBezTo>
                  <a:cubicBezTo>
                    <a:pt x="48" y="69"/>
                    <a:pt x="45" y="57"/>
                    <a:pt x="40" y="64"/>
                  </a:cubicBezTo>
                  <a:cubicBezTo>
                    <a:pt x="34" y="58"/>
                    <a:pt x="24" y="59"/>
                    <a:pt x="21" y="52"/>
                  </a:cubicBezTo>
                  <a:cubicBezTo>
                    <a:pt x="15" y="55"/>
                    <a:pt x="11" y="46"/>
                    <a:pt x="4" y="47"/>
                  </a:cubicBezTo>
                  <a:cubicBezTo>
                    <a:pt x="2" y="43"/>
                    <a:pt x="1" y="40"/>
                    <a:pt x="0" y="35"/>
                  </a:cubicBezTo>
                  <a:cubicBezTo>
                    <a:pt x="6" y="39"/>
                    <a:pt x="3" y="31"/>
                    <a:pt x="7" y="30"/>
                  </a:cubicBezTo>
                  <a:cubicBezTo>
                    <a:pt x="11" y="28"/>
                    <a:pt x="13" y="33"/>
                    <a:pt x="17" y="30"/>
                  </a:cubicBezTo>
                  <a:cubicBezTo>
                    <a:pt x="19" y="25"/>
                    <a:pt x="8" y="20"/>
                    <a:pt x="16" y="16"/>
                  </a:cubicBezTo>
                  <a:cubicBezTo>
                    <a:pt x="19" y="16"/>
                    <a:pt x="21" y="23"/>
                    <a:pt x="24" y="19"/>
                  </a:cubicBezTo>
                  <a:cubicBezTo>
                    <a:pt x="24" y="14"/>
                    <a:pt x="17" y="4"/>
                    <a:pt x="25" y="0"/>
                  </a:cubicBezTo>
                  <a:cubicBezTo>
                    <a:pt x="28" y="1"/>
                    <a:pt x="39" y="4"/>
                    <a:pt x="34"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0" name="Freeform 995">
              <a:extLst>
                <a:ext uri="{FF2B5EF4-FFF2-40B4-BE49-F238E27FC236}">
                  <a16:creationId xmlns:a16="http://schemas.microsoft.com/office/drawing/2014/main" id="{C1D1EF11-57D9-4AA4-A10B-69AA7192324A}"/>
                </a:ext>
              </a:extLst>
            </p:cNvPr>
            <p:cNvSpPr>
              <a:spLocks/>
            </p:cNvSpPr>
            <p:nvPr/>
          </p:nvSpPr>
          <p:spPr bwMode="auto">
            <a:xfrm>
              <a:off x="-7237588" y="1811347"/>
              <a:ext cx="23814" cy="34925"/>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996">
              <a:extLst>
                <a:ext uri="{FF2B5EF4-FFF2-40B4-BE49-F238E27FC236}">
                  <a16:creationId xmlns:a16="http://schemas.microsoft.com/office/drawing/2014/main" id="{6E28D311-5F9E-464E-9EF8-19BCA32B1F96}"/>
                </a:ext>
              </a:extLst>
            </p:cNvPr>
            <p:cNvSpPr>
              <a:spLocks/>
            </p:cNvSpPr>
            <p:nvPr/>
          </p:nvSpPr>
          <p:spPr bwMode="auto">
            <a:xfrm>
              <a:off x="-7237588" y="1811347"/>
              <a:ext cx="23814" cy="34925"/>
            </a:xfrm>
            <a:custGeom>
              <a:avLst/>
              <a:gdLst>
                <a:gd name="T0" fmla="*/ 13 w 24"/>
                <a:gd name="T1" fmla="*/ 24 h 35"/>
                <a:gd name="T2" fmla="*/ 0 w 24"/>
                <a:gd name="T3" fmla="*/ 28 h 35"/>
                <a:gd name="T4" fmla="*/ 9 w 24"/>
                <a:gd name="T5" fmla="*/ 0 h 35"/>
                <a:gd name="T6" fmla="*/ 13 w 24"/>
                <a:gd name="T7" fmla="*/ 24 h 35"/>
              </a:gdLst>
              <a:ahLst/>
              <a:cxnLst>
                <a:cxn ang="0">
                  <a:pos x="T0" y="T1"/>
                </a:cxn>
                <a:cxn ang="0">
                  <a:pos x="T2" y="T3"/>
                </a:cxn>
                <a:cxn ang="0">
                  <a:pos x="T4" y="T5"/>
                </a:cxn>
                <a:cxn ang="0">
                  <a:pos x="T6" y="T7"/>
                </a:cxn>
              </a:cxnLst>
              <a:rect l="0" t="0" r="r" b="b"/>
              <a:pathLst>
                <a:path w="24" h="35">
                  <a:moveTo>
                    <a:pt x="13" y="24"/>
                  </a:moveTo>
                  <a:cubicBezTo>
                    <a:pt x="9" y="26"/>
                    <a:pt x="4" y="35"/>
                    <a:pt x="0" y="28"/>
                  </a:cubicBezTo>
                  <a:cubicBezTo>
                    <a:pt x="3" y="19"/>
                    <a:pt x="8" y="7"/>
                    <a:pt x="9" y="0"/>
                  </a:cubicBezTo>
                  <a:cubicBezTo>
                    <a:pt x="24" y="4"/>
                    <a:pt x="8" y="16"/>
                    <a:pt x="13" y="2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2" name="Freeform 997">
              <a:extLst>
                <a:ext uri="{FF2B5EF4-FFF2-40B4-BE49-F238E27FC236}">
                  <a16:creationId xmlns:a16="http://schemas.microsoft.com/office/drawing/2014/main" id="{37F2FE9C-DD71-4069-BC14-58BDAEF489B5}"/>
                </a:ext>
              </a:extLst>
            </p:cNvPr>
            <p:cNvSpPr>
              <a:spLocks/>
            </p:cNvSpPr>
            <p:nvPr/>
          </p:nvSpPr>
          <p:spPr bwMode="auto">
            <a:xfrm>
              <a:off x="-7394756" y="1808172"/>
              <a:ext cx="17463" cy="12700"/>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998">
              <a:extLst>
                <a:ext uri="{FF2B5EF4-FFF2-40B4-BE49-F238E27FC236}">
                  <a16:creationId xmlns:a16="http://schemas.microsoft.com/office/drawing/2014/main" id="{4EFDAB36-9F03-4683-81F0-2449A126BC55}"/>
                </a:ext>
              </a:extLst>
            </p:cNvPr>
            <p:cNvSpPr>
              <a:spLocks/>
            </p:cNvSpPr>
            <p:nvPr/>
          </p:nvSpPr>
          <p:spPr bwMode="auto">
            <a:xfrm>
              <a:off x="-7394756" y="1808172"/>
              <a:ext cx="17463" cy="12700"/>
            </a:xfrm>
            <a:custGeom>
              <a:avLst/>
              <a:gdLst>
                <a:gd name="T0" fmla="*/ 19 w 19"/>
                <a:gd name="T1" fmla="*/ 6 h 12"/>
                <a:gd name="T2" fmla="*/ 3 w 19"/>
                <a:gd name="T3" fmla="*/ 7 h 12"/>
                <a:gd name="T4" fmla="*/ 4 w 19"/>
                <a:gd name="T5" fmla="*/ 2 h 12"/>
                <a:gd name="T6" fmla="*/ 19 w 19"/>
                <a:gd name="T7" fmla="*/ 6 h 12"/>
              </a:gdLst>
              <a:ahLst/>
              <a:cxnLst>
                <a:cxn ang="0">
                  <a:pos x="T0" y="T1"/>
                </a:cxn>
                <a:cxn ang="0">
                  <a:pos x="T2" y="T3"/>
                </a:cxn>
                <a:cxn ang="0">
                  <a:pos x="T4" y="T5"/>
                </a:cxn>
                <a:cxn ang="0">
                  <a:pos x="T6" y="T7"/>
                </a:cxn>
              </a:cxnLst>
              <a:rect l="0" t="0" r="r" b="b"/>
              <a:pathLst>
                <a:path w="19" h="12">
                  <a:moveTo>
                    <a:pt x="19" y="6"/>
                  </a:moveTo>
                  <a:cubicBezTo>
                    <a:pt x="14" y="11"/>
                    <a:pt x="8" y="12"/>
                    <a:pt x="3" y="7"/>
                  </a:cubicBezTo>
                  <a:cubicBezTo>
                    <a:pt x="3" y="6"/>
                    <a:pt x="0" y="3"/>
                    <a:pt x="4" y="2"/>
                  </a:cubicBezTo>
                  <a:cubicBezTo>
                    <a:pt x="10" y="6"/>
                    <a:pt x="16" y="0"/>
                    <a:pt x="19"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4" name="Freeform 999">
              <a:extLst>
                <a:ext uri="{FF2B5EF4-FFF2-40B4-BE49-F238E27FC236}">
                  <a16:creationId xmlns:a16="http://schemas.microsoft.com/office/drawing/2014/main" id="{EF93D323-8A7E-46C8-8C16-A1E2A8C3AA4E}"/>
                </a:ext>
              </a:extLst>
            </p:cNvPr>
            <p:cNvSpPr>
              <a:spLocks/>
            </p:cNvSpPr>
            <p:nvPr/>
          </p:nvSpPr>
          <p:spPr bwMode="auto">
            <a:xfrm>
              <a:off x="-7204251" y="1801823"/>
              <a:ext cx="11113" cy="17463"/>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000">
              <a:extLst>
                <a:ext uri="{FF2B5EF4-FFF2-40B4-BE49-F238E27FC236}">
                  <a16:creationId xmlns:a16="http://schemas.microsoft.com/office/drawing/2014/main" id="{63C1F4FD-8FF8-41CF-9FCF-D5E248782301}"/>
                </a:ext>
              </a:extLst>
            </p:cNvPr>
            <p:cNvSpPr>
              <a:spLocks/>
            </p:cNvSpPr>
            <p:nvPr/>
          </p:nvSpPr>
          <p:spPr bwMode="auto">
            <a:xfrm>
              <a:off x="-7204251" y="1801823"/>
              <a:ext cx="11113" cy="17463"/>
            </a:xfrm>
            <a:custGeom>
              <a:avLst/>
              <a:gdLst>
                <a:gd name="T0" fmla="*/ 11 w 12"/>
                <a:gd name="T1" fmla="*/ 17 h 17"/>
                <a:gd name="T2" fmla="*/ 4 w 12"/>
                <a:gd name="T3" fmla="*/ 16 h 17"/>
                <a:gd name="T4" fmla="*/ 0 w 12"/>
                <a:gd name="T5" fmla="*/ 5 h 17"/>
                <a:gd name="T6" fmla="*/ 11 w 12"/>
                <a:gd name="T7" fmla="*/ 3 h 17"/>
                <a:gd name="T8" fmla="*/ 11 w 12"/>
                <a:gd name="T9" fmla="*/ 17 h 17"/>
              </a:gdLst>
              <a:ahLst/>
              <a:cxnLst>
                <a:cxn ang="0">
                  <a:pos x="T0" y="T1"/>
                </a:cxn>
                <a:cxn ang="0">
                  <a:pos x="T2" y="T3"/>
                </a:cxn>
                <a:cxn ang="0">
                  <a:pos x="T4" y="T5"/>
                </a:cxn>
                <a:cxn ang="0">
                  <a:pos x="T6" y="T7"/>
                </a:cxn>
                <a:cxn ang="0">
                  <a:pos x="T8" y="T9"/>
                </a:cxn>
              </a:cxnLst>
              <a:rect l="0" t="0" r="r" b="b"/>
              <a:pathLst>
                <a:path w="12" h="17">
                  <a:moveTo>
                    <a:pt x="11" y="17"/>
                  </a:moveTo>
                  <a:cubicBezTo>
                    <a:pt x="8" y="17"/>
                    <a:pt x="7" y="14"/>
                    <a:pt x="4" y="16"/>
                  </a:cubicBezTo>
                  <a:cubicBezTo>
                    <a:pt x="1" y="13"/>
                    <a:pt x="0" y="10"/>
                    <a:pt x="0" y="5"/>
                  </a:cubicBezTo>
                  <a:cubicBezTo>
                    <a:pt x="4" y="7"/>
                    <a:pt x="6" y="0"/>
                    <a:pt x="11" y="3"/>
                  </a:cubicBezTo>
                  <a:cubicBezTo>
                    <a:pt x="8" y="8"/>
                    <a:pt x="12" y="13"/>
                    <a:pt x="11"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6" name="Freeform 1001">
              <a:extLst>
                <a:ext uri="{FF2B5EF4-FFF2-40B4-BE49-F238E27FC236}">
                  <a16:creationId xmlns:a16="http://schemas.microsoft.com/office/drawing/2014/main" id="{BD46DA1B-D08A-4B92-8F61-42C268E18172}"/>
                </a:ext>
              </a:extLst>
            </p:cNvPr>
            <p:cNvSpPr>
              <a:spLocks/>
            </p:cNvSpPr>
            <p:nvPr/>
          </p:nvSpPr>
          <p:spPr bwMode="auto">
            <a:xfrm>
              <a:off x="-7267752" y="1803410"/>
              <a:ext cx="23814" cy="15875"/>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002">
              <a:extLst>
                <a:ext uri="{FF2B5EF4-FFF2-40B4-BE49-F238E27FC236}">
                  <a16:creationId xmlns:a16="http://schemas.microsoft.com/office/drawing/2014/main" id="{03EE6E0C-099A-4E28-BAEF-F9B66C34B3FD}"/>
                </a:ext>
              </a:extLst>
            </p:cNvPr>
            <p:cNvSpPr>
              <a:spLocks/>
            </p:cNvSpPr>
            <p:nvPr/>
          </p:nvSpPr>
          <p:spPr bwMode="auto">
            <a:xfrm>
              <a:off x="-7267752" y="1803410"/>
              <a:ext cx="23814" cy="15875"/>
            </a:xfrm>
            <a:custGeom>
              <a:avLst/>
              <a:gdLst>
                <a:gd name="T0" fmla="*/ 15 w 24"/>
                <a:gd name="T1" fmla="*/ 14 h 15"/>
                <a:gd name="T2" fmla="*/ 0 w 24"/>
                <a:gd name="T3" fmla="*/ 10 h 15"/>
                <a:gd name="T4" fmla="*/ 10 w 24"/>
                <a:gd name="T5" fmla="*/ 5 h 15"/>
                <a:gd name="T6" fmla="*/ 16 w 24"/>
                <a:gd name="T7" fmla="*/ 1 h 15"/>
                <a:gd name="T8" fmla="*/ 15 w 24"/>
                <a:gd name="T9" fmla="*/ 14 h 15"/>
              </a:gdLst>
              <a:ahLst/>
              <a:cxnLst>
                <a:cxn ang="0">
                  <a:pos x="T0" y="T1"/>
                </a:cxn>
                <a:cxn ang="0">
                  <a:pos x="T2" y="T3"/>
                </a:cxn>
                <a:cxn ang="0">
                  <a:pos x="T4" y="T5"/>
                </a:cxn>
                <a:cxn ang="0">
                  <a:pos x="T6" y="T7"/>
                </a:cxn>
                <a:cxn ang="0">
                  <a:pos x="T8" y="T9"/>
                </a:cxn>
              </a:cxnLst>
              <a:rect l="0" t="0" r="r" b="b"/>
              <a:pathLst>
                <a:path w="24" h="15">
                  <a:moveTo>
                    <a:pt x="15" y="14"/>
                  </a:moveTo>
                  <a:cubicBezTo>
                    <a:pt x="9" y="15"/>
                    <a:pt x="5" y="15"/>
                    <a:pt x="0" y="10"/>
                  </a:cubicBezTo>
                  <a:cubicBezTo>
                    <a:pt x="8" y="10"/>
                    <a:pt x="2" y="0"/>
                    <a:pt x="10" y="5"/>
                  </a:cubicBezTo>
                  <a:cubicBezTo>
                    <a:pt x="12" y="6"/>
                    <a:pt x="14" y="2"/>
                    <a:pt x="16" y="1"/>
                  </a:cubicBezTo>
                  <a:cubicBezTo>
                    <a:pt x="24" y="3"/>
                    <a:pt x="14" y="11"/>
                    <a:pt x="15"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8" name="Freeform 1003">
              <a:extLst>
                <a:ext uri="{FF2B5EF4-FFF2-40B4-BE49-F238E27FC236}">
                  <a16:creationId xmlns:a16="http://schemas.microsoft.com/office/drawing/2014/main" id="{070E45A5-3798-4A60-81C1-B70EA66959B3}"/>
                </a:ext>
              </a:extLst>
            </p:cNvPr>
            <p:cNvSpPr>
              <a:spLocks/>
            </p:cNvSpPr>
            <p:nvPr/>
          </p:nvSpPr>
          <p:spPr bwMode="auto">
            <a:xfrm>
              <a:off x="-7232827" y="1798647"/>
              <a:ext cx="9525" cy="9525"/>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004">
              <a:extLst>
                <a:ext uri="{FF2B5EF4-FFF2-40B4-BE49-F238E27FC236}">
                  <a16:creationId xmlns:a16="http://schemas.microsoft.com/office/drawing/2014/main" id="{4D32C1DD-4A22-48B5-B484-68B80B7D7DC1}"/>
                </a:ext>
              </a:extLst>
            </p:cNvPr>
            <p:cNvSpPr>
              <a:spLocks/>
            </p:cNvSpPr>
            <p:nvPr/>
          </p:nvSpPr>
          <p:spPr bwMode="auto">
            <a:xfrm>
              <a:off x="-7232827" y="1798647"/>
              <a:ext cx="9525" cy="9525"/>
            </a:xfrm>
            <a:custGeom>
              <a:avLst/>
              <a:gdLst>
                <a:gd name="T0" fmla="*/ 8 w 10"/>
                <a:gd name="T1" fmla="*/ 5 h 9"/>
                <a:gd name="T2" fmla="*/ 0 w 10"/>
                <a:gd name="T3" fmla="*/ 8 h 9"/>
                <a:gd name="T4" fmla="*/ 3 w 10"/>
                <a:gd name="T5" fmla="*/ 2 h 9"/>
                <a:gd name="T6" fmla="*/ 7 w 10"/>
                <a:gd name="T7" fmla="*/ 0 h 9"/>
                <a:gd name="T8" fmla="*/ 8 w 10"/>
                <a:gd name="T9" fmla="*/ 5 h 9"/>
              </a:gdLst>
              <a:ahLst/>
              <a:cxnLst>
                <a:cxn ang="0">
                  <a:pos x="T0" y="T1"/>
                </a:cxn>
                <a:cxn ang="0">
                  <a:pos x="T2" y="T3"/>
                </a:cxn>
                <a:cxn ang="0">
                  <a:pos x="T4" y="T5"/>
                </a:cxn>
                <a:cxn ang="0">
                  <a:pos x="T6" y="T7"/>
                </a:cxn>
                <a:cxn ang="0">
                  <a:pos x="T8" y="T9"/>
                </a:cxn>
              </a:cxnLst>
              <a:rect l="0" t="0" r="r" b="b"/>
              <a:pathLst>
                <a:path w="10" h="9">
                  <a:moveTo>
                    <a:pt x="8" y="5"/>
                  </a:moveTo>
                  <a:cubicBezTo>
                    <a:pt x="6" y="8"/>
                    <a:pt x="2" y="9"/>
                    <a:pt x="0" y="8"/>
                  </a:cubicBezTo>
                  <a:cubicBezTo>
                    <a:pt x="0" y="6"/>
                    <a:pt x="1" y="4"/>
                    <a:pt x="3" y="2"/>
                  </a:cubicBezTo>
                  <a:cubicBezTo>
                    <a:pt x="4" y="1"/>
                    <a:pt x="5" y="1"/>
                    <a:pt x="7" y="0"/>
                  </a:cubicBezTo>
                  <a:cubicBezTo>
                    <a:pt x="10" y="1"/>
                    <a:pt x="9" y="3"/>
                    <a:pt x="8"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0" name="Freeform 1005">
              <a:extLst>
                <a:ext uri="{FF2B5EF4-FFF2-40B4-BE49-F238E27FC236}">
                  <a16:creationId xmlns:a16="http://schemas.microsoft.com/office/drawing/2014/main" id="{D0D7A6E8-B385-46B7-A5F0-0460AC7E7F0B}"/>
                </a:ext>
              </a:extLst>
            </p:cNvPr>
            <p:cNvSpPr>
              <a:spLocks/>
            </p:cNvSpPr>
            <p:nvPr/>
          </p:nvSpPr>
          <p:spPr bwMode="auto">
            <a:xfrm>
              <a:off x="-7620187" y="1784359"/>
              <a:ext cx="7938" cy="11113"/>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1006">
              <a:extLst>
                <a:ext uri="{FF2B5EF4-FFF2-40B4-BE49-F238E27FC236}">
                  <a16:creationId xmlns:a16="http://schemas.microsoft.com/office/drawing/2014/main" id="{7ECD16D7-F136-48BC-9F97-0C2A620A75C3}"/>
                </a:ext>
              </a:extLst>
            </p:cNvPr>
            <p:cNvSpPr>
              <a:spLocks/>
            </p:cNvSpPr>
            <p:nvPr/>
          </p:nvSpPr>
          <p:spPr bwMode="auto">
            <a:xfrm>
              <a:off x="-7620187" y="1784359"/>
              <a:ext cx="7938" cy="11113"/>
            </a:xfrm>
            <a:custGeom>
              <a:avLst/>
              <a:gdLst>
                <a:gd name="T0" fmla="*/ 5 w 8"/>
                <a:gd name="T1" fmla="*/ 9 h 12"/>
                <a:gd name="T2" fmla="*/ 0 w 8"/>
                <a:gd name="T3" fmla="*/ 4 h 12"/>
                <a:gd name="T4" fmla="*/ 2 w 8"/>
                <a:gd name="T5" fmla="*/ 0 h 12"/>
                <a:gd name="T6" fmla="*/ 5 w 8"/>
                <a:gd name="T7" fmla="*/ 9 h 12"/>
              </a:gdLst>
              <a:ahLst/>
              <a:cxnLst>
                <a:cxn ang="0">
                  <a:pos x="T0" y="T1"/>
                </a:cxn>
                <a:cxn ang="0">
                  <a:pos x="T2" y="T3"/>
                </a:cxn>
                <a:cxn ang="0">
                  <a:pos x="T4" y="T5"/>
                </a:cxn>
                <a:cxn ang="0">
                  <a:pos x="T6" y="T7"/>
                </a:cxn>
              </a:cxnLst>
              <a:rect l="0" t="0" r="r" b="b"/>
              <a:pathLst>
                <a:path w="8" h="12">
                  <a:moveTo>
                    <a:pt x="5" y="9"/>
                  </a:moveTo>
                  <a:cubicBezTo>
                    <a:pt x="1" y="12"/>
                    <a:pt x="1" y="5"/>
                    <a:pt x="0" y="4"/>
                  </a:cubicBezTo>
                  <a:cubicBezTo>
                    <a:pt x="1" y="3"/>
                    <a:pt x="1" y="2"/>
                    <a:pt x="2" y="0"/>
                  </a:cubicBezTo>
                  <a:cubicBezTo>
                    <a:pt x="6" y="1"/>
                    <a:pt x="8" y="5"/>
                    <a:pt x="5"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2" name="Freeform 1007">
              <a:extLst>
                <a:ext uri="{FF2B5EF4-FFF2-40B4-BE49-F238E27FC236}">
                  <a16:creationId xmlns:a16="http://schemas.microsoft.com/office/drawing/2014/main" id="{8E763430-F39E-4CD2-A7CC-1A48FA62F575}"/>
                </a:ext>
              </a:extLst>
            </p:cNvPr>
            <p:cNvSpPr>
              <a:spLocks/>
            </p:cNvSpPr>
            <p:nvPr/>
          </p:nvSpPr>
          <p:spPr bwMode="auto">
            <a:xfrm>
              <a:off x="-7640823" y="1630371"/>
              <a:ext cx="101603" cy="133351"/>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1008">
              <a:extLst>
                <a:ext uri="{FF2B5EF4-FFF2-40B4-BE49-F238E27FC236}">
                  <a16:creationId xmlns:a16="http://schemas.microsoft.com/office/drawing/2014/main" id="{8E272E83-363A-4469-969E-2817F114F7A4}"/>
                </a:ext>
              </a:extLst>
            </p:cNvPr>
            <p:cNvSpPr>
              <a:spLocks/>
            </p:cNvSpPr>
            <p:nvPr/>
          </p:nvSpPr>
          <p:spPr bwMode="auto">
            <a:xfrm>
              <a:off x="-7640823" y="1630371"/>
              <a:ext cx="101603" cy="133351"/>
            </a:xfrm>
            <a:custGeom>
              <a:avLst/>
              <a:gdLst>
                <a:gd name="T0" fmla="*/ 56 w 103"/>
                <a:gd name="T1" fmla="*/ 11 h 135"/>
                <a:gd name="T2" fmla="*/ 77 w 103"/>
                <a:gd name="T3" fmla="*/ 6 h 135"/>
                <a:gd name="T4" fmla="*/ 86 w 103"/>
                <a:gd name="T5" fmla="*/ 15 h 135"/>
                <a:gd name="T6" fmla="*/ 84 w 103"/>
                <a:gd name="T7" fmla="*/ 33 h 135"/>
                <a:gd name="T8" fmla="*/ 68 w 103"/>
                <a:gd name="T9" fmla="*/ 52 h 135"/>
                <a:gd name="T10" fmla="*/ 75 w 103"/>
                <a:gd name="T11" fmla="*/ 55 h 135"/>
                <a:gd name="T12" fmla="*/ 85 w 103"/>
                <a:gd name="T13" fmla="*/ 50 h 135"/>
                <a:gd name="T14" fmla="*/ 88 w 103"/>
                <a:gd name="T15" fmla="*/ 68 h 135"/>
                <a:gd name="T16" fmla="*/ 99 w 103"/>
                <a:gd name="T17" fmla="*/ 69 h 135"/>
                <a:gd name="T18" fmla="*/ 94 w 103"/>
                <a:gd name="T19" fmla="*/ 85 h 135"/>
                <a:gd name="T20" fmla="*/ 95 w 103"/>
                <a:gd name="T21" fmla="*/ 95 h 135"/>
                <a:gd name="T22" fmla="*/ 95 w 103"/>
                <a:gd name="T23" fmla="*/ 101 h 135"/>
                <a:gd name="T24" fmla="*/ 91 w 103"/>
                <a:gd name="T25" fmla="*/ 107 h 135"/>
                <a:gd name="T26" fmla="*/ 66 w 103"/>
                <a:gd name="T27" fmla="*/ 113 h 135"/>
                <a:gd name="T28" fmla="*/ 69 w 103"/>
                <a:gd name="T29" fmla="*/ 125 h 135"/>
                <a:gd name="T30" fmla="*/ 61 w 103"/>
                <a:gd name="T31" fmla="*/ 135 h 135"/>
                <a:gd name="T32" fmla="*/ 50 w 103"/>
                <a:gd name="T33" fmla="*/ 121 h 135"/>
                <a:gd name="T34" fmla="*/ 29 w 103"/>
                <a:gd name="T35" fmla="*/ 98 h 135"/>
                <a:gd name="T36" fmla="*/ 20 w 103"/>
                <a:gd name="T37" fmla="*/ 86 h 135"/>
                <a:gd name="T38" fmla="*/ 8 w 103"/>
                <a:gd name="T39" fmla="*/ 82 h 135"/>
                <a:gd name="T40" fmla="*/ 6 w 103"/>
                <a:gd name="T41" fmla="*/ 47 h 135"/>
                <a:gd name="T42" fmla="*/ 15 w 103"/>
                <a:gd name="T43" fmla="*/ 50 h 135"/>
                <a:gd name="T44" fmla="*/ 21 w 103"/>
                <a:gd name="T45" fmla="*/ 62 h 135"/>
                <a:gd name="T46" fmla="*/ 32 w 103"/>
                <a:gd name="T47" fmla="*/ 58 h 135"/>
                <a:gd name="T48" fmla="*/ 33 w 103"/>
                <a:gd name="T49" fmla="*/ 51 h 135"/>
                <a:gd name="T50" fmla="*/ 38 w 103"/>
                <a:gd name="T51" fmla="*/ 53 h 135"/>
                <a:gd name="T52" fmla="*/ 37 w 103"/>
                <a:gd name="T53" fmla="*/ 36 h 135"/>
                <a:gd name="T54" fmla="*/ 27 w 103"/>
                <a:gd name="T55" fmla="*/ 22 h 135"/>
                <a:gd name="T56" fmla="*/ 31 w 103"/>
                <a:gd name="T57" fmla="*/ 23 h 135"/>
                <a:gd name="T58" fmla="*/ 29 w 103"/>
                <a:gd name="T59" fmla="*/ 17 h 135"/>
                <a:gd name="T60" fmla="*/ 35 w 103"/>
                <a:gd name="T61" fmla="*/ 12 h 135"/>
                <a:gd name="T62" fmla="*/ 38 w 103"/>
                <a:gd name="T63" fmla="*/ 16 h 135"/>
                <a:gd name="T64" fmla="*/ 39 w 103"/>
                <a:gd name="T65" fmla="*/ 8 h 135"/>
                <a:gd name="T66" fmla="*/ 42 w 103"/>
                <a:gd name="T67" fmla="*/ 7 h 135"/>
                <a:gd name="T68" fmla="*/ 44 w 103"/>
                <a:gd name="T69" fmla="*/ 0 h 135"/>
                <a:gd name="T70" fmla="*/ 56 w 103"/>
                <a:gd name="T71" fmla="*/ 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 h="135">
                  <a:moveTo>
                    <a:pt x="56" y="11"/>
                  </a:moveTo>
                  <a:cubicBezTo>
                    <a:pt x="63" y="11"/>
                    <a:pt x="70" y="7"/>
                    <a:pt x="77" y="6"/>
                  </a:cubicBezTo>
                  <a:cubicBezTo>
                    <a:pt x="81" y="7"/>
                    <a:pt x="88" y="10"/>
                    <a:pt x="86" y="15"/>
                  </a:cubicBezTo>
                  <a:cubicBezTo>
                    <a:pt x="87" y="22"/>
                    <a:pt x="77" y="27"/>
                    <a:pt x="84" y="33"/>
                  </a:cubicBezTo>
                  <a:cubicBezTo>
                    <a:pt x="77" y="36"/>
                    <a:pt x="72" y="45"/>
                    <a:pt x="68" y="52"/>
                  </a:cubicBezTo>
                  <a:cubicBezTo>
                    <a:pt x="68" y="57"/>
                    <a:pt x="72" y="55"/>
                    <a:pt x="75" y="55"/>
                  </a:cubicBezTo>
                  <a:cubicBezTo>
                    <a:pt x="78" y="51"/>
                    <a:pt x="82" y="49"/>
                    <a:pt x="85" y="50"/>
                  </a:cubicBezTo>
                  <a:cubicBezTo>
                    <a:pt x="90" y="55"/>
                    <a:pt x="91" y="62"/>
                    <a:pt x="88" y="68"/>
                  </a:cubicBezTo>
                  <a:cubicBezTo>
                    <a:pt x="91" y="71"/>
                    <a:pt x="96" y="61"/>
                    <a:pt x="99" y="69"/>
                  </a:cubicBezTo>
                  <a:cubicBezTo>
                    <a:pt x="96" y="73"/>
                    <a:pt x="103" y="84"/>
                    <a:pt x="94" y="85"/>
                  </a:cubicBezTo>
                  <a:cubicBezTo>
                    <a:pt x="96" y="87"/>
                    <a:pt x="99" y="92"/>
                    <a:pt x="95" y="95"/>
                  </a:cubicBezTo>
                  <a:cubicBezTo>
                    <a:pt x="92" y="95"/>
                    <a:pt x="92" y="100"/>
                    <a:pt x="95" y="101"/>
                  </a:cubicBezTo>
                  <a:cubicBezTo>
                    <a:pt x="98" y="103"/>
                    <a:pt x="94" y="106"/>
                    <a:pt x="91" y="107"/>
                  </a:cubicBezTo>
                  <a:cubicBezTo>
                    <a:pt x="84" y="114"/>
                    <a:pt x="75" y="113"/>
                    <a:pt x="66" y="113"/>
                  </a:cubicBezTo>
                  <a:cubicBezTo>
                    <a:pt x="67" y="118"/>
                    <a:pt x="68" y="121"/>
                    <a:pt x="69" y="125"/>
                  </a:cubicBezTo>
                  <a:cubicBezTo>
                    <a:pt x="65" y="128"/>
                    <a:pt x="64" y="132"/>
                    <a:pt x="61" y="135"/>
                  </a:cubicBezTo>
                  <a:cubicBezTo>
                    <a:pt x="57" y="127"/>
                    <a:pt x="45" y="133"/>
                    <a:pt x="50" y="121"/>
                  </a:cubicBezTo>
                  <a:cubicBezTo>
                    <a:pt x="48" y="108"/>
                    <a:pt x="37" y="106"/>
                    <a:pt x="29" y="98"/>
                  </a:cubicBezTo>
                  <a:cubicBezTo>
                    <a:pt x="29" y="92"/>
                    <a:pt x="24" y="89"/>
                    <a:pt x="20" y="86"/>
                  </a:cubicBezTo>
                  <a:cubicBezTo>
                    <a:pt x="16" y="92"/>
                    <a:pt x="13" y="83"/>
                    <a:pt x="8" y="82"/>
                  </a:cubicBezTo>
                  <a:cubicBezTo>
                    <a:pt x="0" y="70"/>
                    <a:pt x="2" y="60"/>
                    <a:pt x="6" y="47"/>
                  </a:cubicBezTo>
                  <a:cubicBezTo>
                    <a:pt x="9" y="44"/>
                    <a:pt x="16" y="45"/>
                    <a:pt x="15" y="50"/>
                  </a:cubicBezTo>
                  <a:cubicBezTo>
                    <a:pt x="15" y="53"/>
                    <a:pt x="16" y="60"/>
                    <a:pt x="21" y="62"/>
                  </a:cubicBezTo>
                  <a:cubicBezTo>
                    <a:pt x="24" y="54"/>
                    <a:pt x="32" y="67"/>
                    <a:pt x="32" y="58"/>
                  </a:cubicBezTo>
                  <a:cubicBezTo>
                    <a:pt x="32" y="56"/>
                    <a:pt x="29" y="51"/>
                    <a:pt x="33" y="51"/>
                  </a:cubicBezTo>
                  <a:cubicBezTo>
                    <a:pt x="35" y="53"/>
                    <a:pt x="37" y="58"/>
                    <a:pt x="38" y="53"/>
                  </a:cubicBezTo>
                  <a:cubicBezTo>
                    <a:pt x="43" y="44"/>
                    <a:pt x="24" y="42"/>
                    <a:pt x="37" y="36"/>
                  </a:cubicBezTo>
                  <a:cubicBezTo>
                    <a:pt x="33" y="32"/>
                    <a:pt x="24" y="29"/>
                    <a:pt x="27" y="22"/>
                  </a:cubicBezTo>
                  <a:cubicBezTo>
                    <a:pt x="29" y="21"/>
                    <a:pt x="29" y="24"/>
                    <a:pt x="31" y="23"/>
                  </a:cubicBezTo>
                  <a:cubicBezTo>
                    <a:pt x="32" y="20"/>
                    <a:pt x="31" y="18"/>
                    <a:pt x="29" y="17"/>
                  </a:cubicBezTo>
                  <a:cubicBezTo>
                    <a:pt x="29" y="14"/>
                    <a:pt x="32" y="13"/>
                    <a:pt x="35" y="12"/>
                  </a:cubicBezTo>
                  <a:cubicBezTo>
                    <a:pt x="36" y="13"/>
                    <a:pt x="36" y="16"/>
                    <a:pt x="38" y="16"/>
                  </a:cubicBezTo>
                  <a:cubicBezTo>
                    <a:pt x="40" y="12"/>
                    <a:pt x="39" y="10"/>
                    <a:pt x="39" y="8"/>
                  </a:cubicBezTo>
                  <a:cubicBezTo>
                    <a:pt x="41" y="7"/>
                    <a:pt x="42" y="7"/>
                    <a:pt x="42" y="7"/>
                  </a:cubicBezTo>
                  <a:cubicBezTo>
                    <a:pt x="43" y="5"/>
                    <a:pt x="44" y="2"/>
                    <a:pt x="44" y="0"/>
                  </a:cubicBezTo>
                  <a:cubicBezTo>
                    <a:pt x="49" y="0"/>
                    <a:pt x="55" y="6"/>
                    <a:pt x="56"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4" name="Freeform 1009">
              <a:extLst>
                <a:ext uri="{FF2B5EF4-FFF2-40B4-BE49-F238E27FC236}">
                  <a16:creationId xmlns:a16="http://schemas.microsoft.com/office/drawing/2014/main" id="{F3810D70-BF07-4FF9-A822-3299DE4D03AB}"/>
                </a:ext>
              </a:extLst>
            </p:cNvPr>
            <p:cNvSpPr>
              <a:spLocks/>
            </p:cNvSpPr>
            <p:nvPr/>
          </p:nvSpPr>
          <p:spPr bwMode="auto">
            <a:xfrm>
              <a:off x="-7701150" y="1625608"/>
              <a:ext cx="36514" cy="44450"/>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1010">
              <a:extLst>
                <a:ext uri="{FF2B5EF4-FFF2-40B4-BE49-F238E27FC236}">
                  <a16:creationId xmlns:a16="http://schemas.microsoft.com/office/drawing/2014/main" id="{621F535B-EC83-4C4B-85F6-E9DA4DD6CC39}"/>
                </a:ext>
              </a:extLst>
            </p:cNvPr>
            <p:cNvSpPr>
              <a:spLocks/>
            </p:cNvSpPr>
            <p:nvPr/>
          </p:nvSpPr>
          <p:spPr bwMode="auto">
            <a:xfrm>
              <a:off x="-7701150" y="1625608"/>
              <a:ext cx="36514" cy="44450"/>
            </a:xfrm>
            <a:custGeom>
              <a:avLst/>
              <a:gdLst>
                <a:gd name="T0" fmla="*/ 38 w 38"/>
                <a:gd name="T1" fmla="*/ 25 h 46"/>
                <a:gd name="T2" fmla="*/ 30 w 38"/>
                <a:gd name="T3" fmla="*/ 46 h 46"/>
                <a:gd name="T4" fmla="*/ 10 w 38"/>
                <a:gd name="T5" fmla="*/ 20 h 46"/>
                <a:gd name="T6" fmla="*/ 0 w 38"/>
                <a:gd name="T7" fmla="*/ 11 h 46"/>
                <a:gd name="T8" fmla="*/ 23 w 38"/>
                <a:gd name="T9" fmla="*/ 2 h 46"/>
                <a:gd name="T10" fmla="*/ 38 w 38"/>
                <a:gd name="T11" fmla="*/ 25 h 46"/>
              </a:gdLst>
              <a:ahLst/>
              <a:cxnLst>
                <a:cxn ang="0">
                  <a:pos x="T0" y="T1"/>
                </a:cxn>
                <a:cxn ang="0">
                  <a:pos x="T2" y="T3"/>
                </a:cxn>
                <a:cxn ang="0">
                  <a:pos x="T4" y="T5"/>
                </a:cxn>
                <a:cxn ang="0">
                  <a:pos x="T6" y="T7"/>
                </a:cxn>
                <a:cxn ang="0">
                  <a:pos x="T8" y="T9"/>
                </a:cxn>
                <a:cxn ang="0">
                  <a:pos x="T10" y="T11"/>
                </a:cxn>
              </a:cxnLst>
              <a:rect l="0" t="0" r="r" b="b"/>
              <a:pathLst>
                <a:path w="38" h="46">
                  <a:moveTo>
                    <a:pt x="38" y="25"/>
                  </a:moveTo>
                  <a:cubicBezTo>
                    <a:pt x="34" y="31"/>
                    <a:pt x="34" y="40"/>
                    <a:pt x="30" y="46"/>
                  </a:cubicBezTo>
                  <a:cubicBezTo>
                    <a:pt x="28" y="37"/>
                    <a:pt x="7" y="34"/>
                    <a:pt x="10" y="20"/>
                  </a:cubicBezTo>
                  <a:cubicBezTo>
                    <a:pt x="8" y="17"/>
                    <a:pt x="0" y="17"/>
                    <a:pt x="0" y="11"/>
                  </a:cubicBezTo>
                  <a:cubicBezTo>
                    <a:pt x="7" y="5"/>
                    <a:pt x="14" y="1"/>
                    <a:pt x="23" y="2"/>
                  </a:cubicBezTo>
                  <a:cubicBezTo>
                    <a:pt x="37" y="0"/>
                    <a:pt x="33" y="17"/>
                    <a:pt x="38"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6" name="Freeform 1011">
              <a:extLst>
                <a:ext uri="{FF2B5EF4-FFF2-40B4-BE49-F238E27FC236}">
                  <a16:creationId xmlns:a16="http://schemas.microsoft.com/office/drawing/2014/main" id="{0F57ACD8-4C45-489B-A971-19D8D78DC586}"/>
                </a:ext>
              </a:extLst>
            </p:cNvPr>
            <p:cNvSpPr>
              <a:spLocks/>
            </p:cNvSpPr>
            <p:nvPr/>
          </p:nvSpPr>
          <p:spPr bwMode="auto">
            <a:xfrm>
              <a:off x="-7583673" y="1625608"/>
              <a:ext cx="19051" cy="9525"/>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1012">
              <a:extLst>
                <a:ext uri="{FF2B5EF4-FFF2-40B4-BE49-F238E27FC236}">
                  <a16:creationId xmlns:a16="http://schemas.microsoft.com/office/drawing/2014/main" id="{47C83524-B48C-4256-939C-B0C83D469D46}"/>
                </a:ext>
              </a:extLst>
            </p:cNvPr>
            <p:cNvSpPr>
              <a:spLocks/>
            </p:cNvSpPr>
            <p:nvPr/>
          </p:nvSpPr>
          <p:spPr bwMode="auto">
            <a:xfrm>
              <a:off x="-7583673" y="1625608"/>
              <a:ext cx="19051" cy="9525"/>
            </a:xfrm>
            <a:custGeom>
              <a:avLst/>
              <a:gdLst>
                <a:gd name="T0" fmla="*/ 18 w 18"/>
                <a:gd name="T1" fmla="*/ 5 h 10"/>
                <a:gd name="T2" fmla="*/ 4 w 18"/>
                <a:gd name="T3" fmla="*/ 8 h 10"/>
                <a:gd name="T4" fmla="*/ 8 w 18"/>
                <a:gd name="T5" fmla="*/ 0 h 10"/>
                <a:gd name="T6" fmla="*/ 18 w 18"/>
                <a:gd name="T7" fmla="*/ 5 h 10"/>
              </a:gdLst>
              <a:ahLst/>
              <a:cxnLst>
                <a:cxn ang="0">
                  <a:pos x="T0" y="T1"/>
                </a:cxn>
                <a:cxn ang="0">
                  <a:pos x="T2" y="T3"/>
                </a:cxn>
                <a:cxn ang="0">
                  <a:pos x="T4" y="T5"/>
                </a:cxn>
                <a:cxn ang="0">
                  <a:pos x="T6" y="T7"/>
                </a:cxn>
              </a:cxnLst>
              <a:rect l="0" t="0" r="r" b="b"/>
              <a:pathLst>
                <a:path w="18" h="10">
                  <a:moveTo>
                    <a:pt x="18" y="5"/>
                  </a:moveTo>
                  <a:cubicBezTo>
                    <a:pt x="15" y="10"/>
                    <a:pt x="9" y="7"/>
                    <a:pt x="4" y="8"/>
                  </a:cubicBezTo>
                  <a:cubicBezTo>
                    <a:pt x="0" y="4"/>
                    <a:pt x="5" y="1"/>
                    <a:pt x="8" y="0"/>
                  </a:cubicBezTo>
                  <a:cubicBezTo>
                    <a:pt x="11" y="2"/>
                    <a:pt x="16" y="0"/>
                    <a:pt x="18"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8" name="Freeform 1013">
              <a:extLst>
                <a:ext uri="{FF2B5EF4-FFF2-40B4-BE49-F238E27FC236}">
                  <a16:creationId xmlns:a16="http://schemas.microsoft.com/office/drawing/2014/main" id="{F9B377E2-BE4E-4AC3-9FC5-234FCF72ED3A}"/>
                </a:ext>
              </a:extLst>
            </p:cNvPr>
            <p:cNvSpPr>
              <a:spLocks/>
            </p:cNvSpPr>
            <p:nvPr/>
          </p:nvSpPr>
          <p:spPr bwMode="auto">
            <a:xfrm>
              <a:off x="-7539221" y="1617672"/>
              <a:ext cx="80965" cy="112714"/>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1014">
              <a:extLst>
                <a:ext uri="{FF2B5EF4-FFF2-40B4-BE49-F238E27FC236}">
                  <a16:creationId xmlns:a16="http://schemas.microsoft.com/office/drawing/2014/main" id="{7800863D-4F3F-4B81-8766-5564F5CE81B9}"/>
                </a:ext>
              </a:extLst>
            </p:cNvPr>
            <p:cNvSpPr>
              <a:spLocks/>
            </p:cNvSpPr>
            <p:nvPr/>
          </p:nvSpPr>
          <p:spPr bwMode="auto">
            <a:xfrm>
              <a:off x="-7539221" y="1617672"/>
              <a:ext cx="80965" cy="112714"/>
            </a:xfrm>
            <a:custGeom>
              <a:avLst/>
              <a:gdLst>
                <a:gd name="T0" fmla="*/ 37 w 82"/>
                <a:gd name="T1" fmla="*/ 6 h 114"/>
                <a:gd name="T2" fmla="*/ 54 w 82"/>
                <a:gd name="T3" fmla="*/ 13 h 114"/>
                <a:gd name="T4" fmla="*/ 79 w 82"/>
                <a:gd name="T5" fmla="*/ 16 h 114"/>
                <a:gd name="T6" fmla="*/ 82 w 82"/>
                <a:gd name="T7" fmla="*/ 19 h 114"/>
                <a:gd name="T8" fmla="*/ 78 w 82"/>
                <a:gd name="T9" fmla="*/ 37 h 114"/>
                <a:gd name="T10" fmla="*/ 66 w 82"/>
                <a:gd name="T11" fmla="*/ 63 h 114"/>
                <a:gd name="T12" fmla="*/ 45 w 82"/>
                <a:gd name="T13" fmla="*/ 73 h 114"/>
                <a:gd name="T14" fmla="*/ 30 w 82"/>
                <a:gd name="T15" fmla="*/ 72 h 114"/>
                <a:gd name="T16" fmla="*/ 36 w 82"/>
                <a:gd name="T17" fmla="*/ 79 h 114"/>
                <a:gd name="T18" fmla="*/ 36 w 82"/>
                <a:gd name="T19" fmla="*/ 91 h 114"/>
                <a:gd name="T20" fmla="*/ 15 w 82"/>
                <a:gd name="T21" fmla="*/ 109 h 114"/>
                <a:gd name="T22" fmla="*/ 14 w 82"/>
                <a:gd name="T23" fmla="*/ 101 h 114"/>
                <a:gd name="T24" fmla="*/ 12 w 82"/>
                <a:gd name="T25" fmla="*/ 91 h 114"/>
                <a:gd name="T26" fmla="*/ 5 w 82"/>
                <a:gd name="T27" fmla="*/ 56 h 114"/>
                <a:gd name="T28" fmla="*/ 3 w 82"/>
                <a:gd name="T29" fmla="*/ 24 h 114"/>
                <a:gd name="T30" fmla="*/ 10 w 82"/>
                <a:gd name="T31" fmla="*/ 26 h 114"/>
                <a:gd name="T32" fmla="*/ 10 w 82"/>
                <a:gd name="T33" fmla="*/ 15 h 114"/>
                <a:gd name="T34" fmla="*/ 22 w 82"/>
                <a:gd name="T35" fmla="*/ 5 h 114"/>
                <a:gd name="T36" fmla="*/ 30 w 82"/>
                <a:gd name="T37" fmla="*/ 2 h 114"/>
                <a:gd name="T38" fmla="*/ 37 w 82"/>
                <a:gd name="T39" fmla="*/ 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4">
                  <a:moveTo>
                    <a:pt x="37" y="6"/>
                  </a:moveTo>
                  <a:cubicBezTo>
                    <a:pt x="49" y="0"/>
                    <a:pt x="43" y="23"/>
                    <a:pt x="54" y="13"/>
                  </a:cubicBezTo>
                  <a:cubicBezTo>
                    <a:pt x="63" y="3"/>
                    <a:pt x="70" y="15"/>
                    <a:pt x="79" y="16"/>
                  </a:cubicBezTo>
                  <a:cubicBezTo>
                    <a:pt x="80" y="17"/>
                    <a:pt x="81" y="18"/>
                    <a:pt x="82" y="19"/>
                  </a:cubicBezTo>
                  <a:cubicBezTo>
                    <a:pt x="78" y="25"/>
                    <a:pt x="81" y="31"/>
                    <a:pt x="78" y="37"/>
                  </a:cubicBezTo>
                  <a:cubicBezTo>
                    <a:pt x="70" y="44"/>
                    <a:pt x="66" y="54"/>
                    <a:pt x="66" y="63"/>
                  </a:cubicBezTo>
                  <a:cubicBezTo>
                    <a:pt x="60" y="66"/>
                    <a:pt x="55" y="84"/>
                    <a:pt x="45" y="73"/>
                  </a:cubicBezTo>
                  <a:cubicBezTo>
                    <a:pt x="40" y="72"/>
                    <a:pt x="34" y="64"/>
                    <a:pt x="30" y="72"/>
                  </a:cubicBezTo>
                  <a:cubicBezTo>
                    <a:pt x="28" y="77"/>
                    <a:pt x="34" y="75"/>
                    <a:pt x="36" y="79"/>
                  </a:cubicBezTo>
                  <a:cubicBezTo>
                    <a:pt x="37" y="83"/>
                    <a:pt x="37" y="88"/>
                    <a:pt x="36" y="91"/>
                  </a:cubicBezTo>
                  <a:cubicBezTo>
                    <a:pt x="28" y="96"/>
                    <a:pt x="30" y="114"/>
                    <a:pt x="15" y="109"/>
                  </a:cubicBezTo>
                  <a:cubicBezTo>
                    <a:pt x="10" y="108"/>
                    <a:pt x="14" y="103"/>
                    <a:pt x="14" y="101"/>
                  </a:cubicBezTo>
                  <a:cubicBezTo>
                    <a:pt x="12" y="98"/>
                    <a:pt x="9" y="94"/>
                    <a:pt x="12" y="91"/>
                  </a:cubicBezTo>
                  <a:cubicBezTo>
                    <a:pt x="7" y="80"/>
                    <a:pt x="5" y="67"/>
                    <a:pt x="5" y="56"/>
                  </a:cubicBezTo>
                  <a:cubicBezTo>
                    <a:pt x="4" y="45"/>
                    <a:pt x="0" y="33"/>
                    <a:pt x="3" y="24"/>
                  </a:cubicBezTo>
                  <a:cubicBezTo>
                    <a:pt x="5" y="21"/>
                    <a:pt x="8" y="25"/>
                    <a:pt x="10" y="26"/>
                  </a:cubicBezTo>
                  <a:cubicBezTo>
                    <a:pt x="15" y="23"/>
                    <a:pt x="10" y="19"/>
                    <a:pt x="10" y="15"/>
                  </a:cubicBezTo>
                  <a:cubicBezTo>
                    <a:pt x="12" y="10"/>
                    <a:pt x="18" y="7"/>
                    <a:pt x="22" y="5"/>
                  </a:cubicBezTo>
                  <a:cubicBezTo>
                    <a:pt x="30" y="2"/>
                    <a:pt x="30" y="2"/>
                    <a:pt x="30" y="2"/>
                  </a:cubicBezTo>
                  <a:cubicBezTo>
                    <a:pt x="33" y="0"/>
                    <a:pt x="35" y="4"/>
                    <a:pt x="37"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0" name="Freeform 1015">
              <a:extLst>
                <a:ext uri="{FF2B5EF4-FFF2-40B4-BE49-F238E27FC236}">
                  <a16:creationId xmlns:a16="http://schemas.microsoft.com/office/drawing/2014/main" id="{C12B63F0-62DD-4FC2-BA8B-09C98B1C7A26}"/>
                </a:ext>
              </a:extLst>
            </p:cNvPr>
            <p:cNvSpPr>
              <a:spLocks/>
            </p:cNvSpPr>
            <p:nvPr/>
          </p:nvSpPr>
          <p:spPr bwMode="auto">
            <a:xfrm>
              <a:off x="-7323316" y="1604971"/>
              <a:ext cx="80965" cy="55563"/>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1016">
              <a:extLst>
                <a:ext uri="{FF2B5EF4-FFF2-40B4-BE49-F238E27FC236}">
                  <a16:creationId xmlns:a16="http://schemas.microsoft.com/office/drawing/2014/main" id="{A4DFB689-E341-47CB-AD5B-BFDCF421CB21}"/>
                </a:ext>
              </a:extLst>
            </p:cNvPr>
            <p:cNvSpPr>
              <a:spLocks/>
            </p:cNvSpPr>
            <p:nvPr/>
          </p:nvSpPr>
          <p:spPr bwMode="auto">
            <a:xfrm>
              <a:off x="-7323316" y="1604971"/>
              <a:ext cx="80965" cy="55563"/>
            </a:xfrm>
            <a:custGeom>
              <a:avLst/>
              <a:gdLst>
                <a:gd name="T0" fmla="*/ 65 w 82"/>
                <a:gd name="T1" fmla="*/ 20 h 56"/>
                <a:gd name="T2" fmla="*/ 33 w 82"/>
                <a:gd name="T3" fmla="*/ 1 h 56"/>
                <a:gd name="T4" fmla="*/ 8 w 82"/>
                <a:gd name="T5" fmla="*/ 9 h 56"/>
                <a:gd name="T6" fmla="*/ 9 w 82"/>
                <a:gd name="T7" fmla="*/ 28 h 56"/>
                <a:gd name="T8" fmla="*/ 19 w 82"/>
                <a:gd name="T9" fmla="*/ 46 h 56"/>
                <a:gd name="T10" fmla="*/ 29 w 82"/>
                <a:gd name="T11" fmla="*/ 56 h 56"/>
                <a:gd name="T12" fmla="*/ 63 w 82"/>
                <a:gd name="T13" fmla="*/ 42 h 56"/>
                <a:gd name="T14" fmla="*/ 80 w 82"/>
                <a:gd name="T15" fmla="*/ 38 h 56"/>
                <a:gd name="T16" fmla="*/ 65 w 82"/>
                <a:gd name="T17" fmla="*/ 2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56">
                  <a:moveTo>
                    <a:pt x="65" y="20"/>
                  </a:moveTo>
                  <a:cubicBezTo>
                    <a:pt x="58" y="9"/>
                    <a:pt x="47" y="0"/>
                    <a:pt x="33" y="1"/>
                  </a:cubicBezTo>
                  <a:cubicBezTo>
                    <a:pt x="24" y="4"/>
                    <a:pt x="18" y="12"/>
                    <a:pt x="8" y="9"/>
                  </a:cubicBezTo>
                  <a:cubicBezTo>
                    <a:pt x="0" y="15"/>
                    <a:pt x="9" y="20"/>
                    <a:pt x="9" y="28"/>
                  </a:cubicBezTo>
                  <a:cubicBezTo>
                    <a:pt x="2" y="36"/>
                    <a:pt x="18" y="37"/>
                    <a:pt x="19" y="46"/>
                  </a:cubicBezTo>
                  <a:cubicBezTo>
                    <a:pt x="20" y="50"/>
                    <a:pt x="25" y="54"/>
                    <a:pt x="29" y="56"/>
                  </a:cubicBezTo>
                  <a:cubicBezTo>
                    <a:pt x="39" y="51"/>
                    <a:pt x="53" y="45"/>
                    <a:pt x="63" y="42"/>
                  </a:cubicBezTo>
                  <a:cubicBezTo>
                    <a:pt x="64" y="40"/>
                    <a:pt x="82" y="43"/>
                    <a:pt x="80" y="38"/>
                  </a:cubicBezTo>
                  <a:cubicBezTo>
                    <a:pt x="77" y="34"/>
                    <a:pt x="71" y="24"/>
                    <a:pt x="65" y="2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2" name="Freeform 1017">
              <a:extLst>
                <a:ext uri="{FF2B5EF4-FFF2-40B4-BE49-F238E27FC236}">
                  <a16:creationId xmlns:a16="http://schemas.microsoft.com/office/drawing/2014/main" id="{008E5820-0009-4F79-AA47-1E6751560144}"/>
                </a:ext>
              </a:extLst>
            </p:cNvPr>
            <p:cNvSpPr>
              <a:spLocks/>
            </p:cNvSpPr>
            <p:nvPr/>
          </p:nvSpPr>
          <p:spPr bwMode="auto">
            <a:xfrm>
              <a:off x="-7537634" y="1600208"/>
              <a:ext cx="9525" cy="476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1018">
              <a:extLst>
                <a:ext uri="{FF2B5EF4-FFF2-40B4-BE49-F238E27FC236}">
                  <a16:creationId xmlns:a16="http://schemas.microsoft.com/office/drawing/2014/main" id="{40E0916D-C54E-486B-9AAF-670F46AA3EF7}"/>
                </a:ext>
              </a:extLst>
            </p:cNvPr>
            <p:cNvSpPr>
              <a:spLocks/>
            </p:cNvSpPr>
            <p:nvPr/>
          </p:nvSpPr>
          <p:spPr bwMode="auto">
            <a:xfrm>
              <a:off x="-7537634" y="1600208"/>
              <a:ext cx="9525" cy="4763"/>
            </a:xfrm>
            <a:custGeom>
              <a:avLst/>
              <a:gdLst>
                <a:gd name="T0" fmla="*/ 5 w 10"/>
                <a:gd name="T1" fmla="*/ 6 h 6"/>
                <a:gd name="T2" fmla="*/ 4 w 10"/>
                <a:gd name="T3" fmla="*/ 0 h 6"/>
                <a:gd name="T4" fmla="*/ 5 w 10"/>
                <a:gd name="T5" fmla="*/ 6 h 6"/>
              </a:gdLst>
              <a:ahLst/>
              <a:cxnLst>
                <a:cxn ang="0">
                  <a:pos x="T0" y="T1"/>
                </a:cxn>
                <a:cxn ang="0">
                  <a:pos x="T2" y="T3"/>
                </a:cxn>
                <a:cxn ang="0">
                  <a:pos x="T4" y="T5"/>
                </a:cxn>
              </a:cxnLst>
              <a:rect l="0" t="0" r="r" b="b"/>
              <a:pathLst>
                <a:path w="10" h="6">
                  <a:moveTo>
                    <a:pt x="5" y="6"/>
                  </a:moveTo>
                  <a:cubicBezTo>
                    <a:pt x="3" y="4"/>
                    <a:pt x="0" y="1"/>
                    <a:pt x="4" y="0"/>
                  </a:cubicBezTo>
                  <a:cubicBezTo>
                    <a:pt x="6" y="1"/>
                    <a:pt x="10" y="4"/>
                    <a:pt x="5"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4" name="Freeform 1019">
              <a:extLst>
                <a:ext uri="{FF2B5EF4-FFF2-40B4-BE49-F238E27FC236}">
                  <a16:creationId xmlns:a16="http://schemas.microsoft.com/office/drawing/2014/main" id="{777C8897-7214-48D5-99D1-026EFAD1C02A}"/>
                </a:ext>
              </a:extLst>
            </p:cNvPr>
            <p:cNvSpPr>
              <a:spLocks/>
            </p:cNvSpPr>
            <p:nvPr/>
          </p:nvSpPr>
          <p:spPr bwMode="auto">
            <a:xfrm>
              <a:off x="-7334429" y="1549408"/>
              <a:ext cx="9525" cy="15875"/>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1020">
              <a:extLst>
                <a:ext uri="{FF2B5EF4-FFF2-40B4-BE49-F238E27FC236}">
                  <a16:creationId xmlns:a16="http://schemas.microsoft.com/office/drawing/2014/main" id="{97FABEEE-D4CD-4F66-B76C-A88E2B118A36}"/>
                </a:ext>
              </a:extLst>
            </p:cNvPr>
            <p:cNvSpPr>
              <a:spLocks/>
            </p:cNvSpPr>
            <p:nvPr/>
          </p:nvSpPr>
          <p:spPr bwMode="auto">
            <a:xfrm>
              <a:off x="-7334429" y="1549408"/>
              <a:ext cx="9525" cy="15875"/>
            </a:xfrm>
            <a:custGeom>
              <a:avLst/>
              <a:gdLst>
                <a:gd name="T0" fmla="*/ 8 w 10"/>
                <a:gd name="T1" fmla="*/ 13 h 16"/>
                <a:gd name="T2" fmla="*/ 7 w 10"/>
                <a:gd name="T3" fmla="*/ 5 h 16"/>
                <a:gd name="T4" fmla="*/ 8 w 10"/>
                <a:gd name="T5" fmla="*/ 13 h 16"/>
              </a:gdLst>
              <a:ahLst/>
              <a:cxnLst>
                <a:cxn ang="0">
                  <a:pos x="T0" y="T1"/>
                </a:cxn>
                <a:cxn ang="0">
                  <a:pos x="T2" y="T3"/>
                </a:cxn>
                <a:cxn ang="0">
                  <a:pos x="T4" y="T5"/>
                </a:cxn>
              </a:cxnLst>
              <a:rect l="0" t="0" r="r" b="b"/>
              <a:pathLst>
                <a:path w="10" h="16">
                  <a:moveTo>
                    <a:pt x="8" y="13"/>
                  </a:moveTo>
                  <a:cubicBezTo>
                    <a:pt x="10" y="10"/>
                    <a:pt x="9" y="8"/>
                    <a:pt x="7" y="5"/>
                  </a:cubicBezTo>
                  <a:cubicBezTo>
                    <a:pt x="0" y="0"/>
                    <a:pt x="3" y="16"/>
                    <a:pt x="8" y="1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6" name="Freeform 1021">
              <a:extLst>
                <a:ext uri="{FF2B5EF4-FFF2-40B4-BE49-F238E27FC236}">
                  <a16:creationId xmlns:a16="http://schemas.microsoft.com/office/drawing/2014/main" id="{229CFF25-804C-47F8-B800-E4ECCD550C4F}"/>
                </a:ext>
              </a:extLst>
            </p:cNvPr>
            <p:cNvSpPr>
              <a:spLocks/>
            </p:cNvSpPr>
            <p:nvPr/>
          </p:nvSpPr>
          <p:spPr bwMode="auto">
            <a:xfrm>
              <a:off x="-7658287" y="1547821"/>
              <a:ext cx="15875" cy="23814"/>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1022">
              <a:extLst>
                <a:ext uri="{FF2B5EF4-FFF2-40B4-BE49-F238E27FC236}">
                  <a16:creationId xmlns:a16="http://schemas.microsoft.com/office/drawing/2014/main" id="{326B7864-9550-4F58-BB76-4759E6F6F181}"/>
                </a:ext>
              </a:extLst>
            </p:cNvPr>
            <p:cNvSpPr>
              <a:spLocks/>
            </p:cNvSpPr>
            <p:nvPr/>
          </p:nvSpPr>
          <p:spPr bwMode="auto">
            <a:xfrm>
              <a:off x="-7658287" y="1547821"/>
              <a:ext cx="15875" cy="23814"/>
            </a:xfrm>
            <a:custGeom>
              <a:avLst/>
              <a:gdLst>
                <a:gd name="T0" fmla="*/ 14 w 17"/>
                <a:gd name="T1" fmla="*/ 19 h 24"/>
                <a:gd name="T2" fmla="*/ 4 w 17"/>
                <a:gd name="T3" fmla="*/ 21 h 24"/>
                <a:gd name="T4" fmla="*/ 7 w 17"/>
                <a:gd name="T5" fmla="*/ 5 h 24"/>
                <a:gd name="T6" fmla="*/ 17 w 17"/>
                <a:gd name="T7" fmla="*/ 13 h 24"/>
                <a:gd name="T8" fmla="*/ 14 w 17"/>
                <a:gd name="T9" fmla="*/ 19 h 24"/>
              </a:gdLst>
              <a:ahLst/>
              <a:cxnLst>
                <a:cxn ang="0">
                  <a:pos x="T0" y="T1"/>
                </a:cxn>
                <a:cxn ang="0">
                  <a:pos x="T2" y="T3"/>
                </a:cxn>
                <a:cxn ang="0">
                  <a:pos x="T4" y="T5"/>
                </a:cxn>
                <a:cxn ang="0">
                  <a:pos x="T6" y="T7"/>
                </a:cxn>
                <a:cxn ang="0">
                  <a:pos x="T8" y="T9"/>
                </a:cxn>
              </a:cxnLst>
              <a:rect l="0" t="0" r="r" b="b"/>
              <a:pathLst>
                <a:path w="17" h="24">
                  <a:moveTo>
                    <a:pt x="14" y="19"/>
                  </a:moveTo>
                  <a:cubicBezTo>
                    <a:pt x="11" y="21"/>
                    <a:pt x="8" y="24"/>
                    <a:pt x="4" y="21"/>
                  </a:cubicBezTo>
                  <a:cubicBezTo>
                    <a:pt x="0" y="15"/>
                    <a:pt x="8" y="11"/>
                    <a:pt x="7" y="5"/>
                  </a:cubicBezTo>
                  <a:cubicBezTo>
                    <a:pt x="13" y="0"/>
                    <a:pt x="13" y="11"/>
                    <a:pt x="17" y="13"/>
                  </a:cubicBezTo>
                  <a:cubicBezTo>
                    <a:pt x="17" y="15"/>
                    <a:pt x="14" y="18"/>
                    <a:pt x="14" y="1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78" name="Freeform 1023">
              <a:extLst>
                <a:ext uri="{FF2B5EF4-FFF2-40B4-BE49-F238E27FC236}">
                  <a16:creationId xmlns:a16="http://schemas.microsoft.com/office/drawing/2014/main" id="{A585C915-C162-4E38-8917-1BA37F1A8FFA}"/>
                </a:ext>
              </a:extLst>
            </p:cNvPr>
            <p:cNvSpPr>
              <a:spLocks/>
            </p:cNvSpPr>
            <p:nvPr/>
          </p:nvSpPr>
          <p:spPr bwMode="auto">
            <a:xfrm>
              <a:off x="-7550335" y="1547821"/>
              <a:ext cx="46039" cy="49213"/>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1024">
              <a:extLst>
                <a:ext uri="{FF2B5EF4-FFF2-40B4-BE49-F238E27FC236}">
                  <a16:creationId xmlns:a16="http://schemas.microsoft.com/office/drawing/2014/main" id="{8E708EDA-1D6F-4F64-8B42-B4469855EC1E}"/>
                </a:ext>
              </a:extLst>
            </p:cNvPr>
            <p:cNvSpPr>
              <a:spLocks/>
            </p:cNvSpPr>
            <p:nvPr/>
          </p:nvSpPr>
          <p:spPr bwMode="auto">
            <a:xfrm>
              <a:off x="-7550335" y="1547821"/>
              <a:ext cx="46039" cy="49213"/>
            </a:xfrm>
            <a:custGeom>
              <a:avLst/>
              <a:gdLst>
                <a:gd name="T0" fmla="*/ 41 w 46"/>
                <a:gd name="T1" fmla="*/ 24 h 51"/>
                <a:gd name="T2" fmla="*/ 46 w 46"/>
                <a:gd name="T3" fmla="*/ 37 h 51"/>
                <a:gd name="T4" fmla="*/ 33 w 46"/>
                <a:gd name="T5" fmla="*/ 50 h 51"/>
                <a:gd name="T6" fmla="*/ 19 w 46"/>
                <a:gd name="T7" fmla="*/ 46 h 51"/>
                <a:gd name="T8" fmla="*/ 5 w 46"/>
                <a:gd name="T9" fmla="*/ 36 h 51"/>
                <a:gd name="T10" fmla="*/ 3 w 46"/>
                <a:gd name="T11" fmla="*/ 27 h 51"/>
                <a:gd name="T12" fmla="*/ 10 w 46"/>
                <a:gd name="T13" fmla="*/ 9 h 51"/>
                <a:gd name="T14" fmla="*/ 21 w 46"/>
                <a:gd name="T15" fmla="*/ 0 h 51"/>
                <a:gd name="T16" fmla="*/ 41 w 46"/>
                <a:gd name="T17" fmla="*/ 2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51">
                  <a:moveTo>
                    <a:pt x="41" y="24"/>
                  </a:moveTo>
                  <a:cubicBezTo>
                    <a:pt x="36" y="31"/>
                    <a:pt x="46" y="31"/>
                    <a:pt x="46" y="37"/>
                  </a:cubicBezTo>
                  <a:cubicBezTo>
                    <a:pt x="45" y="44"/>
                    <a:pt x="40" y="49"/>
                    <a:pt x="33" y="50"/>
                  </a:cubicBezTo>
                  <a:cubicBezTo>
                    <a:pt x="28" y="51"/>
                    <a:pt x="24" y="40"/>
                    <a:pt x="19" y="46"/>
                  </a:cubicBezTo>
                  <a:cubicBezTo>
                    <a:pt x="15" y="45"/>
                    <a:pt x="11" y="30"/>
                    <a:pt x="5" y="36"/>
                  </a:cubicBezTo>
                  <a:cubicBezTo>
                    <a:pt x="0" y="35"/>
                    <a:pt x="3" y="30"/>
                    <a:pt x="3" y="27"/>
                  </a:cubicBezTo>
                  <a:cubicBezTo>
                    <a:pt x="8" y="21"/>
                    <a:pt x="10" y="16"/>
                    <a:pt x="10" y="9"/>
                  </a:cubicBezTo>
                  <a:cubicBezTo>
                    <a:pt x="18" y="12"/>
                    <a:pt x="15" y="2"/>
                    <a:pt x="21" y="0"/>
                  </a:cubicBezTo>
                  <a:cubicBezTo>
                    <a:pt x="32" y="3"/>
                    <a:pt x="37" y="16"/>
                    <a:pt x="41" y="2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0" name="Freeform 1025">
              <a:extLst>
                <a:ext uri="{FF2B5EF4-FFF2-40B4-BE49-F238E27FC236}">
                  <a16:creationId xmlns:a16="http://schemas.microsoft.com/office/drawing/2014/main" id="{D1F5415A-DF51-40E5-A66A-0A9E17ADA2F2}"/>
                </a:ext>
              </a:extLst>
            </p:cNvPr>
            <p:cNvSpPr>
              <a:spLocks/>
            </p:cNvSpPr>
            <p:nvPr/>
          </p:nvSpPr>
          <p:spPr bwMode="auto">
            <a:xfrm>
              <a:off x="-7555097" y="1543058"/>
              <a:ext cx="15875" cy="20639"/>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1026">
              <a:extLst>
                <a:ext uri="{FF2B5EF4-FFF2-40B4-BE49-F238E27FC236}">
                  <a16:creationId xmlns:a16="http://schemas.microsoft.com/office/drawing/2014/main" id="{97D2F79D-85D4-4658-846D-71E8919EFFA2}"/>
                </a:ext>
              </a:extLst>
            </p:cNvPr>
            <p:cNvSpPr>
              <a:spLocks/>
            </p:cNvSpPr>
            <p:nvPr/>
          </p:nvSpPr>
          <p:spPr bwMode="auto">
            <a:xfrm>
              <a:off x="-7555097" y="1543058"/>
              <a:ext cx="15875" cy="20639"/>
            </a:xfrm>
            <a:custGeom>
              <a:avLst/>
              <a:gdLst>
                <a:gd name="T0" fmla="*/ 12 w 17"/>
                <a:gd name="T1" fmla="*/ 3 h 21"/>
                <a:gd name="T2" fmla="*/ 14 w 17"/>
                <a:gd name="T3" fmla="*/ 8 h 21"/>
                <a:gd name="T4" fmla="*/ 2 w 17"/>
                <a:gd name="T5" fmla="*/ 13 h 21"/>
                <a:gd name="T6" fmla="*/ 6 w 17"/>
                <a:gd name="T7" fmla="*/ 0 h 21"/>
                <a:gd name="T8" fmla="*/ 12 w 17"/>
                <a:gd name="T9" fmla="*/ 3 h 21"/>
              </a:gdLst>
              <a:ahLst/>
              <a:cxnLst>
                <a:cxn ang="0">
                  <a:pos x="T0" y="T1"/>
                </a:cxn>
                <a:cxn ang="0">
                  <a:pos x="T2" y="T3"/>
                </a:cxn>
                <a:cxn ang="0">
                  <a:pos x="T4" y="T5"/>
                </a:cxn>
                <a:cxn ang="0">
                  <a:pos x="T6" y="T7"/>
                </a:cxn>
                <a:cxn ang="0">
                  <a:pos x="T8" y="T9"/>
                </a:cxn>
              </a:cxnLst>
              <a:rect l="0" t="0" r="r" b="b"/>
              <a:pathLst>
                <a:path w="17" h="21">
                  <a:moveTo>
                    <a:pt x="12" y="3"/>
                  </a:moveTo>
                  <a:cubicBezTo>
                    <a:pt x="14" y="4"/>
                    <a:pt x="17" y="7"/>
                    <a:pt x="14" y="8"/>
                  </a:cubicBezTo>
                  <a:cubicBezTo>
                    <a:pt x="6" y="5"/>
                    <a:pt x="9" y="21"/>
                    <a:pt x="2" y="13"/>
                  </a:cubicBezTo>
                  <a:cubicBezTo>
                    <a:pt x="8" y="9"/>
                    <a:pt x="0" y="4"/>
                    <a:pt x="6" y="0"/>
                  </a:cubicBezTo>
                  <a:cubicBezTo>
                    <a:pt x="6" y="1"/>
                    <a:pt x="10" y="8"/>
                    <a:pt x="12" y="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2" name="Freeform 1027">
              <a:extLst>
                <a:ext uri="{FF2B5EF4-FFF2-40B4-BE49-F238E27FC236}">
                  <a16:creationId xmlns:a16="http://schemas.microsoft.com/office/drawing/2014/main" id="{9E7E1737-C8FC-49E2-95BA-9A98E3006E09}"/>
                </a:ext>
              </a:extLst>
            </p:cNvPr>
            <p:cNvSpPr>
              <a:spLocks/>
            </p:cNvSpPr>
            <p:nvPr/>
          </p:nvSpPr>
          <p:spPr bwMode="auto">
            <a:xfrm>
              <a:off x="-7991670" y="1533532"/>
              <a:ext cx="176218" cy="160338"/>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1028">
              <a:extLst>
                <a:ext uri="{FF2B5EF4-FFF2-40B4-BE49-F238E27FC236}">
                  <a16:creationId xmlns:a16="http://schemas.microsoft.com/office/drawing/2014/main" id="{AAFE2943-CB1A-4BEA-BA50-88DA3B07ADF6}"/>
                </a:ext>
              </a:extLst>
            </p:cNvPr>
            <p:cNvSpPr>
              <a:spLocks/>
            </p:cNvSpPr>
            <p:nvPr/>
          </p:nvSpPr>
          <p:spPr bwMode="auto">
            <a:xfrm>
              <a:off x="-7991670" y="1533532"/>
              <a:ext cx="176218" cy="160338"/>
            </a:xfrm>
            <a:custGeom>
              <a:avLst/>
              <a:gdLst>
                <a:gd name="T0" fmla="*/ 90 w 178"/>
                <a:gd name="T1" fmla="*/ 9 h 162"/>
                <a:gd name="T2" fmla="*/ 112 w 178"/>
                <a:gd name="T3" fmla="*/ 12 h 162"/>
                <a:gd name="T4" fmla="*/ 123 w 178"/>
                <a:gd name="T5" fmla="*/ 30 h 162"/>
                <a:gd name="T6" fmla="*/ 134 w 178"/>
                <a:gd name="T7" fmla="*/ 27 h 162"/>
                <a:gd name="T8" fmla="*/ 135 w 178"/>
                <a:gd name="T9" fmla="*/ 40 h 162"/>
                <a:gd name="T10" fmla="*/ 133 w 178"/>
                <a:gd name="T11" fmla="*/ 47 h 162"/>
                <a:gd name="T12" fmla="*/ 145 w 178"/>
                <a:gd name="T13" fmla="*/ 32 h 162"/>
                <a:gd name="T14" fmla="*/ 171 w 178"/>
                <a:gd name="T15" fmla="*/ 65 h 162"/>
                <a:gd name="T16" fmla="*/ 167 w 178"/>
                <a:gd name="T17" fmla="*/ 85 h 162"/>
                <a:gd name="T18" fmla="*/ 137 w 178"/>
                <a:gd name="T19" fmla="*/ 89 h 162"/>
                <a:gd name="T20" fmla="*/ 105 w 178"/>
                <a:gd name="T21" fmla="*/ 106 h 162"/>
                <a:gd name="T22" fmla="*/ 82 w 178"/>
                <a:gd name="T23" fmla="*/ 129 h 162"/>
                <a:gd name="T24" fmla="*/ 65 w 178"/>
                <a:gd name="T25" fmla="*/ 138 h 162"/>
                <a:gd name="T26" fmla="*/ 55 w 178"/>
                <a:gd name="T27" fmla="*/ 152 h 162"/>
                <a:gd name="T28" fmla="*/ 42 w 178"/>
                <a:gd name="T29" fmla="*/ 148 h 162"/>
                <a:gd name="T30" fmla="*/ 11 w 178"/>
                <a:gd name="T31" fmla="*/ 150 h 162"/>
                <a:gd name="T32" fmla="*/ 0 w 178"/>
                <a:gd name="T33" fmla="*/ 103 h 162"/>
                <a:gd name="T34" fmla="*/ 5 w 178"/>
                <a:gd name="T35" fmla="*/ 92 h 162"/>
                <a:gd name="T36" fmla="*/ 20 w 178"/>
                <a:gd name="T37" fmla="*/ 81 h 162"/>
                <a:gd name="T38" fmla="*/ 29 w 178"/>
                <a:gd name="T39" fmla="*/ 74 h 162"/>
                <a:gd name="T40" fmla="*/ 32 w 178"/>
                <a:gd name="T41" fmla="*/ 61 h 162"/>
                <a:gd name="T42" fmla="*/ 40 w 178"/>
                <a:gd name="T43" fmla="*/ 59 h 162"/>
                <a:gd name="T44" fmla="*/ 56 w 178"/>
                <a:gd name="T45" fmla="*/ 26 h 162"/>
                <a:gd name="T46" fmla="*/ 66 w 178"/>
                <a:gd name="T47" fmla="*/ 0 h 162"/>
                <a:gd name="T48" fmla="*/ 90 w 178"/>
                <a:gd name="T49" fmla="*/ 9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8" h="162">
                  <a:moveTo>
                    <a:pt x="90" y="9"/>
                  </a:moveTo>
                  <a:cubicBezTo>
                    <a:pt x="99" y="5"/>
                    <a:pt x="105" y="4"/>
                    <a:pt x="112" y="12"/>
                  </a:cubicBezTo>
                  <a:cubicBezTo>
                    <a:pt x="114" y="20"/>
                    <a:pt x="127" y="22"/>
                    <a:pt x="123" y="30"/>
                  </a:cubicBezTo>
                  <a:cubicBezTo>
                    <a:pt x="127" y="36"/>
                    <a:pt x="130" y="26"/>
                    <a:pt x="134" y="27"/>
                  </a:cubicBezTo>
                  <a:cubicBezTo>
                    <a:pt x="140" y="30"/>
                    <a:pt x="137" y="36"/>
                    <a:pt x="135" y="40"/>
                  </a:cubicBezTo>
                  <a:cubicBezTo>
                    <a:pt x="132" y="42"/>
                    <a:pt x="132" y="44"/>
                    <a:pt x="133" y="47"/>
                  </a:cubicBezTo>
                  <a:cubicBezTo>
                    <a:pt x="140" y="47"/>
                    <a:pt x="142" y="38"/>
                    <a:pt x="145" y="32"/>
                  </a:cubicBezTo>
                  <a:cubicBezTo>
                    <a:pt x="163" y="34"/>
                    <a:pt x="164" y="55"/>
                    <a:pt x="171" y="65"/>
                  </a:cubicBezTo>
                  <a:cubicBezTo>
                    <a:pt x="172" y="72"/>
                    <a:pt x="178" y="80"/>
                    <a:pt x="167" y="85"/>
                  </a:cubicBezTo>
                  <a:cubicBezTo>
                    <a:pt x="157" y="87"/>
                    <a:pt x="148" y="87"/>
                    <a:pt x="137" y="89"/>
                  </a:cubicBezTo>
                  <a:cubicBezTo>
                    <a:pt x="126" y="96"/>
                    <a:pt x="116" y="102"/>
                    <a:pt x="105" y="106"/>
                  </a:cubicBezTo>
                  <a:cubicBezTo>
                    <a:pt x="98" y="115"/>
                    <a:pt x="93" y="124"/>
                    <a:pt x="82" y="129"/>
                  </a:cubicBezTo>
                  <a:cubicBezTo>
                    <a:pt x="75" y="122"/>
                    <a:pt x="69" y="133"/>
                    <a:pt x="65" y="138"/>
                  </a:cubicBezTo>
                  <a:cubicBezTo>
                    <a:pt x="65" y="143"/>
                    <a:pt x="58" y="149"/>
                    <a:pt x="55" y="152"/>
                  </a:cubicBezTo>
                  <a:cubicBezTo>
                    <a:pt x="42" y="148"/>
                    <a:pt x="42" y="148"/>
                    <a:pt x="42" y="148"/>
                  </a:cubicBezTo>
                  <a:cubicBezTo>
                    <a:pt x="33" y="140"/>
                    <a:pt x="21" y="162"/>
                    <a:pt x="11" y="150"/>
                  </a:cubicBezTo>
                  <a:cubicBezTo>
                    <a:pt x="10" y="133"/>
                    <a:pt x="11" y="114"/>
                    <a:pt x="0" y="103"/>
                  </a:cubicBezTo>
                  <a:cubicBezTo>
                    <a:pt x="5" y="103"/>
                    <a:pt x="6" y="96"/>
                    <a:pt x="5" y="92"/>
                  </a:cubicBezTo>
                  <a:cubicBezTo>
                    <a:pt x="11" y="93"/>
                    <a:pt x="16" y="86"/>
                    <a:pt x="20" y="81"/>
                  </a:cubicBezTo>
                  <a:cubicBezTo>
                    <a:pt x="22" y="77"/>
                    <a:pt x="29" y="79"/>
                    <a:pt x="29" y="74"/>
                  </a:cubicBezTo>
                  <a:cubicBezTo>
                    <a:pt x="26" y="69"/>
                    <a:pt x="38" y="66"/>
                    <a:pt x="32" y="61"/>
                  </a:cubicBezTo>
                  <a:cubicBezTo>
                    <a:pt x="35" y="57"/>
                    <a:pt x="37" y="63"/>
                    <a:pt x="40" y="59"/>
                  </a:cubicBezTo>
                  <a:cubicBezTo>
                    <a:pt x="37" y="45"/>
                    <a:pt x="62" y="39"/>
                    <a:pt x="56" y="26"/>
                  </a:cubicBezTo>
                  <a:cubicBezTo>
                    <a:pt x="64" y="19"/>
                    <a:pt x="56" y="7"/>
                    <a:pt x="66" y="0"/>
                  </a:cubicBezTo>
                  <a:cubicBezTo>
                    <a:pt x="74" y="3"/>
                    <a:pt x="84" y="9"/>
                    <a:pt x="90"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4" name="Freeform 1029">
              <a:extLst>
                <a:ext uri="{FF2B5EF4-FFF2-40B4-BE49-F238E27FC236}">
                  <a16:creationId xmlns:a16="http://schemas.microsoft.com/office/drawing/2014/main" id="{FCF52C1C-095D-4362-8EE6-24FD2BF643ED}"/>
                </a:ext>
              </a:extLst>
            </p:cNvPr>
            <p:cNvSpPr>
              <a:spLocks/>
            </p:cNvSpPr>
            <p:nvPr/>
          </p:nvSpPr>
          <p:spPr bwMode="auto">
            <a:xfrm>
              <a:off x="-7524934" y="1528771"/>
              <a:ext cx="7938" cy="11113"/>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1030">
              <a:extLst>
                <a:ext uri="{FF2B5EF4-FFF2-40B4-BE49-F238E27FC236}">
                  <a16:creationId xmlns:a16="http://schemas.microsoft.com/office/drawing/2014/main" id="{1BF65523-77B2-4648-B00E-829A14B06063}"/>
                </a:ext>
              </a:extLst>
            </p:cNvPr>
            <p:cNvSpPr>
              <a:spLocks/>
            </p:cNvSpPr>
            <p:nvPr/>
          </p:nvSpPr>
          <p:spPr bwMode="auto">
            <a:xfrm>
              <a:off x="-7524934" y="1528771"/>
              <a:ext cx="7938" cy="11113"/>
            </a:xfrm>
            <a:custGeom>
              <a:avLst/>
              <a:gdLst>
                <a:gd name="T0" fmla="*/ 4 w 9"/>
                <a:gd name="T1" fmla="*/ 10 h 10"/>
                <a:gd name="T2" fmla="*/ 4 w 9"/>
                <a:gd name="T3" fmla="*/ 0 h 10"/>
                <a:gd name="T4" fmla="*/ 4 w 9"/>
                <a:gd name="T5" fmla="*/ 10 h 10"/>
              </a:gdLst>
              <a:ahLst/>
              <a:cxnLst>
                <a:cxn ang="0">
                  <a:pos x="T0" y="T1"/>
                </a:cxn>
                <a:cxn ang="0">
                  <a:pos x="T2" y="T3"/>
                </a:cxn>
                <a:cxn ang="0">
                  <a:pos x="T4" y="T5"/>
                </a:cxn>
              </a:cxnLst>
              <a:rect l="0" t="0" r="r" b="b"/>
              <a:pathLst>
                <a:path w="9" h="10">
                  <a:moveTo>
                    <a:pt x="4" y="10"/>
                  </a:moveTo>
                  <a:cubicBezTo>
                    <a:pt x="0" y="8"/>
                    <a:pt x="1" y="1"/>
                    <a:pt x="4" y="0"/>
                  </a:cubicBezTo>
                  <a:cubicBezTo>
                    <a:pt x="6" y="4"/>
                    <a:pt x="9" y="8"/>
                    <a:pt x="4"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6" name="Freeform 1031">
              <a:extLst>
                <a:ext uri="{FF2B5EF4-FFF2-40B4-BE49-F238E27FC236}">
                  <a16:creationId xmlns:a16="http://schemas.microsoft.com/office/drawing/2014/main" id="{90B4584E-2557-4B2E-BB56-73E97B621D76}"/>
                </a:ext>
              </a:extLst>
            </p:cNvPr>
            <p:cNvSpPr>
              <a:spLocks/>
            </p:cNvSpPr>
            <p:nvPr/>
          </p:nvSpPr>
          <p:spPr bwMode="auto">
            <a:xfrm>
              <a:off x="-7340779" y="1495432"/>
              <a:ext cx="11113" cy="20639"/>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1032">
              <a:extLst>
                <a:ext uri="{FF2B5EF4-FFF2-40B4-BE49-F238E27FC236}">
                  <a16:creationId xmlns:a16="http://schemas.microsoft.com/office/drawing/2014/main" id="{83FEB1E8-F917-4BCE-930E-2E045D9C71B2}"/>
                </a:ext>
              </a:extLst>
            </p:cNvPr>
            <p:cNvSpPr>
              <a:spLocks/>
            </p:cNvSpPr>
            <p:nvPr/>
          </p:nvSpPr>
          <p:spPr bwMode="auto">
            <a:xfrm>
              <a:off x="-7340779" y="1495432"/>
              <a:ext cx="11113" cy="20639"/>
            </a:xfrm>
            <a:custGeom>
              <a:avLst/>
              <a:gdLst>
                <a:gd name="T0" fmla="*/ 8 w 11"/>
                <a:gd name="T1" fmla="*/ 14 h 20"/>
                <a:gd name="T2" fmla="*/ 0 w 11"/>
                <a:gd name="T3" fmla="*/ 14 h 20"/>
                <a:gd name="T4" fmla="*/ 6 w 11"/>
                <a:gd name="T5" fmla="*/ 0 h 20"/>
                <a:gd name="T6" fmla="*/ 8 w 11"/>
                <a:gd name="T7" fmla="*/ 14 h 20"/>
              </a:gdLst>
              <a:ahLst/>
              <a:cxnLst>
                <a:cxn ang="0">
                  <a:pos x="T0" y="T1"/>
                </a:cxn>
                <a:cxn ang="0">
                  <a:pos x="T2" y="T3"/>
                </a:cxn>
                <a:cxn ang="0">
                  <a:pos x="T4" y="T5"/>
                </a:cxn>
                <a:cxn ang="0">
                  <a:pos x="T6" y="T7"/>
                </a:cxn>
              </a:cxnLst>
              <a:rect l="0" t="0" r="r" b="b"/>
              <a:pathLst>
                <a:path w="11" h="20">
                  <a:moveTo>
                    <a:pt x="8" y="14"/>
                  </a:moveTo>
                  <a:cubicBezTo>
                    <a:pt x="4" y="14"/>
                    <a:pt x="1" y="20"/>
                    <a:pt x="0" y="14"/>
                  </a:cubicBezTo>
                  <a:cubicBezTo>
                    <a:pt x="3" y="10"/>
                    <a:pt x="5" y="4"/>
                    <a:pt x="6" y="0"/>
                  </a:cubicBezTo>
                  <a:cubicBezTo>
                    <a:pt x="11" y="2"/>
                    <a:pt x="5" y="10"/>
                    <a:pt x="8"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88" name="Freeform 1033">
              <a:extLst>
                <a:ext uri="{FF2B5EF4-FFF2-40B4-BE49-F238E27FC236}">
                  <a16:creationId xmlns:a16="http://schemas.microsoft.com/office/drawing/2014/main" id="{A27F98A4-BC83-405D-BD33-1FF7CB4019F9}"/>
                </a:ext>
              </a:extLst>
            </p:cNvPr>
            <p:cNvSpPr>
              <a:spLocks/>
            </p:cNvSpPr>
            <p:nvPr/>
          </p:nvSpPr>
          <p:spPr bwMode="auto">
            <a:xfrm>
              <a:off x="-7632886" y="1522421"/>
              <a:ext cx="15875" cy="12700"/>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034">
              <a:extLst>
                <a:ext uri="{FF2B5EF4-FFF2-40B4-BE49-F238E27FC236}">
                  <a16:creationId xmlns:a16="http://schemas.microsoft.com/office/drawing/2014/main" id="{3E553566-8DE2-40A1-8117-60556BA98FF5}"/>
                </a:ext>
              </a:extLst>
            </p:cNvPr>
            <p:cNvSpPr>
              <a:spLocks/>
            </p:cNvSpPr>
            <p:nvPr/>
          </p:nvSpPr>
          <p:spPr bwMode="auto">
            <a:xfrm>
              <a:off x="-7632886" y="1522421"/>
              <a:ext cx="15875" cy="12700"/>
            </a:xfrm>
            <a:custGeom>
              <a:avLst/>
              <a:gdLst>
                <a:gd name="T0" fmla="*/ 12 w 16"/>
                <a:gd name="T1" fmla="*/ 10 h 13"/>
                <a:gd name="T2" fmla="*/ 3 w 16"/>
                <a:gd name="T3" fmla="*/ 13 h 13"/>
                <a:gd name="T4" fmla="*/ 1 w 16"/>
                <a:gd name="T5" fmla="*/ 6 h 13"/>
                <a:gd name="T6" fmla="*/ 8 w 16"/>
                <a:gd name="T7" fmla="*/ 0 h 13"/>
                <a:gd name="T8" fmla="*/ 12 w 16"/>
                <a:gd name="T9" fmla="*/ 10 h 13"/>
              </a:gdLst>
              <a:ahLst/>
              <a:cxnLst>
                <a:cxn ang="0">
                  <a:pos x="T0" y="T1"/>
                </a:cxn>
                <a:cxn ang="0">
                  <a:pos x="T2" y="T3"/>
                </a:cxn>
                <a:cxn ang="0">
                  <a:pos x="T4" y="T5"/>
                </a:cxn>
                <a:cxn ang="0">
                  <a:pos x="T6" y="T7"/>
                </a:cxn>
                <a:cxn ang="0">
                  <a:pos x="T8" y="T9"/>
                </a:cxn>
              </a:cxnLst>
              <a:rect l="0" t="0" r="r" b="b"/>
              <a:pathLst>
                <a:path w="16" h="13">
                  <a:moveTo>
                    <a:pt x="12" y="10"/>
                  </a:moveTo>
                  <a:cubicBezTo>
                    <a:pt x="10" y="11"/>
                    <a:pt x="7" y="12"/>
                    <a:pt x="3" y="13"/>
                  </a:cubicBezTo>
                  <a:cubicBezTo>
                    <a:pt x="0" y="12"/>
                    <a:pt x="0" y="9"/>
                    <a:pt x="1" y="6"/>
                  </a:cubicBezTo>
                  <a:cubicBezTo>
                    <a:pt x="5" y="4"/>
                    <a:pt x="3" y="0"/>
                    <a:pt x="8" y="0"/>
                  </a:cubicBezTo>
                  <a:cubicBezTo>
                    <a:pt x="6" y="5"/>
                    <a:pt x="16" y="6"/>
                    <a:pt x="12"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0" name="Freeform 1035">
              <a:extLst>
                <a:ext uri="{FF2B5EF4-FFF2-40B4-BE49-F238E27FC236}">
                  <a16:creationId xmlns:a16="http://schemas.microsoft.com/office/drawing/2014/main" id="{B4915E36-5E22-4E4F-B87B-509BDC31346F}"/>
                </a:ext>
              </a:extLst>
            </p:cNvPr>
            <p:cNvSpPr>
              <a:spLocks/>
            </p:cNvSpPr>
            <p:nvPr/>
          </p:nvSpPr>
          <p:spPr bwMode="auto">
            <a:xfrm>
              <a:off x="-7621773" y="1492257"/>
              <a:ext cx="69852" cy="92075"/>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1036">
              <a:extLst>
                <a:ext uri="{FF2B5EF4-FFF2-40B4-BE49-F238E27FC236}">
                  <a16:creationId xmlns:a16="http://schemas.microsoft.com/office/drawing/2014/main" id="{842FF6E7-5350-47BF-BD2B-035E2642736F}"/>
                </a:ext>
              </a:extLst>
            </p:cNvPr>
            <p:cNvSpPr>
              <a:spLocks/>
            </p:cNvSpPr>
            <p:nvPr/>
          </p:nvSpPr>
          <p:spPr bwMode="auto">
            <a:xfrm>
              <a:off x="-7621773" y="1492257"/>
              <a:ext cx="69852" cy="92075"/>
            </a:xfrm>
            <a:custGeom>
              <a:avLst/>
              <a:gdLst>
                <a:gd name="T0" fmla="*/ 48 w 70"/>
                <a:gd name="T1" fmla="*/ 9 h 93"/>
                <a:gd name="T2" fmla="*/ 28 w 70"/>
                <a:gd name="T3" fmla="*/ 0 h 93"/>
                <a:gd name="T4" fmla="*/ 29 w 70"/>
                <a:gd name="T5" fmla="*/ 8 h 93"/>
                <a:gd name="T6" fmla="*/ 37 w 70"/>
                <a:gd name="T7" fmla="*/ 26 h 93"/>
                <a:gd name="T8" fmla="*/ 32 w 70"/>
                <a:gd name="T9" fmla="*/ 38 h 93"/>
                <a:gd name="T10" fmla="*/ 15 w 70"/>
                <a:gd name="T11" fmla="*/ 17 h 93"/>
                <a:gd name="T12" fmla="*/ 5 w 70"/>
                <a:gd name="T13" fmla="*/ 24 h 93"/>
                <a:gd name="T14" fmla="*/ 8 w 70"/>
                <a:gd name="T15" fmla="*/ 33 h 93"/>
                <a:gd name="T16" fmla="*/ 13 w 70"/>
                <a:gd name="T17" fmla="*/ 39 h 93"/>
                <a:gd name="T18" fmla="*/ 3 w 70"/>
                <a:gd name="T19" fmla="*/ 42 h 93"/>
                <a:gd name="T20" fmla="*/ 0 w 70"/>
                <a:gd name="T21" fmla="*/ 49 h 93"/>
                <a:gd name="T22" fmla="*/ 2 w 70"/>
                <a:gd name="T23" fmla="*/ 51 h 93"/>
                <a:gd name="T24" fmla="*/ 24 w 70"/>
                <a:gd name="T25" fmla="*/ 52 h 93"/>
                <a:gd name="T26" fmla="*/ 20 w 70"/>
                <a:gd name="T27" fmla="*/ 66 h 93"/>
                <a:gd name="T28" fmla="*/ 15 w 70"/>
                <a:gd name="T29" fmla="*/ 74 h 93"/>
                <a:gd name="T30" fmla="*/ 27 w 70"/>
                <a:gd name="T31" fmla="*/ 84 h 93"/>
                <a:gd name="T32" fmla="*/ 38 w 70"/>
                <a:gd name="T33" fmla="*/ 87 h 93"/>
                <a:gd name="T34" fmla="*/ 53 w 70"/>
                <a:gd name="T35" fmla="*/ 86 h 93"/>
                <a:gd name="T36" fmla="*/ 54 w 70"/>
                <a:gd name="T37" fmla="*/ 80 h 93"/>
                <a:gd name="T38" fmla="*/ 62 w 70"/>
                <a:gd name="T39" fmla="*/ 77 h 93"/>
                <a:gd name="T40" fmla="*/ 57 w 70"/>
                <a:gd name="T41" fmla="*/ 60 h 93"/>
                <a:gd name="T42" fmla="*/ 66 w 70"/>
                <a:gd name="T43" fmla="*/ 57 h 93"/>
                <a:gd name="T44" fmla="*/ 65 w 70"/>
                <a:gd name="T45" fmla="*/ 40 h 93"/>
                <a:gd name="T46" fmla="*/ 56 w 70"/>
                <a:gd name="T47" fmla="*/ 2 h 93"/>
                <a:gd name="T48" fmla="*/ 48 w 70"/>
                <a:gd name="T49" fmla="*/ 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93">
                  <a:moveTo>
                    <a:pt x="48" y="9"/>
                  </a:moveTo>
                  <a:cubicBezTo>
                    <a:pt x="45" y="2"/>
                    <a:pt x="34" y="4"/>
                    <a:pt x="28" y="0"/>
                  </a:cubicBezTo>
                  <a:cubicBezTo>
                    <a:pt x="23" y="3"/>
                    <a:pt x="26" y="7"/>
                    <a:pt x="29" y="8"/>
                  </a:cubicBezTo>
                  <a:cubicBezTo>
                    <a:pt x="22" y="14"/>
                    <a:pt x="33" y="22"/>
                    <a:pt x="37" y="26"/>
                  </a:cubicBezTo>
                  <a:cubicBezTo>
                    <a:pt x="29" y="28"/>
                    <a:pt x="38" y="38"/>
                    <a:pt x="32" y="38"/>
                  </a:cubicBezTo>
                  <a:cubicBezTo>
                    <a:pt x="27" y="31"/>
                    <a:pt x="15" y="25"/>
                    <a:pt x="15" y="17"/>
                  </a:cubicBezTo>
                  <a:cubicBezTo>
                    <a:pt x="9" y="13"/>
                    <a:pt x="9" y="22"/>
                    <a:pt x="5" y="24"/>
                  </a:cubicBezTo>
                  <a:cubicBezTo>
                    <a:pt x="6" y="27"/>
                    <a:pt x="7" y="30"/>
                    <a:pt x="8" y="33"/>
                  </a:cubicBezTo>
                  <a:cubicBezTo>
                    <a:pt x="7" y="37"/>
                    <a:pt x="16" y="33"/>
                    <a:pt x="13" y="39"/>
                  </a:cubicBezTo>
                  <a:cubicBezTo>
                    <a:pt x="10" y="40"/>
                    <a:pt x="4" y="41"/>
                    <a:pt x="3" y="42"/>
                  </a:cubicBezTo>
                  <a:cubicBezTo>
                    <a:pt x="1" y="45"/>
                    <a:pt x="0" y="47"/>
                    <a:pt x="0" y="49"/>
                  </a:cubicBezTo>
                  <a:cubicBezTo>
                    <a:pt x="1" y="50"/>
                    <a:pt x="1" y="51"/>
                    <a:pt x="2" y="51"/>
                  </a:cubicBezTo>
                  <a:cubicBezTo>
                    <a:pt x="9" y="48"/>
                    <a:pt x="19" y="53"/>
                    <a:pt x="24" y="52"/>
                  </a:cubicBezTo>
                  <a:cubicBezTo>
                    <a:pt x="33" y="57"/>
                    <a:pt x="19" y="62"/>
                    <a:pt x="20" y="66"/>
                  </a:cubicBezTo>
                  <a:cubicBezTo>
                    <a:pt x="14" y="67"/>
                    <a:pt x="15" y="70"/>
                    <a:pt x="15" y="74"/>
                  </a:cubicBezTo>
                  <a:cubicBezTo>
                    <a:pt x="16" y="81"/>
                    <a:pt x="29" y="87"/>
                    <a:pt x="27" y="84"/>
                  </a:cubicBezTo>
                  <a:cubicBezTo>
                    <a:pt x="31" y="88"/>
                    <a:pt x="34" y="80"/>
                    <a:pt x="38" y="87"/>
                  </a:cubicBezTo>
                  <a:cubicBezTo>
                    <a:pt x="44" y="79"/>
                    <a:pt x="47" y="93"/>
                    <a:pt x="53" y="86"/>
                  </a:cubicBezTo>
                  <a:cubicBezTo>
                    <a:pt x="54" y="84"/>
                    <a:pt x="54" y="82"/>
                    <a:pt x="54" y="80"/>
                  </a:cubicBezTo>
                  <a:cubicBezTo>
                    <a:pt x="58" y="80"/>
                    <a:pt x="62" y="83"/>
                    <a:pt x="62" y="77"/>
                  </a:cubicBezTo>
                  <a:cubicBezTo>
                    <a:pt x="53" y="71"/>
                    <a:pt x="61" y="67"/>
                    <a:pt x="57" y="60"/>
                  </a:cubicBezTo>
                  <a:cubicBezTo>
                    <a:pt x="56" y="49"/>
                    <a:pt x="64" y="64"/>
                    <a:pt x="66" y="57"/>
                  </a:cubicBezTo>
                  <a:cubicBezTo>
                    <a:pt x="62" y="51"/>
                    <a:pt x="66" y="46"/>
                    <a:pt x="65" y="40"/>
                  </a:cubicBezTo>
                  <a:cubicBezTo>
                    <a:pt x="62" y="26"/>
                    <a:pt x="70" y="12"/>
                    <a:pt x="56" y="2"/>
                  </a:cubicBezTo>
                  <a:cubicBezTo>
                    <a:pt x="49" y="0"/>
                    <a:pt x="53" y="11"/>
                    <a:pt x="48"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2" name="Freeform 1037">
              <a:extLst>
                <a:ext uri="{FF2B5EF4-FFF2-40B4-BE49-F238E27FC236}">
                  <a16:creationId xmlns:a16="http://schemas.microsoft.com/office/drawing/2014/main" id="{622245E5-FCE8-41C0-BBFA-6C4BB28DDF00}"/>
                </a:ext>
              </a:extLst>
            </p:cNvPr>
            <p:cNvSpPr>
              <a:spLocks/>
            </p:cNvSpPr>
            <p:nvPr/>
          </p:nvSpPr>
          <p:spPr bwMode="auto">
            <a:xfrm>
              <a:off x="-7643998" y="1492257"/>
              <a:ext cx="14288" cy="15875"/>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1038">
              <a:extLst>
                <a:ext uri="{FF2B5EF4-FFF2-40B4-BE49-F238E27FC236}">
                  <a16:creationId xmlns:a16="http://schemas.microsoft.com/office/drawing/2014/main" id="{FAE786FA-439E-40A8-9457-EB306F3B22A7}"/>
                </a:ext>
              </a:extLst>
            </p:cNvPr>
            <p:cNvSpPr>
              <a:spLocks/>
            </p:cNvSpPr>
            <p:nvPr/>
          </p:nvSpPr>
          <p:spPr bwMode="auto">
            <a:xfrm>
              <a:off x="-7643998" y="1492257"/>
              <a:ext cx="14288" cy="15875"/>
            </a:xfrm>
            <a:custGeom>
              <a:avLst/>
              <a:gdLst>
                <a:gd name="T0" fmla="*/ 13 w 15"/>
                <a:gd name="T1" fmla="*/ 15 h 16"/>
                <a:gd name="T2" fmla="*/ 6 w 15"/>
                <a:gd name="T3" fmla="*/ 0 h 16"/>
                <a:gd name="T4" fmla="*/ 3 w 15"/>
                <a:gd name="T5" fmla="*/ 14 h 16"/>
                <a:gd name="T6" fmla="*/ 4 w 15"/>
                <a:gd name="T7" fmla="*/ 16 h 16"/>
                <a:gd name="T8" fmla="*/ 13 w 15"/>
                <a:gd name="T9" fmla="*/ 15 h 16"/>
              </a:gdLst>
              <a:ahLst/>
              <a:cxnLst>
                <a:cxn ang="0">
                  <a:pos x="T0" y="T1"/>
                </a:cxn>
                <a:cxn ang="0">
                  <a:pos x="T2" y="T3"/>
                </a:cxn>
                <a:cxn ang="0">
                  <a:pos x="T4" y="T5"/>
                </a:cxn>
                <a:cxn ang="0">
                  <a:pos x="T6" y="T7"/>
                </a:cxn>
                <a:cxn ang="0">
                  <a:pos x="T8" y="T9"/>
                </a:cxn>
              </a:cxnLst>
              <a:rect l="0" t="0" r="r" b="b"/>
              <a:pathLst>
                <a:path w="15" h="16">
                  <a:moveTo>
                    <a:pt x="13" y="15"/>
                  </a:moveTo>
                  <a:cubicBezTo>
                    <a:pt x="15" y="9"/>
                    <a:pt x="10" y="2"/>
                    <a:pt x="6" y="0"/>
                  </a:cubicBezTo>
                  <a:cubicBezTo>
                    <a:pt x="0" y="3"/>
                    <a:pt x="5" y="9"/>
                    <a:pt x="3" y="14"/>
                  </a:cubicBezTo>
                  <a:cubicBezTo>
                    <a:pt x="2" y="15"/>
                    <a:pt x="4" y="15"/>
                    <a:pt x="4" y="16"/>
                  </a:cubicBezTo>
                  <a:cubicBezTo>
                    <a:pt x="7" y="14"/>
                    <a:pt x="11" y="16"/>
                    <a:pt x="13"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4" name="Freeform 1039">
              <a:extLst>
                <a:ext uri="{FF2B5EF4-FFF2-40B4-BE49-F238E27FC236}">
                  <a16:creationId xmlns:a16="http://schemas.microsoft.com/office/drawing/2014/main" id="{D9CC1B8C-1693-4FD3-80C7-D5A817AC83D9}"/>
                </a:ext>
              </a:extLst>
            </p:cNvPr>
            <p:cNvSpPr>
              <a:spLocks/>
            </p:cNvSpPr>
            <p:nvPr/>
          </p:nvSpPr>
          <p:spPr bwMode="auto">
            <a:xfrm>
              <a:off x="-7829741" y="1484321"/>
              <a:ext cx="23814" cy="20639"/>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1040">
              <a:extLst>
                <a:ext uri="{FF2B5EF4-FFF2-40B4-BE49-F238E27FC236}">
                  <a16:creationId xmlns:a16="http://schemas.microsoft.com/office/drawing/2014/main" id="{25957180-443B-4F41-9C59-78C527F33353}"/>
                </a:ext>
              </a:extLst>
            </p:cNvPr>
            <p:cNvSpPr>
              <a:spLocks/>
            </p:cNvSpPr>
            <p:nvPr/>
          </p:nvSpPr>
          <p:spPr bwMode="auto">
            <a:xfrm>
              <a:off x="-7829741" y="1484321"/>
              <a:ext cx="23814" cy="20639"/>
            </a:xfrm>
            <a:custGeom>
              <a:avLst/>
              <a:gdLst>
                <a:gd name="T0" fmla="*/ 16 w 25"/>
                <a:gd name="T1" fmla="*/ 15 h 21"/>
                <a:gd name="T2" fmla="*/ 2 w 25"/>
                <a:gd name="T3" fmla="*/ 21 h 21"/>
                <a:gd name="T4" fmla="*/ 20 w 25"/>
                <a:gd name="T5" fmla="*/ 0 h 21"/>
                <a:gd name="T6" fmla="*/ 16 w 25"/>
                <a:gd name="T7" fmla="*/ 15 h 21"/>
              </a:gdLst>
              <a:ahLst/>
              <a:cxnLst>
                <a:cxn ang="0">
                  <a:pos x="T0" y="T1"/>
                </a:cxn>
                <a:cxn ang="0">
                  <a:pos x="T2" y="T3"/>
                </a:cxn>
                <a:cxn ang="0">
                  <a:pos x="T4" y="T5"/>
                </a:cxn>
                <a:cxn ang="0">
                  <a:pos x="T6" y="T7"/>
                </a:cxn>
              </a:cxnLst>
              <a:rect l="0" t="0" r="r" b="b"/>
              <a:pathLst>
                <a:path w="25" h="21">
                  <a:moveTo>
                    <a:pt x="16" y="15"/>
                  </a:moveTo>
                  <a:cubicBezTo>
                    <a:pt x="12" y="19"/>
                    <a:pt x="7" y="21"/>
                    <a:pt x="2" y="21"/>
                  </a:cubicBezTo>
                  <a:cubicBezTo>
                    <a:pt x="0" y="6"/>
                    <a:pt x="17" y="12"/>
                    <a:pt x="20" y="0"/>
                  </a:cubicBezTo>
                  <a:cubicBezTo>
                    <a:pt x="25" y="3"/>
                    <a:pt x="19" y="11"/>
                    <a:pt x="16"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6" name="Freeform 1041">
              <a:extLst>
                <a:ext uri="{FF2B5EF4-FFF2-40B4-BE49-F238E27FC236}">
                  <a16:creationId xmlns:a16="http://schemas.microsoft.com/office/drawing/2014/main" id="{F6D2B9DD-BFCA-47E9-BAFA-E062CC7AB1A4}"/>
                </a:ext>
              </a:extLst>
            </p:cNvPr>
            <p:cNvSpPr>
              <a:spLocks/>
            </p:cNvSpPr>
            <p:nvPr/>
          </p:nvSpPr>
          <p:spPr bwMode="auto">
            <a:xfrm>
              <a:off x="-7553510" y="1479558"/>
              <a:ext cx="228605" cy="120650"/>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1042">
              <a:extLst>
                <a:ext uri="{FF2B5EF4-FFF2-40B4-BE49-F238E27FC236}">
                  <a16:creationId xmlns:a16="http://schemas.microsoft.com/office/drawing/2014/main" id="{FEDBD961-9464-4DC4-81CE-3BE0F00705FB}"/>
                </a:ext>
              </a:extLst>
            </p:cNvPr>
            <p:cNvSpPr>
              <a:spLocks/>
            </p:cNvSpPr>
            <p:nvPr/>
          </p:nvSpPr>
          <p:spPr bwMode="auto">
            <a:xfrm>
              <a:off x="-7553510" y="1479558"/>
              <a:ext cx="228605" cy="120650"/>
            </a:xfrm>
            <a:custGeom>
              <a:avLst/>
              <a:gdLst>
                <a:gd name="T0" fmla="*/ 41 w 232"/>
                <a:gd name="T1" fmla="*/ 10 h 122"/>
                <a:gd name="T2" fmla="*/ 14 w 232"/>
                <a:gd name="T3" fmla="*/ 0 h 122"/>
                <a:gd name="T4" fmla="*/ 8 w 232"/>
                <a:gd name="T5" fmla="*/ 5 h 122"/>
                <a:gd name="T6" fmla="*/ 5 w 232"/>
                <a:gd name="T7" fmla="*/ 11 h 122"/>
                <a:gd name="T8" fmla="*/ 8 w 232"/>
                <a:gd name="T9" fmla="*/ 21 h 122"/>
                <a:gd name="T10" fmla="*/ 12 w 232"/>
                <a:gd name="T11" fmla="*/ 28 h 122"/>
                <a:gd name="T12" fmla="*/ 26 w 232"/>
                <a:gd name="T13" fmla="*/ 42 h 122"/>
                <a:gd name="T14" fmla="*/ 33 w 232"/>
                <a:gd name="T15" fmla="*/ 40 h 122"/>
                <a:gd name="T16" fmla="*/ 44 w 232"/>
                <a:gd name="T17" fmla="*/ 37 h 122"/>
                <a:gd name="T18" fmla="*/ 48 w 232"/>
                <a:gd name="T19" fmla="*/ 35 h 122"/>
                <a:gd name="T20" fmla="*/ 55 w 232"/>
                <a:gd name="T21" fmla="*/ 46 h 122"/>
                <a:gd name="T22" fmla="*/ 62 w 232"/>
                <a:gd name="T23" fmla="*/ 91 h 122"/>
                <a:gd name="T24" fmla="*/ 62 w 232"/>
                <a:gd name="T25" fmla="*/ 106 h 122"/>
                <a:gd name="T26" fmla="*/ 78 w 232"/>
                <a:gd name="T27" fmla="*/ 120 h 122"/>
                <a:gd name="T28" fmla="*/ 83 w 232"/>
                <a:gd name="T29" fmla="*/ 115 h 122"/>
                <a:gd name="T30" fmla="*/ 95 w 232"/>
                <a:gd name="T31" fmla="*/ 122 h 122"/>
                <a:gd name="T32" fmla="*/ 101 w 232"/>
                <a:gd name="T33" fmla="*/ 119 h 122"/>
                <a:gd name="T34" fmla="*/ 101 w 232"/>
                <a:gd name="T35" fmla="*/ 113 h 122"/>
                <a:gd name="T36" fmla="*/ 108 w 232"/>
                <a:gd name="T37" fmla="*/ 110 h 122"/>
                <a:gd name="T38" fmla="*/ 122 w 232"/>
                <a:gd name="T39" fmla="*/ 118 h 122"/>
                <a:gd name="T40" fmla="*/ 142 w 232"/>
                <a:gd name="T41" fmla="*/ 113 h 122"/>
                <a:gd name="T42" fmla="*/ 152 w 232"/>
                <a:gd name="T43" fmla="*/ 115 h 122"/>
                <a:gd name="T44" fmla="*/ 172 w 232"/>
                <a:gd name="T45" fmla="*/ 112 h 122"/>
                <a:gd name="T46" fmla="*/ 178 w 232"/>
                <a:gd name="T47" fmla="*/ 102 h 122"/>
                <a:gd name="T48" fmla="*/ 194 w 232"/>
                <a:gd name="T49" fmla="*/ 106 h 122"/>
                <a:gd name="T50" fmla="*/ 218 w 232"/>
                <a:gd name="T51" fmla="*/ 102 h 122"/>
                <a:gd name="T52" fmla="*/ 222 w 232"/>
                <a:gd name="T53" fmla="*/ 85 h 122"/>
                <a:gd name="T54" fmla="*/ 224 w 232"/>
                <a:gd name="T55" fmla="*/ 58 h 122"/>
                <a:gd name="T56" fmla="*/ 210 w 232"/>
                <a:gd name="T57" fmla="*/ 49 h 122"/>
                <a:gd name="T58" fmla="*/ 207 w 232"/>
                <a:gd name="T59" fmla="*/ 49 h 122"/>
                <a:gd name="T60" fmla="*/ 197 w 232"/>
                <a:gd name="T61" fmla="*/ 49 h 122"/>
                <a:gd name="T62" fmla="*/ 172 w 232"/>
                <a:gd name="T63" fmla="*/ 51 h 122"/>
                <a:gd name="T64" fmla="*/ 167 w 232"/>
                <a:gd name="T65" fmla="*/ 48 h 122"/>
                <a:gd name="T66" fmla="*/ 157 w 232"/>
                <a:gd name="T67" fmla="*/ 60 h 122"/>
                <a:gd name="T68" fmla="*/ 146 w 232"/>
                <a:gd name="T69" fmla="*/ 68 h 122"/>
                <a:gd name="T70" fmla="*/ 137 w 232"/>
                <a:gd name="T71" fmla="*/ 73 h 122"/>
                <a:gd name="T72" fmla="*/ 132 w 232"/>
                <a:gd name="T73" fmla="*/ 65 h 122"/>
                <a:gd name="T74" fmla="*/ 119 w 232"/>
                <a:gd name="T75" fmla="*/ 67 h 122"/>
                <a:gd name="T76" fmla="*/ 110 w 232"/>
                <a:gd name="T77" fmla="*/ 61 h 122"/>
                <a:gd name="T78" fmla="*/ 104 w 232"/>
                <a:gd name="T79" fmla="*/ 77 h 122"/>
                <a:gd name="T80" fmla="*/ 95 w 232"/>
                <a:gd name="T81" fmla="*/ 66 h 122"/>
                <a:gd name="T82" fmla="*/ 93 w 232"/>
                <a:gd name="T83" fmla="*/ 55 h 122"/>
                <a:gd name="T84" fmla="*/ 78 w 232"/>
                <a:gd name="T85" fmla="*/ 60 h 122"/>
                <a:gd name="T86" fmla="*/ 78 w 232"/>
                <a:gd name="T87" fmla="*/ 51 h 122"/>
                <a:gd name="T88" fmla="*/ 75 w 232"/>
                <a:gd name="T89" fmla="*/ 46 h 122"/>
                <a:gd name="T90" fmla="*/ 91 w 232"/>
                <a:gd name="T91" fmla="*/ 43 h 122"/>
                <a:gd name="T92" fmla="*/ 74 w 232"/>
                <a:gd name="T93" fmla="*/ 34 h 122"/>
                <a:gd name="T94" fmla="*/ 78 w 232"/>
                <a:gd name="T95" fmla="*/ 33 h 122"/>
                <a:gd name="T96" fmla="*/ 75 w 232"/>
                <a:gd name="T97" fmla="*/ 24 h 122"/>
                <a:gd name="T98" fmla="*/ 51 w 232"/>
                <a:gd name="T99" fmla="*/ 22 h 122"/>
                <a:gd name="T100" fmla="*/ 41 w 232"/>
                <a:gd name="T101" fmla="*/ 1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22">
                  <a:moveTo>
                    <a:pt x="41" y="10"/>
                  </a:moveTo>
                  <a:cubicBezTo>
                    <a:pt x="35" y="0"/>
                    <a:pt x="24" y="1"/>
                    <a:pt x="14" y="0"/>
                  </a:cubicBezTo>
                  <a:cubicBezTo>
                    <a:pt x="8" y="0"/>
                    <a:pt x="15" y="10"/>
                    <a:pt x="8" y="5"/>
                  </a:cubicBezTo>
                  <a:cubicBezTo>
                    <a:pt x="4" y="4"/>
                    <a:pt x="4" y="9"/>
                    <a:pt x="5" y="11"/>
                  </a:cubicBezTo>
                  <a:cubicBezTo>
                    <a:pt x="12" y="15"/>
                    <a:pt x="0" y="18"/>
                    <a:pt x="8" y="21"/>
                  </a:cubicBezTo>
                  <a:cubicBezTo>
                    <a:pt x="15" y="19"/>
                    <a:pt x="16" y="26"/>
                    <a:pt x="12" y="28"/>
                  </a:cubicBezTo>
                  <a:cubicBezTo>
                    <a:pt x="16" y="36"/>
                    <a:pt x="31" y="30"/>
                    <a:pt x="26" y="42"/>
                  </a:cubicBezTo>
                  <a:cubicBezTo>
                    <a:pt x="28" y="44"/>
                    <a:pt x="31" y="40"/>
                    <a:pt x="33" y="40"/>
                  </a:cubicBezTo>
                  <a:cubicBezTo>
                    <a:pt x="37" y="43"/>
                    <a:pt x="45" y="45"/>
                    <a:pt x="44" y="37"/>
                  </a:cubicBezTo>
                  <a:cubicBezTo>
                    <a:pt x="43" y="35"/>
                    <a:pt x="46" y="35"/>
                    <a:pt x="48" y="35"/>
                  </a:cubicBezTo>
                  <a:cubicBezTo>
                    <a:pt x="48" y="41"/>
                    <a:pt x="55" y="41"/>
                    <a:pt x="55" y="46"/>
                  </a:cubicBezTo>
                  <a:cubicBezTo>
                    <a:pt x="59" y="62"/>
                    <a:pt x="59" y="75"/>
                    <a:pt x="62" y="91"/>
                  </a:cubicBezTo>
                  <a:cubicBezTo>
                    <a:pt x="70" y="95"/>
                    <a:pt x="58" y="100"/>
                    <a:pt x="62" y="106"/>
                  </a:cubicBezTo>
                  <a:cubicBezTo>
                    <a:pt x="69" y="111"/>
                    <a:pt x="69" y="122"/>
                    <a:pt x="78" y="120"/>
                  </a:cubicBezTo>
                  <a:cubicBezTo>
                    <a:pt x="80" y="119"/>
                    <a:pt x="78" y="113"/>
                    <a:pt x="83" y="115"/>
                  </a:cubicBezTo>
                  <a:cubicBezTo>
                    <a:pt x="83" y="122"/>
                    <a:pt x="90" y="121"/>
                    <a:pt x="95" y="122"/>
                  </a:cubicBezTo>
                  <a:cubicBezTo>
                    <a:pt x="98" y="122"/>
                    <a:pt x="100" y="121"/>
                    <a:pt x="101" y="119"/>
                  </a:cubicBezTo>
                  <a:cubicBezTo>
                    <a:pt x="99" y="115"/>
                    <a:pt x="97" y="116"/>
                    <a:pt x="101" y="113"/>
                  </a:cubicBezTo>
                  <a:cubicBezTo>
                    <a:pt x="100" y="115"/>
                    <a:pt x="106" y="112"/>
                    <a:pt x="108" y="110"/>
                  </a:cubicBezTo>
                  <a:cubicBezTo>
                    <a:pt x="110" y="115"/>
                    <a:pt x="115" y="119"/>
                    <a:pt x="122" y="118"/>
                  </a:cubicBezTo>
                  <a:cubicBezTo>
                    <a:pt x="128" y="111"/>
                    <a:pt x="135" y="120"/>
                    <a:pt x="142" y="113"/>
                  </a:cubicBezTo>
                  <a:cubicBezTo>
                    <a:pt x="144" y="114"/>
                    <a:pt x="148" y="116"/>
                    <a:pt x="152" y="115"/>
                  </a:cubicBezTo>
                  <a:cubicBezTo>
                    <a:pt x="157" y="105"/>
                    <a:pt x="164" y="115"/>
                    <a:pt x="172" y="112"/>
                  </a:cubicBezTo>
                  <a:cubicBezTo>
                    <a:pt x="177" y="115"/>
                    <a:pt x="180" y="107"/>
                    <a:pt x="178" y="102"/>
                  </a:cubicBezTo>
                  <a:cubicBezTo>
                    <a:pt x="183" y="100"/>
                    <a:pt x="188" y="113"/>
                    <a:pt x="194" y="106"/>
                  </a:cubicBezTo>
                  <a:cubicBezTo>
                    <a:pt x="203" y="114"/>
                    <a:pt x="209" y="100"/>
                    <a:pt x="218" y="102"/>
                  </a:cubicBezTo>
                  <a:cubicBezTo>
                    <a:pt x="232" y="104"/>
                    <a:pt x="224" y="91"/>
                    <a:pt x="222" y="85"/>
                  </a:cubicBezTo>
                  <a:cubicBezTo>
                    <a:pt x="218" y="75"/>
                    <a:pt x="228" y="69"/>
                    <a:pt x="224" y="58"/>
                  </a:cubicBezTo>
                  <a:cubicBezTo>
                    <a:pt x="222" y="48"/>
                    <a:pt x="213" y="61"/>
                    <a:pt x="210" y="49"/>
                  </a:cubicBezTo>
                  <a:cubicBezTo>
                    <a:pt x="211" y="50"/>
                    <a:pt x="210" y="50"/>
                    <a:pt x="207" y="49"/>
                  </a:cubicBezTo>
                  <a:cubicBezTo>
                    <a:pt x="205" y="51"/>
                    <a:pt x="200" y="56"/>
                    <a:pt x="197" y="49"/>
                  </a:cubicBezTo>
                  <a:cubicBezTo>
                    <a:pt x="188" y="48"/>
                    <a:pt x="183" y="46"/>
                    <a:pt x="172" y="51"/>
                  </a:cubicBezTo>
                  <a:cubicBezTo>
                    <a:pt x="170" y="51"/>
                    <a:pt x="168" y="50"/>
                    <a:pt x="167" y="48"/>
                  </a:cubicBezTo>
                  <a:cubicBezTo>
                    <a:pt x="162" y="51"/>
                    <a:pt x="158" y="55"/>
                    <a:pt x="157" y="60"/>
                  </a:cubicBezTo>
                  <a:cubicBezTo>
                    <a:pt x="153" y="62"/>
                    <a:pt x="143" y="62"/>
                    <a:pt x="146" y="68"/>
                  </a:cubicBezTo>
                  <a:cubicBezTo>
                    <a:pt x="146" y="72"/>
                    <a:pt x="140" y="72"/>
                    <a:pt x="137" y="73"/>
                  </a:cubicBezTo>
                  <a:cubicBezTo>
                    <a:pt x="135" y="71"/>
                    <a:pt x="135" y="67"/>
                    <a:pt x="132" y="65"/>
                  </a:cubicBezTo>
                  <a:cubicBezTo>
                    <a:pt x="128" y="60"/>
                    <a:pt x="124" y="65"/>
                    <a:pt x="119" y="67"/>
                  </a:cubicBezTo>
                  <a:cubicBezTo>
                    <a:pt x="113" y="72"/>
                    <a:pt x="116" y="61"/>
                    <a:pt x="110" y="61"/>
                  </a:cubicBezTo>
                  <a:cubicBezTo>
                    <a:pt x="102" y="64"/>
                    <a:pt x="109" y="72"/>
                    <a:pt x="104" y="77"/>
                  </a:cubicBezTo>
                  <a:cubicBezTo>
                    <a:pt x="97" y="76"/>
                    <a:pt x="100" y="69"/>
                    <a:pt x="95" y="66"/>
                  </a:cubicBezTo>
                  <a:cubicBezTo>
                    <a:pt x="97" y="61"/>
                    <a:pt x="97" y="58"/>
                    <a:pt x="93" y="55"/>
                  </a:cubicBezTo>
                  <a:cubicBezTo>
                    <a:pt x="89" y="59"/>
                    <a:pt x="83" y="56"/>
                    <a:pt x="78" y="60"/>
                  </a:cubicBezTo>
                  <a:cubicBezTo>
                    <a:pt x="69" y="52"/>
                    <a:pt x="87" y="59"/>
                    <a:pt x="78" y="51"/>
                  </a:cubicBezTo>
                  <a:cubicBezTo>
                    <a:pt x="77" y="50"/>
                    <a:pt x="73" y="49"/>
                    <a:pt x="75" y="46"/>
                  </a:cubicBezTo>
                  <a:cubicBezTo>
                    <a:pt x="80" y="45"/>
                    <a:pt x="89" y="51"/>
                    <a:pt x="91" y="43"/>
                  </a:cubicBezTo>
                  <a:cubicBezTo>
                    <a:pt x="91" y="33"/>
                    <a:pt x="78" y="41"/>
                    <a:pt x="74" y="34"/>
                  </a:cubicBezTo>
                  <a:cubicBezTo>
                    <a:pt x="75" y="33"/>
                    <a:pt x="77" y="34"/>
                    <a:pt x="78" y="33"/>
                  </a:cubicBezTo>
                  <a:cubicBezTo>
                    <a:pt x="82" y="29"/>
                    <a:pt x="75" y="28"/>
                    <a:pt x="75" y="24"/>
                  </a:cubicBezTo>
                  <a:cubicBezTo>
                    <a:pt x="67" y="13"/>
                    <a:pt x="60" y="31"/>
                    <a:pt x="51" y="22"/>
                  </a:cubicBezTo>
                  <a:cubicBezTo>
                    <a:pt x="36" y="33"/>
                    <a:pt x="52" y="12"/>
                    <a:pt x="41" y="1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98" name="Freeform 1043">
              <a:extLst>
                <a:ext uri="{FF2B5EF4-FFF2-40B4-BE49-F238E27FC236}">
                  <a16:creationId xmlns:a16="http://schemas.microsoft.com/office/drawing/2014/main" id="{F1FD5DBB-5425-4BAD-AE68-60E711EFA482}"/>
                </a:ext>
              </a:extLst>
            </p:cNvPr>
            <p:cNvSpPr>
              <a:spLocks/>
            </p:cNvSpPr>
            <p:nvPr/>
          </p:nvSpPr>
          <p:spPr bwMode="auto">
            <a:xfrm>
              <a:off x="-7817041" y="1471621"/>
              <a:ext cx="153992" cy="114300"/>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1044">
              <a:extLst>
                <a:ext uri="{FF2B5EF4-FFF2-40B4-BE49-F238E27FC236}">
                  <a16:creationId xmlns:a16="http://schemas.microsoft.com/office/drawing/2014/main" id="{39117C9F-C1B3-45EA-AAFC-A2A7DF76DC64}"/>
                </a:ext>
              </a:extLst>
            </p:cNvPr>
            <p:cNvSpPr>
              <a:spLocks/>
            </p:cNvSpPr>
            <p:nvPr/>
          </p:nvSpPr>
          <p:spPr bwMode="auto">
            <a:xfrm>
              <a:off x="-7817041" y="1471621"/>
              <a:ext cx="153992" cy="114300"/>
            </a:xfrm>
            <a:custGeom>
              <a:avLst/>
              <a:gdLst>
                <a:gd name="T0" fmla="*/ 59 w 156"/>
                <a:gd name="T1" fmla="*/ 11 h 115"/>
                <a:gd name="T2" fmla="*/ 42 w 156"/>
                <a:gd name="T3" fmla="*/ 4 h 115"/>
                <a:gd name="T4" fmla="*/ 37 w 156"/>
                <a:gd name="T5" fmla="*/ 13 h 115"/>
                <a:gd name="T6" fmla="*/ 12 w 156"/>
                <a:gd name="T7" fmla="*/ 37 h 115"/>
                <a:gd name="T8" fmla="*/ 19 w 156"/>
                <a:gd name="T9" fmla="*/ 41 h 115"/>
                <a:gd name="T10" fmla="*/ 2 w 156"/>
                <a:gd name="T11" fmla="*/ 42 h 115"/>
                <a:gd name="T12" fmla="*/ 6 w 156"/>
                <a:gd name="T13" fmla="*/ 62 h 115"/>
                <a:gd name="T14" fmla="*/ 12 w 156"/>
                <a:gd name="T15" fmla="*/ 66 h 115"/>
                <a:gd name="T16" fmla="*/ 18 w 156"/>
                <a:gd name="T17" fmla="*/ 69 h 115"/>
                <a:gd name="T18" fmla="*/ 24 w 156"/>
                <a:gd name="T19" fmla="*/ 74 h 115"/>
                <a:gd name="T20" fmla="*/ 46 w 156"/>
                <a:gd name="T21" fmla="*/ 57 h 115"/>
                <a:gd name="T22" fmla="*/ 45 w 156"/>
                <a:gd name="T23" fmla="*/ 74 h 115"/>
                <a:gd name="T24" fmla="*/ 58 w 156"/>
                <a:gd name="T25" fmla="*/ 73 h 115"/>
                <a:gd name="T26" fmla="*/ 74 w 156"/>
                <a:gd name="T27" fmla="*/ 77 h 115"/>
                <a:gd name="T28" fmla="*/ 76 w 156"/>
                <a:gd name="T29" fmla="*/ 79 h 115"/>
                <a:gd name="T30" fmla="*/ 55 w 156"/>
                <a:gd name="T31" fmla="*/ 82 h 115"/>
                <a:gd name="T32" fmla="*/ 33 w 156"/>
                <a:gd name="T33" fmla="*/ 89 h 115"/>
                <a:gd name="T34" fmla="*/ 48 w 156"/>
                <a:gd name="T35" fmla="*/ 105 h 115"/>
                <a:gd name="T36" fmla="*/ 80 w 156"/>
                <a:gd name="T37" fmla="*/ 98 h 115"/>
                <a:gd name="T38" fmla="*/ 103 w 156"/>
                <a:gd name="T39" fmla="*/ 89 h 115"/>
                <a:gd name="T40" fmla="*/ 105 w 156"/>
                <a:gd name="T41" fmla="*/ 97 h 115"/>
                <a:gd name="T42" fmla="*/ 114 w 156"/>
                <a:gd name="T43" fmla="*/ 101 h 115"/>
                <a:gd name="T44" fmla="*/ 131 w 156"/>
                <a:gd name="T45" fmla="*/ 98 h 115"/>
                <a:gd name="T46" fmla="*/ 139 w 156"/>
                <a:gd name="T47" fmla="*/ 95 h 115"/>
                <a:gd name="T48" fmla="*/ 153 w 156"/>
                <a:gd name="T49" fmla="*/ 58 h 115"/>
                <a:gd name="T50" fmla="*/ 143 w 156"/>
                <a:gd name="T51" fmla="*/ 45 h 115"/>
                <a:gd name="T52" fmla="*/ 143 w 156"/>
                <a:gd name="T53" fmla="*/ 57 h 115"/>
                <a:gd name="T54" fmla="*/ 138 w 156"/>
                <a:gd name="T55" fmla="*/ 59 h 115"/>
                <a:gd name="T56" fmla="*/ 129 w 156"/>
                <a:gd name="T57" fmla="*/ 52 h 115"/>
                <a:gd name="T58" fmla="*/ 132 w 156"/>
                <a:gd name="T59" fmla="*/ 42 h 115"/>
                <a:gd name="T60" fmla="*/ 124 w 156"/>
                <a:gd name="T61" fmla="*/ 35 h 115"/>
                <a:gd name="T62" fmla="*/ 123 w 156"/>
                <a:gd name="T63" fmla="*/ 20 h 115"/>
                <a:gd name="T64" fmla="*/ 122 w 156"/>
                <a:gd name="T65" fmla="*/ 7 h 115"/>
                <a:gd name="T66" fmla="*/ 108 w 156"/>
                <a:gd name="T67" fmla="*/ 15 h 115"/>
                <a:gd name="T68" fmla="*/ 105 w 156"/>
                <a:gd name="T69" fmla="*/ 41 h 115"/>
                <a:gd name="T70" fmla="*/ 103 w 156"/>
                <a:gd name="T71" fmla="*/ 64 h 115"/>
                <a:gd name="T72" fmla="*/ 79 w 156"/>
                <a:gd name="T73" fmla="*/ 57 h 115"/>
                <a:gd name="T74" fmla="*/ 81 w 156"/>
                <a:gd name="T75" fmla="*/ 46 h 115"/>
                <a:gd name="T76" fmla="*/ 76 w 156"/>
                <a:gd name="T77" fmla="*/ 35 h 115"/>
                <a:gd name="T78" fmla="*/ 71 w 156"/>
                <a:gd name="T79" fmla="*/ 20 h 115"/>
                <a:gd name="T80" fmla="*/ 60 w 156"/>
                <a:gd name="T81" fmla="*/ 16 h 115"/>
                <a:gd name="T82" fmla="*/ 59 w 156"/>
                <a:gd name="T83" fmla="*/ 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15">
                  <a:moveTo>
                    <a:pt x="59" y="11"/>
                  </a:moveTo>
                  <a:cubicBezTo>
                    <a:pt x="56" y="2"/>
                    <a:pt x="51" y="4"/>
                    <a:pt x="42" y="4"/>
                  </a:cubicBezTo>
                  <a:cubicBezTo>
                    <a:pt x="37" y="4"/>
                    <a:pt x="35" y="9"/>
                    <a:pt x="37" y="13"/>
                  </a:cubicBezTo>
                  <a:cubicBezTo>
                    <a:pt x="24" y="11"/>
                    <a:pt x="19" y="30"/>
                    <a:pt x="12" y="37"/>
                  </a:cubicBezTo>
                  <a:cubicBezTo>
                    <a:pt x="15" y="38"/>
                    <a:pt x="18" y="39"/>
                    <a:pt x="19" y="41"/>
                  </a:cubicBezTo>
                  <a:cubicBezTo>
                    <a:pt x="16" y="48"/>
                    <a:pt x="7" y="36"/>
                    <a:pt x="2" y="42"/>
                  </a:cubicBezTo>
                  <a:cubicBezTo>
                    <a:pt x="1" y="49"/>
                    <a:pt x="0" y="58"/>
                    <a:pt x="6" y="62"/>
                  </a:cubicBezTo>
                  <a:cubicBezTo>
                    <a:pt x="11" y="60"/>
                    <a:pt x="11" y="63"/>
                    <a:pt x="12" y="66"/>
                  </a:cubicBezTo>
                  <a:cubicBezTo>
                    <a:pt x="13" y="68"/>
                    <a:pt x="14" y="70"/>
                    <a:pt x="18" y="69"/>
                  </a:cubicBezTo>
                  <a:cubicBezTo>
                    <a:pt x="20" y="71"/>
                    <a:pt x="23" y="73"/>
                    <a:pt x="24" y="74"/>
                  </a:cubicBezTo>
                  <a:cubicBezTo>
                    <a:pt x="39" y="78"/>
                    <a:pt x="38" y="65"/>
                    <a:pt x="46" y="57"/>
                  </a:cubicBezTo>
                  <a:cubicBezTo>
                    <a:pt x="59" y="63"/>
                    <a:pt x="43" y="67"/>
                    <a:pt x="45" y="74"/>
                  </a:cubicBezTo>
                  <a:cubicBezTo>
                    <a:pt x="49" y="77"/>
                    <a:pt x="55" y="78"/>
                    <a:pt x="58" y="73"/>
                  </a:cubicBezTo>
                  <a:cubicBezTo>
                    <a:pt x="61" y="80"/>
                    <a:pt x="70" y="77"/>
                    <a:pt x="74" y="77"/>
                  </a:cubicBezTo>
                  <a:cubicBezTo>
                    <a:pt x="75" y="77"/>
                    <a:pt x="75" y="78"/>
                    <a:pt x="76" y="79"/>
                  </a:cubicBezTo>
                  <a:cubicBezTo>
                    <a:pt x="73" y="91"/>
                    <a:pt x="63" y="81"/>
                    <a:pt x="55" y="82"/>
                  </a:cubicBezTo>
                  <a:cubicBezTo>
                    <a:pt x="48" y="90"/>
                    <a:pt x="40" y="83"/>
                    <a:pt x="33" y="89"/>
                  </a:cubicBezTo>
                  <a:cubicBezTo>
                    <a:pt x="34" y="98"/>
                    <a:pt x="39" y="103"/>
                    <a:pt x="48" y="105"/>
                  </a:cubicBezTo>
                  <a:cubicBezTo>
                    <a:pt x="61" y="105"/>
                    <a:pt x="73" y="108"/>
                    <a:pt x="80" y="98"/>
                  </a:cubicBezTo>
                  <a:cubicBezTo>
                    <a:pt x="88" y="103"/>
                    <a:pt x="95" y="90"/>
                    <a:pt x="103" y="89"/>
                  </a:cubicBezTo>
                  <a:cubicBezTo>
                    <a:pt x="107" y="91"/>
                    <a:pt x="106" y="94"/>
                    <a:pt x="105" y="97"/>
                  </a:cubicBezTo>
                  <a:cubicBezTo>
                    <a:pt x="105" y="101"/>
                    <a:pt x="111" y="102"/>
                    <a:pt x="114" y="101"/>
                  </a:cubicBezTo>
                  <a:cubicBezTo>
                    <a:pt x="117" y="82"/>
                    <a:pt x="124" y="115"/>
                    <a:pt x="131" y="98"/>
                  </a:cubicBezTo>
                  <a:cubicBezTo>
                    <a:pt x="134" y="100"/>
                    <a:pt x="137" y="98"/>
                    <a:pt x="139" y="95"/>
                  </a:cubicBezTo>
                  <a:cubicBezTo>
                    <a:pt x="142" y="84"/>
                    <a:pt x="149" y="72"/>
                    <a:pt x="153" y="58"/>
                  </a:cubicBezTo>
                  <a:cubicBezTo>
                    <a:pt x="156" y="52"/>
                    <a:pt x="149" y="45"/>
                    <a:pt x="143" y="45"/>
                  </a:cubicBezTo>
                  <a:cubicBezTo>
                    <a:pt x="138" y="49"/>
                    <a:pt x="142" y="53"/>
                    <a:pt x="143" y="57"/>
                  </a:cubicBezTo>
                  <a:cubicBezTo>
                    <a:pt x="143" y="60"/>
                    <a:pt x="139" y="61"/>
                    <a:pt x="138" y="59"/>
                  </a:cubicBezTo>
                  <a:cubicBezTo>
                    <a:pt x="140" y="54"/>
                    <a:pt x="134" y="50"/>
                    <a:pt x="129" y="52"/>
                  </a:cubicBezTo>
                  <a:cubicBezTo>
                    <a:pt x="129" y="47"/>
                    <a:pt x="133" y="46"/>
                    <a:pt x="132" y="42"/>
                  </a:cubicBezTo>
                  <a:cubicBezTo>
                    <a:pt x="129" y="40"/>
                    <a:pt x="124" y="40"/>
                    <a:pt x="124" y="35"/>
                  </a:cubicBezTo>
                  <a:cubicBezTo>
                    <a:pt x="128" y="31"/>
                    <a:pt x="125" y="25"/>
                    <a:pt x="123" y="20"/>
                  </a:cubicBezTo>
                  <a:cubicBezTo>
                    <a:pt x="121" y="15"/>
                    <a:pt x="128" y="11"/>
                    <a:pt x="122" y="7"/>
                  </a:cubicBezTo>
                  <a:cubicBezTo>
                    <a:pt x="116" y="0"/>
                    <a:pt x="112" y="12"/>
                    <a:pt x="108" y="15"/>
                  </a:cubicBezTo>
                  <a:cubicBezTo>
                    <a:pt x="91" y="19"/>
                    <a:pt x="110" y="33"/>
                    <a:pt x="105" y="41"/>
                  </a:cubicBezTo>
                  <a:cubicBezTo>
                    <a:pt x="96" y="47"/>
                    <a:pt x="99" y="55"/>
                    <a:pt x="103" y="64"/>
                  </a:cubicBezTo>
                  <a:cubicBezTo>
                    <a:pt x="94" y="68"/>
                    <a:pt x="88" y="56"/>
                    <a:pt x="79" y="57"/>
                  </a:cubicBezTo>
                  <a:cubicBezTo>
                    <a:pt x="79" y="53"/>
                    <a:pt x="82" y="50"/>
                    <a:pt x="81" y="46"/>
                  </a:cubicBezTo>
                  <a:cubicBezTo>
                    <a:pt x="78" y="44"/>
                    <a:pt x="70" y="41"/>
                    <a:pt x="76" y="35"/>
                  </a:cubicBezTo>
                  <a:cubicBezTo>
                    <a:pt x="70" y="30"/>
                    <a:pt x="78" y="24"/>
                    <a:pt x="71" y="20"/>
                  </a:cubicBezTo>
                  <a:cubicBezTo>
                    <a:pt x="67" y="20"/>
                    <a:pt x="65" y="12"/>
                    <a:pt x="60" y="16"/>
                  </a:cubicBezTo>
                  <a:cubicBezTo>
                    <a:pt x="59" y="14"/>
                    <a:pt x="56" y="12"/>
                    <a:pt x="59" y="11"/>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0" name="Freeform 1045">
              <a:extLst>
                <a:ext uri="{FF2B5EF4-FFF2-40B4-BE49-F238E27FC236}">
                  <a16:creationId xmlns:a16="http://schemas.microsoft.com/office/drawing/2014/main" id="{8BE7C1C9-5270-48B5-9F3C-540CB73AB767}"/>
                </a:ext>
              </a:extLst>
            </p:cNvPr>
            <p:cNvSpPr>
              <a:spLocks/>
            </p:cNvSpPr>
            <p:nvPr/>
          </p:nvSpPr>
          <p:spPr bwMode="auto">
            <a:xfrm>
              <a:off x="-7763064" y="1458920"/>
              <a:ext cx="12700" cy="9525"/>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1046">
              <a:extLst>
                <a:ext uri="{FF2B5EF4-FFF2-40B4-BE49-F238E27FC236}">
                  <a16:creationId xmlns:a16="http://schemas.microsoft.com/office/drawing/2014/main" id="{3F02761A-E416-4648-86DB-51CD87522A78}"/>
                </a:ext>
              </a:extLst>
            </p:cNvPr>
            <p:cNvSpPr>
              <a:spLocks/>
            </p:cNvSpPr>
            <p:nvPr/>
          </p:nvSpPr>
          <p:spPr bwMode="auto">
            <a:xfrm>
              <a:off x="-7763064" y="1458920"/>
              <a:ext cx="12700" cy="9525"/>
            </a:xfrm>
            <a:custGeom>
              <a:avLst/>
              <a:gdLst>
                <a:gd name="T0" fmla="*/ 13 w 13"/>
                <a:gd name="T1" fmla="*/ 6 h 11"/>
                <a:gd name="T2" fmla="*/ 3 w 13"/>
                <a:gd name="T3" fmla="*/ 4 h 11"/>
                <a:gd name="T4" fmla="*/ 3 w 13"/>
                <a:gd name="T5" fmla="*/ 0 h 11"/>
                <a:gd name="T6" fmla="*/ 13 w 13"/>
                <a:gd name="T7" fmla="*/ 6 h 11"/>
              </a:gdLst>
              <a:ahLst/>
              <a:cxnLst>
                <a:cxn ang="0">
                  <a:pos x="T0" y="T1"/>
                </a:cxn>
                <a:cxn ang="0">
                  <a:pos x="T2" y="T3"/>
                </a:cxn>
                <a:cxn ang="0">
                  <a:pos x="T4" y="T5"/>
                </a:cxn>
                <a:cxn ang="0">
                  <a:pos x="T6" y="T7"/>
                </a:cxn>
              </a:cxnLst>
              <a:rect l="0" t="0" r="r" b="b"/>
              <a:pathLst>
                <a:path w="13" h="11">
                  <a:moveTo>
                    <a:pt x="13" y="6"/>
                  </a:moveTo>
                  <a:cubicBezTo>
                    <a:pt x="11" y="11"/>
                    <a:pt x="5" y="5"/>
                    <a:pt x="3" y="4"/>
                  </a:cubicBezTo>
                  <a:cubicBezTo>
                    <a:pt x="0" y="3"/>
                    <a:pt x="2" y="1"/>
                    <a:pt x="3" y="0"/>
                  </a:cubicBezTo>
                  <a:cubicBezTo>
                    <a:pt x="7" y="1"/>
                    <a:pt x="11" y="3"/>
                    <a:pt x="13"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2" name="Freeform 1047">
              <a:extLst>
                <a:ext uri="{FF2B5EF4-FFF2-40B4-BE49-F238E27FC236}">
                  <a16:creationId xmlns:a16="http://schemas.microsoft.com/office/drawing/2014/main" id="{3BD181B3-B6A8-41B3-989E-846F64E4B716}"/>
                </a:ext>
              </a:extLst>
            </p:cNvPr>
            <p:cNvSpPr>
              <a:spLocks/>
            </p:cNvSpPr>
            <p:nvPr/>
          </p:nvSpPr>
          <p:spPr bwMode="auto">
            <a:xfrm>
              <a:off x="-7482070" y="1452570"/>
              <a:ext cx="14288" cy="14288"/>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1048">
              <a:extLst>
                <a:ext uri="{FF2B5EF4-FFF2-40B4-BE49-F238E27FC236}">
                  <a16:creationId xmlns:a16="http://schemas.microsoft.com/office/drawing/2014/main" id="{83348464-84DA-4A8F-994F-45D42B1133EB}"/>
                </a:ext>
              </a:extLst>
            </p:cNvPr>
            <p:cNvSpPr>
              <a:spLocks/>
            </p:cNvSpPr>
            <p:nvPr/>
          </p:nvSpPr>
          <p:spPr bwMode="auto">
            <a:xfrm>
              <a:off x="-7482070" y="1452570"/>
              <a:ext cx="14288" cy="14288"/>
            </a:xfrm>
            <a:custGeom>
              <a:avLst/>
              <a:gdLst>
                <a:gd name="T0" fmla="*/ 14 w 14"/>
                <a:gd name="T1" fmla="*/ 8 h 15"/>
                <a:gd name="T2" fmla="*/ 7 w 14"/>
                <a:gd name="T3" fmla="*/ 15 h 15"/>
                <a:gd name="T4" fmla="*/ 3 w 14"/>
                <a:gd name="T5" fmla="*/ 0 h 15"/>
                <a:gd name="T6" fmla="*/ 14 w 14"/>
                <a:gd name="T7" fmla="*/ 8 h 15"/>
              </a:gdLst>
              <a:ahLst/>
              <a:cxnLst>
                <a:cxn ang="0">
                  <a:pos x="T0" y="T1"/>
                </a:cxn>
                <a:cxn ang="0">
                  <a:pos x="T2" y="T3"/>
                </a:cxn>
                <a:cxn ang="0">
                  <a:pos x="T4" y="T5"/>
                </a:cxn>
                <a:cxn ang="0">
                  <a:pos x="T6" y="T7"/>
                </a:cxn>
              </a:cxnLst>
              <a:rect l="0" t="0" r="r" b="b"/>
              <a:pathLst>
                <a:path w="14" h="15">
                  <a:moveTo>
                    <a:pt x="14" y="8"/>
                  </a:moveTo>
                  <a:cubicBezTo>
                    <a:pt x="12" y="10"/>
                    <a:pt x="11" y="15"/>
                    <a:pt x="7" y="15"/>
                  </a:cubicBezTo>
                  <a:cubicBezTo>
                    <a:pt x="0" y="13"/>
                    <a:pt x="1" y="4"/>
                    <a:pt x="3" y="0"/>
                  </a:cubicBezTo>
                  <a:cubicBezTo>
                    <a:pt x="9" y="0"/>
                    <a:pt x="11" y="4"/>
                    <a:pt x="14" y="8"/>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4" name="Freeform 1049">
              <a:extLst>
                <a:ext uri="{FF2B5EF4-FFF2-40B4-BE49-F238E27FC236}">
                  <a16:creationId xmlns:a16="http://schemas.microsoft.com/office/drawing/2014/main" id="{15E10A68-6E72-4664-898A-A58A549CEBEA}"/>
                </a:ext>
              </a:extLst>
            </p:cNvPr>
            <p:cNvSpPr>
              <a:spLocks/>
            </p:cNvSpPr>
            <p:nvPr/>
          </p:nvSpPr>
          <p:spPr bwMode="auto">
            <a:xfrm>
              <a:off x="-7540809" y="1439871"/>
              <a:ext cx="30164" cy="26988"/>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1050">
              <a:extLst>
                <a:ext uri="{FF2B5EF4-FFF2-40B4-BE49-F238E27FC236}">
                  <a16:creationId xmlns:a16="http://schemas.microsoft.com/office/drawing/2014/main" id="{E6E0A0C3-940A-4D21-A752-2E2850C1B73E}"/>
                </a:ext>
              </a:extLst>
            </p:cNvPr>
            <p:cNvSpPr>
              <a:spLocks/>
            </p:cNvSpPr>
            <p:nvPr/>
          </p:nvSpPr>
          <p:spPr bwMode="auto">
            <a:xfrm>
              <a:off x="-7540809" y="1439871"/>
              <a:ext cx="30164" cy="26988"/>
            </a:xfrm>
            <a:custGeom>
              <a:avLst/>
              <a:gdLst>
                <a:gd name="T0" fmla="*/ 25 w 32"/>
                <a:gd name="T1" fmla="*/ 5 h 27"/>
                <a:gd name="T2" fmla="*/ 32 w 32"/>
                <a:gd name="T3" fmla="*/ 7 h 27"/>
                <a:gd name="T4" fmla="*/ 27 w 32"/>
                <a:gd name="T5" fmla="*/ 20 h 27"/>
                <a:gd name="T6" fmla="*/ 0 w 32"/>
                <a:gd name="T7" fmla="*/ 10 h 27"/>
                <a:gd name="T8" fmla="*/ 4 w 32"/>
                <a:gd name="T9" fmla="*/ 1 h 27"/>
                <a:gd name="T10" fmla="*/ 25 w 32"/>
                <a:gd name="T11" fmla="*/ 5 h 27"/>
              </a:gdLst>
              <a:ahLst/>
              <a:cxnLst>
                <a:cxn ang="0">
                  <a:pos x="T0" y="T1"/>
                </a:cxn>
                <a:cxn ang="0">
                  <a:pos x="T2" y="T3"/>
                </a:cxn>
                <a:cxn ang="0">
                  <a:pos x="T4" y="T5"/>
                </a:cxn>
                <a:cxn ang="0">
                  <a:pos x="T6" y="T7"/>
                </a:cxn>
                <a:cxn ang="0">
                  <a:pos x="T8" y="T9"/>
                </a:cxn>
                <a:cxn ang="0">
                  <a:pos x="T10" y="T11"/>
                </a:cxn>
              </a:cxnLst>
              <a:rect l="0" t="0" r="r" b="b"/>
              <a:pathLst>
                <a:path w="32" h="27">
                  <a:moveTo>
                    <a:pt x="25" y="5"/>
                  </a:moveTo>
                  <a:cubicBezTo>
                    <a:pt x="27" y="2"/>
                    <a:pt x="31" y="5"/>
                    <a:pt x="32" y="7"/>
                  </a:cubicBezTo>
                  <a:cubicBezTo>
                    <a:pt x="30" y="12"/>
                    <a:pt x="29" y="14"/>
                    <a:pt x="27" y="20"/>
                  </a:cubicBezTo>
                  <a:cubicBezTo>
                    <a:pt x="18" y="11"/>
                    <a:pt x="3" y="27"/>
                    <a:pt x="0" y="10"/>
                  </a:cubicBezTo>
                  <a:cubicBezTo>
                    <a:pt x="0" y="6"/>
                    <a:pt x="3" y="4"/>
                    <a:pt x="4" y="1"/>
                  </a:cubicBezTo>
                  <a:cubicBezTo>
                    <a:pt x="10" y="9"/>
                    <a:pt x="20" y="0"/>
                    <a:pt x="25"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6" name="Freeform 1051">
              <a:extLst>
                <a:ext uri="{FF2B5EF4-FFF2-40B4-BE49-F238E27FC236}">
                  <a16:creationId xmlns:a16="http://schemas.microsoft.com/office/drawing/2014/main" id="{D59DAD03-54EF-4D02-9AE7-1A05417FB538}"/>
                </a:ext>
              </a:extLst>
            </p:cNvPr>
            <p:cNvSpPr>
              <a:spLocks/>
            </p:cNvSpPr>
            <p:nvPr/>
          </p:nvSpPr>
          <p:spPr bwMode="auto">
            <a:xfrm>
              <a:off x="-7612247" y="1443046"/>
              <a:ext cx="15875" cy="7938"/>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1052">
              <a:extLst>
                <a:ext uri="{FF2B5EF4-FFF2-40B4-BE49-F238E27FC236}">
                  <a16:creationId xmlns:a16="http://schemas.microsoft.com/office/drawing/2014/main" id="{46146ED0-AABC-42B0-8701-5131C15C3C82}"/>
                </a:ext>
              </a:extLst>
            </p:cNvPr>
            <p:cNvSpPr>
              <a:spLocks/>
            </p:cNvSpPr>
            <p:nvPr/>
          </p:nvSpPr>
          <p:spPr bwMode="auto">
            <a:xfrm>
              <a:off x="-7612247" y="1443046"/>
              <a:ext cx="15875" cy="7938"/>
            </a:xfrm>
            <a:custGeom>
              <a:avLst/>
              <a:gdLst>
                <a:gd name="T0" fmla="*/ 14 w 17"/>
                <a:gd name="T1" fmla="*/ 2 h 9"/>
                <a:gd name="T2" fmla="*/ 9 w 17"/>
                <a:gd name="T3" fmla="*/ 8 h 9"/>
                <a:gd name="T4" fmla="*/ 0 w 17"/>
                <a:gd name="T5" fmla="*/ 4 h 9"/>
                <a:gd name="T6" fmla="*/ 8 w 17"/>
                <a:gd name="T7" fmla="*/ 0 h 9"/>
                <a:gd name="T8" fmla="*/ 14 w 17"/>
                <a:gd name="T9" fmla="*/ 2 h 9"/>
              </a:gdLst>
              <a:ahLst/>
              <a:cxnLst>
                <a:cxn ang="0">
                  <a:pos x="T0" y="T1"/>
                </a:cxn>
                <a:cxn ang="0">
                  <a:pos x="T2" y="T3"/>
                </a:cxn>
                <a:cxn ang="0">
                  <a:pos x="T4" y="T5"/>
                </a:cxn>
                <a:cxn ang="0">
                  <a:pos x="T6" y="T7"/>
                </a:cxn>
                <a:cxn ang="0">
                  <a:pos x="T8" y="T9"/>
                </a:cxn>
              </a:cxnLst>
              <a:rect l="0" t="0" r="r" b="b"/>
              <a:pathLst>
                <a:path w="17" h="9">
                  <a:moveTo>
                    <a:pt x="14" y="2"/>
                  </a:moveTo>
                  <a:cubicBezTo>
                    <a:pt x="17" y="5"/>
                    <a:pt x="11" y="7"/>
                    <a:pt x="9" y="8"/>
                  </a:cubicBezTo>
                  <a:cubicBezTo>
                    <a:pt x="6" y="9"/>
                    <a:pt x="1" y="8"/>
                    <a:pt x="0" y="4"/>
                  </a:cubicBezTo>
                  <a:cubicBezTo>
                    <a:pt x="2" y="1"/>
                    <a:pt x="4" y="2"/>
                    <a:pt x="8" y="0"/>
                  </a:cubicBezTo>
                  <a:cubicBezTo>
                    <a:pt x="9" y="0"/>
                    <a:pt x="11" y="1"/>
                    <a:pt x="14" y="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08" name="Freeform 1053">
              <a:extLst>
                <a:ext uri="{FF2B5EF4-FFF2-40B4-BE49-F238E27FC236}">
                  <a16:creationId xmlns:a16="http://schemas.microsoft.com/office/drawing/2014/main" id="{7C5B77ED-7920-484F-8101-2C1D9489265A}"/>
                </a:ext>
              </a:extLst>
            </p:cNvPr>
            <p:cNvSpPr>
              <a:spLocks/>
            </p:cNvSpPr>
            <p:nvPr/>
          </p:nvSpPr>
          <p:spPr bwMode="auto">
            <a:xfrm>
              <a:off x="-7648761" y="1435108"/>
              <a:ext cx="14288" cy="3175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054">
              <a:extLst>
                <a:ext uri="{FF2B5EF4-FFF2-40B4-BE49-F238E27FC236}">
                  <a16:creationId xmlns:a16="http://schemas.microsoft.com/office/drawing/2014/main" id="{FC672F2E-48F1-43E5-8F4D-40F8AE4822E8}"/>
                </a:ext>
              </a:extLst>
            </p:cNvPr>
            <p:cNvSpPr>
              <a:spLocks/>
            </p:cNvSpPr>
            <p:nvPr/>
          </p:nvSpPr>
          <p:spPr bwMode="auto">
            <a:xfrm>
              <a:off x="-7648761" y="1435108"/>
              <a:ext cx="14288" cy="31750"/>
            </a:xfrm>
            <a:custGeom>
              <a:avLst/>
              <a:gdLst>
                <a:gd name="T0" fmla="*/ 12 w 14"/>
                <a:gd name="T1" fmla="*/ 30 h 33"/>
                <a:gd name="T2" fmla="*/ 3 w 14"/>
                <a:gd name="T3" fmla="*/ 22 h 33"/>
                <a:gd name="T4" fmla="*/ 5 w 14"/>
                <a:gd name="T5" fmla="*/ 0 h 33"/>
                <a:gd name="T6" fmla="*/ 12 w 14"/>
                <a:gd name="T7" fmla="*/ 30 h 33"/>
              </a:gdLst>
              <a:ahLst/>
              <a:cxnLst>
                <a:cxn ang="0">
                  <a:pos x="T0" y="T1"/>
                </a:cxn>
                <a:cxn ang="0">
                  <a:pos x="T2" y="T3"/>
                </a:cxn>
                <a:cxn ang="0">
                  <a:pos x="T4" y="T5"/>
                </a:cxn>
                <a:cxn ang="0">
                  <a:pos x="T6" y="T7"/>
                </a:cxn>
              </a:cxnLst>
              <a:rect l="0" t="0" r="r" b="b"/>
              <a:pathLst>
                <a:path w="14" h="33">
                  <a:moveTo>
                    <a:pt x="12" y="30"/>
                  </a:moveTo>
                  <a:cubicBezTo>
                    <a:pt x="6" y="33"/>
                    <a:pt x="3" y="24"/>
                    <a:pt x="3" y="22"/>
                  </a:cubicBezTo>
                  <a:cubicBezTo>
                    <a:pt x="6" y="15"/>
                    <a:pt x="0" y="6"/>
                    <a:pt x="5" y="0"/>
                  </a:cubicBezTo>
                  <a:cubicBezTo>
                    <a:pt x="14" y="10"/>
                    <a:pt x="5" y="19"/>
                    <a:pt x="12" y="3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0" name="Freeform 1055">
              <a:extLst>
                <a:ext uri="{FF2B5EF4-FFF2-40B4-BE49-F238E27FC236}">
                  <a16:creationId xmlns:a16="http://schemas.microsoft.com/office/drawing/2014/main" id="{4E9BE351-5142-4AA6-B1D8-7A5355F43002}"/>
                </a:ext>
              </a:extLst>
            </p:cNvPr>
            <p:cNvSpPr>
              <a:spLocks/>
            </p:cNvSpPr>
            <p:nvPr/>
          </p:nvSpPr>
          <p:spPr bwMode="auto">
            <a:xfrm>
              <a:off x="-7878955" y="1419232"/>
              <a:ext cx="111128" cy="77788"/>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056">
              <a:extLst>
                <a:ext uri="{FF2B5EF4-FFF2-40B4-BE49-F238E27FC236}">
                  <a16:creationId xmlns:a16="http://schemas.microsoft.com/office/drawing/2014/main" id="{57D6D59D-1B98-441A-8621-9A24F6F2BF90}"/>
                </a:ext>
              </a:extLst>
            </p:cNvPr>
            <p:cNvSpPr>
              <a:spLocks/>
            </p:cNvSpPr>
            <p:nvPr/>
          </p:nvSpPr>
          <p:spPr bwMode="auto">
            <a:xfrm>
              <a:off x="-7878955" y="1419232"/>
              <a:ext cx="111128" cy="77788"/>
            </a:xfrm>
            <a:custGeom>
              <a:avLst/>
              <a:gdLst>
                <a:gd name="T0" fmla="*/ 106 w 113"/>
                <a:gd name="T1" fmla="*/ 14 h 79"/>
                <a:gd name="T2" fmla="*/ 78 w 113"/>
                <a:gd name="T3" fmla="*/ 1 h 79"/>
                <a:gd name="T4" fmla="*/ 48 w 113"/>
                <a:gd name="T5" fmla="*/ 23 h 79"/>
                <a:gd name="T6" fmla="*/ 39 w 113"/>
                <a:gd name="T7" fmla="*/ 25 h 79"/>
                <a:gd name="T8" fmla="*/ 22 w 113"/>
                <a:gd name="T9" fmla="*/ 39 h 79"/>
                <a:gd name="T10" fmla="*/ 13 w 113"/>
                <a:gd name="T11" fmla="*/ 50 h 79"/>
                <a:gd name="T12" fmla="*/ 22 w 113"/>
                <a:gd name="T13" fmla="*/ 64 h 79"/>
                <a:gd name="T14" fmla="*/ 31 w 113"/>
                <a:gd name="T15" fmla="*/ 61 h 79"/>
                <a:gd name="T16" fmla="*/ 32 w 113"/>
                <a:gd name="T17" fmla="*/ 69 h 79"/>
                <a:gd name="T18" fmla="*/ 48 w 113"/>
                <a:gd name="T19" fmla="*/ 66 h 79"/>
                <a:gd name="T20" fmla="*/ 52 w 113"/>
                <a:gd name="T21" fmla="*/ 51 h 79"/>
                <a:gd name="T22" fmla="*/ 56 w 113"/>
                <a:gd name="T23" fmla="*/ 61 h 79"/>
                <a:gd name="T24" fmla="*/ 68 w 113"/>
                <a:gd name="T25" fmla="*/ 50 h 79"/>
                <a:gd name="T26" fmla="*/ 73 w 113"/>
                <a:gd name="T27" fmla="*/ 39 h 79"/>
                <a:gd name="T28" fmla="*/ 85 w 113"/>
                <a:gd name="T29" fmla="*/ 33 h 79"/>
                <a:gd name="T30" fmla="*/ 87 w 113"/>
                <a:gd name="T31" fmla="*/ 51 h 79"/>
                <a:gd name="T32" fmla="*/ 91 w 113"/>
                <a:gd name="T33" fmla="*/ 46 h 79"/>
                <a:gd name="T34" fmla="*/ 101 w 113"/>
                <a:gd name="T35" fmla="*/ 45 h 79"/>
                <a:gd name="T36" fmla="*/ 103 w 113"/>
                <a:gd name="T37" fmla="*/ 36 h 79"/>
                <a:gd name="T38" fmla="*/ 109 w 113"/>
                <a:gd name="T39" fmla="*/ 31 h 79"/>
                <a:gd name="T40" fmla="*/ 113 w 113"/>
                <a:gd name="T41" fmla="*/ 16 h 79"/>
                <a:gd name="T42" fmla="*/ 107 w 113"/>
                <a:gd name="T43" fmla="*/ 7 h 79"/>
                <a:gd name="T44" fmla="*/ 106 w 113"/>
                <a:gd name="T45" fmla="*/ 1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79">
                  <a:moveTo>
                    <a:pt x="106" y="14"/>
                  </a:moveTo>
                  <a:cubicBezTo>
                    <a:pt x="96" y="12"/>
                    <a:pt x="88" y="0"/>
                    <a:pt x="78" y="1"/>
                  </a:cubicBezTo>
                  <a:cubicBezTo>
                    <a:pt x="68" y="11"/>
                    <a:pt x="58" y="16"/>
                    <a:pt x="48" y="23"/>
                  </a:cubicBezTo>
                  <a:cubicBezTo>
                    <a:pt x="39" y="25"/>
                    <a:pt x="39" y="25"/>
                    <a:pt x="39" y="25"/>
                  </a:cubicBezTo>
                  <a:cubicBezTo>
                    <a:pt x="31" y="27"/>
                    <a:pt x="29" y="37"/>
                    <a:pt x="22" y="39"/>
                  </a:cubicBezTo>
                  <a:cubicBezTo>
                    <a:pt x="18" y="40"/>
                    <a:pt x="9" y="45"/>
                    <a:pt x="13" y="50"/>
                  </a:cubicBezTo>
                  <a:cubicBezTo>
                    <a:pt x="0" y="62"/>
                    <a:pt x="24" y="52"/>
                    <a:pt x="22" y="64"/>
                  </a:cubicBezTo>
                  <a:cubicBezTo>
                    <a:pt x="25" y="68"/>
                    <a:pt x="29" y="64"/>
                    <a:pt x="31" y="61"/>
                  </a:cubicBezTo>
                  <a:cubicBezTo>
                    <a:pt x="34" y="64"/>
                    <a:pt x="32" y="66"/>
                    <a:pt x="32" y="69"/>
                  </a:cubicBezTo>
                  <a:cubicBezTo>
                    <a:pt x="36" y="79"/>
                    <a:pt x="41" y="64"/>
                    <a:pt x="48" y="66"/>
                  </a:cubicBezTo>
                  <a:cubicBezTo>
                    <a:pt x="49" y="61"/>
                    <a:pt x="49" y="55"/>
                    <a:pt x="52" y="51"/>
                  </a:cubicBezTo>
                  <a:cubicBezTo>
                    <a:pt x="64" y="47"/>
                    <a:pt x="50" y="58"/>
                    <a:pt x="56" y="61"/>
                  </a:cubicBezTo>
                  <a:cubicBezTo>
                    <a:pt x="61" y="60"/>
                    <a:pt x="66" y="54"/>
                    <a:pt x="68" y="50"/>
                  </a:cubicBezTo>
                  <a:cubicBezTo>
                    <a:pt x="71" y="46"/>
                    <a:pt x="70" y="41"/>
                    <a:pt x="73" y="39"/>
                  </a:cubicBezTo>
                  <a:cubicBezTo>
                    <a:pt x="84" y="45"/>
                    <a:pt x="75" y="31"/>
                    <a:pt x="85" y="33"/>
                  </a:cubicBezTo>
                  <a:cubicBezTo>
                    <a:pt x="90" y="40"/>
                    <a:pt x="76" y="45"/>
                    <a:pt x="87" y="51"/>
                  </a:cubicBezTo>
                  <a:cubicBezTo>
                    <a:pt x="90" y="51"/>
                    <a:pt x="93" y="49"/>
                    <a:pt x="91" y="46"/>
                  </a:cubicBezTo>
                  <a:cubicBezTo>
                    <a:pt x="94" y="42"/>
                    <a:pt x="98" y="45"/>
                    <a:pt x="101" y="45"/>
                  </a:cubicBezTo>
                  <a:cubicBezTo>
                    <a:pt x="104" y="41"/>
                    <a:pt x="102" y="38"/>
                    <a:pt x="103" y="36"/>
                  </a:cubicBezTo>
                  <a:cubicBezTo>
                    <a:pt x="105" y="34"/>
                    <a:pt x="110" y="36"/>
                    <a:pt x="109" y="31"/>
                  </a:cubicBezTo>
                  <a:cubicBezTo>
                    <a:pt x="98" y="26"/>
                    <a:pt x="113" y="21"/>
                    <a:pt x="113" y="16"/>
                  </a:cubicBezTo>
                  <a:cubicBezTo>
                    <a:pt x="113" y="13"/>
                    <a:pt x="112" y="6"/>
                    <a:pt x="107" y="7"/>
                  </a:cubicBezTo>
                  <a:cubicBezTo>
                    <a:pt x="103" y="9"/>
                    <a:pt x="111" y="12"/>
                    <a:pt x="106" y="1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2" name="Freeform 1057">
              <a:extLst>
                <a:ext uri="{FF2B5EF4-FFF2-40B4-BE49-F238E27FC236}">
                  <a16:creationId xmlns:a16="http://schemas.microsoft.com/office/drawing/2014/main" id="{F6AC543D-556C-4B83-AF84-3E60D3269460}"/>
                </a:ext>
              </a:extLst>
            </p:cNvPr>
            <p:cNvSpPr>
              <a:spLocks/>
            </p:cNvSpPr>
            <p:nvPr/>
          </p:nvSpPr>
          <p:spPr bwMode="auto">
            <a:xfrm>
              <a:off x="-7740839" y="1411295"/>
              <a:ext cx="47626" cy="44450"/>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1058">
              <a:extLst>
                <a:ext uri="{FF2B5EF4-FFF2-40B4-BE49-F238E27FC236}">
                  <a16:creationId xmlns:a16="http://schemas.microsoft.com/office/drawing/2014/main" id="{F490F838-775A-45F6-92E8-A75AA5E25BFB}"/>
                </a:ext>
              </a:extLst>
            </p:cNvPr>
            <p:cNvSpPr>
              <a:spLocks/>
            </p:cNvSpPr>
            <p:nvPr/>
          </p:nvSpPr>
          <p:spPr bwMode="auto">
            <a:xfrm>
              <a:off x="-7740839" y="1411295"/>
              <a:ext cx="47626" cy="44450"/>
            </a:xfrm>
            <a:custGeom>
              <a:avLst/>
              <a:gdLst>
                <a:gd name="T0" fmla="*/ 48 w 49"/>
                <a:gd name="T1" fmla="*/ 12 h 45"/>
                <a:gd name="T2" fmla="*/ 44 w 49"/>
                <a:gd name="T3" fmla="*/ 18 h 45"/>
                <a:gd name="T4" fmla="*/ 34 w 49"/>
                <a:gd name="T5" fmla="*/ 22 h 45"/>
                <a:gd name="T6" fmla="*/ 37 w 49"/>
                <a:gd name="T7" fmla="*/ 39 h 45"/>
                <a:gd name="T8" fmla="*/ 16 w 49"/>
                <a:gd name="T9" fmla="*/ 37 h 45"/>
                <a:gd name="T10" fmla="*/ 1 w 49"/>
                <a:gd name="T11" fmla="*/ 27 h 45"/>
                <a:gd name="T12" fmla="*/ 10 w 49"/>
                <a:gd name="T13" fmla="*/ 7 h 45"/>
                <a:gd name="T14" fmla="*/ 31 w 49"/>
                <a:gd name="T15" fmla="*/ 4 h 45"/>
                <a:gd name="T16" fmla="*/ 48 w 49"/>
                <a:gd name="T17"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45">
                  <a:moveTo>
                    <a:pt x="48" y="12"/>
                  </a:moveTo>
                  <a:cubicBezTo>
                    <a:pt x="49" y="15"/>
                    <a:pt x="48" y="19"/>
                    <a:pt x="44" y="18"/>
                  </a:cubicBezTo>
                  <a:cubicBezTo>
                    <a:pt x="40" y="18"/>
                    <a:pt x="35" y="16"/>
                    <a:pt x="34" y="22"/>
                  </a:cubicBezTo>
                  <a:cubicBezTo>
                    <a:pt x="40" y="28"/>
                    <a:pt x="37" y="32"/>
                    <a:pt x="37" y="39"/>
                  </a:cubicBezTo>
                  <a:cubicBezTo>
                    <a:pt x="32" y="45"/>
                    <a:pt x="22" y="41"/>
                    <a:pt x="16" y="37"/>
                  </a:cubicBezTo>
                  <a:cubicBezTo>
                    <a:pt x="14" y="29"/>
                    <a:pt x="0" y="38"/>
                    <a:pt x="1" y="27"/>
                  </a:cubicBezTo>
                  <a:cubicBezTo>
                    <a:pt x="3" y="21"/>
                    <a:pt x="9" y="15"/>
                    <a:pt x="10" y="7"/>
                  </a:cubicBezTo>
                  <a:cubicBezTo>
                    <a:pt x="17" y="8"/>
                    <a:pt x="24" y="0"/>
                    <a:pt x="31" y="4"/>
                  </a:cubicBezTo>
                  <a:cubicBezTo>
                    <a:pt x="35" y="8"/>
                    <a:pt x="44" y="7"/>
                    <a:pt x="48" y="12"/>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4" name="Freeform 1059">
              <a:extLst>
                <a:ext uri="{FF2B5EF4-FFF2-40B4-BE49-F238E27FC236}">
                  <a16:creationId xmlns:a16="http://schemas.microsoft.com/office/drawing/2014/main" id="{550F24FA-8F3E-4109-8F9D-8004B30210FF}"/>
                </a:ext>
              </a:extLst>
            </p:cNvPr>
            <p:cNvSpPr>
              <a:spLocks/>
            </p:cNvSpPr>
            <p:nvPr/>
          </p:nvSpPr>
          <p:spPr bwMode="auto">
            <a:xfrm>
              <a:off x="-7750364" y="1400182"/>
              <a:ext cx="11113" cy="22226"/>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1060">
              <a:extLst>
                <a:ext uri="{FF2B5EF4-FFF2-40B4-BE49-F238E27FC236}">
                  <a16:creationId xmlns:a16="http://schemas.microsoft.com/office/drawing/2014/main" id="{1EA80CA5-7F36-40BD-8A6E-27368557BC7B}"/>
                </a:ext>
              </a:extLst>
            </p:cNvPr>
            <p:cNvSpPr>
              <a:spLocks/>
            </p:cNvSpPr>
            <p:nvPr/>
          </p:nvSpPr>
          <p:spPr bwMode="auto">
            <a:xfrm>
              <a:off x="-7750364" y="1400182"/>
              <a:ext cx="11113" cy="22226"/>
            </a:xfrm>
            <a:custGeom>
              <a:avLst/>
              <a:gdLst>
                <a:gd name="T0" fmla="*/ 11 w 12"/>
                <a:gd name="T1" fmla="*/ 15 h 23"/>
                <a:gd name="T2" fmla="*/ 7 w 12"/>
                <a:gd name="T3" fmla="*/ 23 h 23"/>
                <a:gd name="T4" fmla="*/ 0 w 12"/>
                <a:gd name="T5" fmla="*/ 6 h 23"/>
                <a:gd name="T6" fmla="*/ 11 w 12"/>
                <a:gd name="T7" fmla="*/ 6 h 23"/>
                <a:gd name="T8" fmla="*/ 11 w 12"/>
                <a:gd name="T9" fmla="*/ 15 h 23"/>
              </a:gdLst>
              <a:ahLst/>
              <a:cxnLst>
                <a:cxn ang="0">
                  <a:pos x="T0" y="T1"/>
                </a:cxn>
                <a:cxn ang="0">
                  <a:pos x="T2" y="T3"/>
                </a:cxn>
                <a:cxn ang="0">
                  <a:pos x="T4" y="T5"/>
                </a:cxn>
                <a:cxn ang="0">
                  <a:pos x="T6" y="T7"/>
                </a:cxn>
                <a:cxn ang="0">
                  <a:pos x="T8" y="T9"/>
                </a:cxn>
              </a:cxnLst>
              <a:rect l="0" t="0" r="r" b="b"/>
              <a:pathLst>
                <a:path w="12" h="23">
                  <a:moveTo>
                    <a:pt x="11" y="15"/>
                  </a:moveTo>
                  <a:cubicBezTo>
                    <a:pt x="12" y="17"/>
                    <a:pt x="11" y="22"/>
                    <a:pt x="7" y="23"/>
                  </a:cubicBezTo>
                  <a:cubicBezTo>
                    <a:pt x="0" y="20"/>
                    <a:pt x="1" y="11"/>
                    <a:pt x="0" y="6"/>
                  </a:cubicBezTo>
                  <a:cubicBezTo>
                    <a:pt x="2" y="7"/>
                    <a:pt x="9" y="0"/>
                    <a:pt x="11" y="6"/>
                  </a:cubicBezTo>
                  <a:cubicBezTo>
                    <a:pt x="7" y="9"/>
                    <a:pt x="12" y="12"/>
                    <a:pt x="11" y="1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6" name="Freeform 1061">
              <a:extLst>
                <a:ext uri="{FF2B5EF4-FFF2-40B4-BE49-F238E27FC236}">
                  <a16:creationId xmlns:a16="http://schemas.microsoft.com/office/drawing/2014/main" id="{067BA6D4-AE58-4453-AD7E-DA9D44345DA0}"/>
                </a:ext>
              </a:extLst>
            </p:cNvPr>
            <p:cNvSpPr>
              <a:spLocks/>
            </p:cNvSpPr>
            <p:nvPr/>
          </p:nvSpPr>
          <p:spPr bwMode="auto">
            <a:xfrm>
              <a:off x="-7569385" y="1390658"/>
              <a:ext cx="47626" cy="50800"/>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1062">
              <a:extLst>
                <a:ext uri="{FF2B5EF4-FFF2-40B4-BE49-F238E27FC236}">
                  <a16:creationId xmlns:a16="http://schemas.microsoft.com/office/drawing/2014/main" id="{D66ECEDD-D1F9-417E-B9C9-6182EA036D9F}"/>
                </a:ext>
              </a:extLst>
            </p:cNvPr>
            <p:cNvSpPr>
              <a:spLocks/>
            </p:cNvSpPr>
            <p:nvPr/>
          </p:nvSpPr>
          <p:spPr bwMode="auto">
            <a:xfrm>
              <a:off x="-7569385" y="1390658"/>
              <a:ext cx="47626" cy="50800"/>
            </a:xfrm>
            <a:custGeom>
              <a:avLst/>
              <a:gdLst>
                <a:gd name="T0" fmla="*/ 32 w 48"/>
                <a:gd name="T1" fmla="*/ 17 h 52"/>
                <a:gd name="T2" fmla="*/ 48 w 48"/>
                <a:gd name="T3" fmla="*/ 39 h 52"/>
                <a:gd name="T4" fmla="*/ 24 w 48"/>
                <a:gd name="T5" fmla="*/ 49 h 52"/>
                <a:gd name="T6" fmla="*/ 17 w 48"/>
                <a:gd name="T7" fmla="*/ 39 h 52"/>
                <a:gd name="T8" fmla="*/ 24 w 48"/>
                <a:gd name="T9" fmla="*/ 36 h 52"/>
                <a:gd name="T10" fmla="*/ 15 w 48"/>
                <a:gd name="T11" fmla="*/ 0 h 52"/>
                <a:gd name="T12" fmla="*/ 32 w 48"/>
                <a:gd name="T13" fmla="*/ 17 h 52"/>
              </a:gdLst>
              <a:ahLst/>
              <a:cxnLst>
                <a:cxn ang="0">
                  <a:pos x="T0" y="T1"/>
                </a:cxn>
                <a:cxn ang="0">
                  <a:pos x="T2" y="T3"/>
                </a:cxn>
                <a:cxn ang="0">
                  <a:pos x="T4" y="T5"/>
                </a:cxn>
                <a:cxn ang="0">
                  <a:pos x="T6" y="T7"/>
                </a:cxn>
                <a:cxn ang="0">
                  <a:pos x="T8" y="T9"/>
                </a:cxn>
                <a:cxn ang="0">
                  <a:pos x="T10" y="T11"/>
                </a:cxn>
                <a:cxn ang="0">
                  <a:pos x="T12" y="T13"/>
                </a:cxn>
              </a:cxnLst>
              <a:rect l="0" t="0" r="r" b="b"/>
              <a:pathLst>
                <a:path w="48" h="52">
                  <a:moveTo>
                    <a:pt x="32" y="17"/>
                  </a:moveTo>
                  <a:cubicBezTo>
                    <a:pt x="40" y="21"/>
                    <a:pt x="46" y="31"/>
                    <a:pt x="48" y="39"/>
                  </a:cubicBezTo>
                  <a:cubicBezTo>
                    <a:pt x="42" y="52"/>
                    <a:pt x="31" y="38"/>
                    <a:pt x="24" y="49"/>
                  </a:cubicBezTo>
                  <a:cubicBezTo>
                    <a:pt x="15" y="49"/>
                    <a:pt x="21" y="42"/>
                    <a:pt x="17" y="39"/>
                  </a:cubicBezTo>
                  <a:cubicBezTo>
                    <a:pt x="18" y="35"/>
                    <a:pt x="22" y="38"/>
                    <a:pt x="24" y="36"/>
                  </a:cubicBezTo>
                  <a:cubicBezTo>
                    <a:pt x="20" y="23"/>
                    <a:pt x="0" y="11"/>
                    <a:pt x="15" y="0"/>
                  </a:cubicBezTo>
                  <a:cubicBezTo>
                    <a:pt x="22" y="4"/>
                    <a:pt x="32" y="9"/>
                    <a:pt x="3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18" name="Freeform 1063">
              <a:extLst>
                <a:ext uri="{FF2B5EF4-FFF2-40B4-BE49-F238E27FC236}">
                  <a16:creationId xmlns:a16="http://schemas.microsoft.com/office/drawing/2014/main" id="{BDA4AE9F-64FE-4276-A0CC-01EC8AFA2B5F}"/>
                </a:ext>
              </a:extLst>
            </p:cNvPr>
            <p:cNvSpPr>
              <a:spLocks/>
            </p:cNvSpPr>
            <p:nvPr/>
          </p:nvSpPr>
          <p:spPr bwMode="auto">
            <a:xfrm>
              <a:off x="-7723375" y="1385895"/>
              <a:ext cx="44451" cy="30163"/>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1064">
              <a:extLst>
                <a:ext uri="{FF2B5EF4-FFF2-40B4-BE49-F238E27FC236}">
                  <a16:creationId xmlns:a16="http://schemas.microsoft.com/office/drawing/2014/main" id="{DC441366-13E6-4FB0-A248-41747E05EB72}"/>
                </a:ext>
              </a:extLst>
            </p:cNvPr>
            <p:cNvSpPr>
              <a:spLocks/>
            </p:cNvSpPr>
            <p:nvPr/>
          </p:nvSpPr>
          <p:spPr bwMode="auto">
            <a:xfrm>
              <a:off x="-7723375" y="1385895"/>
              <a:ext cx="44451" cy="30163"/>
            </a:xfrm>
            <a:custGeom>
              <a:avLst/>
              <a:gdLst>
                <a:gd name="T0" fmla="*/ 42 w 45"/>
                <a:gd name="T1" fmla="*/ 17 h 32"/>
                <a:gd name="T2" fmla="*/ 39 w 45"/>
                <a:gd name="T3" fmla="*/ 31 h 32"/>
                <a:gd name="T4" fmla="*/ 19 w 45"/>
                <a:gd name="T5" fmla="*/ 21 h 32"/>
                <a:gd name="T6" fmla="*/ 11 w 45"/>
                <a:gd name="T7" fmla="*/ 14 h 32"/>
                <a:gd name="T8" fmla="*/ 0 w 45"/>
                <a:gd name="T9" fmla="*/ 11 h 32"/>
                <a:gd name="T10" fmla="*/ 28 w 45"/>
                <a:gd name="T11" fmla="*/ 0 h 32"/>
                <a:gd name="T12" fmla="*/ 42 w 45"/>
                <a:gd name="T13" fmla="*/ 17 h 32"/>
              </a:gdLst>
              <a:ahLst/>
              <a:cxnLst>
                <a:cxn ang="0">
                  <a:pos x="T0" y="T1"/>
                </a:cxn>
                <a:cxn ang="0">
                  <a:pos x="T2" y="T3"/>
                </a:cxn>
                <a:cxn ang="0">
                  <a:pos x="T4" y="T5"/>
                </a:cxn>
                <a:cxn ang="0">
                  <a:pos x="T6" y="T7"/>
                </a:cxn>
                <a:cxn ang="0">
                  <a:pos x="T8" y="T9"/>
                </a:cxn>
                <a:cxn ang="0">
                  <a:pos x="T10" y="T11"/>
                </a:cxn>
                <a:cxn ang="0">
                  <a:pos x="T12" y="T13"/>
                </a:cxn>
              </a:cxnLst>
              <a:rect l="0" t="0" r="r" b="b"/>
              <a:pathLst>
                <a:path w="45" h="32">
                  <a:moveTo>
                    <a:pt x="42" y="17"/>
                  </a:moveTo>
                  <a:cubicBezTo>
                    <a:pt x="40" y="21"/>
                    <a:pt x="45" y="30"/>
                    <a:pt x="39" y="31"/>
                  </a:cubicBezTo>
                  <a:cubicBezTo>
                    <a:pt x="30" y="32"/>
                    <a:pt x="29" y="15"/>
                    <a:pt x="19" y="21"/>
                  </a:cubicBezTo>
                  <a:cubicBezTo>
                    <a:pt x="16" y="18"/>
                    <a:pt x="14" y="15"/>
                    <a:pt x="11" y="14"/>
                  </a:cubicBezTo>
                  <a:cubicBezTo>
                    <a:pt x="6" y="13"/>
                    <a:pt x="3" y="17"/>
                    <a:pt x="0" y="11"/>
                  </a:cubicBezTo>
                  <a:cubicBezTo>
                    <a:pt x="6" y="2"/>
                    <a:pt x="20" y="5"/>
                    <a:pt x="28" y="0"/>
                  </a:cubicBezTo>
                  <a:cubicBezTo>
                    <a:pt x="38" y="0"/>
                    <a:pt x="39" y="11"/>
                    <a:pt x="4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0" name="Freeform 1065">
              <a:extLst>
                <a:ext uri="{FF2B5EF4-FFF2-40B4-BE49-F238E27FC236}">
                  <a16:creationId xmlns:a16="http://schemas.microsoft.com/office/drawing/2014/main" id="{4480030F-A6D3-4BDA-B638-AC25C235727F}"/>
                </a:ext>
              </a:extLst>
            </p:cNvPr>
            <p:cNvSpPr>
              <a:spLocks/>
            </p:cNvSpPr>
            <p:nvPr/>
          </p:nvSpPr>
          <p:spPr bwMode="auto">
            <a:xfrm>
              <a:off x="-7640823" y="1362082"/>
              <a:ext cx="73027" cy="84138"/>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066">
              <a:extLst>
                <a:ext uri="{FF2B5EF4-FFF2-40B4-BE49-F238E27FC236}">
                  <a16:creationId xmlns:a16="http://schemas.microsoft.com/office/drawing/2014/main" id="{3E4D30BD-133A-4FB2-8ABF-62E6E27F689E}"/>
                </a:ext>
              </a:extLst>
            </p:cNvPr>
            <p:cNvSpPr>
              <a:spLocks/>
            </p:cNvSpPr>
            <p:nvPr/>
          </p:nvSpPr>
          <p:spPr bwMode="auto">
            <a:xfrm>
              <a:off x="-7640823" y="1362082"/>
              <a:ext cx="73027" cy="84138"/>
            </a:xfrm>
            <a:custGeom>
              <a:avLst/>
              <a:gdLst>
                <a:gd name="T0" fmla="*/ 2 w 74"/>
                <a:gd name="T1" fmla="*/ 4 h 86"/>
                <a:gd name="T2" fmla="*/ 13 w 74"/>
                <a:gd name="T3" fmla="*/ 1 h 86"/>
                <a:gd name="T4" fmla="*/ 20 w 74"/>
                <a:gd name="T5" fmla="*/ 5 h 86"/>
                <a:gd name="T6" fmla="*/ 36 w 74"/>
                <a:gd name="T7" fmla="*/ 17 h 86"/>
                <a:gd name="T8" fmla="*/ 58 w 74"/>
                <a:gd name="T9" fmla="*/ 32 h 86"/>
                <a:gd name="T10" fmla="*/ 61 w 74"/>
                <a:gd name="T11" fmla="*/ 52 h 86"/>
                <a:gd name="T12" fmla="*/ 68 w 74"/>
                <a:gd name="T13" fmla="*/ 71 h 86"/>
                <a:gd name="T14" fmla="*/ 56 w 74"/>
                <a:gd name="T15" fmla="*/ 86 h 86"/>
                <a:gd name="T16" fmla="*/ 52 w 74"/>
                <a:gd name="T17" fmla="*/ 75 h 86"/>
                <a:gd name="T18" fmla="*/ 32 w 74"/>
                <a:gd name="T19" fmla="*/ 63 h 86"/>
                <a:gd name="T20" fmla="*/ 16 w 74"/>
                <a:gd name="T21" fmla="*/ 58 h 86"/>
                <a:gd name="T22" fmla="*/ 0 w 74"/>
                <a:gd name="T23" fmla="*/ 51 h 86"/>
                <a:gd name="T24" fmla="*/ 1 w 74"/>
                <a:gd name="T25" fmla="*/ 45 h 86"/>
                <a:gd name="T26" fmla="*/ 13 w 74"/>
                <a:gd name="T27" fmla="*/ 45 h 86"/>
                <a:gd name="T28" fmla="*/ 16 w 74"/>
                <a:gd name="T29" fmla="*/ 31 h 86"/>
                <a:gd name="T30" fmla="*/ 8 w 74"/>
                <a:gd name="T31" fmla="*/ 18 h 86"/>
                <a:gd name="T32" fmla="*/ 0 w 74"/>
                <a:gd name="T33" fmla="*/ 14 h 86"/>
                <a:gd name="T34" fmla="*/ 2 w 74"/>
                <a:gd name="T35" fmla="*/ 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86">
                  <a:moveTo>
                    <a:pt x="2" y="4"/>
                  </a:moveTo>
                  <a:cubicBezTo>
                    <a:pt x="6" y="5"/>
                    <a:pt x="9" y="0"/>
                    <a:pt x="13" y="1"/>
                  </a:cubicBezTo>
                  <a:cubicBezTo>
                    <a:pt x="12" y="1"/>
                    <a:pt x="22" y="3"/>
                    <a:pt x="20" y="5"/>
                  </a:cubicBezTo>
                  <a:cubicBezTo>
                    <a:pt x="27" y="8"/>
                    <a:pt x="26" y="24"/>
                    <a:pt x="36" y="17"/>
                  </a:cubicBezTo>
                  <a:cubicBezTo>
                    <a:pt x="42" y="23"/>
                    <a:pt x="51" y="30"/>
                    <a:pt x="58" y="32"/>
                  </a:cubicBezTo>
                  <a:cubicBezTo>
                    <a:pt x="50" y="39"/>
                    <a:pt x="74" y="44"/>
                    <a:pt x="61" y="52"/>
                  </a:cubicBezTo>
                  <a:cubicBezTo>
                    <a:pt x="65" y="58"/>
                    <a:pt x="70" y="66"/>
                    <a:pt x="68" y="71"/>
                  </a:cubicBezTo>
                  <a:cubicBezTo>
                    <a:pt x="65" y="75"/>
                    <a:pt x="64" y="85"/>
                    <a:pt x="56" y="86"/>
                  </a:cubicBezTo>
                  <a:cubicBezTo>
                    <a:pt x="51" y="85"/>
                    <a:pt x="50" y="78"/>
                    <a:pt x="52" y="75"/>
                  </a:cubicBezTo>
                  <a:cubicBezTo>
                    <a:pt x="50" y="67"/>
                    <a:pt x="37" y="62"/>
                    <a:pt x="32" y="63"/>
                  </a:cubicBezTo>
                  <a:cubicBezTo>
                    <a:pt x="25" y="62"/>
                    <a:pt x="23" y="49"/>
                    <a:pt x="16" y="58"/>
                  </a:cubicBezTo>
                  <a:cubicBezTo>
                    <a:pt x="10" y="61"/>
                    <a:pt x="4" y="58"/>
                    <a:pt x="0" y="51"/>
                  </a:cubicBezTo>
                  <a:cubicBezTo>
                    <a:pt x="0" y="49"/>
                    <a:pt x="1" y="47"/>
                    <a:pt x="1" y="45"/>
                  </a:cubicBezTo>
                  <a:cubicBezTo>
                    <a:pt x="6" y="41"/>
                    <a:pt x="9" y="46"/>
                    <a:pt x="13" y="45"/>
                  </a:cubicBezTo>
                  <a:cubicBezTo>
                    <a:pt x="14" y="40"/>
                    <a:pt x="19" y="36"/>
                    <a:pt x="16" y="31"/>
                  </a:cubicBezTo>
                  <a:cubicBezTo>
                    <a:pt x="22" y="22"/>
                    <a:pt x="4" y="26"/>
                    <a:pt x="8" y="18"/>
                  </a:cubicBezTo>
                  <a:cubicBezTo>
                    <a:pt x="8" y="10"/>
                    <a:pt x="3" y="20"/>
                    <a:pt x="0" y="14"/>
                  </a:cubicBezTo>
                  <a:cubicBezTo>
                    <a:pt x="1" y="11"/>
                    <a:pt x="2" y="8"/>
                    <a:pt x="2" y="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2" name="Freeform 1067">
              <a:extLst>
                <a:ext uri="{FF2B5EF4-FFF2-40B4-BE49-F238E27FC236}">
                  <a16:creationId xmlns:a16="http://schemas.microsoft.com/office/drawing/2014/main" id="{2A2D3B00-DB91-4A06-B53A-043249243DB5}"/>
                </a:ext>
              </a:extLst>
            </p:cNvPr>
            <p:cNvSpPr>
              <a:spLocks/>
            </p:cNvSpPr>
            <p:nvPr/>
          </p:nvSpPr>
          <p:spPr bwMode="auto">
            <a:xfrm>
              <a:off x="-7577322" y="1327157"/>
              <a:ext cx="20639" cy="22226"/>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068">
              <a:extLst>
                <a:ext uri="{FF2B5EF4-FFF2-40B4-BE49-F238E27FC236}">
                  <a16:creationId xmlns:a16="http://schemas.microsoft.com/office/drawing/2014/main" id="{6B875ADB-E439-45BB-BB9E-E1CC3512F14A}"/>
                </a:ext>
              </a:extLst>
            </p:cNvPr>
            <p:cNvSpPr>
              <a:spLocks/>
            </p:cNvSpPr>
            <p:nvPr/>
          </p:nvSpPr>
          <p:spPr bwMode="auto">
            <a:xfrm>
              <a:off x="-7577322" y="1327157"/>
              <a:ext cx="20639" cy="22226"/>
            </a:xfrm>
            <a:custGeom>
              <a:avLst/>
              <a:gdLst>
                <a:gd name="T0" fmla="*/ 15 w 20"/>
                <a:gd name="T1" fmla="*/ 7 h 23"/>
                <a:gd name="T2" fmla="*/ 15 w 20"/>
                <a:gd name="T3" fmla="*/ 23 h 23"/>
                <a:gd name="T4" fmla="*/ 6 w 20"/>
                <a:gd name="T5" fmla="*/ 2 h 23"/>
                <a:gd name="T6" fmla="*/ 15 w 20"/>
                <a:gd name="T7" fmla="*/ 7 h 23"/>
              </a:gdLst>
              <a:ahLst/>
              <a:cxnLst>
                <a:cxn ang="0">
                  <a:pos x="T0" y="T1"/>
                </a:cxn>
                <a:cxn ang="0">
                  <a:pos x="T2" y="T3"/>
                </a:cxn>
                <a:cxn ang="0">
                  <a:pos x="T4" y="T5"/>
                </a:cxn>
                <a:cxn ang="0">
                  <a:pos x="T6" y="T7"/>
                </a:cxn>
              </a:cxnLst>
              <a:rect l="0" t="0" r="r" b="b"/>
              <a:pathLst>
                <a:path w="20" h="23">
                  <a:moveTo>
                    <a:pt x="15" y="7"/>
                  </a:moveTo>
                  <a:cubicBezTo>
                    <a:pt x="14" y="14"/>
                    <a:pt x="20" y="18"/>
                    <a:pt x="15" y="23"/>
                  </a:cubicBezTo>
                  <a:cubicBezTo>
                    <a:pt x="14" y="13"/>
                    <a:pt x="0" y="14"/>
                    <a:pt x="6" y="2"/>
                  </a:cubicBezTo>
                  <a:cubicBezTo>
                    <a:pt x="9" y="5"/>
                    <a:pt x="15" y="0"/>
                    <a:pt x="15" y="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4" name="Freeform 1069">
              <a:extLst>
                <a:ext uri="{FF2B5EF4-FFF2-40B4-BE49-F238E27FC236}">
                  <a16:creationId xmlns:a16="http://schemas.microsoft.com/office/drawing/2014/main" id="{8FAADF50-51F4-4BE7-BBCE-4D71C1B3284B}"/>
                </a:ext>
              </a:extLst>
            </p:cNvPr>
            <p:cNvSpPr>
              <a:spLocks/>
            </p:cNvSpPr>
            <p:nvPr/>
          </p:nvSpPr>
          <p:spPr bwMode="auto">
            <a:xfrm>
              <a:off x="-7474133" y="1312869"/>
              <a:ext cx="6350" cy="12700"/>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1070">
              <a:extLst>
                <a:ext uri="{FF2B5EF4-FFF2-40B4-BE49-F238E27FC236}">
                  <a16:creationId xmlns:a16="http://schemas.microsoft.com/office/drawing/2014/main" id="{6ED561FD-C860-4DDF-8426-2A0F11DFEE40}"/>
                </a:ext>
              </a:extLst>
            </p:cNvPr>
            <p:cNvSpPr>
              <a:spLocks/>
            </p:cNvSpPr>
            <p:nvPr/>
          </p:nvSpPr>
          <p:spPr bwMode="auto">
            <a:xfrm>
              <a:off x="-7474133" y="1312869"/>
              <a:ext cx="6350" cy="12700"/>
            </a:xfrm>
            <a:custGeom>
              <a:avLst/>
              <a:gdLst>
                <a:gd name="T0" fmla="*/ 6 w 6"/>
                <a:gd name="T1" fmla="*/ 6 h 13"/>
                <a:gd name="T2" fmla="*/ 1 w 6"/>
                <a:gd name="T3" fmla="*/ 8 h 13"/>
                <a:gd name="T4" fmla="*/ 2 w 6"/>
                <a:gd name="T5" fmla="*/ 1 h 13"/>
                <a:gd name="T6" fmla="*/ 6 w 6"/>
                <a:gd name="T7" fmla="*/ 6 h 13"/>
              </a:gdLst>
              <a:ahLst/>
              <a:cxnLst>
                <a:cxn ang="0">
                  <a:pos x="T0" y="T1"/>
                </a:cxn>
                <a:cxn ang="0">
                  <a:pos x="T2" y="T3"/>
                </a:cxn>
                <a:cxn ang="0">
                  <a:pos x="T4" y="T5"/>
                </a:cxn>
                <a:cxn ang="0">
                  <a:pos x="T6" y="T7"/>
                </a:cxn>
              </a:cxnLst>
              <a:rect l="0" t="0" r="r" b="b"/>
              <a:pathLst>
                <a:path w="6" h="13">
                  <a:moveTo>
                    <a:pt x="6" y="6"/>
                  </a:moveTo>
                  <a:cubicBezTo>
                    <a:pt x="6" y="8"/>
                    <a:pt x="2" y="13"/>
                    <a:pt x="1" y="8"/>
                  </a:cubicBezTo>
                  <a:cubicBezTo>
                    <a:pt x="0" y="5"/>
                    <a:pt x="1" y="3"/>
                    <a:pt x="2" y="1"/>
                  </a:cubicBezTo>
                  <a:cubicBezTo>
                    <a:pt x="5" y="0"/>
                    <a:pt x="6" y="4"/>
                    <a:pt x="6" y="6"/>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6" name="Freeform 1071">
              <a:extLst>
                <a:ext uri="{FF2B5EF4-FFF2-40B4-BE49-F238E27FC236}">
                  <a16:creationId xmlns:a16="http://schemas.microsoft.com/office/drawing/2014/main" id="{5EAD6456-8D83-4AA1-BC47-6929977F2A14}"/>
                </a:ext>
              </a:extLst>
            </p:cNvPr>
            <p:cNvSpPr>
              <a:spLocks/>
            </p:cNvSpPr>
            <p:nvPr/>
          </p:nvSpPr>
          <p:spPr bwMode="auto">
            <a:xfrm>
              <a:off x="-7539221" y="1262070"/>
              <a:ext cx="104778" cy="173039"/>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1072">
              <a:extLst>
                <a:ext uri="{FF2B5EF4-FFF2-40B4-BE49-F238E27FC236}">
                  <a16:creationId xmlns:a16="http://schemas.microsoft.com/office/drawing/2014/main" id="{A1383B46-46D2-4534-9098-0EB6F81AD47A}"/>
                </a:ext>
              </a:extLst>
            </p:cNvPr>
            <p:cNvSpPr>
              <a:spLocks/>
            </p:cNvSpPr>
            <p:nvPr/>
          </p:nvSpPr>
          <p:spPr bwMode="auto">
            <a:xfrm>
              <a:off x="-7539221" y="1262070"/>
              <a:ext cx="104778" cy="173039"/>
            </a:xfrm>
            <a:custGeom>
              <a:avLst/>
              <a:gdLst>
                <a:gd name="T0" fmla="*/ 12 w 106"/>
                <a:gd name="T1" fmla="*/ 17 h 175"/>
                <a:gd name="T2" fmla="*/ 22 w 106"/>
                <a:gd name="T3" fmla="*/ 11 h 175"/>
                <a:gd name="T4" fmla="*/ 42 w 106"/>
                <a:gd name="T5" fmla="*/ 38 h 175"/>
                <a:gd name="T6" fmla="*/ 48 w 106"/>
                <a:gd name="T7" fmla="*/ 49 h 175"/>
                <a:gd name="T8" fmla="*/ 61 w 106"/>
                <a:gd name="T9" fmla="*/ 62 h 175"/>
                <a:gd name="T10" fmla="*/ 78 w 106"/>
                <a:gd name="T11" fmla="*/ 78 h 175"/>
                <a:gd name="T12" fmla="*/ 91 w 106"/>
                <a:gd name="T13" fmla="*/ 81 h 175"/>
                <a:gd name="T14" fmla="*/ 103 w 106"/>
                <a:gd name="T15" fmla="*/ 96 h 175"/>
                <a:gd name="T16" fmla="*/ 99 w 106"/>
                <a:gd name="T17" fmla="*/ 110 h 175"/>
                <a:gd name="T18" fmla="*/ 88 w 106"/>
                <a:gd name="T19" fmla="*/ 129 h 175"/>
                <a:gd name="T20" fmla="*/ 78 w 106"/>
                <a:gd name="T21" fmla="*/ 136 h 175"/>
                <a:gd name="T22" fmla="*/ 78 w 106"/>
                <a:gd name="T23" fmla="*/ 155 h 175"/>
                <a:gd name="T24" fmla="*/ 69 w 106"/>
                <a:gd name="T25" fmla="*/ 155 h 175"/>
                <a:gd name="T26" fmla="*/ 60 w 106"/>
                <a:gd name="T27" fmla="*/ 162 h 175"/>
                <a:gd name="T28" fmla="*/ 60 w 106"/>
                <a:gd name="T29" fmla="*/ 166 h 175"/>
                <a:gd name="T30" fmla="*/ 42 w 106"/>
                <a:gd name="T31" fmla="*/ 166 h 175"/>
                <a:gd name="T32" fmla="*/ 39 w 106"/>
                <a:gd name="T33" fmla="*/ 152 h 175"/>
                <a:gd name="T34" fmla="*/ 33 w 106"/>
                <a:gd name="T35" fmla="*/ 148 h 175"/>
                <a:gd name="T36" fmla="*/ 28 w 106"/>
                <a:gd name="T37" fmla="*/ 135 h 175"/>
                <a:gd name="T38" fmla="*/ 29 w 106"/>
                <a:gd name="T39" fmla="*/ 118 h 175"/>
                <a:gd name="T40" fmla="*/ 39 w 106"/>
                <a:gd name="T41" fmla="*/ 116 h 175"/>
                <a:gd name="T42" fmla="*/ 34 w 106"/>
                <a:gd name="T43" fmla="*/ 103 h 175"/>
                <a:gd name="T44" fmla="*/ 24 w 106"/>
                <a:gd name="T45" fmla="*/ 107 h 175"/>
                <a:gd name="T46" fmla="*/ 15 w 106"/>
                <a:gd name="T47" fmla="*/ 106 h 175"/>
                <a:gd name="T48" fmla="*/ 16 w 106"/>
                <a:gd name="T49" fmla="*/ 97 h 175"/>
                <a:gd name="T50" fmla="*/ 12 w 106"/>
                <a:gd name="T51" fmla="*/ 91 h 175"/>
                <a:gd name="T52" fmla="*/ 1 w 106"/>
                <a:gd name="T53" fmla="*/ 66 h 175"/>
                <a:gd name="T54" fmla="*/ 12 w 106"/>
                <a:gd name="T55" fmla="*/ 67 h 175"/>
                <a:gd name="T56" fmla="*/ 0 w 106"/>
                <a:gd name="T57" fmla="*/ 54 h 175"/>
                <a:gd name="T58" fmla="*/ 12 w 106"/>
                <a:gd name="T59" fmla="*/ 40 h 175"/>
                <a:gd name="T60" fmla="*/ 7 w 106"/>
                <a:gd name="T61" fmla="*/ 34 h 175"/>
                <a:gd name="T62" fmla="*/ 20 w 106"/>
                <a:gd name="T63" fmla="*/ 20 h 175"/>
                <a:gd name="T64" fmla="*/ 12 w 106"/>
                <a:gd name="T65" fmla="*/ 1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75">
                  <a:moveTo>
                    <a:pt x="12" y="17"/>
                  </a:moveTo>
                  <a:cubicBezTo>
                    <a:pt x="7" y="16"/>
                    <a:pt x="8" y="0"/>
                    <a:pt x="22" y="11"/>
                  </a:cubicBezTo>
                  <a:cubicBezTo>
                    <a:pt x="32" y="19"/>
                    <a:pt x="33" y="31"/>
                    <a:pt x="42" y="38"/>
                  </a:cubicBezTo>
                  <a:cubicBezTo>
                    <a:pt x="40" y="44"/>
                    <a:pt x="45" y="46"/>
                    <a:pt x="48" y="49"/>
                  </a:cubicBezTo>
                  <a:cubicBezTo>
                    <a:pt x="57" y="47"/>
                    <a:pt x="59" y="57"/>
                    <a:pt x="61" y="62"/>
                  </a:cubicBezTo>
                  <a:cubicBezTo>
                    <a:pt x="69" y="65"/>
                    <a:pt x="80" y="68"/>
                    <a:pt x="78" y="78"/>
                  </a:cubicBezTo>
                  <a:cubicBezTo>
                    <a:pt x="86" y="76"/>
                    <a:pt x="85" y="87"/>
                    <a:pt x="91" y="81"/>
                  </a:cubicBezTo>
                  <a:cubicBezTo>
                    <a:pt x="99" y="85"/>
                    <a:pt x="98" y="91"/>
                    <a:pt x="103" y="96"/>
                  </a:cubicBezTo>
                  <a:cubicBezTo>
                    <a:pt x="106" y="101"/>
                    <a:pt x="104" y="108"/>
                    <a:pt x="99" y="110"/>
                  </a:cubicBezTo>
                  <a:cubicBezTo>
                    <a:pt x="103" y="122"/>
                    <a:pt x="83" y="115"/>
                    <a:pt x="88" y="129"/>
                  </a:cubicBezTo>
                  <a:cubicBezTo>
                    <a:pt x="85" y="131"/>
                    <a:pt x="82" y="137"/>
                    <a:pt x="78" y="136"/>
                  </a:cubicBezTo>
                  <a:cubicBezTo>
                    <a:pt x="79" y="142"/>
                    <a:pt x="76" y="149"/>
                    <a:pt x="78" y="155"/>
                  </a:cubicBezTo>
                  <a:cubicBezTo>
                    <a:pt x="79" y="166"/>
                    <a:pt x="71" y="158"/>
                    <a:pt x="69" y="155"/>
                  </a:cubicBezTo>
                  <a:cubicBezTo>
                    <a:pt x="61" y="153"/>
                    <a:pt x="70" y="166"/>
                    <a:pt x="60" y="162"/>
                  </a:cubicBezTo>
                  <a:cubicBezTo>
                    <a:pt x="57" y="162"/>
                    <a:pt x="58" y="164"/>
                    <a:pt x="60" y="166"/>
                  </a:cubicBezTo>
                  <a:cubicBezTo>
                    <a:pt x="58" y="175"/>
                    <a:pt x="48" y="163"/>
                    <a:pt x="42" y="166"/>
                  </a:cubicBezTo>
                  <a:cubicBezTo>
                    <a:pt x="40" y="161"/>
                    <a:pt x="32" y="157"/>
                    <a:pt x="39" y="152"/>
                  </a:cubicBezTo>
                  <a:cubicBezTo>
                    <a:pt x="38" y="149"/>
                    <a:pt x="35" y="147"/>
                    <a:pt x="33" y="148"/>
                  </a:cubicBezTo>
                  <a:cubicBezTo>
                    <a:pt x="27" y="145"/>
                    <a:pt x="27" y="140"/>
                    <a:pt x="28" y="135"/>
                  </a:cubicBezTo>
                  <a:cubicBezTo>
                    <a:pt x="19" y="130"/>
                    <a:pt x="27" y="124"/>
                    <a:pt x="29" y="118"/>
                  </a:cubicBezTo>
                  <a:cubicBezTo>
                    <a:pt x="33" y="115"/>
                    <a:pt x="36" y="122"/>
                    <a:pt x="39" y="116"/>
                  </a:cubicBezTo>
                  <a:cubicBezTo>
                    <a:pt x="30" y="113"/>
                    <a:pt x="40" y="107"/>
                    <a:pt x="34" y="103"/>
                  </a:cubicBezTo>
                  <a:cubicBezTo>
                    <a:pt x="30" y="100"/>
                    <a:pt x="28" y="106"/>
                    <a:pt x="24" y="107"/>
                  </a:cubicBezTo>
                  <a:cubicBezTo>
                    <a:pt x="22" y="103"/>
                    <a:pt x="18" y="107"/>
                    <a:pt x="15" y="106"/>
                  </a:cubicBezTo>
                  <a:cubicBezTo>
                    <a:pt x="16" y="103"/>
                    <a:pt x="11" y="99"/>
                    <a:pt x="16" y="97"/>
                  </a:cubicBezTo>
                  <a:cubicBezTo>
                    <a:pt x="17" y="94"/>
                    <a:pt x="14" y="92"/>
                    <a:pt x="12" y="91"/>
                  </a:cubicBezTo>
                  <a:cubicBezTo>
                    <a:pt x="6" y="83"/>
                    <a:pt x="5" y="72"/>
                    <a:pt x="1" y="66"/>
                  </a:cubicBezTo>
                  <a:cubicBezTo>
                    <a:pt x="5" y="65"/>
                    <a:pt x="9" y="72"/>
                    <a:pt x="12" y="67"/>
                  </a:cubicBezTo>
                  <a:cubicBezTo>
                    <a:pt x="8" y="61"/>
                    <a:pt x="1" y="60"/>
                    <a:pt x="0" y="54"/>
                  </a:cubicBezTo>
                  <a:cubicBezTo>
                    <a:pt x="9" y="53"/>
                    <a:pt x="2" y="42"/>
                    <a:pt x="12" y="40"/>
                  </a:cubicBezTo>
                  <a:cubicBezTo>
                    <a:pt x="11" y="38"/>
                    <a:pt x="7" y="37"/>
                    <a:pt x="7" y="34"/>
                  </a:cubicBezTo>
                  <a:cubicBezTo>
                    <a:pt x="5" y="21"/>
                    <a:pt x="18" y="31"/>
                    <a:pt x="20" y="20"/>
                  </a:cubicBezTo>
                  <a:cubicBezTo>
                    <a:pt x="20" y="15"/>
                    <a:pt x="15" y="17"/>
                    <a:pt x="12" y="17"/>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28" name="Freeform 1073">
              <a:extLst>
                <a:ext uri="{FF2B5EF4-FFF2-40B4-BE49-F238E27FC236}">
                  <a16:creationId xmlns:a16="http://schemas.microsoft.com/office/drawing/2014/main" id="{48B92BFC-1AF4-46E1-8758-03EE75ACD062}"/>
                </a:ext>
              </a:extLst>
            </p:cNvPr>
            <p:cNvSpPr>
              <a:spLocks/>
            </p:cNvSpPr>
            <p:nvPr/>
          </p:nvSpPr>
          <p:spPr bwMode="auto">
            <a:xfrm>
              <a:off x="-7509059" y="1150944"/>
              <a:ext cx="207968" cy="369890"/>
            </a:xfrm>
            <a:custGeom>
              <a:avLst/>
              <a:gdLst>
                <a:gd name="T0" fmla="*/ 193 w 210"/>
                <a:gd name="T1" fmla="*/ 9 h 374"/>
                <a:gd name="T2" fmla="*/ 205 w 210"/>
                <a:gd name="T3" fmla="*/ 40 h 374"/>
                <a:gd name="T4" fmla="*/ 182 w 210"/>
                <a:gd name="T5" fmla="*/ 64 h 374"/>
                <a:gd name="T6" fmla="*/ 191 w 210"/>
                <a:gd name="T7" fmla="*/ 73 h 374"/>
                <a:gd name="T8" fmla="*/ 198 w 210"/>
                <a:gd name="T9" fmla="*/ 129 h 374"/>
                <a:gd name="T10" fmla="*/ 194 w 210"/>
                <a:gd name="T11" fmla="*/ 159 h 374"/>
                <a:gd name="T12" fmla="*/ 169 w 210"/>
                <a:gd name="T13" fmla="*/ 166 h 374"/>
                <a:gd name="T14" fmla="*/ 163 w 210"/>
                <a:gd name="T15" fmla="*/ 194 h 374"/>
                <a:gd name="T16" fmla="*/ 149 w 210"/>
                <a:gd name="T17" fmla="*/ 197 h 374"/>
                <a:gd name="T18" fmla="*/ 159 w 210"/>
                <a:gd name="T19" fmla="*/ 212 h 374"/>
                <a:gd name="T20" fmla="*/ 178 w 210"/>
                <a:gd name="T21" fmla="*/ 218 h 374"/>
                <a:gd name="T22" fmla="*/ 179 w 210"/>
                <a:gd name="T23" fmla="*/ 234 h 374"/>
                <a:gd name="T24" fmla="*/ 179 w 210"/>
                <a:gd name="T25" fmla="*/ 266 h 374"/>
                <a:gd name="T26" fmla="*/ 166 w 210"/>
                <a:gd name="T27" fmla="*/ 277 h 374"/>
                <a:gd name="T28" fmla="*/ 160 w 210"/>
                <a:gd name="T29" fmla="*/ 296 h 374"/>
                <a:gd name="T30" fmla="*/ 140 w 210"/>
                <a:gd name="T31" fmla="*/ 303 h 374"/>
                <a:gd name="T32" fmla="*/ 133 w 210"/>
                <a:gd name="T33" fmla="*/ 303 h 374"/>
                <a:gd name="T34" fmla="*/ 140 w 210"/>
                <a:gd name="T35" fmla="*/ 305 h 374"/>
                <a:gd name="T36" fmla="*/ 160 w 210"/>
                <a:gd name="T37" fmla="*/ 305 h 374"/>
                <a:gd name="T38" fmla="*/ 179 w 210"/>
                <a:gd name="T39" fmla="*/ 316 h 374"/>
                <a:gd name="T40" fmla="*/ 164 w 210"/>
                <a:gd name="T41" fmla="*/ 351 h 374"/>
                <a:gd name="T42" fmla="*/ 149 w 210"/>
                <a:gd name="T43" fmla="*/ 351 h 374"/>
                <a:gd name="T44" fmla="*/ 136 w 210"/>
                <a:gd name="T45" fmla="*/ 342 h 374"/>
                <a:gd name="T46" fmla="*/ 114 w 210"/>
                <a:gd name="T47" fmla="*/ 352 h 374"/>
                <a:gd name="T48" fmla="*/ 107 w 210"/>
                <a:gd name="T49" fmla="*/ 362 h 374"/>
                <a:gd name="T50" fmla="*/ 78 w 210"/>
                <a:gd name="T51" fmla="*/ 364 h 374"/>
                <a:gd name="T52" fmla="*/ 44 w 210"/>
                <a:gd name="T53" fmla="*/ 358 h 374"/>
                <a:gd name="T54" fmla="*/ 60 w 210"/>
                <a:gd name="T55" fmla="*/ 314 h 374"/>
                <a:gd name="T56" fmla="*/ 65 w 210"/>
                <a:gd name="T57" fmla="*/ 285 h 374"/>
                <a:gd name="T58" fmla="*/ 105 w 210"/>
                <a:gd name="T59" fmla="*/ 309 h 374"/>
                <a:gd name="T60" fmla="*/ 87 w 210"/>
                <a:gd name="T61" fmla="*/ 290 h 374"/>
                <a:gd name="T62" fmla="*/ 80 w 210"/>
                <a:gd name="T63" fmla="*/ 272 h 374"/>
                <a:gd name="T64" fmla="*/ 56 w 210"/>
                <a:gd name="T65" fmla="*/ 277 h 374"/>
                <a:gd name="T66" fmla="*/ 81 w 210"/>
                <a:gd name="T67" fmla="*/ 240 h 374"/>
                <a:gd name="T68" fmla="*/ 96 w 210"/>
                <a:gd name="T69" fmla="*/ 237 h 374"/>
                <a:gd name="T70" fmla="*/ 97 w 210"/>
                <a:gd name="T71" fmla="*/ 231 h 374"/>
                <a:gd name="T72" fmla="*/ 83 w 210"/>
                <a:gd name="T73" fmla="*/ 226 h 374"/>
                <a:gd name="T74" fmla="*/ 82 w 210"/>
                <a:gd name="T75" fmla="*/ 220 h 374"/>
                <a:gd name="T76" fmla="*/ 60 w 210"/>
                <a:gd name="T77" fmla="*/ 168 h 374"/>
                <a:gd name="T78" fmla="*/ 107 w 210"/>
                <a:gd name="T79" fmla="*/ 194 h 374"/>
                <a:gd name="T80" fmla="*/ 92 w 210"/>
                <a:gd name="T81" fmla="*/ 159 h 374"/>
                <a:gd name="T82" fmla="*/ 114 w 210"/>
                <a:gd name="T83" fmla="*/ 128 h 374"/>
                <a:gd name="T84" fmla="*/ 103 w 210"/>
                <a:gd name="T85" fmla="*/ 133 h 374"/>
                <a:gd name="T86" fmla="*/ 74 w 210"/>
                <a:gd name="T87" fmla="*/ 146 h 374"/>
                <a:gd name="T88" fmla="*/ 51 w 210"/>
                <a:gd name="T89" fmla="*/ 153 h 374"/>
                <a:gd name="T90" fmla="*/ 38 w 210"/>
                <a:gd name="T91" fmla="*/ 154 h 374"/>
                <a:gd name="T92" fmla="*/ 50 w 210"/>
                <a:gd name="T93" fmla="*/ 132 h 374"/>
                <a:gd name="T94" fmla="*/ 22 w 210"/>
                <a:gd name="T95" fmla="*/ 138 h 374"/>
                <a:gd name="T96" fmla="*/ 24 w 210"/>
                <a:gd name="T97" fmla="*/ 126 h 374"/>
                <a:gd name="T98" fmla="*/ 12 w 210"/>
                <a:gd name="T99" fmla="*/ 117 h 374"/>
                <a:gd name="T100" fmla="*/ 0 w 210"/>
                <a:gd name="T101" fmla="*/ 103 h 374"/>
                <a:gd name="T102" fmla="*/ 19 w 210"/>
                <a:gd name="T103" fmla="*/ 87 h 374"/>
                <a:gd name="T104" fmla="*/ 48 w 210"/>
                <a:gd name="T105" fmla="*/ 82 h 374"/>
                <a:gd name="T106" fmla="*/ 39 w 210"/>
                <a:gd name="T107" fmla="*/ 62 h 374"/>
                <a:gd name="T108" fmla="*/ 65 w 210"/>
                <a:gd name="T109" fmla="*/ 71 h 374"/>
                <a:gd name="T110" fmla="*/ 59 w 210"/>
                <a:gd name="T111" fmla="*/ 59 h 374"/>
                <a:gd name="T112" fmla="*/ 75 w 210"/>
                <a:gd name="T113" fmla="*/ 51 h 374"/>
                <a:gd name="T114" fmla="*/ 87 w 210"/>
                <a:gd name="T115" fmla="*/ 32 h 374"/>
                <a:gd name="T116" fmla="*/ 94 w 210"/>
                <a:gd name="T117" fmla="*/ 28 h 374"/>
                <a:gd name="T118" fmla="*/ 119 w 210"/>
                <a:gd name="T119" fmla="*/ 18 h 374"/>
                <a:gd name="T120" fmla="*/ 149 w 210"/>
                <a:gd name="T121" fmla="*/ 6 h 374"/>
                <a:gd name="T122" fmla="*/ 163 w 210"/>
                <a:gd name="T123" fmla="*/ 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178" y="9"/>
                  </a:move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5" y="188"/>
                    <a:pt x="165" y="185"/>
                    <a:pt x="163" y="194"/>
                  </a:cubicBezTo>
                  <a:cubicBezTo>
                    <a:pt x="159" y="194"/>
                    <a:pt x="154" y="190"/>
                    <a:pt x="151" y="196"/>
                  </a:cubicBezTo>
                  <a:cubicBezTo>
                    <a:pt x="150" y="196"/>
                    <a:pt x="150" y="197"/>
                    <a:pt x="149" y="197"/>
                  </a:cubicBezTo>
                  <a:cubicBezTo>
                    <a:pt x="157" y="197"/>
                    <a:pt x="164" y="202"/>
                    <a:pt x="170" y="200"/>
                  </a:cubicBezTo>
                  <a:cubicBezTo>
                    <a:pt x="173" y="210"/>
                    <a:pt x="161" y="204"/>
                    <a:pt x="159" y="212"/>
                  </a:cubicBezTo>
                  <a:cubicBezTo>
                    <a:pt x="161" y="216"/>
                    <a:pt x="165" y="210"/>
                    <a:pt x="166" y="213"/>
                  </a:cubicBezTo>
                  <a:cubicBezTo>
                    <a:pt x="167" y="219"/>
                    <a:pt x="173" y="220"/>
                    <a:pt x="178" y="218"/>
                  </a:cubicBezTo>
                  <a:cubicBezTo>
                    <a:pt x="182" y="221"/>
                    <a:pt x="189" y="226"/>
                    <a:pt x="182" y="231"/>
                  </a:cubicBezTo>
                  <a:cubicBezTo>
                    <a:pt x="181" y="232"/>
                    <a:pt x="180" y="233"/>
                    <a:pt x="179" y="234"/>
                  </a:cubicBezTo>
                  <a:cubicBezTo>
                    <a:pt x="195" y="236"/>
                    <a:pt x="184" y="252"/>
                    <a:pt x="185" y="258"/>
                  </a:cubicBezTo>
                  <a:cubicBezTo>
                    <a:pt x="182" y="258"/>
                    <a:pt x="180" y="262"/>
                    <a:pt x="179" y="266"/>
                  </a:cubicBezTo>
                  <a:cubicBezTo>
                    <a:pt x="173" y="266"/>
                    <a:pt x="167" y="257"/>
                    <a:pt x="161" y="263"/>
                  </a:cubicBezTo>
                  <a:cubicBezTo>
                    <a:pt x="158" y="269"/>
                    <a:pt x="172" y="271"/>
                    <a:pt x="166" y="277"/>
                  </a:cubicBezTo>
                  <a:cubicBezTo>
                    <a:pt x="170" y="279"/>
                    <a:pt x="173" y="279"/>
                    <a:pt x="173" y="284"/>
                  </a:cubicBezTo>
                  <a:cubicBezTo>
                    <a:pt x="166" y="289"/>
                    <a:pt x="168" y="299"/>
                    <a:pt x="160" y="296"/>
                  </a:cubicBezTo>
                  <a:cubicBezTo>
                    <a:pt x="156" y="297"/>
                    <a:pt x="154" y="302"/>
                    <a:pt x="151" y="305"/>
                  </a:cubicBezTo>
                  <a:cubicBezTo>
                    <a:pt x="147" y="304"/>
                    <a:pt x="144" y="303"/>
                    <a:pt x="140" y="303"/>
                  </a:cubicBezTo>
                  <a:cubicBezTo>
                    <a:pt x="134" y="299"/>
                    <a:pt x="128" y="292"/>
                    <a:pt x="125" y="289"/>
                  </a:cubicBezTo>
                  <a:cubicBezTo>
                    <a:pt x="122" y="294"/>
                    <a:pt x="129" y="299"/>
                    <a:pt x="133" y="303"/>
                  </a:cubicBezTo>
                  <a:cubicBezTo>
                    <a:pt x="129" y="304"/>
                    <a:pt x="131" y="307"/>
                    <a:pt x="133" y="308"/>
                  </a:cubicBezTo>
                  <a:cubicBezTo>
                    <a:pt x="135" y="307"/>
                    <a:pt x="138" y="306"/>
                    <a:pt x="140" y="305"/>
                  </a:cubicBezTo>
                  <a:cubicBezTo>
                    <a:pt x="144" y="304"/>
                    <a:pt x="149" y="313"/>
                    <a:pt x="152" y="307"/>
                  </a:cubicBezTo>
                  <a:cubicBezTo>
                    <a:pt x="156" y="308"/>
                    <a:pt x="157" y="305"/>
                    <a:pt x="160" y="305"/>
                  </a:cubicBezTo>
                  <a:cubicBezTo>
                    <a:pt x="166" y="307"/>
                    <a:pt x="162" y="316"/>
                    <a:pt x="170" y="317"/>
                  </a:cubicBezTo>
                  <a:cubicBezTo>
                    <a:pt x="173" y="314"/>
                    <a:pt x="177" y="313"/>
                    <a:pt x="179" y="316"/>
                  </a:cubicBezTo>
                  <a:cubicBezTo>
                    <a:pt x="191" y="323"/>
                    <a:pt x="176" y="331"/>
                    <a:pt x="178" y="340"/>
                  </a:cubicBezTo>
                  <a:cubicBezTo>
                    <a:pt x="169" y="338"/>
                    <a:pt x="172" y="347"/>
                    <a:pt x="164" y="351"/>
                  </a:cubicBezTo>
                  <a:cubicBezTo>
                    <a:pt x="158" y="352"/>
                    <a:pt x="155" y="365"/>
                    <a:pt x="150" y="357"/>
                  </a:cubicBezTo>
                  <a:cubicBezTo>
                    <a:pt x="151" y="353"/>
                    <a:pt x="149" y="353"/>
                    <a:pt x="149" y="351"/>
                  </a:cubicBezTo>
                  <a:cubicBezTo>
                    <a:pt x="150" y="347"/>
                    <a:pt x="143" y="349"/>
                    <a:pt x="141" y="348"/>
                  </a:cubicBezTo>
                  <a:cubicBezTo>
                    <a:pt x="141" y="347"/>
                    <a:pt x="137" y="346"/>
                    <a:pt x="136" y="342"/>
                  </a:cubicBezTo>
                  <a:cubicBezTo>
                    <a:pt x="130" y="340"/>
                    <a:pt x="134" y="346"/>
                    <a:pt x="132" y="349"/>
                  </a:cubicBezTo>
                  <a:cubicBezTo>
                    <a:pt x="126" y="365"/>
                    <a:pt x="120" y="336"/>
                    <a:pt x="114" y="352"/>
                  </a:cubicBezTo>
                  <a:cubicBezTo>
                    <a:pt x="108" y="344"/>
                    <a:pt x="108" y="354"/>
                    <a:pt x="101" y="356"/>
                  </a:cubicBezTo>
                  <a:cubicBezTo>
                    <a:pt x="103" y="359"/>
                    <a:pt x="106" y="358"/>
                    <a:pt x="107" y="362"/>
                  </a:cubicBezTo>
                  <a:cubicBezTo>
                    <a:pt x="104" y="366"/>
                    <a:pt x="95" y="362"/>
                    <a:pt x="91" y="365"/>
                  </a:cubicBezTo>
                  <a:cubicBezTo>
                    <a:pt x="86" y="362"/>
                    <a:pt x="83" y="362"/>
                    <a:pt x="78" y="364"/>
                  </a:cubicBezTo>
                  <a:cubicBezTo>
                    <a:pt x="74" y="356"/>
                    <a:pt x="71" y="367"/>
                    <a:pt x="65" y="364"/>
                  </a:cubicBezTo>
                  <a:cubicBezTo>
                    <a:pt x="57" y="352"/>
                    <a:pt x="51" y="374"/>
                    <a:pt x="44" y="358"/>
                  </a:cubicBezTo>
                  <a:cubicBezTo>
                    <a:pt x="51" y="347"/>
                    <a:pt x="38" y="333"/>
                    <a:pt x="56" y="323"/>
                  </a:cubicBezTo>
                  <a:cubicBezTo>
                    <a:pt x="67" y="325"/>
                    <a:pt x="57" y="317"/>
                    <a:pt x="60" y="314"/>
                  </a:cubicBezTo>
                  <a:cubicBezTo>
                    <a:pt x="53" y="309"/>
                    <a:pt x="60" y="300"/>
                    <a:pt x="50" y="294"/>
                  </a:cubicBezTo>
                  <a:cubicBezTo>
                    <a:pt x="49" y="286"/>
                    <a:pt x="60" y="285"/>
                    <a:pt x="65" y="285"/>
                  </a:cubicBezTo>
                  <a:cubicBezTo>
                    <a:pt x="77" y="290"/>
                    <a:pt x="83" y="304"/>
                    <a:pt x="87" y="313"/>
                  </a:cubicBezTo>
                  <a:cubicBezTo>
                    <a:pt x="94" y="311"/>
                    <a:pt x="100" y="318"/>
                    <a:pt x="105" y="309"/>
                  </a:cubicBezTo>
                  <a:cubicBezTo>
                    <a:pt x="104" y="302"/>
                    <a:pt x="98" y="304"/>
                    <a:pt x="94" y="302"/>
                  </a:cubicBezTo>
                  <a:cubicBezTo>
                    <a:pt x="98" y="294"/>
                    <a:pt x="85" y="299"/>
                    <a:pt x="87" y="290"/>
                  </a:cubicBezTo>
                  <a:cubicBezTo>
                    <a:pt x="98" y="281"/>
                    <a:pt x="77" y="281"/>
                    <a:pt x="86" y="272"/>
                  </a:cubicBezTo>
                  <a:cubicBezTo>
                    <a:pt x="85" y="268"/>
                    <a:pt x="82" y="267"/>
                    <a:pt x="80" y="272"/>
                  </a:cubicBezTo>
                  <a:cubicBezTo>
                    <a:pt x="78" y="277"/>
                    <a:pt x="71" y="272"/>
                    <a:pt x="71" y="270"/>
                  </a:cubicBezTo>
                  <a:cubicBezTo>
                    <a:pt x="65" y="271"/>
                    <a:pt x="61" y="282"/>
                    <a:pt x="56" y="277"/>
                  </a:cubicBezTo>
                  <a:cubicBezTo>
                    <a:pt x="49" y="267"/>
                    <a:pt x="55" y="261"/>
                    <a:pt x="58" y="252"/>
                  </a:cubicBezTo>
                  <a:cubicBezTo>
                    <a:pt x="64" y="246"/>
                    <a:pt x="71" y="236"/>
                    <a:pt x="81" y="240"/>
                  </a:cubicBezTo>
                  <a:cubicBezTo>
                    <a:pt x="86" y="246"/>
                    <a:pt x="92" y="240"/>
                    <a:pt x="98" y="245"/>
                  </a:cubicBezTo>
                  <a:cubicBezTo>
                    <a:pt x="110" y="250"/>
                    <a:pt x="100" y="239"/>
                    <a:pt x="96" y="237"/>
                  </a:cubicBezTo>
                  <a:cubicBezTo>
                    <a:pt x="99" y="233"/>
                    <a:pt x="105" y="236"/>
                    <a:pt x="105" y="230"/>
                  </a:cubicBezTo>
                  <a:cubicBezTo>
                    <a:pt x="102" y="228"/>
                    <a:pt x="100" y="228"/>
                    <a:pt x="97" y="231"/>
                  </a:cubicBezTo>
                  <a:cubicBezTo>
                    <a:pt x="93" y="231"/>
                    <a:pt x="82" y="234"/>
                    <a:pt x="81" y="230"/>
                  </a:cubicBezTo>
                  <a:cubicBezTo>
                    <a:pt x="81" y="226"/>
                    <a:pt x="81" y="226"/>
                    <a:pt x="83" y="226"/>
                  </a:cubicBezTo>
                  <a:cubicBezTo>
                    <a:pt x="82" y="227"/>
                    <a:pt x="83" y="225"/>
                    <a:pt x="83" y="226"/>
                  </a:cubicBezTo>
                  <a:cubicBezTo>
                    <a:pt x="93" y="224"/>
                    <a:pt x="83" y="224"/>
                    <a:pt x="82" y="220"/>
                  </a:cubicBezTo>
                  <a:cubicBezTo>
                    <a:pt x="80" y="211"/>
                    <a:pt x="73" y="198"/>
                    <a:pt x="65" y="189"/>
                  </a:cubicBezTo>
                  <a:cubicBezTo>
                    <a:pt x="67" y="181"/>
                    <a:pt x="50" y="174"/>
                    <a:pt x="60" y="168"/>
                  </a:cubicBezTo>
                  <a:cubicBezTo>
                    <a:pt x="78" y="165"/>
                    <a:pt x="89" y="184"/>
                    <a:pt x="104" y="194"/>
                  </a:cubicBezTo>
                  <a:cubicBezTo>
                    <a:pt x="105" y="193"/>
                    <a:pt x="106" y="196"/>
                    <a:pt x="107" y="194"/>
                  </a:cubicBezTo>
                  <a:cubicBezTo>
                    <a:pt x="102" y="186"/>
                    <a:pt x="93" y="176"/>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074">
              <a:extLst>
                <a:ext uri="{FF2B5EF4-FFF2-40B4-BE49-F238E27FC236}">
                  <a16:creationId xmlns:a16="http://schemas.microsoft.com/office/drawing/2014/main" id="{2067A46D-ED40-496E-BAA5-4E96302B10C4}"/>
                </a:ext>
              </a:extLst>
            </p:cNvPr>
            <p:cNvSpPr>
              <a:spLocks/>
            </p:cNvSpPr>
            <p:nvPr/>
          </p:nvSpPr>
          <p:spPr bwMode="auto">
            <a:xfrm>
              <a:off x="-7509059" y="1150944"/>
              <a:ext cx="207968" cy="369890"/>
            </a:xfrm>
            <a:custGeom>
              <a:avLst/>
              <a:gdLst>
                <a:gd name="T0" fmla="*/ 193 w 210"/>
                <a:gd name="T1" fmla="*/ 9 h 374"/>
                <a:gd name="T2" fmla="*/ 205 w 210"/>
                <a:gd name="T3" fmla="*/ 40 h 374"/>
                <a:gd name="T4" fmla="*/ 182 w 210"/>
                <a:gd name="T5" fmla="*/ 64 h 374"/>
                <a:gd name="T6" fmla="*/ 191 w 210"/>
                <a:gd name="T7" fmla="*/ 73 h 374"/>
                <a:gd name="T8" fmla="*/ 198 w 210"/>
                <a:gd name="T9" fmla="*/ 129 h 374"/>
                <a:gd name="T10" fmla="*/ 194 w 210"/>
                <a:gd name="T11" fmla="*/ 159 h 374"/>
                <a:gd name="T12" fmla="*/ 169 w 210"/>
                <a:gd name="T13" fmla="*/ 166 h 374"/>
                <a:gd name="T14" fmla="*/ 163 w 210"/>
                <a:gd name="T15" fmla="*/ 194 h 374"/>
                <a:gd name="T16" fmla="*/ 149 w 210"/>
                <a:gd name="T17" fmla="*/ 197 h 374"/>
                <a:gd name="T18" fmla="*/ 159 w 210"/>
                <a:gd name="T19" fmla="*/ 212 h 374"/>
                <a:gd name="T20" fmla="*/ 178 w 210"/>
                <a:gd name="T21" fmla="*/ 218 h 374"/>
                <a:gd name="T22" fmla="*/ 179 w 210"/>
                <a:gd name="T23" fmla="*/ 234 h 374"/>
                <a:gd name="T24" fmla="*/ 179 w 210"/>
                <a:gd name="T25" fmla="*/ 266 h 374"/>
                <a:gd name="T26" fmla="*/ 166 w 210"/>
                <a:gd name="T27" fmla="*/ 277 h 374"/>
                <a:gd name="T28" fmla="*/ 160 w 210"/>
                <a:gd name="T29" fmla="*/ 296 h 374"/>
                <a:gd name="T30" fmla="*/ 140 w 210"/>
                <a:gd name="T31" fmla="*/ 303 h 374"/>
                <a:gd name="T32" fmla="*/ 133 w 210"/>
                <a:gd name="T33" fmla="*/ 303 h 374"/>
                <a:gd name="T34" fmla="*/ 140 w 210"/>
                <a:gd name="T35" fmla="*/ 305 h 374"/>
                <a:gd name="T36" fmla="*/ 160 w 210"/>
                <a:gd name="T37" fmla="*/ 305 h 374"/>
                <a:gd name="T38" fmla="*/ 179 w 210"/>
                <a:gd name="T39" fmla="*/ 316 h 374"/>
                <a:gd name="T40" fmla="*/ 164 w 210"/>
                <a:gd name="T41" fmla="*/ 351 h 374"/>
                <a:gd name="T42" fmla="*/ 149 w 210"/>
                <a:gd name="T43" fmla="*/ 351 h 374"/>
                <a:gd name="T44" fmla="*/ 136 w 210"/>
                <a:gd name="T45" fmla="*/ 342 h 374"/>
                <a:gd name="T46" fmla="*/ 114 w 210"/>
                <a:gd name="T47" fmla="*/ 352 h 374"/>
                <a:gd name="T48" fmla="*/ 107 w 210"/>
                <a:gd name="T49" fmla="*/ 362 h 374"/>
                <a:gd name="T50" fmla="*/ 78 w 210"/>
                <a:gd name="T51" fmla="*/ 364 h 374"/>
                <a:gd name="T52" fmla="*/ 44 w 210"/>
                <a:gd name="T53" fmla="*/ 358 h 374"/>
                <a:gd name="T54" fmla="*/ 60 w 210"/>
                <a:gd name="T55" fmla="*/ 314 h 374"/>
                <a:gd name="T56" fmla="*/ 65 w 210"/>
                <a:gd name="T57" fmla="*/ 285 h 374"/>
                <a:gd name="T58" fmla="*/ 105 w 210"/>
                <a:gd name="T59" fmla="*/ 309 h 374"/>
                <a:gd name="T60" fmla="*/ 87 w 210"/>
                <a:gd name="T61" fmla="*/ 290 h 374"/>
                <a:gd name="T62" fmla="*/ 80 w 210"/>
                <a:gd name="T63" fmla="*/ 272 h 374"/>
                <a:gd name="T64" fmla="*/ 56 w 210"/>
                <a:gd name="T65" fmla="*/ 277 h 374"/>
                <a:gd name="T66" fmla="*/ 81 w 210"/>
                <a:gd name="T67" fmla="*/ 240 h 374"/>
                <a:gd name="T68" fmla="*/ 96 w 210"/>
                <a:gd name="T69" fmla="*/ 237 h 374"/>
                <a:gd name="T70" fmla="*/ 97 w 210"/>
                <a:gd name="T71" fmla="*/ 231 h 374"/>
                <a:gd name="T72" fmla="*/ 83 w 210"/>
                <a:gd name="T73" fmla="*/ 226 h 374"/>
                <a:gd name="T74" fmla="*/ 82 w 210"/>
                <a:gd name="T75" fmla="*/ 220 h 374"/>
                <a:gd name="T76" fmla="*/ 60 w 210"/>
                <a:gd name="T77" fmla="*/ 168 h 374"/>
                <a:gd name="T78" fmla="*/ 107 w 210"/>
                <a:gd name="T79" fmla="*/ 194 h 374"/>
                <a:gd name="T80" fmla="*/ 92 w 210"/>
                <a:gd name="T81" fmla="*/ 159 h 374"/>
                <a:gd name="T82" fmla="*/ 114 w 210"/>
                <a:gd name="T83" fmla="*/ 128 h 374"/>
                <a:gd name="T84" fmla="*/ 103 w 210"/>
                <a:gd name="T85" fmla="*/ 133 h 374"/>
                <a:gd name="T86" fmla="*/ 74 w 210"/>
                <a:gd name="T87" fmla="*/ 146 h 374"/>
                <a:gd name="T88" fmla="*/ 51 w 210"/>
                <a:gd name="T89" fmla="*/ 153 h 374"/>
                <a:gd name="T90" fmla="*/ 38 w 210"/>
                <a:gd name="T91" fmla="*/ 154 h 374"/>
                <a:gd name="T92" fmla="*/ 50 w 210"/>
                <a:gd name="T93" fmla="*/ 132 h 374"/>
                <a:gd name="T94" fmla="*/ 22 w 210"/>
                <a:gd name="T95" fmla="*/ 138 h 374"/>
                <a:gd name="T96" fmla="*/ 24 w 210"/>
                <a:gd name="T97" fmla="*/ 126 h 374"/>
                <a:gd name="T98" fmla="*/ 12 w 210"/>
                <a:gd name="T99" fmla="*/ 117 h 374"/>
                <a:gd name="T100" fmla="*/ 0 w 210"/>
                <a:gd name="T101" fmla="*/ 103 h 374"/>
                <a:gd name="T102" fmla="*/ 19 w 210"/>
                <a:gd name="T103" fmla="*/ 87 h 374"/>
                <a:gd name="T104" fmla="*/ 48 w 210"/>
                <a:gd name="T105" fmla="*/ 82 h 374"/>
                <a:gd name="T106" fmla="*/ 39 w 210"/>
                <a:gd name="T107" fmla="*/ 62 h 374"/>
                <a:gd name="T108" fmla="*/ 65 w 210"/>
                <a:gd name="T109" fmla="*/ 71 h 374"/>
                <a:gd name="T110" fmla="*/ 59 w 210"/>
                <a:gd name="T111" fmla="*/ 59 h 374"/>
                <a:gd name="T112" fmla="*/ 75 w 210"/>
                <a:gd name="T113" fmla="*/ 51 h 374"/>
                <a:gd name="T114" fmla="*/ 87 w 210"/>
                <a:gd name="T115" fmla="*/ 32 h 374"/>
                <a:gd name="T116" fmla="*/ 94 w 210"/>
                <a:gd name="T117" fmla="*/ 28 h 374"/>
                <a:gd name="T118" fmla="*/ 119 w 210"/>
                <a:gd name="T119" fmla="*/ 18 h 374"/>
                <a:gd name="T120" fmla="*/ 149 w 210"/>
                <a:gd name="T121" fmla="*/ 6 h 374"/>
                <a:gd name="T122" fmla="*/ 163 w 210"/>
                <a:gd name="T123" fmla="*/ 4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 h="374">
                  <a:moveTo>
                    <a:pt x="178" y="9"/>
                  </a:moveTo>
                  <a:cubicBezTo>
                    <a:pt x="183" y="14"/>
                    <a:pt x="189" y="13"/>
                    <a:pt x="193" y="9"/>
                  </a:cubicBezTo>
                  <a:cubicBezTo>
                    <a:pt x="200" y="10"/>
                    <a:pt x="204" y="18"/>
                    <a:pt x="206" y="24"/>
                  </a:cubicBezTo>
                  <a:cubicBezTo>
                    <a:pt x="203" y="30"/>
                    <a:pt x="209" y="33"/>
                    <a:pt x="205" y="40"/>
                  </a:cubicBezTo>
                  <a:cubicBezTo>
                    <a:pt x="200" y="44"/>
                    <a:pt x="190" y="52"/>
                    <a:pt x="191" y="58"/>
                  </a:cubicBezTo>
                  <a:cubicBezTo>
                    <a:pt x="188" y="63"/>
                    <a:pt x="185" y="59"/>
                    <a:pt x="182" y="64"/>
                  </a:cubicBezTo>
                  <a:cubicBezTo>
                    <a:pt x="183" y="74"/>
                    <a:pt x="191" y="61"/>
                    <a:pt x="190" y="71"/>
                  </a:cubicBezTo>
                  <a:cubicBezTo>
                    <a:pt x="190" y="72"/>
                    <a:pt x="191" y="72"/>
                    <a:pt x="191" y="73"/>
                  </a:cubicBezTo>
                  <a:cubicBezTo>
                    <a:pt x="196" y="69"/>
                    <a:pt x="195" y="67"/>
                    <a:pt x="199" y="64"/>
                  </a:cubicBezTo>
                  <a:cubicBezTo>
                    <a:pt x="210" y="86"/>
                    <a:pt x="197" y="107"/>
                    <a:pt x="198" y="129"/>
                  </a:cubicBezTo>
                  <a:cubicBezTo>
                    <a:pt x="198" y="136"/>
                    <a:pt x="183" y="138"/>
                    <a:pt x="192" y="146"/>
                  </a:cubicBezTo>
                  <a:cubicBezTo>
                    <a:pt x="186" y="150"/>
                    <a:pt x="193" y="155"/>
                    <a:pt x="194" y="159"/>
                  </a:cubicBezTo>
                  <a:cubicBezTo>
                    <a:pt x="190" y="164"/>
                    <a:pt x="185" y="171"/>
                    <a:pt x="178" y="169"/>
                  </a:cubicBezTo>
                  <a:cubicBezTo>
                    <a:pt x="176" y="165"/>
                    <a:pt x="172" y="166"/>
                    <a:pt x="169" y="166"/>
                  </a:cubicBezTo>
                  <a:cubicBezTo>
                    <a:pt x="166" y="173"/>
                    <a:pt x="181" y="172"/>
                    <a:pt x="179" y="180"/>
                  </a:cubicBezTo>
                  <a:cubicBezTo>
                    <a:pt x="175" y="188"/>
                    <a:pt x="165" y="185"/>
                    <a:pt x="163" y="194"/>
                  </a:cubicBezTo>
                  <a:cubicBezTo>
                    <a:pt x="159" y="194"/>
                    <a:pt x="154" y="190"/>
                    <a:pt x="151" y="196"/>
                  </a:cubicBezTo>
                  <a:cubicBezTo>
                    <a:pt x="150" y="196"/>
                    <a:pt x="150" y="197"/>
                    <a:pt x="149" y="197"/>
                  </a:cubicBezTo>
                  <a:cubicBezTo>
                    <a:pt x="157" y="197"/>
                    <a:pt x="164" y="202"/>
                    <a:pt x="170" y="200"/>
                  </a:cubicBezTo>
                  <a:cubicBezTo>
                    <a:pt x="173" y="210"/>
                    <a:pt x="161" y="204"/>
                    <a:pt x="159" y="212"/>
                  </a:cubicBezTo>
                  <a:cubicBezTo>
                    <a:pt x="161" y="216"/>
                    <a:pt x="165" y="210"/>
                    <a:pt x="166" y="213"/>
                  </a:cubicBezTo>
                  <a:cubicBezTo>
                    <a:pt x="167" y="219"/>
                    <a:pt x="173" y="220"/>
                    <a:pt x="178" y="218"/>
                  </a:cubicBezTo>
                  <a:cubicBezTo>
                    <a:pt x="182" y="221"/>
                    <a:pt x="189" y="226"/>
                    <a:pt x="182" y="231"/>
                  </a:cubicBezTo>
                  <a:cubicBezTo>
                    <a:pt x="181" y="232"/>
                    <a:pt x="180" y="233"/>
                    <a:pt x="179" y="234"/>
                  </a:cubicBezTo>
                  <a:cubicBezTo>
                    <a:pt x="195" y="236"/>
                    <a:pt x="184" y="252"/>
                    <a:pt x="185" y="258"/>
                  </a:cubicBezTo>
                  <a:cubicBezTo>
                    <a:pt x="182" y="258"/>
                    <a:pt x="180" y="262"/>
                    <a:pt x="179" y="266"/>
                  </a:cubicBezTo>
                  <a:cubicBezTo>
                    <a:pt x="173" y="266"/>
                    <a:pt x="167" y="257"/>
                    <a:pt x="161" y="263"/>
                  </a:cubicBezTo>
                  <a:cubicBezTo>
                    <a:pt x="158" y="269"/>
                    <a:pt x="172" y="271"/>
                    <a:pt x="166" y="277"/>
                  </a:cubicBezTo>
                  <a:cubicBezTo>
                    <a:pt x="170" y="279"/>
                    <a:pt x="173" y="279"/>
                    <a:pt x="173" y="284"/>
                  </a:cubicBezTo>
                  <a:cubicBezTo>
                    <a:pt x="166" y="289"/>
                    <a:pt x="168" y="299"/>
                    <a:pt x="160" y="296"/>
                  </a:cubicBezTo>
                  <a:cubicBezTo>
                    <a:pt x="156" y="297"/>
                    <a:pt x="154" y="302"/>
                    <a:pt x="151" y="305"/>
                  </a:cubicBezTo>
                  <a:cubicBezTo>
                    <a:pt x="147" y="304"/>
                    <a:pt x="144" y="303"/>
                    <a:pt x="140" y="303"/>
                  </a:cubicBezTo>
                  <a:cubicBezTo>
                    <a:pt x="134" y="299"/>
                    <a:pt x="128" y="292"/>
                    <a:pt x="125" y="289"/>
                  </a:cubicBezTo>
                  <a:cubicBezTo>
                    <a:pt x="122" y="294"/>
                    <a:pt x="129" y="299"/>
                    <a:pt x="133" y="303"/>
                  </a:cubicBezTo>
                  <a:cubicBezTo>
                    <a:pt x="129" y="304"/>
                    <a:pt x="131" y="307"/>
                    <a:pt x="133" y="308"/>
                  </a:cubicBezTo>
                  <a:cubicBezTo>
                    <a:pt x="135" y="307"/>
                    <a:pt x="138" y="306"/>
                    <a:pt x="140" y="305"/>
                  </a:cubicBezTo>
                  <a:cubicBezTo>
                    <a:pt x="144" y="304"/>
                    <a:pt x="149" y="313"/>
                    <a:pt x="152" y="307"/>
                  </a:cubicBezTo>
                  <a:cubicBezTo>
                    <a:pt x="156" y="308"/>
                    <a:pt x="157" y="305"/>
                    <a:pt x="160" y="305"/>
                  </a:cubicBezTo>
                  <a:cubicBezTo>
                    <a:pt x="166" y="307"/>
                    <a:pt x="162" y="316"/>
                    <a:pt x="170" y="317"/>
                  </a:cubicBezTo>
                  <a:cubicBezTo>
                    <a:pt x="173" y="314"/>
                    <a:pt x="177" y="313"/>
                    <a:pt x="179" y="316"/>
                  </a:cubicBezTo>
                  <a:cubicBezTo>
                    <a:pt x="191" y="323"/>
                    <a:pt x="176" y="331"/>
                    <a:pt x="178" y="340"/>
                  </a:cubicBezTo>
                  <a:cubicBezTo>
                    <a:pt x="169" y="338"/>
                    <a:pt x="172" y="347"/>
                    <a:pt x="164" y="351"/>
                  </a:cubicBezTo>
                  <a:cubicBezTo>
                    <a:pt x="158" y="352"/>
                    <a:pt x="155" y="365"/>
                    <a:pt x="150" y="357"/>
                  </a:cubicBezTo>
                  <a:cubicBezTo>
                    <a:pt x="151" y="353"/>
                    <a:pt x="149" y="353"/>
                    <a:pt x="149" y="351"/>
                  </a:cubicBezTo>
                  <a:cubicBezTo>
                    <a:pt x="150" y="347"/>
                    <a:pt x="143" y="349"/>
                    <a:pt x="141" y="348"/>
                  </a:cubicBezTo>
                  <a:cubicBezTo>
                    <a:pt x="141" y="347"/>
                    <a:pt x="137" y="346"/>
                    <a:pt x="136" y="342"/>
                  </a:cubicBezTo>
                  <a:cubicBezTo>
                    <a:pt x="130" y="340"/>
                    <a:pt x="134" y="346"/>
                    <a:pt x="132" y="349"/>
                  </a:cubicBezTo>
                  <a:cubicBezTo>
                    <a:pt x="126" y="365"/>
                    <a:pt x="120" y="336"/>
                    <a:pt x="114" y="352"/>
                  </a:cubicBezTo>
                  <a:cubicBezTo>
                    <a:pt x="108" y="344"/>
                    <a:pt x="108" y="354"/>
                    <a:pt x="101" y="356"/>
                  </a:cubicBezTo>
                  <a:cubicBezTo>
                    <a:pt x="103" y="359"/>
                    <a:pt x="106" y="358"/>
                    <a:pt x="107" y="362"/>
                  </a:cubicBezTo>
                  <a:cubicBezTo>
                    <a:pt x="104" y="366"/>
                    <a:pt x="95" y="362"/>
                    <a:pt x="91" y="365"/>
                  </a:cubicBezTo>
                  <a:cubicBezTo>
                    <a:pt x="86" y="362"/>
                    <a:pt x="83" y="362"/>
                    <a:pt x="78" y="364"/>
                  </a:cubicBezTo>
                  <a:cubicBezTo>
                    <a:pt x="74" y="356"/>
                    <a:pt x="71" y="367"/>
                    <a:pt x="65" y="364"/>
                  </a:cubicBezTo>
                  <a:cubicBezTo>
                    <a:pt x="57" y="352"/>
                    <a:pt x="51" y="374"/>
                    <a:pt x="44" y="358"/>
                  </a:cubicBezTo>
                  <a:cubicBezTo>
                    <a:pt x="51" y="347"/>
                    <a:pt x="38" y="333"/>
                    <a:pt x="56" y="323"/>
                  </a:cubicBezTo>
                  <a:cubicBezTo>
                    <a:pt x="67" y="325"/>
                    <a:pt x="57" y="317"/>
                    <a:pt x="60" y="314"/>
                  </a:cubicBezTo>
                  <a:cubicBezTo>
                    <a:pt x="53" y="309"/>
                    <a:pt x="60" y="300"/>
                    <a:pt x="50" y="294"/>
                  </a:cubicBezTo>
                  <a:cubicBezTo>
                    <a:pt x="49" y="286"/>
                    <a:pt x="60" y="285"/>
                    <a:pt x="65" y="285"/>
                  </a:cubicBezTo>
                  <a:cubicBezTo>
                    <a:pt x="77" y="290"/>
                    <a:pt x="83" y="304"/>
                    <a:pt x="87" y="313"/>
                  </a:cubicBezTo>
                  <a:cubicBezTo>
                    <a:pt x="94" y="311"/>
                    <a:pt x="100" y="318"/>
                    <a:pt x="105" y="309"/>
                  </a:cubicBezTo>
                  <a:cubicBezTo>
                    <a:pt x="104" y="302"/>
                    <a:pt x="98" y="304"/>
                    <a:pt x="94" y="302"/>
                  </a:cubicBezTo>
                  <a:cubicBezTo>
                    <a:pt x="98" y="294"/>
                    <a:pt x="85" y="299"/>
                    <a:pt x="87" y="290"/>
                  </a:cubicBezTo>
                  <a:cubicBezTo>
                    <a:pt x="98" y="281"/>
                    <a:pt x="77" y="281"/>
                    <a:pt x="86" y="272"/>
                  </a:cubicBezTo>
                  <a:cubicBezTo>
                    <a:pt x="85" y="268"/>
                    <a:pt x="82" y="267"/>
                    <a:pt x="80" y="272"/>
                  </a:cubicBezTo>
                  <a:cubicBezTo>
                    <a:pt x="78" y="277"/>
                    <a:pt x="71" y="272"/>
                    <a:pt x="71" y="270"/>
                  </a:cubicBezTo>
                  <a:cubicBezTo>
                    <a:pt x="65" y="271"/>
                    <a:pt x="61" y="282"/>
                    <a:pt x="56" y="277"/>
                  </a:cubicBezTo>
                  <a:cubicBezTo>
                    <a:pt x="49" y="267"/>
                    <a:pt x="55" y="261"/>
                    <a:pt x="58" y="252"/>
                  </a:cubicBezTo>
                  <a:cubicBezTo>
                    <a:pt x="64" y="246"/>
                    <a:pt x="71" y="236"/>
                    <a:pt x="81" y="240"/>
                  </a:cubicBezTo>
                  <a:cubicBezTo>
                    <a:pt x="86" y="246"/>
                    <a:pt x="92" y="240"/>
                    <a:pt x="98" y="245"/>
                  </a:cubicBezTo>
                  <a:cubicBezTo>
                    <a:pt x="110" y="250"/>
                    <a:pt x="100" y="239"/>
                    <a:pt x="96" y="237"/>
                  </a:cubicBezTo>
                  <a:cubicBezTo>
                    <a:pt x="99" y="233"/>
                    <a:pt x="105" y="236"/>
                    <a:pt x="105" y="230"/>
                  </a:cubicBezTo>
                  <a:cubicBezTo>
                    <a:pt x="102" y="228"/>
                    <a:pt x="100" y="228"/>
                    <a:pt x="97" y="231"/>
                  </a:cubicBezTo>
                  <a:cubicBezTo>
                    <a:pt x="93" y="231"/>
                    <a:pt x="82" y="234"/>
                    <a:pt x="81" y="230"/>
                  </a:cubicBezTo>
                  <a:cubicBezTo>
                    <a:pt x="81" y="226"/>
                    <a:pt x="81" y="226"/>
                    <a:pt x="83" y="226"/>
                  </a:cubicBezTo>
                  <a:cubicBezTo>
                    <a:pt x="82" y="227"/>
                    <a:pt x="83" y="225"/>
                    <a:pt x="83" y="226"/>
                  </a:cubicBezTo>
                  <a:cubicBezTo>
                    <a:pt x="93" y="224"/>
                    <a:pt x="83" y="224"/>
                    <a:pt x="82" y="220"/>
                  </a:cubicBezTo>
                  <a:cubicBezTo>
                    <a:pt x="80" y="211"/>
                    <a:pt x="73" y="198"/>
                    <a:pt x="65" y="189"/>
                  </a:cubicBezTo>
                  <a:cubicBezTo>
                    <a:pt x="67" y="181"/>
                    <a:pt x="50" y="174"/>
                    <a:pt x="60" y="168"/>
                  </a:cubicBezTo>
                  <a:cubicBezTo>
                    <a:pt x="78" y="165"/>
                    <a:pt x="89" y="184"/>
                    <a:pt x="104" y="194"/>
                  </a:cubicBezTo>
                  <a:cubicBezTo>
                    <a:pt x="105" y="193"/>
                    <a:pt x="106" y="196"/>
                    <a:pt x="107" y="194"/>
                  </a:cubicBezTo>
                  <a:cubicBezTo>
                    <a:pt x="102" y="186"/>
                    <a:pt x="93" y="176"/>
                    <a:pt x="85" y="168"/>
                  </a:cubicBezTo>
                  <a:cubicBezTo>
                    <a:pt x="80" y="164"/>
                    <a:pt x="87" y="162"/>
                    <a:pt x="92" y="159"/>
                  </a:cubicBezTo>
                  <a:cubicBezTo>
                    <a:pt x="99" y="161"/>
                    <a:pt x="102" y="153"/>
                    <a:pt x="106" y="148"/>
                  </a:cubicBezTo>
                  <a:cubicBezTo>
                    <a:pt x="98" y="142"/>
                    <a:pt x="109" y="134"/>
                    <a:pt x="114" y="128"/>
                  </a:cubicBezTo>
                  <a:cubicBezTo>
                    <a:pt x="106" y="131"/>
                    <a:pt x="108" y="120"/>
                    <a:pt x="104" y="117"/>
                  </a:cubicBezTo>
                  <a:cubicBezTo>
                    <a:pt x="99" y="121"/>
                    <a:pt x="106" y="127"/>
                    <a:pt x="103" y="133"/>
                  </a:cubicBezTo>
                  <a:cubicBezTo>
                    <a:pt x="101" y="141"/>
                    <a:pt x="90" y="147"/>
                    <a:pt x="83" y="151"/>
                  </a:cubicBezTo>
                  <a:cubicBezTo>
                    <a:pt x="79" y="155"/>
                    <a:pt x="71" y="150"/>
                    <a:pt x="74" y="146"/>
                  </a:cubicBezTo>
                  <a:cubicBezTo>
                    <a:pt x="66" y="143"/>
                    <a:pt x="72" y="156"/>
                    <a:pt x="63" y="156"/>
                  </a:cubicBezTo>
                  <a:cubicBezTo>
                    <a:pt x="61" y="150"/>
                    <a:pt x="55" y="156"/>
                    <a:pt x="51" y="153"/>
                  </a:cubicBezTo>
                  <a:cubicBezTo>
                    <a:pt x="46" y="147"/>
                    <a:pt x="60" y="142"/>
                    <a:pt x="54" y="138"/>
                  </a:cubicBezTo>
                  <a:cubicBezTo>
                    <a:pt x="48" y="141"/>
                    <a:pt x="48" y="152"/>
                    <a:pt x="38" y="154"/>
                  </a:cubicBezTo>
                  <a:cubicBezTo>
                    <a:pt x="33" y="151"/>
                    <a:pt x="26" y="146"/>
                    <a:pt x="31" y="141"/>
                  </a:cubicBezTo>
                  <a:cubicBezTo>
                    <a:pt x="37" y="142"/>
                    <a:pt x="47" y="137"/>
                    <a:pt x="50" y="132"/>
                  </a:cubicBezTo>
                  <a:cubicBezTo>
                    <a:pt x="48" y="131"/>
                    <a:pt x="48" y="131"/>
                    <a:pt x="48" y="131"/>
                  </a:cubicBezTo>
                  <a:cubicBezTo>
                    <a:pt x="40" y="136"/>
                    <a:pt x="31" y="133"/>
                    <a:pt x="22" y="138"/>
                  </a:cubicBezTo>
                  <a:cubicBezTo>
                    <a:pt x="21" y="139"/>
                    <a:pt x="19" y="138"/>
                    <a:pt x="18" y="136"/>
                  </a:cubicBezTo>
                  <a:cubicBezTo>
                    <a:pt x="15" y="133"/>
                    <a:pt x="21" y="127"/>
                    <a:pt x="24" y="126"/>
                  </a:cubicBezTo>
                  <a:cubicBezTo>
                    <a:pt x="22" y="121"/>
                    <a:pt x="22" y="116"/>
                    <a:pt x="22" y="112"/>
                  </a:cubicBezTo>
                  <a:cubicBezTo>
                    <a:pt x="18" y="113"/>
                    <a:pt x="16" y="116"/>
                    <a:pt x="12" y="117"/>
                  </a:cubicBezTo>
                  <a:cubicBezTo>
                    <a:pt x="7" y="115"/>
                    <a:pt x="10" y="111"/>
                    <a:pt x="11" y="108"/>
                  </a:cubicBezTo>
                  <a:cubicBezTo>
                    <a:pt x="12" y="98"/>
                    <a:pt x="0" y="114"/>
                    <a:pt x="0" y="103"/>
                  </a:cubicBezTo>
                  <a:cubicBezTo>
                    <a:pt x="0" y="98"/>
                    <a:pt x="5" y="92"/>
                    <a:pt x="12" y="94"/>
                  </a:cubicBezTo>
                  <a:cubicBezTo>
                    <a:pt x="17" y="95"/>
                    <a:pt x="19" y="90"/>
                    <a:pt x="19" y="87"/>
                  </a:cubicBezTo>
                  <a:cubicBezTo>
                    <a:pt x="21" y="77"/>
                    <a:pt x="32" y="83"/>
                    <a:pt x="36" y="86"/>
                  </a:cubicBezTo>
                  <a:cubicBezTo>
                    <a:pt x="37" y="79"/>
                    <a:pt x="44" y="83"/>
                    <a:pt x="48" y="82"/>
                  </a:cubicBezTo>
                  <a:cubicBezTo>
                    <a:pt x="51" y="75"/>
                    <a:pt x="40" y="80"/>
                    <a:pt x="38" y="75"/>
                  </a:cubicBezTo>
                  <a:cubicBezTo>
                    <a:pt x="46" y="70"/>
                    <a:pt x="32" y="66"/>
                    <a:pt x="39" y="62"/>
                  </a:cubicBezTo>
                  <a:cubicBezTo>
                    <a:pt x="45" y="59"/>
                    <a:pt x="47" y="66"/>
                    <a:pt x="51" y="69"/>
                  </a:cubicBezTo>
                  <a:cubicBezTo>
                    <a:pt x="54" y="73"/>
                    <a:pt x="60" y="73"/>
                    <a:pt x="65" y="71"/>
                  </a:cubicBezTo>
                  <a:cubicBezTo>
                    <a:pt x="67" y="70"/>
                    <a:pt x="69" y="78"/>
                    <a:pt x="72" y="76"/>
                  </a:cubicBezTo>
                  <a:cubicBezTo>
                    <a:pt x="66" y="69"/>
                    <a:pt x="67" y="65"/>
                    <a:pt x="59" y="59"/>
                  </a:cubicBezTo>
                  <a:cubicBezTo>
                    <a:pt x="59" y="55"/>
                    <a:pt x="66" y="49"/>
                    <a:pt x="58" y="46"/>
                  </a:cubicBezTo>
                  <a:cubicBezTo>
                    <a:pt x="64" y="39"/>
                    <a:pt x="68" y="52"/>
                    <a:pt x="75" y="51"/>
                  </a:cubicBezTo>
                  <a:cubicBezTo>
                    <a:pt x="77" y="48"/>
                    <a:pt x="72" y="46"/>
                    <a:pt x="70" y="44"/>
                  </a:cubicBezTo>
                  <a:cubicBezTo>
                    <a:pt x="65" y="28"/>
                    <a:pt x="84" y="40"/>
                    <a:pt x="87" y="32"/>
                  </a:cubicBezTo>
                  <a:cubicBezTo>
                    <a:pt x="89" y="32"/>
                    <a:pt x="89" y="37"/>
                    <a:pt x="91" y="33"/>
                  </a:cubicBezTo>
                  <a:cubicBezTo>
                    <a:pt x="92" y="32"/>
                    <a:pt x="93" y="30"/>
                    <a:pt x="94" y="28"/>
                  </a:cubicBezTo>
                  <a:cubicBezTo>
                    <a:pt x="100" y="30"/>
                    <a:pt x="103" y="22"/>
                    <a:pt x="110" y="25"/>
                  </a:cubicBezTo>
                  <a:cubicBezTo>
                    <a:pt x="118" y="29"/>
                    <a:pt x="112" y="20"/>
                    <a:pt x="119" y="18"/>
                  </a:cubicBezTo>
                  <a:cubicBezTo>
                    <a:pt x="129" y="19"/>
                    <a:pt x="120" y="10"/>
                    <a:pt x="128" y="10"/>
                  </a:cubicBezTo>
                  <a:cubicBezTo>
                    <a:pt x="133" y="4"/>
                    <a:pt x="142" y="7"/>
                    <a:pt x="149" y="6"/>
                  </a:cubicBezTo>
                  <a:cubicBezTo>
                    <a:pt x="148" y="9"/>
                    <a:pt x="146" y="14"/>
                    <a:pt x="151" y="15"/>
                  </a:cubicBezTo>
                  <a:cubicBezTo>
                    <a:pt x="157" y="13"/>
                    <a:pt x="158" y="7"/>
                    <a:pt x="163" y="4"/>
                  </a:cubicBezTo>
                  <a:cubicBezTo>
                    <a:pt x="171" y="0"/>
                    <a:pt x="171" y="14"/>
                    <a:pt x="178" y="9"/>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39" name="Freeform 1075">
              <a:extLst>
                <a:ext uri="{FF2B5EF4-FFF2-40B4-BE49-F238E27FC236}">
                  <a16:creationId xmlns:a16="http://schemas.microsoft.com/office/drawing/2014/main" id="{47757EFD-CE8D-46B5-9AB6-943D79C67A82}"/>
                </a:ext>
              </a:extLst>
            </p:cNvPr>
            <p:cNvSpPr>
              <a:spLocks/>
            </p:cNvSpPr>
            <p:nvPr/>
          </p:nvSpPr>
          <p:spPr bwMode="auto">
            <a:xfrm>
              <a:off x="-8288540" y="1603383"/>
              <a:ext cx="1930447" cy="1343031"/>
            </a:xfrm>
            <a:custGeom>
              <a:avLst/>
              <a:gdLst>
                <a:gd name="T0" fmla="*/ 95 w 1955"/>
                <a:gd name="T1" fmla="*/ 73 h 1360"/>
                <a:gd name="T2" fmla="*/ 179 w 1955"/>
                <a:gd name="T3" fmla="*/ 86 h 1360"/>
                <a:gd name="T4" fmla="*/ 185 w 1955"/>
                <a:gd name="T5" fmla="*/ 104 h 1360"/>
                <a:gd name="T6" fmla="*/ 247 w 1955"/>
                <a:gd name="T7" fmla="*/ 123 h 1360"/>
                <a:gd name="T8" fmla="*/ 379 w 1955"/>
                <a:gd name="T9" fmla="*/ 233 h 1360"/>
                <a:gd name="T10" fmla="*/ 403 w 1955"/>
                <a:gd name="T11" fmla="*/ 273 h 1360"/>
                <a:gd name="T12" fmla="*/ 513 w 1955"/>
                <a:gd name="T13" fmla="*/ 387 h 1360"/>
                <a:gd name="T14" fmla="*/ 566 w 1955"/>
                <a:gd name="T15" fmla="*/ 289 h 1360"/>
                <a:gd name="T16" fmla="*/ 573 w 1955"/>
                <a:gd name="T17" fmla="*/ 271 h 1360"/>
                <a:gd name="T18" fmla="*/ 611 w 1955"/>
                <a:gd name="T19" fmla="*/ 323 h 1360"/>
                <a:gd name="T20" fmla="*/ 717 w 1955"/>
                <a:gd name="T21" fmla="*/ 345 h 1360"/>
                <a:gd name="T22" fmla="*/ 698 w 1955"/>
                <a:gd name="T23" fmla="*/ 306 h 1360"/>
                <a:gd name="T24" fmla="*/ 759 w 1955"/>
                <a:gd name="T25" fmla="*/ 370 h 1360"/>
                <a:gd name="T26" fmla="*/ 796 w 1955"/>
                <a:gd name="T27" fmla="*/ 246 h 1360"/>
                <a:gd name="T28" fmla="*/ 766 w 1955"/>
                <a:gd name="T29" fmla="*/ 240 h 1360"/>
                <a:gd name="T30" fmla="*/ 738 w 1955"/>
                <a:gd name="T31" fmla="*/ 172 h 1360"/>
                <a:gd name="T32" fmla="*/ 818 w 1955"/>
                <a:gd name="T33" fmla="*/ 219 h 1360"/>
                <a:gd name="T34" fmla="*/ 837 w 1955"/>
                <a:gd name="T35" fmla="*/ 255 h 1360"/>
                <a:gd name="T36" fmla="*/ 880 w 1955"/>
                <a:gd name="T37" fmla="*/ 249 h 1360"/>
                <a:gd name="T38" fmla="*/ 946 w 1955"/>
                <a:gd name="T39" fmla="*/ 267 h 1360"/>
                <a:gd name="T40" fmla="*/ 940 w 1955"/>
                <a:gd name="T41" fmla="*/ 218 h 1360"/>
                <a:gd name="T42" fmla="*/ 1022 w 1955"/>
                <a:gd name="T43" fmla="*/ 237 h 1360"/>
                <a:gd name="T44" fmla="*/ 1026 w 1955"/>
                <a:gd name="T45" fmla="*/ 301 h 1360"/>
                <a:gd name="T46" fmla="*/ 989 w 1955"/>
                <a:gd name="T47" fmla="*/ 400 h 1360"/>
                <a:gd name="T48" fmla="*/ 887 w 1955"/>
                <a:gd name="T49" fmla="*/ 441 h 1360"/>
                <a:gd name="T50" fmla="*/ 865 w 1955"/>
                <a:gd name="T51" fmla="*/ 542 h 1360"/>
                <a:gd name="T52" fmla="*/ 785 w 1955"/>
                <a:gd name="T53" fmla="*/ 790 h 1360"/>
                <a:gd name="T54" fmla="*/ 1201 w 1955"/>
                <a:gd name="T55" fmla="*/ 1075 h 1360"/>
                <a:gd name="T56" fmla="*/ 1290 w 1955"/>
                <a:gd name="T57" fmla="*/ 1112 h 1360"/>
                <a:gd name="T58" fmla="*/ 1242 w 1955"/>
                <a:gd name="T59" fmla="*/ 949 h 1360"/>
                <a:gd name="T60" fmla="*/ 1290 w 1955"/>
                <a:gd name="T61" fmla="*/ 852 h 1360"/>
                <a:gd name="T62" fmla="*/ 1218 w 1955"/>
                <a:gd name="T63" fmla="*/ 665 h 1360"/>
                <a:gd name="T64" fmla="*/ 1278 w 1955"/>
                <a:gd name="T65" fmla="*/ 520 h 1360"/>
                <a:gd name="T66" fmla="*/ 1384 w 1955"/>
                <a:gd name="T67" fmla="*/ 570 h 1360"/>
                <a:gd name="T68" fmla="*/ 1435 w 1955"/>
                <a:gd name="T69" fmla="*/ 647 h 1360"/>
                <a:gd name="T70" fmla="*/ 1485 w 1955"/>
                <a:gd name="T71" fmla="*/ 672 h 1360"/>
                <a:gd name="T72" fmla="*/ 1520 w 1955"/>
                <a:gd name="T73" fmla="*/ 550 h 1360"/>
                <a:gd name="T74" fmla="*/ 1592 w 1955"/>
                <a:gd name="T75" fmla="*/ 617 h 1360"/>
                <a:gd name="T76" fmla="*/ 1641 w 1955"/>
                <a:gd name="T77" fmla="*/ 653 h 1360"/>
                <a:gd name="T78" fmla="*/ 1691 w 1955"/>
                <a:gd name="T79" fmla="*/ 706 h 1360"/>
                <a:gd name="T80" fmla="*/ 1734 w 1955"/>
                <a:gd name="T81" fmla="*/ 716 h 1360"/>
                <a:gd name="T82" fmla="*/ 1814 w 1955"/>
                <a:gd name="T83" fmla="*/ 727 h 1360"/>
                <a:gd name="T84" fmla="*/ 1864 w 1955"/>
                <a:gd name="T85" fmla="*/ 760 h 1360"/>
                <a:gd name="T86" fmla="*/ 1940 w 1955"/>
                <a:gd name="T87" fmla="*/ 804 h 1360"/>
                <a:gd name="T88" fmla="*/ 1647 w 1955"/>
                <a:gd name="T89" fmla="*/ 1136 h 1360"/>
                <a:gd name="T90" fmla="*/ 1789 w 1955"/>
                <a:gd name="T91" fmla="*/ 1089 h 1360"/>
                <a:gd name="T92" fmla="*/ 1786 w 1955"/>
                <a:gd name="T93" fmla="*/ 1136 h 1360"/>
                <a:gd name="T94" fmla="*/ 1852 w 1955"/>
                <a:gd name="T95" fmla="*/ 1209 h 1360"/>
                <a:gd name="T96" fmla="*/ 1905 w 1955"/>
                <a:gd name="T97" fmla="*/ 1204 h 1360"/>
                <a:gd name="T98" fmla="*/ 1884 w 1955"/>
                <a:gd name="T99" fmla="*/ 1289 h 1360"/>
                <a:gd name="T100" fmla="*/ 1820 w 1955"/>
                <a:gd name="T101" fmla="*/ 1344 h 1360"/>
                <a:gd name="T102" fmla="*/ 1838 w 1955"/>
                <a:gd name="T103" fmla="*/ 1233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55" h="1360">
                  <a:moveTo>
                    <a:pt x="0" y="0"/>
                  </a:moveTo>
                  <a:cubicBezTo>
                    <a:pt x="16" y="31"/>
                    <a:pt x="22" y="67"/>
                    <a:pt x="53" y="86"/>
                  </a:cubicBezTo>
                  <a:cubicBezTo>
                    <a:pt x="59" y="86"/>
                    <a:pt x="53" y="61"/>
                    <a:pt x="65" y="61"/>
                  </a:cubicBezTo>
                  <a:cubicBezTo>
                    <a:pt x="77" y="61"/>
                    <a:pt x="95" y="55"/>
                    <a:pt x="101" y="67"/>
                  </a:cubicBezTo>
                  <a:cubicBezTo>
                    <a:pt x="95" y="73"/>
                    <a:pt x="95" y="73"/>
                    <a:pt x="95" y="73"/>
                  </a:cubicBezTo>
                  <a:cubicBezTo>
                    <a:pt x="95" y="80"/>
                    <a:pt x="95" y="92"/>
                    <a:pt x="113" y="86"/>
                  </a:cubicBezTo>
                  <a:cubicBezTo>
                    <a:pt x="119" y="86"/>
                    <a:pt x="119" y="80"/>
                    <a:pt x="122" y="75"/>
                  </a:cubicBezTo>
                  <a:cubicBezTo>
                    <a:pt x="127" y="75"/>
                    <a:pt x="118" y="80"/>
                    <a:pt x="122" y="75"/>
                  </a:cubicBezTo>
                  <a:cubicBezTo>
                    <a:pt x="137" y="73"/>
                    <a:pt x="149" y="67"/>
                    <a:pt x="153" y="80"/>
                  </a:cubicBezTo>
                  <a:cubicBezTo>
                    <a:pt x="162" y="79"/>
                    <a:pt x="172" y="79"/>
                    <a:pt x="179" y="86"/>
                  </a:cubicBezTo>
                  <a:cubicBezTo>
                    <a:pt x="161" y="86"/>
                    <a:pt x="155" y="104"/>
                    <a:pt x="131" y="92"/>
                  </a:cubicBezTo>
                  <a:cubicBezTo>
                    <a:pt x="125" y="92"/>
                    <a:pt x="125" y="98"/>
                    <a:pt x="120" y="98"/>
                  </a:cubicBezTo>
                  <a:cubicBezTo>
                    <a:pt x="130" y="95"/>
                    <a:pt x="127" y="91"/>
                    <a:pt x="120" y="98"/>
                  </a:cubicBezTo>
                  <a:cubicBezTo>
                    <a:pt x="142" y="103"/>
                    <a:pt x="165" y="98"/>
                    <a:pt x="188" y="97"/>
                  </a:cubicBezTo>
                  <a:cubicBezTo>
                    <a:pt x="185" y="98"/>
                    <a:pt x="185" y="104"/>
                    <a:pt x="185" y="104"/>
                  </a:cubicBezTo>
                  <a:cubicBezTo>
                    <a:pt x="198" y="92"/>
                    <a:pt x="210" y="92"/>
                    <a:pt x="222" y="80"/>
                  </a:cubicBezTo>
                  <a:cubicBezTo>
                    <a:pt x="228" y="104"/>
                    <a:pt x="216" y="134"/>
                    <a:pt x="231" y="153"/>
                  </a:cubicBezTo>
                  <a:cubicBezTo>
                    <a:pt x="232" y="146"/>
                    <a:pt x="218" y="143"/>
                    <a:pt x="231" y="153"/>
                  </a:cubicBezTo>
                  <a:cubicBezTo>
                    <a:pt x="228" y="140"/>
                    <a:pt x="246" y="134"/>
                    <a:pt x="253" y="123"/>
                  </a:cubicBezTo>
                  <a:cubicBezTo>
                    <a:pt x="251" y="123"/>
                    <a:pt x="249" y="123"/>
                    <a:pt x="247" y="123"/>
                  </a:cubicBezTo>
                  <a:cubicBezTo>
                    <a:pt x="252" y="122"/>
                    <a:pt x="258" y="116"/>
                    <a:pt x="258" y="116"/>
                  </a:cubicBezTo>
                  <a:cubicBezTo>
                    <a:pt x="276" y="128"/>
                    <a:pt x="252" y="146"/>
                    <a:pt x="246" y="158"/>
                  </a:cubicBezTo>
                  <a:cubicBezTo>
                    <a:pt x="252" y="158"/>
                    <a:pt x="258" y="164"/>
                    <a:pt x="258" y="164"/>
                  </a:cubicBezTo>
                  <a:cubicBezTo>
                    <a:pt x="270" y="158"/>
                    <a:pt x="282" y="140"/>
                    <a:pt x="294" y="146"/>
                  </a:cubicBezTo>
                  <a:cubicBezTo>
                    <a:pt x="324" y="176"/>
                    <a:pt x="336" y="218"/>
                    <a:pt x="379" y="233"/>
                  </a:cubicBezTo>
                  <a:cubicBezTo>
                    <a:pt x="378" y="230"/>
                    <a:pt x="378" y="229"/>
                    <a:pt x="377" y="227"/>
                  </a:cubicBezTo>
                  <a:cubicBezTo>
                    <a:pt x="377" y="230"/>
                    <a:pt x="378" y="231"/>
                    <a:pt x="379" y="233"/>
                  </a:cubicBezTo>
                  <a:cubicBezTo>
                    <a:pt x="385" y="230"/>
                    <a:pt x="391" y="230"/>
                    <a:pt x="391" y="230"/>
                  </a:cubicBezTo>
                  <a:cubicBezTo>
                    <a:pt x="397" y="243"/>
                    <a:pt x="409" y="249"/>
                    <a:pt x="409" y="267"/>
                  </a:cubicBezTo>
                  <a:cubicBezTo>
                    <a:pt x="403" y="273"/>
                    <a:pt x="403" y="273"/>
                    <a:pt x="403" y="273"/>
                  </a:cubicBezTo>
                  <a:cubicBezTo>
                    <a:pt x="397" y="273"/>
                    <a:pt x="391" y="267"/>
                    <a:pt x="385" y="267"/>
                  </a:cubicBezTo>
                  <a:cubicBezTo>
                    <a:pt x="379" y="267"/>
                    <a:pt x="373" y="273"/>
                    <a:pt x="379" y="279"/>
                  </a:cubicBezTo>
                  <a:cubicBezTo>
                    <a:pt x="409" y="303"/>
                    <a:pt x="451" y="303"/>
                    <a:pt x="487" y="303"/>
                  </a:cubicBezTo>
                  <a:cubicBezTo>
                    <a:pt x="487" y="315"/>
                    <a:pt x="499" y="309"/>
                    <a:pt x="505" y="315"/>
                  </a:cubicBezTo>
                  <a:cubicBezTo>
                    <a:pt x="512" y="339"/>
                    <a:pt x="499" y="363"/>
                    <a:pt x="513" y="387"/>
                  </a:cubicBezTo>
                  <a:cubicBezTo>
                    <a:pt x="513" y="385"/>
                    <a:pt x="513" y="382"/>
                    <a:pt x="513" y="380"/>
                  </a:cubicBezTo>
                  <a:cubicBezTo>
                    <a:pt x="513" y="383"/>
                    <a:pt x="513" y="384"/>
                    <a:pt x="513" y="387"/>
                  </a:cubicBezTo>
                  <a:cubicBezTo>
                    <a:pt x="518" y="375"/>
                    <a:pt x="512" y="348"/>
                    <a:pt x="530" y="351"/>
                  </a:cubicBezTo>
                  <a:cubicBezTo>
                    <a:pt x="518" y="330"/>
                    <a:pt x="512" y="309"/>
                    <a:pt x="541" y="302"/>
                  </a:cubicBezTo>
                  <a:cubicBezTo>
                    <a:pt x="547" y="301"/>
                    <a:pt x="568" y="300"/>
                    <a:pt x="566" y="289"/>
                  </a:cubicBezTo>
                  <a:cubicBezTo>
                    <a:pt x="564" y="280"/>
                    <a:pt x="555" y="288"/>
                    <a:pt x="552" y="293"/>
                  </a:cubicBezTo>
                  <a:cubicBezTo>
                    <a:pt x="543" y="290"/>
                    <a:pt x="521" y="281"/>
                    <a:pt x="521" y="298"/>
                  </a:cubicBezTo>
                  <a:cubicBezTo>
                    <a:pt x="513" y="295"/>
                    <a:pt x="514" y="287"/>
                    <a:pt x="506" y="287"/>
                  </a:cubicBezTo>
                  <a:cubicBezTo>
                    <a:pt x="515" y="271"/>
                    <a:pt x="533" y="268"/>
                    <a:pt x="550" y="267"/>
                  </a:cubicBezTo>
                  <a:cubicBezTo>
                    <a:pt x="559" y="266"/>
                    <a:pt x="566" y="265"/>
                    <a:pt x="573" y="271"/>
                  </a:cubicBezTo>
                  <a:cubicBezTo>
                    <a:pt x="578" y="277"/>
                    <a:pt x="582" y="289"/>
                    <a:pt x="572" y="291"/>
                  </a:cubicBezTo>
                  <a:cubicBezTo>
                    <a:pt x="578" y="295"/>
                    <a:pt x="584" y="298"/>
                    <a:pt x="588" y="304"/>
                  </a:cubicBezTo>
                  <a:cubicBezTo>
                    <a:pt x="593" y="311"/>
                    <a:pt x="588" y="312"/>
                    <a:pt x="595" y="315"/>
                  </a:cubicBezTo>
                  <a:cubicBezTo>
                    <a:pt x="599" y="317"/>
                    <a:pt x="609" y="315"/>
                    <a:pt x="614" y="315"/>
                  </a:cubicBezTo>
                  <a:cubicBezTo>
                    <a:pt x="611" y="318"/>
                    <a:pt x="612" y="321"/>
                    <a:pt x="611" y="323"/>
                  </a:cubicBezTo>
                  <a:cubicBezTo>
                    <a:pt x="613" y="321"/>
                    <a:pt x="614" y="320"/>
                    <a:pt x="616" y="319"/>
                  </a:cubicBezTo>
                  <a:cubicBezTo>
                    <a:pt x="638" y="345"/>
                    <a:pt x="668" y="327"/>
                    <a:pt x="699" y="333"/>
                  </a:cubicBezTo>
                  <a:cubicBezTo>
                    <a:pt x="691" y="329"/>
                    <a:pt x="694" y="324"/>
                    <a:pt x="699" y="319"/>
                  </a:cubicBezTo>
                  <a:cubicBezTo>
                    <a:pt x="696" y="323"/>
                    <a:pt x="697" y="325"/>
                    <a:pt x="693" y="322"/>
                  </a:cubicBezTo>
                  <a:cubicBezTo>
                    <a:pt x="711" y="321"/>
                    <a:pt x="699" y="345"/>
                    <a:pt x="717" y="345"/>
                  </a:cubicBezTo>
                  <a:cubicBezTo>
                    <a:pt x="729" y="345"/>
                    <a:pt x="729" y="339"/>
                    <a:pt x="729" y="333"/>
                  </a:cubicBezTo>
                  <a:cubicBezTo>
                    <a:pt x="722" y="336"/>
                    <a:pt x="723" y="351"/>
                    <a:pt x="729" y="333"/>
                  </a:cubicBezTo>
                  <a:cubicBezTo>
                    <a:pt x="717" y="333"/>
                    <a:pt x="711" y="315"/>
                    <a:pt x="699" y="321"/>
                  </a:cubicBezTo>
                  <a:cubicBezTo>
                    <a:pt x="699" y="315"/>
                    <a:pt x="699" y="309"/>
                    <a:pt x="698" y="306"/>
                  </a:cubicBezTo>
                  <a:cubicBezTo>
                    <a:pt x="705" y="305"/>
                    <a:pt x="699" y="309"/>
                    <a:pt x="698" y="306"/>
                  </a:cubicBezTo>
                  <a:cubicBezTo>
                    <a:pt x="717" y="285"/>
                    <a:pt x="735" y="303"/>
                    <a:pt x="748" y="315"/>
                  </a:cubicBezTo>
                  <a:cubicBezTo>
                    <a:pt x="749" y="316"/>
                    <a:pt x="747" y="313"/>
                    <a:pt x="747" y="313"/>
                  </a:cubicBezTo>
                  <a:cubicBezTo>
                    <a:pt x="752" y="331"/>
                    <a:pt x="741" y="346"/>
                    <a:pt x="741" y="363"/>
                  </a:cubicBezTo>
                  <a:cubicBezTo>
                    <a:pt x="742" y="363"/>
                    <a:pt x="750" y="358"/>
                    <a:pt x="751" y="359"/>
                  </a:cubicBezTo>
                  <a:cubicBezTo>
                    <a:pt x="755" y="361"/>
                    <a:pt x="753" y="367"/>
                    <a:pt x="759" y="370"/>
                  </a:cubicBezTo>
                  <a:cubicBezTo>
                    <a:pt x="760" y="354"/>
                    <a:pt x="751" y="334"/>
                    <a:pt x="763" y="320"/>
                  </a:cubicBezTo>
                  <a:cubicBezTo>
                    <a:pt x="772" y="337"/>
                    <a:pt x="810" y="282"/>
                    <a:pt x="787" y="274"/>
                  </a:cubicBezTo>
                  <a:cubicBezTo>
                    <a:pt x="787" y="282"/>
                    <a:pt x="777" y="291"/>
                    <a:pt x="775" y="280"/>
                  </a:cubicBezTo>
                  <a:cubicBezTo>
                    <a:pt x="774" y="278"/>
                    <a:pt x="782" y="257"/>
                    <a:pt x="783" y="255"/>
                  </a:cubicBezTo>
                  <a:cubicBezTo>
                    <a:pt x="787" y="249"/>
                    <a:pt x="792" y="250"/>
                    <a:pt x="796" y="246"/>
                  </a:cubicBezTo>
                  <a:cubicBezTo>
                    <a:pt x="795" y="247"/>
                    <a:pt x="794" y="248"/>
                    <a:pt x="793" y="249"/>
                  </a:cubicBezTo>
                  <a:cubicBezTo>
                    <a:pt x="794" y="238"/>
                    <a:pt x="783" y="247"/>
                    <a:pt x="777" y="243"/>
                  </a:cubicBezTo>
                  <a:cubicBezTo>
                    <a:pt x="773" y="240"/>
                    <a:pt x="780" y="232"/>
                    <a:pt x="771" y="230"/>
                  </a:cubicBezTo>
                  <a:cubicBezTo>
                    <a:pt x="767" y="230"/>
                    <a:pt x="763" y="237"/>
                    <a:pt x="761" y="240"/>
                  </a:cubicBezTo>
                  <a:cubicBezTo>
                    <a:pt x="763" y="240"/>
                    <a:pt x="765" y="240"/>
                    <a:pt x="766" y="240"/>
                  </a:cubicBezTo>
                  <a:cubicBezTo>
                    <a:pt x="756" y="239"/>
                    <a:pt x="735" y="212"/>
                    <a:pt x="741" y="200"/>
                  </a:cubicBezTo>
                  <a:cubicBezTo>
                    <a:pt x="742" y="198"/>
                    <a:pt x="746" y="198"/>
                    <a:pt x="747" y="196"/>
                  </a:cubicBezTo>
                  <a:cubicBezTo>
                    <a:pt x="747" y="196"/>
                    <a:pt x="753" y="189"/>
                    <a:pt x="753" y="189"/>
                  </a:cubicBezTo>
                  <a:cubicBezTo>
                    <a:pt x="750" y="192"/>
                    <a:pt x="746" y="188"/>
                    <a:pt x="751" y="195"/>
                  </a:cubicBezTo>
                  <a:cubicBezTo>
                    <a:pt x="748" y="187"/>
                    <a:pt x="738" y="181"/>
                    <a:pt x="738" y="172"/>
                  </a:cubicBezTo>
                  <a:cubicBezTo>
                    <a:pt x="739" y="164"/>
                    <a:pt x="751" y="155"/>
                    <a:pt x="755" y="158"/>
                  </a:cubicBezTo>
                  <a:cubicBezTo>
                    <a:pt x="755" y="151"/>
                    <a:pt x="753" y="124"/>
                    <a:pt x="768" y="129"/>
                  </a:cubicBezTo>
                  <a:cubicBezTo>
                    <a:pt x="771" y="140"/>
                    <a:pt x="789" y="134"/>
                    <a:pt x="795" y="146"/>
                  </a:cubicBezTo>
                  <a:cubicBezTo>
                    <a:pt x="813" y="164"/>
                    <a:pt x="807" y="194"/>
                    <a:pt x="822" y="215"/>
                  </a:cubicBezTo>
                  <a:cubicBezTo>
                    <a:pt x="819" y="215"/>
                    <a:pt x="821" y="214"/>
                    <a:pt x="818" y="219"/>
                  </a:cubicBezTo>
                  <a:cubicBezTo>
                    <a:pt x="819" y="219"/>
                    <a:pt x="819" y="218"/>
                    <a:pt x="819" y="218"/>
                  </a:cubicBezTo>
                  <a:cubicBezTo>
                    <a:pt x="816" y="227"/>
                    <a:pt x="809" y="244"/>
                    <a:pt x="828" y="241"/>
                  </a:cubicBezTo>
                  <a:cubicBezTo>
                    <a:pt x="828" y="241"/>
                    <a:pt x="827" y="241"/>
                    <a:pt x="827" y="241"/>
                  </a:cubicBezTo>
                  <a:cubicBezTo>
                    <a:pt x="832" y="241"/>
                    <a:pt x="840" y="239"/>
                    <a:pt x="845" y="243"/>
                  </a:cubicBezTo>
                  <a:cubicBezTo>
                    <a:pt x="854" y="250"/>
                    <a:pt x="846" y="256"/>
                    <a:pt x="837" y="255"/>
                  </a:cubicBezTo>
                  <a:cubicBezTo>
                    <a:pt x="839" y="256"/>
                    <a:pt x="842" y="258"/>
                    <a:pt x="844" y="259"/>
                  </a:cubicBezTo>
                  <a:cubicBezTo>
                    <a:pt x="842" y="257"/>
                    <a:pt x="840" y="256"/>
                    <a:pt x="837" y="255"/>
                  </a:cubicBezTo>
                  <a:cubicBezTo>
                    <a:pt x="859" y="265"/>
                    <a:pt x="856" y="288"/>
                    <a:pt x="856" y="309"/>
                  </a:cubicBezTo>
                  <a:cubicBezTo>
                    <a:pt x="862" y="309"/>
                    <a:pt x="868" y="309"/>
                    <a:pt x="868" y="309"/>
                  </a:cubicBezTo>
                  <a:cubicBezTo>
                    <a:pt x="874" y="291"/>
                    <a:pt x="862" y="261"/>
                    <a:pt x="880" y="249"/>
                  </a:cubicBezTo>
                  <a:cubicBezTo>
                    <a:pt x="892" y="255"/>
                    <a:pt x="892" y="255"/>
                    <a:pt x="892" y="255"/>
                  </a:cubicBezTo>
                  <a:cubicBezTo>
                    <a:pt x="910" y="285"/>
                    <a:pt x="892" y="339"/>
                    <a:pt x="936" y="349"/>
                  </a:cubicBezTo>
                  <a:cubicBezTo>
                    <a:pt x="929" y="342"/>
                    <a:pt x="915" y="355"/>
                    <a:pt x="936" y="349"/>
                  </a:cubicBezTo>
                  <a:cubicBezTo>
                    <a:pt x="934" y="351"/>
                    <a:pt x="928" y="315"/>
                    <a:pt x="928" y="351"/>
                  </a:cubicBezTo>
                  <a:cubicBezTo>
                    <a:pt x="958" y="333"/>
                    <a:pt x="940" y="297"/>
                    <a:pt x="946" y="267"/>
                  </a:cubicBezTo>
                  <a:cubicBezTo>
                    <a:pt x="946" y="267"/>
                    <a:pt x="952" y="267"/>
                    <a:pt x="956" y="266"/>
                  </a:cubicBezTo>
                  <a:cubicBezTo>
                    <a:pt x="953" y="264"/>
                    <a:pt x="951" y="263"/>
                    <a:pt x="948" y="262"/>
                  </a:cubicBezTo>
                  <a:cubicBezTo>
                    <a:pt x="950" y="264"/>
                    <a:pt x="953" y="265"/>
                    <a:pt x="956" y="266"/>
                  </a:cubicBezTo>
                  <a:cubicBezTo>
                    <a:pt x="952" y="249"/>
                    <a:pt x="940" y="236"/>
                    <a:pt x="940" y="218"/>
                  </a:cubicBezTo>
                  <a:cubicBezTo>
                    <a:pt x="949" y="215"/>
                    <a:pt x="943" y="224"/>
                    <a:pt x="940" y="218"/>
                  </a:cubicBezTo>
                  <a:cubicBezTo>
                    <a:pt x="958" y="224"/>
                    <a:pt x="976" y="212"/>
                    <a:pt x="995" y="224"/>
                  </a:cubicBezTo>
                  <a:cubicBezTo>
                    <a:pt x="995" y="230"/>
                    <a:pt x="1001" y="236"/>
                    <a:pt x="1001" y="236"/>
                  </a:cubicBezTo>
                  <a:cubicBezTo>
                    <a:pt x="1007" y="236"/>
                    <a:pt x="1019" y="236"/>
                    <a:pt x="1022" y="237"/>
                  </a:cubicBezTo>
                  <a:cubicBezTo>
                    <a:pt x="1022" y="238"/>
                    <a:pt x="1022" y="239"/>
                    <a:pt x="1021" y="240"/>
                  </a:cubicBezTo>
                  <a:cubicBezTo>
                    <a:pt x="1020" y="242"/>
                    <a:pt x="1022" y="234"/>
                    <a:pt x="1022" y="237"/>
                  </a:cubicBezTo>
                  <a:cubicBezTo>
                    <a:pt x="1016" y="242"/>
                    <a:pt x="1006" y="247"/>
                    <a:pt x="1014" y="255"/>
                  </a:cubicBezTo>
                  <a:cubicBezTo>
                    <a:pt x="1016" y="256"/>
                    <a:pt x="1023" y="253"/>
                    <a:pt x="1025" y="255"/>
                  </a:cubicBezTo>
                  <a:cubicBezTo>
                    <a:pt x="1029" y="260"/>
                    <a:pt x="1027" y="268"/>
                    <a:pt x="1022" y="272"/>
                  </a:cubicBezTo>
                  <a:cubicBezTo>
                    <a:pt x="1014" y="279"/>
                    <a:pt x="1011" y="267"/>
                    <a:pt x="1010" y="281"/>
                  </a:cubicBezTo>
                  <a:cubicBezTo>
                    <a:pt x="1009" y="293"/>
                    <a:pt x="1018" y="293"/>
                    <a:pt x="1026" y="301"/>
                  </a:cubicBezTo>
                  <a:cubicBezTo>
                    <a:pt x="1042" y="319"/>
                    <a:pt x="1041" y="348"/>
                    <a:pt x="1029" y="368"/>
                  </a:cubicBezTo>
                  <a:cubicBezTo>
                    <a:pt x="1010" y="401"/>
                    <a:pt x="1002" y="368"/>
                    <a:pt x="981" y="359"/>
                  </a:cubicBezTo>
                  <a:cubicBezTo>
                    <a:pt x="981" y="376"/>
                    <a:pt x="1009" y="378"/>
                    <a:pt x="1006" y="397"/>
                  </a:cubicBezTo>
                  <a:cubicBezTo>
                    <a:pt x="1000" y="394"/>
                    <a:pt x="994" y="392"/>
                    <a:pt x="989" y="387"/>
                  </a:cubicBezTo>
                  <a:cubicBezTo>
                    <a:pt x="989" y="391"/>
                    <a:pt x="988" y="396"/>
                    <a:pt x="989" y="400"/>
                  </a:cubicBezTo>
                  <a:cubicBezTo>
                    <a:pt x="976" y="399"/>
                    <a:pt x="964" y="385"/>
                    <a:pt x="951" y="387"/>
                  </a:cubicBezTo>
                  <a:cubicBezTo>
                    <a:pt x="932" y="389"/>
                    <a:pt x="945" y="400"/>
                    <a:pt x="958" y="400"/>
                  </a:cubicBezTo>
                  <a:cubicBezTo>
                    <a:pt x="958" y="416"/>
                    <a:pt x="952" y="436"/>
                    <a:pt x="937" y="446"/>
                  </a:cubicBezTo>
                  <a:cubicBezTo>
                    <a:pt x="922" y="455"/>
                    <a:pt x="909" y="446"/>
                    <a:pt x="906" y="430"/>
                  </a:cubicBezTo>
                  <a:cubicBezTo>
                    <a:pt x="896" y="428"/>
                    <a:pt x="867" y="421"/>
                    <a:pt x="887" y="441"/>
                  </a:cubicBezTo>
                  <a:cubicBezTo>
                    <a:pt x="904" y="454"/>
                    <a:pt x="952" y="448"/>
                    <a:pt x="946" y="478"/>
                  </a:cubicBezTo>
                  <a:cubicBezTo>
                    <a:pt x="940" y="484"/>
                    <a:pt x="934" y="496"/>
                    <a:pt x="928" y="508"/>
                  </a:cubicBezTo>
                  <a:cubicBezTo>
                    <a:pt x="922" y="514"/>
                    <a:pt x="904" y="520"/>
                    <a:pt x="892" y="520"/>
                  </a:cubicBezTo>
                  <a:cubicBezTo>
                    <a:pt x="886" y="526"/>
                    <a:pt x="886" y="544"/>
                    <a:pt x="859" y="540"/>
                  </a:cubicBezTo>
                  <a:cubicBezTo>
                    <a:pt x="862" y="542"/>
                    <a:pt x="861" y="542"/>
                    <a:pt x="865" y="542"/>
                  </a:cubicBezTo>
                  <a:cubicBezTo>
                    <a:pt x="863" y="541"/>
                    <a:pt x="861" y="541"/>
                    <a:pt x="859" y="540"/>
                  </a:cubicBezTo>
                  <a:cubicBezTo>
                    <a:pt x="872" y="544"/>
                    <a:pt x="865" y="566"/>
                    <a:pt x="874" y="575"/>
                  </a:cubicBezTo>
                  <a:cubicBezTo>
                    <a:pt x="864" y="576"/>
                    <a:pt x="857" y="593"/>
                    <a:pt x="850" y="581"/>
                  </a:cubicBezTo>
                  <a:cubicBezTo>
                    <a:pt x="813" y="641"/>
                    <a:pt x="759" y="720"/>
                    <a:pt x="789" y="793"/>
                  </a:cubicBezTo>
                  <a:cubicBezTo>
                    <a:pt x="788" y="792"/>
                    <a:pt x="786" y="791"/>
                    <a:pt x="785" y="790"/>
                  </a:cubicBezTo>
                  <a:cubicBezTo>
                    <a:pt x="838" y="774"/>
                    <a:pt x="850" y="834"/>
                    <a:pt x="856" y="877"/>
                  </a:cubicBezTo>
                  <a:cubicBezTo>
                    <a:pt x="886" y="877"/>
                    <a:pt x="922" y="870"/>
                    <a:pt x="952" y="889"/>
                  </a:cubicBezTo>
                  <a:cubicBezTo>
                    <a:pt x="1013" y="931"/>
                    <a:pt x="1079" y="949"/>
                    <a:pt x="1145" y="937"/>
                  </a:cubicBezTo>
                  <a:cubicBezTo>
                    <a:pt x="1170" y="961"/>
                    <a:pt x="1164" y="1003"/>
                    <a:pt x="1176" y="1033"/>
                  </a:cubicBezTo>
                  <a:cubicBezTo>
                    <a:pt x="1182" y="1052"/>
                    <a:pt x="1188" y="1064"/>
                    <a:pt x="1201" y="1075"/>
                  </a:cubicBezTo>
                  <a:cubicBezTo>
                    <a:pt x="1200" y="1075"/>
                    <a:pt x="1199" y="1074"/>
                    <a:pt x="1198" y="1073"/>
                  </a:cubicBezTo>
                  <a:cubicBezTo>
                    <a:pt x="1209" y="1088"/>
                    <a:pt x="1227" y="1092"/>
                    <a:pt x="1239" y="1106"/>
                  </a:cubicBezTo>
                  <a:cubicBezTo>
                    <a:pt x="1246" y="1113"/>
                    <a:pt x="1248" y="1126"/>
                    <a:pt x="1259" y="1125"/>
                  </a:cubicBezTo>
                  <a:cubicBezTo>
                    <a:pt x="1268" y="1124"/>
                    <a:pt x="1276" y="1107"/>
                    <a:pt x="1278" y="1100"/>
                  </a:cubicBezTo>
                  <a:cubicBezTo>
                    <a:pt x="1282" y="1104"/>
                    <a:pt x="1286" y="1108"/>
                    <a:pt x="1290" y="1112"/>
                  </a:cubicBezTo>
                  <a:cubicBezTo>
                    <a:pt x="1290" y="1094"/>
                    <a:pt x="1290" y="1082"/>
                    <a:pt x="1290" y="1064"/>
                  </a:cubicBezTo>
                  <a:cubicBezTo>
                    <a:pt x="1290" y="1058"/>
                    <a:pt x="1278" y="1058"/>
                    <a:pt x="1278" y="1052"/>
                  </a:cubicBezTo>
                  <a:cubicBezTo>
                    <a:pt x="1278" y="1033"/>
                    <a:pt x="1266" y="1021"/>
                    <a:pt x="1267" y="1005"/>
                  </a:cubicBezTo>
                  <a:cubicBezTo>
                    <a:pt x="1261" y="1006"/>
                    <a:pt x="1257" y="1000"/>
                    <a:pt x="1267" y="1005"/>
                  </a:cubicBezTo>
                  <a:cubicBezTo>
                    <a:pt x="1254" y="985"/>
                    <a:pt x="1248" y="967"/>
                    <a:pt x="1242" y="949"/>
                  </a:cubicBezTo>
                  <a:cubicBezTo>
                    <a:pt x="1236" y="937"/>
                    <a:pt x="1254" y="931"/>
                    <a:pt x="1266" y="919"/>
                  </a:cubicBezTo>
                  <a:cubicBezTo>
                    <a:pt x="1290" y="901"/>
                    <a:pt x="1284" y="864"/>
                    <a:pt x="1302" y="846"/>
                  </a:cubicBezTo>
                  <a:cubicBezTo>
                    <a:pt x="1299" y="845"/>
                    <a:pt x="1295" y="843"/>
                    <a:pt x="1292" y="840"/>
                  </a:cubicBezTo>
                  <a:cubicBezTo>
                    <a:pt x="1287" y="856"/>
                    <a:pt x="1302" y="848"/>
                    <a:pt x="1292" y="840"/>
                  </a:cubicBezTo>
                  <a:cubicBezTo>
                    <a:pt x="1291" y="844"/>
                    <a:pt x="1290" y="848"/>
                    <a:pt x="1290" y="852"/>
                  </a:cubicBezTo>
                  <a:cubicBezTo>
                    <a:pt x="1278" y="809"/>
                    <a:pt x="1249" y="762"/>
                    <a:pt x="1206" y="744"/>
                  </a:cubicBezTo>
                  <a:cubicBezTo>
                    <a:pt x="1218" y="726"/>
                    <a:pt x="1224" y="707"/>
                    <a:pt x="1218" y="683"/>
                  </a:cubicBezTo>
                  <a:cubicBezTo>
                    <a:pt x="1229" y="685"/>
                    <a:pt x="1217" y="692"/>
                    <a:pt x="1218" y="683"/>
                  </a:cubicBezTo>
                  <a:cubicBezTo>
                    <a:pt x="1229" y="685"/>
                    <a:pt x="1230" y="679"/>
                    <a:pt x="1230" y="670"/>
                  </a:cubicBezTo>
                  <a:cubicBezTo>
                    <a:pt x="1230" y="658"/>
                    <a:pt x="1218" y="651"/>
                    <a:pt x="1218" y="665"/>
                  </a:cubicBezTo>
                  <a:cubicBezTo>
                    <a:pt x="1222" y="658"/>
                    <a:pt x="1217" y="647"/>
                    <a:pt x="1212" y="639"/>
                  </a:cubicBezTo>
                  <a:cubicBezTo>
                    <a:pt x="1188" y="643"/>
                    <a:pt x="1204" y="640"/>
                    <a:pt x="1212" y="639"/>
                  </a:cubicBezTo>
                  <a:cubicBezTo>
                    <a:pt x="1206" y="641"/>
                    <a:pt x="1200" y="635"/>
                    <a:pt x="1200" y="635"/>
                  </a:cubicBezTo>
                  <a:cubicBezTo>
                    <a:pt x="1194" y="605"/>
                    <a:pt x="1170" y="563"/>
                    <a:pt x="1194" y="544"/>
                  </a:cubicBezTo>
                  <a:cubicBezTo>
                    <a:pt x="1218" y="526"/>
                    <a:pt x="1260" y="550"/>
                    <a:pt x="1278" y="520"/>
                  </a:cubicBezTo>
                  <a:cubicBezTo>
                    <a:pt x="1290" y="537"/>
                    <a:pt x="1315" y="533"/>
                    <a:pt x="1327" y="549"/>
                  </a:cubicBezTo>
                  <a:cubicBezTo>
                    <a:pt x="1326" y="546"/>
                    <a:pt x="1329" y="548"/>
                    <a:pt x="1325" y="546"/>
                  </a:cubicBezTo>
                  <a:cubicBezTo>
                    <a:pt x="1339" y="563"/>
                    <a:pt x="1351" y="575"/>
                    <a:pt x="1375" y="563"/>
                  </a:cubicBezTo>
                  <a:cubicBezTo>
                    <a:pt x="1375" y="563"/>
                    <a:pt x="1381" y="569"/>
                    <a:pt x="1384" y="570"/>
                  </a:cubicBezTo>
                  <a:cubicBezTo>
                    <a:pt x="1386" y="562"/>
                    <a:pt x="1376" y="557"/>
                    <a:pt x="1384" y="570"/>
                  </a:cubicBezTo>
                  <a:cubicBezTo>
                    <a:pt x="1386" y="562"/>
                    <a:pt x="1391" y="560"/>
                    <a:pt x="1396" y="565"/>
                  </a:cubicBezTo>
                  <a:cubicBezTo>
                    <a:pt x="1402" y="570"/>
                    <a:pt x="1398" y="580"/>
                    <a:pt x="1399" y="586"/>
                  </a:cubicBezTo>
                  <a:cubicBezTo>
                    <a:pt x="1400" y="595"/>
                    <a:pt x="1408" y="618"/>
                    <a:pt x="1416" y="615"/>
                  </a:cubicBezTo>
                  <a:cubicBezTo>
                    <a:pt x="1412" y="614"/>
                    <a:pt x="1412" y="614"/>
                    <a:pt x="1409" y="615"/>
                  </a:cubicBezTo>
                  <a:cubicBezTo>
                    <a:pt x="1423" y="629"/>
                    <a:pt x="1417" y="641"/>
                    <a:pt x="1435" y="647"/>
                  </a:cubicBezTo>
                  <a:cubicBezTo>
                    <a:pt x="1435" y="653"/>
                    <a:pt x="1435" y="659"/>
                    <a:pt x="1428" y="664"/>
                  </a:cubicBezTo>
                  <a:cubicBezTo>
                    <a:pt x="1415" y="684"/>
                    <a:pt x="1435" y="670"/>
                    <a:pt x="1428" y="664"/>
                  </a:cubicBezTo>
                  <a:cubicBezTo>
                    <a:pt x="1415" y="684"/>
                    <a:pt x="1439" y="669"/>
                    <a:pt x="1444" y="665"/>
                  </a:cubicBezTo>
                  <a:cubicBezTo>
                    <a:pt x="1463" y="653"/>
                    <a:pt x="1466" y="661"/>
                    <a:pt x="1474" y="678"/>
                  </a:cubicBezTo>
                  <a:cubicBezTo>
                    <a:pt x="1477" y="667"/>
                    <a:pt x="1480" y="671"/>
                    <a:pt x="1485" y="672"/>
                  </a:cubicBezTo>
                  <a:cubicBezTo>
                    <a:pt x="1484" y="677"/>
                    <a:pt x="1490" y="683"/>
                    <a:pt x="1496" y="677"/>
                  </a:cubicBezTo>
                  <a:cubicBezTo>
                    <a:pt x="1496" y="665"/>
                    <a:pt x="1496" y="665"/>
                    <a:pt x="1496" y="665"/>
                  </a:cubicBezTo>
                  <a:cubicBezTo>
                    <a:pt x="1508" y="653"/>
                    <a:pt x="1526" y="647"/>
                    <a:pt x="1522" y="620"/>
                  </a:cubicBezTo>
                  <a:cubicBezTo>
                    <a:pt x="1522" y="621"/>
                    <a:pt x="1522" y="623"/>
                    <a:pt x="1522" y="624"/>
                  </a:cubicBezTo>
                  <a:cubicBezTo>
                    <a:pt x="1520" y="599"/>
                    <a:pt x="1502" y="573"/>
                    <a:pt x="1520" y="550"/>
                  </a:cubicBezTo>
                  <a:cubicBezTo>
                    <a:pt x="1531" y="561"/>
                    <a:pt x="1546" y="574"/>
                    <a:pt x="1559" y="582"/>
                  </a:cubicBezTo>
                  <a:cubicBezTo>
                    <a:pt x="1564" y="585"/>
                    <a:pt x="1572" y="586"/>
                    <a:pt x="1577" y="589"/>
                  </a:cubicBezTo>
                  <a:cubicBezTo>
                    <a:pt x="1581" y="592"/>
                    <a:pt x="1584" y="597"/>
                    <a:pt x="1588" y="599"/>
                  </a:cubicBezTo>
                  <a:cubicBezTo>
                    <a:pt x="1590" y="600"/>
                    <a:pt x="1596" y="597"/>
                    <a:pt x="1598" y="599"/>
                  </a:cubicBezTo>
                  <a:cubicBezTo>
                    <a:pt x="1608" y="607"/>
                    <a:pt x="1591" y="612"/>
                    <a:pt x="1592" y="617"/>
                  </a:cubicBezTo>
                  <a:cubicBezTo>
                    <a:pt x="1595" y="631"/>
                    <a:pt x="1609" y="615"/>
                    <a:pt x="1613" y="613"/>
                  </a:cubicBezTo>
                  <a:cubicBezTo>
                    <a:pt x="1615" y="620"/>
                    <a:pt x="1621" y="624"/>
                    <a:pt x="1627" y="627"/>
                  </a:cubicBezTo>
                  <a:cubicBezTo>
                    <a:pt x="1626" y="630"/>
                    <a:pt x="1627" y="629"/>
                    <a:pt x="1627" y="631"/>
                  </a:cubicBezTo>
                  <a:cubicBezTo>
                    <a:pt x="1633" y="629"/>
                    <a:pt x="1643" y="626"/>
                    <a:pt x="1646" y="634"/>
                  </a:cubicBezTo>
                  <a:cubicBezTo>
                    <a:pt x="1650" y="641"/>
                    <a:pt x="1641" y="646"/>
                    <a:pt x="1641" y="653"/>
                  </a:cubicBezTo>
                  <a:cubicBezTo>
                    <a:pt x="1653" y="654"/>
                    <a:pt x="1665" y="665"/>
                    <a:pt x="1677" y="659"/>
                  </a:cubicBezTo>
                  <a:cubicBezTo>
                    <a:pt x="1677" y="666"/>
                    <a:pt x="1675" y="673"/>
                    <a:pt x="1671" y="678"/>
                  </a:cubicBezTo>
                  <a:cubicBezTo>
                    <a:pt x="1673" y="678"/>
                    <a:pt x="1674" y="679"/>
                    <a:pt x="1676" y="679"/>
                  </a:cubicBezTo>
                  <a:cubicBezTo>
                    <a:pt x="1665" y="672"/>
                    <a:pt x="1679" y="696"/>
                    <a:pt x="1682" y="701"/>
                  </a:cubicBezTo>
                  <a:cubicBezTo>
                    <a:pt x="1688" y="710"/>
                    <a:pt x="1681" y="707"/>
                    <a:pt x="1691" y="706"/>
                  </a:cubicBezTo>
                  <a:cubicBezTo>
                    <a:pt x="1696" y="705"/>
                    <a:pt x="1694" y="699"/>
                    <a:pt x="1700" y="701"/>
                  </a:cubicBezTo>
                  <a:cubicBezTo>
                    <a:pt x="1700" y="701"/>
                    <a:pt x="1698" y="700"/>
                    <a:pt x="1697" y="699"/>
                  </a:cubicBezTo>
                  <a:cubicBezTo>
                    <a:pt x="1703" y="703"/>
                    <a:pt x="1699" y="710"/>
                    <a:pt x="1703" y="713"/>
                  </a:cubicBezTo>
                  <a:cubicBezTo>
                    <a:pt x="1706" y="716"/>
                    <a:pt x="1725" y="713"/>
                    <a:pt x="1726" y="713"/>
                  </a:cubicBezTo>
                  <a:cubicBezTo>
                    <a:pt x="1727" y="713"/>
                    <a:pt x="1732" y="715"/>
                    <a:pt x="1734" y="716"/>
                  </a:cubicBezTo>
                  <a:cubicBezTo>
                    <a:pt x="1722" y="744"/>
                    <a:pt x="1767" y="727"/>
                    <a:pt x="1777" y="725"/>
                  </a:cubicBezTo>
                  <a:cubicBezTo>
                    <a:pt x="1776" y="725"/>
                    <a:pt x="1776" y="725"/>
                    <a:pt x="1775" y="725"/>
                  </a:cubicBezTo>
                  <a:cubicBezTo>
                    <a:pt x="1784" y="742"/>
                    <a:pt x="1803" y="732"/>
                    <a:pt x="1810" y="720"/>
                  </a:cubicBezTo>
                  <a:cubicBezTo>
                    <a:pt x="1811" y="723"/>
                    <a:pt x="1813" y="724"/>
                    <a:pt x="1814" y="727"/>
                  </a:cubicBezTo>
                  <a:cubicBezTo>
                    <a:pt x="1816" y="723"/>
                    <a:pt x="1817" y="722"/>
                    <a:pt x="1814" y="727"/>
                  </a:cubicBezTo>
                  <a:cubicBezTo>
                    <a:pt x="1847" y="721"/>
                    <a:pt x="1829" y="753"/>
                    <a:pt x="1816" y="768"/>
                  </a:cubicBezTo>
                  <a:cubicBezTo>
                    <a:pt x="1812" y="773"/>
                    <a:pt x="1774" y="804"/>
                    <a:pt x="1798" y="811"/>
                  </a:cubicBezTo>
                  <a:cubicBezTo>
                    <a:pt x="1813" y="815"/>
                    <a:pt x="1826" y="762"/>
                    <a:pt x="1832" y="753"/>
                  </a:cubicBezTo>
                  <a:cubicBezTo>
                    <a:pt x="1847" y="731"/>
                    <a:pt x="1861" y="746"/>
                    <a:pt x="1866" y="766"/>
                  </a:cubicBezTo>
                  <a:cubicBezTo>
                    <a:pt x="1865" y="763"/>
                    <a:pt x="1865" y="762"/>
                    <a:pt x="1864" y="760"/>
                  </a:cubicBezTo>
                  <a:cubicBezTo>
                    <a:pt x="1864" y="763"/>
                    <a:pt x="1865" y="763"/>
                    <a:pt x="1866" y="766"/>
                  </a:cubicBezTo>
                  <a:cubicBezTo>
                    <a:pt x="1867" y="758"/>
                    <a:pt x="1885" y="732"/>
                    <a:pt x="1889" y="747"/>
                  </a:cubicBezTo>
                  <a:cubicBezTo>
                    <a:pt x="1894" y="750"/>
                    <a:pt x="1894" y="744"/>
                    <a:pt x="1900" y="744"/>
                  </a:cubicBezTo>
                  <a:cubicBezTo>
                    <a:pt x="1912" y="768"/>
                    <a:pt x="1930" y="786"/>
                    <a:pt x="1941" y="809"/>
                  </a:cubicBezTo>
                  <a:cubicBezTo>
                    <a:pt x="1941" y="807"/>
                    <a:pt x="1941" y="806"/>
                    <a:pt x="1940" y="804"/>
                  </a:cubicBezTo>
                  <a:cubicBezTo>
                    <a:pt x="1949" y="846"/>
                    <a:pt x="1906" y="864"/>
                    <a:pt x="1894" y="895"/>
                  </a:cubicBezTo>
                  <a:cubicBezTo>
                    <a:pt x="1882" y="913"/>
                    <a:pt x="1882" y="931"/>
                    <a:pt x="1876" y="949"/>
                  </a:cubicBezTo>
                  <a:cubicBezTo>
                    <a:pt x="1870" y="961"/>
                    <a:pt x="1864" y="967"/>
                    <a:pt x="1852" y="973"/>
                  </a:cubicBezTo>
                  <a:cubicBezTo>
                    <a:pt x="1798" y="997"/>
                    <a:pt x="1737" y="1015"/>
                    <a:pt x="1689" y="1046"/>
                  </a:cubicBezTo>
                  <a:cubicBezTo>
                    <a:pt x="1683" y="1082"/>
                    <a:pt x="1671" y="1112"/>
                    <a:pt x="1647" y="1136"/>
                  </a:cubicBezTo>
                  <a:cubicBezTo>
                    <a:pt x="1647" y="1184"/>
                    <a:pt x="1622" y="1221"/>
                    <a:pt x="1608" y="1265"/>
                  </a:cubicBezTo>
                  <a:cubicBezTo>
                    <a:pt x="1633" y="1256"/>
                    <a:pt x="1611" y="1249"/>
                    <a:pt x="1608" y="1265"/>
                  </a:cubicBezTo>
                  <a:cubicBezTo>
                    <a:pt x="1616" y="1263"/>
                    <a:pt x="1622" y="1257"/>
                    <a:pt x="1622" y="1257"/>
                  </a:cubicBezTo>
                  <a:cubicBezTo>
                    <a:pt x="1647" y="1190"/>
                    <a:pt x="1659" y="1112"/>
                    <a:pt x="1731" y="1082"/>
                  </a:cubicBezTo>
                  <a:cubicBezTo>
                    <a:pt x="1749" y="1076"/>
                    <a:pt x="1767" y="1064"/>
                    <a:pt x="1789" y="1089"/>
                  </a:cubicBezTo>
                  <a:cubicBezTo>
                    <a:pt x="1788" y="1088"/>
                    <a:pt x="1787" y="1087"/>
                    <a:pt x="1787" y="1085"/>
                  </a:cubicBezTo>
                  <a:cubicBezTo>
                    <a:pt x="1792" y="1094"/>
                    <a:pt x="1792" y="1106"/>
                    <a:pt x="1786" y="1118"/>
                  </a:cubicBezTo>
                  <a:cubicBezTo>
                    <a:pt x="1773" y="1136"/>
                    <a:pt x="1755" y="1136"/>
                    <a:pt x="1736" y="1148"/>
                  </a:cubicBezTo>
                  <a:cubicBezTo>
                    <a:pt x="1735" y="1148"/>
                    <a:pt x="1740" y="1147"/>
                    <a:pt x="1740" y="1147"/>
                  </a:cubicBezTo>
                  <a:cubicBezTo>
                    <a:pt x="1755" y="1142"/>
                    <a:pt x="1767" y="1160"/>
                    <a:pt x="1786" y="1136"/>
                  </a:cubicBezTo>
                  <a:cubicBezTo>
                    <a:pt x="1797" y="1148"/>
                    <a:pt x="1786" y="1167"/>
                    <a:pt x="1789" y="1182"/>
                  </a:cubicBezTo>
                  <a:cubicBezTo>
                    <a:pt x="1791" y="1179"/>
                    <a:pt x="1792" y="1179"/>
                    <a:pt x="1793" y="1176"/>
                  </a:cubicBezTo>
                  <a:cubicBezTo>
                    <a:pt x="1791" y="1177"/>
                    <a:pt x="1790" y="1179"/>
                    <a:pt x="1789" y="1182"/>
                  </a:cubicBezTo>
                  <a:cubicBezTo>
                    <a:pt x="1792" y="1181"/>
                    <a:pt x="1794" y="1182"/>
                    <a:pt x="1798" y="1178"/>
                  </a:cubicBezTo>
                  <a:cubicBezTo>
                    <a:pt x="1797" y="1203"/>
                    <a:pt x="1835" y="1203"/>
                    <a:pt x="1852" y="1209"/>
                  </a:cubicBezTo>
                  <a:cubicBezTo>
                    <a:pt x="1851" y="1209"/>
                    <a:pt x="1849" y="1209"/>
                    <a:pt x="1848" y="1209"/>
                  </a:cubicBezTo>
                  <a:cubicBezTo>
                    <a:pt x="1848" y="1210"/>
                    <a:pt x="1849" y="1210"/>
                    <a:pt x="1849" y="1211"/>
                  </a:cubicBezTo>
                  <a:cubicBezTo>
                    <a:pt x="1855" y="1213"/>
                    <a:pt x="1877" y="1218"/>
                    <a:pt x="1879" y="1212"/>
                  </a:cubicBezTo>
                  <a:cubicBezTo>
                    <a:pt x="1880" y="1211"/>
                    <a:pt x="1880" y="1211"/>
                    <a:pt x="1879" y="1212"/>
                  </a:cubicBezTo>
                  <a:cubicBezTo>
                    <a:pt x="1887" y="1207"/>
                    <a:pt x="1897" y="1209"/>
                    <a:pt x="1905" y="1204"/>
                  </a:cubicBezTo>
                  <a:cubicBezTo>
                    <a:pt x="1911" y="1200"/>
                    <a:pt x="1920" y="1182"/>
                    <a:pt x="1925" y="1198"/>
                  </a:cubicBezTo>
                  <a:cubicBezTo>
                    <a:pt x="1929" y="1182"/>
                    <a:pt x="1943" y="1191"/>
                    <a:pt x="1950" y="1199"/>
                  </a:cubicBezTo>
                  <a:cubicBezTo>
                    <a:pt x="1949" y="1203"/>
                    <a:pt x="1955" y="1209"/>
                    <a:pt x="1955" y="1209"/>
                  </a:cubicBezTo>
                  <a:cubicBezTo>
                    <a:pt x="1930" y="1233"/>
                    <a:pt x="1918" y="1269"/>
                    <a:pt x="1878" y="1280"/>
                  </a:cubicBezTo>
                  <a:cubicBezTo>
                    <a:pt x="1879" y="1284"/>
                    <a:pt x="1881" y="1287"/>
                    <a:pt x="1884" y="1289"/>
                  </a:cubicBezTo>
                  <a:cubicBezTo>
                    <a:pt x="1883" y="1285"/>
                    <a:pt x="1881" y="1282"/>
                    <a:pt x="1878" y="1280"/>
                  </a:cubicBezTo>
                  <a:cubicBezTo>
                    <a:pt x="1882" y="1311"/>
                    <a:pt x="1864" y="1335"/>
                    <a:pt x="1852" y="1360"/>
                  </a:cubicBezTo>
                  <a:cubicBezTo>
                    <a:pt x="1852" y="1360"/>
                    <a:pt x="1840" y="1360"/>
                    <a:pt x="1834" y="1360"/>
                  </a:cubicBezTo>
                  <a:cubicBezTo>
                    <a:pt x="1835" y="1352"/>
                    <a:pt x="1831" y="1352"/>
                    <a:pt x="1828" y="1348"/>
                  </a:cubicBezTo>
                  <a:cubicBezTo>
                    <a:pt x="1828" y="1349"/>
                    <a:pt x="1819" y="1343"/>
                    <a:pt x="1820" y="1344"/>
                  </a:cubicBezTo>
                  <a:cubicBezTo>
                    <a:pt x="1792" y="1305"/>
                    <a:pt x="1834" y="1275"/>
                    <a:pt x="1854" y="1250"/>
                  </a:cubicBezTo>
                  <a:cubicBezTo>
                    <a:pt x="1860" y="1261"/>
                    <a:pt x="1873" y="1243"/>
                    <a:pt x="1879" y="1239"/>
                  </a:cubicBezTo>
                  <a:cubicBezTo>
                    <a:pt x="1870" y="1239"/>
                    <a:pt x="1861" y="1242"/>
                    <a:pt x="1853" y="1246"/>
                  </a:cubicBezTo>
                  <a:cubicBezTo>
                    <a:pt x="1850" y="1247"/>
                    <a:pt x="1837" y="1258"/>
                    <a:pt x="1835" y="1258"/>
                  </a:cubicBezTo>
                  <a:cubicBezTo>
                    <a:pt x="1824" y="1255"/>
                    <a:pt x="1849" y="1232"/>
                    <a:pt x="1838" y="1233"/>
                  </a:cubicBezTo>
                  <a:cubicBezTo>
                    <a:pt x="1823" y="1234"/>
                    <a:pt x="1817" y="1291"/>
                    <a:pt x="1794" y="1276"/>
                  </a:cubicBezTo>
                  <a:cubicBezTo>
                    <a:pt x="1799" y="1289"/>
                    <a:pt x="1780" y="1300"/>
                    <a:pt x="1769" y="1299"/>
                  </a:cubicBezTo>
                  <a:cubicBezTo>
                    <a:pt x="1772" y="1300"/>
                    <a:pt x="1771" y="1302"/>
                    <a:pt x="1773" y="1304"/>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1076">
              <a:extLst>
                <a:ext uri="{FF2B5EF4-FFF2-40B4-BE49-F238E27FC236}">
                  <a16:creationId xmlns:a16="http://schemas.microsoft.com/office/drawing/2014/main" id="{4EBDFB0F-65C7-43BA-8C54-21CDD0908A48}"/>
                </a:ext>
              </a:extLst>
            </p:cNvPr>
            <p:cNvSpPr>
              <a:spLocks/>
            </p:cNvSpPr>
            <p:nvPr/>
          </p:nvSpPr>
          <p:spPr bwMode="auto">
            <a:xfrm>
              <a:off x="-8288541" y="1603383"/>
              <a:ext cx="1930447" cy="1343031"/>
            </a:xfrm>
            <a:custGeom>
              <a:avLst/>
              <a:gdLst>
                <a:gd name="T0" fmla="*/ 95 w 1955"/>
                <a:gd name="T1" fmla="*/ 73 h 1360"/>
                <a:gd name="T2" fmla="*/ 179 w 1955"/>
                <a:gd name="T3" fmla="*/ 86 h 1360"/>
                <a:gd name="T4" fmla="*/ 185 w 1955"/>
                <a:gd name="T5" fmla="*/ 104 h 1360"/>
                <a:gd name="T6" fmla="*/ 247 w 1955"/>
                <a:gd name="T7" fmla="*/ 123 h 1360"/>
                <a:gd name="T8" fmla="*/ 379 w 1955"/>
                <a:gd name="T9" fmla="*/ 233 h 1360"/>
                <a:gd name="T10" fmla="*/ 403 w 1955"/>
                <a:gd name="T11" fmla="*/ 273 h 1360"/>
                <a:gd name="T12" fmla="*/ 513 w 1955"/>
                <a:gd name="T13" fmla="*/ 387 h 1360"/>
                <a:gd name="T14" fmla="*/ 566 w 1955"/>
                <a:gd name="T15" fmla="*/ 289 h 1360"/>
                <a:gd name="T16" fmla="*/ 573 w 1955"/>
                <a:gd name="T17" fmla="*/ 271 h 1360"/>
                <a:gd name="T18" fmla="*/ 611 w 1955"/>
                <a:gd name="T19" fmla="*/ 323 h 1360"/>
                <a:gd name="T20" fmla="*/ 717 w 1955"/>
                <a:gd name="T21" fmla="*/ 345 h 1360"/>
                <a:gd name="T22" fmla="*/ 698 w 1955"/>
                <a:gd name="T23" fmla="*/ 306 h 1360"/>
                <a:gd name="T24" fmla="*/ 759 w 1955"/>
                <a:gd name="T25" fmla="*/ 370 h 1360"/>
                <a:gd name="T26" fmla="*/ 796 w 1955"/>
                <a:gd name="T27" fmla="*/ 246 h 1360"/>
                <a:gd name="T28" fmla="*/ 766 w 1955"/>
                <a:gd name="T29" fmla="*/ 240 h 1360"/>
                <a:gd name="T30" fmla="*/ 738 w 1955"/>
                <a:gd name="T31" fmla="*/ 172 h 1360"/>
                <a:gd name="T32" fmla="*/ 818 w 1955"/>
                <a:gd name="T33" fmla="*/ 219 h 1360"/>
                <a:gd name="T34" fmla="*/ 837 w 1955"/>
                <a:gd name="T35" fmla="*/ 255 h 1360"/>
                <a:gd name="T36" fmla="*/ 880 w 1955"/>
                <a:gd name="T37" fmla="*/ 249 h 1360"/>
                <a:gd name="T38" fmla="*/ 946 w 1955"/>
                <a:gd name="T39" fmla="*/ 267 h 1360"/>
                <a:gd name="T40" fmla="*/ 940 w 1955"/>
                <a:gd name="T41" fmla="*/ 218 h 1360"/>
                <a:gd name="T42" fmla="*/ 1022 w 1955"/>
                <a:gd name="T43" fmla="*/ 237 h 1360"/>
                <a:gd name="T44" fmla="*/ 1026 w 1955"/>
                <a:gd name="T45" fmla="*/ 301 h 1360"/>
                <a:gd name="T46" fmla="*/ 989 w 1955"/>
                <a:gd name="T47" fmla="*/ 400 h 1360"/>
                <a:gd name="T48" fmla="*/ 887 w 1955"/>
                <a:gd name="T49" fmla="*/ 441 h 1360"/>
                <a:gd name="T50" fmla="*/ 865 w 1955"/>
                <a:gd name="T51" fmla="*/ 542 h 1360"/>
                <a:gd name="T52" fmla="*/ 785 w 1955"/>
                <a:gd name="T53" fmla="*/ 790 h 1360"/>
                <a:gd name="T54" fmla="*/ 1201 w 1955"/>
                <a:gd name="T55" fmla="*/ 1075 h 1360"/>
                <a:gd name="T56" fmla="*/ 1290 w 1955"/>
                <a:gd name="T57" fmla="*/ 1112 h 1360"/>
                <a:gd name="T58" fmla="*/ 1242 w 1955"/>
                <a:gd name="T59" fmla="*/ 949 h 1360"/>
                <a:gd name="T60" fmla="*/ 1290 w 1955"/>
                <a:gd name="T61" fmla="*/ 852 h 1360"/>
                <a:gd name="T62" fmla="*/ 1218 w 1955"/>
                <a:gd name="T63" fmla="*/ 665 h 1360"/>
                <a:gd name="T64" fmla="*/ 1278 w 1955"/>
                <a:gd name="T65" fmla="*/ 520 h 1360"/>
                <a:gd name="T66" fmla="*/ 1384 w 1955"/>
                <a:gd name="T67" fmla="*/ 570 h 1360"/>
                <a:gd name="T68" fmla="*/ 1435 w 1955"/>
                <a:gd name="T69" fmla="*/ 647 h 1360"/>
                <a:gd name="T70" fmla="*/ 1485 w 1955"/>
                <a:gd name="T71" fmla="*/ 672 h 1360"/>
                <a:gd name="T72" fmla="*/ 1520 w 1955"/>
                <a:gd name="T73" fmla="*/ 550 h 1360"/>
                <a:gd name="T74" fmla="*/ 1592 w 1955"/>
                <a:gd name="T75" fmla="*/ 617 h 1360"/>
                <a:gd name="T76" fmla="*/ 1641 w 1955"/>
                <a:gd name="T77" fmla="*/ 653 h 1360"/>
                <a:gd name="T78" fmla="*/ 1691 w 1955"/>
                <a:gd name="T79" fmla="*/ 706 h 1360"/>
                <a:gd name="T80" fmla="*/ 1734 w 1955"/>
                <a:gd name="T81" fmla="*/ 716 h 1360"/>
                <a:gd name="T82" fmla="*/ 1814 w 1955"/>
                <a:gd name="T83" fmla="*/ 727 h 1360"/>
                <a:gd name="T84" fmla="*/ 1864 w 1955"/>
                <a:gd name="T85" fmla="*/ 760 h 1360"/>
                <a:gd name="T86" fmla="*/ 1940 w 1955"/>
                <a:gd name="T87" fmla="*/ 804 h 1360"/>
                <a:gd name="T88" fmla="*/ 1647 w 1955"/>
                <a:gd name="T89" fmla="*/ 1136 h 1360"/>
                <a:gd name="T90" fmla="*/ 1789 w 1955"/>
                <a:gd name="T91" fmla="*/ 1089 h 1360"/>
                <a:gd name="T92" fmla="*/ 1786 w 1955"/>
                <a:gd name="T93" fmla="*/ 1136 h 1360"/>
                <a:gd name="T94" fmla="*/ 1852 w 1955"/>
                <a:gd name="T95" fmla="*/ 1209 h 1360"/>
                <a:gd name="T96" fmla="*/ 1905 w 1955"/>
                <a:gd name="T97" fmla="*/ 1204 h 1360"/>
                <a:gd name="T98" fmla="*/ 1884 w 1955"/>
                <a:gd name="T99" fmla="*/ 1289 h 1360"/>
                <a:gd name="T100" fmla="*/ 1820 w 1955"/>
                <a:gd name="T101" fmla="*/ 1344 h 1360"/>
                <a:gd name="T102" fmla="*/ 1838 w 1955"/>
                <a:gd name="T103" fmla="*/ 1233 h 1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55" h="1360">
                  <a:moveTo>
                    <a:pt x="0" y="0"/>
                  </a:moveTo>
                  <a:cubicBezTo>
                    <a:pt x="16" y="31"/>
                    <a:pt x="22" y="67"/>
                    <a:pt x="53" y="86"/>
                  </a:cubicBezTo>
                  <a:cubicBezTo>
                    <a:pt x="59" y="86"/>
                    <a:pt x="53" y="61"/>
                    <a:pt x="65" y="61"/>
                  </a:cubicBezTo>
                  <a:cubicBezTo>
                    <a:pt x="77" y="61"/>
                    <a:pt x="95" y="55"/>
                    <a:pt x="101" y="67"/>
                  </a:cubicBezTo>
                  <a:cubicBezTo>
                    <a:pt x="95" y="73"/>
                    <a:pt x="95" y="73"/>
                    <a:pt x="95" y="73"/>
                  </a:cubicBezTo>
                  <a:cubicBezTo>
                    <a:pt x="95" y="80"/>
                    <a:pt x="95" y="92"/>
                    <a:pt x="113" y="86"/>
                  </a:cubicBezTo>
                  <a:cubicBezTo>
                    <a:pt x="119" y="86"/>
                    <a:pt x="119" y="80"/>
                    <a:pt x="122" y="75"/>
                  </a:cubicBezTo>
                  <a:cubicBezTo>
                    <a:pt x="127" y="75"/>
                    <a:pt x="118" y="80"/>
                    <a:pt x="122" y="75"/>
                  </a:cubicBezTo>
                  <a:cubicBezTo>
                    <a:pt x="137" y="73"/>
                    <a:pt x="149" y="67"/>
                    <a:pt x="153" y="80"/>
                  </a:cubicBezTo>
                  <a:cubicBezTo>
                    <a:pt x="162" y="79"/>
                    <a:pt x="172" y="79"/>
                    <a:pt x="179" y="86"/>
                  </a:cubicBezTo>
                  <a:cubicBezTo>
                    <a:pt x="161" y="86"/>
                    <a:pt x="155" y="104"/>
                    <a:pt x="131" y="92"/>
                  </a:cubicBezTo>
                  <a:cubicBezTo>
                    <a:pt x="125" y="92"/>
                    <a:pt x="125" y="98"/>
                    <a:pt x="120" y="98"/>
                  </a:cubicBezTo>
                  <a:cubicBezTo>
                    <a:pt x="130" y="95"/>
                    <a:pt x="127" y="91"/>
                    <a:pt x="120" y="98"/>
                  </a:cubicBezTo>
                  <a:cubicBezTo>
                    <a:pt x="142" y="103"/>
                    <a:pt x="165" y="98"/>
                    <a:pt x="188" y="97"/>
                  </a:cubicBezTo>
                  <a:cubicBezTo>
                    <a:pt x="185" y="98"/>
                    <a:pt x="185" y="104"/>
                    <a:pt x="185" y="104"/>
                  </a:cubicBezTo>
                  <a:cubicBezTo>
                    <a:pt x="198" y="92"/>
                    <a:pt x="210" y="92"/>
                    <a:pt x="222" y="80"/>
                  </a:cubicBezTo>
                  <a:cubicBezTo>
                    <a:pt x="228" y="104"/>
                    <a:pt x="216" y="134"/>
                    <a:pt x="231" y="153"/>
                  </a:cubicBezTo>
                  <a:cubicBezTo>
                    <a:pt x="232" y="146"/>
                    <a:pt x="218" y="143"/>
                    <a:pt x="231" y="153"/>
                  </a:cubicBezTo>
                  <a:cubicBezTo>
                    <a:pt x="228" y="140"/>
                    <a:pt x="246" y="134"/>
                    <a:pt x="253" y="123"/>
                  </a:cubicBezTo>
                  <a:cubicBezTo>
                    <a:pt x="251" y="123"/>
                    <a:pt x="249" y="123"/>
                    <a:pt x="247" y="123"/>
                  </a:cubicBezTo>
                  <a:cubicBezTo>
                    <a:pt x="252" y="122"/>
                    <a:pt x="258" y="116"/>
                    <a:pt x="258" y="116"/>
                  </a:cubicBezTo>
                  <a:cubicBezTo>
                    <a:pt x="276" y="128"/>
                    <a:pt x="252" y="146"/>
                    <a:pt x="246" y="158"/>
                  </a:cubicBezTo>
                  <a:cubicBezTo>
                    <a:pt x="252" y="158"/>
                    <a:pt x="258" y="164"/>
                    <a:pt x="258" y="164"/>
                  </a:cubicBezTo>
                  <a:cubicBezTo>
                    <a:pt x="270" y="158"/>
                    <a:pt x="282" y="140"/>
                    <a:pt x="294" y="146"/>
                  </a:cubicBezTo>
                  <a:cubicBezTo>
                    <a:pt x="324" y="176"/>
                    <a:pt x="336" y="218"/>
                    <a:pt x="379" y="233"/>
                  </a:cubicBezTo>
                  <a:cubicBezTo>
                    <a:pt x="378" y="230"/>
                    <a:pt x="378" y="229"/>
                    <a:pt x="377" y="227"/>
                  </a:cubicBezTo>
                  <a:cubicBezTo>
                    <a:pt x="377" y="230"/>
                    <a:pt x="378" y="231"/>
                    <a:pt x="379" y="233"/>
                  </a:cubicBezTo>
                  <a:cubicBezTo>
                    <a:pt x="385" y="230"/>
                    <a:pt x="391" y="230"/>
                    <a:pt x="391" y="230"/>
                  </a:cubicBezTo>
                  <a:cubicBezTo>
                    <a:pt x="397" y="243"/>
                    <a:pt x="409" y="249"/>
                    <a:pt x="409" y="267"/>
                  </a:cubicBezTo>
                  <a:cubicBezTo>
                    <a:pt x="403" y="273"/>
                    <a:pt x="403" y="273"/>
                    <a:pt x="403" y="273"/>
                  </a:cubicBezTo>
                  <a:cubicBezTo>
                    <a:pt x="397" y="273"/>
                    <a:pt x="391" y="267"/>
                    <a:pt x="385" y="267"/>
                  </a:cubicBezTo>
                  <a:cubicBezTo>
                    <a:pt x="379" y="267"/>
                    <a:pt x="373" y="273"/>
                    <a:pt x="379" y="279"/>
                  </a:cubicBezTo>
                  <a:cubicBezTo>
                    <a:pt x="409" y="303"/>
                    <a:pt x="451" y="303"/>
                    <a:pt x="487" y="303"/>
                  </a:cubicBezTo>
                  <a:cubicBezTo>
                    <a:pt x="487" y="315"/>
                    <a:pt x="499" y="309"/>
                    <a:pt x="505" y="315"/>
                  </a:cubicBezTo>
                  <a:cubicBezTo>
                    <a:pt x="512" y="339"/>
                    <a:pt x="499" y="363"/>
                    <a:pt x="513" y="387"/>
                  </a:cubicBezTo>
                  <a:cubicBezTo>
                    <a:pt x="513" y="385"/>
                    <a:pt x="513" y="382"/>
                    <a:pt x="513" y="380"/>
                  </a:cubicBezTo>
                  <a:cubicBezTo>
                    <a:pt x="513" y="383"/>
                    <a:pt x="513" y="384"/>
                    <a:pt x="513" y="387"/>
                  </a:cubicBezTo>
                  <a:cubicBezTo>
                    <a:pt x="518" y="375"/>
                    <a:pt x="512" y="348"/>
                    <a:pt x="530" y="351"/>
                  </a:cubicBezTo>
                  <a:cubicBezTo>
                    <a:pt x="518" y="330"/>
                    <a:pt x="512" y="309"/>
                    <a:pt x="541" y="302"/>
                  </a:cubicBezTo>
                  <a:cubicBezTo>
                    <a:pt x="547" y="301"/>
                    <a:pt x="568" y="300"/>
                    <a:pt x="566" y="289"/>
                  </a:cubicBezTo>
                  <a:cubicBezTo>
                    <a:pt x="564" y="280"/>
                    <a:pt x="555" y="288"/>
                    <a:pt x="552" y="293"/>
                  </a:cubicBezTo>
                  <a:cubicBezTo>
                    <a:pt x="543" y="290"/>
                    <a:pt x="521" y="281"/>
                    <a:pt x="521" y="298"/>
                  </a:cubicBezTo>
                  <a:cubicBezTo>
                    <a:pt x="513" y="295"/>
                    <a:pt x="514" y="287"/>
                    <a:pt x="506" y="287"/>
                  </a:cubicBezTo>
                  <a:cubicBezTo>
                    <a:pt x="515" y="271"/>
                    <a:pt x="533" y="268"/>
                    <a:pt x="550" y="267"/>
                  </a:cubicBezTo>
                  <a:cubicBezTo>
                    <a:pt x="559" y="266"/>
                    <a:pt x="566" y="265"/>
                    <a:pt x="573" y="271"/>
                  </a:cubicBezTo>
                  <a:cubicBezTo>
                    <a:pt x="578" y="277"/>
                    <a:pt x="582" y="289"/>
                    <a:pt x="572" y="291"/>
                  </a:cubicBezTo>
                  <a:cubicBezTo>
                    <a:pt x="578" y="295"/>
                    <a:pt x="584" y="298"/>
                    <a:pt x="588" y="304"/>
                  </a:cubicBezTo>
                  <a:cubicBezTo>
                    <a:pt x="593" y="311"/>
                    <a:pt x="588" y="312"/>
                    <a:pt x="595" y="315"/>
                  </a:cubicBezTo>
                  <a:cubicBezTo>
                    <a:pt x="599" y="317"/>
                    <a:pt x="609" y="315"/>
                    <a:pt x="614" y="315"/>
                  </a:cubicBezTo>
                  <a:cubicBezTo>
                    <a:pt x="611" y="318"/>
                    <a:pt x="612" y="321"/>
                    <a:pt x="611" y="323"/>
                  </a:cubicBezTo>
                  <a:cubicBezTo>
                    <a:pt x="613" y="321"/>
                    <a:pt x="614" y="320"/>
                    <a:pt x="616" y="319"/>
                  </a:cubicBezTo>
                  <a:cubicBezTo>
                    <a:pt x="638" y="345"/>
                    <a:pt x="668" y="327"/>
                    <a:pt x="699" y="333"/>
                  </a:cubicBezTo>
                  <a:cubicBezTo>
                    <a:pt x="691" y="329"/>
                    <a:pt x="694" y="324"/>
                    <a:pt x="699" y="319"/>
                  </a:cubicBezTo>
                  <a:cubicBezTo>
                    <a:pt x="696" y="323"/>
                    <a:pt x="697" y="325"/>
                    <a:pt x="693" y="322"/>
                  </a:cubicBezTo>
                  <a:cubicBezTo>
                    <a:pt x="711" y="321"/>
                    <a:pt x="699" y="345"/>
                    <a:pt x="717" y="345"/>
                  </a:cubicBezTo>
                  <a:cubicBezTo>
                    <a:pt x="729" y="345"/>
                    <a:pt x="729" y="339"/>
                    <a:pt x="729" y="333"/>
                  </a:cubicBezTo>
                  <a:cubicBezTo>
                    <a:pt x="722" y="336"/>
                    <a:pt x="723" y="351"/>
                    <a:pt x="729" y="333"/>
                  </a:cubicBezTo>
                  <a:cubicBezTo>
                    <a:pt x="717" y="333"/>
                    <a:pt x="711" y="315"/>
                    <a:pt x="699" y="321"/>
                  </a:cubicBezTo>
                  <a:cubicBezTo>
                    <a:pt x="699" y="315"/>
                    <a:pt x="699" y="309"/>
                    <a:pt x="698" y="306"/>
                  </a:cubicBezTo>
                  <a:cubicBezTo>
                    <a:pt x="705" y="305"/>
                    <a:pt x="699" y="309"/>
                    <a:pt x="698" y="306"/>
                  </a:cubicBezTo>
                  <a:cubicBezTo>
                    <a:pt x="717" y="285"/>
                    <a:pt x="735" y="303"/>
                    <a:pt x="748" y="315"/>
                  </a:cubicBezTo>
                  <a:cubicBezTo>
                    <a:pt x="749" y="316"/>
                    <a:pt x="747" y="313"/>
                    <a:pt x="747" y="313"/>
                  </a:cubicBezTo>
                  <a:cubicBezTo>
                    <a:pt x="752" y="331"/>
                    <a:pt x="741" y="346"/>
                    <a:pt x="741" y="363"/>
                  </a:cubicBezTo>
                  <a:cubicBezTo>
                    <a:pt x="742" y="363"/>
                    <a:pt x="750" y="358"/>
                    <a:pt x="751" y="359"/>
                  </a:cubicBezTo>
                  <a:cubicBezTo>
                    <a:pt x="755" y="361"/>
                    <a:pt x="753" y="367"/>
                    <a:pt x="759" y="370"/>
                  </a:cubicBezTo>
                  <a:cubicBezTo>
                    <a:pt x="760" y="354"/>
                    <a:pt x="751" y="334"/>
                    <a:pt x="763" y="320"/>
                  </a:cubicBezTo>
                  <a:cubicBezTo>
                    <a:pt x="772" y="337"/>
                    <a:pt x="810" y="282"/>
                    <a:pt x="787" y="274"/>
                  </a:cubicBezTo>
                  <a:cubicBezTo>
                    <a:pt x="787" y="282"/>
                    <a:pt x="777" y="291"/>
                    <a:pt x="775" y="280"/>
                  </a:cubicBezTo>
                  <a:cubicBezTo>
                    <a:pt x="774" y="278"/>
                    <a:pt x="782" y="257"/>
                    <a:pt x="783" y="255"/>
                  </a:cubicBezTo>
                  <a:cubicBezTo>
                    <a:pt x="787" y="249"/>
                    <a:pt x="792" y="250"/>
                    <a:pt x="796" y="246"/>
                  </a:cubicBezTo>
                  <a:cubicBezTo>
                    <a:pt x="795" y="247"/>
                    <a:pt x="794" y="248"/>
                    <a:pt x="793" y="249"/>
                  </a:cubicBezTo>
                  <a:cubicBezTo>
                    <a:pt x="794" y="238"/>
                    <a:pt x="783" y="247"/>
                    <a:pt x="777" y="243"/>
                  </a:cubicBezTo>
                  <a:cubicBezTo>
                    <a:pt x="773" y="240"/>
                    <a:pt x="780" y="232"/>
                    <a:pt x="771" y="230"/>
                  </a:cubicBezTo>
                  <a:cubicBezTo>
                    <a:pt x="767" y="230"/>
                    <a:pt x="763" y="237"/>
                    <a:pt x="761" y="240"/>
                  </a:cubicBezTo>
                  <a:cubicBezTo>
                    <a:pt x="763" y="240"/>
                    <a:pt x="765" y="240"/>
                    <a:pt x="766" y="240"/>
                  </a:cubicBezTo>
                  <a:cubicBezTo>
                    <a:pt x="756" y="239"/>
                    <a:pt x="735" y="212"/>
                    <a:pt x="741" y="200"/>
                  </a:cubicBezTo>
                  <a:cubicBezTo>
                    <a:pt x="742" y="198"/>
                    <a:pt x="746" y="198"/>
                    <a:pt x="747" y="196"/>
                  </a:cubicBezTo>
                  <a:cubicBezTo>
                    <a:pt x="747" y="196"/>
                    <a:pt x="753" y="189"/>
                    <a:pt x="753" y="189"/>
                  </a:cubicBezTo>
                  <a:cubicBezTo>
                    <a:pt x="750" y="192"/>
                    <a:pt x="746" y="188"/>
                    <a:pt x="751" y="195"/>
                  </a:cubicBezTo>
                  <a:cubicBezTo>
                    <a:pt x="748" y="187"/>
                    <a:pt x="738" y="181"/>
                    <a:pt x="738" y="172"/>
                  </a:cubicBezTo>
                  <a:cubicBezTo>
                    <a:pt x="739" y="164"/>
                    <a:pt x="751" y="155"/>
                    <a:pt x="755" y="158"/>
                  </a:cubicBezTo>
                  <a:cubicBezTo>
                    <a:pt x="755" y="151"/>
                    <a:pt x="753" y="124"/>
                    <a:pt x="768" y="129"/>
                  </a:cubicBezTo>
                  <a:cubicBezTo>
                    <a:pt x="771" y="140"/>
                    <a:pt x="789" y="134"/>
                    <a:pt x="795" y="146"/>
                  </a:cubicBezTo>
                  <a:cubicBezTo>
                    <a:pt x="813" y="164"/>
                    <a:pt x="807" y="194"/>
                    <a:pt x="822" y="215"/>
                  </a:cubicBezTo>
                  <a:cubicBezTo>
                    <a:pt x="819" y="215"/>
                    <a:pt x="821" y="214"/>
                    <a:pt x="818" y="219"/>
                  </a:cubicBezTo>
                  <a:cubicBezTo>
                    <a:pt x="819" y="219"/>
                    <a:pt x="819" y="218"/>
                    <a:pt x="819" y="218"/>
                  </a:cubicBezTo>
                  <a:cubicBezTo>
                    <a:pt x="816" y="227"/>
                    <a:pt x="809" y="244"/>
                    <a:pt x="828" y="241"/>
                  </a:cubicBezTo>
                  <a:cubicBezTo>
                    <a:pt x="828" y="241"/>
                    <a:pt x="827" y="241"/>
                    <a:pt x="827" y="241"/>
                  </a:cubicBezTo>
                  <a:cubicBezTo>
                    <a:pt x="832" y="241"/>
                    <a:pt x="840" y="239"/>
                    <a:pt x="845" y="243"/>
                  </a:cubicBezTo>
                  <a:cubicBezTo>
                    <a:pt x="854" y="250"/>
                    <a:pt x="846" y="256"/>
                    <a:pt x="837" y="255"/>
                  </a:cubicBezTo>
                  <a:cubicBezTo>
                    <a:pt x="839" y="256"/>
                    <a:pt x="842" y="258"/>
                    <a:pt x="844" y="259"/>
                  </a:cubicBezTo>
                  <a:cubicBezTo>
                    <a:pt x="842" y="257"/>
                    <a:pt x="840" y="256"/>
                    <a:pt x="837" y="255"/>
                  </a:cubicBezTo>
                  <a:cubicBezTo>
                    <a:pt x="859" y="265"/>
                    <a:pt x="856" y="288"/>
                    <a:pt x="856" y="309"/>
                  </a:cubicBezTo>
                  <a:cubicBezTo>
                    <a:pt x="862" y="309"/>
                    <a:pt x="868" y="309"/>
                    <a:pt x="868" y="309"/>
                  </a:cubicBezTo>
                  <a:cubicBezTo>
                    <a:pt x="874" y="291"/>
                    <a:pt x="862" y="261"/>
                    <a:pt x="880" y="249"/>
                  </a:cubicBezTo>
                  <a:cubicBezTo>
                    <a:pt x="892" y="255"/>
                    <a:pt x="892" y="255"/>
                    <a:pt x="892" y="255"/>
                  </a:cubicBezTo>
                  <a:cubicBezTo>
                    <a:pt x="910" y="285"/>
                    <a:pt x="892" y="339"/>
                    <a:pt x="936" y="349"/>
                  </a:cubicBezTo>
                  <a:cubicBezTo>
                    <a:pt x="929" y="342"/>
                    <a:pt x="915" y="355"/>
                    <a:pt x="936" y="349"/>
                  </a:cubicBezTo>
                  <a:cubicBezTo>
                    <a:pt x="934" y="351"/>
                    <a:pt x="928" y="315"/>
                    <a:pt x="928" y="351"/>
                  </a:cubicBezTo>
                  <a:cubicBezTo>
                    <a:pt x="958" y="333"/>
                    <a:pt x="940" y="297"/>
                    <a:pt x="946" y="267"/>
                  </a:cubicBezTo>
                  <a:cubicBezTo>
                    <a:pt x="946" y="267"/>
                    <a:pt x="952" y="267"/>
                    <a:pt x="956" y="266"/>
                  </a:cubicBezTo>
                  <a:cubicBezTo>
                    <a:pt x="953" y="264"/>
                    <a:pt x="951" y="263"/>
                    <a:pt x="948" y="262"/>
                  </a:cubicBezTo>
                  <a:cubicBezTo>
                    <a:pt x="950" y="264"/>
                    <a:pt x="953" y="265"/>
                    <a:pt x="956" y="266"/>
                  </a:cubicBezTo>
                  <a:cubicBezTo>
                    <a:pt x="952" y="249"/>
                    <a:pt x="940" y="236"/>
                    <a:pt x="940" y="218"/>
                  </a:cubicBezTo>
                  <a:cubicBezTo>
                    <a:pt x="949" y="215"/>
                    <a:pt x="943" y="224"/>
                    <a:pt x="940" y="218"/>
                  </a:cubicBezTo>
                  <a:cubicBezTo>
                    <a:pt x="958" y="224"/>
                    <a:pt x="976" y="212"/>
                    <a:pt x="995" y="224"/>
                  </a:cubicBezTo>
                  <a:cubicBezTo>
                    <a:pt x="995" y="230"/>
                    <a:pt x="1001" y="236"/>
                    <a:pt x="1001" y="236"/>
                  </a:cubicBezTo>
                  <a:cubicBezTo>
                    <a:pt x="1007" y="236"/>
                    <a:pt x="1019" y="236"/>
                    <a:pt x="1022" y="237"/>
                  </a:cubicBezTo>
                  <a:cubicBezTo>
                    <a:pt x="1022" y="238"/>
                    <a:pt x="1022" y="239"/>
                    <a:pt x="1021" y="240"/>
                  </a:cubicBezTo>
                  <a:cubicBezTo>
                    <a:pt x="1020" y="242"/>
                    <a:pt x="1022" y="234"/>
                    <a:pt x="1022" y="237"/>
                  </a:cubicBezTo>
                  <a:cubicBezTo>
                    <a:pt x="1016" y="242"/>
                    <a:pt x="1006" y="247"/>
                    <a:pt x="1014" y="255"/>
                  </a:cubicBezTo>
                  <a:cubicBezTo>
                    <a:pt x="1016" y="256"/>
                    <a:pt x="1023" y="253"/>
                    <a:pt x="1025" y="255"/>
                  </a:cubicBezTo>
                  <a:cubicBezTo>
                    <a:pt x="1029" y="260"/>
                    <a:pt x="1027" y="268"/>
                    <a:pt x="1022" y="272"/>
                  </a:cubicBezTo>
                  <a:cubicBezTo>
                    <a:pt x="1014" y="279"/>
                    <a:pt x="1011" y="267"/>
                    <a:pt x="1010" y="281"/>
                  </a:cubicBezTo>
                  <a:cubicBezTo>
                    <a:pt x="1009" y="293"/>
                    <a:pt x="1018" y="293"/>
                    <a:pt x="1026" y="301"/>
                  </a:cubicBezTo>
                  <a:cubicBezTo>
                    <a:pt x="1042" y="319"/>
                    <a:pt x="1041" y="348"/>
                    <a:pt x="1029" y="368"/>
                  </a:cubicBezTo>
                  <a:cubicBezTo>
                    <a:pt x="1010" y="401"/>
                    <a:pt x="1002" y="368"/>
                    <a:pt x="981" y="359"/>
                  </a:cubicBezTo>
                  <a:cubicBezTo>
                    <a:pt x="981" y="376"/>
                    <a:pt x="1009" y="378"/>
                    <a:pt x="1006" y="397"/>
                  </a:cubicBezTo>
                  <a:cubicBezTo>
                    <a:pt x="1000" y="394"/>
                    <a:pt x="994" y="392"/>
                    <a:pt x="989" y="387"/>
                  </a:cubicBezTo>
                  <a:cubicBezTo>
                    <a:pt x="989" y="391"/>
                    <a:pt x="988" y="396"/>
                    <a:pt x="989" y="400"/>
                  </a:cubicBezTo>
                  <a:cubicBezTo>
                    <a:pt x="976" y="399"/>
                    <a:pt x="964" y="385"/>
                    <a:pt x="951" y="387"/>
                  </a:cubicBezTo>
                  <a:cubicBezTo>
                    <a:pt x="932" y="389"/>
                    <a:pt x="945" y="400"/>
                    <a:pt x="958" y="400"/>
                  </a:cubicBezTo>
                  <a:cubicBezTo>
                    <a:pt x="958" y="416"/>
                    <a:pt x="952" y="436"/>
                    <a:pt x="937" y="446"/>
                  </a:cubicBezTo>
                  <a:cubicBezTo>
                    <a:pt x="922" y="455"/>
                    <a:pt x="909" y="446"/>
                    <a:pt x="906" y="430"/>
                  </a:cubicBezTo>
                  <a:cubicBezTo>
                    <a:pt x="896" y="428"/>
                    <a:pt x="867" y="421"/>
                    <a:pt x="887" y="441"/>
                  </a:cubicBezTo>
                  <a:cubicBezTo>
                    <a:pt x="904" y="454"/>
                    <a:pt x="952" y="448"/>
                    <a:pt x="946" y="478"/>
                  </a:cubicBezTo>
                  <a:cubicBezTo>
                    <a:pt x="940" y="484"/>
                    <a:pt x="934" y="496"/>
                    <a:pt x="928" y="508"/>
                  </a:cubicBezTo>
                  <a:cubicBezTo>
                    <a:pt x="922" y="514"/>
                    <a:pt x="904" y="520"/>
                    <a:pt x="892" y="520"/>
                  </a:cubicBezTo>
                  <a:cubicBezTo>
                    <a:pt x="886" y="526"/>
                    <a:pt x="886" y="544"/>
                    <a:pt x="859" y="540"/>
                  </a:cubicBezTo>
                  <a:cubicBezTo>
                    <a:pt x="862" y="542"/>
                    <a:pt x="861" y="542"/>
                    <a:pt x="865" y="542"/>
                  </a:cubicBezTo>
                  <a:cubicBezTo>
                    <a:pt x="863" y="541"/>
                    <a:pt x="861" y="541"/>
                    <a:pt x="859" y="540"/>
                  </a:cubicBezTo>
                  <a:cubicBezTo>
                    <a:pt x="872" y="544"/>
                    <a:pt x="865" y="566"/>
                    <a:pt x="874" y="575"/>
                  </a:cubicBezTo>
                  <a:cubicBezTo>
                    <a:pt x="864" y="576"/>
                    <a:pt x="857" y="593"/>
                    <a:pt x="850" y="581"/>
                  </a:cubicBezTo>
                  <a:cubicBezTo>
                    <a:pt x="813" y="641"/>
                    <a:pt x="759" y="720"/>
                    <a:pt x="789" y="793"/>
                  </a:cubicBezTo>
                  <a:cubicBezTo>
                    <a:pt x="788" y="792"/>
                    <a:pt x="786" y="791"/>
                    <a:pt x="785" y="790"/>
                  </a:cubicBezTo>
                  <a:cubicBezTo>
                    <a:pt x="838" y="774"/>
                    <a:pt x="850" y="834"/>
                    <a:pt x="856" y="877"/>
                  </a:cubicBezTo>
                  <a:cubicBezTo>
                    <a:pt x="886" y="877"/>
                    <a:pt x="922" y="870"/>
                    <a:pt x="952" y="889"/>
                  </a:cubicBezTo>
                  <a:cubicBezTo>
                    <a:pt x="1013" y="931"/>
                    <a:pt x="1079" y="949"/>
                    <a:pt x="1145" y="937"/>
                  </a:cubicBezTo>
                  <a:cubicBezTo>
                    <a:pt x="1170" y="961"/>
                    <a:pt x="1164" y="1003"/>
                    <a:pt x="1176" y="1033"/>
                  </a:cubicBezTo>
                  <a:cubicBezTo>
                    <a:pt x="1182" y="1052"/>
                    <a:pt x="1188" y="1064"/>
                    <a:pt x="1201" y="1075"/>
                  </a:cubicBezTo>
                  <a:cubicBezTo>
                    <a:pt x="1200" y="1075"/>
                    <a:pt x="1199" y="1074"/>
                    <a:pt x="1198" y="1073"/>
                  </a:cubicBezTo>
                  <a:cubicBezTo>
                    <a:pt x="1209" y="1088"/>
                    <a:pt x="1227" y="1092"/>
                    <a:pt x="1239" y="1106"/>
                  </a:cubicBezTo>
                  <a:cubicBezTo>
                    <a:pt x="1246" y="1113"/>
                    <a:pt x="1248" y="1126"/>
                    <a:pt x="1259" y="1125"/>
                  </a:cubicBezTo>
                  <a:cubicBezTo>
                    <a:pt x="1268" y="1124"/>
                    <a:pt x="1276" y="1107"/>
                    <a:pt x="1278" y="1100"/>
                  </a:cubicBezTo>
                  <a:cubicBezTo>
                    <a:pt x="1282" y="1104"/>
                    <a:pt x="1286" y="1108"/>
                    <a:pt x="1290" y="1112"/>
                  </a:cubicBezTo>
                  <a:cubicBezTo>
                    <a:pt x="1290" y="1094"/>
                    <a:pt x="1290" y="1082"/>
                    <a:pt x="1290" y="1064"/>
                  </a:cubicBezTo>
                  <a:cubicBezTo>
                    <a:pt x="1290" y="1058"/>
                    <a:pt x="1278" y="1058"/>
                    <a:pt x="1278" y="1052"/>
                  </a:cubicBezTo>
                  <a:cubicBezTo>
                    <a:pt x="1278" y="1033"/>
                    <a:pt x="1266" y="1021"/>
                    <a:pt x="1267" y="1005"/>
                  </a:cubicBezTo>
                  <a:cubicBezTo>
                    <a:pt x="1261" y="1006"/>
                    <a:pt x="1257" y="1000"/>
                    <a:pt x="1267" y="1005"/>
                  </a:cubicBezTo>
                  <a:cubicBezTo>
                    <a:pt x="1254" y="985"/>
                    <a:pt x="1248" y="967"/>
                    <a:pt x="1242" y="949"/>
                  </a:cubicBezTo>
                  <a:cubicBezTo>
                    <a:pt x="1236" y="937"/>
                    <a:pt x="1254" y="931"/>
                    <a:pt x="1266" y="919"/>
                  </a:cubicBezTo>
                  <a:cubicBezTo>
                    <a:pt x="1290" y="901"/>
                    <a:pt x="1284" y="864"/>
                    <a:pt x="1302" y="846"/>
                  </a:cubicBezTo>
                  <a:cubicBezTo>
                    <a:pt x="1299" y="845"/>
                    <a:pt x="1295" y="843"/>
                    <a:pt x="1292" y="840"/>
                  </a:cubicBezTo>
                  <a:cubicBezTo>
                    <a:pt x="1287" y="856"/>
                    <a:pt x="1302" y="848"/>
                    <a:pt x="1292" y="840"/>
                  </a:cubicBezTo>
                  <a:cubicBezTo>
                    <a:pt x="1291" y="844"/>
                    <a:pt x="1290" y="848"/>
                    <a:pt x="1290" y="852"/>
                  </a:cubicBezTo>
                  <a:cubicBezTo>
                    <a:pt x="1278" y="809"/>
                    <a:pt x="1249" y="762"/>
                    <a:pt x="1206" y="744"/>
                  </a:cubicBezTo>
                  <a:cubicBezTo>
                    <a:pt x="1218" y="726"/>
                    <a:pt x="1224" y="707"/>
                    <a:pt x="1218" y="683"/>
                  </a:cubicBezTo>
                  <a:cubicBezTo>
                    <a:pt x="1229" y="685"/>
                    <a:pt x="1217" y="692"/>
                    <a:pt x="1218" y="683"/>
                  </a:cubicBezTo>
                  <a:cubicBezTo>
                    <a:pt x="1229" y="685"/>
                    <a:pt x="1230" y="679"/>
                    <a:pt x="1230" y="670"/>
                  </a:cubicBezTo>
                  <a:cubicBezTo>
                    <a:pt x="1230" y="658"/>
                    <a:pt x="1218" y="651"/>
                    <a:pt x="1218" y="665"/>
                  </a:cubicBezTo>
                  <a:cubicBezTo>
                    <a:pt x="1222" y="658"/>
                    <a:pt x="1217" y="647"/>
                    <a:pt x="1212" y="639"/>
                  </a:cubicBezTo>
                  <a:cubicBezTo>
                    <a:pt x="1188" y="643"/>
                    <a:pt x="1204" y="640"/>
                    <a:pt x="1212" y="639"/>
                  </a:cubicBezTo>
                  <a:cubicBezTo>
                    <a:pt x="1206" y="641"/>
                    <a:pt x="1200" y="635"/>
                    <a:pt x="1200" y="635"/>
                  </a:cubicBezTo>
                  <a:cubicBezTo>
                    <a:pt x="1194" y="605"/>
                    <a:pt x="1170" y="563"/>
                    <a:pt x="1194" y="544"/>
                  </a:cubicBezTo>
                  <a:cubicBezTo>
                    <a:pt x="1218" y="526"/>
                    <a:pt x="1260" y="550"/>
                    <a:pt x="1278" y="520"/>
                  </a:cubicBezTo>
                  <a:cubicBezTo>
                    <a:pt x="1290" y="537"/>
                    <a:pt x="1315" y="533"/>
                    <a:pt x="1327" y="549"/>
                  </a:cubicBezTo>
                  <a:cubicBezTo>
                    <a:pt x="1326" y="546"/>
                    <a:pt x="1329" y="548"/>
                    <a:pt x="1325" y="546"/>
                  </a:cubicBezTo>
                  <a:cubicBezTo>
                    <a:pt x="1339" y="563"/>
                    <a:pt x="1351" y="575"/>
                    <a:pt x="1375" y="563"/>
                  </a:cubicBezTo>
                  <a:cubicBezTo>
                    <a:pt x="1375" y="563"/>
                    <a:pt x="1381" y="569"/>
                    <a:pt x="1384" y="570"/>
                  </a:cubicBezTo>
                  <a:cubicBezTo>
                    <a:pt x="1386" y="562"/>
                    <a:pt x="1376" y="557"/>
                    <a:pt x="1384" y="570"/>
                  </a:cubicBezTo>
                  <a:cubicBezTo>
                    <a:pt x="1386" y="562"/>
                    <a:pt x="1391" y="560"/>
                    <a:pt x="1396" y="565"/>
                  </a:cubicBezTo>
                  <a:cubicBezTo>
                    <a:pt x="1402" y="570"/>
                    <a:pt x="1398" y="580"/>
                    <a:pt x="1399" y="586"/>
                  </a:cubicBezTo>
                  <a:cubicBezTo>
                    <a:pt x="1400" y="595"/>
                    <a:pt x="1408" y="618"/>
                    <a:pt x="1416" y="615"/>
                  </a:cubicBezTo>
                  <a:cubicBezTo>
                    <a:pt x="1412" y="614"/>
                    <a:pt x="1412" y="614"/>
                    <a:pt x="1409" y="615"/>
                  </a:cubicBezTo>
                  <a:cubicBezTo>
                    <a:pt x="1423" y="629"/>
                    <a:pt x="1417" y="641"/>
                    <a:pt x="1435" y="647"/>
                  </a:cubicBezTo>
                  <a:cubicBezTo>
                    <a:pt x="1435" y="653"/>
                    <a:pt x="1435" y="659"/>
                    <a:pt x="1428" y="664"/>
                  </a:cubicBezTo>
                  <a:cubicBezTo>
                    <a:pt x="1415" y="684"/>
                    <a:pt x="1435" y="670"/>
                    <a:pt x="1428" y="664"/>
                  </a:cubicBezTo>
                  <a:cubicBezTo>
                    <a:pt x="1415" y="684"/>
                    <a:pt x="1439" y="669"/>
                    <a:pt x="1444" y="665"/>
                  </a:cubicBezTo>
                  <a:cubicBezTo>
                    <a:pt x="1463" y="653"/>
                    <a:pt x="1466" y="661"/>
                    <a:pt x="1474" y="678"/>
                  </a:cubicBezTo>
                  <a:cubicBezTo>
                    <a:pt x="1477" y="667"/>
                    <a:pt x="1480" y="671"/>
                    <a:pt x="1485" y="672"/>
                  </a:cubicBezTo>
                  <a:cubicBezTo>
                    <a:pt x="1484" y="677"/>
                    <a:pt x="1490" y="683"/>
                    <a:pt x="1496" y="677"/>
                  </a:cubicBezTo>
                  <a:cubicBezTo>
                    <a:pt x="1496" y="665"/>
                    <a:pt x="1496" y="665"/>
                    <a:pt x="1496" y="665"/>
                  </a:cubicBezTo>
                  <a:cubicBezTo>
                    <a:pt x="1508" y="653"/>
                    <a:pt x="1526" y="647"/>
                    <a:pt x="1522" y="620"/>
                  </a:cubicBezTo>
                  <a:cubicBezTo>
                    <a:pt x="1522" y="621"/>
                    <a:pt x="1522" y="623"/>
                    <a:pt x="1522" y="624"/>
                  </a:cubicBezTo>
                  <a:cubicBezTo>
                    <a:pt x="1520" y="599"/>
                    <a:pt x="1502" y="573"/>
                    <a:pt x="1520" y="550"/>
                  </a:cubicBezTo>
                  <a:cubicBezTo>
                    <a:pt x="1531" y="561"/>
                    <a:pt x="1546" y="574"/>
                    <a:pt x="1559" y="582"/>
                  </a:cubicBezTo>
                  <a:cubicBezTo>
                    <a:pt x="1564" y="585"/>
                    <a:pt x="1572" y="586"/>
                    <a:pt x="1577" y="589"/>
                  </a:cubicBezTo>
                  <a:cubicBezTo>
                    <a:pt x="1581" y="592"/>
                    <a:pt x="1584" y="597"/>
                    <a:pt x="1588" y="599"/>
                  </a:cubicBezTo>
                  <a:cubicBezTo>
                    <a:pt x="1590" y="600"/>
                    <a:pt x="1596" y="597"/>
                    <a:pt x="1598" y="599"/>
                  </a:cubicBezTo>
                  <a:cubicBezTo>
                    <a:pt x="1608" y="607"/>
                    <a:pt x="1591" y="612"/>
                    <a:pt x="1592" y="617"/>
                  </a:cubicBezTo>
                  <a:cubicBezTo>
                    <a:pt x="1595" y="631"/>
                    <a:pt x="1609" y="615"/>
                    <a:pt x="1613" y="613"/>
                  </a:cubicBezTo>
                  <a:cubicBezTo>
                    <a:pt x="1615" y="620"/>
                    <a:pt x="1621" y="624"/>
                    <a:pt x="1627" y="627"/>
                  </a:cubicBezTo>
                  <a:cubicBezTo>
                    <a:pt x="1626" y="630"/>
                    <a:pt x="1627" y="629"/>
                    <a:pt x="1627" y="631"/>
                  </a:cubicBezTo>
                  <a:cubicBezTo>
                    <a:pt x="1633" y="629"/>
                    <a:pt x="1643" y="626"/>
                    <a:pt x="1646" y="634"/>
                  </a:cubicBezTo>
                  <a:cubicBezTo>
                    <a:pt x="1650" y="641"/>
                    <a:pt x="1641" y="646"/>
                    <a:pt x="1641" y="653"/>
                  </a:cubicBezTo>
                  <a:cubicBezTo>
                    <a:pt x="1653" y="654"/>
                    <a:pt x="1665" y="665"/>
                    <a:pt x="1677" y="659"/>
                  </a:cubicBezTo>
                  <a:cubicBezTo>
                    <a:pt x="1677" y="666"/>
                    <a:pt x="1675" y="673"/>
                    <a:pt x="1671" y="678"/>
                  </a:cubicBezTo>
                  <a:cubicBezTo>
                    <a:pt x="1673" y="678"/>
                    <a:pt x="1674" y="679"/>
                    <a:pt x="1676" y="679"/>
                  </a:cubicBezTo>
                  <a:cubicBezTo>
                    <a:pt x="1665" y="672"/>
                    <a:pt x="1679" y="696"/>
                    <a:pt x="1682" y="701"/>
                  </a:cubicBezTo>
                  <a:cubicBezTo>
                    <a:pt x="1688" y="710"/>
                    <a:pt x="1681" y="707"/>
                    <a:pt x="1691" y="706"/>
                  </a:cubicBezTo>
                  <a:cubicBezTo>
                    <a:pt x="1696" y="705"/>
                    <a:pt x="1694" y="699"/>
                    <a:pt x="1700" y="701"/>
                  </a:cubicBezTo>
                  <a:cubicBezTo>
                    <a:pt x="1700" y="701"/>
                    <a:pt x="1698" y="700"/>
                    <a:pt x="1697" y="699"/>
                  </a:cubicBezTo>
                  <a:cubicBezTo>
                    <a:pt x="1703" y="703"/>
                    <a:pt x="1699" y="710"/>
                    <a:pt x="1703" y="713"/>
                  </a:cubicBezTo>
                  <a:cubicBezTo>
                    <a:pt x="1706" y="716"/>
                    <a:pt x="1725" y="713"/>
                    <a:pt x="1726" y="713"/>
                  </a:cubicBezTo>
                  <a:cubicBezTo>
                    <a:pt x="1727" y="713"/>
                    <a:pt x="1732" y="715"/>
                    <a:pt x="1734" y="716"/>
                  </a:cubicBezTo>
                  <a:cubicBezTo>
                    <a:pt x="1722" y="744"/>
                    <a:pt x="1767" y="727"/>
                    <a:pt x="1777" y="725"/>
                  </a:cubicBezTo>
                  <a:cubicBezTo>
                    <a:pt x="1776" y="725"/>
                    <a:pt x="1776" y="725"/>
                    <a:pt x="1775" y="725"/>
                  </a:cubicBezTo>
                  <a:cubicBezTo>
                    <a:pt x="1784" y="742"/>
                    <a:pt x="1803" y="732"/>
                    <a:pt x="1810" y="720"/>
                  </a:cubicBezTo>
                  <a:cubicBezTo>
                    <a:pt x="1811" y="723"/>
                    <a:pt x="1813" y="724"/>
                    <a:pt x="1814" y="727"/>
                  </a:cubicBezTo>
                  <a:cubicBezTo>
                    <a:pt x="1816" y="723"/>
                    <a:pt x="1817" y="722"/>
                    <a:pt x="1814" y="727"/>
                  </a:cubicBezTo>
                  <a:cubicBezTo>
                    <a:pt x="1847" y="721"/>
                    <a:pt x="1829" y="753"/>
                    <a:pt x="1816" y="768"/>
                  </a:cubicBezTo>
                  <a:cubicBezTo>
                    <a:pt x="1812" y="773"/>
                    <a:pt x="1774" y="804"/>
                    <a:pt x="1798" y="811"/>
                  </a:cubicBezTo>
                  <a:cubicBezTo>
                    <a:pt x="1813" y="815"/>
                    <a:pt x="1826" y="762"/>
                    <a:pt x="1832" y="753"/>
                  </a:cubicBezTo>
                  <a:cubicBezTo>
                    <a:pt x="1847" y="731"/>
                    <a:pt x="1861" y="746"/>
                    <a:pt x="1866" y="766"/>
                  </a:cubicBezTo>
                  <a:cubicBezTo>
                    <a:pt x="1865" y="763"/>
                    <a:pt x="1865" y="762"/>
                    <a:pt x="1864" y="760"/>
                  </a:cubicBezTo>
                  <a:cubicBezTo>
                    <a:pt x="1864" y="763"/>
                    <a:pt x="1865" y="763"/>
                    <a:pt x="1866" y="766"/>
                  </a:cubicBezTo>
                  <a:cubicBezTo>
                    <a:pt x="1867" y="758"/>
                    <a:pt x="1885" y="732"/>
                    <a:pt x="1889" y="747"/>
                  </a:cubicBezTo>
                  <a:cubicBezTo>
                    <a:pt x="1894" y="750"/>
                    <a:pt x="1894" y="744"/>
                    <a:pt x="1900" y="744"/>
                  </a:cubicBezTo>
                  <a:cubicBezTo>
                    <a:pt x="1912" y="768"/>
                    <a:pt x="1930" y="786"/>
                    <a:pt x="1941" y="809"/>
                  </a:cubicBezTo>
                  <a:cubicBezTo>
                    <a:pt x="1941" y="807"/>
                    <a:pt x="1941" y="806"/>
                    <a:pt x="1940" y="804"/>
                  </a:cubicBezTo>
                  <a:cubicBezTo>
                    <a:pt x="1949" y="846"/>
                    <a:pt x="1906" y="864"/>
                    <a:pt x="1894" y="895"/>
                  </a:cubicBezTo>
                  <a:cubicBezTo>
                    <a:pt x="1882" y="913"/>
                    <a:pt x="1882" y="931"/>
                    <a:pt x="1876" y="949"/>
                  </a:cubicBezTo>
                  <a:cubicBezTo>
                    <a:pt x="1870" y="961"/>
                    <a:pt x="1864" y="967"/>
                    <a:pt x="1852" y="973"/>
                  </a:cubicBezTo>
                  <a:cubicBezTo>
                    <a:pt x="1798" y="997"/>
                    <a:pt x="1737" y="1015"/>
                    <a:pt x="1689" y="1046"/>
                  </a:cubicBezTo>
                  <a:cubicBezTo>
                    <a:pt x="1683" y="1082"/>
                    <a:pt x="1671" y="1112"/>
                    <a:pt x="1647" y="1136"/>
                  </a:cubicBezTo>
                  <a:cubicBezTo>
                    <a:pt x="1647" y="1184"/>
                    <a:pt x="1622" y="1221"/>
                    <a:pt x="1608" y="1265"/>
                  </a:cubicBezTo>
                  <a:cubicBezTo>
                    <a:pt x="1633" y="1256"/>
                    <a:pt x="1611" y="1249"/>
                    <a:pt x="1608" y="1265"/>
                  </a:cubicBezTo>
                  <a:cubicBezTo>
                    <a:pt x="1616" y="1263"/>
                    <a:pt x="1622" y="1257"/>
                    <a:pt x="1622" y="1257"/>
                  </a:cubicBezTo>
                  <a:cubicBezTo>
                    <a:pt x="1647" y="1190"/>
                    <a:pt x="1659" y="1112"/>
                    <a:pt x="1731" y="1082"/>
                  </a:cubicBezTo>
                  <a:cubicBezTo>
                    <a:pt x="1749" y="1076"/>
                    <a:pt x="1767" y="1064"/>
                    <a:pt x="1789" y="1089"/>
                  </a:cubicBezTo>
                  <a:cubicBezTo>
                    <a:pt x="1788" y="1088"/>
                    <a:pt x="1787" y="1087"/>
                    <a:pt x="1787" y="1085"/>
                  </a:cubicBezTo>
                  <a:cubicBezTo>
                    <a:pt x="1792" y="1094"/>
                    <a:pt x="1792" y="1106"/>
                    <a:pt x="1786" y="1118"/>
                  </a:cubicBezTo>
                  <a:cubicBezTo>
                    <a:pt x="1773" y="1136"/>
                    <a:pt x="1755" y="1136"/>
                    <a:pt x="1736" y="1148"/>
                  </a:cubicBezTo>
                  <a:cubicBezTo>
                    <a:pt x="1735" y="1148"/>
                    <a:pt x="1740" y="1147"/>
                    <a:pt x="1740" y="1147"/>
                  </a:cubicBezTo>
                  <a:cubicBezTo>
                    <a:pt x="1755" y="1142"/>
                    <a:pt x="1767" y="1160"/>
                    <a:pt x="1786" y="1136"/>
                  </a:cubicBezTo>
                  <a:cubicBezTo>
                    <a:pt x="1797" y="1148"/>
                    <a:pt x="1786" y="1167"/>
                    <a:pt x="1789" y="1182"/>
                  </a:cubicBezTo>
                  <a:cubicBezTo>
                    <a:pt x="1791" y="1179"/>
                    <a:pt x="1792" y="1179"/>
                    <a:pt x="1793" y="1176"/>
                  </a:cubicBezTo>
                  <a:cubicBezTo>
                    <a:pt x="1791" y="1177"/>
                    <a:pt x="1790" y="1179"/>
                    <a:pt x="1789" y="1182"/>
                  </a:cubicBezTo>
                  <a:cubicBezTo>
                    <a:pt x="1792" y="1181"/>
                    <a:pt x="1794" y="1182"/>
                    <a:pt x="1798" y="1178"/>
                  </a:cubicBezTo>
                  <a:cubicBezTo>
                    <a:pt x="1797" y="1203"/>
                    <a:pt x="1835" y="1203"/>
                    <a:pt x="1852" y="1209"/>
                  </a:cubicBezTo>
                  <a:cubicBezTo>
                    <a:pt x="1851" y="1209"/>
                    <a:pt x="1849" y="1209"/>
                    <a:pt x="1848" y="1209"/>
                  </a:cubicBezTo>
                  <a:cubicBezTo>
                    <a:pt x="1848" y="1210"/>
                    <a:pt x="1849" y="1210"/>
                    <a:pt x="1849" y="1211"/>
                  </a:cubicBezTo>
                  <a:cubicBezTo>
                    <a:pt x="1855" y="1213"/>
                    <a:pt x="1877" y="1218"/>
                    <a:pt x="1879" y="1212"/>
                  </a:cubicBezTo>
                  <a:cubicBezTo>
                    <a:pt x="1880" y="1211"/>
                    <a:pt x="1880" y="1211"/>
                    <a:pt x="1879" y="1212"/>
                  </a:cubicBezTo>
                  <a:cubicBezTo>
                    <a:pt x="1887" y="1207"/>
                    <a:pt x="1897" y="1209"/>
                    <a:pt x="1905" y="1204"/>
                  </a:cubicBezTo>
                  <a:cubicBezTo>
                    <a:pt x="1911" y="1200"/>
                    <a:pt x="1920" y="1182"/>
                    <a:pt x="1925" y="1198"/>
                  </a:cubicBezTo>
                  <a:cubicBezTo>
                    <a:pt x="1929" y="1182"/>
                    <a:pt x="1943" y="1191"/>
                    <a:pt x="1950" y="1199"/>
                  </a:cubicBezTo>
                  <a:cubicBezTo>
                    <a:pt x="1949" y="1203"/>
                    <a:pt x="1955" y="1209"/>
                    <a:pt x="1955" y="1209"/>
                  </a:cubicBezTo>
                  <a:cubicBezTo>
                    <a:pt x="1930" y="1233"/>
                    <a:pt x="1918" y="1269"/>
                    <a:pt x="1878" y="1280"/>
                  </a:cubicBezTo>
                  <a:cubicBezTo>
                    <a:pt x="1879" y="1284"/>
                    <a:pt x="1881" y="1287"/>
                    <a:pt x="1884" y="1289"/>
                  </a:cubicBezTo>
                  <a:cubicBezTo>
                    <a:pt x="1883" y="1285"/>
                    <a:pt x="1881" y="1282"/>
                    <a:pt x="1878" y="1280"/>
                  </a:cubicBezTo>
                  <a:cubicBezTo>
                    <a:pt x="1882" y="1311"/>
                    <a:pt x="1864" y="1335"/>
                    <a:pt x="1852" y="1360"/>
                  </a:cubicBezTo>
                  <a:cubicBezTo>
                    <a:pt x="1852" y="1360"/>
                    <a:pt x="1840" y="1360"/>
                    <a:pt x="1834" y="1360"/>
                  </a:cubicBezTo>
                  <a:cubicBezTo>
                    <a:pt x="1835" y="1352"/>
                    <a:pt x="1831" y="1352"/>
                    <a:pt x="1828" y="1348"/>
                  </a:cubicBezTo>
                  <a:cubicBezTo>
                    <a:pt x="1828" y="1349"/>
                    <a:pt x="1819" y="1343"/>
                    <a:pt x="1820" y="1344"/>
                  </a:cubicBezTo>
                  <a:cubicBezTo>
                    <a:pt x="1792" y="1305"/>
                    <a:pt x="1834" y="1275"/>
                    <a:pt x="1854" y="1250"/>
                  </a:cubicBezTo>
                  <a:cubicBezTo>
                    <a:pt x="1860" y="1261"/>
                    <a:pt x="1873" y="1243"/>
                    <a:pt x="1879" y="1239"/>
                  </a:cubicBezTo>
                  <a:cubicBezTo>
                    <a:pt x="1870" y="1239"/>
                    <a:pt x="1861" y="1242"/>
                    <a:pt x="1853" y="1246"/>
                  </a:cubicBezTo>
                  <a:cubicBezTo>
                    <a:pt x="1850" y="1247"/>
                    <a:pt x="1837" y="1258"/>
                    <a:pt x="1835" y="1258"/>
                  </a:cubicBezTo>
                  <a:cubicBezTo>
                    <a:pt x="1824" y="1255"/>
                    <a:pt x="1849" y="1232"/>
                    <a:pt x="1838" y="1233"/>
                  </a:cubicBezTo>
                  <a:cubicBezTo>
                    <a:pt x="1823" y="1234"/>
                    <a:pt x="1817" y="1291"/>
                    <a:pt x="1794" y="1276"/>
                  </a:cubicBezTo>
                  <a:cubicBezTo>
                    <a:pt x="1799" y="1289"/>
                    <a:pt x="1780" y="1300"/>
                    <a:pt x="1769" y="1299"/>
                  </a:cubicBezTo>
                  <a:cubicBezTo>
                    <a:pt x="1772" y="1300"/>
                    <a:pt x="1771" y="1302"/>
                    <a:pt x="1773" y="1304"/>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1" name="Freeform 1077">
              <a:extLst>
                <a:ext uri="{FF2B5EF4-FFF2-40B4-BE49-F238E27FC236}">
                  <a16:creationId xmlns:a16="http://schemas.microsoft.com/office/drawing/2014/main" id="{FFA22B49-7F39-486A-97B4-4E512B937925}"/>
                </a:ext>
              </a:extLst>
            </p:cNvPr>
            <p:cNvSpPr>
              <a:spLocks/>
            </p:cNvSpPr>
            <p:nvPr/>
          </p:nvSpPr>
          <p:spPr bwMode="auto">
            <a:xfrm>
              <a:off x="-8534609" y="2278074"/>
              <a:ext cx="122241" cy="449265"/>
            </a:xfrm>
            <a:custGeom>
              <a:avLst/>
              <a:gdLst>
                <a:gd name="T0" fmla="*/ 122 w 123"/>
                <a:gd name="T1" fmla="*/ 456 h 456"/>
                <a:gd name="T2" fmla="*/ 119 w 123"/>
                <a:gd name="T3" fmla="*/ 445 h 456"/>
                <a:gd name="T4" fmla="*/ 117 w 123"/>
                <a:gd name="T5" fmla="*/ 428 h 456"/>
                <a:gd name="T6" fmla="*/ 108 w 123"/>
                <a:gd name="T7" fmla="*/ 431 h 456"/>
                <a:gd name="T8" fmla="*/ 91 w 123"/>
                <a:gd name="T9" fmla="*/ 365 h 456"/>
                <a:gd name="T10" fmla="*/ 74 w 123"/>
                <a:gd name="T11" fmla="*/ 368 h 456"/>
                <a:gd name="T12" fmla="*/ 90 w 123"/>
                <a:gd name="T13" fmla="*/ 369 h 456"/>
                <a:gd name="T14" fmla="*/ 40 w 123"/>
                <a:gd name="T15" fmla="*/ 337 h 456"/>
                <a:gd name="T16" fmla="*/ 45 w 123"/>
                <a:gd name="T17" fmla="*/ 339 h 456"/>
                <a:gd name="T18" fmla="*/ 40 w 123"/>
                <a:gd name="T19" fmla="*/ 337 h 456"/>
                <a:gd name="T20" fmla="*/ 54 w 123"/>
                <a:gd name="T21" fmla="*/ 326 h 456"/>
                <a:gd name="T22" fmla="*/ 36 w 123"/>
                <a:gd name="T23" fmla="*/ 272 h 456"/>
                <a:gd name="T24" fmla="*/ 36 w 123"/>
                <a:gd name="T25" fmla="*/ 272 h 456"/>
                <a:gd name="T26" fmla="*/ 57 w 123"/>
                <a:gd name="T27" fmla="*/ 242 h 456"/>
                <a:gd name="T28" fmla="*/ 54 w 123"/>
                <a:gd name="T29" fmla="*/ 249 h 456"/>
                <a:gd name="T30" fmla="*/ 57 w 123"/>
                <a:gd name="T31" fmla="*/ 242 h 456"/>
                <a:gd name="T32" fmla="*/ 57 w 123"/>
                <a:gd name="T33" fmla="*/ 249 h 456"/>
                <a:gd name="T34" fmla="*/ 65 w 123"/>
                <a:gd name="T35" fmla="*/ 229 h 456"/>
                <a:gd name="T36" fmla="*/ 28 w 123"/>
                <a:gd name="T37" fmla="*/ 225 h 456"/>
                <a:gd name="T38" fmla="*/ 38 w 123"/>
                <a:gd name="T39" fmla="*/ 220 h 456"/>
                <a:gd name="T40" fmla="*/ 28 w 123"/>
                <a:gd name="T41" fmla="*/ 225 h 456"/>
                <a:gd name="T42" fmla="*/ 42 w 123"/>
                <a:gd name="T43" fmla="*/ 173 h 456"/>
                <a:gd name="T44" fmla="*/ 41 w 123"/>
                <a:gd name="T45" fmla="*/ 153 h 456"/>
                <a:gd name="T46" fmla="*/ 23 w 123"/>
                <a:gd name="T47" fmla="*/ 168 h 456"/>
                <a:gd name="T48" fmla="*/ 23 w 123"/>
                <a:gd name="T49" fmla="*/ 164 h 456"/>
                <a:gd name="T50" fmla="*/ 23 w 123"/>
                <a:gd name="T51" fmla="*/ 167 h 456"/>
                <a:gd name="T52" fmla="*/ 14 w 123"/>
                <a:gd name="T53" fmla="*/ 131 h 456"/>
                <a:gd name="T54" fmla="*/ 17 w 123"/>
                <a:gd name="T55" fmla="*/ 118 h 456"/>
                <a:gd name="T56" fmla="*/ 14 w 123"/>
                <a:gd name="T57" fmla="*/ 111 h 456"/>
                <a:gd name="T58" fmla="*/ 17 w 123"/>
                <a:gd name="T59" fmla="*/ 96 h 456"/>
                <a:gd name="T60" fmla="*/ 22 w 123"/>
                <a:gd name="T61" fmla="*/ 104 h 456"/>
                <a:gd name="T62" fmla="*/ 38 w 123"/>
                <a:gd name="T63" fmla="*/ 76 h 456"/>
                <a:gd name="T64" fmla="*/ 39 w 123"/>
                <a:gd name="T65" fmla="*/ 80 h 456"/>
                <a:gd name="T66" fmla="*/ 38 w 123"/>
                <a:gd name="T67" fmla="*/ 76 h 456"/>
                <a:gd name="T68" fmla="*/ 30 w 123"/>
                <a:gd name="T69" fmla="*/ 85 h 456"/>
                <a:gd name="T70" fmla="*/ 12 w 123"/>
                <a:gd name="T71" fmla="*/ 79 h 456"/>
                <a:gd name="T72" fmla="*/ 12 w 123"/>
                <a:gd name="T73" fmla="*/ 67 h 456"/>
                <a:gd name="T74" fmla="*/ 24 w 123"/>
                <a:gd name="T75" fmla="*/ 18 h 456"/>
                <a:gd name="T76" fmla="*/ 0 w 123"/>
                <a:gd name="T77" fmla="*/ 37 h 456"/>
                <a:gd name="T78" fmla="*/ 24 w 123"/>
                <a:gd name="T79"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456">
                  <a:moveTo>
                    <a:pt x="122" y="456"/>
                  </a:moveTo>
                  <a:cubicBezTo>
                    <a:pt x="123" y="454"/>
                    <a:pt x="118" y="447"/>
                    <a:pt x="119" y="445"/>
                  </a:cubicBezTo>
                  <a:cubicBezTo>
                    <a:pt x="114" y="441"/>
                    <a:pt x="114" y="435"/>
                    <a:pt x="117" y="428"/>
                  </a:cubicBezTo>
                  <a:cubicBezTo>
                    <a:pt x="112" y="429"/>
                    <a:pt x="112" y="427"/>
                    <a:pt x="108" y="431"/>
                  </a:cubicBezTo>
                  <a:cubicBezTo>
                    <a:pt x="93" y="414"/>
                    <a:pt x="77" y="388"/>
                    <a:pt x="91" y="365"/>
                  </a:cubicBezTo>
                  <a:cubicBezTo>
                    <a:pt x="86" y="364"/>
                    <a:pt x="79" y="365"/>
                    <a:pt x="74" y="368"/>
                  </a:cubicBezTo>
                  <a:cubicBezTo>
                    <a:pt x="78" y="369"/>
                    <a:pt x="84" y="369"/>
                    <a:pt x="90" y="369"/>
                  </a:cubicBezTo>
                  <a:cubicBezTo>
                    <a:pt x="78" y="357"/>
                    <a:pt x="60" y="344"/>
                    <a:pt x="40" y="337"/>
                  </a:cubicBezTo>
                  <a:cubicBezTo>
                    <a:pt x="41" y="338"/>
                    <a:pt x="43" y="338"/>
                    <a:pt x="45" y="339"/>
                  </a:cubicBezTo>
                  <a:cubicBezTo>
                    <a:pt x="43" y="338"/>
                    <a:pt x="41" y="338"/>
                    <a:pt x="40" y="337"/>
                  </a:cubicBezTo>
                  <a:cubicBezTo>
                    <a:pt x="54" y="338"/>
                    <a:pt x="54" y="326"/>
                    <a:pt x="54" y="326"/>
                  </a:cubicBezTo>
                  <a:cubicBezTo>
                    <a:pt x="36" y="308"/>
                    <a:pt x="0" y="290"/>
                    <a:pt x="36" y="272"/>
                  </a:cubicBezTo>
                  <a:cubicBezTo>
                    <a:pt x="28" y="272"/>
                    <a:pt x="28" y="274"/>
                    <a:pt x="36" y="272"/>
                  </a:cubicBezTo>
                  <a:cubicBezTo>
                    <a:pt x="5" y="262"/>
                    <a:pt x="44" y="246"/>
                    <a:pt x="57" y="242"/>
                  </a:cubicBezTo>
                  <a:cubicBezTo>
                    <a:pt x="56" y="245"/>
                    <a:pt x="56" y="247"/>
                    <a:pt x="54" y="249"/>
                  </a:cubicBezTo>
                  <a:cubicBezTo>
                    <a:pt x="54" y="246"/>
                    <a:pt x="55" y="245"/>
                    <a:pt x="57" y="242"/>
                  </a:cubicBezTo>
                  <a:cubicBezTo>
                    <a:pt x="57" y="244"/>
                    <a:pt x="57" y="247"/>
                    <a:pt x="57" y="249"/>
                  </a:cubicBezTo>
                  <a:cubicBezTo>
                    <a:pt x="61" y="243"/>
                    <a:pt x="63" y="236"/>
                    <a:pt x="65" y="229"/>
                  </a:cubicBezTo>
                  <a:cubicBezTo>
                    <a:pt x="55" y="241"/>
                    <a:pt x="37" y="237"/>
                    <a:pt x="28" y="225"/>
                  </a:cubicBezTo>
                  <a:cubicBezTo>
                    <a:pt x="31" y="222"/>
                    <a:pt x="35" y="220"/>
                    <a:pt x="38" y="220"/>
                  </a:cubicBezTo>
                  <a:cubicBezTo>
                    <a:pt x="36" y="224"/>
                    <a:pt x="33" y="226"/>
                    <a:pt x="28" y="225"/>
                  </a:cubicBezTo>
                  <a:cubicBezTo>
                    <a:pt x="45" y="213"/>
                    <a:pt x="35" y="190"/>
                    <a:pt x="42" y="173"/>
                  </a:cubicBezTo>
                  <a:cubicBezTo>
                    <a:pt x="44" y="167"/>
                    <a:pt x="53" y="154"/>
                    <a:pt x="41" y="153"/>
                  </a:cubicBezTo>
                  <a:cubicBezTo>
                    <a:pt x="36" y="153"/>
                    <a:pt x="27" y="165"/>
                    <a:pt x="23" y="168"/>
                  </a:cubicBezTo>
                  <a:cubicBezTo>
                    <a:pt x="23" y="166"/>
                    <a:pt x="23" y="165"/>
                    <a:pt x="23" y="164"/>
                  </a:cubicBezTo>
                  <a:cubicBezTo>
                    <a:pt x="23" y="163"/>
                    <a:pt x="24" y="168"/>
                    <a:pt x="23" y="167"/>
                  </a:cubicBezTo>
                  <a:cubicBezTo>
                    <a:pt x="28" y="154"/>
                    <a:pt x="15" y="143"/>
                    <a:pt x="14" y="131"/>
                  </a:cubicBezTo>
                  <a:cubicBezTo>
                    <a:pt x="14" y="126"/>
                    <a:pt x="17" y="122"/>
                    <a:pt x="17" y="118"/>
                  </a:cubicBezTo>
                  <a:cubicBezTo>
                    <a:pt x="17" y="117"/>
                    <a:pt x="14" y="111"/>
                    <a:pt x="14" y="111"/>
                  </a:cubicBezTo>
                  <a:cubicBezTo>
                    <a:pt x="14" y="107"/>
                    <a:pt x="15" y="102"/>
                    <a:pt x="17" y="96"/>
                  </a:cubicBezTo>
                  <a:cubicBezTo>
                    <a:pt x="18" y="99"/>
                    <a:pt x="20" y="101"/>
                    <a:pt x="22" y="104"/>
                  </a:cubicBezTo>
                  <a:cubicBezTo>
                    <a:pt x="25" y="94"/>
                    <a:pt x="39" y="87"/>
                    <a:pt x="38" y="76"/>
                  </a:cubicBezTo>
                  <a:cubicBezTo>
                    <a:pt x="38" y="76"/>
                    <a:pt x="39" y="79"/>
                    <a:pt x="39" y="80"/>
                  </a:cubicBezTo>
                  <a:cubicBezTo>
                    <a:pt x="39" y="79"/>
                    <a:pt x="38" y="77"/>
                    <a:pt x="38" y="76"/>
                  </a:cubicBezTo>
                  <a:cubicBezTo>
                    <a:pt x="36" y="79"/>
                    <a:pt x="30" y="85"/>
                    <a:pt x="30" y="85"/>
                  </a:cubicBezTo>
                  <a:cubicBezTo>
                    <a:pt x="24" y="85"/>
                    <a:pt x="18" y="85"/>
                    <a:pt x="12" y="79"/>
                  </a:cubicBezTo>
                  <a:cubicBezTo>
                    <a:pt x="12" y="73"/>
                    <a:pt x="12" y="73"/>
                    <a:pt x="12" y="67"/>
                  </a:cubicBezTo>
                  <a:cubicBezTo>
                    <a:pt x="24" y="55"/>
                    <a:pt x="48" y="30"/>
                    <a:pt x="24" y="18"/>
                  </a:cubicBezTo>
                  <a:cubicBezTo>
                    <a:pt x="12" y="18"/>
                    <a:pt x="6" y="30"/>
                    <a:pt x="0" y="37"/>
                  </a:cubicBezTo>
                  <a:cubicBezTo>
                    <a:pt x="0" y="18"/>
                    <a:pt x="18" y="12"/>
                    <a:pt x="24" y="0"/>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1078">
              <a:extLst>
                <a:ext uri="{FF2B5EF4-FFF2-40B4-BE49-F238E27FC236}">
                  <a16:creationId xmlns:a16="http://schemas.microsoft.com/office/drawing/2014/main" id="{9D77F1DB-92EB-49AF-955E-A47ED8C19DD3}"/>
                </a:ext>
              </a:extLst>
            </p:cNvPr>
            <p:cNvSpPr>
              <a:spLocks/>
            </p:cNvSpPr>
            <p:nvPr/>
          </p:nvSpPr>
          <p:spPr bwMode="auto">
            <a:xfrm>
              <a:off x="-8534609" y="2278074"/>
              <a:ext cx="122241" cy="449265"/>
            </a:xfrm>
            <a:custGeom>
              <a:avLst/>
              <a:gdLst>
                <a:gd name="T0" fmla="*/ 122 w 123"/>
                <a:gd name="T1" fmla="*/ 456 h 456"/>
                <a:gd name="T2" fmla="*/ 119 w 123"/>
                <a:gd name="T3" fmla="*/ 445 h 456"/>
                <a:gd name="T4" fmla="*/ 117 w 123"/>
                <a:gd name="T5" fmla="*/ 428 h 456"/>
                <a:gd name="T6" fmla="*/ 108 w 123"/>
                <a:gd name="T7" fmla="*/ 431 h 456"/>
                <a:gd name="T8" fmla="*/ 91 w 123"/>
                <a:gd name="T9" fmla="*/ 365 h 456"/>
                <a:gd name="T10" fmla="*/ 74 w 123"/>
                <a:gd name="T11" fmla="*/ 368 h 456"/>
                <a:gd name="T12" fmla="*/ 90 w 123"/>
                <a:gd name="T13" fmla="*/ 369 h 456"/>
                <a:gd name="T14" fmla="*/ 40 w 123"/>
                <a:gd name="T15" fmla="*/ 337 h 456"/>
                <a:gd name="T16" fmla="*/ 45 w 123"/>
                <a:gd name="T17" fmla="*/ 339 h 456"/>
                <a:gd name="T18" fmla="*/ 40 w 123"/>
                <a:gd name="T19" fmla="*/ 337 h 456"/>
                <a:gd name="T20" fmla="*/ 54 w 123"/>
                <a:gd name="T21" fmla="*/ 326 h 456"/>
                <a:gd name="T22" fmla="*/ 36 w 123"/>
                <a:gd name="T23" fmla="*/ 272 h 456"/>
                <a:gd name="T24" fmla="*/ 36 w 123"/>
                <a:gd name="T25" fmla="*/ 272 h 456"/>
                <a:gd name="T26" fmla="*/ 57 w 123"/>
                <a:gd name="T27" fmla="*/ 242 h 456"/>
                <a:gd name="T28" fmla="*/ 54 w 123"/>
                <a:gd name="T29" fmla="*/ 249 h 456"/>
                <a:gd name="T30" fmla="*/ 57 w 123"/>
                <a:gd name="T31" fmla="*/ 242 h 456"/>
                <a:gd name="T32" fmla="*/ 57 w 123"/>
                <a:gd name="T33" fmla="*/ 249 h 456"/>
                <a:gd name="T34" fmla="*/ 65 w 123"/>
                <a:gd name="T35" fmla="*/ 229 h 456"/>
                <a:gd name="T36" fmla="*/ 28 w 123"/>
                <a:gd name="T37" fmla="*/ 225 h 456"/>
                <a:gd name="T38" fmla="*/ 38 w 123"/>
                <a:gd name="T39" fmla="*/ 220 h 456"/>
                <a:gd name="T40" fmla="*/ 28 w 123"/>
                <a:gd name="T41" fmla="*/ 225 h 456"/>
                <a:gd name="T42" fmla="*/ 42 w 123"/>
                <a:gd name="T43" fmla="*/ 173 h 456"/>
                <a:gd name="T44" fmla="*/ 41 w 123"/>
                <a:gd name="T45" fmla="*/ 153 h 456"/>
                <a:gd name="T46" fmla="*/ 23 w 123"/>
                <a:gd name="T47" fmla="*/ 168 h 456"/>
                <a:gd name="T48" fmla="*/ 23 w 123"/>
                <a:gd name="T49" fmla="*/ 164 h 456"/>
                <a:gd name="T50" fmla="*/ 23 w 123"/>
                <a:gd name="T51" fmla="*/ 167 h 456"/>
                <a:gd name="T52" fmla="*/ 14 w 123"/>
                <a:gd name="T53" fmla="*/ 131 h 456"/>
                <a:gd name="T54" fmla="*/ 17 w 123"/>
                <a:gd name="T55" fmla="*/ 118 h 456"/>
                <a:gd name="T56" fmla="*/ 14 w 123"/>
                <a:gd name="T57" fmla="*/ 111 h 456"/>
                <a:gd name="T58" fmla="*/ 17 w 123"/>
                <a:gd name="T59" fmla="*/ 96 h 456"/>
                <a:gd name="T60" fmla="*/ 22 w 123"/>
                <a:gd name="T61" fmla="*/ 104 h 456"/>
                <a:gd name="T62" fmla="*/ 38 w 123"/>
                <a:gd name="T63" fmla="*/ 76 h 456"/>
                <a:gd name="T64" fmla="*/ 39 w 123"/>
                <a:gd name="T65" fmla="*/ 80 h 456"/>
                <a:gd name="T66" fmla="*/ 38 w 123"/>
                <a:gd name="T67" fmla="*/ 76 h 456"/>
                <a:gd name="T68" fmla="*/ 30 w 123"/>
                <a:gd name="T69" fmla="*/ 85 h 456"/>
                <a:gd name="T70" fmla="*/ 12 w 123"/>
                <a:gd name="T71" fmla="*/ 79 h 456"/>
                <a:gd name="T72" fmla="*/ 12 w 123"/>
                <a:gd name="T73" fmla="*/ 67 h 456"/>
                <a:gd name="T74" fmla="*/ 24 w 123"/>
                <a:gd name="T75" fmla="*/ 18 h 456"/>
                <a:gd name="T76" fmla="*/ 0 w 123"/>
                <a:gd name="T77" fmla="*/ 37 h 456"/>
                <a:gd name="T78" fmla="*/ 24 w 123"/>
                <a:gd name="T79"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456">
                  <a:moveTo>
                    <a:pt x="122" y="456"/>
                  </a:moveTo>
                  <a:cubicBezTo>
                    <a:pt x="123" y="454"/>
                    <a:pt x="118" y="447"/>
                    <a:pt x="119" y="445"/>
                  </a:cubicBezTo>
                  <a:cubicBezTo>
                    <a:pt x="114" y="441"/>
                    <a:pt x="114" y="435"/>
                    <a:pt x="117" y="428"/>
                  </a:cubicBezTo>
                  <a:cubicBezTo>
                    <a:pt x="112" y="429"/>
                    <a:pt x="112" y="427"/>
                    <a:pt x="108" y="431"/>
                  </a:cubicBezTo>
                  <a:cubicBezTo>
                    <a:pt x="93" y="414"/>
                    <a:pt x="77" y="388"/>
                    <a:pt x="91" y="365"/>
                  </a:cubicBezTo>
                  <a:cubicBezTo>
                    <a:pt x="86" y="364"/>
                    <a:pt x="79" y="365"/>
                    <a:pt x="74" y="368"/>
                  </a:cubicBezTo>
                  <a:cubicBezTo>
                    <a:pt x="78" y="369"/>
                    <a:pt x="84" y="369"/>
                    <a:pt x="90" y="369"/>
                  </a:cubicBezTo>
                  <a:cubicBezTo>
                    <a:pt x="78" y="357"/>
                    <a:pt x="60" y="344"/>
                    <a:pt x="40" y="337"/>
                  </a:cubicBezTo>
                  <a:cubicBezTo>
                    <a:pt x="41" y="338"/>
                    <a:pt x="43" y="338"/>
                    <a:pt x="45" y="339"/>
                  </a:cubicBezTo>
                  <a:cubicBezTo>
                    <a:pt x="43" y="338"/>
                    <a:pt x="41" y="338"/>
                    <a:pt x="40" y="337"/>
                  </a:cubicBezTo>
                  <a:cubicBezTo>
                    <a:pt x="54" y="338"/>
                    <a:pt x="54" y="326"/>
                    <a:pt x="54" y="326"/>
                  </a:cubicBezTo>
                  <a:cubicBezTo>
                    <a:pt x="36" y="308"/>
                    <a:pt x="0" y="290"/>
                    <a:pt x="36" y="272"/>
                  </a:cubicBezTo>
                  <a:cubicBezTo>
                    <a:pt x="28" y="272"/>
                    <a:pt x="28" y="274"/>
                    <a:pt x="36" y="272"/>
                  </a:cubicBezTo>
                  <a:cubicBezTo>
                    <a:pt x="5" y="262"/>
                    <a:pt x="44" y="246"/>
                    <a:pt x="57" y="242"/>
                  </a:cubicBezTo>
                  <a:cubicBezTo>
                    <a:pt x="56" y="245"/>
                    <a:pt x="56" y="247"/>
                    <a:pt x="54" y="249"/>
                  </a:cubicBezTo>
                  <a:cubicBezTo>
                    <a:pt x="54" y="246"/>
                    <a:pt x="55" y="245"/>
                    <a:pt x="57" y="242"/>
                  </a:cubicBezTo>
                  <a:cubicBezTo>
                    <a:pt x="57" y="244"/>
                    <a:pt x="57" y="247"/>
                    <a:pt x="57" y="249"/>
                  </a:cubicBezTo>
                  <a:cubicBezTo>
                    <a:pt x="61" y="243"/>
                    <a:pt x="63" y="236"/>
                    <a:pt x="65" y="229"/>
                  </a:cubicBezTo>
                  <a:cubicBezTo>
                    <a:pt x="55" y="241"/>
                    <a:pt x="37" y="237"/>
                    <a:pt x="28" y="225"/>
                  </a:cubicBezTo>
                  <a:cubicBezTo>
                    <a:pt x="31" y="222"/>
                    <a:pt x="35" y="220"/>
                    <a:pt x="38" y="220"/>
                  </a:cubicBezTo>
                  <a:cubicBezTo>
                    <a:pt x="36" y="224"/>
                    <a:pt x="33" y="226"/>
                    <a:pt x="28" y="225"/>
                  </a:cubicBezTo>
                  <a:cubicBezTo>
                    <a:pt x="45" y="213"/>
                    <a:pt x="35" y="190"/>
                    <a:pt x="42" y="173"/>
                  </a:cubicBezTo>
                  <a:cubicBezTo>
                    <a:pt x="44" y="167"/>
                    <a:pt x="53" y="154"/>
                    <a:pt x="41" y="153"/>
                  </a:cubicBezTo>
                  <a:cubicBezTo>
                    <a:pt x="36" y="153"/>
                    <a:pt x="27" y="165"/>
                    <a:pt x="23" y="168"/>
                  </a:cubicBezTo>
                  <a:cubicBezTo>
                    <a:pt x="23" y="166"/>
                    <a:pt x="23" y="165"/>
                    <a:pt x="23" y="164"/>
                  </a:cubicBezTo>
                  <a:cubicBezTo>
                    <a:pt x="23" y="163"/>
                    <a:pt x="24" y="168"/>
                    <a:pt x="23" y="167"/>
                  </a:cubicBezTo>
                  <a:cubicBezTo>
                    <a:pt x="28" y="154"/>
                    <a:pt x="15" y="143"/>
                    <a:pt x="14" y="131"/>
                  </a:cubicBezTo>
                  <a:cubicBezTo>
                    <a:pt x="14" y="126"/>
                    <a:pt x="17" y="122"/>
                    <a:pt x="17" y="118"/>
                  </a:cubicBezTo>
                  <a:cubicBezTo>
                    <a:pt x="17" y="117"/>
                    <a:pt x="14" y="111"/>
                    <a:pt x="14" y="111"/>
                  </a:cubicBezTo>
                  <a:cubicBezTo>
                    <a:pt x="14" y="107"/>
                    <a:pt x="15" y="102"/>
                    <a:pt x="17" y="96"/>
                  </a:cubicBezTo>
                  <a:cubicBezTo>
                    <a:pt x="18" y="99"/>
                    <a:pt x="20" y="101"/>
                    <a:pt x="22" y="104"/>
                  </a:cubicBezTo>
                  <a:cubicBezTo>
                    <a:pt x="25" y="94"/>
                    <a:pt x="39" y="87"/>
                    <a:pt x="38" y="76"/>
                  </a:cubicBezTo>
                  <a:cubicBezTo>
                    <a:pt x="38" y="76"/>
                    <a:pt x="39" y="79"/>
                    <a:pt x="39" y="80"/>
                  </a:cubicBezTo>
                  <a:cubicBezTo>
                    <a:pt x="39" y="79"/>
                    <a:pt x="38" y="77"/>
                    <a:pt x="38" y="76"/>
                  </a:cubicBezTo>
                  <a:cubicBezTo>
                    <a:pt x="36" y="79"/>
                    <a:pt x="30" y="85"/>
                    <a:pt x="30" y="85"/>
                  </a:cubicBezTo>
                  <a:cubicBezTo>
                    <a:pt x="24" y="85"/>
                    <a:pt x="18" y="85"/>
                    <a:pt x="12" y="79"/>
                  </a:cubicBezTo>
                  <a:cubicBezTo>
                    <a:pt x="12" y="73"/>
                    <a:pt x="12" y="73"/>
                    <a:pt x="12" y="67"/>
                  </a:cubicBezTo>
                  <a:cubicBezTo>
                    <a:pt x="24" y="55"/>
                    <a:pt x="48" y="30"/>
                    <a:pt x="24" y="18"/>
                  </a:cubicBezTo>
                  <a:cubicBezTo>
                    <a:pt x="12" y="18"/>
                    <a:pt x="6" y="30"/>
                    <a:pt x="0" y="37"/>
                  </a:cubicBezTo>
                  <a:cubicBezTo>
                    <a:pt x="0" y="18"/>
                    <a:pt x="18" y="12"/>
                    <a:pt x="24" y="0"/>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3" name="Freeform 1079">
              <a:extLst>
                <a:ext uri="{FF2B5EF4-FFF2-40B4-BE49-F238E27FC236}">
                  <a16:creationId xmlns:a16="http://schemas.microsoft.com/office/drawing/2014/main" id="{61A4AF6B-21E6-4049-B4AA-A72575F81A82}"/>
                </a:ext>
              </a:extLst>
            </p:cNvPr>
            <p:cNvSpPr>
              <a:spLocks/>
            </p:cNvSpPr>
            <p:nvPr/>
          </p:nvSpPr>
          <p:spPr bwMode="auto">
            <a:xfrm>
              <a:off x="-7413807" y="2863864"/>
              <a:ext cx="444511" cy="363540"/>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1080">
              <a:extLst>
                <a:ext uri="{FF2B5EF4-FFF2-40B4-BE49-F238E27FC236}">
                  <a16:creationId xmlns:a16="http://schemas.microsoft.com/office/drawing/2014/main" id="{3294FE3A-3202-451C-BB89-2612A0592F4E}"/>
                </a:ext>
              </a:extLst>
            </p:cNvPr>
            <p:cNvSpPr>
              <a:spLocks/>
            </p:cNvSpPr>
            <p:nvPr/>
          </p:nvSpPr>
          <p:spPr bwMode="auto">
            <a:xfrm>
              <a:off x="-7413809" y="2863864"/>
              <a:ext cx="444511" cy="363540"/>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1081">
              <a:extLst>
                <a:ext uri="{FF2B5EF4-FFF2-40B4-BE49-F238E27FC236}">
                  <a16:creationId xmlns:a16="http://schemas.microsoft.com/office/drawing/2014/main" id="{6202DFB7-7829-41B4-87DA-31F681123983}"/>
                </a:ext>
              </a:extLst>
            </p:cNvPr>
            <p:cNvSpPr>
              <a:spLocks/>
            </p:cNvSpPr>
            <p:nvPr/>
          </p:nvSpPr>
          <p:spPr bwMode="auto">
            <a:xfrm>
              <a:off x="-7413805" y="2863864"/>
              <a:ext cx="444511" cy="363540"/>
            </a:xfrm>
            <a:custGeom>
              <a:avLst/>
              <a:gdLst>
                <a:gd name="T0" fmla="*/ 128 w 450"/>
                <a:gd name="T1" fmla="*/ 2 h 369"/>
                <a:gd name="T2" fmla="*/ 127 w 450"/>
                <a:gd name="T3" fmla="*/ 20 h 369"/>
                <a:gd name="T4" fmla="*/ 120 w 450"/>
                <a:gd name="T5" fmla="*/ 9 h 369"/>
                <a:gd name="T6" fmla="*/ 110 w 450"/>
                <a:gd name="T7" fmla="*/ 30 h 369"/>
                <a:gd name="T8" fmla="*/ 98 w 450"/>
                <a:gd name="T9" fmla="*/ 42 h 369"/>
                <a:gd name="T10" fmla="*/ 62 w 450"/>
                <a:gd name="T11" fmla="*/ 69 h 369"/>
                <a:gd name="T12" fmla="*/ 3 w 450"/>
                <a:gd name="T13" fmla="*/ 126 h 369"/>
                <a:gd name="T14" fmla="*/ 47 w 450"/>
                <a:gd name="T15" fmla="*/ 115 h 369"/>
                <a:gd name="T16" fmla="*/ 52 w 450"/>
                <a:gd name="T17" fmla="*/ 121 h 369"/>
                <a:gd name="T18" fmla="*/ 106 w 450"/>
                <a:gd name="T19" fmla="*/ 104 h 369"/>
                <a:gd name="T20" fmla="*/ 152 w 450"/>
                <a:gd name="T21" fmla="*/ 78 h 369"/>
                <a:gd name="T22" fmla="*/ 135 w 450"/>
                <a:gd name="T23" fmla="*/ 111 h 369"/>
                <a:gd name="T24" fmla="*/ 154 w 450"/>
                <a:gd name="T25" fmla="*/ 103 h 369"/>
                <a:gd name="T26" fmla="*/ 198 w 450"/>
                <a:gd name="T27" fmla="*/ 119 h 369"/>
                <a:gd name="T28" fmla="*/ 236 w 450"/>
                <a:gd name="T29" fmla="*/ 106 h 369"/>
                <a:gd name="T30" fmla="*/ 256 w 450"/>
                <a:gd name="T31" fmla="*/ 104 h 369"/>
                <a:gd name="T32" fmla="*/ 276 w 450"/>
                <a:gd name="T33" fmla="*/ 110 h 369"/>
                <a:gd name="T34" fmla="*/ 298 w 450"/>
                <a:gd name="T35" fmla="*/ 133 h 369"/>
                <a:gd name="T36" fmla="*/ 265 w 450"/>
                <a:gd name="T37" fmla="*/ 137 h 369"/>
                <a:gd name="T38" fmla="*/ 235 w 450"/>
                <a:gd name="T39" fmla="*/ 135 h 369"/>
                <a:gd name="T40" fmla="*/ 211 w 450"/>
                <a:gd name="T41" fmla="*/ 150 h 369"/>
                <a:gd name="T42" fmla="*/ 203 w 450"/>
                <a:gd name="T43" fmla="*/ 154 h 369"/>
                <a:gd name="T44" fmla="*/ 193 w 450"/>
                <a:gd name="T45" fmla="*/ 156 h 369"/>
                <a:gd name="T46" fmla="*/ 168 w 450"/>
                <a:gd name="T47" fmla="*/ 203 h 369"/>
                <a:gd name="T48" fmla="*/ 174 w 450"/>
                <a:gd name="T49" fmla="*/ 209 h 369"/>
                <a:gd name="T50" fmla="*/ 192 w 450"/>
                <a:gd name="T51" fmla="*/ 185 h 369"/>
                <a:gd name="T52" fmla="*/ 185 w 450"/>
                <a:gd name="T53" fmla="*/ 210 h 369"/>
                <a:gd name="T54" fmla="*/ 177 w 450"/>
                <a:gd name="T55" fmla="*/ 247 h 369"/>
                <a:gd name="T56" fmla="*/ 178 w 450"/>
                <a:gd name="T57" fmla="*/ 320 h 369"/>
                <a:gd name="T58" fmla="*/ 194 w 450"/>
                <a:gd name="T59" fmla="*/ 368 h 369"/>
                <a:gd name="T60" fmla="*/ 221 w 450"/>
                <a:gd name="T61" fmla="*/ 262 h 369"/>
                <a:gd name="T62" fmla="*/ 225 w 450"/>
                <a:gd name="T63" fmla="*/ 221 h 369"/>
                <a:gd name="T64" fmla="*/ 230 w 450"/>
                <a:gd name="T65" fmla="*/ 196 h 369"/>
                <a:gd name="T66" fmla="*/ 246 w 450"/>
                <a:gd name="T67" fmla="*/ 194 h 369"/>
                <a:gd name="T68" fmla="*/ 258 w 450"/>
                <a:gd name="T69" fmla="*/ 171 h 369"/>
                <a:gd name="T70" fmla="*/ 264 w 450"/>
                <a:gd name="T71" fmla="*/ 150 h 369"/>
                <a:gd name="T72" fmla="*/ 305 w 450"/>
                <a:gd name="T73" fmla="*/ 162 h 369"/>
                <a:gd name="T74" fmla="*/ 325 w 450"/>
                <a:gd name="T75" fmla="*/ 178 h 369"/>
                <a:gd name="T76" fmla="*/ 324 w 450"/>
                <a:gd name="T77" fmla="*/ 230 h 369"/>
                <a:gd name="T78" fmla="*/ 337 w 450"/>
                <a:gd name="T79" fmla="*/ 230 h 369"/>
                <a:gd name="T80" fmla="*/ 359 w 450"/>
                <a:gd name="T81" fmla="*/ 237 h 369"/>
                <a:gd name="T82" fmla="*/ 388 w 450"/>
                <a:gd name="T83" fmla="*/ 263 h 369"/>
                <a:gd name="T84" fmla="*/ 392 w 450"/>
                <a:gd name="T85" fmla="*/ 203 h 369"/>
                <a:gd name="T86" fmla="*/ 384 w 450"/>
                <a:gd name="T87" fmla="*/ 159 h 369"/>
                <a:gd name="T88" fmla="*/ 395 w 450"/>
                <a:gd name="T89" fmla="*/ 160 h 369"/>
                <a:gd name="T90" fmla="*/ 411 w 450"/>
                <a:gd name="T91" fmla="*/ 175 h 369"/>
                <a:gd name="T92" fmla="*/ 431 w 450"/>
                <a:gd name="T93" fmla="*/ 183 h 369"/>
                <a:gd name="T94" fmla="*/ 442 w 450"/>
                <a:gd name="T95" fmla="*/ 167 h 369"/>
                <a:gd name="T96" fmla="*/ 437 w 450"/>
                <a:gd name="T97" fmla="*/ 155 h 369"/>
                <a:gd name="T98" fmla="*/ 409 w 450"/>
                <a:gd name="T99" fmla="*/ 126 h 369"/>
                <a:gd name="T100" fmla="*/ 380 w 450"/>
                <a:gd name="T101" fmla="*/ 117 h 369"/>
                <a:gd name="T102" fmla="*/ 312 w 450"/>
                <a:gd name="T103" fmla="*/ 118 h 369"/>
                <a:gd name="T104" fmla="*/ 287 w 450"/>
                <a:gd name="T105" fmla="*/ 104 h 369"/>
                <a:gd name="T106" fmla="*/ 273 w 450"/>
                <a:gd name="T107" fmla="*/ 100 h 369"/>
                <a:gd name="T108" fmla="*/ 262 w 450"/>
                <a:gd name="T109" fmla="*/ 83 h 369"/>
                <a:gd name="T110" fmla="*/ 249 w 450"/>
                <a:gd name="T111" fmla="*/ 58 h 369"/>
                <a:gd name="T112" fmla="*/ 234 w 450"/>
                <a:gd name="T113" fmla="*/ 42 h 369"/>
                <a:gd name="T114" fmla="*/ 195 w 450"/>
                <a:gd name="T115" fmla="*/ 10 h 369"/>
                <a:gd name="T116" fmla="*/ 172 w 450"/>
                <a:gd name="T117" fmla="*/ 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50" h="369">
                  <a:moveTo>
                    <a:pt x="146" y="5"/>
                  </a:moveTo>
                  <a:cubicBezTo>
                    <a:pt x="142" y="5"/>
                    <a:pt x="139" y="5"/>
                    <a:pt x="135" y="0"/>
                  </a:cubicBezTo>
                  <a:cubicBezTo>
                    <a:pt x="133" y="1"/>
                    <a:pt x="130" y="1"/>
                    <a:pt x="128" y="2"/>
                  </a:cubicBezTo>
                  <a:cubicBezTo>
                    <a:pt x="127" y="4"/>
                    <a:pt x="129" y="8"/>
                    <a:pt x="132" y="9"/>
                  </a:cubicBezTo>
                  <a:cubicBezTo>
                    <a:pt x="133" y="10"/>
                    <a:pt x="135" y="12"/>
                    <a:pt x="133" y="15"/>
                  </a:cubicBezTo>
                  <a:cubicBezTo>
                    <a:pt x="132" y="17"/>
                    <a:pt x="130" y="19"/>
                    <a:pt x="127" y="20"/>
                  </a:cubicBezTo>
                  <a:cubicBezTo>
                    <a:pt x="125" y="21"/>
                    <a:pt x="122" y="25"/>
                    <a:pt x="122" y="25"/>
                  </a:cubicBezTo>
                  <a:cubicBezTo>
                    <a:pt x="118" y="28"/>
                    <a:pt x="120" y="23"/>
                    <a:pt x="121" y="21"/>
                  </a:cubicBezTo>
                  <a:cubicBezTo>
                    <a:pt x="124" y="17"/>
                    <a:pt x="132" y="8"/>
                    <a:pt x="120" y="9"/>
                  </a:cubicBezTo>
                  <a:cubicBezTo>
                    <a:pt x="118" y="15"/>
                    <a:pt x="117" y="22"/>
                    <a:pt x="116" y="27"/>
                  </a:cubicBezTo>
                  <a:cubicBezTo>
                    <a:pt x="116" y="30"/>
                    <a:pt x="114" y="33"/>
                    <a:pt x="110" y="37"/>
                  </a:cubicBezTo>
                  <a:cubicBezTo>
                    <a:pt x="106" y="37"/>
                    <a:pt x="109" y="32"/>
                    <a:pt x="110" y="30"/>
                  </a:cubicBezTo>
                  <a:cubicBezTo>
                    <a:pt x="111" y="29"/>
                    <a:pt x="111" y="28"/>
                    <a:pt x="109" y="28"/>
                  </a:cubicBezTo>
                  <a:cubicBezTo>
                    <a:pt x="108" y="28"/>
                    <a:pt x="106" y="29"/>
                    <a:pt x="103" y="30"/>
                  </a:cubicBezTo>
                  <a:cubicBezTo>
                    <a:pt x="98" y="32"/>
                    <a:pt x="101" y="39"/>
                    <a:pt x="98" y="42"/>
                  </a:cubicBezTo>
                  <a:cubicBezTo>
                    <a:pt x="96" y="48"/>
                    <a:pt x="91" y="56"/>
                    <a:pt x="82" y="60"/>
                  </a:cubicBezTo>
                  <a:cubicBezTo>
                    <a:pt x="79" y="62"/>
                    <a:pt x="76" y="63"/>
                    <a:pt x="74" y="65"/>
                  </a:cubicBezTo>
                  <a:cubicBezTo>
                    <a:pt x="70" y="66"/>
                    <a:pt x="67" y="68"/>
                    <a:pt x="62" y="69"/>
                  </a:cubicBezTo>
                  <a:cubicBezTo>
                    <a:pt x="44" y="77"/>
                    <a:pt x="30" y="85"/>
                    <a:pt x="19" y="102"/>
                  </a:cubicBezTo>
                  <a:cubicBezTo>
                    <a:pt x="12" y="110"/>
                    <a:pt x="7" y="116"/>
                    <a:pt x="0" y="123"/>
                  </a:cubicBezTo>
                  <a:cubicBezTo>
                    <a:pt x="0" y="124"/>
                    <a:pt x="2" y="125"/>
                    <a:pt x="3" y="126"/>
                  </a:cubicBezTo>
                  <a:cubicBezTo>
                    <a:pt x="8" y="126"/>
                    <a:pt x="15" y="124"/>
                    <a:pt x="22" y="120"/>
                  </a:cubicBezTo>
                  <a:cubicBezTo>
                    <a:pt x="30" y="117"/>
                    <a:pt x="37" y="116"/>
                    <a:pt x="42" y="113"/>
                  </a:cubicBezTo>
                  <a:cubicBezTo>
                    <a:pt x="45" y="109"/>
                    <a:pt x="48" y="113"/>
                    <a:pt x="47" y="115"/>
                  </a:cubicBezTo>
                  <a:cubicBezTo>
                    <a:pt x="46" y="117"/>
                    <a:pt x="46" y="118"/>
                    <a:pt x="45" y="120"/>
                  </a:cubicBezTo>
                  <a:cubicBezTo>
                    <a:pt x="44" y="121"/>
                    <a:pt x="43" y="122"/>
                    <a:pt x="43" y="124"/>
                  </a:cubicBezTo>
                  <a:cubicBezTo>
                    <a:pt x="45" y="126"/>
                    <a:pt x="47" y="124"/>
                    <a:pt x="52" y="121"/>
                  </a:cubicBezTo>
                  <a:cubicBezTo>
                    <a:pt x="57" y="124"/>
                    <a:pt x="69" y="125"/>
                    <a:pt x="76" y="122"/>
                  </a:cubicBezTo>
                  <a:cubicBezTo>
                    <a:pt x="78" y="119"/>
                    <a:pt x="80" y="116"/>
                    <a:pt x="82" y="113"/>
                  </a:cubicBezTo>
                  <a:cubicBezTo>
                    <a:pt x="89" y="110"/>
                    <a:pt x="100" y="111"/>
                    <a:pt x="106" y="104"/>
                  </a:cubicBezTo>
                  <a:cubicBezTo>
                    <a:pt x="109" y="102"/>
                    <a:pt x="114" y="102"/>
                    <a:pt x="116" y="97"/>
                  </a:cubicBezTo>
                  <a:cubicBezTo>
                    <a:pt x="126" y="88"/>
                    <a:pt x="135" y="76"/>
                    <a:pt x="149" y="75"/>
                  </a:cubicBezTo>
                  <a:cubicBezTo>
                    <a:pt x="152" y="76"/>
                    <a:pt x="156" y="78"/>
                    <a:pt x="152" y="78"/>
                  </a:cubicBezTo>
                  <a:cubicBezTo>
                    <a:pt x="152" y="78"/>
                    <a:pt x="146" y="79"/>
                    <a:pt x="147" y="82"/>
                  </a:cubicBezTo>
                  <a:cubicBezTo>
                    <a:pt x="140" y="88"/>
                    <a:pt x="133" y="94"/>
                    <a:pt x="133" y="103"/>
                  </a:cubicBezTo>
                  <a:cubicBezTo>
                    <a:pt x="133" y="105"/>
                    <a:pt x="134" y="111"/>
                    <a:pt x="135" y="111"/>
                  </a:cubicBezTo>
                  <a:cubicBezTo>
                    <a:pt x="136" y="110"/>
                    <a:pt x="136" y="108"/>
                    <a:pt x="137" y="106"/>
                  </a:cubicBezTo>
                  <a:cubicBezTo>
                    <a:pt x="139" y="104"/>
                    <a:pt x="144" y="102"/>
                    <a:pt x="144" y="102"/>
                  </a:cubicBezTo>
                  <a:cubicBezTo>
                    <a:pt x="144" y="102"/>
                    <a:pt x="148" y="102"/>
                    <a:pt x="154" y="103"/>
                  </a:cubicBezTo>
                  <a:cubicBezTo>
                    <a:pt x="161" y="103"/>
                    <a:pt x="166" y="105"/>
                    <a:pt x="172" y="118"/>
                  </a:cubicBezTo>
                  <a:cubicBezTo>
                    <a:pt x="174" y="124"/>
                    <a:pt x="179" y="122"/>
                    <a:pt x="187" y="120"/>
                  </a:cubicBezTo>
                  <a:cubicBezTo>
                    <a:pt x="191" y="124"/>
                    <a:pt x="198" y="123"/>
                    <a:pt x="198" y="119"/>
                  </a:cubicBezTo>
                  <a:cubicBezTo>
                    <a:pt x="202" y="117"/>
                    <a:pt x="204" y="115"/>
                    <a:pt x="208" y="112"/>
                  </a:cubicBezTo>
                  <a:cubicBezTo>
                    <a:pt x="210" y="109"/>
                    <a:pt x="216" y="107"/>
                    <a:pt x="226" y="108"/>
                  </a:cubicBezTo>
                  <a:cubicBezTo>
                    <a:pt x="230" y="108"/>
                    <a:pt x="233" y="108"/>
                    <a:pt x="236" y="106"/>
                  </a:cubicBezTo>
                  <a:cubicBezTo>
                    <a:pt x="239" y="104"/>
                    <a:pt x="241" y="100"/>
                    <a:pt x="245" y="99"/>
                  </a:cubicBezTo>
                  <a:cubicBezTo>
                    <a:pt x="246" y="99"/>
                    <a:pt x="253" y="97"/>
                    <a:pt x="256" y="97"/>
                  </a:cubicBezTo>
                  <a:cubicBezTo>
                    <a:pt x="255" y="100"/>
                    <a:pt x="255" y="103"/>
                    <a:pt x="256" y="104"/>
                  </a:cubicBezTo>
                  <a:cubicBezTo>
                    <a:pt x="257" y="108"/>
                    <a:pt x="257" y="110"/>
                    <a:pt x="257" y="112"/>
                  </a:cubicBezTo>
                  <a:cubicBezTo>
                    <a:pt x="261" y="113"/>
                    <a:pt x="264" y="112"/>
                    <a:pt x="268" y="112"/>
                  </a:cubicBezTo>
                  <a:cubicBezTo>
                    <a:pt x="270" y="115"/>
                    <a:pt x="274" y="113"/>
                    <a:pt x="276" y="110"/>
                  </a:cubicBezTo>
                  <a:cubicBezTo>
                    <a:pt x="279" y="111"/>
                    <a:pt x="281" y="117"/>
                    <a:pt x="283" y="123"/>
                  </a:cubicBezTo>
                  <a:cubicBezTo>
                    <a:pt x="284" y="124"/>
                    <a:pt x="286" y="124"/>
                    <a:pt x="289" y="125"/>
                  </a:cubicBezTo>
                  <a:cubicBezTo>
                    <a:pt x="293" y="126"/>
                    <a:pt x="297" y="129"/>
                    <a:pt x="298" y="133"/>
                  </a:cubicBezTo>
                  <a:cubicBezTo>
                    <a:pt x="299" y="133"/>
                    <a:pt x="290" y="136"/>
                    <a:pt x="291" y="136"/>
                  </a:cubicBezTo>
                  <a:cubicBezTo>
                    <a:pt x="287" y="136"/>
                    <a:pt x="285" y="135"/>
                    <a:pt x="282" y="135"/>
                  </a:cubicBezTo>
                  <a:cubicBezTo>
                    <a:pt x="275" y="136"/>
                    <a:pt x="268" y="134"/>
                    <a:pt x="265" y="137"/>
                  </a:cubicBezTo>
                  <a:cubicBezTo>
                    <a:pt x="263" y="138"/>
                    <a:pt x="265" y="140"/>
                    <a:pt x="265" y="145"/>
                  </a:cubicBezTo>
                  <a:cubicBezTo>
                    <a:pt x="264" y="145"/>
                    <a:pt x="264" y="146"/>
                    <a:pt x="263" y="145"/>
                  </a:cubicBezTo>
                  <a:cubicBezTo>
                    <a:pt x="255" y="141"/>
                    <a:pt x="244" y="133"/>
                    <a:pt x="235" y="135"/>
                  </a:cubicBezTo>
                  <a:cubicBezTo>
                    <a:pt x="235" y="141"/>
                    <a:pt x="230" y="141"/>
                    <a:pt x="226" y="141"/>
                  </a:cubicBezTo>
                  <a:cubicBezTo>
                    <a:pt x="221" y="142"/>
                    <a:pt x="215" y="143"/>
                    <a:pt x="215" y="150"/>
                  </a:cubicBezTo>
                  <a:cubicBezTo>
                    <a:pt x="214" y="150"/>
                    <a:pt x="212" y="150"/>
                    <a:pt x="211" y="150"/>
                  </a:cubicBezTo>
                  <a:cubicBezTo>
                    <a:pt x="209" y="154"/>
                    <a:pt x="211" y="157"/>
                    <a:pt x="205" y="161"/>
                  </a:cubicBezTo>
                  <a:cubicBezTo>
                    <a:pt x="203" y="161"/>
                    <a:pt x="202" y="161"/>
                    <a:pt x="202" y="160"/>
                  </a:cubicBezTo>
                  <a:cubicBezTo>
                    <a:pt x="202" y="158"/>
                    <a:pt x="203" y="157"/>
                    <a:pt x="203" y="154"/>
                  </a:cubicBezTo>
                  <a:cubicBezTo>
                    <a:pt x="202" y="153"/>
                    <a:pt x="199" y="155"/>
                    <a:pt x="197" y="155"/>
                  </a:cubicBezTo>
                  <a:cubicBezTo>
                    <a:pt x="197" y="158"/>
                    <a:pt x="195" y="161"/>
                    <a:pt x="194" y="161"/>
                  </a:cubicBezTo>
                  <a:cubicBezTo>
                    <a:pt x="193" y="162"/>
                    <a:pt x="193" y="155"/>
                    <a:pt x="193" y="156"/>
                  </a:cubicBezTo>
                  <a:cubicBezTo>
                    <a:pt x="190" y="161"/>
                    <a:pt x="189" y="161"/>
                    <a:pt x="186" y="167"/>
                  </a:cubicBezTo>
                  <a:cubicBezTo>
                    <a:pt x="180" y="178"/>
                    <a:pt x="170" y="186"/>
                    <a:pt x="171" y="197"/>
                  </a:cubicBezTo>
                  <a:cubicBezTo>
                    <a:pt x="171" y="202"/>
                    <a:pt x="170" y="200"/>
                    <a:pt x="168" y="203"/>
                  </a:cubicBezTo>
                  <a:cubicBezTo>
                    <a:pt x="164" y="207"/>
                    <a:pt x="161" y="216"/>
                    <a:pt x="164" y="222"/>
                  </a:cubicBezTo>
                  <a:cubicBezTo>
                    <a:pt x="166" y="222"/>
                    <a:pt x="165" y="218"/>
                    <a:pt x="168" y="217"/>
                  </a:cubicBezTo>
                  <a:cubicBezTo>
                    <a:pt x="170" y="213"/>
                    <a:pt x="172" y="210"/>
                    <a:pt x="174" y="209"/>
                  </a:cubicBezTo>
                  <a:cubicBezTo>
                    <a:pt x="176" y="208"/>
                    <a:pt x="177" y="207"/>
                    <a:pt x="179" y="203"/>
                  </a:cubicBezTo>
                  <a:cubicBezTo>
                    <a:pt x="182" y="200"/>
                    <a:pt x="185" y="196"/>
                    <a:pt x="190" y="190"/>
                  </a:cubicBezTo>
                  <a:cubicBezTo>
                    <a:pt x="192" y="187"/>
                    <a:pt x="192" y="185"/>
                    <a:pt x="192" y="185"/>
                  </a:cubicBezTo>
                  <a:cubicBezTo>
                    <a:pt x="193" y="182"/>
                    <a:pt x="196" y="180"/>
                    <a:pt x="195" y="186"/>
                  </a:cubicBezTo>
                  <a:cubicBezTo>
                    <a:pt x="195" y="187"/>
                    <a:pt x="192" y="194"/>
                    <a:pt x="190" y="198"/>
                  </a:cubicBezTo>
                  <a:cubicBezTo>
                    <a:pt x="188" y="203"/>
                    <a:pt x="185" y="209"/>
                    <a:pt x="185" y="210"/>
                  </a:cubicBezTo>
                  <a:cubicBezTo>
                    <a:pt x="184" y="213"/>
                    <a:pt x="183" y="220"/>
                    <a:pt x="181" y="224"/>
                  </a:cubicBezTo>
                  <a:cubicBezTo>
                    <a:pt x="179" y="228"/>
                    <a:pt x="179" y="234"/>
                    <a:pt x="180" y="234"/>
                  </a:cubicBezTo>
                  <a:cubicBezTo>
                    <a:pt x="184" y="236"/>
                    <a:pt x="183" y="244"/>
                    <a:pt x="177" y="247"/>
                  </a:cubicBezTo>
                  <a:cubicBezTo>
                    <a:pt x="176" y="253"/>
                    <a:pt x="177" y="256"/>
                    <a:pt x="179" y="262"/>
                  </a:cubicBezTo>
                  <a:cubicBezTo>
                    <a:pt x="176" y="279"/>
                    <a:pt x="172" y="291"/>
                    <a:pt x="179" y="305"/>
                  </a:cubicBezTo>
                  <a:cubicBezTo>
                    <a:pt x="179" y="313"/>
                    <a:pt x="178" y="317"/>
                    <a:pt x="178" y="320"/>
                  </a:cubicBezTo>
                  <a:cubicBezTo>
                    <a:pt x="178" y="327"/>
                    <a:pt x="178" y="333"/>
                    <a:pt x="179" y="337"/>
                  </a:cubicBezTo>
                  <a:cubicBezTo>
                    <a:pt x="182" y="340"/>
                    <a:pt x="185" y="347"/>
                    <a:pt x="186" y="351"/>
                  </a:cubicBezTo>
                  <a:cubicBezTo>
                    <a:pt x="187" y="356"/>
                    <a:pt x="190" y="364"/>
                    <a:pt x="194" y="368"/>
                  </a:cubicBezTo>
                  <a:cubicBezTo>
                    <a:pt x="198" y="369"/>
                    <a:pt x="199" y="369"/>
                    <a:pt x="201" y="369"/>
                  </a:cubicBezTo>
                  <a:cubicBezTo>
                    <a:pt x="218" y="368"/>
                    <a:pt x="224" y="347"/>
                    <a:pt x="231" y="335"/>
                  </a:cubicBezTo>
                  <a:cubicBezTo>
                    <a:pt x="241" y="313"/>
                    <a:pt x="235" y="281"/>
                    <a:pt x="221" y="262"/>
                  </a:cubicBezTo>
                  <a:cubicBezTo>
                    <a:pt x="224" y="257"/>
                    <a:pt x="226" y="243"/>
                    <a:pt x="222" y="241"/>
                  </a:cubicBezTo>
                  <a:cubicBezTo>
                    <a:pt x="219" y="239"/>
                    <a:pt x="221" y="236"/>
                    <a:pt x="223" y="234"/>
                  </a:cubicBezTo>
                  <a:cubicBezTo>
                    <a:pt x="225" y="232"/>
                    <a:pt x="226" y="224"/>
                    <a:pt x="225" y="221"/>
                  </a:cubicBezTo>
                  <a:cubicBezTo>
                    <a:pt x="225" y="216"/>
                    <a:pt x="226" y="211"/>
                    <a:pt x="224" y="206"/>
                  </a:cubicBezTo>
                  <a:cubicBezTo>
                    <a:pt x="225" y="206"/>
                    <a:pt x="227" y="205"/>
                    <a:pt x="230" y="203"/>
                  </a:cubicBezTo>
                  <a:cubicBezTo>
                    <a:pt x="232" y="201"/>
                    <a:pt x="230" y="199"/>
                    <a:pt x="230" y="196"/>
                  </a:cubicBezTo>
                  <a:cubicBezTo>
                    <a:pt x="237" y="197"/>
                    <a:pt x="237" y="183"/>
                    <a:pt x="242" y="179"/>
                  </a:cubicBezTo>
                  <a:cubicBezTo>
                    <a:pt x="243" y="180"/>
                    <a:pt x="244" y="181"/>
                    <a:pt x="244" y="182"/>
                  </a:cubicBezTo>
                  <a:cubicBezTo>
                    <a:pt x="244" y="186"/>
                    <a:pt x="244" y="190"/>
                    <a:pt x="246" y="194"/>
                  </a:cubicBezTo>
                  <a:cubicBezTo>
                    <a:pt x="246" y="194"/>
                    <a:pt x="246" y="203"/>
                    <a:pt x="249" y="203"/>
                  </a:cubicBezTo>
                  <a:cubicBezTo>
                    <a:pt x="252" y="199"/>
                    <a:pt x="250" y="192"/>
                    <a:pt x="252" y="185"/>
                  </a:cubicBezTo>
                  <a:cubicBezTo>
                    <a:pt x="253" y="179"/>
                    <a:pt x="251" y="172"/>
                    <a:pt x="258" y="171"/>
                  </a:cubicBezTo>
                  <a:cubicBezTo>
                    <a:pt x="259" y="170"/>
                    <a:pt x="263" y="168"/>
                    <a:pt x="265" y="168"/>
                  </a:cubicBezTo>
                  <a:cubicBezTo>
                    <a:pt x="254" y="164"/>
                    <a:pt x="260" y="159"/>
                    <a:pt x="263" y="154"/>
                  </a:cubicBezTo>
                  <a:cubicBezTo>
                    <a:pt x="263" y="153"/>
                    <a:pt x="264" y="152"/>
                    <a:pt x="264" y="150"/>
                  </a:cubicBezTo>
                  <a:cubicBezTo>
                    <a:pt x="267" y="153"/>
                    <a:pt x="271" y="152"/>
                    <a:pt x="274" y="152"/>
                  </a:cubicBezTo>
                  <a:cubicBezTo>
                    <a:pt x="278" y="152"/>
                    <a:pt x="280" y="152"/>
                    <a:pt x="284" y="155"/>
                  </a:cubicBezTo>
                  <a:cubicBezTo>
                    <a:pt x="290" y="160"/>
                    <a:pt x="297" y="162"/>
                    <a:pt x="305" y="162"/>
                  </a:cubicBezTo>
                  <a:cubicBezTo>
                    <a:pt x="311" y="164"/>
                    <a:pt x="311" y="164"/>
                    <a:pt x="311" y="164"/>
                  </a:cubicBezTo>
                  <a:cubicBezTo>
                    <a:pt x="314" y="165"/>
                    <a:pt x="317" y="167"/>
                    <a:pt x="320" y="169"/>
                  </a:cubicBezTo>
                  <a:cubicBezTo>
                    <a:pt x="326" y="172"/>
                    <a:pt x="326" y="175"/>
                    <a:pt x="325" y="178"/>
                  </a:cubicBezTo>
                  <a:cubicBezTo>
                    <a:pt x="325" y="180"/>
                    <a:pt x="324" y="183"/>
                    <a:pt x="328" y="186"/>
                  </a:cubicBezTo>
                  <a:cubicBezTo>
                    <a:pt x="332" y="196"/>
                    <a:pt x="334" y="208"/>
                    <a:pt x="326" y="218"/>
                  </a:cubicBezTo>
                  <a:cubicBezTo>
                    <a:pt x="326" y="222"/>
                    <a:pt x="326" y="227"/>
                    <a:pt x="324" y="230"/>
                  </a:cubicBezTo>
                  <a:cubicBezTo>
                    <a:pt x="318" y="232"/>
                    <a:pt x="318" y="234"/>
                    <a:pt x="318" y="242"/>
                  </a:cubicBezTo>
                  <a:cubicBezTo>
                    <a:pt x="319" y="247"/>
                    <a:pt x="324" y="248"/>
                    <a:pt x="330" y="248"/>
                  </a:cubicBezTo>
                  <a:cubicBezTo>
                    <a:pt x="331" y="243"/>
                    <a:pt x="334" y="237"/>
                    <a:pt x="337" y="230"/>
                  </a:cubicBezTo>
                  <a:cubicBezTo>
                    <a:pt x="341" y="230"/>
                    <a:pt x="342" y="230"/>
                    <a:pt x="344" y="228"/>
                  </a:cubicBezTo>
                  <a:cubicBezTo>
                    <a:pt x="345" y="227"/>
                    <a:pt x="347" y="224"/>
                    <a:pt x="349" y="224"/>
                  </a:cubicBezTo>
                  <a:cubicBezTo>
                    <a:pt x="353" y="227"/>
                    <a:pt x="357" y="233"/>
                    <a:pt x="359" y="237"/>
                  </a:cubicBezTo>
                  <a:cubicBezTo>
                    <a:pt x="363" y="242"/>
                    <a:pt x="365" y="247"/>
                    <a:pt x="367" y="253"/>
                  </a:cubicBezTo>
                  <a:cubicBezTo>
                    <a:pt x="369" y="259"/>
                    <a:pt x="370" y="266"/>
                    <a:pt x="376" y="273"/>
                  </a:cubicBezTo>
                  <a:cubicBezTo>
                    <a:pt x="384" y="271"/>
                    <a:pt x="386" y="267"/>
                    <a:pt x="388" y="263"/>
                  </a:cubicBezTo>
                  <a:cubicBezTo>
                    <a:pt x="390" y="263"/>
                    <a:pt x="392" y="262"/>
                    <a:pt x="394" y="260"/>
                  </a:cubicBezTo>
                  <a:cubicBezTo>
                    <a:pt x="398" y="251"/>
                    <a:pt x="393" y="230"/>
                    <a:pt x="389" y="217"/>
                  </a:cubicBezTo>
                  <a:cubicBezTo>
                    <a:pt x="392" y="212"/>
                    <a:pt x="393" y="208"/>
                    <a:pt x="392" y="203"/>
                  </a:cubicBezTo>
                  <a:cubicBezTo>
                    <a:pt x="396" y="199"/>
                    <a:pt x="399" y="192"/>
                    <a:pt x="400" y="185"/>
                  </a:cubicBezTo>
                  <a:cubicBezTo>
                    <a:pt x="400" y="180"/>
                    <a:pt x="399" y="176"/>
                    <a:pt x="395" y="170"/>
                  </a:cubicBezTo>
                  <a:cubicBezTo>
                    <a:pt x="393" y="165"/>
                    <a:pt x="388" y="163"/>
                    <a:pt x="384" y="159"/>
                  </a:cubicBezTo>
                  <a:cubicBezTo>
                    <a:pt x="381" y="158"/>
                    <a:pt x="379" y="155"/>
                    <a:pt x="380" y="155"/>
                  </a:cubicBezTo>
                  <a:cubicBezTo>
                    <a:pt x="385" y="156"/>
                    <a:pt x="391" y="155"/>
                    <a:pt x="394" y="155"/>
                  </a:cubicBezTo>
                  <a:cubicBezTo>
                    <a:pt x="396" y="155"/>
                    <a:pt x="394" y="158"/>
                    <a:pt x="395" y="160"/>
                  </a:cubicBezTo>
                  <a:cubicBezTo>
                    <a:pt x="397" y="163"/>
                    <a:pt x="400" y="165"/>
                    <a:pt x="404" y="168"/>
                  </a:cubicBezTo>
                  <a:cubicBezTo>
                    <a:pt x="407" y="169"/>
                    <a:pt x="406" y="170"/>
                    <a:pt x="406" y="176"/>
                  </a:cubicBezTo>
                  <a:cubicBezTo>
                    <a:pt x="408" y="174"/>
                    <a:pt x="410" y="174"/>
                    <a:pt x="411" y="175"/>
                  </a:cubicBezTo>
                  <a:cubicBezTo>
                    <a:pt x="412" y="176"/>
                    <a:pt x="412" y="180"/>
                    <a:pt x="411" y="183"/>
                  </a:cubicBezTo>
                  <a:cubicBezTo>
                    <a:pt x="415" y="178"/>
                    <a:pt x="420" y="177"/>
                    <a:pt x="423" y="176"/>
                  </a:cubicBezTo>
                  <a:cubicBezTo>
                    <a:pt x="424" y="179"/>
                    <a:pt x="425" y="180"/>
                    <a:pt x="431" y="183"/>
                  </a:cubicBezTo>
                  <a:cubicBezTo>
                    <a:pt x="435" y="183"/>
                    <a:pt x="436" y="184"/>
                    <a:pt x="441" y="183"/>
                  </a:cubicBezTo>
                  <a:cubicBezTo>
                    <a:pt x="443" y="182"/>
                    <a:pt x="445" y="176"/>
                    <a:pt x="441" y="173"/>
                  </a:cubicBezTo>
                  <a:cubicBezTo>
                    <a:pt x="436" y="172"/>
                    <a:pt x="437" y="168"/>
                    <a:pt x="442" y="167"/>
                  </a:cubicBezTo>
                  <a:cubicBezTo>
                    <a:pt x="443" y="167"/>
                    <a:pt x="446" y="168"/>
                    <a:pt x="449" y="170"/>
                  </a:cubicBezTo>
                  <a:cubicBezTo>
                    <a:pt x="450" y="167"/>
                    <a:pt x="449" y="164"/>
                    <a:pt x="446" y="159"/>
                  </a:cubicBezTo>
                  <a:cubicBezTo>
                    <a:pt x="443" y="159"/>
                    <a:pt x="440" y="159"/>
                    <a:pt x="437" y="155"/>
                  </a:cubicBezTo>
                  <a:cubicBezTo>
                    <a:pt x="436" y="153"/>
                    <a:pt x="436" y="153"/>
                    <a:pt x="436" y="153"/>
                  </a:cubicBezTo>
                  <a:cubicBezTo>
                    <a:pt x="435" y="148"/>
                    <a:pt x="433" y="146"/>
                    <a:pt x="430" y="143"/>
                  </a:cubicBezTo>
                  <a:cubicBezTo>
                    <a:pt x="423" y="137"/>
                    <a:pt x="417" y="133"/>
                    <a:pt x="409" y="126"/>
                  </a:cubicBezTo>
                  <a:cubicBezTo>
                    <a:pt x="406" y="122"/>
                    <a:pt x="407" y="118"/>
                    <a:pt x="402" y="115"/>
                  </a:cubicBezTo>
                  <a:cubicBezTo>
                    <a:pt x="397" y="116"/>
                    <a:pt x="395" y="116"/>
                    <a:pt x="388" y="118"/>
                  </a:cubicBezTo>
                  <a:cubicBezTo>
                    <a:pt x="384" y="118"/>
                    <a:pt x="382" y="119"/>
                    <a:pt x="380" y="117"/>
                  </a:cubicBezTo>
                  <a:cubicBezTo>
                    <a:pt x="378" y="114"/>
                    <a:pt x="375" y="115"/>
                    <a:pt x="372" y="116"/>
                  </a:cubicBezTo>
                  <a:cubicBezTo>
                    <a:pt x="358" y="117"/>
                    <a:pt x="346" y="115"/>
                    <a:pt x="334" y="117"/>
                  </a:cubicBezTo>
                  <a:cubicBezTo>
                    <a:pt x="326" y="118"/>
                    <a:pt x="319" y="118"/>
                    <a:pt x="312" y="118"/>
                  </a:cubicBezTo>
                  <a:cubicBezTo>
                    <a:pt x="307" y="117"/>
                    <a:pt x="307" y="117"/>
                    <a:pt x="307" y="117"/>
                  </a:cubicBezTo>
                  <a:cubicBezTo>
                    <a:pt x="300" y="117"/>
                    <a:pt x="297" y="117"/>
                    <a:pt x="289" y="116"/>
                  </a:cubicBezTo>
                  <a:cubicBezTo>
                    <a:pt x="289" y="111"/>
                    <a:pt x="289" y="107"/>
                    <a:pt x="287" y="104"/>
                  </a:cubicBezTo>
                  <a:cubicBezTo>
                    <a:pt x="282" y="107"/>
                    <a:pt x="278" y="107"/>
                    <a:pt x="277" y="107"/>
                  </a:cubicBezTo>
                  <a:cubicBezTo>
                    <a:pt x="275" y="106"/>
                    <a:pt x="273" y="106"/>
                    <a:pt x="271" y="106"/>
                  </a:cubicBezTo>
                  <a:cubicBezTo>
                    <a:pt x="271" y="104"/>
                    <a:pt x="273" y="102"/>
                    <a:pt x="273" y="100"/>
                  </a:cubicBezTo>
                  <a:cubicBezTo>
                    <a:pt x="275" y="98"/>
                    <a:pt x="274" y="97"/>
                    <a:pt x="275" y="94"/>
                  </a:cubicBezTo>
                  <a:cubicBezTo>
                    <a:pt x="273" y="89"/>
                    <a:pt x="270" y="89"/>
                    <a:pt x="265" y="90"/>
                  </a:cubicBezTo>
                  <a:cubicBezTo>
                    <a:pt x="262" y="88"/>
                    <a:pt x="261" y="86"/>
                    <a:pt x="262" y="83"/>
                  </a:cubicBezTo>
                  <a:cubicBezTo>
                    <a:pt x="263" y="80"/>
                    <a:pt x="263" y="80"/>
                    <a:pt x="263" y="80"/>
                  </a:cubicBezTo>
                  <a:cubicBezTo>
                    <a:pt x="263" y="77"/>
                    <a:pt x="264" y="77"/>
                    <a:pt x="264" y="74"/>
                  </a:cubicBezTo>
                  <a:cubicBezTo>
                    <a:pt x="262" y="67"/>
                    <a:pt x="253" y="61"/>
                    <a:pt x="249" y="58"/>
                  </a:cubicBezTo>
                  <a:cubicBezTo>
                    <a:pt x="249" y="56"/>
                    <a:pt x="249" y="54"/>
                    <a:pt x="252" y="51"/>
                  </a:cubicBezTo>
                  <a:cubicBezTo>
                    <a:pt x="255" y="46"/>
                    <a:pt x="255" y="41"/>
                    <a:pt x="252" y="40"/>
                  </a:cubicBezTo>
                  <a:cubicBezTo>
                    <a:pt x="247" y="40"/>
                    <a:pt x="233" y="42"/>
                    <a:pt x="234" y="42"/>
                  </a:cubicBezTo>
                  <a:cubicBezTo>
                    <a:pt x="229" y="44"/>
                    <a:pt x="223" y="45"/>
                    <a:pt x="220" y="44"/>
                  </a:cubicBezTo>
                  <a:cubicBezTo>
                    <a:pt x="215" y="41"/>
                    <a:pt x="210" y="30"/>
                    <a:pt x="202" y="23"/>
                  </a:cubicBezTo>
                  <a:cubicBezTo>
                    <a:pt x="198" y="18"/>
                    <a:pt x="196" y="14"/>
                    <a:pt x="195" y="10"/>
                  </a:cubicBezTo>
                  <a:cubicBezTo>
                    <a:pt x="195" y="9"/>
                    <a:pt x="193" y="7"/>
                    <a:pt x="193" y="7"/>
                  </a:cubicBezTo>
                  <a:cubicBezTo>
                    <a:pt x="193" y="7"/>
                    <a:pt x="191" y="6"/>
                    <a:pt x="190" y="6"/>
                  </a:cubicBezTo>
                  <a:cubicBezTo>
                    <a:pt x="183" y="7"/>
                    <a:pt x="175" y="8"/>
                    <a:pt x="172" y="8"/>
                  </a:cubicBezTo>
                  <a:cubicBezTo>
                    <a:pt x="165" y="8"/>
                    <a:pt x="159" y="9"/>
                    <a:pt x="153" y="7"/>
                  </a:cubicBezTo>
                  <a:cubicBezTo>
                    <a:pt x="150" y="6"/>
                    <a:pt x="148" y="5"/>
                    <a:pt x="146" y="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6" name="Freeform 1082">
              <a:extLst>
                <a:ext uri="{FF2B5EF4-FFF2-40B4-BE49-F238E27FC236}">
                  <a16:creationId xmlns:a16="http://schemas.microsoft.com/office/drawing/2014/main" id="{4E1F61D2-4C0E-4217-96E3-05435A0A7020}"/>
                </a:ext>
              </a:extLst>
            </p:cNvPr>
            <p:cNvSpPr>
              <a:spLocks/>
            </p:cNvSpPr>
            <p:nvPr/>
          </p:nvSpPr>
          <p:spPr bwMode="auto">
            <a:xfrm>
              <a:off x="-6953419" y="3017852"/>
              <a:ext cx="127003"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1083">
              <a:extLst>
                <a:ext uri="{FF2B5EF4-FFF2-40B4-BE49-F238E27FC236}">
                  <a16:creationId xmlns:a16="http://schemas.microsoft.com/office/drawing/2014/main" id="{DC975185-1EB0-4036-8840-B28FF2712E36}"/>
                </a:ext>
              </a:extLst>
            </p:cNvPr>
            <p:cNvSpPr>
              <a:spLocks/>
            </p:cNvSpPr>
            <p:nvPr/>
          </p:nvSpPr>
          <p:spPr bwMode="auto">
            <a:xfrm>
              <a:off x="-6953419" y="3017852"/>
              <a:ext cx="127003"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1084">
              <a:extLst>
                <a:ext uri="{FF2B5EF4-FFF2-40B4-BE49-F238E27FC236}">
                  <a16:creationId xmlns:a16="http://schemas.microsoft.com/office/drawing/2014/main" id="{33A8A1BF-23FB-4471-B82E-C88CC336A77D}"/>
                </a:ext>
              </a:extLst>
            </p:cNvPr>
            <p:cNvSpPr>
              <a:spLocks/>
            </p:cNvSpPr>
            <p:nvPr/>
          </p:nvSpPr>
          <p:spPr bwMode="auto">
            <a:xfrm>
              <a:off x="-6953419" y="3017852"/>
              <a:ext cx="127003" cy="88900"/>
            </a:xfrm>
            <a:custGeom>
              <a:avLst/>
              <a:gdLst>
                <a:gd name="T0" fmla="*/ 31 w 129"/>
                <a:gd name="T1" fmla="*/ 83 h 90"/>
                <a:gd name="T2" fmla="*/ 21 w 129"/>
                <a:gd name="T3" fmla="*/ 89 h 90"/>
                <a:gd name="T4" fmla="*/ 8 w 129"/>
                <a:gd name="T5" fmla="*/ 90 h 90"/>
                <a:gd name="T6" fmla="*/ 0 w 129"/>
                <a:gd name="T7" fmla="*/ 86 h 90"/>
                <a:gd name="T8" fmla="*/ 6 w 129"/>
                <a:gd name="T9" fmla="*/ 70 h 90"/>
                <a:gd name="T10" fmla="*/ 14 w 129"/>
                <a:gd name="T11" fmla="*/ 64 h 90"/>
                <a:gd name="T12" fmla="*/ 59 w 129"/>
                <a:gd name="T13" fmla="*/ 37 h 90"/>
                <a:gd name="T14" fmla="*/ 76 w 129"/>
                <a:gd name="T15" fmla="*/ 33 h 90"/>
                <a:gd name="T16" fmla="*/ 87 w 129"/>
                <a:gd name="T17" fmla="*/ 36 h 90"/>
                <a:gd name="T18" fmla="*/ 97 w 129"/>
                <a:gd name="T19" fmla="*/ 29 h 90"/>
                <a:gd name="T20" fmla="*/ 94 w 129"/>
                <a:gd name="T21" fmla="*/ 26 h 90"/>
                <a:gd name="T22" fmla="*/ 96 w 129"/>
                <a:gd name="T23" fmla="*/ 22 h 90"/>
                <a:gd name="T24" fmla="*/ 107 w 129"/>
                <a:gd name="T25" fmla="*/ 15 h 90"/>
                <a:gd name="T26" fmla="*/ 124 w 129"/>
                <a:gd name="T27" fmla="*/ 0 h 90"/>
                <a:gd name="T28" fmla="*/ 120 w 129"/>
                <a:gd name="T29" fmla="*/ 11 h 90"/>
                <a:gd name="T30" fmla="*/ 115 w 129"/>
                <a:gd name="T31" fmla="*/ 16 h 90"/>
                <a:gd name="T32" fmla="*/ 119 w 129"/>
                <a:gd name="T33" fmla="*/ 22 h 90"/>
                <a:gd name="T34" fmla="*/ 118 w 129"/>
                <a:gd name="T35" fmla="*/ 29 h 90"/>
                <a:gd name="T36" fmla="*/ 119 w 129"/>
                <a:gd name="T37" fmla="*/ 31 h 90"/>
                <a:gd name="T38" fmla="*/ 117 w 129"/>
                <a:gd name="T39" fmla="*/ 51 h 90"/>
                <a:gd name="T40" fmla="*/ 105 w 129"/>
                <a:gd name="T41" fmla="*/ 65 h 90"/>
                <a:gd name="T42" fmla="*/ 81 w 129"/>
                <a:gd name="T43" fmla="*/ 72 h 90"/>
                <a:gd name="T44" fmla="*/ 56 w 129"/>
                <a:gd name="T45" fmla="*/ 72 h 90"/>
                <a:gd name="T46" fmla="*/ 31 w 129"/>
                <a:gd name="T4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9" h="90">
                  <a:moveTo>
                    <a:pt x="31" y="83"/>
                  </a:moveTo>
                  <a:cubicBezTo>
                    <a:pt x="27" y="85"/>
                    <a:pt x="24" y="87"/>
                    <a:pt x="21" y="89"/>
                  </a:cubicBezTo>
                  <a:cubicBezTo>
                    <a:pt x="17" y="90"/>
                    <a:pt x="13" y="90"/>
                    <a:pt x="8" y="90"/>
                  </a:cubicBezTo>
                  <a:cubicBezTo>
                    <a:pt x="5" y="90"/>
                    <a:pt x="2" y="90"/>
                    <a:pt x="0" y="86"/>
                  </a:cubicBezTo>
                  <a:cubicBezTo>
                    <a:pt x="2" y="82"/>
                    <a:pt x="4" y="77"/>
                    <a:pt x="6" y="70"/>
                  </a:cubicBezTo>
                  <a:cubicBezTo>
                    <a:pt x="8" y="69"/>
                    <a:pt x="11" y="67"/>
                    <a:pt x="14" y="64"/>
                  </a:cubicBezTo>
                  <a:cubicBezTo>
                    <a:pt x="14" y="56"/>
                    <a:pt x="30" y="46"/>
                    <a:pt x="59" y="37"/>
                  </a:cubicBezTo>
                  <a:cubicBezTo>
                    <a:pt x="64" y="30"/>
                    <a:pt x="75" y="29"/>
                    <a:pt x="76" y="33"/>
                  </a:cubicBezTo>
                  <a:cubicBezTo>
                    <a:pt x="82" y="32"/>
                    <a:pt x="85" y="32"/>
                    <a:pt x="87" y="36"/>
                  </a:cubicBezTo>
                  <a:cubicBezTo>
                    <a:pt x="89" y="34"/>
                    <a:pt x="95" y="30"/>
                    <a:pt x="97" y="29"/>
                  </a:cubicBezTo>
                  <a:cubicBezTo>
                    <a:pt x="97" y="28"/>
                    <a:pt x="96" y="27"/>
                    <a:pt x="94" y="26"/>
                  </a:cubicBezTo>
                  <a:cubicBezTo>
                    <a:pt x="96" y="25"/>
                    <a:pt x="96" y="24"/>
                    <a:pt x="96" y="22"/>
                  </a:cubicBezTo>
                  <a:cubicBezTo>
                    <a:pt x="98" y="19"/>
                    <a:pt x="102" y="17"/>
                    <a:pt x="107" y="15"/>
                  </a:cubicBezTo>
                  <a:cubicBezTo>
                    <a:pt x="113" y="11"/>
                    <a:pt x="119" y="5"/>
                    <a:pt x="124" y="0"/>
                  </a:cubicBezTo>
                  <a:cubicBezTo>
                    <a:pt x="124" y="6"/>
                    <a:pt x="123" y="7"/>
                    <a:pt x="120" y="11"/>
                  </a:cubicBezTo>
                  <a:cubicBezTo>
                    <a:pt x="118" y="13"/>
                    <a:pt x="115" y="15"/>
                    <a:pt x="115" y="16"/>
                  </a:cubicBezTo>
                  <a:cubicBezTo>
                    <a:pt x="114" y="19"/>
                    <a:pt x="116" y="21"/>
                    <a:pt x="119" y="22"/>
                  </a:cubicBezTo>
                  <a:cubicBezTo>
                    <a:pt x="121" y="24"/>
                    <a:pt x="121" y="26"/>
                    <a:pt x="118" y="29"/>
                  </a:cubicBezTo>
                  <a:cubicBezTo>
                    <a:pt x="119" y="31"/>
                    <a:pt x="119" y="31"/>
                    <a:pt x="119" y="31"/>
                  </a:cubicBezTo>
                  <a:cubicBezTo>
                    <a:pt x="129" y="48"/>
                    <a:pt x="124" y="51"/>
                    <a:pt x="117" y="51"/>
                  </a:cubicBezTo>
                  <a:cubicBezTo>
                    <a:pt x="113" y="55"/>
                    <a:pt x="107" y="59"/>
                    <a:pt x="105" y="65"/>
                  </a:cubicBezTo>
                  <a:cubicBezTo>
                    <a:pt x="96" y="70"/>
                    <a:pt x="85" y="68"/>
                    <a:pt x="81" y="72"/>
                  </a:cubicBezTo>
                  <a:cubicBezTo>
                    <a:pt x="79" y="68"/>
                    <a:pt x="64" y="70"/>
                    <a:pt x="56" y="72"/>
                  </a:cubicBezTo>
                  <a:cubicBezTo>
                    <a:pt x="46" y="75"/>
                    <a:pt x="38" y="79"/>
                    <a:pt x="31" y="83"/>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49" name="Freeform 1085">
              <a:extLst>
                <a:ext uri="{FF2B5EF4-FFF2-40B4-BE49-F238E27FC236}">
                  <a16:creationId xmlns:a16="http://schemas.microsoft.com/office/drawing/2014/main" id="{A0CC1D79-07D4-4013-ABA1-057810020F23}"/>
                </a:ext>
              </a:extLst>
            </p:cNvPr>
            <p:cNvSpPr>
              <a:spLocks/>
            </p:cNvSpPr>
            <p:nvPr/>
          </p:nvSpPr>
          <p:spPr bwMode="auto">
            <a:xfrm>
              <a:off x="-7066134" y="3119453"/>
              <a:ext cx="147642"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1086">
              <a:extLst>
                <a:ext uri="{FF2B5EF4-FFF2-40B4-BE49-F238E27FC236}">
                  <a16:creationId xmlns:a16="http://schemas.microsoft.com/office/drawing/2014/main" id="{902A4B69-9713-40F2-BBDF-9449A5DC1C7C}"/>
                </a:ext>
              </a:extLst>
            </p:cNvPr>
            <p:cNvSpPr>
              <a:spLocks/>
            </p:cNvSpPr>
            <p:nvPr/>
          </p:nvSpPr>
          <p:spPr bwMode="auto">
            <a:xfrm>
              <a:off x="-7066134" y="3119453"/>
              <a:ext cx="147642"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1087">
              <a:extLst>
                <a:ext uri="{FF2B5EF4-FFF2-40B4-BE49-F238E27FC236}">
                  <a16:creationId xmlns:a16="http://schemas.microsoft.com/office/drawing/2014/main" id="{2780F5D5-BBF5-415A-88FF-9DFA1A2CE2C7}"/>
                </a:ext>
              </a:extLst>
            </p:cNvPr>
            <p:cNvSpPr>
              <a:spLocks/>
            </p:cNvSpPr>
            <p:nvPr/>
          </p:nvSpPr>
          <p:spPr bwMode="auto">
            <a:xfrm>
              <a:off x="-7066134" y="3119453"/>
              <a:ext cx="147642" cy="92075"/>
            </a:xfrm>
            <a:custGeom>
              <a:avLst/>
              <a:gdLst>
                <a:gd name="T0" fmla="*/ 134 w 150"/>
                <a:gd name="T1" fmla="*/ 25 h 92"/>
                <a:gd name="T2" fmla="*/ 150 w 150"/>
                <a:gd name="T3" fmla="*/ 6 h 92"/>
                <a:gd name="T4" fmla="*/ 147 w 150"/>
                <a:gd name="T5" fmla="*/ 0 h 92"/>
                <a:gd name="T6" fmla="*/ 102 w 150"/>
                <a:gd name="T7" fmla="*/ 15 h 92"/>
                <a:gd name="T8" fmla="*/ 97 w 150"/>
                <a:gd name="T9" fmla="*/ 23 h 92"/>
                <a:gd name="T10" fmla="*/ 106 w 150"/>
                <a:gd name="T11" fmla="*/ 23 h 92"/>
                <a:gd name="T12" fmla="*/ 101 w 150"/>
                <a:gd name="T13" fmla="*/ 25 h 92"/>
                <a:gd name="T14" fmla="*/ 85 w 150"/>
                <a:gd name="T15" fmla="*/ 25 h 92"/>
                <a:gd name="T16" fmla="*/ 67 w 150"/>
                <a:gd name="T17" fmla="*/ 29 h 92"/>
                <a:gd name="T18" fmla="*/ 55 w 150"/>
                <a:gd name="T19" fmla="*/ 41 h 92"/>
                <a:gd name="T20" fmla="*/ 50 w 150"/>
                <a:gd name="T21" fmla="*/ 51 h 92"/>
                <a:gd name="T22" fmla="*/ 29 w 150"/>
                <a:gd name="T23" fmla="*/ 67 h 92"/>
                <a:gd name="T24" fmla="*/ 15 w 150"/>
                <a:gd name="T25" fmla="*/ 68 h 92"/>
                <a:gd name="T26" fmla="*/ 6 w 150"/>
                <a:gd name="T27" fmla="*/ 66 h 92"/>
                <a:gd name="T28" fmla="*/ 4 w 150"/>
                <a:gd name="T29" fmla="*/ 68 h 92"/>
                <a:gd name="T30" fmla="*/ 3 w 150"/>
                <a:gd name="T31" fmla="*/ 75 h 92"/>
                <a:gd name="T32" fmla="*/ 0 w 150"/>
                <a:gd name="T33" fmla="*/ 83 h 92"/>
                <a:gd name="T34" fmla="*/ 5 w 150"/>
                <a:gd name="T35" fmla="*/ 83 h 92"/>
                <a:gd name="T36" fmla="*/ 14 w 150"/>
                <a:gd name="T37" fmla="*/ 86 h 92"/>
                <a:gd name="T38" fmla="*/ 23 w 150"/>
                <a:gd name="T39" fmla="*/ 87 h 92"/>
                <a:gd name="T40" fmla="*/ 18 w 150"/>
                <a:gd name="T41" fmla="*/ 91 h 92"/>
                <a:gd name="T42" fmla="*/ 24 w 150"/>
                <a:gd name="T43" fmla="*/ 91 h 92"/>
                <a:gd name="T44" fmla="*/ 34 w 150"/>
                <a:gd name="T45" fmla="*/ 91 h 92"/>
                <a:gd name="T46" fmla="*/ 38 w 150"/>
                <a:gd name="T47" fmla="*/ 88 h 92"/>
                <a:gd name="T48" fmla="*/ 42 w 150"/>
                <a:gd name="T49" fmla="*/ 84 h 92"/>
                <a:gd name="T50" fmla="*/ 52 w 150"/>
                <a:gd name="T51" fmla="*/ 79 h 92"/>
                <a:gd name="T52" fmla="*/ 73 w 150"/>
                <a:gd name="T53" fmla="*/ 71 h 92"/>
                <a:gd name="T54" fmla="*/ 87 w 150"/>
                <a:gd name="T55" fmla="*/ 63 h 92"/>
                <a:gd name="T56" fmla="*/ 98 w 150"/>
                <a:gd name="T57" fmla="*/ 57 h 92"/>
                <a:gd name="T58" fmla="*/ 134 w 150"/>
                <a:gd name="T59" fmla="*/ 2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0" h="92">
                  <a:moveTo>
                    <a:pt x="134" y="25"/>
                  </a:moveTo>
                  <a:cubicBezTo>
                    <a:pt x="140" y="19"/>
                    <a:pt x="145" y="12"/>
                    <a:pt x="150" y="6"/>
                  </a:cubicBezTo>
                  <a:cubicBezTo>
                    <a:pt x="150" y="2"/>
                    <a:pt x="150" y="0"/>
                    <a:pt x="147" y="0"/>
                  </a:cubicBezTo>
                  <a:cubicBezTo>
                    <a:pt x="133" y="2"/>
                    <a:pt x="117" y="11"/>
                    <a:pt x="102" y="15"/>
                  </a:cubicBezTo>
                  <a:cubicBezTo>
                    <a:pt x="101" y="17"/>
                    <a:pt x="97" y="20"/>
                    <a:pt x="97" y="23"/>
                  </a:cubicBezTo>
                  <a:cubicBezTo>
                    <a:pt x="97" y="24"/>
                    <a:pt x="107" y="23"/>
                    <a:pt x="106" y="23"/>
                  </a:cubicBezTo>
                  <a:cubicBezTo>
                    <a:pt x="104" y="24"/>
                    <a:pt x="103" y="24"/>
                    <a:pt x="101" y="25"/>
                  </a:cubicBezTo>
                  <a:cubicBezTo>
                    <a:pt x="94" y="27"/>
                    <a:pt x="89" y="26"/>
                    <a:pt x="85" y="25"/>
                  </a:cubicBezTo>
                  <a:cubicBezTo>
                    <a:pt x="78" y="25"/>
                    <a:pt x="73" y="26"/>
                    <a:pt x="67" y="29"/>
                  </a:cubicBezTo>
                  <a:cubicBezTo>
                    <a:pt x="61" y="32"/>
                    <a:pt x="58" y="37"/>
                    <a:pt x="55" y="41"/>
                  </a:cubicBezTo>
                  <a:cubicBezTo>
                    <a:pt x="52" y="43"/>
                    <a:pt x="50" y="47"/>
                    <a:pt x="50" y="51"/>
                  </a:cubicBezTo>
                  <a:cubicBezTo>
                    <a:pt x="38" y="54"/>
                    <a:pt x="29" y="56"/>
                    <a:pt x="29" y="67"/>
                  </a:cubicBezTo>
                  <a:cubicBezTo>
                    <a:pt x="27" y="60"/>
                    <a:pt x="21" y="61"/>
                    <a:pt x="15" y="68"/>
                  </a:cubicBezTo>
                  <a:cubicBezTo>
                    <a:pt x="11" y="69"/>
                    <a:pt x="8" y="68"/>
                    <a:pt x="6" y="66"/>
                  </a:cubicBezTo>
                  <a:cubicBezTo>
                    <a:pt x="5" y="62"/>
                    <a:pt x="3" y="64"/>
                    <a:pt x="4" y="68"/>
                  </a:cubicBezTo>
                  <a:cubicBezTo>
                    <a:pt x="4" y="70"/>
                    <a:pt x="5" y="72"/>
                    <a:pt x="3" y="75"/>
                  </a:cubicBezTo>
                  <a:cubicBezTo>
                    <a:pt x="2" y="77"/>
                    <a:pt x="0" y="78"/>
                    <a:pt x="0" y="83"/>
                  </a:cubicBezTo>
                  <a:cubicBezTo>
                    <a:pt x="2" y="83"/>
                    <a:pt x="4" y="83"/>
                    <a:pt x="5" y="83"/>
                  </a:cubicBezTo>
                  <a:cubicBezTo>
                    <a:pt x="7" y="86"/>
                    <a:pt x="10" y="85"/>
                    <a:pt x="14" y="86"/>
                  </a:cubicBezTo>
                  <a:cubicBezTo>
                    <a:pt x="14" y="88"/>
                    <a:pt x="17" y="87"/>
                    <a:pt x="23" y="87"/>
                  </a:cubicBezTo>
                  <a:cubicBezTo>
                    <a:pt x="21" y="88"/>
                    <a:pt x="17" y="91"/>
                    <a:pt x="18" y="91"/>
                  </a:cubicBezTo>
                  <a:cubicBezTo>
                    <a:pt x="19" y="92"/>
                    <a:pt x="21" y="92"/>
                    <a:pt x="24" y="91"/>
                  </a:cubicBezTo>
                  <a:cubicBezTo>
                    <a:pt x="26" y="89"/>
                    <a:pt x="28" y="88"/>
                    <a:pt x="34" y="91"/>
                  </a:cubicBezTo>
                  <a:cubicBezTo>
                    <a:pt x="36" y="90"/>
                    <a:pt x="35" y="90"/>
                    <a:pt x="38" y="88"/>
                  </a:cubicBezTo>
                  <a:cubicBezTo>
                    <a:pt x="42" y="84"/>
                    <a:pt x="42" y="84"/>
                    <a:pt x="42" y="84"/>
                  </a:cubicBezTo>
                  <a:cubicBezTo>
                    <a:pt x="46" y="82"/>
                    <a:pt x="49" y="79"/>
                    <a:pt x="52" y="79"/>
                  </a:cubicBezTo>
                  <a:cubicBezTo>
                    <a:pt x="67" y="77"/>
                    <a:pt x="70" y="76"/>
                    <a:pt x="73" y="71"/>
                  </a:cubicBezTo>
                  <a:cubicBezTo>
                    <a:pt x="75" y="69"/>
                    <a:pt x="85" y="64"/>
                    <a:pt x="87" y="63"/>
                  </a:cubicBezTo>
                  <a:cubicBezTo>
                    <a:pt x="90" y="62"/>
                    <a:pt x="94" y="59"/>
                    <a:pt x="98" y="57"/>
                  </a:cubicBezTo>
                  <a:cubicBezTo>
                    <a:pt x="112" y="48"/>
                    <a:pt x="124" y="37"/>
                    <a:pt x="134" y="25"/>
                  </a:cubicBezTo>
                </a:path>
              </a:pathLst>
            </a:custGeom>
            <a:grpFill/>
            <a:ln w="4763" cap="flat">
              <a:solidFill>
                <a:srgbClr val="000000"/>
              </a:solidFill>
              <a:prstDash val="solid"/>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252" name="Freeform 1088">
              <a:extLst>
                <a:ext uri="{FF2B5EF4-FFF2-40B4-BE49-F238E27FC236}">
                  <a16:creationId xmlns:a16="http://schemas.microsoft.com/office/drawing/2014/main" id="{1C97B15A-DF2D-421C-B665-B9A6CECF275D}"/>
                </a:ext>
              </a:extLst>
            </p:cNvPr>
            <p:cNvSpPr>
              <a:spLocks/>
            </p:cNvSpPr>
            <p:nvPr/>
          </p:nvSpPr>
          <p:spPr bwMode="auto">
            <a:xfrm>
              <a:off x="-7053432" y="3151203"/>
              <a:ext cx="15875" cy="17463"/>
            </a:xfrm>
            <a:custGeom>
              <a:avLst/>
              <a:gdLst>
                <a:gd name="T0" fmla="*/ 15 w 15"/>
                <a:gd name="T1" fmla="*/ 8 h 17"/>
                <a:gd name="T2" fmla="*/ 15 w 15"/>
                <a:gd name="T3" fmla="*/ 15 h 17"/>
                <a:gd name="T4" fmla="*/ 1 w 15"/>
                <a:gd name="T5" fmla="*/ 17 h 17"/>
                <a:gd name="T6" fmla="*/ 2 w 15"/>
                <a:gd name="T7" fmla="*/ 5 h 17"/>
                <a:gd name="T8" fmla="*/ 3 w 15"/>
                <a:gd name="T9" fmla="*/ 0 h 17"/>
                <a:gd name="T10" fmla="*/ 7 w 15"/>
                <a:gd name="T11" fmla="*/ 0 h 17"/>
                <a:gd name="T12" fmla="*/ 15 w 15"/>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5" y="8"/>
                  </a:moveTo>
                  <a:cubicBezTo>
                    <a:pt x="15" y="10"/>
                    <a:pt x="15" y="13"/>
                    <a:pt x="15" y="15"/>
                  </a:cubicBezTo>
                  <a:cubicBezTo>
                    <a:pt x="10" y="17"/>
                    <a:pt x="6" y="17"/>
                    <a:pt x="1" y="17"/>
                  </a:cubicBezTo>
                  <a:cubicBezTo>
                    <a:pt x="0" y="14"/>
                    <a:pt x="0" y="7"/>
                    <a:pt x="2" y="5"/>
                  </a:cubicBezTo>
                  <a:cubicBezTo>
                    <a:pt x="1" y="4"/>
                    <a:pt x="2" y="1"/>
                    <a:pt x="3" y="0"/>
                  </a:cubicBezTo>
                  <a:cubicBezTo>
                    <a:pt x="5" y="0"/>
                    <a:pt x="6" y="0"/>
                    <a:pt x="7" y="0"/>
                  </a:cubicBezTo>
                  <a:cubicBezTo>
                    <a:pt x="7" y="5"/>
                    <a:pt x="7" y="8"/>
                    <a:pt x="15"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1089">
              <a:extLst>
                <a:ext uri="{FF2B5EF4-FFF2-40B4-BE49-F238E27FC236}">
                  <a16:creationId xmlns:a16="http://schemas.microsoft.com/office/drawing/2014/main" id="{C5C37D99-05C3-4645-8238-965B639CF60B}"/>
                </a:ext>
              </a:extLst>
            </p:cNvPr>
            <p:cNvSpPr>
              <a:spLocks/>
            </p:cNvSpPr>
            <p:nvPr/>
          </p:nvSpPr>
          <p:spPr bwMode="auto">
            <a:xfrm>
              <a:off x="-7053432" y="3151204"/>
              <a:ext cx="15875" cy="17463"/>
            </a:xfrm>
            <a:custGeom>
              <a:avLst/>
              <a:gdLst>
                <a:gd name="T0" fmla="*/ 15 w 15"/>
                <a:gd name="T1" fmla="*/ 8 h 17"/>
                <a:gd name="T2" fmla="*/ 15 w 15"/>
                <a:gd name="T3" fmla="*/ 15 h 17"/>
                <a:gd name="T4" fmla="*/ 1 w 15"/>
                <a:gd name="T5" fmla="*/ 17 h 17"/>
                <a:gd name="T6" fmla="*/ 2 w 15"/>
                <a:gd name="T7" fmla="*/ 5 h 17"/>
                <a:gd name="T8" fmla="*/ 3 w 15"/>
                <a:gd name="T9" fmla="*/ 0 h 17"/>
                <a:gd name="T10" fmla="*/ 7 w 15"/>
                <a:gd name="T11" fmla="*/ 0 h 17"/>
                <a:gd name="T12" fmla="*/ 15 w 15"/>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5" h="17">
                  <a:moveTo>
                    <a:pt x="15" y="8"/>
                  </a:moveTo>
                  <a:cubicBezTo>
                    <a:pt x="15" y="10"/>
                    <a:pt x="15" y="13"/>
                    <a:pt x="15" y="15"/>
                  </a:cubicBezTo>
                  <a:cubicBezTo>
                    <a:pt x="10" y="17"/>
                    <a:pt x="6" y="17"/>
                    <a:pt x="1" y="17"/>
                  </a:cubicBezTo>
                  <a:cubicBezTo>
                    <a:pt x="0" y="14"/>
                    <a:pt x="0" y="7"/>
                    <a:pt x="2" y="5"/>
                  </a:cubicBezTo>
                  <a:cubicBezTo>
                    <a:pt x="1" y="4"/>
                    <a:pt x="2" y="1"/>
                    <a:pt x="3" y="0"/>
                  </a:cubicBezTo>
                  <a:cubicBezTo>
                    <a:pt x="5" y="0"/>
                    <a:pt x="6" y="0"/>
                    <a:pt x="7" y="0"/>
                  </a:cubicBezTo>
                  <a:cubicBezTo>
                    <a:pt x="7" y="5"/>
                    <a:pt x="7" y="8"/>
                    <a:pt x="15" y="8"/>
                  </a:cubicBezTo>
                  <a:close/>
                </a:path>
              </a:pathLst>
            </a:custGeom>
            <a:grpFill/>
            <a:ln w="4763"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1090">
              <a:extLst>
                <a:ext uri="{FF2B5EF4-FFF2-40B4-BE49-F238E27FC236}">
                  <a16:creationId xmlns:a16="http://schemas.microsoft.com/office/drawing/2014/main" id="{27C3E529-4C41-4B49-B340-66EC088C10B8}"/>
                </a:ext>
              </a:extLst>
            </p:cNvPr>
            <p:cNvSpPr>
              <a:spLocks/>
            </p:cNvSpPr>
            <p:nvPr/>
          </p:nvSpPr>
          <p:spPr bwMode="auto">
            <a:xfrm>
              <a:off x="-7313789" y="2903552"/>
              <a:ext cx="20639" cy="19051"/>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1091">
              <a:extLst>
                <a:ext uri="{FF2B5EF4-FFF2-40B4-BE49-F238E27FC236}">
                  <a16:creationId xmlns:a16="http://schemas.microsoft.com/office/drawing/2014/main" id="{561E0154-D9C7-4D57-B571-22236C84A0C1}"/>
                </a:ext>
              </a:extLst>
            </p:cNvPr>
            <p:cNvSpPr>
              <a:spLocks/>
            </p:cNvSpPr>
            <p:nvPr/>
          </p:nvSpPr>
          <p:spPr bwMode="auto">
            <a:xfrm>
              <a:off x="-7313789" y="2903552"/>
              <a:ext cx="20639" cy="19051"/>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1092">
              <a:extLst>
                <a:ext uri="{FF2B5EF4-FFF2-40B4-BE49-F238E27FC236}">
                  <a16:creationId xmlns:a16="http://schemas.microsoft.com/office/drawing/2014/main" id="{4DBAD831-8876-49C7-860E-A88D3C9AE4CB}"/>
                </a:ext>
              </a:extLst>
            </p:cNvPr>
            <p:cNvSpPr>
              <a:spLocks/>
            </p:cNvSpPr>
            <p:nvPr/>
          </p:nvSpPr>
          <p:spPr bwMode="auto">
            <a:xfrm>
              <a:off x="-7131222" y="2979752"/>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1093">
              <a:extLst>
                <a:ext uri="{FF2B5EF4-FFF2-40B4-BE49-F238E27FC236}">
                  <a16:creationId xmlns:a16="http://schemas.microsoft.com/office/drawing/2014/main" id="{E1531BFC-F4C2-40C7-96A3-4A8C7225537D}"/>
                </a:ext>
              </a:extLst>
            </p:cNvPr>
            <p:cNvSpPr>
              <a:spLocks/>
            </p:cNvSpPr>
            <p:nvPr/>
          </p:nvSpPr>
          <p:spPr bwMode="auto">
            <a:xfrm>
              <a:off x="-7131222" y="2979752"/>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1094">
              <a:extLst>
                <a:ext uri="{FF2B5EF4-FFF2-40B4-BE49-F238E27FC236}">
                  <a16:creationId xmlns:a16="http://schemas.microsoft.com/office/drawing/2014/main" id="{C58D568F-556C-459A-83AC-E5483E6717BF}"/>
                </a:ext>
              </a:extLst>
            </p:cNvPr>
            <p:cNvSpPr>
              <a:spLocks/>
            </p:cNvSpPr>
            <p:nvPr/>
          </p:nvSpPr>
          <p:spPr bwMode="auto">
            <a:xfrm>
              <a:off x="-7099472" y="2984514"/>
              <a:ext cx="60327" cy="20639"/>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1095">
              <a:extLst>
                <a:ext uri="{FF2B5EF4-FFF2-40B4-BE49-F238E27FC236}">
                  <a16:creationId xmlns:a16="http://schemas.microsoft.com/office/drawing/2014/main" id="{DF9D18C0-9016-455B-866F-A23856953DF5}"/>
                </a:ext>
              </a:extLst>
            </p:cNvPr>
            <p:cNvSpPr>
              <a:spLocks/>
            </p:cNvSpPr>
            <p:nvPr/>
          </p:nvSpPr>
          <p:spPr bwMode="auto">
            <a:xfrm>
              <a:off x="-7099472" y="2984514"/>
              <a:ext cx="60327" cy="20639"/>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0" name="Freeform 1096">
              <a:extLst>
                <a:ext uri="{FF2B5EF4-FFF2-40B4-BE49-F238E27FC236}">
                  <a16:creationId xmlns:a16="http://schemas.microsoft.com/office/drawing/2014/main" id="{2999503F-C411-4036-B8F1-1899FCC7C0EC}"/>
                </a:ext>
              </a:extLst>
            </p:cNvPr>
            <p:cNvSpPr>
              <a:spLocks/>
            </p:cNvSpPr>
            <p:nvPr/>
          </p:nvSpPr>
          <p:spPr bwMode="auto">
            <a:xfrm>
              <a:off x="-7116934" y="2987690"/>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1097">
              <a:extLst>
                <a:ext uri="{FF2B5EF4-FFF2-40B4-BE49-F238E27FC236}">
                  <a16:creationId xmlns:a16="http://schemas.microsoft.com/office/drawing/2014/main" id="{FC37C26C-D82A-441B-A497-7F026F098D74}"/>
                </a:ext>
              </a:extLst>
            </p:cNvPr>
            <p:cNvSpPr>
              <a:spLocks/>
            </p:cNvSpPr>
            <p:nvPr/>
          </p:nvSpPr>
          <p:spPr bwMode="auto">
            <a:xfrm>
              <a:off x="-7116934" y="2987690"/>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2" name="Freeform 1098">
              <a:extLst>
                <a:ext uri="{FF2B5EF4-FFF2-40B4-BE49-F238E27FC236}">
                  <a16:creationId xmlns:a16="http://schemas.microsoft.com/office/drawing/2014/main" id="{54404BCD-B854-4FC5-A04B-6AFB332189B0}"/>
                </a:ext>
              </a:extLst>
            </p:cNvPr>
            <p:cNvSpPr>
              <a:spLocks/>
            </p:cNvSpPr>
            <p:nvPr/>
          </p:nvSpPr>
          <p:spPr bwMode="auto">
            <a:xfrm>
              <a:off x="-7148685" y="3006740"/>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1099">
              <a:extLst>
                <a:ext uri="{FF2B5EF4-FFF2-40B4-BE49-F238E27FC236}">
                  <a16:creationId xmlns:a16="http://schemas.microsoft.com/office/drawing/2014/main" id="{118BABBE-70C2-4241-9645-DDF584D2FACC}"/>
                </a:ext>
              </a:extLst>
            </p:cNvPr>
            <p:cNvSpPr>
              <a:spLocks/>
            </p:cNvSpPr>
            <p:nvPr/>
          </p:nvSpPr>
          <p:spPr bwMode="auto">
            <a:xfrm>
              <a:off x="-7148685" y="3006740"/>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4" name="Freeform 1100">
              <a:extLst>
                <a:ext uri="{FF2B5EF4-FFF2-40B4-BE49-F238E27FC236}">
                  <a16:creationId xmlns:a16="http://schemas.microsoft.com/office/drawing/2014/main" id="{BA42A7E6-46D7-4D2C-80C1-D60CA762286B}"/>
                </a:ext>
              </a:extLst>
            </p:cNvPr>
            <p:cNvSpPr>
              <a:spLocks/>
            </p:cNvSpPr>
            <p:nvPr/>
          </p:nvSpPr>
          <p:spPr bwMode="auto">
            <a:xfrm>
              <a:off x="-7178849" y="3013090"/>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1101">
              <a:extLst>
                <a:ext uri="{FF2B5EF4-FFF2-40B4-BE49-F238E27FC236}">
                  <a16:creationId xmlns:a16="http://schemas.microsoft.com/office/drawing/2014/main" id="{257FC417-EFC7-489F-B542-2818E9DE8147}"/>
                </a:ext>
              </a:extLst>
            </p:cNvPr>
            <p:cNvSpPr>
              <a:spLocks/>
            </p:cNvSpPr>
            <p:nvPr/>
          </p:nvSpPr>
          <p:spPr bwMode="auto">
            <a:xfrm>
              <a:off x="-7178849" y="3013090"/>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6" name="Freeform 1102">
              <a:extLst>
                <a:ext uri="{FF2B5EF4-FFF2-40B4-BE49-F238E27FC236}">
                  <a16:creationId xmlns:a16="http://schemas.microsoft.com/office/drawing/2014/main" id="{EF81A431-31F0-4AB6-981D-EEE53CF2F008}"/>
                </a:ext>
              </a:extLst>
            </p:cNvPr>
            <p:cNvSpPr>
              <a:spLocks/>
            </p:cNvSpPr>
            <p:nvPr/>
          </p:nvSpPr>
          <p:spPr bwMode="auto">
            <a:xfrm>
              <a:off x="-7280451" y="2870214"/>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cubicBezTo>
                    <a:pt x="7" y="3"/>
                    <a:pt x="7" y="3"/>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1103">
              <a:extLst>
                <a:ext uri="{FF2B5EF4-FFF2-40B4-BE49-F238E27FC236}">
                  <a16:creationId xmlns:a16="http://schemas.microsoft.com/office/drawing/2014/main" id="{6BBF1BBF-1D47-4129-A304-4F5EA73DEE0C}"/>
                </a:ext>
              </a:extLst>
            </p:cNvPr>
            <p:cNvSpPr>
              <a:spLocks/>
            </p:cNvSpPr>
            <p:nvPr/>
          </p:nvSpPr>
          <p:spPr bwMode="auto">
            <a:xfrm>
              <a:off x="-7280451" y="2870214"/>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lnTo>
                    <a:pt x="7" y="3"/>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8" name="Freeform 1104">
              <a:extLst>
                <a:ext uri="{FF2B5EF4-FFF2-40B4-BE49-F238E27FC236}">
                  <a16:creationId xmlns:a16="http://schemas.microsoft.com/office/drawing/2014/main" id="{CD576E43-DDEA-4003-AAE2-758446289CE8}"/>
                </a:ext>
              </a:extLst>
            </p:cNvPr>
            <p:cNvSpPr>
              <a:spLocks/>
            </p:cNvSpPr>
            <p:nvPr/>
          </p:nvSpPr>
          <p:spPr bwMode="auto">
            <a:xfrm>
              <a:off x="-7199486" y="2913078"/>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cubicBezTo>
                    <a:pt x="9" y="2"/>
                    <a:pt x="9" y="2"/>
                    <a:pt x="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1105">
              <a:extLst>
                <a:ext uri="{FF2B5EF4-FFF2-40B4-BE49-F238E27FC236}">
                  <a16:creationId xmlns:a16="http://schemas.microsoft.com/office/drawing/2014/main" id="{288F5350-9DE8-4F9B-A1E4-3F6BA11EF2A0}"/>
                </a:ext>
              </a:extLst>
            </p:cNvPr>
            <p:cNvSpPr>
              <a:spLocks/>
            </p:cNvSpPr>
            <p:nvPr/>
          </p:nvSpPr>
          <p:spPr bwMode="auto">
            <a:xfrm>
              <a:off x="-7199486" y="2913078"/>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lnTo>
                    <a:pt x="9" y="2"/>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0" name="Freeform 1106">
              <a:extLst>
                <a:ext uri="{FF2B5EF4-FFF2-40B4-BE49-F238E27FC236}">
                  <a16:creationId xmlns:a16="http://schemas.microsoft.com/office/drawing/2014/main" id="{3FE98776-0D58-4A00-9B4A-7D09CEB4AE9A}"/>
                </a:ext>
              </a:extLst>
            </p:cNvPr>
            <p:cNvSpPr>
              <a:spLocks/>
            </p:cNvSpPr>
            <p:nvPr/>
          </p:nvSpPr>
          <p:spPr bwMode="auto">
            <a:xfrm>
              <a:off x="-7280451" y="2870214"/>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cubicBezTo>
                    <a:pt x="7" y="3"/>
                    <a:pt x="7" y="3"/>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1107">
              <a:extLst>
                <a:ext uri="{FF2B5EF4-FFF2-40B4-BE49-F238E27FC236}">
                  <a16:creationId xmlns:a16="http://schemas.microsoft.com/office/drawing/2014/main" id="{930DAA57-71E7-4ED6-B67B-BEA4192F2407}"/>
                </a:ext>
              </a:extLst>
            </p:cNvPr>
            <p:cNvSpPr>
              <a:spLocks/>
            </p:cNvSpPr>
            <p:nvPr/>
          </p:nvSpPr>
          <p:spPr bwMode="auto">
            <a:xfrm>
              <a:off x="-7280451" y="2870214"/>
              <a:ext cx="7938" cy="4763"/>
            </a:xfrm>
            <a:custGeom>
              <a:avLst/>
              <a:gdLst>
                <a:gd name="T0" fmla="*/ 7 w 7"/>
                <a:gd name="T1" fmla="*/ 3 h 5"/>
                <a:gd name="T2" fmla="*/ 1 w 7"/>
                <a:gd name="T3" fmla="*/ 5 h 5"/>
                <a:gd name="T4" fmla="*/ 0 w 7"/>
                <a:gd name="T5" fmla="*/ 2 h 5"/>
                <a:gd name="T6" fmla="*/ 7 w 7"/>
                <a:gd name="T7" fmla="*/ 0 h 5"/>
                <a:gd name="T8" fmla="*/ 7 w 7"/>
                <a:gd name="T9" fmla="*/ 3 h 5"/>
              </a:gdLst>
              <a:ahLst/>
              <a:cxnLst>
                <a:cxn ang="0">
                  <a:pos x="T0" y="T1"/>
                </a:cxn>
                <a:cxn ang="0">
                  <a:pos x="T2" y="T3"/>
                </a:cxn>
                <a:cxn ang="0">
                  <a:pos x="T4" y="T5"/>
                </a:cxn>
                <a:cxn ang="0">
                  <a:pos x="T6" y="T7"/>
                </a:cxn>
                <a:cxn ang="0">
                  <a:pos x="T8" y="T9"/>
                </a:cxn>
              </a:cxnLst>
              <a:rect l="0" t="0" r="r" b="b"/>
              <a:pathLst>
                <a:path w="7" h="5">
                  <a:moveTo>
                    <a:pt x="7" y="3"/>
                  </a:moveTo>
                  <a:cubicBezTo>
                    <a:pt x="5" y="4"/>
                    <a:pt x="4" y="4"/>
                    <a:pt x="1" y="5"/>
                  </a:cubicBezTo>
                  <a:cubicBezTo>
                    <a:pt x="1" y="5"/>
                    <a:pt x="0" y="3"/>
                    <a:pt x="0" y="2"/>
                  </a:cubicBezTo>
                  <a:cubicBezTo>
                    <a:pt x="2" y="0"/>
                    <a:pt x="5" y="0"/>
                    <a:pt x="7" y="0"/>
                  </a:cubicBezTo>
                  <a:lnTo>
                    <a:pt x="7" y="3"/>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2" name="Freeform 1108">
              <a:extLst>
                <a:ext uri="{FF2B5EF4-FFF2-40B4-BE49-F238E27FC236}">
                  <a16:creationId xmlns:a16="http://schemas.microsoft.com/office/drawing/2014/main" id="{5031ECE8-C9C0-41D5-B278-9086E098EB3B}"/>
                </a:ext>
              </a:extLst>
            </p:cNvPr>
            <p:cNvSpPr>
              <a:spLocks/>
            </p:cNvSpPr>
            <p:nvPr/>
          </p:nvSpPr>
          <p:spPr bwMode="auto">
            <a:xfrm>
              <a:off x="-7199486" y="2913078"/>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cubicBezTo>
                    <a:pt x="9" y="2"/>
                    <a:pt x="9" y="2"/>
                    <a:pt x="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1109">
              <a:extLst>
                <a:ext uri="{FF2B5EF4-FFF2-40B4-BE49-F238E27FC236}">
                  <a16:creationId xmlns:a16="http://schemas.microsoft.com/office/drawing/2014/main" id="{C647936E-525F-444F-8D72-B21609A64182}"/>
                </a:ext>
              </a:extLst>
            </p:cNvPr>
            <p:cNvSpPr>
              <a:spLocks/>
            </p:cNvSpPr>
            <p:nvPr/>
          </p:nvSpPr>
          <p:spPr bwMode="auto">
            <a:xfrm>
              <a:off x="-7199486" y="2913078"/>
              <a:ext cx="9525" cy="3175"/>
            </a:xfrm>
            <a:custGeom>
              <a:avLst/>
              <a:gdLst>
                <a:gd name="T0" fmla="*/ 9 w 9"/>
                <a:gd name="T1" fmla="*/ 2 h 4"/>
                <a:gd name="T2" fmla="*/ 1 w 9"/>
                <a:gd name="T3" fmla="*/ 4 h 4"/>
                <a:gd name="T4" fmla="*/ 1 w 9"/>
                <a:gd name="T5" fmla="*/ 2 h 4"/>
                <a:gd name="T6" fmla="*/ 6 w 9"/>
                <a:gd name="T7" fmla="*/ 0 h 4"/>
                <a:gd name="T8" fmla="*/ 9 w 9"/>
                <a:gd name="T9" fmla="*/ 2 h 4"/>
              </a:gdLst>
              <a:ahLst/>
              <a:cxnLst>
                <a:cxn ang="0">
                  <a:pos x="T0" y="T1"/>
                </a:cxn>
                <a:cxn ang="0">
                  <a:pos x="T2" y="T3"/>
                </a:cxn>
                <a:cxn ang="0">
                  <a:pos x="T4" y="T5"/>
                </a:cxn>
                <a:cxn ang="0">
                  <a:pos x="T6" y="T7"/>
                </a:cxn>
                <a:cxn ang="0">
                  <a:pos x="T8" y="T9"/>
                </a:cxn>
              </a:cxnLst>
              <a:rect l="0" t="0" r="r" b="b"/>
              <a:pathLst>
                <a:path w="9" h="4">
                  <a:moveTo>
                    <a:pt x="9" y="2"/>
                  </a:moveTo>
                  <a:cubicBezTo>
                    <a:pt x="6" y="3"/>
                    <a:pt x="3" y="4"/>
                    <a:pt x="1" y="4"/>
                  </a:cubicBezTo>
                  <a:cubicBezTo>
                    <a:pt x="0" y="3"/>
                    <a:pt x="0" y="3"/>
                    <a:pt x="1" y="2"/>
                  </a:cubicBezTo>
                  <a:cubicBezTo>
                    <a:pt x="2" y="1"/>
                    <a:pt x="4" y="0"/>
                    <a:pt x="6" y="0"/>
                  </a:cubicBezTo>
                  <a:lnTo>
                    <a:pt x="9" y="2"/>
                  </a:ln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4" name="Freeform 1110">
              <a:extLst>
                <a:ext uri="{FF2B5EF4-FFF2-40B4-BE49-F238E27FC236}">
                  <a16:creationId xmlns:a16="http://schemas.microsoft.com/office/drawing/2014/main" id="{538DBCA6-5176-4BB6-A0F0-5366CA5D992E}"/>
                </a:ext>
              </a:extLst>
            </p:cNvPr>
            <p:cNvSpPr>
              <a:spLocks/>
            </p:cNvSpPr>
            <p:nvPr/>
          </p:nvSpPr>
          <p:spPr bwMode="auto">
            <a:xfrm>
              <a:off x="-7131222" y="2979752"/>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Freeform 1111">
              <a:extLst>
                <a:ext uri="{FF2B5EF4-FFF2-40B4-BE49-F238E27FC236}">
                  <a16:creationId xmlns:a16="http://schemas.microsoft.com/office/drawing/2014/main" id="{4D3BEF44-66AF-4471-B549-82AC88F330CB}"/>
                </a:ext>
              </a:extLst>
            </p:cNvPr>
            <p:cNvSpPr>
              <a:spLocks/>
            </p:cNvSpPr>
            <p:nvPr/>
          </p:nvSpPr>
          <p:spPr bwMode="auto">
            <a:xfrm>
              <a:off x="-7131222" y="2979752"/>
              <a:ext cx="9525" cy="7938"/>
            </a:xfrm>
            <a:custGeom>
              <a:avLst/>
              <a:gdLst>
                <a:gd name="T0" fmla="*/ 4 w 10"/>
                <a:gd name="T1" fmla="*/ 5 h 8"/>
                <a:gd name="T2" fmla="*/ 4 w 10"/>
                <a:gd name="T3" fmla="*/ 0 h 8"/>
                <a:gd name="T4" fmla="*/ 10 w 10"/>
                <a:gd name="T5" fmla="*/ 7 h 8"/>
                <a:gd name="T6" fmla="*/ 4 w 10"/>
                <a:gd name="T7" fmla="*/ 5 h 8"/>
              </a:gdLst>
              <a:ahLst/>
              <a:cxnLst>
                <a:cxn ang="0">
                  <a:pos x="T0" y="T1"/>
                </a:cxn>
                <a:cxn ang="0">
                  <a:pos x="T2" y="T3"/>
                </a:cxn>
                <a:cxn ang="0">
                  <a:pos x="T4" y="T5"/>
                </a:cxn>
                <a:cxn ang="0">
                  <a:pos x="T6" y="T7"/>
                </a:cxn>
              </a:cxnLst>
              <a:rect l="0" t="0" r="r" b="b"/>
              <a:pathLst>
                <a:path w="10" h="8">
                  <a:moveTo>
                    <a:pt x="4" y="5"/>
                  </a:moveTo>
                  <a:cubicBezTo>
                    <a:pt x="0" y="3"/>
                    <a:pt x="0" y="0"/>
                    <a:pt x="4" y="0"/>
                  </a:cubicBezTo>
                  <a:cubicBezTo>
                    <a:pt x="10" y="1"/>
                    <a:pt x="10" y="4"/>
                    <a:pt x="10" y="7"/>
                  </a:cubicBezTo>
                  <a:cubicBezTo>
                    <a:pt x="10" y="8"/>
                    <a:pt x="7" y="6"/>
                    <a:pt x="4"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6" name="Freeform 1112">
              <a:extLst>
                <a:ext uri="{FF2B5EF4-FFF2-40B4-BE49-F238E27FC236}">
                  <a16:creationId xmlns:a16="http://schemas.microsoft.com/office/drawing/2014/main" id="{F17CF9AD-CA68-490B-B584-A581EBC7623E}"/>
                </a:ext>
              </a:extLst>
            </p:cNvPr>
            <p:cNvSpPr>
              <a:spLocks/>
            </p:cNvSpPr>
            <p:nvPr/>
          </p:nvSpPr>
          <p:spPr bwMode="auto">
            <a:xfrm>
              <a:off x="-7099472" y="2984514"/>
              <a:ext cx="60327" cy="20639"/>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Freeform 1113">
              <a:extLst>
                <a:ext uri="{FF2B5EF4-FFF2-40B4-BE49-F238E27FC236}">
                  <a16:creationId xmlns:a16="http://schemas.microsoft.com/office/drawing/2014/main" id="{73DCC280-D6B1-4521-8EE5-911B394657F7}"/>
                </a:ext>
              </a:extLst>
            </p:cNvPr>
            <p:cNvSpPr>
              <a:spLocks/>
            </p:cNvSpPr>
            <p:nvPr/>
          </p:nvSpPr>
          <p:spPr bwMode="auto">
            <a:xfrm>
              <a:off x="-7099472" y="2984514"/>
              <a:ext cx="60327" cy="20639"/>
            </a:xfrm>
            <a:custGeom>
              <a:avLst/>
              <a:gdLst>
                <a:gd name="T0" fmla="*/ 38 w 60"/>
                <a:gd name="T1" fmla="*/ 3 h 22"/>
                <a:gd name="T2" fmla="*/ 41 w 60"/>
                <a:gd name="T3" fmla="*/ 6 h 22"/>
                <a:gd name="T4" fmla="*/ 45 w 60"/>
                <a:gd name="T5" fmla="*/ 0 h 22"/>
                <a:gd name="T6" fmla="*/ 49 w 60"/>
                <a:gd name="T7" fmla="*/ 2 h 22"/>
                <a:gd name="T8" fmla="*/ 52 w 60"/>
                <a:gd name="T9" fmla="*/ 8 h 22"/>
                <a:gd name="T10" fmla="*/ 58 w 60"/>
                <a:gd name="T11" fmla="*/ 5 h 22"/>
                <a:gd name="T12" fmla="*/ 51 w 60"/>
                <a:gd name="T13" fmla="*/ 22 h 22"/>
                <a:gd name="T14" fmla="*/ 43 w 60"/>
                <a:gd name="T15" fmla="*/ 19 h 22"/>
                <a:gd name="T16" fmla="*/ 0 w 60"/>
                <a:gd name="T17" fmla="*/ 10 h 22"/>
                <a:gd name="T18" fmla="*/ 0 w 60"/>
                <a:gd name="T19" fmla="*/ 8 h 22"/>
                <a:gd name="T20" fmla="*/ 7 w 60"/>
                <a:gd name="T21" fmla="*/ 7 h 22"/>
                <a:gd name="T22" fmla="*/ 16 w 60"/>
                <a:gd name="T23" fmla="*/ 5 h 22"/>
                <a:gd name="T24" fmla="*/ 19 w 60"/>
                <a:gd name="T25" fmla="*/ 9 h 22"/>
                <a:gd name="T26" fmla="*/ 25 w 60"/>
                <a:gd name="T27" fmla="*/ 8 h 22"/>
                <a:gd name="T28" fmla="*/ 31 w 60"/>
                <a:gd name="T29" fmla="*/ 3 h 22"/>
                <a:gd name="T30" fmla="*/ 38 w 60"/>
                <a:gd name="T3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22">
                  <a:moveTo>
                    <a:pt x="38" y="3"/>
                  </a:moveTo>
                  <a:cubicBezTo>
                    <a:pt x="39" y="4"/>
                    <a:pt x="40" y="5"/>
                    <a:pt x="41" y="6"/>
                  </a:cubicBezTo>
                  <a:cubicBezTo>
                    <a:pt x="43" y="5"/>
                    <a:pt x="44" y="2"/>
                    <a:pt x="45" y="0"/>
                  </a:cubicBezTo>
                  <a:cubicBezTo>
                    <a:pt x="46" y="0"/>
                    <a:pt x="48" y="0"/>
                    <a:pt x="49" y="2"/>
                  </a:cubicBezTo>
                  <a:cubicBezTo>
                    <a:pt x="51" y="3"/>
                    <a:pt x="50" y="7"/>
                    <a:pt x="52" y="8"/>
                  </a:cubicBezTo>
                  <a:cubicBezTo>
                    <a:pt x="53" y="5"/>
                    <a:pt x="56" y="3"/>
                    <a:pt x="58" y="5"/>
                  </a:cubicBezTo>
                  <a:cubicBezTo>
                    <a:pt x="55" y="13"/>
                    <a:pt x="60" y="19"/>
                    <a:pt x="51" y="22"/>
                  </a:cubicBezTo>
                  <a:cubicBezTo>
                    <a:pt x="47" y="20"/>
                    <a:pt x="45" y="19"/>
                    <a:pt x="43" y="19"/>
                  </a:cubicBezTo>
                  <a:cubicBezTo>
                    <a:pt x="24" y="14"/>
                    <a:pt x="13" y="13"/>
                    <a:pt x="0" y="10"/>
                  </a:cubicBezTo>
                  <a:cubicBezTo>
                    <a:pt x="0" y="9"/>
                    <a:pt x="0" y="8"/>
                    <a:pt x="0" y="8"/>
                  </a:cubicBezTo>
                  <a:cubicBezTo>
                    <a:pt x="2" y="7"/>
                    <a:pt x="5" y="7"/>
                    <a:pt x="7" y="7"/>
                  </a:cubicBezTo>
                  <a:cubicBezTo>
                    <a:pt x="10" y="7"/>
                    <a:pt x="15" y="6"/>
                    <a:pt x="16" y="5"/>
                  </a:cubicBezTo>
                  <a:cubicBezTo>
                    <a:pt x="16" y="7"/>
                    <a:pt x="16" y="10"/>
                    <a:pt x="19" y="9"/>
                  </a:cubicBezTo>
                  <a:cubicBezTo>
                    <a:pt x="21" y="8"/>
                    <a:pt x="23" y="9"/>
                    <a:pt x="25" y="8"/>
                  </a:cubicBezTo>
                  <a:cubicBezTo>
                    <a:pt x="26" y="6"/>
                    <a:pt x="29" y="4"/>
                    <a:pt x="31" y="3"/>
                  </a:cubicBezTo>
                  <a:cubicBezTo>
                    <a:pt x="33" y="2"/>
                    <a:pt x="35" y="2"/>
                    <a:pt x="38"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8" name="Freeform 1114">
              <a:extLst>
                <a:ext uri="{FF2B5EF4-FFF2-40B4-BE49-F238E27FC236}">
                  <a16:creationId xmlns:a16="http://schemas.microsoft.com/office/drawing/2014/main" id="{10384E98-BE26-49D0-B814-2494A735A6BC}"/>
                </a:ext>
              </a:extLst>
            </p:cNvPr>
            <p:cNvSpPr>
              <a:spLocks/>
            </p:cNvSpPr>
            <p:nvPr/>
          </p:nvSpPr>
          <p:spPr bwMode="auto">
            <a:xfrm>
              <a:off x="-7313789" y="2903552"/>
              <a:ext cx="20639" cy="19051"/>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1115">
              <a:extLst>
                <a:ext uri="{FF2B5EF4-FFF2-40B4-BE49-F238E27FC236}">
                  <a16:creationId xmlns:a16="http://schemas.microsoft.com/office/drawing/2014/main" id="{6D2A96A7-607E-48C1-B4F8-2C40E197330E}"/>
                </a:ext>
              </a:extLst>
            </p:cNvPr>
            <p:cNvSpPr>
              <a:spLocks/>
            </p:cNvSpPr>
            <p:nvPr/>
          </p:nvSpPr>
          <p:spPr bwMode="auto">
            <a:xfrm>
              <a:off x="-7313792" y="2903552"/>
              <a:ext cx="20639" cy="19051"/>
            </a:xfrm>
            <a:custGeom>
              <a:avLst/>
              <a:gdLst>
                <a:gd name="T0" fmla="*/ 16 w 20"/>
                <a:gd name="T1" fmla="*/ 7 h 20"/>
                <a:gd name="T2" fmla="*/ 7 w 20"/>
                <a:gd name="T3" fmla="*/ 16 h 20"/>
                <a:gd name="T4" fmla="*/ 1 w 20"/>
                <a:gd name="T5" fmla="*/ 20 h 20"/>
                <a:gd name="T6" fmla="*/ 0 w 20"/>
                <a:gd name="T7" fmla="*/ 17 h 20"/>
                <a:gd name="T8" fmla="*/ 19 w 20"/>
                <a:gd name="T9" fmla="*/ 0 h 20"/>
                <a:gd name="T10" fmla="*/ 16 w 20"/>
                <a:gd name="T11" fmla="*/ 7 h 20"/>
              </a:gdLst>
              <a:ahLst/>
              <a:cxnLst>
                <a:cxn ang="0">
                  <a:pos x="T0" y="T1"/>
                </a:cxn>
                <a:cxn ang="0">
                  <a:pos x="T2" y="T3"/>
                </a:cxn>
                <a:cxn ang="0">
                  <a:pos x="T4" y="T5"/>
                </a:cxn>
                <a:cxn ang="0">
                  <a:pos x="T6" y="T7"/>
                </a:cxn>
                <a:cxn ang="0">
                  <a:pos x="T8" y="T9"/>
                </a:cxn>
                <a:cxn ang="0">
                  <a:pos x="T10" y="T11"/>
                </a:cxn>
              </a:cxnLst>
              <a:rect l="0" t="0" r="r" b="b"/>
              <a:pathLst>
                <a:path w="20" h="20">
                  <a:moveTo>
                    <a:pt x="16" y="7"/>
                  </a:moveTo>
                  <a:cubicBezTo>
                    <a:pt x="9" y="11"/>
                    <a:pt x="6" y="15"/>
                    <a:pt x="7" y="16"/>
                  </a:cubicBezTo>
                  <a:cubicBezTo>
                    <a:pt x="6" y="17"/>
                    <a:pt x="4" y="19"/>
                    <a:pt x="1" y="20"/>
                  </a:cubicBezTo>
                  <a:cubicBezTo>
                    <a:pt x="1" y="20"/>
                    <a:pt x="0" y="18"/>
                    <a:pt x="0" y="17"/>
                  </a:cubicBezTo>
                  <a:cubicBezTo>
                    <a:pt x="6" y="11"/>
                    <a:pt x="13" y="6"/>
                    <a:pt x="19" y="0"/>
                  </a:cubicBezTo>
                  <a:cubicBezTo>
                    <a:pt x="20" y="1"/>
                    <a:pt x="18" y="5"/>
                    <a:pt x="16" y="7"/>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0" name="Freeform 1116">
              <a:extLst>
                <a:ext uri="{FF2B5EF4-FFF2-40B4-BE49-F238E27FC236}">
                  <a16:creationId xmlns:a16="http://schemas.microsoft.com/office/drawing/2014/main" id="{6B0446CA-1D67-496E-B9AB-E973B08F29AA}"/>
                </a:ext>
              </a:extLst>
            </p:cNvPr>
            <p:cNvSpPr>
              <a:spLocks/>
            </p:cNvSpPr>
            <p:nvPr/>
          </p:nvSpPr>
          <p:spPr bwMode="auto">
            <a:xfrm>
              <a:off x="-7116938" y="2987690"/>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Freeform 1117">
              <a:extLst>
                <a:ext uri="{FF2B5EF4-FFF2-40B4-BE49-F238E27FC236}">
                  <a16:creationId xmlns:a16="http://schemas.microsoft.com/office/drawing/2014/main" id="{C1C9FACD-E22E-49DF-B8F2-D1BD89905904}"/>
                </a:ext>
              </a:extLst>
            </p:cNvPr>
            <p:cNvSpPr>
              <a:spLocks/>
            </p:cNvSpPr>
            <p:nvPr/>
          </p:nvSpPr>
          <p:spPr bwMode="auto">
            <a:xfrm>
              <a:off x="-7116938" y="2987690"/>
              <a:ext cx="12700" cy="7938"/>
            </a:xfrm>
            <a:custGeom>
              <a:avLst/>
              <a:gdLst>
                <a:gd name="T0" fmla="*/ 13 w 13"/>
                <a:gd name="T1" fmla="*/ 5 h 8"/>
                <a:gd name="T2" fmla="*/ 6 w 13"/>
                <a:gd name="T3" fmla="*/ 2 h 8"/>
                <a:gd name="T4" fmla="*/ 3 w 13"/>
                <a:gd name="T5" fmla="*/ 0 h 8"/>
                <a:gd name="T6" fmla="*/ 0 w 13"/>
                <a:gd name="T7" fmla="*/ 5 h 8"/>
                <a:gd name="T8" fmla="*/ 13 w 13"/>
                <a:gd name="T9" fmla="*/ 5 h 8"/>
              </a:gdLst>
              <a:ahLst/>
              <a:cxnLst>
                <a:cxn ang="0">
                  <a:pos x="T0" y="T1"/>
                </a:cxn>
                <a:cxn ang="0">
                  <a:pos x="T2" y="T3"/>
                </a:cxn>
                <a:cxn ang="0">
                  <a:pos x="T4" y="T5"/>
                </a:cxn>
                <a:cxn ang="0">
                  <a:pos x="T6" y="T7"/>
                </a:cxn>
                <a:cxn ang="0">
                  <a:pos x="T8" y="T9"/>
                </a:cxn>
              </a:cxnLst>
              <a:rect l="0" t="0" r="r" b="b"/>
              <a:pathLst>
                <a:path w="13" h="8">
                  <a:moveTo>
                    <a:pt x="13" y="5"/>
                  </a:moveTo>
                  <a:cubicBezTo>
                    <a:pt x="12" y="2"/>
                    <a:pt x="9" y="2"/>
                    <a:pt x="6" y="2"/>
                  </a:cubicBezTo>
                  <a:cubicBezTo>
                    <a:pt x="5" y="2"/>
                    <a:pt x="4" y="0"/>
                    <a:pt x="3" y="0"/>
                  </a:cubicBezTo>
                  <a:cubicBezTo>
                    <a:pt x="1" y="1"/>
                    <a:pt x="4" y="5"/>
                    <a:pt x="0" y="5"/>
                  </a:cubicBezTo>
                  <a:cubicBezTo>
                    <a:pt x="2" y="8"/>
                    <a:pt x="7" y="7"/>
                    <a:pt x="13"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2" name="Freeform 1118">
              <a:extLst>
                <a:ext uri="{FF2B5EF4-FFF2-40B4-BE49-F238E27FC236}">
                  <a16:creationId xmlns:a16="http://schemas.microsoft.com/office/drawing/2014/main" id="{16D84909-D53B-4E86-A531-1A9B1BF5604C}"/>
                </a:ext>
              </a:extLst>
            </p:cNvPr>
            <p:cNvSpPr>
              <a:spLocks/>
            </p:cNvSpPr>
            <p:nvPr/>
          </p:nvSpPr>
          <p:spPr bwMode="auto">
            <a:xfrm>
              <a:off x="-7148689" y="3006740"/>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1119">
              <a:extLst>
                <a:ext uri="{FF2B5EF4-FFF2-40B4-BE49-F238E27FC236}">
                  <a16:creationId xmlns:a16="http://schemas.microsoft.com/office/drawing/2014/main" id="{22D4DF2C-A332-4D2B-BE29-8B0C7A4B7AAA}"/>
                </a:ext>
              </a:extLst>
            </p:cNvPr>
            <p:cNvSpPr>
              <a:spLocks/>
            </p:cNvSpPr>
            <p:nvPr/>
          </p:nvSpPr>
          <p:spPr bwMode="auto">
            <a:xfrm>
              <a:off x="-7148689" y="3006740"/>
              <a:ext cx="9525" cy="4763"/>
            </a:xfrm>
            <a:custGeom>
              <a:avLst/>
              <a:gdLst>
                <a:gd name="T0" fmla="*/ 5 w 9"/>
                <a:gd name="T1" fmla="*/ 3 h 5"/>
                <a:gd name="T2" fmla="*/ 3 w 9"/>
                <a:gd name="T3" fmla="*/ 0 h 5"/>
                <a:gd name="T4" fmla="*/ 9 w 9"/>
                <a:gd name="T5" fmla="*/ 3 h 5"/>
                <a:gd name="T6" fmla="*/ 5 w 9"/>
                <a:gd name="T7" fmla="*/ 3 h 5"/>
              </a:gdLst>
              <a:ahLst/>
              <a:cxnLst>
                <a:cxn ang="0">
                  <a:pos x="T0" y="T1"/>
                </a:cxn>
                <a:cxn ang="0">
                  <a:pos x="T2" y="T3"/>
                </a:cxn>
                <a:cxn ang="0">
                  <a:pos x="T4" y="T5"/>
                </a:cxn>
                <a:cxn ang="0">
                  <a:pos x="T6" y="T7"/>
                </a:cxn>
              </a:cxnLst>
              <a:rect l="0" t="0" r="r" b="b"/>
              <a:pathLst>
                <a:path w="9" h="5">
                  <a:moveTo>
                    <a:pt x="5" y="3"/>
                  </a:moveTo>
                  <a:cubicBezTo>
                    <a:pt x="3" y="2"/>
                    <a:pt x="0" y="0"/>
                    <a:pt x="3" y="0"/>
                  </a:cubicBezTo>
                  <a:cubicBezTo>
                    <a:pt x="4" y="1"/>
                    <a:pt x="8" y="1"/>
                    <a:pt x="9" y="3"/>
                  </a:cubicBezTo>
                  <a:cubicBezTo>
                    <a:pt x="8" y="5"/>
                    <a:pt x="6" y="5"/>
                    <a:pt x="5" y="3"/>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4" name="Freeform 1120">
              <a:extLst>
                <a:ext uri="{FF2B5EF4-FFF2-40B4-BE49-F238E27FC236}">
                  <a16:creationId xmlns:a16="http://schemas.microsoft.com/office/drawing/2014/main" id="{1F805D0A-BBDC-4599-9A3D-B45804079E0C}"/>
                </a:ext>
              </a:extLst>
            </p:cNvPr>
            <p:cNvSpPr>
              <a:spLocks/>
            </p:cNvSpPr>
            <p:nvPr/>
          </p:nvSpPr>
          <p:spPr bwMode="auto">
            <a:xfrm>
              <a:off x="-7178853" y="3013090"/>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1121">
              <a:extLst>
                <a:ext uri="{FF2B5EF4-FFF2-40B4-BE49-F238E27FC236}">
                  <a16:creationId xmlns:a16="http://schemas.microsoft.com/office/drawing/2014/main" id="{B13032CB-3ED6-4CE8-9680-D54A895EA066}"/>
                </a:ext>
              </a:extLst>
            </p:cNvPr>
            <p:cNvSpPr>
              <a:spLocks/>
            </p:cNvSpPr>
            <p:nvPr/>
          </p:nvSpPr>
          <p:spPr bwMode="auto">
            <a:xfrm>
              <a:off x="-7178856" y="3013090"/>
              <a:ext cx="6350" cy="9525"/>
            </a:xfrm>
            <a:custGeom>
              <a:avLst/>
              <a:gdLst>
                <a:gd name="T0" fmla="*/ 1 w 6"/>
                <a:gd name="T1" fmla="*/ 5 h 10"/>
                <a:gd name="T2" fmla="*/ 4 w 6"/>
                <a:gd name="T3" fmla="*/ 3 h 10"/>
                <a:gd name="T4" fmla="*/ 4 w 6"/>
                <a:gd name="T5" fmla="*/ 10 h 10"/>
                <a:gd name="T6" fmla="*/ 1 w 6"/>
                <a:gd name="T7" fmla="*/ 5 h 10"/>
              </a:gdLst>
              <a:ahLst/>
              <a:cxnLst>
                <a:cxn ang="0">
                  <a:pos x="T0" y="T1"/>
                </a:cxn>
                <a:cxn ang="0">
                  <a:pos x="T2" y="T3"/>
                </a:cxn>
                <a:cxn ang="0">
                  <a:pos x="T4" y="T5"/>
                </a:cxn>
                <a:cxn ang="0">
                  <a:pos x="T6" y="T7"/>
                </a:cxn>
              </a:cxnLst>
              <a:rect l="0" t="0" r="r" b="b"/>
              <a:pathLst>
                <a:path w="6" h="10">
                  <a:moveTo>
                    <a:pt x="1" y="5"/>
                  </a:moveTo>
                  <a:cubicBezTo>
                    <a:pt x="3" y="2"/>
                    <a:pt x="2" y="0"/>
                    <a:pt x="4" y="3"/>
                  </a:cubicBezTo>
                  <a:cubicBezTo>
                    <a:pt x="4" y="6"/>
                    <a:pt x="6" y="8"/>
                    <a:pt x="4" y="10"/>
                  </a:cubicBezTo>
                  <a:cubicBezTo>
                    <a:pt x="1" y="10"/>
                    <a:pt x="0" y="7"/>
                    <a:pt x="1" y="5"/>
                  </a:cubicBezTo>
                  <a:close/>
                </a:path>
              </a:pathLst>
            </a:custGeom>
            <a:grpFill/>
            <a:ln w="4763"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6" name="Freeform 1122">
              <a:extLst>
                <a:ext uri="{FF2B5EF4-FFF2-40B4-BE49-F238E27FC236}">
                  <a16:creationId xmlns:a16="http://schemas.microsoft.com/office/drawing/2014/main" id="{ED933672-5544-4593-BCA4-9E9688E720ED}"/>
                </a:ext>
              </a:extLst>
            </p:cNvPr>
            <p:cNvSpPr>
              <a:spLocks/>
            </p:cNvSpPr>
            <p:nvPr/>
          </p:nvSpPr>
          <p:spPr bwMode="auto">
            <a:xfrm>
              <a:off x="-6856585" y="2960703"/>
              <a:ext cx="30164" cy="30163"/>
            </a:xfrm>
            <a:custGeom>
              <a:avLst/>
              <a:gdLst>
                <a:gd name="T0" fmla="*/ 9 w 19"/>
                <a:gd name="T1" fmla="*/ 0 h 19"/>
                <a:gd name="T2" fmla="*/ 11 w 19"/>
                <a:gd name="T3" fmla="*/ 7 h 19"/>
                <a:gd name="T4" fmla="*/ 19 w 19"/>
                <a:gd name="T5" fmla="*/ 7 h 19"/>
                <a:gd name="T6" fmla="*/ 13 w 19"/>
                <a:gd name="T7" fmla="*/ 11 h 19"/>
                <a:gd name="T8" fmla="*/ 15 w 19"/>
                <a:gd name="T9" fmla="*/ 19 h 19"/>
                <a:gd name="T10" fmla="*/ 9 w 19"/>
                <a:gd name="T11" fmla="*/ 15 h 19"/>
                <a:gd name="T12" fmla="*/ 3 w 19"/>
                <a:gd name="T13" fmla="*/ 19 h 19"/>
                <a:gd name="T14" fmla="*/ 5 w 19"/>
                <a:gd name="T15" fmla="*/ 11 h 19"/>
                <a:gd name="T16" fmla="*/ 0 w 19"/>
                <a:gd name="T17" fmla="*/ 7 h 19"/>
                <a:gd name="T18" fmla="*/ 7 w 19"/>
                <a:gd name="T19" fmla="*/ 7 h 19"/>
                <a:gd name="T20" fmla="*/ 9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9" y="0"/>
                  </a:moveTo>
                  <a:lnTo>
                    <a:pt x="11" y="7"/>
                  </a:lnTo>
                  <a:lnTo>
                    <a:pt x="19" y="7"/>
                  </a:lnTo>
                  <a:lnTo>
                    <a:pt x="13" y="11"/>
                  </a:lnTo>
                  <a:lnTo>
                    <a:pt x="15" y="19"/>
                  </a:lnTo>
                  <a:lnTo>
                    <a:pt x="9" y="15"/>
                  </a:lnTo>
                  <a:lnTo>
                    <a:pt x="3" y="19"/>
                  </a:lnTo>
                  <a:lnTo>
                    <a:pt x="5" y="11"/>
                  </a:lnTo>
                  <a:lnTo>
                    <a:pt x="0" y="7"/>
                  </a:lnTo>
                  <a:lnTo>
                    <a:pt x="7" y="7"/>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1123">
              <a:extLst>
                <a:ext uri="{FF2B5EF4-FFF2-40B4-BE49-F238E27FC236}">
                  <a16:creationId xmlns:a16="http://schemas.microsoft.com/office/drawing/2014/main" id="{0AC241BA-D249-4F0B-B9B9-381E3DE54C06}"/>
                </a:ext>
              </a:extLst>
            </p:cNvPr>
            <p:cNvSpPr>
              <a:spLocks/>
            </p:cNvSpPr>
            <p:nvPr/>
          </p:nvSpPr>
          <p:spPr bwMode="auto">
            <a:xfrm>
              <a:off x="-6856585" y="2960703"/>
              <a:ext cx="30164" cy="30163"/>
            </a:xfrm>
            <a:custGeom>
              <a:avLst/>
              <a:gdLst>
                <a:gd name="T0" fmla="*/ 9 w 19"/>
                <a:gd name="T1" fmla="*/ 0 h 19"/>
                <a:gd name="T2" fmla="*/ 11 w 19"/>
                <a:gd name="T3" fmla="*/ 7 h 19"/>
                <a:gd name="T4" fmla="*/ 19 w 19"/>
                <a:gd name="T5" fmla="*/ 7 h 19"/>
                <a:gd name="T6" fmla="*/ 13 w 19"/>
                <a:gd name="T7" fmla="*/ 11 h 19"/>
                <a:gd name="T8" fmla="*/ 15 w 19"/>
                <a:gd name="T9" fmla="*/ 19 h 19"/>
                <a:gd name="T10" fmla="*/ 9 w 19"/>
                <a:gd name="T11" fmla="*/ 15 h 19"/>
                <a:gd name="T12" fmla="*/ 3 w 19"/>
                <a:gd name="T13" fmla="*/ 19 h 19"/>
                <a:gd name="T14" fmla="*/ 5 w 19"/>
                <a:gd name="T15" fmla="*/ 11 h 19"/>
                <a:gd name="T16" fmla="*/ 0 w 19"/>
                <a:gd name="T17" fmla="*/ 7 h 19"/>
                <a:gd name="T18" fmla="*/ 7 w 19"/>
                <a:gd name="T19" fmla="*/ 7 h 19"/>
                <a:gd name="T20" fmla="*/ 9 w 19"/>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9">
                  <a:moveTo>
                    <a:pt x="9" y="0"/>
                  </a:moveTo>
                  <a:lnTo>
                    <a:pt x="11" y="7"/>
                  </a:lnTo>
                  <a:lnTo>
                    <a:pt x="19" y="7"/>
                  </a:lnTo>
                  <a:lnTo>
                    <a:pt x="13" y="11"/>
                  </a:lnTo>
                  <a:lnTo>
                    <a:pt x="15" y="19"/>
                  </a:lnTo>
                  <a:lnTo>
                    <a:pt x="9" y="15"/>
                  </a:lnTo>
                  <a:lnTo>
                    <a:pt x="3" y="19"/>
                  </a:lnTo>
                  <a:lnTo>
                    <a:pt x="5" y="11"/>
                  </a:lnTo>
                  <a:lnTo>
                    <a:pt x="0" y="7"/>
                  </a:lnTo>
                  <a:lnTo>
                    <a:pt x="7" y="7"/>
                  </a:lnTo>
                  <a:lnTo>
                    <a:pt x="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1124">
              <a:extLst>
                <a:ext uri="{FF2B5EF4-FFF2-40B4-BE49-F238E27FC236}">
                  <a16:creationId xmlns:a16="http://schemas.microsoft.com/office/drawing/2014/main" id="{E0577AFE-AF09-4A21-B6EF-ECCB8FCC2671}"/>
                </a:ext>
              </a:extLst>
            </p:cNvPr>
            <p:cNvSpPr>
              <a:spLocks/>
            </p:cNvSpPr>
            <p:nvPr/>
          </p:nvSpPr>
          <p:spPr bwMode="auto">
            <a:xfrm>
              <a:off x="-6961368" y="3062304"/>
              <a:ext cx="31751" cy="28575"/>
            </a:xfrm>
            <a:custGeom>
              <a:avLst/>
              <a:gdLst>
                <a:gd name="T0" fmla="*/ 10 w 20"/>
                <a:gd name="T1" fmla="*/ 0 h 18"/>
                <a:gd name="T2" fmla="*/ 12 w 20"/>
                <a:gd name="T3" fmla="*/ 7 h 18"/>
                <a:gd name="T4" fmla="*/ 20 w 20"/>
                <a:gd name="T5" fmla="*/ 7 h 18"/>
                <a:gd name="T6" fmla="*/ 13 w 20"/>
                <a:gd name="T7" fmla="*/ 11 h 18"/>
                <a:gd name="T8" fmla="*/ 16 w 20"/>
                <a:gd name="T9" fmla="*/ 18 h 18"/>
                <a:gd name="T10" fmla="*/ 10 w 20"/>
                <a:gd name="T11" fmla="*/ 14 h 18"/>
                <a:gd name="T12" fmla="*/ 3 w 20"/>
                <a:gd name="T13" fmla="*/ 18 h 18"/>
                <a:gd name="T14" fmla="*/ 6 w 20"/>
                <a:gd name="T15" fmla="*/ 11 h 18"/>
                <a:gd name="T16" fmla="*/ 0 w 20"/>
                <a:gd name="T17" fmla="*/ 7 h 18"/>
                <a:gd name="T18" fmla="*/ 7 w 20"/>
                <a:gd name="T19" fmla="*/ 7 h 18"/>
                <a:gd name="T20" fmla="*/ 10 w 20"/>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8">
                  <a:moveTo>
                    <a:pt x="10" y="0"/>
                  </a:moveTo>
                  <a:lnTo>
                    <a:pt x="12" y="7"/>
                  </a:lnTo>
                  <a:lnTo>
                    <a:pt x="20" y="7"/>
                  </a:lnTo>
                  <a:lnTo>
                    <a:pt x="13" y="11"/>
                  </a:lnTo>
                  <a:lnTo>
                    <a:pt x="16" y="18"/>
                  </a:lnTo>
                  <a:lnTo>
                    <a:pt x="10" y="14"/>
                  </a:lnTo>
                  <a:lnTo>
                    <a:pt x="3" y="18"/>
                  </a:lnTo>
                  <a:lnTo>
                    <a:pt x="6" y="11"/>
                  </a:lnTo>
                  <a:lnTo>
                    <a:pt x="0" y="7"/>
                  </a:lnTo>
                  <a:lnTo>
                    <a:pt x="7" y="7"/>
                  </a:lnTo>
                  <a:lnTo>
                    <a:pt x="10" y="0"/>
                  </a:lnTo>
                  <a:close/>
                </a:path>
              </a:pathLst>
            </a:custGeom>
            <a:grpFill/>
            <a:ln w="793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9" name="Freeform 1125">
              <a:extLst>
                <a:ext uri="{FF2B5EF4-FFF2-40B4-BE49-F238E27FC236}">
                  <a16:creationId xmlns:a16="http://schemas.microsoft.com/office/drawing/2014/main" id="{8751829C-39A1-4D5C-90E0-91B7146FA265}"/>
                </a:ext>
              </a:extLst>
            </p:cNvPr>
            <p:cNvSpPr>
              <a:spLocks/>
            </p:cNvSpPr>
            <p:nvPr/>
          </p:nvSpPr>
          <p:spPr bwMode="auto">
            <a:xfrm>
              <a:off x="-6718495" y="2835289"/>
              <a:ext cx="31751" cy="30163"/>
            </a:xfrm>
            <a:custGeom>
              <a:avLst/>
              <a:gdLst>
                <a:gd name="T0" fmla="*/ 10 w 20"/>
                <a:gd name="T1" fmla="*/ 0 h 19"/>
                <a:gd name="T2" fmla="*/ 12 w 20"/>
                <a:gd name="T3" fmla="*/ 7 h 19"/>
                <a:gd name="T4" fmla="*/ 20 w 20"/>
                <a:gd name="T5" fmla="*/ 7 h 19"/>
                <a:gd name="T6" fmla="*/ 14 w 20"/>
                <a:gd name="T7" fmla="*/ 11 h 19"/>
                <a:gd name="T8" fmla="*/ 16 w 20"/>
                <a:gd name="T9" fmla="*/ 19 h 19"/>
                <a:gd name="T10" fmla="*/ 10 w 20"/>
                <a:gd name="T11" fmla="*/ 15 h 19"/>
                <a:gd name="T12" fmla="*/ 4 w 20"/>
                <a:gd name="T13" fmla="*/ 19 h 19"/>
                <a:gd name="T14" fmla="*/ 6 w 20"/>
                <a:gd name="T15" fmla="*/ 11 h 19"/>
                <a:gd name="T16" fmla="*/ 0 w 20"/>
                <a:gd name="T17" fmla="*/ 7 h 19"/>
                <a:gd name="T18" fmla="*/ 8 w 20"/>
                <a:gd name="T19" fmla="*/ 7 h 19"/>
                <a:gd name="T20" fmla="*/ 10 w 20"/>
                <a:gd name="T2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9">
                  <a:moveTo>
                    <a:pt x="10" y="0"/>
                  </a:moveTo>
                  <a:lnTo>
                    <a:pt x="12" y="7"/>
                  </a:lnTo>
                  <a:lnTo>
                    <a:pt x="20" y="7"/>
                  </a:lnTo>
                  <a:lnTo>
                    <a:pt x="14" y="11"/>
                  </a:lnTo>
                  <a:lnTo>
                    <a:pt x="16" y="19"/>
                  </a:lnTo>
                  <a:lnTo>
                    <a:pt x="10" y="15"/>
                  </a:lnTo>
                  <a:lnTo>
                    <a:pt x="4" y="19"/>
                  </a:lnTo>
                  <a:lnTo>
                    <a:pt x="6" y="11"/>
                  </a:lnTo>
                  <a:lnTo>
                    <a:pt x="0" y="7"/>
                  </a:lnTo>
                  <a:lnTo>
                    <a:pt x="8" y="7"/>
                  </a:lnTo>
                  <a:lnTo>
                    <a:pt x="10" y="0"/>
                  </a:lnTo>
                  <a:close/>
                </a:path>
              </a:pathLst>
            </a:custGeom>
            <a:grpFill/>
            <a:ln w="793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0" name="Freeform 1131">
              <a:extLst>
                <a:ext uri="{FF2B5EF4-FFF2-40B4-BE49-F238E27FC236}">
                  <a16:creationId xmlns:a16="http://schemas.microsoft.com/office/drawing/2014/main" id="{1EA37147-36CB-47B0-8571-FC6331EDCD1A}"/>
                </a:ext>
              </a:extLst>
            </p:cNvPr>
            <p:cNvSpPr>
              <a:spLocks/>
            </p:cNvSpPr>
            <p:nvPr/>
          </p:nvSpPr>
          <p:spPr bwMode="auto">
            <a:xfrm>
              <a:off x="-6645468" y="1619248"/>
              <a:ext cx="11113" cy="6350"/>
            </a:xfrm>
            <a:custGeom>
              <a:avLst/>
              <a:gdLst>
                <a:gd name="T0" fmla="*/ 12 w 12"/>
                <a:gd name="T1" fmla="*/ 0 h 7"/>
                <a:gd name="T2" fmla="*/ 3 w 12"/>
                <a:gd name="T3" fmla="*/ 7 h 7"/>
                <a:gd name="T4" fmla="*/ 0 w 12"/>
                <a:gd name="T5" fmla="*/ 0 h 7"/>
                <a:gd name="T6" fmla="*/ 12 w 12"/>
                <a:gd name="T7" fmla="*/ 0 h 7"/>
              </a:gdLst>
              <a:ahLst/>
              <a:cxnLst>
                <a:cxn ang="0">
                  <a:pos x="T0" y="T1"/>
                </a:cxn>
                <a:cxn ang="0">
                  <a:pos x="T2" y="T3"/>
                </a:cxn>
                <a:cxn ang="0">
                  <a:pos x="T4" y="T5"/>
                </a:cxn>
                <a:cxn ang="0">
                  <a:pos x="T6" y="T7"/>
                </a:cxn>
              </a:cxnLst>
              <a:rect l="0" t="0" r="r" b="b"/>
              <a:pathLst>
                <a:path w="12" h="7">
                  <a:moveTo>
                    <a:pt x="12" y="0"/>
                  </a:moveTo>
                  <a:cubicBezTo>
                    <a:pt x="12" y="3"/>
                    <a:pt x="6" y="5"/>
                    <a:pt x="3" y="7"/>
                  </a:cubicBezTo>
                  <a:cubicBezTo>
                    <a:pt x="3" y="6"/>
                    <a:pt x="1" y="3"/>
                    <a:pt x="0"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1" name="Freeform 1143">
              <a:extLst>
                <a:ext uri="{FF2B5EF4-FFF2-40B4-BE49-F238E27FC236}">
                  <a16:creationId xmlns:a16="http://schemas.microsoft.com/office/drawing/2014/main" id="{46237599-BE71-43EE-8DEF-7FC21C644538}"/>
                </a:ext>
              </a:extLst>
            </p:cNvPr>
            <p:cNvSpPr>
              <a:spLocks/>
            </p:cNvSpPr>
            <p:nvPr/>
          </p:nvSpPr>
          <p:spPr bwMode="auto">
            <a:xfrm>
              <a:off x="-6648450" y="1636713"/>
              <a:ext cx="15875" cy="36513"/>
            </a:xfrm>
            <a:custGeom>
              <a:avLst/>
              <a:gdLst>
                <a:gd name="T0" fmla="*/ 15 w 16"/>
                <a:gd name="T1" fmla="*/ 25 h 38"/>
                <a:gd name="T2" fmla="*/ 11 w 16"/>
                <a:gd name="T3" fmla="*/ 38 h 38"/>
                <a:gd name="T4" fmla="*/ 9 w 16"/>
                <a:gd name="T5" fmla="*/ 28 h 38"/>
                <a:gd name="T6" fmla="*/ 3 w 16"/>
                <a:gd name="T7" fmla="*/ 27 h 38"/>
                <a:gd name="T8" fmla="*/ 3 w 16"/>
                <a:gd name="T9" fmla="*/ 10 h 38"/>
                <a:gd name="T10" fmla="*/ 10 w 16"/>
                <a:gd name="T11" fmla="*/ 0 h 38"/>
                <a:gd name="T12" fmla="*/ 14 w 16"/>
                <a:gd name="T13" fmla="*/ 5 h 38"/>
                <a:gd name="T14" fmla="*/ 14 w 16"/>
                <a:gd name="T15" fmla="*/ 10 h 38"/>
                <a:gd name="T16" fmla="*/ 16 w 16"/>
                <a:gd name="T17" fmla="*/ 20 h 38"/>
                <a:gd name="T18" fmla="*/ 15 w 16"/>
                <a:gd name="T19"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8">
                  <a:moveTo>
                    <a:pt x="15" y="25"/>
                  </a:moveTo>
                  <a:cubicBezTo>
                    <a:pt x="14" y="30"/>
                    <a:pt x="13" y="34"/>
                    <a:pt x="11" y="38"/>
                  </a:cubicBezTo>
                  <a:cubicBezTo>
                    <a:pt x="6" y="37"/>
                    <a:pt x="7" y="33"/>
                    <a:pt x="9" y="28"/>
                  </a:cubicBezTo>
                  <a:cubicBezTo>
                    <a:pt x="6" y="27"/>
                    <a:pt x="5" y="30"/>
                    <a:pt x="3" y="27"/>
                  </a:cubicBezTo>
                  <a:cubicBezTo>
                    <a:pt x="3" y="22"/>
                    <a:pt x="0" y="14"/>
                    <a:pt x="3" y="10"/>
                  </a:cubicBezTo>
                  <a:cubicBezTo>
                    <a:pt x="6" y="9"/>
                    <a:pt x="8" y="5"/>
                    <a:pt x="10" y="0"/>
                  </a:cubicBezTo>
                  <a:cubicBezTo>
                    <a:pt x="12" y="1"/>
                    <a:pt x="12" y="4"/>
                    <a:pt x="14" y="5"/>
                  </a:cubicBezTo>
                  <a:cubicBezTo>
                    <a:pt x="14" y="10"/>
                    <a:pt x="14" y="10"/>
                    <a:pt x="14" y="10"/>
                  </a:cubicBezTo>
                  <a:cubicBezTo>
                    <a:pt x="15" y="14"/>
                    <a:pt x="15" y="17"/>
                    <a:pt x="16" y="20"/>
                  </a:cubicBezTo>
                  <a:cubicBezTo>
                    <a:pt x="15" y="21"/>
                    <a:pt x="14" y="23"/>
                    <a:pt x="15"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3" name="Group 112">
            <a:extLst>
              <a:ext uri="{FF2B5EF4-FFF2-40B4-BE49-F238E27FC236}">
                <a16:creationId xmlns:a16="http://schemas.microsoft.com/office/drawing/2014/main" id="{F6186257-F2B8-448D-BA2A-BDC4CDC6EBF6}"/>
              </a:ext>
            </a:extLst>
          </p:cNvPr>
          <p:cNvGrpSpPr/>
          <p:nvPr/>
        </p:nvGrpSpPr>
        <p:grpSpPr>
          <a:xfrm>
            <a:off x="770845" y="4666039"/>
            <a:ext cx="3264126" cy="1224246"/>
            <a:chOff x="770845" y="4388292"/>
            <a:chExt cx="3264126" cy="1224246"/>
          </a:xfrm>
        </p:grpSpPr>
        <p:sp>
          <p:nvSpPr>
            <p:cNvPr id="120" name="TextBox 119">
              <a:extLst>
                <a:ext uri="{FF2B5EF4-FFF2-40B4-BE49-F238E27FC236}">
                  <a16:creationId xmlns:a16="http://schemas.microsoft.com/office/drawing/2014/main" id="{8EB1CB3B-C6DA-4AEA-9926-97105F12506D}"/>
                </a:ext>
              </a:extLst>
            </p:cNvPr>
            <p:cNvSpPr txBox="1"/>
            <p:nvPr/>
          </p:nvSpPr>
          <p:spPr>
            <a:xfrm>
              <a:off x="770845" y="4388292"/>
              <a:ext cx="1641474" cy="400110"/>
            </a:xfrm>
            <a:prstGeom prst="rect">
              <a:avLst/>
            </a:prstGeom>
            <a:noFill/>
          </p:spPr>
          <p:txBody>
            <a:bodyPr wrap="square" rtlCol="0">
              <a:spAutoFit/>
            </a:bodyPr>
            <a:lstStyle/>
            <a:p>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AUSTRALIA</a:t>
              </a:r>
            </a:p>
          </p:txBody>
        </p:sp>
        <p:sp>
          <p:nvSpPr>
            <p:cNvPr id="121" name="Rectangle 17">
              <a:extLst>
                <a:ext uri="{FF2B5EF4-FFF2-40B4-BE49-F238E27FC236}">
                  <a16:creationId xmlns:a16="http://schemas.microsoft.com/office/drawing/2014/main" id="{A9156FF2-0B74-4B14-95EF-1FC8BF619CC1}"/>
                </a:ext>
              </a:extLst>
            </p:cNvPr>
            <p:cNvSpPr>
              <a:spLocks/>
            </p:cNvSpPr>
            <p:nvPr/>
          </p:nvSpPr>
          <p:spPr bwMode="auto">
            <a:xfrm>
              <a:off x="838199" y="4688714"/>
              <a:ext cx="3196772"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grpSp>
        <p:nvGrpSpPr>
          <p:cNvPr id="115" name="Group 114">
            <a:extLst>
              <a:ext uri="{FF2B5EF4-FFF2-40B4-BE49-F238E27FC236}">
                <a16:creationId xmlns:a16="http://schemas.microsoft.com/office/drawing/2014/main" id="{707F8830-451A-4FEF-9B6D-337655FD9769}"/>
              </a:ext>
            </a:extLst>
          </p:cNvPr>
          <p:cNvGrpSpPr/>
          <p:nvPr/>
        </p:nvGrpSpPr>
        <p:grpSpPr>
          <a:xfrm>
            <a:off x="8116131" y="4666039"/>
            <a:ext cx="3237668" cy="1224246"/>
            <a:chOff x="770845" y="4388292"/>
            <a:chExt cx="3237668" cy="1224246"/>
          </a:xfrm>
        </p:grpSpPr>
        <p:sp>
          <p:nvSpPr>
            <p:cNvPr id="116" name="TextBox 115">
              <a:extLst>
                <a:ext uri="{FF2B5EF4-FFF2-40B4-BE49-F238E27FC236}">
                  <a16:creationId xmlns:a16="http://schemas.microsoft.com/office/drawing/2014/main" id="{48361C97-EF43-4E51-A48C-DE441FBED0F3}"/>
                </a:ext>
              </a:extLst>
            </p:cNvPr>
            <p:cNvSpPr txBox="1"/>
            <p:nvPr/>
          </p:nvSpPr>
          <p:spPr>
            <a:xfrm>
              <a:off x="770845" y="4388292"/>
              <a:ext cx="1398685" cy="400110"/>
            </a:xfrm>
            <a:prstGeom prst="rect">
              <a:avLst/>
            </a:prstGeom>
            <a:noFill/>
          </p:spPr>
          <p:txBody>
            <a:bodyPr wrap="square" rtlCol="0">
              <a:spAutoFit/>
            </a:bodyPr>
            <a:lstStyle/>
            <a:p>
              <a:r>
                <a:rPr lang="en-US" sz="2000" dirty="0">
                  <a:solidFill>
                    <a:schemeClr val="bg1"/>
                  </a:solidFill>
                  <a:latin typeface="Lato" panose="020F0502020204030203" pitchFamily="34" charset="0"/>
                  <a:ea typeface="Lato" panose="020F0502020204030203" pitchFamily="34" charset="0"/>
                  <a:cs typeface="Lato" panose="020F0502020204030203" pitchFamily="34" charset="0"/>
                </a:rPr>
                <a:t>CANADA</a:t>
              </a:r>
            </a:p>
          </p:txBody>
        </p:sp>
        <p:sp>
          <p:nvSpPr>
            <p:cNvPr id="117" name="Rectangle 17">
              <a:extLst>
                <a:ext uri="{FF2B5EF4-FFF2-40B4-BE49-F238E27FC236}">
                  <a16:creationId xmlns:a16="http://schemas.microsoft.com/office/drawing/2014/main" id="{4C03223E-7EE5-45B2-8A91-AABB42026F1C}"/>
                </a:ext>
              </a:extLst>
            </p:cNvPr>
            <p:cNvSpPr>
              <a:spLocks/>
            </p:cNvSpPr>
            <p:nvPr/>
          </p:nvSpPr>
          <p:spPr bwMode="auto">
            <a:xfrm>
              <a:off x="838198" y="4688714"/>
              <a:ext cx="3170315"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4186692310"/>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4790</TotalTime>
  <Words>328</Words>
  <Application>Microsoft Office PowerPoint</Application>
  <PresentationFormat>Widescreen</PresentationFormat>
  <Paragraphs>78</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Lato</vt:lpstr>
      <vt:lpstr>Montserrat-Regular</vt:lpstr>
      <vt:lpstr>Roboto</vt:lpstr>
      <vt:lpstr>Office Theme</vt:lpstr>
      <vt:lpstr>PowerPoint Presentation</vt:lpstr>
      <vt:lpstr>Welcome Message</vt:lpstr>
      <vt:lpstr>PowerPoint Presentation</vt:lpstr>
      <vt:lpstr>Our Services</vt:lpstr>
      <vt:lpstr>Our Team</vt:lpstr>
      <vt:lpstr>Our Port folio</vt:lpstr>
      <vt:lpstr>Our Timeline</vt:lpstr>
      <vt:lpstr>Our Infographic</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Khan</cp:lastModifiedBy>
  <cp:revision>684</cp:revision>
  <dcterms:created xsi:type="dcterms:W3CDTF">2017-07-18T09:08:44Z</dcterms:created>
  <dcterms:modified xsi:type="dcterms:W3CDTF">2017-08-08T20:43:52Z</dcterms:modified>
</cp:coreProperties>
</file>