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83" r:id="rId3"/>
    <p:sldId id="257" r:id="rId4"/>
    <p:sldId id="279" r:id="rId5"/>
    <p:sldId id="271" r:id="rId6"/>
    <p:sldId id="272" r:id="rId7"/>
    <p:sldId id="280" r:id="rId8"/>
    <p:sldId id="258" r:id="rId9"/>
    <p:sldId id="260" r:id="rId10"/>
    <p:sldId id="273" r:id="rId11"/>
    <p:sldId id="262" r:id="rId12"/>
    <p:sldId id="274" r:id="rId13"/>
    <p:sldId id="284" r:id="rId14"/>
    <p:sldId id="261" r:id="rId15"/>
    <p:sldId id="281" r:id="rId16"/>
    <p:sldId id="275" r:id="rId17"/>
    <p:sldId id="265" r:id="rId18"/>
    <p:sldId id="276" r:id="rId19"/>
    <p:sldId id="282" r:id="rId20"/>
    <p:sldId id="268" r:id="rId21"/>
    <p:sldId id="269" r:id="rId22"/>
    <p:sldId id="277" r:id="rId23"/>
    <p:sldId id="266" r:id="rId24"/>
    <p:sldId id="278" r:id="rId25"/>
    <p:sldId id="267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86" autoAdjust="0"/>
    <p:restoredTop sz="94249" autoAdjust="0"/>
  </p:normalViewPr>
  <p:slideViewPr>
    <p:cSldViewPr snapToGrid="0">
      <p:cViewPr varScale="1">
        <p:scale>
          <a:sx n="72" d="100"/>
          <a:sy n="72" d="100"/>
        </p:scale>
        <p:origin x="44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88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0A5EB-ECD4-4B29-9C76-251B805226F9}" type="datetimeFigureOut">
              <a:rPr lang="en-US" smtClean="0"/>
              <a:t>12/20/2017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370D9-3CC0-43F8-8E07-8EAC09B989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86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0019B-648C-422C-9A09-38EB6005BFDA}" type="datetimeFigureOut">
              <a:rPr lang="en-US" smtClean="0"/>
              <a:t>12/20/2017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59BFB-7562-41C6-8342-54AB716F99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9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049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0880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29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001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806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0047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9445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64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7814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1126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0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184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4044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386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2566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8612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05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268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640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62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53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25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641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A59BFB-7562-41C6-8342-54AB716F99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7855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06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44AC2F-5876-45A7-A6E6-F8D5E83861DD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0" y="0"/>
            <a:ext cx="4907204" cy="6858000"/>
          </a:xfrm>
          <a:custGeom>
            <a:avLst/>
            <a:gdLst>
              <a:gd name="connsiteX0" fmla="*/ 0 w 4907204"/>
              <a:gd name="connsiteY0" fmla="*/ 0 h 6858000"/>
              <a:gd name="connsiteX1" fmla="*/ 4907204 w 4907204"/>
              <a:gd name="connsiteY1" fmla="*/ 0 h 6858000"/>
              <a:gd name="connsiteX2" fmla="*/ 4907204 w 4907204"/>
              <a:gd name="connsiteY2" fmla="*/ 6858000 h 6858000"/>
              <a:gd name="connsiteX3" fmla="*/ 0 w 490720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7204" h="6858000">
                <a:moveTo>
                  <a:pt x="0" y="0"/>
                </a:moveTo>
                <a:lnTo>
                  <a:pt x="4907204" y="0"/>
                </a:lnTo>
                <a:lnTo>
                  <a:pt x="4907204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95623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A521B38-DF28-4F0A-BEDF-9FA58C1C1470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5962650" y="0"/>
            <a:ext cx="6229350" cy="3810000"/>
          </a:xfrm>
          <a:custGeom>
            <a:avLst/>
            <a:gdLst>
              <a:gd name="connsiteX0" fmla="*/ 0 w 6229350"/>
              <a:gd name="connsiteY0" fmla="*/ 0 h 3810000"/>
              <a:gd name="connsiteX1" fmla="*/ 6229350 w 6229350"/>
              <a:gd name="connsiteY1" fmla="*/ 0 h 3810000"/>
              <a:gd name="connsiteX2" fmla="*/ 6229350 w 6229350"/>
              <a:gd name="connsiteY2" fmla="*/ 3810000 h 3810000"/>
              <a:gd name="connsiteX3" fmla="*/ 0 w 6229350"/>
              <a:gd name="connsiteY3" fmla="*/ 3810000 h 38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9350" h="3810000">
                <a:moveTo>
                  <a:pt x="0" y="0"/>
                </a:moveTo>
                <a:lnTo>
                  <a:pt x="6229350" y="0"/>
                </a:lnTo>
                <a:lnTo>
                  <a:pt x="6229350" y="3810000"/>
                </a:lnTo>
                <a:lnTo>
                  <a:pt x="0" y="3810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32487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E418EB-43CB-408E-9499-D2D94D657841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0" y="4808660"/>
            <a:ext cx="12192000" cy="2049341"/>
          </a:xfrm>
          <a:custGeom>
            <a:avLst/>
            <a:gdLst>
              <a:gd name="connsiteX0" fmla="*/ 0 w 12192000"/>
              <a:gd name="connsiteY0" fmla="*/ 0 h 2049341"/>
              <a:gd name="connsiteX1" fmla="*/ 12192000 w 12192000"/>
              <a:gd name="connsiteY1" fmla="*/ 0 h 2049341"/>
              <a:gd name="connsiteX2" fmla="*/ 12192000 w 12192000"/>
              <a:gd name="connsiteY2" fmla="*/ 2049341 h 2049341"/>
              <a:gd name="connsiteX3" fmla="*/ 0 w 12192000"/>
              <a:gd name="connsiteY3" fmla="*/ 2049341 h 2049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049341">
                <a:moveTo>
                  <a:pt x="0" y="0"/>
                </a:moveTo>
                <a:lnTo>
                  <a:pt x="12192000" y="0"/>
                </a:lnTo>
                <a:lnTo>
                  <a:pt x="12192000" y="2049341"/>
                </a:lnTo>
                <a:lnTo>
                  <a:pt x="0" y="20493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388134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4AFE573-B2A7-41F2-ACC4-20659BE3BBD7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2" y="1980151"/>
            <a:ext cx="4412343" cy="4877849"/>
          </a:xfrm>
          <a:custGeom>
            <a:avLst/>
            <a:gdLst>
              <a:gd name="connsiteX0" fmla="*/ 0 w 4412343"/>
              <a:gd name="connsiteY0" fmla="*/ 0 h 4877849"/>
              <a:gd name="connsiteX1" fmla="*/ 4412343 w 4412343"/>
              <a:gd name="connsiteY1" fmla="*/ 0 h 4877849"/>
              <a:gd name="connsiteX2" fmla="*/ 4412343 w 4412343"/>
              <a:gd name="connsiteY2" fmla="*/ 4877849 h 4877849"/>
              <a:gd name="connsiteX3" fmla="*/ 0 w 4412343"/>
              <a:gd name="connsiteY3" fmla="*/ 4877849 h 487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2343" h="4877849">
                <a:moveTo>
                  <a:pt x="0" y="0"/>
                </a:moveTo>
                <a:lnTo>
                  <a:pt x="4412343" y="0"/>
                </a:lnTo>
                <a:lnTo>
                  <a:pt x="4412343" y="4877849"/>
                </a:lnTo>
                <a:lnTo>
                  <a:pt x="0" y="487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2AC8E80-9AB4-4662-A1E7-F92001CA7DF6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4542972" y="4165442"/>
            <a:ext cx="3526972" cy="2487211"/>
          </a:xfrm>
          <a:custGeom>
            <a:avLst/>
            <a:gdLst>
              <a:gd name="connsiteX0" fmla="*/ 0 w 3526972"/>
              <a:gd name="connsiteY0" fmla="*/ 0 h 2487211"/>
              <a:gd name="connsiteX1" fmla="*/ 3526972 w 3526972"/>
              <a:gd name="connsiteY1" fmla="*/ 0 h 2487211"/>
              <a:gd name="connsiteX2" fmla="*/ 3526972 w 3526972"/>
              <a:gd name="connsiteY2" fmla="*/ 2487211 h 2487211"/>
              <a:gd name="connsiteX3" fmla="*/ 0 w 3526972"/>
              <a:gd name="connsiteY3" fmla="*/ 2487211 h 24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6972" h="2487211">
                <a:moveTo>
                  <a:pt x="0" y="0"/>
                </a:moveTo>
                <a:lnTo>
                  <a:pt x="3526972" y="0"/>
                </a:lnTo>
                <a:lnTo>
                  <a:pt x="3526972" y="2487211"/>
                </a:lnTo>
                <a:lnTo>
                  <a:pt x="0" y="248721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34965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1064C66-A2AC-4123-96CC-036F1CD8F1FA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0" y="2399138"/>
            <a:ext cx="4114798" cy="2478298"/>
          </a:xfrm>
          <a:custGeom>
            <a:avLst/>
            <a:gdLst>
              <a:gd name="connsiteX0" fmla="*/ 0 w 4114798"/>
              <a:gd name="connsiteY0" fmla="*/ 0 h 2478298"/>
              <a:gd name="connsiteX1" fmla="*/ 4114798 w 4114798"/>
              <a:gd name="connsiteY1" fmla="*/ 0 h 2478298"/>
              <a:gd name="connsiteX2" fmla="*/ 4114798 w 4114798"/>
              <a:gd name="connsiteY2" fmla="*/ 2478298 h 2478298"/>
              <a:gd name="connsiteX3" fmla="*/ 0 w 4114798"/>
              <a:gd name="connsiteY3" fmla="*/ 2478298 h 247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798" h="2478298">
                <a:moveTo>
                  <a:pt x="0" y="0"/>
                </a:moveTo>
                <a:lnTo>
                  <a:pt x="4114798" y="0"/>
                </a:lnTo>
                <a:lnTo>
                  <a:pt x="4114798" y="2478298"/>
                </a:lnTo>
                <a:lnTo>
                  <a:pt x="0" y="247829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196155A-E3BF-446C-B75C-7063B66900E5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4286251" y="2399138"/>
            <a:ext cx="3581400" cy="4458862"/>
          </a:xfrm>
          <a:custGeom>
            <a:avLst/>
            <a:gdLst>
              <a:gd name="connsiteX0" fmla="*/ 0 w 3581400"/>
              <a:gd name="connsiteY0" fmla="*/ 0 h 4458862"/>
              <a:gd name="connsiteX1" fmla="*/ 3581400 w 3581400"/>
              <a:gd name="connsiteY1" fmla="*/ 0 h 4458862"/>
              <a:gd name="connsiteX2" fmla="*/ 3581400 w 3581400"/>
              <a:gd name="connsiteY2" fmla="*/ 4458862 h 4458862"/>
              <a:gd name="connsiteX3" fmla="*/ 0 w 3581400"/>
              <a:gd name="connsiteY3" fmla="*/ 4458862 h 445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81400" h="4458862">
                <a:moveTo>
                  <a:pt x="0" y="0"/>
                </a:moveTo>
                <a:lnTo>
                  <a:pt x="3581400" y="0"/>
                </a:lnTo>
                <a:lnTo>
                  <a:pt x="3581400" y="4458862"/>
                </a:lnTo>
                <a:lnTo>
                  <a:pt x="0" y="44588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BE3B495-8A70-418F-B10A-79B849361726}"/>
              </a:ext>
            </a:extLst>
          </p:cNvPr>
          <p:cNvSpPr>
            <a:spLocks noGrp="1"/>
          </p:cNvSpPr>
          <p:nvPr>
            <p:ph type="pic" sz="quarter" idx="139" hasCustomPrompt="1"/>
          </p:nvPr>
        </p:nvSpPr>
        <p:spPr>
          <a:xfrm>
            <a:off x="2029377" y="5048886"/>
            <a:ext cx="2085423" cy="1809114"/>
          </a:xfrm>
          <a:custGeom>
            <a:avLst/>
            <a:gdLst>
              <a:gd name="connsiteX0" fmla="*/ 0 w 2085423"/>
              <a:gd name="connsiteY0" fmla="*/ 0 h 1809114"/>
              <a:gd name="connsiteX1" fmla="*/ 2085423 w 2085423"/>
              <a:gd name="connsiteY1" fmla="*/ 0 h 1809114"/>
              <a:gd name="connsiteX2" fmla="*/ 2085423 w 2085423"/>
              <a:gd name="connsiteY2" fmla="*/ 1809114 h 1809114"/>
              <a:gd name="connsiteX3" fmla="*/ 0 w 2085423"/>
              <a:gd name="connsiteY3" fmla="*/ 1809114 h 1809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423" h="1809114">
                <a:moveTo>
                  <a:pt x="0" y="0"/>
                </a:moveTo>
                <a:lnTo>
                  <a:pt x="2085423" y="0"/>
                </a:lnTo>
                <a:lnTo>
                  <a:pt x="2085423" y="1809114"/>
                </a:lnTo>
                <a:lnTo>
                  <a:pt x="0" y="18091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30714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EEBA6BD-A8DA-4DDF-8480-9ED52D940775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4564382" y="4098573"/>
            <a:ext cx="1471059" cy="1471059"/>
          </a:xfrm>
          <a:custGeom>
            <a:avLst/>
            <a:gdLst>
              <a:gd name="connsiteX0" fmla="*/ 245181 w 1471059"/>
              <a:gd name="connsiteY0" fmla="*/ 0 h 1471059"/>
              <a:gd name="connsiteX1" fmla="*/ 1471059 w 1471059"/>
              <a:gd name="connsiteY1" fmla="*/ 0 h 1471059"/>
              <a:gd name="connsiteX2" fmla="*/ 1471059 w 1471059"/>
              <a:gd name="connsiteY2" fmla="*/ 1225878 h 1471059"/>
              <a:gd name="connsiteX3" fmla="*/ 1225878 w 1471059"/>
              <a:gd name="connsiteY3" fmla="*/ 1471059 h 1471059"/>
              <a:gd name="connsiteX4" fmla="*/ 0 w 1471059"/>
              <a:gd name="connsiteY4" fmla="*/ 1471059 h 1471059"/>
              <a:gd name="connsiteX5" fmla="*/ 0 w 1471059"/>
              <a:gd name="connsiteY5" fmla="*/ 245181 h 1471059"/>
              <a:gd name="connsiteX6" fmla="*/ 245181 w 1471059"/>
              <a:gd name="connsiteY6" fmla="*/ 0 h 147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1059" h="1471059">
                <a:moveTo>
                  <a:pt x="245181" y="0"/>
                </a:moveTo>
                <a:lnTo>
                  <a:pt x="1471059" y="0"/>
                </a:lnTo>
                <a:lnTo>
                  <a:pt x="1471059" y="1225878"/>
                </a:lnTo>
                <a:cubicBezTo>
                  <a:pt x="1471059" y="1361288"/>
                  <a:pt x="1361288" y="1471059"/>
                  <a:pt x="1225878" y="1471059"/>
                </a:cubicBezTo>
                <a:lnTo>
                  <a:pt x="0" y="1471059"/>
                </a:lnTo>
                <a:lnTo>
                  <a:pt x="0" y="245181"/>
                </a:lnTo>
                <a:cubicBezTo>
                  <a:pt x="0" y="109771"/>
                  <a:pt x="109771" y="0"/>
                  <a:pt x="2451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BBB010F-7E2B-41F9-BEAB-18288B17C831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6137057" y="2552666"/>
            <a:ext cx="1471059" cy="1471059"/>
          </a:xfrm>
          <a:custGeom>
            <a:avLst/>
            <a:gdLst>
              <a:gd name="connsiteX0" fmla="*/ 245181 w 1471059"/>
              <a:gd name="connsiteY0" fmla="*/ 0 h 1471059"/>
              <a:gd name="connsiteX1" fmla="*/ 1471059 w 1471059"/>
              <a:gd name="connsiteY1" fmla="*/ 0 h 1471059"/>
              <a:gd name="connsiteX2" fmla="*/ 1471059 w 1471059"/>
              <a:gd name="connsiteY2" fmla="*/ 1225878 h 1471059"/>
              <a:gd name="connsiteX3" fmla="*/ 1225878 w 1471059"/>
              <a:gd name="connsiteY3" fmla="*/ 1471059 h 1471059"/>
              <a:gd name="connsiteX4" fmla="*/ 0 w 1471059"/>
              <a:gd name="connsiteY4" fmla="*/ 1471059 h 1471059"/>
              <a:gd name="connsiteX5" fmla="*/ 0 w 1471059"/>
              <a:gd name="connsiteY5" fmla="*/ 245181 h 1471059"/>
              <a:gd name="connsiteX6" fmla="*/ 245181 w 1471059"/>
              <a:gd name="connsiteY6" fmla="*/ 0 h 147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1059" h="1471059">
                <a:moveTo>
                  <a:pt x="245181" y="0"/>
                </a:moveTo>
                <a:lnTo>
                  <a:pt x="1471059" y="0"/>
                </a:lnTo>
                <a:lnTo>
                  <a:pt x="1471059" y="1225878"/>
                </a:lnTo>
                <a:cubicBezTo>
                  <a:pt x="1471059" y="1361288"/>
                  <a:pt x="1361288" y="1471059"/>
                  <a:pt x="1225878" y="1471059"/>
                </a:cubicBezTo>
                <a:lnTo>
                  <a:pt x="0" y="1471059"/>
                </a:lnTo>
                <a:lnTo>
                  <a:pt x="0" y="245181"/>
                </a:lnTo>
                <a:cubicBezTo>
                  <a:pt x="0" y="109771"/>
                  <a:pt x="109771" y="0"/>
                  <a:pt x="2451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B3ADBCB-C72D-445B-8A32-E6C22F4EE8B8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4564383" y="2552666"/>
            <a:ext cx="1471059" cy="1471059"/>
          </a:xfrm>
          <a:custGeom>
            <a:avLst/>
            <a:gdLst>
              <a:gd name="connsiteX0" fmla="*/ 0 w 1471059"/>
              <a:gd name="connsiteY0" fmla="*/ 0 h 1471059"/>
              <a:gd name="connsiteX1" fmla="*/ 1225878 w 1471059"/>
              <a:gd name="connsiteY1" fmla="*/ 0 h 1471059"/>
              <a:gd name="connsiteX2" fmla="*/ 1471059 w 1471059"/>
              <a:gd name="connsiteY2" fmla="*/ 245181 h 1471059"/>
              <a:gd name="connsiteX3" fmla="*/ 1471059 w 1471059"/>
              <a:gd name="connsiteY3" fmla="*/ 1471059 h 1471059"/>
              <a:gd name="connsiteX4" fmla="*/ 245181 w 1471059"/>
              <a:gd name="connsiteY4" fmla="*/ 1471059 h 1471059"/>
              <a:gd name="connsiteX5" fmla="*/ 0 w 1471059"/>
              <a:gd name="connsiteY5" fmla="*/ 1225878 h 147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1059" h="1471059">
                <a:moveTo>
                  <a:pt x="0" y="0"/>
                </a:moveTo>
                <a:lnTo>
                  <a:pt x="1225878" y="0"/>
                </a:lnTo>
                <a:cubicBezTo>
                  <a:pt x="1361288" y="0"/>
                  <a:pt x="1471059" y="109771"/>
                  <a:pt x="1471059" y="245181"/>
                </a:cubicBezTo>
                <a:lnTo>
                  <a:pt x="1471059" y="1471059"/>
                </a:lnTo>
                <a:lnTo>
                  <a:pt x="245181" y="1471059"/>
                </a:lnTo>
                <a:cubicBezTo>
                  <a:pt x="109771" y="1471059"/>
                  <a:pt x="0" y="1361288"/>
                  <a:pt x="0" y="12258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2D01850-2CC1-4446-90CC-C06ADE450C34}"/>
              </a:ext>
            </a:extLst>
          </p:cNvPr>
          <p:cNvSpPr>
            <a:spLocks noGrp="1"/>
          </p:cNvSpPr>
          <p:nvPr>
            <p:ph type="pic" sz="quarter" idx="139" hasCustomPrompt="1"/>
          </p:nvPr>
        </p:nvSpPr>
        <p:spPr>
          <a:xfrm>
            <a:off x="6137056" y="4098573"/>
            <a:ext cx="1471059" cy="1471059"/>
          </a:xfrm>
          <a:custGeom>
            <a:avLst/>
            <a:gdLst>
              <a:gd name="connsiteX0" fmla="*/ 0 w 1471059"/>
              <a:gd name="connsiteY0" fmla="*/ 0 h 1471059"/>
              <a:gd name="connsiteX1" fmla="*/ 1225878 w 1471059"/>
              <a:gd name="connsiteY1" fmla="*/ 0 h 1471059"/>
              <a:gd name="connsiteX2" fmla="*/ 1471059 w 1471059"/>
              <a:gd name="connsiteY2" fmla="*/ 245181 h 1471059"/>
              <a:gd name="connsiteX3" fmla="*/ 1471059 w 1471059"/>
              <a:gd name="connsiteY3" fmla="*/ 1471059 h 1471059"/>
              <a:gd name="connsiteX4" fmla="*/ 245181 w 1471059"/>
              <a:gd name="connsiteY4" fmla="*/ 1471059 h 1471059"/>
              <a:gd name="connsiteX5" fmla="*/ 0 w 1471059"/>
              <a:gd name="connsiteY5" fmla="*/ 1225878 h 1471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1059" h="1471059">
                <a:moveTo>
                  <a:pt x="0" y="0"/>
                </a:moveTo>
                <a:lnTo>
                  <a:pt x="1225878" y="0"/>
                </a:lnTo>
                <a:cubicBezTo>
                  <a:pt x="1361288" y="0"/>
                  <a:pt x="1471059" y="109771"/>
                  <a:pt x="1471059" y="245181"/>
                </a:cubicBezTo>
                <a:lnTo>
                  <a:pt x="1471059" y="1471059"/>
                </a:lnTo>
                <a:lnTo>
                  <a:pt x="245181" y="1471059"/>
                </a:lnTo>
                <a:cubicBezTo>
                  <a:pt x="109771" y="1471059"/>
                  <a:pt x="0" y="1361288"/>
                  <a:pt x="0" y="1225878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55505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E406AF5-4F36-4267-9449-0805435EBCCC}"/>
              </a:ext>
            </a:extLst>
          </p:cNvPr>
          <p:cNvSpPr>
            <a:spLocks noGrp="1"/>
          </p:cNvSpPr>
          <p:nvPr>
            <p:ph type="pic" sz="quarter" idx="137" hasCustomPrompt="1"/>
          </p:nvPr>
        </p:nvSpPr>
        <p:spPr>
          <a:xfrm>
            <a:off x="1590447" y="1919551"/>
            <a:ext cx="2087749" cy="1787833"/>
          </a:xfrm>
          <a:custGeom>
            <a:avLst/>
            <a:gdLst>
              <a:gd name="connsiteX0" fmla="*/ 0 w 2087749"/>
              <a:gd name="connsiteY0" fmla="*/ 0 h 1787833"/>
              <a:gd name="connsiteX1" fmla="*/ 2087749 w 2087749"/>
              <a:gd name="connsiteY1" fmla="*/ 0 h 1787833"/>
              <a:gd name="connsiteX2" fmla="*/ 2087749 w 2087749"/>
              <a:gd name="connsiteY2" fmla="*/ 1787833 h 1787833"/>
              <a:gd name="connsiteX3" fmla="*/ 0 w 2087749"/>
              <a:gd name="connsiteY3" fmla="*/ 1787833 h 178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749" h="1787833">
                <a:moveTo>
                  <a:pt x="0" y="0"/>
                </a:moveTo>
                <a:lnTo>
                  <a:pt x="2087749" y="0"/>
                </a:lnTo>
                <a:lnTo>
                  <a:pt x="2087749" y="1787833"/>
                </a:lnTo>
                <a:lnTo>
                  <a:pt x="0" y="17878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1E4C369-C7FA-4325-87FE-A5924616DD40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6689556" y="1919551"/>
            <a:ext cx="2087749" cy="1787833"/>
          </a:xfrm>
          <a:custGeom>
            <a:avLst/>
            <a:gdLst>
              <a:gd name="connsiteX0" fmla="*/ 0 w 2087749"/>
              <a:gd name="connsiteY0" fmla="*/ 0 h 1787833"/>
              <a:gd name="connsiteX1" fmla="*/ 2087749 w 2087749"/>
              <a:gd name="connsiteY1" fmla="*/ 0 h 1787833"/>
              <a:gd name="connsiteX2" fmla="*/ 2087749 w 2087749"/>
              <a:gd name="connsiteY2" fmla="*/ 1787833 h 1787833"/>
              <a:gd name="connsiteX3" fmla="*/ 0 w 2087749"/>
              <a:gd name="connsiteY3" fmla="*/ 1787833 h 178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749" h="1787833">
                <a:moveTo>
                  <a:pt x="0" y="0"/>
                </a:moveTo>
                <a:lnTo>
                  <a:pt x="2087749" y="0"/>
                </a:lnTo>
                <a:lnTo>
                  <a:pt x="2087749" y="1787833"/>
                </a:lnTo>
                <a:lnTo>
                  <a:pt x="0" y="17878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BCB684F-CF6E-4B91-9837-566465E6FADB}"/>
              </a:ext>
            </a:extLst>
          </p:cNvPr>
          <p:cNvSpPr>
            <a:spLocks noGrp="1"/>
          </p:cNvSpPr>
          <p:nvPr>
            <p:ph type="pic" sz="quarter" idx="139" hasCustomPrompt="1"/>
          </p:nvPr>
        </p:nvSpPr>
        <p:spPr>
          <a:xfrm>
            <a:off x="3414698" y="2927261"/>
            <a:ext cx="2087749" cy="1787833"/>
          </a:xfrm>
          <a:custGeom>
            <a:avLst/>
            <a:gdLst>
              <a:gd name="connsiteX0" fmla="*/ 0 w 2087749"/>
              <a:gd name="connsiteY0" fmla="*/ 0 h 1787833"/>
              <a:gd name="connsiteX1" fmla="*/ 2087749 w 2087749"/>
              <a:gd name="connsiteY1" fmla="*/ 0 h 1787833"/>
              <a:gd name="connsiteX2" fmla="*/ 2087749 w 2087749"/>
              <a:gd name="connsiteY2" fmla="*/ 1787833 h 1787833"/>
              <a:gd name="connsiteX3" fmla="*/ 0 w 2087749"/>
              <a:gd name="connsiteY3" fmla="*/ 1787833 h 178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749" h="1787833">
                <a:moveTo>
                  <a:pt x="0" y="0"/>
                </a:moveTo>
                <a:lnTo>
                  <a:pt x="2087749" y="0"/>
                </a:lnTo>
                <a:lnTo>
                  <a:pt x="2087749" y="1787833"/>
                </a:lnTo>
                <a:lnTo>
                  <a:pt x="0" y="17878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2BBD5D7-A914-4945-912B-5845BB670BCA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8513808" y="2927260"/>
            <a:ext cx="2087749" cy="1787833"/>
          </a:xfrm>
          <a:custGeom>
            <a:avLst/>
            <a:gdLst>
              <a:gd name="connsiteX0" fmla="*/ 0 w 2087749"/>
              <a:gd name="connsiteY0" fmla="*/ 0 h 1787833"/>
              <a:gd name="connsiteX1" fmla="*/ 2087749 w 2087749"/>
              <a:gd name="connsiteY1" fmla="*/ 0 h 1787833"/>
              <a:gd name="connsiteX2" fmla="*/ 2087749 w 2087749"/>
              <a:gd name="connsiteY2" fmla="*/ 1787833 h 1787833"/>
              <a:gd name="connsiteX3" fmla="*/ 0 w 2087749"/>
              <a:gd name="connsiteY3" fmla="*/ 1787833 h 178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7749" h="1787833">
                <a:moveTo>
                  <a:pt x="0" y="0"/>
                </a:moveTo>
                <a:lnTo>
                  <a:pt x="2087749" y="0"/>
                </a:lnTo>
                <a:lnTo>
                  <a:pt x="2087749" y="1787833"/>
                </a:lnTo>
                <a:lnTo>
                  <a:pt x="0" y="17878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5000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4768E1E-7654-4518-99DA-34BB7E263929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5947796" y="1910633"/>
            <a:ext cx="2206171" cy="2206171"/>
          </a:xfrm>
          <a:custGeom>
            <a:avLst/>
            <a:gdLst>
              <a:gd name="connsiteX0" fmla="*/ 367703 w 2206171"/>
              <a:gd name="connsiteY0" fmla="*/ 0 h 2206171"/>
              <a:gd name="connsiteX1" fmla="*/ 2206171 w 2206171"/>
              <a:gd name="connsiteY1" fmla="*/ 0 h 2206171"/>
              <a:gd name="connsiteX2" fmla="*/ 2206171 w 2206171"/>
              <a:gd name="connsiteY2" fmla="*/ 1838468 h 2206171"/>
              <a:gd name="connsiteX3" fmla="*/ 1838468 w 2206171"/>
              <a:gd name="connsiteY3" fmla="*/ 2206171 h 2206171"/>
              <a:gd name="connsiteX4" fmla="*/ 0 w 2206171"/>
              <a:gd name="connsiteY4" fmla="*/ 2206171 h 2206171"/>
              <a:gd name="connsiteX5" fmla="*/ 0 w 2206171"/>
              <a:gd name="connsiteY5" fmla="*/ 367703 h 2206171"/>
              <a:gd name="connsiteX6" fmla="*/ 367703 w 2206171"/>
              <a:gd name="connsiteY6" fmla="*/ 0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171" h="2206171">
                <a:moveTo>
                  <a:pt x="367703" y="0"/>
                </a:moveTo>
                <a:lnTo>
                  <a:pt x="2206171" y="0"/>
                </a:lnTo>
                <a:lnTo>
                  <a:pt x="2206171" y="1838468"/>
                </a:lnTo>
                <a:cubicBezTo>
                  <a:pt x="2206171" y="2041545"/>
                  <a:pt x="2041545" y="2206171"/>
                  <a:pt x="1838468" y="2206171"/>
                </a:cubicBezTo>
                <a:lnTo>
                  <a:pt x="0" y="2206171"/>
                </a:lnTo>
                <a:lnTo>
                  <a:pt x="0" y="367703"/>
                </a:lnTo>
                <a:cubicBezTo>
                  <a:pt x="0" y="164626"/>
                  <a:pt x="164626" y="0"/>
                  <a:pt x="367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0DECEBB-45C2-4C55-9AB3-0633C3696256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3741625" y="3789662"/>
            <a:ext cx="2206171" cy="2206171"/>
          </a:xfrm>
          <a:custGeom>
            <a:avLst/>
            <a:gdLst>
              <a:gd name="connsiteX0" fmla="*/ 367703 w 2206171"/>
              <a:gd name="connsiteY0" fmla="*/ 0 h 2206171"/>
              <a:gd name="connsiteX1" fmla="*/ 2206171 w 2206171"/>
              <a:gd name="connsiteY1" fmla="*/ 0 h 2206171"/>
              <a:gd name="connsiteX2" fmla="*/ 2206171 w 2206171"/>
              <a:gd name="connsiteY2" fmla="*/ 1838468 h 2206171"/>
              <a:gd name="connsiteX3" fmla="*/ 1838468 w 2206171"/>
              <a:gd name="connsiteY3" fmla="*/ 2206171 h 2206171"/>
              <a:gd name="connsiteX4" fmla="*/ 0 w 2206171"/>
              <a:gd name="connsiteY4" fmla="*/ 2206171 h 2206171"/>
              <a:gd name="connsiteX5" fmla="*/ 0 w 2206171"/>
              <a:gd name="connsiteY5" fmla="*/ 367703 h 2206171"/>
              <a:gd name="connsiteX6" fmla="*/ 367703 w 2206171"/>
              <a:gd name="connsiteY6" fmla="*/ 0 h 220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06171" h="2206171">
                <a:moveTo>
                  <a:pt x="367703" y="0"/>
                </a:moveTo>
                <a:lnTo>
                  <a:pt x="2206171" y="0"/>
                </a:lnTo>
                <a:lnTo>
                  <a:pt x="2206171" y="1838468"/>
                </a:lnTo>
                <a:cubicBezTo>
                  <a:pt x="2206171" y="2041545"/>
                  <a:pt x="2041545" y="2206171"/>
                  <a:pt x="1838468" y="2206171"/>
                </a:cubicBezTo>
                <a:lnTo>
                  <a:pt x="0" y="2206171"/>
                </a:lnTo>
                <a:lnTo>
                  <a:pt x="0" y="367703"/>
                </a:lnTo>
                <a:cubicBezTo>
                  <a:pt x="0" y="164626"/>
                  <a:pt x="164626" y="0"/>
                  <a:pt x="36770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09153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86B4636-624F-44E0-B1ED-8AF14951AADB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1" y="3384871"/>
            <a:ext cx="4023840" cy="2265497"/>
          </a:xfrm>
          <a:custGeom>
            <a:avLst/>
            <a:gdLst>
              <a:gd name="connsiteX0" fmla="*/ 0 w 4023840"/>
              <a:gd name="connsiteY0" fmla="*/ 0 h 2265497"/>
              <a:gd name="connsiteX1" fmla="*/ 4023840 w 4023840"/>
              <a:gd name="connsiteY1" fmla="*/ 0 h 2265497"/>
              <a:gd name="connsiteX2" fmla="*/ 4023840 w 4023840"/>
              <a:gd name="connsiteY2" fmla="*/ 2265497 h 2265497"/>
              <a:gd name="connsiteX3" fmla="*/ 0 w 4023840"/>
              <a:gd name="connsiteY3" fmla="*/ 2265497 h 226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3840" h="2265497">
                <a:moveTo>
                  <a:pt x="0" y="0"/>
                </a:moveTo>
                <a:lnTo>
                  <a:pt x="4023840" y="0"/>
                </a:lnTo>
                <a:lnTo>
                  <a:pt x="4023840" y="2265497"/>
                </a:lnTo>
                <a:lnTo>
                  <a:pt x="0" y="22654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A5FE999-5B93-4F6B-AB36-1C9F4867C1C8}"/>
              </a:ext>
            </a:extLst>
          </p:cNvPr>
          <p:cNvSpPr>
            <a:spLocks noGrp="1"/>
          </p:cNvSpPr>
          <p:nvPr>
            <p:ph type="pic" sz="quarter" idx="141" hasCustomPrompt="1"/>
          </p:nvPr>
        </p:nvSpPr>
        <p:spPr>
          <a:xfrm>
            <a:off x="8168161" y="3384870"/>
            <a:ext cx="4023840" cy="2265497"/>
          </a:xfrm>
          <a:custGeom>
            <a:avLst/>
            <a:gdLst>
              <a:gd name="connsiteX0" fmla="*/ 0 w 4023840"/>
              <a:gd name="connsiteY0" fmla="*/ 0 h 2265497"/>
              <a:gd name="connsiteX1" fmla="*/ 4023840 w 4023840"/>
              <a:gd name="connsiteY1" fmla="*/ 0 h 2265497"/>
              <a:gd name="connsiteX2" fmla="*/ 4023840 w 4023840"/>
              <a:gd name="connsiteY2" fmla="*/ 2265497 h 2265497"/>
              <a:gd name="connsiteX3" fmla="*/ 0 w 4023840"/>
              <a:gd name="connsiteY3" fmla="*/ 2265497 h 226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3840" h="2265497">
                <a:moveTo>
                  <a:pt x="0" y="0"/>
                </a:moveTo>
                <a:lnTo>
                  <a:pt x="4023840" y="0"/>
                </a:lnTo>
                <a:lnTo>
                  <a:pt x="4023840" y="2265497"/>
                </a:lnTo>
                <a:lnTo>
                  <a:pt x="0" y="22654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BCF6200D-BBDA-45E1-9F02-713435534426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4084081" y="3384870"/>
            <a:ext cx="4023840" cy="2265497"/>
          </a:xfrm>
          <a:custGeom>
            <a:avLst/>
            <a:gdLst>
              <a:gd name="connsiteX0" fmla="*/ 0 w 4023840"/>
              <a:gd name="connsiteY0" fmla="*/ 0 h 2265497"/>
              <a:gd name="connsiteX1" fmla="*/ 4023840 w 4023840"/>
              <a:gd name="connsiteY1" fmla="*/ 0 h 2265497"/>
              <a:gd name="connsiteX2" fmla="*/ 4023840 w 4023840"/>
              <a:gd name="connsiteY2" fmla="*/ 2265497 h 2265497"/>
              <a:gd name="connsiteX3" fmla="*/ 0 w 4023840"/>
              <a:gd name="connsiteY3" fmla="*/ 2265497 h 226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3840" h="2265497">
                <a:moveTo>
                  <a:pt x="0" y="0"/>
                </a:moveTo>
                <a:lnTo>
                  <a:pt x="4023840" y="0"/>
                </a:lnTo>
                <a:lnTo>
                  <a:pt x="4023840" y="2265497"/>
                </a:lnTo>
                <a:lnTo>
                  <a:pt x="0" y="226549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571552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A741C6F4-DFCA-4A9D-BBA4-4D11ADAA30B5}"/>
              </a:ext>
            </a:extLst>
          </p:cNvPr>
          <p:cNvSpPr>
            <a:spLocks noGrp="1"/>
          </p:cNvSpPr>
          <p:nvPr>
            <p:ph type="pic" sz="quarter" idx="141" hasCustomPrompt="1"/>
          </p:nvPr>
        </p:nvSpPr>
        <p:spPr>
          <a:xfrm>
            <a:off x="5524500" y="2156272"/>
            <a:ext cx="6667500" cy="4717144"/>
          </a:xfrm>
          <a:custGeom>
            <a:avLst/>
            <a:gdLst>
              <a:gd name="connsiteX0" fmla="*/ 0 w 6667500"/>
              <a:gd name="connsiteY0" fmla="*/ 0 h 4717144"/>
              <a:gd name="connsiteX1" fmla="*/ 6667500 w 6667500"/>
              <a:gd name="connsiteY1" fmla="*/ 0 h 4717144"/>
              <a:gd name="connsiteX2" fmla="*/ 6667500 w 6667500"/>
              <a:gd name="connsiteY2" fmla="*/ 4717144 h 4717144"/>
              <a:gd name="connsiteX3" fmla="*/ 0 w 6667500"/>
              <a:gd name="connsiteY3" fmla="*/ 4717144 h 4717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00" h="4717144">
                <a:moveTo>
                  <a:pt x="0" y="0"/>
                </a:moveTo>
                <a:lnTo>
                  <a:pt x="6667500" y="0"/>
                </a:lnTo>
                <a:lnTo>
                  <a:pt x="6667500" y="4717144"/>
                </a:lnTo>
                <a:lnTo>
                  <a:pt x="0" y="471714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3D18C25-A5E9-48D8-9828-B64E7FA07193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2667000" y="4499428"/>
            <a:ext cx="2667000" cy="2358572"/>
          </a:xfrm>
          <a:custGeom>
            <a:avLst/>
            <a:gdLst>
              <a:gd name="connsiteX0" fmla="*/ 0 w 2667000"/>
              <a:gd name="connsiteY0" fmla="*/ 0 h 2358572"/>
              <a:gd name="connsiteX1" fmla="*/ 2667000 w 2667000"/>
              <a:gd name="connsiteY1" fmla="*/ 0 h 2358572"/>
              <a:gd name="connsiteX2" fmla="*/ 2667000 w 2667000"/>
              <a:gd name="connsiteY2" fmla="*/ 2358572 h 2358572"/>
              <a:gd name="connsiteX3" fmla="*/ 0 w 2667000"/>
              <a:gd name="connsiteY3" fmla="*/ 2358572 h 23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0" h="2358572">
                <a:moveTo>
                  <a:pt x="0" y="0"/>
                </a:moveTo>
                <a:lnTo>
                  <a:pt x="2667000" y="0"/>
                </a:lnTo>
                <a:lnTo>
                  <a:pt x="2667000" y="2358572"/>
                </a:lnTo>
                <a:lnTo>
                  <a:pt x="0" y="23585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E9D830F-705E-459E-876A-2DA6E005AE9E}"/>
              </a:ext>
            </a:extLst>
          </p:cNvPr>
          <p:cNvSpPr>
            <a:spLocks noGrp="1"/>
          </p:cNvSpPr>
          <p:nvPr>
            <p:ph type="pic" sz="quarter" idx="142" hasCustomPrompt="1"/>
          </p:nvPr>
        </p:nvSpPr>
        <p:spPr>
          <a:xfrm>
            <a:off x="0" y="4514844"/>
            <a:ext cx="2667000" cy="2358572"/>
          </a:xfrm>
          <a:custGeom>
            <a:avLst/>
            <a:gdLst>
              <a:gd name="connsiteX0" fmla="*/ 0 w 2667000"/>
              <a:gd name="connsiteY0" fmla="*/ 0 h 2358572"/>
              <a:gd name="connsiteX1" fmla="*/ 2667000 w 2667000"/>
              <a:gd name="connsiteY1" fmla="*/ 0 h 2358572"/>
              <a:gd name="connsiteX2" fmla="*/ 2667000 w 2667000"/>
              <a:gd name="connsiteY2" fmla="*/ 2358572 h 2358572"/>
              <a:gd name="connsiteX3" fmla="*/ 0 w 2667000"/>
              <a:gd name="connsiteY3" fmla="*/ 2358572 h 23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0" h="2358572">
                <a:moveTo>
                  <a:pt x="0" y="0"/>
                </a:moveTo>
                <a:lnTo>
                  <a:pt x="2667000" y="0"/>
                </a:lnTo>
                <a:lnTo>
                  <a:pt x="2667000" y="2358572"/>
                </a:lnTo>
                <a:lnTo>
                  <a:pt x="0" y="23585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928506B-165F-419A-A31B-3F571D30AE7E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2667000" y="2156272"/>
            <a:ext cx="2667000" cy="2358572"/>
          </a:xfrm>
          <a:custGeom>
            <a:avLst/>
            <a:gdLst>
              <a:gd name="connsiteX0" fmla="*/ 0 w 2667000"/>
              <a:gd name="connsiteY0" fmla="*/ 0 h 2358572"/>
              <a:gd name="connsiteX1" fmla="*/ 2667000 w 2667000"/>
              <a:gd name="connsiteY1" fmla="*/ 0 h 2358572"/>
              <a:gd name="connsiteX2" fmla="*/ 2667000 w 2667000"/>
              <a:gd name="connsiteY2" fmla="*/ 2358572 h 2358572"/>
              <a:gd name="connsiteX3" fmla="*/ 0 w 2667000"/>
              <a:gd name="connsiteY3" fmla="*/ 2358572 h 23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0" h="2358572">
                <a:moveTo>
                  <a:pt x="0" y="0"/>
                </a:moveTo>
                <a:lnTo>
                  <a:pt x="2667000" y="0"/>
                </a:lnTo>
                <a:lnTo>
                  <a:pt x="2667000" y="2358572"/>
                </a:lnTo>
                <a:lnTo>
                  <a:pt x="0" y="23585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09FB52E-ADEC-418B-AF38-42207736A872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0" y="2156272"/>
            <a:ext cx="2667000" cy="2358572"/>
          </a:xfrm>
          <a:custGeom>
            <a:avLst/>
            <a:gdLst>
              <a:gd name="connsiteX0" fmla="*/ 0 w 2667000"/>
              <a:gd name="connsiteY0" fmla="*/ 0 h 2358572"/>
              <a:gd name="connsiteX1" fmla="*/ 2667000 w 2667000"/>
              <a:gd name="connsiteY1" fmla="*/ 0 h 2358572"/>
              <a:gd name="connsiteX2" fmla="*/ 2667000 w 2667000"/>
              <a:gd name="connsiteY2" fmla="*/ 2358572 h 2358572"/>
              <a:gd name="connsiteX3" fmla="*/ 0 w 2667000"/>
              <a:gd name="connsiteY3" fmla="*/ 2358572 h 2358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0" h="2358572">
                <a:moveTo>
                  <a:pt x="0" y="0"/>
                </a:moveTo>
                <a:lnTo>
                  <a:pt x="2667000" y="0"/>
                </a:lnTo>
                <a:lnTo>
                  <a:pt x="2667000" y="2358572"/>
                </a:lnTo>
                <a:lnTo>
                  <a:pt x="0" y="235857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659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7400629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E231C362-DA3B-4DE6-87C4-65DEE84CD6F8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2438400" y="4329611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674410E3-7814-41A3-BD1C-91C78BF996BC}"/>
              </a:ext>
            </a:extLst>
          </p:cNvPr>
          <p:cNvSpPr>
            <a:spLocks noGrp="1"/>
          </p:cNvSpPr>
          <p:nvPr>
            <p:ph type="pic" sz="quarter" idx="147" hasCustomPrompt="1"/>
          </p:nvPr>
        </p:nvSpPr>
        <p:spPr>
          <a:xfrm>
            <a:off x="4876800" y="4329611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4915853F-1C05-4E55-97BA-3B4CCE23CA6E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7315200" y="4329610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3A403C8A-8002-4A7B-8249-F72A69F61A79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9753600" y="4329611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8D061B74-F1B5-4DEB-8C6C-A1C2B087A92B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9753601" y="1814514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4E1A4C6-8829-4D6C-93C1-716BC4FDD2FA}"/>
              </a:ext>
            </a:extLst>
          </p:cNvPr>
          <p:cNvSpPr>
            <a:spLocks noGrp="1"/>
          </p:cNvSpPr>
          <p:nvPr>
            <p:ph type="pic" sz="quarter" idx="142" hasCustomPrompt="1"/>
          </p:nvPr>
        </p:nvSpPr>
        <p:spPr>
          <a:xfrm>
            <a:off x="7315201" y="1814513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301FEF14-9CC9-4FE5-80E3-2C5C13C69EFB}"/>
              </a:ext>
            </a:extLst>
          </p:cNvPr>
          <p:cNvSpPr>
            <a:spLocks noGrp="1"/>
          </p:cNvSpPr>
          <p:nvPr>
            <p:ph type="pic" sz="quarter" idx="141" hasCustomPrompt="1"/>
          </p:nvPr>
        </p:nvSpPr>
        <p:spPr>
          <a:xfrm>
            <a:off x="4876801" y="1814514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DCB2734E-7A80-48EA-91DB-A25AE8EB7D34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2438401" y="1814514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0E59D65-A18A-43B3-91D6-21C2550052DE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1" y="1814513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480201C-AE22-4AB5-86BA-7262F68BCD3A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0" y="4329611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01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874CDD7-2A6C-48EE-8247-7079BBDA0658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5066429" y="1783676"/>
            <a:ext cx="2059145" cy="2193150"/>
          </a:xfrm>
          <a:custGeom>
            <a:avLst/>
            <a:gdLst>
              <a:gd name="connsiteX0" fmla="*/ 1662681 w 2059145"/>
              <a:gd name="connsiteY0" fmla="*/ 0 h 2193150"/>
              <a:gd name="connsiteX1" fmla="*/ 2048902 w 2059145"/>
              <a:gd name="connsiteY1" fmla="*/ 1441397 h 2193150"/>
              <a:gd name="connsiteX2" fmla="*/ 1837862 w 2059145"/>
              <a:gd name="connsiteY2" fmla="*/ 1806929 h 2193150"/>
              <a:gd name="connsiteX3" fmla="*/ 396465 w 2059145"/>
              <a:gd name="connsiteY3" fmla="*/ 2193150 h 2193150"/>
              <a:gd name="connsiteX4" fmla="*/ 10244 w 2059145"/>
              <a:gd name="connsiteY4" fmla="*/ 751753 h 2193150"/>
              <a:gd name="connsiteX5" fmla="*/ 221284 w 2059145"/>
              <a:gd name="connsiteY5" fmla="*/ 386221 h 219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9145" h="2193150">
                <a:moveTo>
                  <a:pt x="1662681" y="0"/>
                </a:moveTo>
                <a:lnTo>
                  <a:pt x="2048902" y="1441397"/>
                </a:lnTo>
                <a:cubicBezTo>
                  <a:pt x="2091564" y="1600613"/>
                  <a:pt x="1997079" y="1764267"/>
                  <a:pt x="1837862" y="1806929"/>
                </a:cubicBezTo>
                <a:lnTo>
                  <a:pt x="396465" y="2193150"/>
                </a:lnTo>
                <a:lnTo>
                  <a:pt x="10244" y="751753"/>
                </a:lnTo>
                <a:cubicBezTo>
                  <a:pt x="-32418" y="592537"/>
                  <a:pt x="62068" y="428883"/>
                  <a:pt x="221284" y="3862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3EC9902-D352-4B6D-83E3-1A1BA8FF8CAF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8655051" y="1783676"/>
            <a:ext cx="2059145" cy="2193150"/>
          </a:xfrm>
          <a:custGeom>
            <a:avLst/>
            <a:gdLst>
              <a:gd name="connsiteX0" fmla="*/ 1662681 w 2059145"/>
              <a:gd name="connsiteY0" fmla="*/ 0 h 2193150"/>
              <a:gd name="connsiteX1" fmla="*/ 2048902 w 2059145"/>
              <a:gd name="connsiteY1" fmla="*/ 1441397 h 2193150"/>
              <a:gd name="connsiteX2" fmla="*/ 1837862 w 2059145"/>
              <a:gd name="connsiteY2" fmla="*/ 1806929 h 2193150"/>
              <a:gd name="connsiteX3" fmla="*/ 396465 w 2059145"/>
              <a:gd name="connsiteY3" fmla="*/ 2193150 h 2193150"/>
              <a:gd name="connsiteX4" fmla="*/ 10244 w 2059145"/>
              <a:gd name="connsiteY4" fmla="*/ 751753 h 2193150"/>
              <a:gd name="connsiteX5" fmla="*/ 221284 w 2059145"/>
              <a:gd name="connsiteY5" fmla="*/ 386221 h 219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9145" h="2193150">
                <a:moveTo>
                  <a:pt x="1662681" y="0"/>
                </a:moveTo>
                <a:lnTo>
                  <a:pt x="2048902" y="1441397"/>
                </a:lnTo>
                <a:cubicBezTo>
                  <a:pt x="2091564" y="1600613"/>
                  <a:pt x="1997078" y="1764267"/>
                  <a:pt x="1837862" y="1806929"/>
                </a:cubicBezTo>
                <a:lnTo>
                  <a:pt x="396465" y="2193150"/>
                </a:lnTo>
                <a:lnTo>
                  <a:pt x="10244" y="751753"/>
                </a:lnTo>
                <a:cubicBezTo>
                  <a:pt x="-32418" y="592537"/>
                  <a:pt x="62068" y="428883"/>
                  <a:pt x="221284" y="3862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774BD2D-1871-4DAB-B2B8-1C970C211859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1477806" y="1783676"/>
            <a:ext cx="2059145" cy="2193150"/>
          </a:xfrm>
          <a:custGeom>
            <a:avLst/>
            <a:gdLst>
              <a:gd name="connsiteX0" fmla="*/ 1662681 w 2059145"/>
              <a:gd name="connsiteY0" fmla="*/ 0 h 2193150"/>
              <a:gd name="connsiteX1" fmla="*/ 2048902 w 2059145"/>
              <a:gd name="connsiteY1" fmla="*/ 1441397 h 2193150"/>
              <a:gd name="connsiteX2" fmla="*/ 1837862 w 2059145"/>
              <a:gd name="connsiteY2" fmla="*/ 1806929 h 2193150"/>
              <a:gd name="connsiteX3" fmla="*/ 396465 w 2059145"/>
              <a:gd name="connsiteY3" fmla="*/ 2193150 h 2193150"/>
              <a:gd name="connsiteX4" fmla="*/ 10244 w 2059145"/>
              <a:gd name="connsiteY4" fmla="*/ 751753 h 2193150"/>
              <a:gd name="connsiteX5" fmla="*/ 221284 w 2059145"/>
              <a:gd name="connsiteY5" fmla="*/ 386221 h 219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59145" h="2193150">
                <a:moveTo>
                  <a:pt x="1662681" y="0"/>
                </a:moveTo>
                <a:lnTo>
                  <a:pt x="2048902" y="1441397"/>
                </a:lnTo>
                <a:cubicBezTo>
                  <a:pt x="2091564" y="1600613"/>
                  <a:pt x="1997079" y="1764267"/>
                  <a:pt x="1837862" y="1806929"/>
                </a:cubicBezTo>
                <a:lnTo>
                  <a:pt x="396465" y="2193150"/>
                </a:lnTo>
                <a:lnTo>
                  <a:pt x="10244" y="751753"/>
                </a:lnTo>
                <a:cubicBezTo>
                  <a:pt x="-32418" y="592537"/>
                  <a:pt x="62068" y="428883"/>
                  <a:pt x="221284" y="386221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5448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0A5461E-BC18-4E5D-BFE5-43D51FDC33C9}"/>
              </a:ext>
            </a:extLst>
          </p:cNvPr>
          <p:cNvSpPr>
            <a:spLocks noGrp="1"/>
          </p:cNvSpPr>
          <p:nvPr>
            <p:ph type="pic" sz="quarter" idx="141" hasCustomPrompt="1"/>
          </p:nvPr>
        </p:nvSpPr>
        <p:spPr>
          <a:xfrm>
            <a:off x="6457724" y="3355967"/>
            <a:ext cx="2120900" cy="1297675"/>
          </a:xfrm>
          <a:custGeom>
            <a:avLst/>
            <a:gdLst>
              <a:gd name="connsiteX0" fmla="*/ 0 w 2120900"/>
              <a:gd name="connsiteY0" fmla="*/ 0 h 1297675"/>
              <a:gd name="connsiteX1" fmla="*/ 2120900 w 2120900"/>
              <a:gd name="connsiteY1" fmla="*/ 0 h 1297675"/>
              <a:gd name="connsiteX2" fmla="*/ 2120900 w 2120900"/>
              <a:gd name="connsiteY2" fmla="*/ 1297675 h 1297675"/>
              <a:gd name="connsiteX3" fmla="*/ 0 w 2120900"/>
              <a:gd name="connsiteY3" fmla="*/ 1297675 h 129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1297675">
                <a:moveTo>
                  <a:pt x="0" y="0"/>
                </a:moveTo>
                <a:lnTo>
                  <a:pt x="2120900" y="0"/>
                </a:lnTo>
                <a:lnTo>
                  <a:pt x="2120900" y="1297675"/>
                </a:lnTo>
                <a:lnTo>
                  <a:pt x="0" y="12976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AC92DA69-1C6C-4CFB-8B21-0AD8E5516308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9302072" y="3341916"/>
            <a:ext cx="2120900" cy="1297675"/>
          </a:xfrm>
          <a:custGeom>
            <a:avLst/>
            <a:gdLst>
              <a:gd name="connsiteX0" fmla="*/ 0 w 2120900"/>
              <a:gd name="connsiteY0" fmla="*/ 0 h 1297675"/>
              <a:gd name="connsiteX1" fmla="*/ 2120900 w 2120900"/>
              <a:gd name="connsiteY1" fmla="*/ 0 h 1297675"/>
              <a:gd name="connsiteX2" fmla="*/ 2120900 w 2120900"/>
              <a:gd name="connsiteY2" fmla="*/ 1297675 h 1297675"/>
              <a:gd name="connsiteX3" fmla="*/ 0 w 2120900"/>
              <a:gd name="connsiteY3" fmla="*/ 1297675 h 129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1297675">
                <a:moveTo>
                  <a:pt x="0" y="0"/>
                </a:moveTo>
                <a:lnTo>
                  <a:pt x="2120900" y="0"/>
                </a:lnTo>
                <a:lnTo>
                  <a:pt x="2120900" y="1297675"/>
                </a:lnTo>
                <a:lnTo>
                  <a:pt x="0" y="12976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B808306-6D6D-4876-94FE-58234CCA8A82}"/>
              </a:ext>
            </a:extLst>
          </p:cNvPr>
          <p:cNvSpPr>
            <a:spLocks noGrp="1"/>
          </p:cNvSpPr>
          <p:nvPr>
            <p:ph type="pic" sz="quarter" idx="140" hasCustomPrompt="1"/>
          </p:nvPr>
        </p:nvSpPr>
        <p:spPr>
          <a:xfrm>
            <a:off x="3613376" y="3341917"/>
            <a:ext cx="2120900" cy="1297675"/>
          </a:xfrm>
          <a:custGeom>
            <a:avLst/>
            <a:gdLst>
              <a:gd name="connsiteX0" fmla="*/ 0 w 2120900"/>
              <a:gd name="connsiteY0" fmla="*/ 0 h 1297675"/>
              <a:gd name="connsiteX1" fmla="*/ 2120900 w 2120900"/>
              <a:gd name="connsiteY1" fmla="*/ 0 h 1297675"/>
              <a:gd name="connsiteX2" fmla="*/ 2120900 w 2120900"/>
              <a:gd name="connsiteY2" fmla="*/ 1297675 h 1297675"/>
              <a:gd name="connsiteX3" fmla="*/ 0 w 2120900"/>
              <a:gd name="connsiteY3" fmla="*/ 1297675 h 129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1297675">
                <a:moveTo>
                  <a:pt x="0" y="0"/>
                </a:moveTo>
                <a:lnTo>
                  <a:pt x="2120900" y="0"/>
                </a:lnTo>
                <a:lnTo>
                  <a:pt x="2120900" y="1297675"/>
                </a:lnTo>
                <a:lnTo>
                  <a:pt x="0" y="12976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611AC4-4BC3-46CB-BCDD-A1CB1CC18FC1}"/>
              </a:ext>
            </a:extLst>
          </p:cNvPr>
          <p:cNvSpPr>
            <a:spLocks noGrp="1"/>
          </p:cNvSpPr>
          <p:nvPr>
            <p:ph type="pic" sz="quarter" idx="138" hasCustomPrompt="1"/>
          </p:nvPr>
        </p:nvSpPr>
        <p:spPr>
          <a:xfrm>
            <a:off x="769028" y="3341917"/>
            <a:ext cx="2120900" cy="1297675"/>
          </a:xfrm>
          <a:custGeom>
            <a:avLst/>
            <a:gdLst>
              <a:gd name="connsiteX0" fmla="*/ 0 w 2120900"/>
              <a:gd name="connsiteY0" fmla="*/ 0 h 1297675"/>
              <a:gd name="connsiteX1" fmla="*/ 2120900 w 2120900"/>
              <a:gd name="connsiteY1" fmla="*/ 0 h 1297675"/>
              <a:gd name="connsiteX2" fmla="*/ 2120900 w 2120900"/>
              <a:gd name="connsiteY2" fmla="*/ 1297675 h 1297675"/>
              <a:gd name="connsiteX3" fmla="*/ 0 w 2120900"/>
              <a:gd name="connsiteY3" fmla="*/ 1297675 h 1297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900" h="1297675">
                <a:moveTo>
                  <a:pt x="0" y="0"/>
                </a:moveTo>
                <a:lnTo>
                  <a:pt x="2120900" y="0"/>
                </a:lnTo>
                <a:lnTo>
                  <a:pt x="2120900" y="1297675"/>
                </a:lnTo>
                <a:lnTo>
                  <a:pt x="0" y="129767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5529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8C4E776-C052-4966-BD50-BCF719E73025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0" y="4928589"/>
            <a:ext cx="12192000" cy="1929411"/>
          </a:xfrm>
          <a:custGeom>
            <a:avLst/>
            <a:gdLst>
              <a:gd name="connsiteX0" fmla="*/ 0 w 12192000"/>
              <a:gd name="connsiteY0" fmla="*/ 0 h 1929411"/>
              <a:gd name="connsiteX1" fmla="*/ 12192000 w 12192000"/>
              <a:gd name="connsiteY1" fmla="*/ 0 h 1929411"/>
              <a:gd name="connsiteX2" fmla="*/ 12192000 w 12192000"/>
              <a:gd name="connsiteY2" fmla="*/ 1929411 h 1929411"/>
              <a:gd name="connsiteX3" fmla="*/ 0 w 12192000"/>
              <a:gd name="connsiteY3" fmla="*/ 1929411 h 1929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29411">
                <a:moveTo>
                  <a:pt x="0" y="0"/>
                </a:moveTo>
                <a:lnTo>
                  <a:pt x="12192000" y="0"/>
                </a:lnTo>
                <a:lnTo>
                  <a:pt x="12192000" y="1929411"/>
                </a:lnTo>
                <a:lnTo>
                  <a:pt x="0" y="192941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601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AE7CC9E-71EC-42FD-A248-296091292CE6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0" y="1922588"/>
            <a:ext cx="12192000" cy="2383762"/>
          </a:xfrm>
          <a:custGeom>
            <a:avLst/>
            <a:gdLst>
              <a:gd name="connsiteX0" fmla="*/ 0 w 12192000"/>
              <a:gd name="connsiteY0" fmla="*/ 0 h 2383762"/>
              <a:gd name="connsiteX1" fmla="*/ 12192000 w 12192000"/>
              <a:gd name="connsiteY1" fmla="*/ 0 h 2383762"/>
              <a:gd name="connsiteX2" fmla="*/ 12192000 w 12192000"/>
              <a:gd name="connsiteY2" fmla="*/ 2383762 h 2383762"/>
              <a:gd name="connsiteX3" fmla="*/ 0 w 12192000"/>
              <a:gd name="connsiteY3" fmla="*/ 2383762 h 2383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83762">
                <a:moveTo>
                  <a:pt x="0" y="0"/>
                </a:moveTo>
                <a:lnTo>
                  <a:pt x="12192000" y="0"/>
                </a:lnTo>
                <a:lnTo>
                  <a:pt x="12192000" y="2383762"/>
                </a:lnTo>
                <a:lnTo>
                  <a:pt x="0" y="23837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2945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17C6B5B-A833-49C2-A80C-7F81123E2A48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739004" y="2033588"/>
            <a:ext cx="5295900" cy="3929062"/>
          </a:xfrm>
          <a:custGeom>
            <a:avLst/>
            <a:gdLst>
              <a:gd name="connsiteX0" fmla="*/ 0 w 5295900"/>
              <a:gd name="connsiteY0" fmla="*/ 0 h 3929062"/>
              <a:gd name="connsiteX1" fmla="*/ 5295900 w 5295900"/>
              <a:gd name="connsiteY1" fmla="*/ 0 h 3929062"/>
              <a:gd name="connsiteX2" fmla="*/ 5295900 w 5295900"/>
              <a:gd name="connsiteY2" fmla="*/ 3929062 h 3929062"/>
              <a:gd name="connsiteX3" fmla="*/ 0 w 5295900"/>
              <a:gd name="connsiteY3" fmla="*/ 3929062 h 39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5900" h="3929062">
                <a:moveTo>
                  <a:pt x="0" y="0"/>
                </a:moveTo>
                <a:lnTo>
                  <a:pt x="5295900" y="0"/>
                </a:lnTo>
                <a:lnTo>
                  <a:pt x="5295900" y="3929062"/>
                </a:lnTo>
                <a:lnTo>
                  <a:pt x="0" y="392906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816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63D51A5-5494-4F74-8E97-E14FC8107D68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8080919" y="2198687"/>
            <a:ext cx="3524250" cy="3524250"/>
          </a:xfrm>
          <a:custGeom>
            <a:avLst/>
            <a:gdLst>
              <a:gd name="connsiteX0" fmla="*/ 1762125 w 3524250"/>
              <a:gd name="connsiteY0" fmla="*/ 0 h 3524250"/>
              <a:gd name="connsiteX1" fmla="*/ 3524250 w 3524250"/>
              <a:gd name="connsiteY1" fmla="*/ 1762125 h 3524250"/>
              <a:gd name="connsiteX2" fmla="*/ 1762125 w 3524250"/>
              <a:gd name="connsiteY2" fmla="*/ 3524250 h 3524250"/>
              <a:gd name="connsiteX3" fmla="*/ 0 w 3524250"/>
              <a:gd name="connsiteY3" fmla="*/ 1762125 h 3524250"/>
              <a:gd name="connsiteX4" fmla="*/ 1762125 w 3524250"/>
              <a:gd name="connsiteY4" fmla="*/ 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0" h="3524250">
                <a:moveTo>
                  <a:pt x="1762125" y="0"/>
                </a:moveTo>
                <a:cubicBezTo>
                  <a:pt x="2735320" y="0"/>
                  <a:pt x="3524250" y="788930"/>
                  <a:pt x="3524250" y="1762125"/>
                </a:cubicBezTo>
                <a:cubicBezTo>
                  <a:pt x="3524250" y="2735320"/>
                  <a:pt x="2735320" y="3524250"/>
                  <a:pt x="1762125" y="3524250"/>
                </a:cubicBezTo>
                <a:cubicBezTo>
                  <a:pt x="788930" y="3524250"/>
                  <a:pt x="0" y="2735320"/>
                  <a:pt x="0" y="1762125"/>
                </a:cubicBezTo>
                <a:cubicBezTo>
                  <a:pt x="0" y="788930"/>
                  <a:pt x="788930" y="0"/>
                  <a:pt x="17621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E546EAD9-AC86-44A5-BDC4-55F9DE272AC9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4333875" y="2198687"/>
            <a:ext cx="3524250" cy="3524250"/>
          </a:xfrm>
          <a:custGeom>
            <a:avLst/>
            <a:gdLst>
              <a:gd name="connsiteX0" fmla="*/ 1762125 w 3524250"/>
              <a:gd name="connsiteY0" fmla="*/ 0 h 3524250"/>
              <a:gd name="connsiteX1" fmla="*/ 3524250 w 3524250"/>
              <a:gd name="connsiteY1" fmla="*/ 1762125 h 3524250"/>
              <a:gd name="connsiteX2" fmla="*/ 1762125 w 3524250"/>
              <a:gd name="connsiteY2" fmla="*/ 3524250 h 3524250"/>
              <a:gd name="connsiteX3" fmla="*/ 0 w 3524250"/>
              <a:gd name="connsiteY3" fmla="*/ 1762125 h 3524250"/>
              <a:gd name="connsiteX4" fmla="*/ 1762125 w 3524250"/>
              <a:gd name="connsiteY4" fmla="*/ 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0" h="3524250">
                <a:moveTo>
                  <a:pt x="1762125" y="0"/>
                </a:moveTo>
                <a:cubicBezTo>
                  <a:pt x="2735320" y="0"/>
                  <a:pt x="3524250" y="788930"/>
                  <a:pt x="3524250" y="1762125"/>
                </a:cubicBezTo>
                <a:cubicBezTo>
                  <a:pt x="3524250" y="2735320"/>
                  <a:pt x="2735320" y="3524250"/>
                  <a:pt x="1762125" y="3524250"/>
                </a:cubicBezTo>
                <a:cubicBezTo>
                  <a:pt x="788930" y="3524250"/>
                  <a:pt x="0" y="2735320"/>
                  <a:pt x="0" y="1762125"/>
                </a:cubicBezTo>
                <a:cubicBezTo>
                  <a:pt x="0" y="788930"/>
                  <a:pt x="788930" y="0"/>
                  <a:pt x="17621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388EC78-FA71-43C9-AB66-5929698959FF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586831" y="2198687"/>
            <a:ext cx="3524250" cy="3524250"/>
          </a:xfrm>
          <a:custGeom>
            <a:avLst/>
            <a:gdLst>
              <a:gd name="connsiteX0" fmla="*/ 1762125 w 3524250"/>
              <a:gd name="connsiteY0" fmla="*/ 0 h 3524250"/>
              <a:gd name="connsiteX1" fmla="*/ 3524250 w 3524250"/>
              <a:gd name="connsiteY1" fmla="*/ 1762125 h 3524250"/>
              <a:gd name="connsiteX2" fmla="*/ 1762125 w 3524250"/>
              <a:gd name="connsiteY2" fmla="*/ 3524250 h 3524250"/>
              <a:gd name="connsiteX3" fmla="*/ 0 w 3524250"/>
              <a:gd name="connsiteY3" fmla="*/ 1762125 h 3524250"/>
              <a:gd name="connsiteX4" fmla="*/ 1762125 w 3524250"/>
              <a:gd name="connsiteY4" fmla="*/ 0 h 3524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0" h="3524250">
                <a:moveTo>
                  <a:pt x="1762125" y="0"/>
                </a:moveTo>
                <a:cubicBezTo>
                  <a:pt x="2735320" y="0"/>
                  <a:pt x="3524250" y="788930"/>
                  <a:pt x="3524250" y="1762125"/>
                </a:cubicBezTo>
                <a:cubicBezTo>
                  <a:pt x="3524250" y="2735320"/>
                  <a:pt x="2735320" y="3524250"/>
                  <a:pt x="1762125" y="3524250"/>
                </a:cubicBezTo>
                <a:cubicBezTo>
                  <a:pt x="788930" y="3524250"/>
                  <a:pt x="0" y="2735320"/>
                  <a:pt x="0" y="1762125"/>
                </a:cubicBezTo>
                <a:cubicBezTo>
                  <a:pt x="0" y="788930"/>
                  <a:pt x="788930" y="0"/>
                  <a:pt x="17621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243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832C9B-D2E8-4717-ACC8-079FF6F0D4D5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4194101" y="1872394"/>
            <a:ext cx="3722913" cy="3722913"/>
          </a:xfrm>
          <a:custGeom>
            <a:avLst/>
            <a:gdLst>
              <a:gd name="connsiteX0" fmla="*/ 620498 w 3722913"/>
              <a:gd name="connsiteY0" fmla="*/ 0 h 3722913"/>
              <a:gd name="connsiteX1" fmla="*/ 3722913 w 3722913"/>
              <a:gd name="connsiteY1" fmla="*/ 0 h 3722913"/>
              <a:gd name="connsiteX2" fmla="*/ 3722913 w 3722913"/>
              <a:gd name="connsiteY2" fmla="*/ 3102415 h 3722913"/>
              <a:gd name="connsiteX3" fmla="*/ 3102415 w 3722913"/>
              <a:gd name="connsiteY3" fmla="*/ 3722913 h 3722913"/>
              <a:gd name="connsiteX4" fmla="*/ 0 w 3722913"/>
              <a:gd name="connsiteY4" fmla="*/ 3722913 h 3722913"/>
              <a:gd name="connsiteX5" fmla="*/ 0 w 3722913"/>
              <a:gd name="connsiteY5" fmla="*/ 620498 h 3722913"/>
              <a:gd name="connsiteX6" fmla="*/ 620498 w 3722913"/>
              <a:gd name="connsiteY6" fmla="*/ 0 h 372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22913" h="3722913">
                <a:moveTo>
                  <a:pt x="620498" y="0"/>
                </a:moveTo>
                <a:lnTo>
                  <a:pt x="3722913" y="0"/>
                </a:lnTo>
                <a:lnTo>
                  <a:pt x="3722913" y="3102415"/>
                </a:lnTo>
                <a:cubicBezTo>
                  <a:pt x="3722913" y="3445107"/>
                  <a:pt x="3445107" y="3722913"/>
                  <a:pt x="3102415" y="3722913"/>
                </a:cubicBezTo>
                <a:lnTo>
                  <a:pt x="0" y="3722913"/>
                </a:lnTo>
                <a:lnTo>
                  <a:pt x="0" y="620498"/>
                </a:lnTo>
                <a:cubicBezTo>
                  <a:pt x="0" y="277806"/>
                  <a:pt x="277806" y="0"/>
                  <a:pt x="62049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463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1F642F7-4392-49CF-AA0E-C71163FD02E3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1040719" y="2251909"/>
            <a:ext cx="3773688" cy="3773688"/>
          </a:xfrm>
          <a:custGeom>
            <a:avLst/>
            <a:gdLst>
              <a:gd name="connsiteX0" fmla="*/ 1886844 w 3773688"/>
              <a:gd name="connsiteY0" fmla="*/ 0 h 3773688"/>
              <a:gd name="connsiteX1" fmla="*/ 3773688 w 3773688"/>
              <a:gd name="connsiteY1" fmla="*/ 1886844 h 3773688"/>
              <a:gd name="connsiteX2" fmla="*/ 1886844 w 3773688"/>
              <a:gd name="connsiteY2" fmla="*/ 3773688 h 3773688"/>
              <a:gd name="connsiteX3" fmla="*/ 0 w 3773688"/>
              <a:gd name="connsiteY3" fmla="*/ 1886844 h 3773688"/>
              <a:gd name="connsiteX4" fmla="*/ 1886844 w 3773688"/>
              <a:gd name="connsiteY4" fmla="*/ 0 h 377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3688" h="3773688">
                <a:moveTo>
                  <a:pt x="1886844" y="0"/>
                </a:moveTo>
                <a:cubicBezTo>
                  <a:pt x="2928919" y="0"/>
                  <a:pt x="3773688" y="844769"/>
                  <a:pt x="3773688" y="1886844"/>
                </a:cubicBezTo>
                <a:cubicBezTo>
                  <a:pt x="3773688" y="2928919"/>
                  <a:pt x="2928919" y="3773688"/>
                  <a:pt x="1886844" y="3773688"/>
                </a:cubicBezTo>
                <a:cubicBezTo>
                  <a:pt x="844769" y="3773688"/>
                  <a:pt x="0" y="2928919"/>
                  <a:pt x="0" y="1886844"/>
                </a:cubicBezTo>
                <a:cubicBezTo>
                  <a:pt x="0" y="844769"/>
                  <a:pt x="844769" y="0"/>
                  <a:pt x="188684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2196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B33CC1-A0C0-43E8-9200-7976C6785976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925789" y="2037523"/>
            <a:ext cx="10349947" cy="2759765"/>
          </a:xfrm>
          <a:custGeom>
            <a:avLst/>
            <a:gdLst>
              <a:gd name="connsiteX0" fmla="*/ 0 w 10349947"/>
              <a:gd name="connsiteY0" fmla="*/ 0 h 2759765"/>
              <a:gd name="connsiteX1" fmla="*/ 10349947 w 10349947"/>
              <a:gd name="connsiteY1" fmla="*/ 0 h 2759765"/>
              <a:gd name="connsiteX2" fmla="*/ 10349947 w 10349947"/>
              <a:gd name="connsiteY2" fmla="*/ 2759765 h 2759765"/>
              <a:gd name="connsiteX3" fmla="*/ 0 w 10349947"/>
              <a:gd name="connsiteY3" fmla="*/ 2759765 h 2759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49947" h="2759765">
                <a:moveTo>
                  <a:pt x="0" y="0"/>
                </a:moveTo>
                <a:lnTo>
                  <a:pt x="10349947" y="0"/>
                </a:lnTo>
                <a:lnTo>
                  <a:pt x="10349947" y="2759765"/>
                </a:lnTo>
                <a:lnTo>
                  <a:pt x="0" y="275976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6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134613"/>
            <a:ext cx="10515600" cy="2442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2032233"/>
            <a:ext cx="12192000" cy="2467196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158672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261BB4-A034-451B-B4F0-0C1E4E6D337F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5014614" y="1815191"/>
            <a:ext cx="2162772" cy="1943100"/>
          </a:xfrm>
          <a:custGeom>
            <a:avLst/>
            <a:gdLst>
              <a:gd name="connsiteX0" fmla="*/ 0 w 2162772"/>
              <a:gd name="connsiteY0" fmla="*/ 0 h 1943100"/>
              <a:gd name="connsiteX1" fmla="*/ 2162772 w 2162772"/>
              <a:gd name="connsiteY1" fmla="*/ 0 h 1943100"/>
              <a:gd name="connsiteX2" fmla="*/ 2162772 w 2162772"/>
              <a:gd name="connsiteY2" fmla="*/ 1943100 h 1943100"/>
              <a:gd name="connsiteX3" fmla="*/ 0 w 2162772"/>
              <a:gd name="connsiteY3" fmla="*/ 194310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772" h="1943100">
                <a:moveTo>
                  <a:pt x="0" y="0"/>
                </a:moveTo>
                <a:lnTo>
                  <a:pt x="2162772" y="0"/>
                </a:lnTo>
                <a:lnTo>
                  <a:pt x="2162772" y="1943100"/>
                </a:lnTo>
                <a:lnTo>
                  <a:pt x="0" y="1943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C9CCBE4-2C8B-45E2-9808-A4FD99B25504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0" y="1"/>
            <a:ext cx="12192000" cy="2668867"/>
          </a:xfrm>
          <a:custGeom>
            <a:avLst/>
            <a:gdLst>
              <a:gd name="connsiteX0" fmla="*/ 0 w 12192000"/>
              <a:gd name="connsiteY0" fmla="*/ 0 h 2668867"/>
              <a:gd name="connsiteX1" fmla="*/ 12192000 w 12192000"/>
              <a:gd name="connsiteY1" fmla="*/ 0 h 2668867"/>
              <a:gd name="connsiteX2" fmla="*/ 12192000 w 12192000"/>
              <a:gd name="connsiteY2" fmla="*/ 2668867 h 2668867"/>
              <a:gd name="connsiteX3" fmla="*/ 0 w 12192000"/>
              <a:gd name="connsiteY3" fmla="*/ 2668867 h 2668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668867">
                <a:moveTo>
                  <a:pt x="0" y="0"/>
                </a:moveTo>
                <a:lnTo>
                  <a:pt x="12192000" y="0"/>
                </a:lnTo>
                <a:lnTo>
                  <a:pt x="12192000" y="2668867"/>
                </a:lnTo>
                <a:lnTo>
                  <a:pt x="0" y="26688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186890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5E40FB7-4CF3-40DD-BD85-69A826305C15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0" y="0"/>
            <a:ext cx="12192000" cy="6856099"/>
          </a:xfrm>
          <a:custGeom>
            <a:avLst/>
            <a:gdLst>
              <a:gd name="connsiteX0" fmla="*/ 0 w 12192000"/>
              <a:gd name="connsiteY0" fmla="*/ 0 h 6856099"/>
              <a:gd name="connsiteX1" fmla="*/ 12192000 w 12192000"/>
              <a:gd name="connsiteY1" fmla="*/ 0 h 6856099"/>
              <a:gd name="connsiteX2" fmla="*/ 12192000 w 12192000"/>
              <a:gd name="connsiteY2" fmla="*/ 6856099 h 6856099"/>
              <a:gd name="connsiteX3" fmla="*/ 0 w 12192000"/>
              <a:gd name="connsiteY3" fmla="*/ 6856099 h 6856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6099">
                <a:moveTo>
                  <a:pt x="0" y="0"/>
                </a:moveTo>
                <a:lnTo>
                  <a:pt x="12192000" y="0"/>
                </a:lnTo>
                <a:lnTo>
                  <a:pt x="12192000" y="6856099"/>
                </a:lnTo>
                <a:lnTo>
                  <a:pt x="0" y="685609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B861667-49C2-42BB-8C5D-83D64966DEBD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4872634" y="971196"/>
            <a:ext cx="2647950" cy="2227759"/>
          </a:xfrm>
          <a:custGeom>
            <a:avLst/>
            <a:gdLst>
              <a:gd name="connsiteX0" fmla="*/ 0 w 2647950"/>
              <a:gd name="connsiteY0" fmla="*/ 0 h 2227759"/>
              <a:gd name="connsiteX1" fmla="*/ 2647950 w 2647950"/>
              <a:gd name="connsiteY1" fmla="*/ 0 h 2227759"/>
              <a:gd name="connsiteX2" fmla="*/ 2647950 w 2647950"/>
              <a:gd name="connsiteY2" fmla="*/ 2227759 h 2227759"/>
              <a:gd name="connsiteX3" fmla="*/ 0 w 2647950"/>
              <a:gd name="connsiteY3" fmla="*/ 2227759 h 222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950" h="2227759">
                <a:moveTo>
                  <a:pt x="0" y="0"/>
                </a:moveTo>
                <a:lnTo>
                  <a:pt x="2647950" y="0"/>
                </a:lnTo>
                <a:lnTo>
                  <a:pt x="2647950" y="2227759"/>
                </a:lnTo>
                <a:lnTo>
                  <a:pt x="0" y="22277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8969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620B969-E287-4517-9165-014C95BF0450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5924550" y="1943686"/>
            <a:ext cx="6267450" cy="4914314"/>
          </a:xfrm>
          <a:custGeom>
            <a:avLst/>
            <a:gdLst>
              <a:gd name="connsiteX0" fmla="*/ 0 w 6267450"/>
              <a:gd name="connsiteY0" fmla="*/ 0 h 4914314"/>
              <a:gd name="connsiteX1" fmla="*/ 6267450 w 6267450"/>
              <a:gd name="connsiteY1" fmla="*/ 0 h 4914314"/>
              <a:gd name="connsiteX2" fmla="*/ 6267450 w 6267450"/>
              <a:gd name="connsiteY2" fmla="*/ 4914314 h 4914314"/>
              <a:gd name="connsiteX3" fmla="*/ 0 w 6267450"/>
              <a:gd name="connsiteY3" fmla="*/ 4914314 h 4914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7450" h="4914314">
                <a:moveTo>
                  <a:pt x="0" y="0"/>
                </a:moveTo>
                <a:lnTo>
                  <a:pt x="6267450" y="0"/>
                </a:lnTo>
                <a:lnTo>
                  <a:pt x="6267450" y="4914314"/>
                </a:lnTo>
                <a:lnTo>
                  <a:pt x="0" y="491431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6115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18FAC36-DE5C-4D54-A9E6-085575195CC9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4435346" y="2014935"/>
            <a:ext cx="3321306" cy="1850285"/>
          </a:xfrm>
          <a:custGeom>
            <a:avLst/>
            <a:gdLst>
              <a:gd name="connsiteX0" fmla="*/ 98046 w 3321306"/>
              <a:gd name="connsiteY0" fmla="*/ 0 h 1850285"/>
              <a:gd name="connsiteX1" fmla="*/ 3223260 w 3321306"/>
              <a:gd name="connsiteY1" fmla="*/ 0 h 1850285"/>
              <a:gd name="connsiteX2" fmla="*/ 3321306 w 3321306"/>
              <a:gd name="connsiteY2" fmla="*/ 98028 h 1850285"/>
              <a:gd name="connsiteX3" fmla="*/ 3321306 w 3321306"/>
              <a:gd name="connsiteY3" fmla="*/ 1850285 h 1850285"/>
              <a:gd name="connsiteX4" fmla="*/ 0 w 3321306"/>
              <a:gd name="connsiteY4" fmla="*/ 1850285 h 1850285"/>
              <a:gd name="connsiteX5" fmla="*/ 0 w 3321306"/>
              <a:gd name="connsiteY5" fmla="*/ 98028 h 1850285"/>
              <a:gd name="connsiteX6" fmla="*/ 98046 w 3321306"/>
              <a:gd name="connsiteY6" fmla="*/ 0 h 185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1306" h="1850285">
                <a:moveTo>
                  <a:pt x="98046" y="0"/>
                </a:moveTo>
                <a:cubicBezTo>
                  <a:pt x="98046" y="0"/>
                  <a:pt x="98046" y="0"/>
                  <a:pt x="3223260" y="0"/>
                </a:cubicBezTo>
                <a:cubicBezTo>
                  <a:pt x="3278411" y="0"/>
                  <a:pt x="3321306" y="49014"/>
                  <a:pt x="3321306" y="98028"/>
                </a:cubicBezTo>
                <a:cubicBezTo>
                  <a:pt x="3321306" y="98028"/>
                  <a:pt x="3321306" y="98028"/>
                  <a:pt x="3321306" y="1850285"/>
                </a:cubicBezTo>
                <a:cubicBezTo>
                  <a:pt x="3321306" y="1850285"/>
                  <a:pt x="3321306" y="1850285"/>
                  <a:pt x="0" y="1850285"/>
                </a:cubicBezTo>
                <a:cubicBezTo>
                  <a:pt x="0" y="1850285"/>
                  <a:pt x="0" y="1850285"/>
                  <a:pt x="0" y="98028"/>
                </a:cubicBezTo>
                <a:cubicBezTo>
                  <a:pt x="0" y="49014"/>
                  <a:pt x="42895" y="0"/>
                  <a:pt x="980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1975318-5400-4652-82AE-AC3DCE173F07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709003" y="2014935"/>
            <a:ext cx="3328670" cy="1850285"/>
          </a:xfrm>
          <a:custGeom>
            <a:avLst/>
            <a:gdLst>
              <a:gd name="connsiteX0" fmla="*/ 98082 w 3328670"/>
              <a:gd name="connsiteY0" fmla="*/ 0 h 1850285"/>
              <a:gd name="connsiteX1" fmla="*/ 3230588 w 3328670"/>
              <a:gd name="connsiteY1" fmla="*/ 0 h 1850285"/>
              <a:gd name="connsiteX2" fmla="*/ 3328670 w 3328670"/>
              <a:gd name="connsiteY2" fmla="*/ 98028 h 1850285"/>
              <a:gd name="connsiteX3" fmla="*/ 3328670 w 3328670"/>
              <a:gd name="connsiteY3" fmla="*/ 1850285 h 1850285"/>
              <a:gd name="connsiteX4" fmla="*/ 0 w 3328670"/>
              <a:gd name="connsiteY4" fmla="*/ 1850285 h 1850285"/>
              <a:gd name="connsiteX5" fmla="*/ 0 w 3328670"/>
              <a:gd name="connsiteY5" fmla="*/ 98028 h 1850285"/>
              <a:gd name="connsiteX6" fmla="*/ 98082 w 3328670"/>
              <a:gd name="connsiteY6" fmla="*/ 0 h 185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8670" h="1850285">
                <a:moveTo>
                  <a:pt x="98082" y="0"/>
                </a:moveTo>
                <a:cubicBezTo>
                  <a:pt x="98082" y="0"/>
                  <a:pt x="98082" y="0"/>
                  <a:pt x="3230588" y="0"/>
                </a:cubicBezTo>
                <a:cubicBezTo>
                  <a:pt x="3279629" y="0"/>
                  <a:pt x="3328670" y="49014"/>
                  <a:pt x="3328670" y="98028"/>
                </a:cubicBezTo>
                <a:cubicBezTo>
                  <a:pt x="3328670" y="98028"/>
                  <a:pt x="3328670" y="98028"/>
                  <a:pt x="3328670" y="1850285"/>
                </a:cubicBezTo>
                <a:cubicBezTo>
                  <a:pt x="3328670" y="1850285"/>
                  <a:pt x="3328670" y="1850285"/>
                  <a:pt x="0" y="1850285"/>
                </a:cubicBezTo>
                <a:cubicBezTo>
                  <a:pt x="0" y="1850285"/>
                  <a:pt x="0" y="1850285"/>
                  <a:pt x="0" y="98028"/>
                </a:cubicBezTo>
                <a:cubicBezTo>
                  <a:pt x="0" y="49014"/>
                  <a:pt x="42911" y="0"/>
                  <a:pt x="980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1FA5EC3-DC68-4B8A-92B8-F6CABC8A16EF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8156167" y="2014934"/>
            <a:ext cx="3326830" cy="1850285"/>
          </a:xfrm>
          <a:custGeom>
            <a:avLst/>
            <a:gdLst>
              <a:gd name="connsiteX0" fmla="*/ 98028 w 3326830"/>
              <a:gd name="connsiteY0" fmla="*/ 0 h 1850285"/>
              <a:gd name="connsiteX1" fmla="*/ 3228802 w 3326830"/>
              <a:gd name="connsiteY1" fmla="*/ 0 h 1850285"/>
              <a:gd name="connsiteX2" fmla="*/ 3326830 w 3326830"/>
              <a:gd name="connsiteY2" fmla="*/ 98028 h 1850285"/>
              <a:gd name="connsiteX3" fmla="*/ 3326830 w 3326830"/>
              <a:gd name="connsiteY3" fmla="*/ 1850285 h 1850285"/>
              <a:gd name="connsiteX4" fmla="*/ 0 w 3326830"/>
              <a:gd name="connsiteY4" fmla="*/ 1850285 h 1850285"/>
              <a:gd name="connsiteX5" fmla="*/ 0 w 3326830"/>
              <a:gd name="connsiteY5" fmla="*/ 98028 h 1850285"/>
              <a:gd name="connsiteX6" fmla="*/ 98028 w 3326830"/>
              <a:gd name="connsiteY6" fmla="*/ 0 h 1850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26830" h="1850285">
                <a:moveTo>
                  <a:pt x="98028" y="0"/>
                </a:moveTo>
                <a:cubicBezTo>
                  <a:pt x="98028" y="0"/>
                  <a:pt x="98028" y="0"/>
                  <a:pt x="3228802" y="0"/>
                </a:cubicBezTo>
                <a:cubicBezTo>
                  <a:pt x="3283943" y="0"/>
                  <a:pt x="3326830" y="49014"/>
                  <a:pt x="3326830" y="98028"/>
                </a:cubicBezTo>
                <a:cubicBezTo>
                  <a:pt x="3326830" y="98028"/>
                  <a:pt x="3326830" y="98028"/>
                  <a:pt x="3326830" y="1850285"/>
                </a:cubicBezTo>
                <a:cubicBezTo>
                  <a:pt x="3326830" y="1850285"/>
                  <a:pt x="3326830" y="1850285"/>
                  <a:pt x="0" y="1850285"/>
                </a:cubicBezTo>
                <a:cubicBezTo>
                  <a:pt x="0" y="1850285"/>
                  <a:pt x="0" y="1850285"/>
                  <a:pt x="0" y="98028"/>
                </a:cubicBezTo>
                <a:cubicBezTo>
                  <a:pt x="0" y="49014"/>
                  <a:pt x="49014" y="0"/>
                  <a:pt x="980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037463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D8ECEA6-2158-45F4-A919-8D15689653AE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1524000" y="2033588"/>
            <a:ext cx="3701143" cy="4824412"/>
          </a:xfrm>
          <a:custGeom>
            <a:avLst/>
            <a:gdLst>
              <a:gd name="connsiteX0" fmla="*/ 0 w 3701143"/>
              <a:gd name="connsiteY0" fmla="*/ 0 h 4824412"/>
              <a:gd name="connsiteX1" fmla="*/ 3701143 w 3701143"/>
              <a:gd name="connsiteY1" fmla="*/ 0 h 4824412"/>
              <a:gd name="connsiteX2" fmla="*/ 3701143 w 3701143"/>
              <a:gd name="connsiteY2" fmla="*/ 4824412 h 4824412"/>
              <a:gd name="connsiteX3" fmla="*/ 0 w 3701143"/>
              <a:gd name="connsiteY3" fmla="*/ 4824412 h 482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1143" h="4824412">
                <a:moveTo>
                  <a:pt x="0" y="0"/>
                </a:moveTo>
                <a:lnTo>
                  <a:pt x="3701143" y="0"/>
                </a:lnTo>
                <a:lnTo>
                  <a:pt x="3701143" y="4824412"/>
                </a:lnTo>
                <a:lnTo>
                  <a:pt x="0" y="482441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063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E6FC522-9E33-4C9F-9CB3-71261FFCB103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977810" y="0"/>
            <a:ext cx="10236381" cy="2698066"/>
          </a:xfrm>
          <a:custGeom>
            <a:avLst/>
            <a:gdLst>
              <a:gd name="connsiteX0" fmla="*/ 0 w 10236381"/>
              <a:gd name="connsiteY0" fmla="*/ 0 h 2698066"/>
              <a:gd name="connsiteX1" fmla="*/ 10236381 w 10236381"/>
              <a:gd name="connsiteY1" fmla="*/ 0 h 2698066"/>
              <a:gd name="connsiteX2" fmla="*/ 10236381 w 10236381"/>
              <a:gd name="connsiteY2" fmla="*/ 2698066 h 2698066"/>
              <a:gd name="connsiteX3" fmla="*/ 0 w 10236381"/>
              <a:gd name="connsiteY3" fmla="*/ 2698066 h 269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36381" h="2698066">
                <a:moveTo>
                  <a:pt x="0" y="0"/>
                </a:moveTo>
                <a:lnTo>
                  <a:pt x="10236381" y="0"/>
                </a:lnTo>
                <a:lnTo>
                  <a:pt x="10236381" y="2698066"/>
                </a:lnTo>
                <a:lnTo>
                  <a:pt x="0" y="26980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240B0DD-10D8-45AD-B607-821ED966FFD4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977811" y="3035266"/>
            <a:ext cx="6146889" cy="2851454"/>
          </a:xfrm>
          <a:custGeom>
            <a:avLst/>
            <a:gdLst>
              <a:gd name="connsiteX0" fmla="*/ 0 w 6146889"/>
              <a:gd name="connsiteY0" fmla="*/ 0 h 2851454"/>
              <a:gd name="connsiteX1" fmla="*/ 6146889 w 6146889"/>
              <a:gd name="connsiteY1" fmla="*/ 0 h 2851454"/>
              <a:gd name="connsiteX2" fmla="*/ 6146889 w 6146889"/>
              <a:gd name="connsiteY2" fmla="*/ 2851454 h 2851454"/>
              <a:gd name="connsiteX3" fmla="*/ 0 w 6146889"/>
              <a:gd name="connsiteY3" fmla="*/ 2851454 h 2851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89" h="2851454">
                <a:moveTo>
                  <a:pt x="0" y="0"/>
                </a:moveTo>
                <a:lnTo>
                  <a:pt x="6146889" y="0"/>
                </a:lnTo>
                <a:lnTo>
                  <a:pt x="6146889" y="2851454"/>
                </a:lnTo>
                <a:lnTo>
                  <a:pt x="0" y="28514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924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EDE9870-CD06-4C0F-99F6-BF8DD98BB9F8}"/>
              </a:ext>
            </a:extLst>
          </p:cNvPr>
          <p:cNvSpPr>
            <a:spLocks noGrp="1"/>
          </p:cNvSpPr>
          <p:nvPr>
            <p:ph type="pic" sz="quarter" idx="143" hasCustomPrompt="1"/>
          </p:nvPr>
        </p:nvSpPr>
        <p:spPr>
          <a:xfrm>
            <a:off x="-2" y="434357"/>
            <a:ext cx="5334002" cy="6187443"/>
          </a:xfrm>
          <a:custGeom>
            <a:avLst/>
            <a:gdLst>
              <a:gd name="connsiteX0" fmla="*/ 0 w 5334002"/>
              <a:gd name="connsiteY0" fmla="*/ 0 h 6187443"/>
              <a:gd name="connsiteX1" fmla="*/ 5334002 w 5334002"/>
              <a:gd name="connsiteY1" fmla="*/ 3093722 h 6187443"/>
              <a:gd name="connsiteX2" fmla="*/ 0 w 5334002"/>
              <a:gd name="connsiteY2" fmla="*/ 6187443 h 618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334002" h="6187443">
                <a:moveTo>
                  <a:pt x="0" y="0"/>
                </a:moveTo>
                <a:lnTo>
                  <a:pt x="5334002" y="3093722"/>
                </a:lnTo>
                <a:lnTo>
                  <a:pt x="0" y="61874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472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71D6CEC-CC70-4F73-BD32-90C2225CD067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0" y="2940651"/>
            <a:ext cx="12192000" cy="2732165"/>
          </a:xfrm>
          <a:custGeom>
            <a:avLst/>
            <a:gdLst>
              <a:gd name="connsiteX0" fmla="*/ 0 w 12192000"/>
              <a:gd name="connsiteY0" fmla="*/ 0 h 2732165"/>
              <a:gd name="connsiteX1" fmla="*/ 12192000 w 12192000"/>
              <a:gd name="connsiteY1" fmla="*/ 0 h 2732165"/>
              <a:gd name="connsiteX2" fmla="*/ 12192000 w 12192000"/>
              <a:gd name="connsiteY2" fmla="*/ 2732165 h 2732165"/>
              <a:gd name="connsiteX3" fmla="*/ 0 w 12192000"/>
              <a:gd name="connsiteY3" fmla="*/ 2732165 h 2732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32165">
                <a:moveTo>
                  <a:pt x="0" y="0"/>
                </a:moveTo>
                <a:lnTo>
                  <a:pt x="12192000" y="0"/>
                </a:lnTo>
                <a:lnTo>
                  <a:pt x="12192000" y="2732165"/>
                </a:lnTo>
                <a:lnTo>
                  <a:pt x="0" y="273216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71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5C89007-AB82-4914-AD8C-7F24204D7DBE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4877396" y="2147014"/>
            <a:ext cx="2647950" cy="2227759"/>
          </a:xfrm>
          <a:custGeom>
            <a:avLst/>
            <a:gdLst>
              <a:gd name="connsiteX0" fmla="*/ 0 w 2647950"/>
              <a:gd name="connsiteY0" fmla="*/ 0 h 2227759"/>
              <a:gd name="connsiteX1" fmla="*/ 2647950 w 2647950"/>
              <a:gd name="connsiteY1" fmla="*/ 0 h 2227759"/>
              <a:gd name="connsiteX2" fmla="*/ 2647950 w 2647950"/>
              <a:gd name="connsiteY2" fmla="*/ 2227759 h 2227759"/>
              <a:gd name="connsiteX3" fmla="*/ 0 w 2647950"/>
              <a:gd name="connsiteY3" fmla="*/ 2227759 h 222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950" h="2227759">
                <a:moveTo>
                  <a:pt x="0" y="0"/>
                </a:moveTo>
                <a:lnTo>
                  <a:pt x="2647950" y="0"/>
                </a:lnTo>
                <a:lnTo>
                  <a:pt x="2647950" y="2227759"/>
                </a:lnTo>
                <a:lnTo>
                  <a:pt x="0" y="22277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AAF97E5-8EB0-4E3D-9761-27858A025511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1184140" y="2147014"/>
            <a:ext cx="2647950" cy="2227759"/>
          </a:xfrm>
          <a:custGeom>
            <a:avLst/>
            <a:gdLst>
              <a:gd name="connsiteX0" fmla="*/ 0 w 2647950"/>
              <a:gd name="connsiteY0" fmla="*/ 0 h 2227759"/>
              <a:gd name="connsiteX1" fmla="*/ 2647950 w 2647950"/>
              <a:gd name="connsiteY1" fmla="*/ 0 h 2227759"/>
              <a:gd name="connsiteX2" fmla="*/ 2647950 w 2647950"/>
              <a:gd name="connsiteY2" fmla="*/ 2227759 h 2227759"/>
              <a:gd name="connsiteX3" fmla="*/ 0 w 2647950"/>
              <a:gd name="connsiteY3" fmla="*/ 2227759 h 222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950" h="2227759">
                <a:moveTo>
                  <a:pt x="0" y="0"/>
                </a:moveTo>
                <a:lnTo>
                  <a:pt x="2647950" y="0"/>
                </a:lnTo>
                <a:lnTo>
                  <a:pt x="2647950" y="2227759"/>
                </a:lnTo>
                <a:lnTo>
                  <a:pt x="0" y="22277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0536FA8-9AA3-4FAA-93BA-564A36B98472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8570652" y="2147015"/>
            <a:ext cx="2647950" cy="2227759"/>
          </a:xfrm>
          <a:custGeom>
            <a:avLst/>
            <a:gdLst>
              <a:gd name="connsiteX0" fmla="*/ 0 w 2647950"/>
              <a:gd name="connsiteY0" fmla="*/ 0 h 2227759"/>
              <a:gd name="connsiteX1" fmla="*/ 2647950 w 2647950"/>
              <a:gd name="connsiteY1" fmla="*/ 0 h 2227759"/>
              <a:gd name="connsiteX2" fmla="*/ 2647950 w 2647950"/>
              <a:gd name="connsiteY2" fmla="*/ 2227759 h 2227759"/>
              <a:gd name="connsiteX3" fmla="*/ 0 w 2647950"/>
              <a:gd name="connsiteY3" fmla="*/ 2227759 h 2227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47950" h="2227759">
                <a:moveTo>
                  <a:pt x="0" y="0"/>
                </a:moveTo>
                <a:lnTo>
                  <a:pt x="2647950" y="0"/>
                </a:lnTo>
                <a:lnTo>
                  <a:pt x="2647950" y="2227759"/>
                </a:lnTo>
                <a:lnTo>
                  <a:pt x="0" y="22277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9032890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8D47C332-A008-4E92-9738-3DFC3784A60F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6179507" y="4879975"/>
            <a:ext cx="2922740" cy="1978025"/>
          </a:xfrm>
          <a:custGeom>
            <a:avLst/>
            <a:gdLst>
              <a:gd name="connsiteX0" fmla="*/ 0 w 2922740"/>
              <a:gd name="connsiteY0" fmla="*/ 0 h 1978025"/>
              <a:gd name="connsiteX1" fmla="*/ 2922740 w 2922740"/>
              <a:gd name="connsiteY1" fmla="*/ 0 h 1978025"/>
              <a:gd name="connsiteX2" fmla="*/ 2922740 w 2922740"/>
              <a:gd name="connsiteY2" fmla="*/ 1978025 h 1978025"/>
              <a:gd name="connsiteX3" fmla="*/ 0 w 2922740"/>
              <a:gd name="connsiteY3" fmla="*/ 1978025 h 197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740" h="1978025">
                <a:moveTo>
                  <a:pt x="0" y="0"/>
                </a:moveTo>
                <a:lnTo>
                  <a:pt x="2922740" y="0"/>
                </a:lnTo>
                <a:lnTo>
                  <a:pt x="2922740" y="1978025"/>
                </a:lnTo>
                <a:lnTo>
                  <a:pt x="0" y="19780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7ACF366D-01FA-4B5B-B43F-32A7AC7B47E1}"/>
              </a:ext>
            </a:extLst>
          </p:cNvPr>
          <p:cNvSpPr>
            <a:spLocks noGrp="1"/>
          </p:cNvSpPr>
          <p:nvPr>
            <p:ph type="pic" sz="quarter" idx="149" hasCustomPrompt="1"/>
          </p:nvPr>
        </p:nvSpPr>
        <p:spPr>
          <a:xfrm>
            <a:off x="3089753" y="4879975"/>
            <a:ext cx="2922740" cy="1978025"/>
          </a:xfrm>
          <a:custGeom>
            <a:avLst/>
            <a:gdLst>
              <a:gd name="connsiteX0" fmla="*/ 0 w 2922740"/>
              <a:gd name="connsiteY0" fmla="*/ 0 h 1978025"/>
              <a:gd name="connsiteX1" fmla="*/ 2922740 w 2922740"/>
              <a:gd name="connsiteY1" fmla="*/ 0 h 1978025"/>
              <a:gd name="connsiteX2" fmla="*/ 2922740 w 2922740"/>
              <a:gd name="connsiteY2" fmla="*/ 1978025 h 1978025"/>
              <a:gd name="connsiteX3" fmla="*/ 0 w 2922740"/>
              <a:gd name="connsiteY3" fmla="*/ 1978025 h 197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740" h="1978025">
                <a:moveTo>
                  <a:pt x="0" y="0"/>
                </a:moveTo>
                <a:lnTo>
                  <a:pt x="2922740" y="0"/>
                </a:lnTo>
                <a:lnTo>
                  <a:pt x="2922740" y="1978025"/>
                </a:lnTo>
                <a:lnTo>
                  <a:pt x="0" y="19780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BABFCFD-37CD-4A19-BB37-3EAE2D1B06E6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0" y="4879975"/>
            <a:ext cx="2922740" cy="1978025"/>
          </a:xfrm>
          <a:custGeom>
            <a:avLst/>
            <a:gdLst>
              <a:gd name="connsiteX0" fmla="*/ 0 w 2922740"/>
              <a:gd name="connsiteY0" fmla="*/ 0 h 1978025"/>
              <a:gd name="connsiteX1" fmla="*/ 2922740 w 2922740"/>
              <a:gd name="connsiteY1" fmla="*/ 0 h 1978025"/>
              <a:gd name="connsiteX2" fmla="*/ 2922740 w 2922740"/>
              <a:gd name="connsiteY2" fmla="*/ 1978025 h 1978025"/>
              <a:gd name="connsiteX3" fmla="*/ 0 w 2922740"/>
              <a:gd name="connsiteY3" fmla="*/ 1978025 h 197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740" h="1978025">
                <a:moveTo>
                  <a:pt x="0" y="0"/>
                </a:moveTo>
                <a:lnTo>
                  <a:pt x="2922740" y="0"/>
                </a:lnTo>
                <a:lnTo>
                  <a:pt x="2922740" y="1978025"/>
                </a:lnTo>
                <a:lnTo>
                  <a:pt x="0" y="19780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653252D-B9A4-41E5-A3FB-1AFCCA0031BA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0" y="1725389"/>
            <a:ext cx="12192000" cy="1978025"/>
          </a:xfrm>
          <a:custGeom>
            <a:avLst/>
            <a:gdLst>
              <a:gd name="connsiteX0" fmla="*/ 0 w 2922740"/>
              <a:gd name="connsiteY0" fmla="*/ 0 h 1978025"/>
              <a:gd name="connsiteX1" fmla="*/ 2922740 w 2922740"/>
              <a:gd name="connsiteY1" fmla="*/ 0 h 1978025"/>
              <a:gd name="connsiteX2" fmla="*/ 2922740 w 2922740"/>
              <a:gd name="connsiteY2" fmla="*/ 1978025 h 1978025"/>
              <a:gd name="connsiteX3" fmla="*/ 0 w 2922740"/>
              <a:gd name="connsiteY3" fmla="*/ 1978025 h 197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740" h="1978025">
                <a:moveTo>
                  <a:pt x="0" y="0"/>
                </a:moveTo>
                <a:lnTo>
                  <a:pt x="2922740" y="0"/>
                </a:lnTo>
                <a:lnTo>
                  <a:pt x="2922740" y="1978025"/>
                </a:lnTo>
                <a:lnTo>
                  <a:pt x="0" y="19780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36BAA43B-C608-4A84-90ED-E9B8F7BF6700}"/>
              </a:ext>
            </a:extLst>
          </p:cNvPr>
          <p:cNvSpPr>
            <a:spLocks noGrp="1"/>
          </p:cNvSpPr>
          <p:nvPr>
            <p:ph type="pic" sz="quarter" idx="151" hasCustomPrompt="1"/>
          </p:nvPr>
        </p:nvSpPr>
        <p:spPr>
          <a:xfrm>
            <a:off x="9269260" y="4879976"/>
            <a:ext cx="2922740" cy="1978025"/>
          </a:xfrm>
          <a:custGeom>
            <a:avLst/>
            <a:gdLst>
              <a:gd name="connsiteX0" fmla="*/ 0 w 2922740"/>
              <a:gd name="connsiteY0" fmla="*/ 0 h 1978025"/>
              <a:gd name="connsiteX1" fmla="*/ 2922740 w 2922740"/>
              <a:gd name="connsiteY1" fmla="*/ 0 h 1978025"/>
              <a:gd name="connsiteX2" fmla="*/ 2922740 w 2922740"/>
              <a:gd name="connsiteY2" fmla="*/ 1978025 h 1978025"/>
              <a:gd name="connsiteX3" fmla="*/ 0 w 2922740"/>
              <a:gd name="connsiteY3" fmla="*/ 1978025 h 197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2740" h="1978025">
                <a:moveTo>
                  <a:pt x="0" y="0"/>
                </a:moveTo>
                <a:lnTo>
                  <a:pt x="2922740" y="0"/>
                </a:lnTo>
                <a:lnTo>
                  <a:pt x="2922740" y="1978025"/>
                </a:lnTo>
                <a:lnTo>
                  <a:pt x="0" y="197802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967073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355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1225573F-C2AE-4DB9-8815-BD108C1D7AA9}"/>
              </a:ext>
            </a:extLst>
          </p:cNvPr>
          <p:cNvSpPr>
            <a:spLocks noGrp="1"/>
          </p:cNvSpPr>
          <p:nvPr>
            <p:ph type="pic" sz="quarter" idx="151" hasCustomPrompt="1"/>
          </p:nvPr>
        </p:nvSpPr>
        <p:spPr>
          <a:xfrm>
            <a:off x="9248708" y="3819173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6" name="Picture Placeholder 35">
            <a:extLst>
              <a:ext uri="{FF2B5EF4-FFF2-40B4-BE49-F238E27FC236}">
                <a16:creationId xmlns:a16="http://schemas.microsoft.com/office/drawing/2014/main" id="{D8593D0C-C6A2-4E11-A4F7-45B83731DBE6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6165806" y="3819173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F9BA9043-B32F-4A60-9CF7-AD3982D730CD}"/>
              </a:ext>
            </a:extLst>
          </p:cNvPr>
          <p:cNvSpPr>
            <a:spLocks noGrp="1"/>
          </p:cNvSpPr>
          <p:nvPr>
            <p:ph type="pic" sz="quarter" idx="149" hasCustomPrompt="1"/>
          </p:nvPr>
        </p:nvSpPr>
        <p:spPr>
          <a:xfrm>
            <a:off x="3082903" y="3819173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69408699-EB65-4B78-A431-EE3CE240962D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0" y="3819173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D027E43B-B998-45DE-8A78-25E82A43C35B}"/>
              </a:ext>
            </a:extLst>
          </p:cNvPr>
          <p:cNvSpPr>
            <a:spLocks noGrp="1"/>
          </p:cNvSpPr>
          <p:nvPr>
            <p:ph type="pic" sz="quarter" idx="147" hasCustomPrompt="1"/>
          </p:nvPr>
        </p:nvSpPr>
        <p:spPr>
          <a:xfrm>
            <a:off x="9248708" y="1681846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1EF1BE07-78A1-4B59-8E46-26388F3A1445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6165806" y="1681846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AA38FF36-DAD8-45E6-B322-D32E61021ADC}"/>
              </a:ext>
            </a:extLst>
          </p:cNvPr>
          <p:cNvSpPr>
            <a:spLocks noGrp="1"/>
          </p:cNvSpPr>
          <p:nvPr>
            <p:ph type="pic" sz="quarter" idx="145" hasCustomPrompt="1"/>
          </p:nvPr>
        </p:nvSpPr>
        <p:spPr>
          <a:xfrm>
            <a:off x="3082903" y="1681846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B9EB4A8B-EC68-4EAE-AA43-0795CE46CF6C}"/>
              </a:ext>
            </a:extLst>
          </p:cNvPr>
          <p:cNvSpPr>
            <a:spLocks noGrp="1"/>
          </p:cNvSpPr>
          <p:nvPr>
            <p:ph type="pic" sz="quarter" idx="144" hasCustomPrompt="1"/>
          </p:nvPr>
        </p:nvSpPr>
        <p:spPr>
          <a:xfrm>
            <a:off x="0" y="1681846"/>
            <a:ext cx="2943292" cy="2019300"/>
          </a:xfrm>
          <a:custGeom>
            <a:avLst/>
            <a:gdLst>
              <a:gd name="connsiteX0" fmla="*/ 0 w 2943292"/>
              <a:gd name="connsiteY0" fmla="*/ 0 h 2019300"/>
              <a:gd name="connsiteX1" fmla="*/ 2943292 w 2943292"/>
              <a:gd name="connsiteY1" fmla="*/ 0 h 2019300"/>
              <a:gd name="connsiteX2" fmla="*/ 2943292 w 2943292"/>
              <a:gd name="connsiteY2" fmla="*/ 2019300 h 2019300"/>
              <a:gd name="connsiteX3" fmla="*/ 0 w 2943292"/>
              <a:gd name="connsiteY3" fmla="*/ 2019300 h 201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3292" h="2019300">
                <a:moveTo>
                  <a:pt x="0" y="0"/>
                </a:moveTo>
                <a:lnTo>
                  <a:pt x="2943292" y="0"/>
                </a:lnTo>
                <a:lnTo>
                  <a:pt x="2943292" y="2019300"/>
                </a:lnTo>
                <a:lnTo>
                  <a:pt x="0" y="2019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816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97E363B-7767-4F3B-B1F9-5FB11E7BB7D7}"/>
              </a:ext>
            </a:extLst>
          </p:cNvPr>
          <p:cNvSpPr>
            <a:spLocks noGrp="1"/>
          </p:cNvSpPr>
          <p:nvPr>
            <p:ph type="pic" sz="quarter" idx="151" hasCustomPrompt="1"/>
          </p:nvPr>
        </p:nvSpPr>
        <p:spPr>
          <a:xfrm>
            <a:off x="9753600" y="4320152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B39DACD-6AE2-434F-9168-046D80B32420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7315199" y="4320151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E6A7C13-DA4D-40D7-A930-F7B59EEB5EDD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4876800" y="4329612"/>
            <a:ext cx="2438400" cy="2537849"/>
          </a:xfrm>
          <a:custGeom>
            <a:avLst/>
            <a:gdLst>
              <a:gd name="connsiteX0" fmla="*/ 0 w 2438400"/>
              <a:gd name="connsiteY0" fmla="*/ 0 h 2537849"/>
              <a:gd name="connsiteX1" fmla="*/ 2438400 w 2438400"/>
              <a:gd name="connsiteY1" fmla="*/ 0 h 2537849"/>
              <a:gd name="connsiteX2" fmla="*/ 2438400 w 2438400"/>
              <a:gd name="connsiteY2" fmla="*/ 2537849 h 2537849"/>
              <a:gd name="connsiteX3" fmla="*/ 0 w 2438400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2537849">
                <a:moveTo>
                  <a:pt x="0" y="0"/>
                </a:moveTo>
                <a:lnTo>
                  <a:pt x="2438400" y="0"/>
                </a:lnTo>
                <a:lnTo>
                  <a:pt x="2438400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3926D06-9365-4800-95D9-702FE80F677E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1" y="1814513"/>
            <a:ext cx="7315198" cy="2537849"/>
          </a:xfrm>
          <a:custGeom>
            <a:avLst/>
            <a:gdLst>
              <a:gd name="connsiteX0" fmla="*/ 0 w 7315198"/>
              <a:gd name="connsiteY0" fmla="*/ 0 h 2537849"/>
              <a:gd name="connsiteX1" fmla="*/ 7315198 w 7315198"/>
              <a:gd name="connsiteY1" fmla="*/ 0 h 2537849"/>
              <a:gd name="connsiteX2" fmla="*/ 7315198 w 7315198"/>
              <a:gd name="connsiteY2" fmla="*/ 2537849 h 2537849"/>
              <a:gd name="connsiteX3" fmla="*/ 0 w 7315198"/>
              <a:gd name="connsiteY3" fmla="*/ 2537849 h 2537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5198" h="2537849">
                <a:moveTo>
                  <a:pt x="0" y="0"/>
                </a:moveTo>
                <a:lnTo>
                  <a:pt x="7315198" y="0"/>
                </a:lnTo>
                <a:lnTo>
                  <a:pt x="7315198" y="2537849"/>
                </a:lnTo>
                <a:lnTo>
                  <a:pt x="0" y="253784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6261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EEBA0CF-0EC9-43B6-BB23-AB45248F9B52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2478157"/>
            <a:ext cx="12192000" cy="2456701"/>
          </a:xfrm>
          <a:custGeom>
            <a:avLst/>
            <a:gdLst>
              <a:gd name="connsiteX0" fmla="*/ 0 w 12192000"/>
              <a:gd name="connsiteY0" fmla="*/ 0 h 2456701"/>
              <a:gd name="connsiteX1" fmla="*/ 12192000 w 12192000"/>
              <a:gd name="connsiteY1" fmla="*/ 0 h 2456701"/>
              <a:gd name="connsiteX2" fmla="*/ 12192000 w 12192000"/>
              <a:gd name="connsiteY2" fmla="*/ 2456701 h 2456701"/>
              <a:gd name="connsiteX3" fmla="*/ 0 w 12192000"/>
              <a:gd name="connsiteY3" fmla="*/ 2456701 h 2456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56701">
                <a:moveTo>
                  <a:pt x="0" y="0"/>
                </a:moveTo>
                <a:lnTo>
                  <a:pt x="12192000" y="0"/>
                </a:lnTo>
                <a:lnTo>
                  <a:pt x="12192000" y="2456701"/>
                </a:lnTo>
                <a:lnTo>
                  <a:pt x="0" y="245670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904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531C822-2429-45CF-B703-DCB6BF04F56E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1928746"/>
            <a:ext cx="12192000" cy="2487613"/>
          </a:xfrm>
          <a:custGeom>
            <a:avLst/>
            <a:gdLst>
              <a:gd name="connsiteX0" fmla="*/ 0 w 12192000"/>
              <a:gd name="connsiteY0" fmla="*/ 0 h 2487613"/>
              <a:gd name="connsiteX1" fmla="*/ 12192000 w 12192000"/>
              <a:gd name="connsiteY1" fmla="*/ 0 h 2487613"/>
              <a:gd name="connsiteX2" fmla="*/ 12192000 w 12192000"/>
              <a:gd name="connsiteY2" fmla="*/ 2487613 h 2487613"/>
              <a:gd name="connsiteX3" fmla="*/ 0 w 12192000"/>
              <a:gd name="connsiteY3" fmla="*/ 2487613 h 248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87613">
                <a:moveTo>
                  <a:pt x="0" y="0"/>
                </a:moveTo>
                <a:lnTo>
                  <a:pt x="12192000" y="0"/>
                </a:lnTo>
                <a:lnTo>
                  <a:pt x="12192000" y="2487613"/>
                </a:lnTo>
                <a:lnTo>
                  <a:pt x="0" y="24876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4415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872C4B9-EE8E-4015-A9C2-15DD4FB1FCCC}"/>
              </a:ext>
            </a:extLst>
          </p:cNvPr>
          <p:cNvSpPr>
            <a:spLocks noGrp="1"/>
          </p:cNvSpPr>
          <p:nvPr>
            <p:ph type="pic" sz="quarter" idx="147" hasCustomPrompt="1"/>
          </p:nvPr>
        </p:nvSpPr>
        <p:spPr>
          <a:xfrm>
            <a:off x="6148621" y="3554701"/>
            <a:ext cx="2180597" cy="2175270"/>
          </a:xfrm>
          <a:custGeom>
            <a:avLst/>
            <a:gdLst>
              <a:gd name="connsiteX0" fmla="*/ 899958 w 2180597"/>
              <a:gd name="connsiteY0" fmla="*/ 0 h 2175270"/>
              <a:gd name="connsiteX1" fmla="*/ 2180597 w 2180597"/>
              <a:gd name="connsiteY1" fmla="*/ 0 h 2175270"/>
              <a:gd name="connsiteX2" fmla="*/ 2180597 w 2180597"/>
              <a:gd name="connsiteY2" fmla="*/ 1277510 h 2175270"/>
              <a:gd name="connsiteX3" fmla="*/ 1278791 w 2180597"/>
              <a:gd name="connsiteY3" fmla="*/ 2175270 h 2175270"/>
              <a:gd name="connsiteX4" fmla="*/ 0 w 2180597"/>
              <a:gd name="connsiteY4" fmla="*/ 2175270 h 2175270"/>
              <a:gd name="connsiteX5" fmla="*/ 0 w 2180597"/>
              <a:gd name="connsiteY5" fmla="*/ 899603 h 2175270"/>
              <a:gd name="connsiteX6" fmla="*/ 899958 w 2180597"/>
              <a:gd name="connsiteY6" fmla="*/ 0 h 217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0597" h="2175270">
                <a:moveTo>
                  <a:pt x="899958" y="0"/>
                </a:moveTo>
                <a:lnTo>
                  <a:pt x="2180597" y="0"/>
                </a:lnTo>
                <a:cubicBezTo>
                  <a:pt x="2180597" y="0"/>
                  <a:pt x="2180597" y="0"/>
                  <a:pt x="2180597" y="1277510"/>
                </a:cubicBezTo>
                <a:cubicBezTo>
                  <a:pt x="2180597" y="1771555"/>
                  <a:pt x="1774045" y="2175270"/>
                  <a:pt x="1278791" y="2175270"/>
                </a:cubicBezTo>
                <a:cubicBezTo>
                  <a:pt x="1278791" y="2175270"/>
                  <a:pt x="1278791" y="2175270"/>
                  <a:pt x="0" y="2175270"/>
                </a:cubicBezTo>
                <a:cubicBezTo>
                  <a:pt x="0" y="2175270"/>
                  <a:pt x="0" y="2175270"/>
                  <a:pt x="0" y="899603"/>
                </a:cubicBezTo>
                <a:cubicBezTo>
                  <a:pt x="0" y="405559"/>
                  <a:pt x="404704" y="0"/>
                  <a:pt x="89995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9CB43908-5200-418C-8F01-C20DFFDA8CD9}"/>
              </a:ext>
            </a:extLst>
          </p:cNvPr>
          <p:cNvSpPr>
            <a:spLocks noGrp="1"/>
          </p:cNvSpPr>
          <p:nvPr>
            <p:ph type="pic" sz="quarter" idx="149" hasCustomPrompt="1"/>
          </p:nvPr>
        </p:nvSpPr>
        <p:spPr>
          <a:xfrm>
            <a:off x="8580619" y="3554701"/>
            <a:ext cx="2180597" cy="2175270"/>
          </a:xfrm>
          <a:custGeom>
            <a:avLst/>
            <a:gdLst>
              <a:gd name="connsiteX0" fmla="*/ 0 w 2180597"/>
              <a:gd name="connsiteY0" fmla="*/ 0 h 2175270"/>
              <a:gd name="connsiteX1" fmla="*/ 1280639 w 2180597"/>
              <a:gd name="connsiteY1" fmla="*/ 0 h 2175270"/>
              <a:gd name="connsiteX2" fmla="*/ 2180597 w 2180597"/>
              <a:gd name="connsiteY2" fmla="*/ 899603 h 2175270"/>
              <a:gd name="connsiteX3" fmla="*/ 2180597 w 2180597"/>
              <a:gd name="connsiteY3" fmla="*/ 2175270 h 2175270"/>
              <a:gd name="connsiteX4" fmla="*/ 901806 w 2180597"/>
              <a:gd name="connsiteY4" fmla="*/ 2175270 h 2175270"/>
              <a:gd name="connsiteX5" fmla="*/ 0 w 2180597"/>
              <a:gd name="connsiteY5" fmla="*/ 1277510 h 2175270"/>
              <a:gd name="connsiteX6" fmla="*/ 0 w 2180597"/>
              <a:gd name="connsiteY6" fmla="*/ 0 h 217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0597" h="2175270">
                <a:moveTo>
                  <a:pt x="0" y="0"/>
                </a:moveTo>
                <a:lnTo>
                  <a:pt x="1280639" y="0"/>
                </a:lnTo>
                <a:cubicBezTo>
                  <a:pt x="1775893" y="0"/>
                  <a:pt x="2180597" y="405559"/>
                  <a:pt x="2180597" y="899603"/>
                </a:cubicBezTo>
                <a:cubicBezTo>
                  <a:pt x="2180597" y="899603"/>
                  <a:pt x="2180597" y="899603"/>
                  <a:pt x="2180597" y="2175270"/>
                </a:cubicBezTo>
                <a:cubicBezTo>
                  <a:pt x="2180597" y="2175270"/>
                  <a:pt x="2180597" y="2175270"/>
                  <a:pt x="901806" y="2175270"/>
                </a:cubicBezTo>
                <a:cubicBezTo>
                  <a:pt x="406552" y="2175270"/>
                  <a:pt x="0" y="1771555"/>
                  <a:pt x="0" y="1277510"/>
                </a:cubicBezTo>
                <a:cubicBezTo>
                  <a:pt x="0" y="1277510"/>
                  <a:pt x="0" y="1277510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4019A09-C290-4760-8AA3-40BA1E5CECDE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8580619" y="1128029"/>
            <a:ext cx="2180597" cy="2175270"/>
          </a:xfrm>
          <a:custGeom>
            <a:avLst/>
            <a:gdLst>
              <a:gd name="connsiteX0" fmla="*/ 901806 w 2180597"/>
              <a:gd name="connsiteY0" fmla="*/ 0 h 2175270"/>
              <a:gd name="connsiteX1" fmla="*/ 2180597 w 2180597"/>
              <a:gd name="connsiteY1" fmla="*/ 0 h 2175270"/>
              <a:gd name="connsiteX2" fmla="*/ 2180597 w 2180597"/>
              <a:gd name="connsiteY2" fmla="*/ 1275667 h 2175270"/>
              <a:gd name="connsiteX3" fmla="*/ 1280639 w 2180597"/>
              <a:gd name="connsiteY3" fmla="*/ 2175270 h 2175270"/>
              <a:gd name="connsiteX4" fmla="*/ 0 w 2180597"/>
              <a:gd name="connsiteY4" fmla="*/ 2175270 h 2175270"/>
              <a:gd name="connsiteX5" fmla="*/ 0 w 2180597"/>
              <a:gd name="connsiteY5" fmla="*/ 897760 h 2175270"/>
              <a:gd name="connsiteX6" fmla="*/ 901806 w 2180597"/>
              <a:gd name="connsiteY6" fmla="*/ 0 h 217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0597" h="2175270">
                <a:moveTo>
                  <a:pt x="901806" y="0"/>
                </a:moveTo>
                <a:lnTo>
                  <a:pt x="2180597" y="0"/>
                </a:lnTo>
                <a:cubicBezTo>
                  <a:pt x="2180597" y="0"/>
                  <a:pt x="2180597" y="0"/>
                  <a:pt x="2180597" y="1275667"/>
                </a:cubicBezTo>
                <a:cubicBezTo>
                  <a:pt x="2180597" y="1769711"/>
                  <a:pt x="1775893" y="2175270"/>
                  <a:pt x="1280639" y="2175270"/>
                </a:cubicBezTo>
                <a:cubicBezTo>
                  <a:pt x="1280639" y="2175270"/>
                  <a:pt x="1280639" y="2175270"/>
                  <a:pt x="0" y="2175270"/>
                </a:cubicBezTo>
                <a:cubicBezTo>
                  <a:pt x="0" y="2175270"/>
                  <a:pt x="0" y="2175270"/>
                  <a:pt x="0" y="897760"/>
                </a:cubicBezTo>
                <a:cubicBezTo>
                  <a:pt x="0" y="403715"/>
                  <a:pt x="406552" y="0"/>
                  <a:pt x="9018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F8F89D00-1926-4815-A8A4-9EC9FE6A79A0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6148621" y="1128029"/>
            <a:ext cx="2180597" cy="2175270"/>
          </a:xfrm>
          <a:custGeom>
            <a:avLst/>
            <a:gdLst>
              <a:gd name="connsiteX0" fmla="*/ 0 w 2180597"/>
              <a:gd name="connsiteY0" fmla="*/ 0 h 2175270"/>
              <a:gd name="connsiteX1" fmla="*/ 1278791 w 2180597"/>
              <a:gd name="connsiteY1" fmla="*/ 0 h 2175270"/>
              <a:gd name="connsiteX2" fmla="*/ 2180597 w 2180597"/>
              <a:gd name="connsiteY2" fmla="*/ 897760 h 2175270"/>
              <a:gd name="connsiteX3" fmla="*/ 2180597 w 2180597"/>
              <a:gd name="connsiteY3" fmla="*/ 2175270 h 2175270"/>
              <a:gd name="connsiteX4" fmla="*/ 899958 w 2180597"/>
              <a:gd name="connsiteY4" fmla="*/ 2175270 h 2175270"/>
              <a:gd name="connsiteX5" fmla="*/ 0 w 2180597"/>
              <a:gd name="connsiteY5" fmla="*/ 1275667 h 2175270"/>
              <a:gd name="connsiteX6" fmla="*/ 0 w 2180597"/>
              <a:gd name="connsiteY6" fmla="*/ 0 h 2175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80597" h="2175270">
                <a:moveTo>
                  <a:pt x="0" y="0"/>
                </a:moveTo>
                <a:lnTo>
                  <a:pt x="1278791" y="0"/>
                </a:lnTo>
                <a:cubicBezTo>
                  <a:pt x="1774045" y="0"/>
                  <a:pt x="2180597" y="403715"/>
                  <a:pt x="2180597" y="897760"/>
                </a:cubicBezTo>
                <a:cubicBezTo>
                  <a:pt x="2180597" y="897760"/>
                  <a:pt x="2180597" y="897760"/>
                  <a:pt x="2180597" y="2175270"/>
                </a:cubicBezTo>
                <a:cubicBezTo>
                  <a:pt x="2180597" y="2175270"/>
                  <a:pt x="2180597" y="2175270"/>
                  <a:pt x="899958" y="2175270"/>
                </a:cubicBezTo>
                <a:cubicBezTo>
                  <a:pt x="404704" y="2175270"/>
                  <a:pt x="0" y="1769711"/>
                  <a:pt x="0" y="1275667"/>
                </a:cubicBezTo>
                <a:cubicBezTo>
                  <a:pt x="0" y="1275667"/>
                  <a:pt x="0" y="1275667"/>
                  <a:pt x="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37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CD9AC36-5392-4538-9B2E-EEA5972A1A17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1894571"/>
            <a:ext cx="5702300" cy="4482416"/>
          </a:xfrm>
          <a:custGeom>
            <a:avLst/>
            <a:gdLst>
              <a:gd name="connsiteX0" fmla="*/ 0 w 5702300"/>
              <a:gd name="connsiteY0" fmla="*/ 0 h 4482416"/>
              <a:gd name="connsiteX1" fmla="*/ 5702300 w 5702300"/>
              <a:gd name="connsiteY1" fmla="*/ 0 h 4482416"/>
              <a:gd name="connsiteX2" fmla="*/ 5702300 w 5702300"/>
              <a:gd name="connsiteY2" fmla="*/ 4482416 h 4482416"/>
              <a:gd name="connsiteX3" fmla="*/ 0 w 5702300"/>
              <a:gd name="connsiteY3" fmla="*/ 4482416 h 4482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02300" h="4482416">
                <a:moveTo>
                  <a:pt x="0" y="0"/>
                </a:moveTo>
                <a:lnTo>
                  <a:pt x="5702300" y="0"/>
                </a:lnTo>
                <a:lnTo>
                  <a:pt x="5702300" y="4482416"/>
                </a:lnTo>
                <a:lnTo>
                  <a:pt x="0" y="448241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6715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3D85231-3925-4034-9F28-9F913E2B1815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4092535"/>
            <a:ext cx="12192000" cy="2765467"/>
          </a:xfrm>
          <a:custGeom>
            <a:avLst/>
            <a:gdLst>
              <a:gd name="connsiteX0" fmla="*/ 0 w 12192000"/>
              <a:gd name="connsiteY0" fmla="*/ 0 h 2765467"/>
              <a:gd name="connsiteX1" fmla="*/ 12192000 w 12192000"/>
              <a:gd name="connsiteY1" fmla="*/ 0 h 2765467"/>
              <a:gd name="connsiteX2" fmla="*/ 12192000 w 12192000"/>
              <a:gd name="connsiteY2" fmla="*/ 2765467 h 2765467"/>
              <a:gd name="connsiteX3" fmla="*/ 0 w 12192000"/>
              <a:gd name="connsiteY3" fmla="*/ 2765467 h 276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765467">
                <a:moveTo>
                  <a:pt x="0" y="0"/>
                </a:moveTo>
                <a:lnTo>
                  <a:pt x="12192000" y="0"/>
                </a:lnTo>
                <a:lnTo>
                  <a:pt x="12192000" y="2765467"/>
                </a:lnTo>
                <a:lnTo>
                  <a:pt x="0" y="276546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6450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44BA110-8791-47AB-B10F-9E4D552C0E70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9144000" y="2033588"/>
            <a:ext cx="3048000" cy="2293258"/>
          </a:xfrm>
          <a:custGeom>
            <a:avLst/>
            <a:gdLst>
              <a:gd name="connsiteX0" fmla="*/ 0 w 3048000"/>
              <a:gd name="connsiteY0" fmla="*/ 0 h 2293258"/>
              <a:gd name="connsiteX1" fmla="*/ 3048000 w 3048000"/>
              <a:gd name="connsiteY1" fmla="*/ 0 h 2293258"/>
              <a:gd name="connsiteX2" fmla="*/ 3048000 w 3048000"/>
              <a:gd name="connsiteY2" fmla="*/ 2293258 h 2293258"/>
              <a:gd name="connsiteX3" fmla="*/ 0 w 3048000"/>
              <a:gd name="connsiteY3" fmla="*/ 2293258 h 229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293258">
                <a:moveTo>
                  <a:pt x="0" y="0"/>
                </a:moveTo>
                <a:lnTo>
                  <a:pt x="3048000" y="0"/>
                </a:lnTo>
                <a:lnTo>
                  <a:pt x="3048000" y="2293258"/>
                </a:lnTo>
                <a:lnTo>
                  <a:pt x="0" y="22932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DF3B4C2-0A0D-4779-80BE-334D55D72444}"/>
              </a:ext>
            </a:extLst>
          </p:cNvPr>
          <p:cNvSpPr>
            <a:spLocks noGrp="1"/>
          </p:cNvSpPr>
          <p:nvPr>
            <p:ph type="pic" sz="quarter" idx="149" hasCustomPrompt="1"/>
          </p:nvPr>
        </p:nvSpPr>
        <p:spPr>
          <a:xfrm>
            <a:off x="6096000" y="2037217"/>
            <a:ext cx="3048000" cy="2293258"/>
          </a:xfrm>
          <a:custGeom>
            <a:avLst/>
            <a:gdLst>
              <a:gd name="connsiteX0" fmla="*/ 0 w 3048000"/>
              <a:gd name="connsiteY0" fmla="*/ 0 h 2293258"/>
              <a:gd name="connsiteX1" fmla="*/ 3048000 w 3048000"/>
              <a:gd name="connsiteY1" fmla="*/ 0 h 2293258"/>
              <a:gd name="connsiteX2" fmla="*/ 3048000 w 3048000"/>
              <a:gd name="connsiteY2" fmla="*/ 2293258 h 2293258"/>
              <a:gd name="connsiteX3" fmla="*/ 0 w 3048000"/>
              <a:gd name="connsiteY3" fmla="*/ 2293258 h 229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293258">
                <a:moveTo>
                  <a:pt x="0" y="0"/>
                </a:moveTo>
                <a:lnTo>
                  <a:pt x="3048000" y="0"/>
                </a:lnTo>
                <a:lnTo>
                  <a:pt x="3048000" y="2293258"/>
                </a:lnTo>
                <a:lnTo>
                  <a:pt x="0" y="22932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AA9346B-5A1B-4FF0-9FFB-86190F8DE28F}"/>
              </a:ext>
            </a:extLst>
          </p:cNvPr>
          <p:cNvSpPr>
            <a:spLocks noGrp="1"/>
          </p:cNvSpPr>
          <p:nvPr>
            <p:ph type="pic" sz="quarter" idx="148" hasCustomPrompt="1"/>
          </p:nvPr>
        </p:nvSpPr>
        <p:spPr>
          <a:xfrm>
            <a:off x="3048000" y="2037217"/>
            <a:ext cx="3048000" cy="2293258"/>
          </a:xfrm>
          <a:custGeom>
            <a:avLst/>
            <a:gdLst>
              <a:gd name="connsiteX0" fmla="*/ 0 w 3048000"/>
              <a:gd name="connsiteY0" fmla="*/ 0 h 2293258"/>
              <a:gd name="connsiteX1" fmla="*/ 3048000 w 3048000"/>
              <a:gd name="connsiteY1" fmla="*/ 0 h 2293258"/>
              <a:gd name="connsiteX2" fmla="*/ 3048000 w 3048000"/>
              <a:gd name="connsiteY2" fmla="*/ 2293258 h 2293258"/>
              <a:gd name="connsiteX3" fmla="*/ 0 w 3048000"/>
              <a:gd name="connsiteY3" fmla="*/ 2293258 h 229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293258">
                <a:moveTo>
                  <a:pt x="0" y="0"/>
                </a:moveTo>
                <a:lnTo>
                  <a:pt x="3048000" y="0"/>
                </a:lnTo>
                <a:lnTo>
                  <a:pt x="3048000" y="2293258"/>
                </a:lnTo>
                <a:lnTo>
                  <a:pt x="0" y="22932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17E62D3-0C5B-4F46-9DD2-7AF2C43C79D8}"/>
              </a:ext>
            </a:extLst>
          </p:cNvPr>
          <p:cNvSpPr>
            <a:spLocks noGrp="1"/>
          </p:cNvSpPr>
          <p:nvPr>
            <p:ph type="pic" sz="quarter" idx="147" hasCustomPrompt="1"/>
          </p:nvPr>
        </p:nvSpPr>
        <p:spPr>
          <a:xfrm>
            <a:off x="0" y="2033588"/>
            <a:ext cx="3048000" cy="2293258"/>
          </a:xfrm>
          <a:custGeom>
            <a:avLst/>
            <a:gdLst>
              <a:gd name="connsiteX0" fmla="*/ 0 w 3048000"/>
              <a:gd name="connsiteY0" fmla="*/ 0 h 2293258"/>
              <a:gd name="connsiteX1" fmla="*/ 3048000 w 3048000"/>
              <a:gd name="connsiteY1" fmla="*/ 0 h 2293258"/>
              <a:gd name="connsiteX2" fmla="*/ 3048000 w 3048000"/>
              <a:gd name="connsiteY2" fmla="*/ 2293258 h 2293258"/>
              <a:gd name="connsiteX3" fmla="*/ 0 w 3048000"/>
              <a:gd name="connsiteY3" fmla="*/ 2293258 h 229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293258">
                <a:moveTo>
                  <a:pt x="0" y="0"/>
                </a:moveTo>
                <a:lnTo>
                  <a:pt x="3048000" y="0"/>
                </a:lnTo>
                <a:lnTo>
                  <a:pt x="3048000" y="2293258"/>
                </a:lnTo>
                <a:lnTo>
                  <a:pt x="0" y="229325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A0D1B57-9E24-4D78-BBFA-B0607F942D47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4326846"/>
            <a:ext cx="12192000" cy="2531154"/>
          </a:xfrm>
          <a:custGeom>
            <a:avLst/>
            <a:gdLst>
              <a:gd name="connsiteX0" fmla="*/ 0 w 12192000"/>
              <a:gd name="connsiteY0" fmla="*/ 0 h 2531154"/>
              <a:gd name="connsiteX1" fmla="*/ 12192000 w 12192000"/>
              <a:gd name="connsiteY1" fmla="*/ 0 h 2531154"/>
              <a:gd name="connsiteX2" fmla="*/ 12192000 w 12192000"/>
              <a:gd name="connsiteY2" fmla="*/ 2531154 h 2531154"/>
              <a:gd name="connsiteX3" fmla="*/ 0 w 12192000"/>
              <a:gd name="connsiteY3" fmla="*/ 2531154 h 253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531154">
                <a:moveTo>
                  <a:pt x="0" y="0"/>
                </a:moveTo>
                <a:lnTo>
                  <a:pt x="12192000" y="0"/>
                </a:lnTo>
                <a:lnTo>
                  <a:pt x="12192000" y="2531154"/>
                </a:lnTo>
                <a:lnTo>
                  <a:pt x="0" y="25311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883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9B596D50-3241-4FAB-8C7C-1BB9022E0F5C}"/>
              </a:ext>
            </a:extLst>
          </p:cNvPr>
          <p:cNvSpPr>
            <a:spLocks noGrp="1"/>
          </p:cNvSpPr>
          <p:nvPr>
            <p:ph type="pic" sz="quarter" idx="152" hasCustomPrompt="1"/>
          </p:nvPr>
        </p:nvSpPr>
        <p:spPr>
          <a:xfrm>
            <a:off x="0" y="1930523"/>
            <a:ext cx="2766476" cy="2495550"/>
          </a:xfrm>
          <a:custGeom>
            <a:avLst/>
            <a:gdLst>
              <a:gd name="connsiteX0" fmla="*/ 0 w 2766476"/>
              <a:gd name="connsiteY0" fmla="*/ 0 h 2495550"/>
              <a:gd name="connsiteX1" fmla="*/ 2766476 w 2766476"/>
              <a:gd name="connsiteY1" fmla="*/ 0 h 2495550"/>
              <a:gd name="connsiteX2" fmla="*/ 2766476 w 2766476"/>
              <a:gd name="connsiteY2" fmla="*/ 2495550 h 2495550"/>
              <a:gd name="connsiteX3" fmla="*/ 0 w 2766476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6476" h="2495550">
                <a:moveTo>
                  <a:pt x="0" y="0"/>
                </a:moveTo>
                <a:lnTo>
                  <a:pt x="2766476" y="0"/>
                </a:lnTo>
                <a:lnTo>
                  <a:pt x="2766476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C2582125-1D98-4555-8DF0-F7F4AC6F6B1E}"/>
              </a:ext>
            </a:extLst>
          </p:cNvPr>
          <p:cNvSpPr>
            <a:spLocks noGrp="1"/>
          </p:cNvSpPr>
          <p:nvPr>
            <p:ph type="pic" sz="quarter" idx="151" hasCustomPrompt="1"/>
          </p:nvPr>
        </p:nvSpPr>
        <p:spPr>
          <a:xfrm>
            <a:off x="2876550" y="1930523"/>
            <a:ext cx="3044288" cy="2495550"/>
          </a:xfrm>
          <a:custGeom>
            <a:avLst/>
            <a:gdLst>
              <a:gd name="connsiteX0" fmla="*/ 0 w 3044288"/>
              <a:gd name="connsiteY0" fmla="*/ 0 h 2495550"/>
              <a:gd name="connsiteX1" fmla="*/ 3044288 w 3044288"/>
              <a:gd name="connsiteY1" fmla="*/ 0 h 2495550"/>
              <a:gd name="connsiteX2" fmla="*/ 3044288 w 3044288"/>
              <a:gd name="connsiteY2" fmla="*/ 2495550 h 2495550"/>
              <a:gd name="connsiteX3" fmla="*/ 0 w 3044288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8" h="2495550">
                <a:moveTo>
                  <a:pt x="0" y="0"/>
                </a:moveTo>
                <a:lnTo>
                  <a:pt x="3044288" y="0"/>
                </a:lnTo>
                <a:lnTo>
                  <a:pt x="3044288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F696CE-C7D0-4E52-A65B-060C168905BD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4533900"/>
            <a:ext cx="5920838" cy="2324100"/>
          </a:xfrm>
          <a:custGeom>
            <a:avLst/>
            <a:gdLst>
              <a:gd name="connsiteX0" fmla="*/ 0 w 5920838"/>
              <a:gd name="connsiteY0" fmla="*/ 0 h 2324100"/>
              <a:gd name="connsiteX1" fmla="*/ 5920838 w 5920838"/>
              <a:gd name="connsiteY1" fmla="*/ 0 h 2324100"/>
              <a:gd name="connsiteX2" fmla="*/ 5920838 w 5920838"/>
              <a:gd name="connsiteY2" fmla="*/ 2324100 h 2324100"/>
              <a:gd name="connsiteX3" fmla="*/ 0 w 5920838"/>
              <a:gd name="connsiteY3" fmla="*/ 2324100 h 2324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0838" h="2324100">
                <a:moveTo>
                  <a:pt x="0" y="0"/>
                </a:moveTo>
                <a:lnTo>
                  <a:pt x="5920838" y="0"/>
                </a:lnTo>
                <a:lnTo>
                  <a:pt x="5920838" y="2324100"/>
                </a:lnTo>
                <a:lnTo>
                  <a:pt x="0" y="2324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A280211-6E2C-4DE0-B40E-44DD347A6CCA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6038352" y="1930523"/>
            <a:ext cx="6153648" cy="2495550"/>
          </a:xfrm>
          <a:custGeom>
            <a:avLst/>
            <a:gdLst>
              <a:gd name="connsiteX0" fmla="*/ 0 w 6153648"/>
              <a:gd name="connsiteY0" fmla="*/ 0 h 2495550"/>
              <a:gd name="connsiteX1" fmla="*/ 6153648 w 6153648"/>
              <a:gd name="connsiteY1" fmla="*/ 0 h 2495550"/>
              <a:gd name="connsiteX2" fmla="*/ 6153648 w 6153648"/>
              <a:gd name="connsiteY2" fmla="*/ 2495550 h 2495550"/>
              <a:gd name="connsiteX3" fmla="*/ 0 w 6153648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3648" h="2495550">
                <a:moveTo>
                  <a:pt x="0" y="0"/>
                </a:moveTo>
                <a:lnTo>
                  <a:pt x="6153648" y="0"/>
                </a:lnTo>
                <a:lnTo>
                  <a:pt x="6153648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85620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2C99681-2206-4339-85C1-1006DFFCBE2E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6038352" y="1930523"/>
            <a:ext cx="6153648" cy="2495550"/>
          </a:xfrm>
          <a:custGeom>
            <a:avLst/>
            <a:gdLst>
              <a:gd name="connsiteX0" fmla="*/ 0 w 6153648"/>
              <a:gd name="connsiteY0" fmla="*/ 0 h 2495550"/>
              <a:gd name="connsiteX1" fmla="*/ 6153648 w 6153648"/>
              <a:gd name="connsiteY1" fmla="*/ 0 h 2495550"/>
              <a:gd name="connsiteX2" fmla="*/ 6153648 w 6153648"/>
              <a:gd name="connsiteY2" fmla="*/ 2495550 h 2495550"/>
              <a:gd name="connsiteX3" fmla="*/ 0 w 6153648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3648" h="2495550">
                <a:moveTo>
                  <a:pt x="0" y="0"/>
                </a:moveTo>
                <a:lnTo>
                  <a:pt x="6153648" y="0"/>
                </a:lnTo>
                <a:lnTo>
                  <a:pt x="6153648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1A7557-7B13-48D0-9F32-233E670D74F7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0" y="1930523"/>
            <a:ext cx="5905500" cy="2495550"/>
          </a:xfrm>
          <a:custGeom>
            <a:avLst/>
            <a:gdLst>
              <a:gd name="connsiteX0" fmla="*/ 0 w 5905500"/>
              <a:gd name="connsiteY0" fmla="*/ 0 h 2495550"/>
              <a:gd name="connsiteX1" fmla="*/ 5905500 w 5905500"/>
              <a:gd name="connsiteY1" fmla="*/ 0 h 2495550"/>
              <a:gd name="connsiteX2" fmla="*/ 5905500 w 5905500"/>
              <a:gd name="connsiteY2" fmla="*/ 2495550 h 2495550"/>
              <a:gd name="connsiteX3" fmla="*/ 0 w 5905500"/>
              <a:gd name="connsiteY3" fmla="*/ 2495550 h 249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5500" h="2495550">
                <a:moveTo>
                  <a:pt x="0" y="0"/>
                </a:moveTo>
                <a:lnTo>
                  <a:pt x="5905500" y="0"/>
                </a:lnTo>
                <a:lnTo>
                  <a:pt x="5905500" y="2495550"/>
                </a:lnTo>
                <a:lnTo>
                  <a:pt x="0" y="24955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D5BC41E-BD3B-4C0E-ADAB-AC3D8043BA87}"/>
              </a:ext>
            </a:extLst>
          </p:cNvPr>
          <p:cNvSpPr>
            <a:spLocks noGrp="1"/>
          </p:cNvSpPr>
          <p:nvPr>
            <p:ph type="pic" sz="quarter" idx="151" hasCustomPrompt="1"/>
          </p:nvPr>
        </p:nvSpPr>
        <p:spPr>
          <a:xfrm>
            <a:off x="3019176" y="4561032"/>
            <a:ext cx="6153648" cy="2296968"/>
          </a:xfrm>
          <a:custGeom>
            <a:avLst/>
            <a:gdLst>
              <a:gd name="connsiteX0" fmla="*/ 0 w 6153648"/>
              <a:gd name="connsiteY0" fmla="*/ 0 h 2296968"/>
              <a:gd name="connsiteX1" fmla="*/ 6153648 w 6153648"/>
              <a:gd name="connsiteY1" fmla="*/ 0 h 2296968"/>
              <a:gd name="connsiteX2" fmla="*/ 6153648 w 6153648"/>
              <a:gd name="connsiteY2" fmla="*/ 2296968 h 2296968"/>
              <a:gd name="connsiteX3" fmla="*/ 0 w 6153648"/>
              <a:gd name="connsiteY3" fmla="*/ 2296968 h 229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3648" h="2296968">
                <a:moveTo>
                  <a:pt x="0" y="0"/>
                </a:moveTo>
                <a:lnTo>
                  <a:pt x="6153648" y="0"/>
                </a:lnTo>
                <a:lnTo>
                  <a:pt x="6153648" y="2296968"/>
                </a:lnTo>
                <a:lnTo>
                  <a:pt x="0" y="229696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865105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87E68C09-97B2-4278-B072-A76A5390885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2146300"/>
              <a:gd name="connsiteX1" fmla="*/ 12192000 w 12192000"/>
              <a:gd name="connsiteY1" fmla="*/ 0 h 2146300"/>
              <a:gd name="connsiteX2" fmla="*/ 12192000 w 12192000"/>
              <a:gd name="connsiteY2" fmla="*/ 2146300 h 2146300"/>
              <a:gd name="connsiteX3" fmla="*/ 0 w 12192000"/>
              <a:gd name="connsiteY3" fmla="*/ 2146300 h 214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46300">
                <a:moveTo>
                  <a:pt x="0" y="0"/>
                </a:moveTo>
                <a:lnTo>
                  <a:pt x="12192000" y="0"/>
                </a:lnTo>
                <a:lnTo>
                  <a:pt x="12192000" y="2146300"/>
                </a:lnTo>
                <a:lnTo>
                  <a:pt x="0" y="21463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>
          <a:xfrm>
            <a:off x="11304542" y="481237"/>
            <a:ext cx="438150" cy="311150"/>
          </a:xfrm>
        </p:spPr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01341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756DB5A-DC1D-4B22-95A8-EEA4E082A3AD}"/>
              </a:ext>
            </a:extLst>
          </p:cNvPr>
          <p:cNvSpPr>
            <a:spLocks noGrp="1"/>
          </p:cNvSpPr>
          <p:nvPr>
            <p:ph type="pic" sz="quarter" idx="150" hasCustomPrompt="1"/>
          </p:nvPr>
        </p:nvSpPr>
        <p:spPr>
          <a:xfrm>
            <a:off x="4881562" y="2208439"/>
            <a:ext cx="5617029" cy="2646565"/>
          </a:xfrm>
          <a:custGeom>
            <a:avLst/>
            <a:gdLst>
              <a:gd name="connsiteX0" fmla="*/ 0 w 5617029"/>
              <a:gd name="connsiteY0" fmla="*/ 0 h 2646565"/>
              <a:gd name="connsiteX1" fmla="*/ 5617029 w 5617029"/>
              <a:gd name="connsiteY1" fmla="*/ 0 h 2646565"/>
              <a:gd name="connsiteX2" fmla="*/ 5617029 w 5617029"/>
              <a:gd name="connsiteY2" fmla="*/ 2646565 h 2646565"/>
              <a:gd name="connsiteX3" fmla="*/ 0 w 5617029"/>
              <a:gd name="connsiteY3" fmla="*/ 2646565 h 264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7029" h="2646565">
                <a:moveTo>
                  <a:pt x="0" y="0"/>
                </a:moveTo>
                <a:lnTo>
                  <a:pt x="5617029" y="0"/>
                </a:lnTo>
                <a:lnTo>
                  <a:pt x="5617029" y="2646565"/>
                </a:lnTo>
                <a:lnTo>
                  <a:pt x="0" y="264656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0D533B2-B4FD-4330-8633-7AF803038906}"/>
              </a:ext>
            </a:extLst>
          </p:cNvPr>
          <p:cNvSpPr>
            <a:spLocks noGrp="1"/>
          </p:cNvSpPr>
          <p:nvPr>
            <p:ph type="pic" sz="quarter" idx="146" hasCustomPrompt="1"/>
          </p:nvPr>
        </p:nvSpPr>
        <p:spPr>
          <a:xfrm>
            <a:off x="1702934" y="2208439"/>
            <a:ext cx="2989943" cy="2646565"/>
          </a:xfrm>
          <a:custGeom>
            <a:avLst/>
            <a:gdLst>
              <a:gd name="connsiteX0" fmla="*/ 0 w 2989943"/>
              <a:gd name="connsiteY0" fmla="*/ 0 h 2646565"/>
              <a:gd name="connsiteX1" fmla="*/ 2989943 w 2989943"/>
              <a:gd name="connsiteY1" fmla="*/ 0 h 2646565"/>
              <a:gd name="connsiteX2" fmla="*/ 2989943 w 2989943"/>
              <a:gd name="connsiteY2" fmla="*/ 2646565 h 2646565"/>
              <a:gd name="connsiteX3" fmla="*/ 0 w 2989943"/>
              <a:gd name="connsiteY3" fmla="*/ 2646565 h 2646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943" h="2646565">
                <a:moveTo>
                  <a:pt x="0" y="0"/>
                </a:moveTo>
                <a:lnTo>
                  <a:pt x="2989943" y="0"/>
                </a:lnTo>
                <a:lnTo>
                  <a:pt x="2989943" y="2646565"/>
                </a:lnTo>
                <a:lnTo>
                  <a:pt x="0" y="264656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600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8FF5079-F006-4B86-B729-27791B935533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0" y="3489"/>
            <a:ext cx="12192000" cy="6856099"/>
          </a:xfrm>
          <a:custGeom>
            <a:avLst/>
            <a:gdLst>
              <a:gd name="connsiteX0" fmla="*/ 0 w 2978150"/>
              <a:gd name="connsiteY0" fmla="*/ 0 h 2487613"/>
              <a:gd name="connsiteX1" fmla="*/ 2978150 w 2978150"/>
              <a:gd name="connsiteY1" fmla="*/ 0 h 2487613"/>
              <a:gd name="connsiteX2" fmla="*/ 2978150 w 2978150"/>
              <a:gd name="connsiteY2" fmla="*/ 2487613 h 2487613"/>
              <a:gd name="connsiteX3" fmla="*/ 0 w 2978150"/>
              <a:gd name="connsiteY3" fmla="*/ 2487613 h 248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8150" h="2487613">
                <a:moveTo>
                  <a:pt x="0" y="0"/>
                </a:moveTo>
                <a:lnTo>
                  <a:pt x="2978150" y="0"/>
                </a:lnTo>
                <a:lnTo>
                  <a:pt x="2978150" y="2487613"/>
                </a:lnTo>
                <a:lnTo>
                  <a:pt x="0" y="24876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80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8676638-8F79-4BE6-80B2-859473D5CB06}"/>
              </a:ext>
            </a:extLst>
          </p:cNvPr>
          <p:cNvSpPr>
            <a:spLocks noGrp="1"/>
          </p:cNvSpPr>
          <p:nvPr>
            <p:ph type="pic" sz="quarter" idx="126" hasCustomPrompt="1"/>
          </p:nvPr>
        </p:nvSpPr>
        <p:spPr>
          <a:xfrm>
            <a:off x="7365342" y="2247956"/>
            <a:ext cx="3873228" cy="3698990"/>
          </a:xfrm>
          <a:custGeom>
            <a:avLst/>
            <a:gdLst>
              <a:gd name="connsiteX0" fmla="*/ 0 w 3873228"/>
              <a:gd name="connsiteY0" fmla="*/ 0 h 3698990"/>
              <a:gd name="connsiteX1" fmla="*/ 3873228 w 3873228"/>
              <a:gd name="connsiteY1" fmla="*/ 0 h 3698990"/>
              <a:gd name="connsiteX2" fmla="*/ 3873228 w 3873228"/>
              <a:gd name="connsiteY2" fmla="*/ 3698990 h 3698990"/>
              <a:gd name="connsiteX3" fmla="*/ 0 w 3873228"/>
              <a:gd name="connsiteY3" fmla="*/ 3698990 h 3698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228" h="3698990">
                <a:moveTo>
                  <a:pt x="0" y="0"/>
                </a:moveTo>
                <a:lnTo>
                  <a:pt x="3873228" y="0"/>
                </a:lnTo>
                <a:lnTo>
                  <a:pt x="3873228" y="3698990"/>
                </a:lnTo>
                <a:lnTo>
                  <a:pt x="0" y="36989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094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A2B9F48-9040-4DAE-B62A-1B36DCAA8BCA}"/>
              </a:ext>
            </a:extLst>
          </p:cNvPr>
          <p:cNvSpPr>
            <a:spLocks noGrp="1"/>
          </p:cNvSpPr>
          <p:nvPr>
            <p:ph type="pic" sz="quarter" idx="136" hasCustomPrompt="1"/>
          </p:nvPr>
        </p:nvSpPr>
        <p:spPr>
          <a:xfrm>
            <a:off x="0" y="5345346"/>
            <a:ext cx="12192000" cy="1512654"/>
          </a:xfrm>
          <a:custGeom>
            <a:avLst/>
            <a:gdLst>
              <a:gd name="connsiteX0" fmla="*/ 0 w 12192000"/>
              <a:gd name="connsiteY0" fmla="*/ 0 h 1512654"/>
              <a:gd name="connsiteX1" fmla="*/ 12192000 w 12192000"/>
              <a:gd name="connsiteY1" fmla="*/ 0 h 1512654"/>
              <a:gd name="connsiteX2" fmla="*/ 12192000 w 12192000"/>
              <a:gd name="connsiteY2" fmla="*/ 1512654 h 1512654"/>
              <a:gd name="connsiteX3" fmla="*/ 0 w 12192000"/>
              <a:gd name="connsiteY3" fmla="*/ 1512654 h 1512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512654">
                <a:moveTo>
                  <a:pt x="0" y="0"/>
                </a:moveTo>
                <a:lnTo>
                  <a:pt x="12192000" y="0"/>
                </a:lnTo>
                <a:lnTo>
                  <a:pt x="12192000" y="1512654"/>
                </a:lnTo>
                <a:lnTo>
                  <a:pt x="0" y="1512654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09373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E021609-98AC-4769-AD8C-BE4233C1EBBE}"/>
              </a:ext>
            </a:extLst>
          </p:cNvPr>
          <p:cNvSpPr>
            <a:spLocks noGrp="1"/>
          </p:cNvSpPr>
          <p:nvPr>
            <p:ph type="pic" sz="quarter" idx="136" hasCustomPrompt="1"/>
          </p:nvPr>
        </p:nvSpPr>
        <p:spPr>
          <a:xfrm>
            <a:off x="3686629" y="0"/>
            <a:ext cx="8505372" cy="6858000"/>
          </a:xfrm>
          <a:custGeom>
            <a:avLst/>
            <a:gdLst>
              <a:gd name="connsiteX0" fmla="*/ 2726890 w 8505372"/>
              <a:gd name="connsiteY0" fmla="*/ 0 h 6858000"/>
              <a:gd name="connsiteX1" fmla="*/ 8505372 w 8505372"/>
              <a:gd name="connsiteY1" fmla="*/ 0 h 6858000"/>
              <a:gd name="connsiteX2" fmla="*/ 8505372 w 8505372"/>
              <a:gd name="connsiteY2" fmla="*/ 6858000 h 6858000"/>
              <a:gd name="connsiteX3" fmla="*/ 0 w 850537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05372" h="6858000">
                <a:moveTo>
                  <a:pt x="2726890" y="0"/>
                </a:moveTo>
                <a:lnTo>
                  <a:pt x="8505372" y="0"/>
                </a:lnTo>
                <a:lnTo>
                  <a:pt x="850537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27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865142-15A6-4FC3-B4B8-C54F379B242E}"/>
              </a:ext>
            </a:extLst>
          </p:cNvPr>
          <p:cNvSpPr/>
          <p:nvPr userDrawn="1"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481237"/>
            <a:ext cx="10515600" cy="679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11304542" y="481237"/>
            <a:ext cx="438150" cy="311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0FDCCA45-55DD-4B3F-8C12-CFB164C9A4F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9064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3" r:id="rId3"/>
    <p:sldLayoutId id="2147483650" r:id="rId4"/>
    <p:sldLayoutId id="2147483713" r:id="rId5"/>
    <p:sldLayoutId id="2147483723" r:id="rId6"/>
    <p:sldLayoutId id="2147484043" r:id="rId7"/>
    <p:sldLayoutId id="2147484084" r:id="rId8"/>
    <p:sldLayoutId id="2147484090" r:id="rId9"/>
    <p:sldLayoutId id="2147484091" r:id="rId10"/>
    <p:sldLayoutId id="2147484092" r:id="rId11"/>
    <p:sldLayoutId id="2147484093" r:id="rId12"/>
    <p:sldLayoutId id="2147484094" r:id="rId13"/>
    <p:sldLayoutId id="2147484095" r:id="rId14"/>
    <p:sldLayoutId id="2147484096" r:id="rId15"/>
    <p:sldLayoutId id="2147484097" r:id="rId16"/>
    <p:sldLayoutId id="2147484098" r:id="rId17"/>
    <p:sldLayoutId id="2147484099" r:id="rId18"/>
    <p:sldLayoutId id="2147484100" r:id="rId19"/>
    <p:sldLayoutId id="2147484101" r:id="rId20"/>
    <p:sldLayoutId id="2147484102" r:id="rId21"/>
    <p:sldLayoutId id="2147484103" r:id="rId22"/>
    <p:sldLayoutId id="2147484104" r:id="rId23"/>
    <p:sldLayoutId id="2147484105" r:id="rId24"/>
    <p:sldLayoutId id="2147484106" r:id="rId25"/>
    <p:sldLayoutId id="2147484107" r:id="rId26"/>
    <p:sldLayoutId id="2147484108" r:id="rId27"/>
    <p:sldLayoutId id="2147484109" r:id="rId28"/>
    <p:sldLayoutId id="2147484110" r:id="rId29"/>
    <p:sldLayoutId id="2147484111" r:id="rId30"/>
    <p:sldLayoutId id="2147484112" r:id="rId31"/>
    <p:sldLayoutId id="2147484113" r:id="rId32"/>
    <p:sldLayoutId id="2147484114" r:id="rId33"/>
    <p:sldLayoutId id="2147484115" r:id="rId34"/>
    <p:sldLayoutId id="2147484116" r:id="rId35"/>
    <p:sldLayoutId id="2147484117" r:id="rId36"/>
    <p:sldLayoutId id="2147484118" r:id="rId37"/>
    <p:sldLayoutId id="2147484119" r:id="rId38"/>
    <p:sldLayoutId id="2147484120" r:id="rId39"/>
    <p:sldLayoutId id="2147484121" r:id="rId40"/>
    <p:sldLayoutId id="2147484122" r:id="rId41"/>
    <p:sldLayoutId id="2147484123" r:id="rId42"/>
    <p:sldLayoutId id="2147484124" r:id="rId43"/>
    <p:sldLayoutId id="2147484125" r:id="rId44"/>
    <p:sldLayoutId id="2147484126" r:id="rId45"/>
    <p:sldLayoutId id="2147484127" r:id="rId46"/>
    <p:sldLayoutId id="2147484128" r:id="rId47"/>
    <p:sldLayoutId id="2147484129" r:id="rId48"/>
    <p:sldLayoutId id="2147484130" r:id="rId49"/>
    <p:sldLayoutId id="2147484131" r:id="rId50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200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50.jpeg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8"/>
          <p:cNvSpPr>
            <a:spLocks noGrp="1"/>
          </p:cNvSpPr>
          <p:nvPr>
            <p:ph type="sldNum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dirty="0"/>
              <a:t>01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1208C4D0-D5FA-4B3D-B163-00D01B1A2482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2" b="790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F8ABA9B-155F-4BEA-A2F8-5288DFB35F12}"/>
              </a:ext>
            </a:extLst>
          </p:cNvPr>
          <p:cNvSpPr/>
          <p:nvPr/>
        </p:nvSpPr>
        <p:spPr>
          <a:xfrm>
            <a:off x="0" y="0"/>
            <a:ext cx="12192000" cy="6856099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  <a:p>
            <a:pPr algn="ctr"/>
            <a:endParaRPr lang="en-US" baseline="300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554AF0-4444-468F-8A9D-4FA132ABA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487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4F99B47-F009-4018-A602-1F9B451051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sz="3600" b="1" dirty="0"/>
              <a:t>Our</a:t>
            </a:r>
            <a:r>
              <a:rPr lang="en-US" sz="3600" dirty="0"/>
              <a:t> </a:t>
            </a:r>
            <a:r>
              <a:rPr lang="en-US" sz="3600" b="1" dirty="0"/>
              <a:t>Team</a:t>
            </a:r>
          </a:p>
        </p:txBody>
      </p:sp>
      <p:sp>
        <p:nvSpPr>
          <p:cNvPr id="23" name="Subtitle 22">
            <a:extLst>
              <a:ext uri="{FF2B5EF4-FFF2-40B4-BE49-F238E27FC236}">
                <a16:creationId xmlns:a16="http://schemas.microsoft.com/office/drawing/2014/main" id="{5FF1D150-1CC9-410A-ACA4-F7D9968EBBCE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6EE49FCA-5C96-419C-A0CA-DEB622508C10}"/>
              </a:ext>
            </a:extLst>
          </p:cNvPr>
          <p:cNvSpPr/>
          <p:nvPr/>
        </p:nvSpPr>
        <p:spPr>
          <a:xfrm>
            <a:off x="1184140" y="4865367"/>
            <a:ext cx="26479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simpy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dummy text industry. Lorem Ipsum has been the industry's standard dummy text ever since the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708CED0-EB43-4EA0-81C2-F94DA29D8AE3}"/>
              </a:ext>
            </a:extLst>
          </p:cNvPr>
          <p:cNvSpPr/>
          <p:nvPr/>
        </p:nvSpPr>
        <p:spPr>
          <a:xfrm>
            <a:off x="982923" y="2008573"/>
            <a:ext cx="2647950" cy="2227759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312373F-015C-4E42-AEF4-F177302CC114}"/>
              </a:ext>
            </a:extLst>
          </p:cNvPr>
          <p:cNvSpPr/>
          <p:nvPr/>
        </p:nvSpPr>
        <p:spPr>
          <a:xfrm>
            <a:off x="4676179" y="2008573"/>
            <a:ext cx="2647950" cy="2227759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FD2DC2E-E6D8-4667-A7B0-7D593639F7B8}"/>
              </a:ext>
            </a:extLst>
          </p:cNvPr>
          <p:cNvSpPr/>
          <p:nvPr/>
        </p:nvSpPr>
        <p:spPr>
          <a:xfrm>
            <a:off x="8369435" y="2008573"/>
            <a:ext cx="2647950" cy="2227759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9354E3B-166F-4173-BCBB-02D11481B32F}"/>
              </a:ext>
            </a:extLst>
          </p:cNvPr>
          <p:cNvSpPr/>
          <p:nvPr/>
        </p:nvSpPr>
        <p:spPr>
          <a:xfrm>
            <a:off x="4877396" y="4865367"/>
            <a:ext cx="26479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simpy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dummy text industry. Lorem Ipsum has been the industry's standard dummy text ever since the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31BF32D-C97E-43F9-87E6-EA069C78C89A}"/>
              </a:ext>
            </a:extLst>
          </p:cNvPr>
          <p:cNvSpPr/>
          <p:nvPr/>
        </p:nvSpPr>
        <p:spPr>
          <a:xfrm>
            <a:off x="8570652" y="4865367"/>
            <a:ext cx="2647951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simpy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dummy text industry. Lorem Ipsum has been the industry's standard dummy text ever since the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D05E9F42-29F9-4CE0-B78E-EE88FEFB241B}"/>
              </a:ext>
            </a:extLst>
          </p:cNvPr>
          <p:cNvPicPr>
            <a:picLocks noGrp="1" noChangeAspect="1"/>
          </p:cNvPicPr>
          <p:nvPr>
            <p:ph type="pic" sz="quarter" idx="14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b="7914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00E06AB-3354-4D4B-BF97-E54A6BDA9EB5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b="7914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57A5B2A-8D9B-4071-B7B0-A8EB011CACC6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4" b="79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1344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138" name="Picture Placeholder 137">
            <a:extLst>
              <a:ext uri="{FF2B5EF4-FFF2-40B4-BE49-F238E27FC236}">
                <a16:creationId xmlns:a16="http://schemas.microsoft.com/office/drawing/2014/main" id="{803AD95B-5A3F-4B65-8B16-FD69B9AC284B}"/>
              </a:ext>
            </a:extLst>
          </p:cNvPr>
          <p:cNvPicPr>
            <a:picLocks noGrp="1" noChangeAspect="1"/>
          </p:cNvPicPr>
          <p:nvPr>
            <p:ph type="pic" sz="quarter" idx="15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" r="946"/>
          <a:stretch>
            <a:fillRect/>
          </a:stretch>
        </p:blipFill>
        <p:spPr/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6185B9D7-ED8F-4896-A447-0EC8274177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Our </a:t>
            </a:r>
            <a:r>
              <a:rPr lang="en-US" sz="4000" b="1" dirty="0" err="1"/>
              <a:t>Portfolilo</a:t>
            </a:r>
            <a:endParaRPr lang="en-US" sz="4000" b="1" dirty="0"/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7487B7BD-0054-4716-9EDC-5EF0FCF392EC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37CA8DF-FCBB-45A7-8683-84C6B77D6B1B}"/>
              </a:ext>
            </a:extLst>
          </p:cNvPr>
          <p:cNvSpPr/>
          <p:nvPr/>
        </p:nvSpPr>
        <p:spPr>
          <a:xfrm>
            <a:off x="968829" y="4022108"/>
            <a:ext cx="10254343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leap into electronic typesetting, remaining essentially unchanged. </a:t>
            </a:r>
          </a:p>
        </p:txBody>
      </p:sp>
      <p:pic>
        <p:nvPicPr>
          <p:cNvPr id="130" name="Picture Placeholder 129">
            <a:extLst>
              <a:ext uri="{FF2B5EF4-FFF2-40B4-BE49-F238E27FC236}">
                <a16:creationId xmlns:a16="http://schemas.microsoft.com/office/drawing/2014/main" id="{1F314052-712C-4921-B8C8-B3700FA3C3F2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25" b="14333"/>
          <a:stretch/>
        </p:blipFill>
        <p:spPr>
          <a:xfrm>
            <a:off x="0" y="1725389"/>
            <a:ext cx="12192000" cy="1978025"/>
          </a:xfrm>
        </p:spPr>
      </p:pic>
      <p:pic>
        <p:nvPicPr>
          <p:cNvPr id="132" name="Picture Placeholder 131">
            <a:extLst>
              <a:ext uri="{FF2B5EF4-FFF2-40B4-BE49-F238E27FC236}">
                <a16:creationId xmlns:a16="http://schemas.microsoft.com/office/drawing/2014/main" id="{F6ABAE1B-E778-4B3D-AEE9-C86CFF0473C1}"/>
              </a:ext>
            </a:extLst>
          </p:cNvPr>
          <p:cNvPicPr>
            <a:picLocks noGrp="1" noChangeAspect="1"/>
          </p:cNvPicPr>
          <p:nvPr>
            <p:ph type="pic" sz="quarter" idx="14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" r="909"/>
          <a:stretch>
            <a:fillRect/>
          </a:stretch>
        </p:blipFill>
        <p:spPr/>
      </p:pic>
      <p:pic>
        <p:nvPicPr>
          <p:cNvPr id="134" name="Picture Placeholder 133">
            <a:extLst>
              <a:ext uri="{FF2B5EF4-FFF2-40B4-BE49-F238E27FC236}">
                <a16:creationId xmlns:a16="http://schemas.microsoft.com/office/drawing/2014/main" id="{7ACB69D3-193F-4AC6-8732-9138DC601525}"/>
              </a:ext>
            </a:extLst>
          </p:cNvPr>
          <p:cNvPicPr>
            <a:picLocks noGrp="1" noChangeAspect="1"/>
          </p:cNvPicPr>
          <p:nvPr>
            <p:ph type="pic" sz="quarter" idx="149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" r="725"/>
          <a:stretch>
            <a:fillRect/>
          </a:stretch>
        </p:blipFill>
        <p:spPr/>
      </p:pic>
      <p:pic>
        <p:nvPicPr>
          <p:cNvPr id="136" name="Picture Placeholder 135">
            <a:extLst>
              <a:ext uri="{FF2B5EF4-FFF2-40B4-BE49-F238E27FC236}">
                <a16:creationId xmlns:a16="http://schemas.microsoft.com/office/drawing/2014/main" id="{C7F1E137-6D68-40BE-981A-82F790FFB4AD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83" b="4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8097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Placeholder 59">
            <a:extLst>
              <a:ext uri="{FF2B5EF4-FFF2-40B4-BE49-F238E27FC236}">
                <a16:creationId xmlns:a16="http://schemas.microsoft.com/office/drawing/2014/main" id="{AC1C0956-D793-4C96-9F82-600278121337}"/>
              </a:ext>
            </a:extLst>
          </p:cNvPr>
          <p:cNvPicPr>
            <a:picLocks noGrp="1" noChangeAspect="1"/>
          </p:cNvPicPr>
          <p:nvPr>
            <p:ph type="pic" sz="quarter" idx="15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" r="1609"/>
          <a:stretch>
            <a:fillRect/>
          </a:stretch>
        </p:blipFill>
        <p:spPr/>
      </p:pic>
      <p:pic>
        <p:nvPicPr>
          <p:cNvPr id="58" name="Picture Placeholder 57">
            <a:extLst>
              <a:ext uri="{FF2B5EF4-FFF2-40B4-BE49-F238E27FC236}">
                <a16:creationId xmlns:a16="http://schemas.microsoft.com/office/drawing/2014/main" id="{35EDB202-02E5-4A7E-ABF0-BA2DE772C287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5" r="9025"/>
          <a:stretch>
            <a:fillRect/>
          </a:stretch>
        </p:blipFill>
        <p:spPr/>
      </p:pic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4C3A68BF-9137-4AEF-91DA-3CD7A6F2CF68}"/>
              </a:ext>
            </a:extLst>
          </p:cNvPr>
          <p:cNvPicPr>
            <a:picLocks noGrp="1" noChangeAspect="1"/>
          </p:cNvPicPr>
          <p:nvPr>
            <p:ph type="pic" sz="quarter" idx="14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5" r="1405"/>
          <a:stretch>
            <a:fillRect/>
          </a:stretch>
        </p:blipFill>
        <p:spPr/>
      </p:pic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2CF7178D-54B6-49BC-966A-7370D73E9A72}"/>
              </a:ext>
            </a:extLst>
          </p:cNvPr>
          <p:cNvPicPr>
            <a:picLocks noGrp="1" noChangeAspect="1"/>
          </p:cNvPicPr>
          <p:nvPr>
            <p:ph type="pic" sz="quarter" idx="14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" r="1425"/>
          <a:stretch>
            <a:fillRect/>
          </a:stretch>
        </p:blipFill>
        <p:spPr/>
      </p:pic>
      <p:pic>
        <p:nvPicPr>
          <p:cNvPr id="52" name="Picture Placeholder 51">
            <a:extLst>
              <a:ext uri="{FF2B5EF4-FFF2-40B4-BE49-F238E27FC236}">
                <a16:creationId xmlns:a16="http://schemas.microsoft.com/office/drawing/2014/main" id="{E8C3EF06-86EB-47FF-ACAA-77CE6A3B5B22}"/>
              </a:ext>
            </a:extLst>
          </p:cNvPr>
          <p:cNvPicPr>
            <a:picLocks noGrp="1" noChangeAspect="1"/>
          </p:cNvPicPr>
          <p:nvPr>
            <p:ph type="pic" sz="quarter" idx="14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" r="1353"/>
          <a:stretch>
            <a:fillRect/>
          </a:stretch>
        </p:blipFill>
        <p:spPr/>
      </p:pic>
      <p:pic>
        <p:nvPicPr>
          <p:cNvPr id="50" name="Picture Placeholder 49">
            <a:extLst>
              <a:ext uri="{FF2B5EF4-FFF2-40B4-BE49-F238E27FC236}">
                <a16:creationId xmlns:a16="http://schemas.microsoft.com/office/drawing/2014/main" id="{37AE367C-B38F-4AA4-8988-6BC01FF011A4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" r="1415"/>
          <a:stretch>
            <a:fillRect/>
          </a:stretch>
        </p:blipFill>
        <p:spPr/>
      </p:pic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114145AA-49CF-410E-85EF-837074861334}"/>
              </a:ext>
            </a:extLst>
          </p:cNvPr>
          <p:cNvPicPr>
            <a:picLocks noGrp="1" noChangeAspect="1"/>
          </p:cNvPicPr>
          <p:nvPr>
            <p:ph type="pic" sz="quarter" idx="145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" r="1415"/>
          <a:stretch>
            <a:fillRect/>
          </a:stretch>
        </p:blipFill>
        <p:spPr/>
      </p:pic>
      <p:pic>
        <p:nvPicPr>
          <p:cNvPr id="46" name="Picture Placeholder 45">
            <a:extLst>
              <a:ext uri="{FF2B5EF4-FFF2-40B4-BE49-F238E27FC236}">
                <a16:creationId xmlns:a16="http://schemas.microsoft.com/office/drawing/2014/main" id="{4F3025B2-3B72-4A99-B015-776360D50CC2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" r="1415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E87D337-C45A-4C48-A38F-821164639C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Portfolio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7363EE5-CEB2-4F83-A528-1B47D53E6B3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DF311FE-C5FF-4734-815D-20D53FABDB20}"/>
              </a:ext>
            </a:extLst>
          </p:cNvPr>
          <p:cNvSpPr/>
          <p:nvPr/>
        </p:nvSpPr>
        <p:spPr>
          <a:xfrm>
            <a:off x="968829" y="5988419"/>
            <a:ext cx="10254343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</a:t>
            </a:r>
            <a:r>
              <a:rPr lang="en-US" sz="1200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the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leap into electronic typesetting, remaining essentially unchanged. </a:t>
            </a:r>
          </a:p>
        </p:txBody>
      </p:sp>
    </p:spTree>
    <p:extLst>
      <p:ext uri="{BB962C8B-B14F-4D97-AF65-F5344CB8AC3E}">
        <p14:creationId xmlns:p14="http://schemas.microsoft.com/office/powerpoint/2010/main" val="1186837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2C8C3D36-79AE-4B0F-8CBA-826C28009DD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E7029936-F29C-491F-B2CC-C1CD36B2B220}"/>
              </a:ext>
            </a:extLst>
          </p:cNvPr>
          <p:cNvPicPr>
            <a:picLocks noGrp="1" noChangeAspect="1"/>
          </p:cNvPicPr>
          <p:nvPr>
            <p:ph type="pic" sz="quarter" idx="14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7" r="21127"/>
          <a:stretch>
            <a:fillRect/>
          </a:stretch>
        </p:blipFill>
        <p:spPr/>
      </p:pic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26823AEC-7DA9-4B94-9D65-719D139AF3DE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8" b="23988"/>
          <a:stretch>
            <a:fillRect/>
          </a:stretch>
        </p:blipFill>
        <p:spPr/>
      </p:pic>
      <p:sp>
        <p:nvSpPr>
          <p:cNvPr id="142" name="Slide Number Placeholder 17">
            <a:extLst>
              <a:ext uri="{FF2B5EF4-FFF2-40B4-BE49-F238E27FC236}">
                <a16:creationId xmlns:a16="http://schemas.microsoft.com/office/drawing/2014/main" id="{CC55EE88-68A8-4D84-9C87-E7A10E8ADD68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id="{D8E26F69-F6CE-4984-95B5-4A5BB39B062F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95AD00AD-DBC2-4D26-B998-72497063D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</p:spPr>
        <p:txBody>
          <a:bodyPr/>
          <a:lstStyle/>
          <a:p>
            <a:r>
              <a:rPr lang="en-US" b="1" dirty="0"/>
              <a:t>Our </a:t>
            </a:r>
            <a:r>
              <a:rPr lang="en-US" b="1" dirty="0" err="1"/>
              <a:t>Portfolilo</a:t>
            </a:r>
            <a:endParaRPr lang="en-US" b="1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2BF7B625-03BB-4685-A73E-DF651E569D59}"/>
              </a:ext>
            </a:extLst>
          </p:cNvPr>
          <p:cNvGrpSpPr/>
          <p:nvPr/>
        </p:nvGrpSpPr>
        <p:grpSpPr>
          <a:xfrm>
            <a:off x="7690815" y="2317344"/>
            <a:ext cx="4125568" cy="1188149"/>
            <a:chOff x="6580543" y="1839693"/>
            <a:chExt cx="4125568" cy="1188149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9BE1A4A-32EE-4BFA-B10B-20B1D9D4F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543" y="1839693"/>
              <a:ext cx="1206860" cy="1188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7" name="TextBox 34">
              <a:extLst>
                <a:ext uri="{FF2B5EF4-FFF2-40B4-BE49-F238E27FC236}">
                  <a16:creationId xmlns:a16="http://schemas.microsoft.com/office/drawing/2014/main" id="{C13AA75A-9D5D-45B4-BF5D-495E95B50524}"/>
                </a:ext>
              </a:extLst>
            </p:cNvPr>
            <p:cNvSpPr txBox="1"/>
            <p:nvPr/>
          </p:nvSpPr>
          <p:spPr>
            <a:xfrm>
              <a:off x="6733183" y="2002880"/>
              <a:ext cx="90158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5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1</a:t>
              </a: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3BF15B94-B1F9-49F3-B29C-D5CC44AC8C3C}"/>
                </a:ext>
              </a:extLst>
            </p:cNvPr>
            <p:cNvGrpSpPr/>
            <p:nvPr/>
          </p:nvGrpSpPr>
          <p:grpSpPr>
            <a:xfrm>
              <a:off x="7933426" y="1839693"/>
              <a:ext cx="2772685" cy="1149057"/>
              <a:chOff x="7485740" y="850900"/>
              <a:chExt cx="2772685" cy="1149057"/>
            </a:xfrm>
          </p:grpSpPr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E46A8E04-2E7A-46B7-8F16-E776BFCB6188}"/>
                  </a:ext>
                </a:extLst>
              </p:cNvPr>
              <p:cNvSpPr/>
              <p:nvPr/>
            </p:nvSpPr>
            <p:spPr>
              <a:xfrm>
                <a:off x="7485740" y="850900"/>
                <a:ext cx="24681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dirty="0">
                    <a:latin typeface="Roboto" panose="02000000000000000000" pitchFamily="2" charset="0"/>
                    <a:ea typeface="Roboto" panose="02000000000000000000" pitchFamily="2" charset="0"/>
                    <a:cs typeface="Open Sans" panose="020B0606030504020204" pitchFamily="34" charset="0"/>
                  </a:rPr>
                  <a:t>QUALITY IS VALUE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6D23D1FA-A024-420B-98D2-C4F114CA1307}"/>
                  </a:ext>
                </a:extLst>
              </p:cNvPr>
              <p:cNvSpPr/>
              <p:nvPr/>
            </p:nvSpPr>
            <p:spPr>
              <a:xfrm>
                <a:off x="7504790" y="1261293"/>
                <a:ext cx="275363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Your sample text is here to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give you more </a:t>
                </a:r>
                <a:r>
                  <a:rPr lang="en-US" sz="1400" dirty="0" err="1">
                    <a:latin typeface="Roboto" panose="02000000000000000000" pitchFamily="2" charset="0"/>
                    <a:ea typeface="Roboto" panose="02000000000000000000" pitchFamily="2" charset="0"/>
                  </a:rPr>
                  <a:t>confort</a:t>
                </a:r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 to write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own text instead.</a:t>
                </a:r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F3340EF-9556-429A-8546-649ED38A9572}"/>
              </a:ext>
            </a:extLst>
          </p:cNvPr>
          <p:cNvGrpSpPr/>
          <p:nvPr/>
        </p:nvGrpSpPr>
        <p:grpSpPr>
          <a:xfrm>
            <a:off x="375616" y="4995000"/>
            <a:ext cx="4125568" cy="1188149"/>
            <a:chOff x="6580543" y="1839693"/>
            <a:chExt cx="4125568" cy="1188149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E5B56ED1-80F4-4B1D-AF4E-C006460F9E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543" y="1839693"/>
              <a:ext cx="1206860" cy="1188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3" name="TextBox 34">
              <a:extLst>
                <a:ext uri="{FF2B5EF4-FFF2-40B4-BE49-F238E27FC236}">
                  <a16:creationId xmlns:a16="http://schemas.microsoft.com/office/drawing/2014/main" id="{F725B6E4-48D1-49E8-831B-E03B2BEE1DB3}"/>
                </a:ext>
              </a:extLst>
            </p:cNvPr>
            <p:cNvSpPr txBox="1"/>
            <p:nvPr/>
          </p:nvSpPr>
          <p:spPr>
            <a:xfrm>
              <a:off x="6733183" y="2002880"/>
              <a:ext cx="90158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5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2</a:t>
              </a: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B40C814C-9F5A-4948-820B-B5E0C6358222}"/>
                </a:ext>
              </a:extLst>
            </p:cNvPr>
            <p:cNvGrpSpPr/>
            <p:nvPr/>
          </p:nvGrpSpPr>
          <p:grpSpPr>
            <a:xfrm>
              <a:off x="7933426" y="1839693"/>
              <a:ext cx="2772685" cy="1149057"/>
              <a:chOff x="7485740" y="850900"/>
              <a:chExt cx="2772685" cy="1149057"/>
            </a:xfrm>
          </p:grpSpPr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4F44E571-26C1-401D-BB9A-EB21400149B1}"/>
                  </a:ext>
                </a:extLst>
              </p:cNvPr>
              <p:cNvSpPr/>
              <p:nvPr/>
            </p:nvSpPr>
            <p:spPr>
              <a:xfrm>
                <a:off x="7485740" y="850900"/>
                <a:ext cx="24681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dirty="0">
                    <a:latin typeface="Roboto" panose="02000000000000000000" pitchFamily="2" charset="0"/>
                    <a:ea typeface="Roboto" panose="02000000000000000000" pitchFamily="2" charset="0"/>
                    <a:cs typeface="Open Sans" panose="020B0606030504020204" pitchFamily="34" charset="0"/>
                  </a:rPr>
                  <a:t>QUALITY IS VALUE</a:t>
                </a:r>
              </a:p>
            </p:txBody>
          </p: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9F440E59-20BD-4799-BC62-6617FF5445B3}"/>
                  </a:ext>
                </a:extLst>
              </p:cNvPr>
              <p:cNvSpPr/>
              <p:nvPr/>
            </p:nvSpPr>
            <p:spPr>
              <a:xfrm>
                <a:off x="7504790" y="1261293"/>
                <a:ext cx="275363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Your sample text is here to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give you more </a:t>
                </a:r>
                <a:r>
                  <a:rPr lang="en-US" sz="1400" dirty="0" err="1">
                    <a:latin typeface="Roboto" panose="02000000000000000000" pitchFamily="2" charset="0"/>
                    <a:ea typeface="Roboto" panose="02000000000000000000" pitchFamily="2" charset="0"/>
                  </a:rPr>
                  <a:t>confort</a:t>
                </a:r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 to write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own text instead.</a:t>
                </a:r>
              </a:p>
            </p:txBody>
          </p:sp>
        </p:grpSp>
      </p:grpSp>
      <p:pic>
        <p:nvPicPr>
          <p:cNvPr id="131" name="Picture Placeholder 130">
            <a:extLst>
              <a:ext uri="{FF2B5EF4-FFF2-40B4-BE49-F238E27FC236}">
                <a16:creationId xmlns:a16="http://schemas.microsoft.com/office/drawing/2014/main" id="{66957FB5-DA15-4414-85FD-D3D9D979E308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0" r="27560"/>
          <a:stretch>
            <a:fillRect/>
          </a:stretch>
        </p:blipFill>
        <p:spPr/>
      </p:pic>
      <p:pic>
        <p:nvPicPr>
          <p:cNvPr id="134" name="Picture Placeholder 133">
            <a:extLst>
              <a:ext uri="{FF2B5EF4-FFF2-40B4-BE49-F238E27FC236}">
                <a16:creationId xmlns:a16="http://schemas.microsoft.com/office/drawing/2014/main" id="{C0D15F34-3076-4C8C-8BC8-6B509EF687AD}"/>
              </a:ext>
            </a:extLst>
          </p:cNvPr>
          <p:cNvPicPr>
            <a:picLocks noGrp="1" noChangeAspect="1"/>
          </p:cNvPicPr>
          <p:nvPr>
            <p:ph type="pic" sz="quarter" idx="15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0" r="1798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70670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5" name="Title 13">
            <a:extLst>
              <a:ext uri="{FF2B5EF4-FFF2-40B4-BE49-F238E27FC236}">
                <a16:creationId xmlns:a16="http://schemas.microsoft.com/office/drawing/2014/main" id="{A179A8EA-B920-4BA9-9EEE-5CA9FDD706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Timeline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4480439-AA8F-407E-9D01-C15E3BBA345C}"/>
              </a:ext>
            </a:extLst>
          </p:cNvPr>
          <p:cNvGrpSpPr/>
          <p:nvPr/>
        </p:nvGrpSpPr>
        <p:grpSpPr>
          <a:xfrm>
            <a:off x="1053848" y="1916951"/>
            <a:ext cx="3832728" cy="888062"/>
            <a:chOff x="1101272" y="1861760"/>
            <a:chExt cx="3832728" cy="888062"/>
          </a:xfrm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37D786F-F1CF-4AC5-BA92-B3FB3C932938}"/>
                </a:ext>
              </a:extLst>
            </p:cNvPr>
            <p:cNvSpPr/>
            <p:nvPr/>
          </p:nvSpPr>
          <p:spPr>
            <a:xfrm>
              <a:off x="1101272" y="2144528"/>
              <a:ext cx="38327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E8C1DE4-9990-4F77-B24C-7729504B38DD}"/>
                </a:ext>
              </a:extLst>
            </p:cNvPr>
            <p:cNvSpPr txBox="1"/>
            <p:nvPr/>
          </p:nvSpPr>
          <p:spPr>
            <a:xfrm>
              <a:off x="4217137" y="1861760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2012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6CB058A8-6AB2-4C08-B654-5D121B1C3A9C}"/>
              </a:ext>
            </a:extLst>
          </p:cNvPr>
          <p:cNvGrpSpPr/>
          <p:nvPr/>
        </p:nvGrpSpPr>
        <p:grpSpPr>
          <a:xfrm>
            <a:off x="1053848" y="3383064"/>
            <a:ext cx="3832728" cy="888062"/>
            <a:chOff x="1101272" y="1861760"/>
            <a:chExt cx="3832728" cy="888062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402FD51-5909-40BE-83C4-49624B2F1BA1}"/>
                </a:ext>
              </a:extLst>
            </p:cNvPr>
            <p:cNvSpPr/>
            <p:nvPr/>
          </p:nvSpPr>
          <p:spPr>
            <a:xfrm>
              <a:off x="1101272" y="2144528"/>
              <a:ext cx="38327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C4579B37-2863-4ECA-93E2-3249BA42996C}"/>
                </a:ext>
              </a:extLst>
            </p:cNvPr>
            <p:cNvSpPr txBox="1"/>
            <p:nvPr/>
          </p:nvSpPr>
          <p:spPr>
            <a:xfrm>
              <a:off x="4217137" y="1861760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2013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9DAB0AC-2CC6-44C8-9D08-0DC62D1E9EBD}"/>
              </a:ext>
            </a:extLst>
          </p:cNvPr>
          <p:cNvGrpSpPr/>
          <p:nvPr/>
        </p:nvGrpSpPr>
        <p:grpSpPr>
          <a:xfrm>
            <a:off x="1053848" y="4849178"/>
            <a:ext cx="3832728" cy="888062"/>
            <a:chOff x="1101272" y="1861760"/>
            <a:chExt cx="3832728" cy="888062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A2F47672-E898-4463-BA9E-1511668EB467}"/>
                </a:ext>
              </a:extLst>
            </p:cNvPr>
            <p:cNvSpPr/>
            <p:nvPr/>
          </p:nvSpPr>
          <p:spPr>
            <a:xfrm>
              <a:off x="1101272" y="2144528"/>
              <a:ext cx="38327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65D9A897-EC84-4B65-A1E8-587A1877C694}"/>
                </a:ext>
              </a:extLst>
            </p:cNvPr>
            <p:cNvSpPr txBox="1"/>
            <p:nvPr/>
          </p:nvSpPr>
          <p:spPr>
            <a:xfrm>
              <a:off x="4217137" y="1861760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2014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8987CDAD-2152-4728-8F36-DEA54D464723}"/>
              </a:ext>
            </a:extLst>
          </p:cNvPr>
          <p:cNvGrpSpPr/>
          <p:nvPr/>
        </p:nvGrpSpPr>
        <p:grpSpPr>
          <a:xfrm>
            <a:off x="7314948" y="2340825"/>
            <a:ext cx="3832728" cy="856708"/>
            <a:chOff x="7314948" y="2340825"/>
            <a:chExt cx="3832728" cy="856708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921DB53-FDF4-43EE-84AE-FDC38A1CA673}"/>
                </a:ext>
              </a:extLst>
            </p:cNvPr>
            <p:cNvSpPr/>
            <p:nvPr/>
          </p:nvSpPr>
          <p:spPr>
            <a:xfrm>
              <a:off x="7314948" y="2623593"/>
              <a:ext cx="3832728" cy="573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289E0C1-B0A6-4869-BF45-7622F9742937}"/>
                </a:ext>
              </a:extLst>
            </p:cNvPr>
            <p:cNvSpPr txBox="1"/>
            <p:nvPr/>
          </p:nvSpPr>
          <p:spPr>
            <a:xfrm>
              <a:off x="7314948" y="2340825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2015</a:t>
              </a:r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D3FC2A24-DFA1-400F-8A08-7243B949CA58}"/>
              </a:ext>
            </a:extLst>
          </p:cNvPr>
          <p:cNvSpPr/>
          <p:nvPr/>
        </p:nvSpPr>
        <p:spPr>
          <a:xfrm>
            <a:off x="7314948" y="4089706"/>
            <a:ext cx="3832728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standard dummy text ever since the 1500s, when an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4290AEE-731B-4E3B-9FB6-229E184DA862}"/>
              </a:ext>
            </a:extLst>
          </p:cNvPr>
          <p:cNvSpPr txBox="1"/>
          <p:nvPr/>
        </p:nvSpPr>
        <p:spPr>
          <a:xfrm>
            <a:off x="7314948" y="3806938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2016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490A1D-6CD1-4834-8108-DD0F064958BA}"/>
              </a:ext>
            </a:extLst>
          </p:cNvPr>
          <p:cNvSpPr/>
          <p:nvPr/>
        </p:nvSpPr>
        <p:spPr>
          <a:xfrm>
            <a:off x="7314948" y="5555820"/>
            <a:ext cx="3832728" cy="573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standard dummy text ever since the 1500s, when an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0F049E3-35E8-451F-8854-5AA72C75D473}"/>
              </a:ext>
            </a:extLst>
          </p:cNvPr>
          <p:cNvSpPr txBox="1"/>
          <p:nvPr/>
        </p:nvSpPr>
        <p:spPr>
          <a:xfrm>
            <a:off x="7314948" y="5273052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Roboto" panose="02000000000000000000" pitchFamily="2" charset="0"/>
                <a:ea typeface="Roboto" panose="02000000000000000000" pitchFamily="2" charset="0"/>
              </a:rPr>
              <a:t>2017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A47D7B8D-2543-48F0-B0A8-645B61656593}"/>
              </a:ext>
            </a:extLst>
          </p:cNvPr>
          <p:cNvSpPr>
            <a:spLocks/>
          </p:cNvSpPr>
          <p:nvPr/>
        </p:nvSpPr>
        <p:spPr bwMode="auto">
          <a:xfrm>
            <a:off x="6040438" y="2287588"/>
            <a:ext cx="71438" cy="3641725"/>
          </a:xfrm>
          <a:custGeom>
            <a:avLst/>
            <a:gdLst>
              <a:gd name="T0" fmla="*/ 47 w 47"/>
              <a:gd name="T1" fmla="*/ 2348 h 2371"/>
              <a:gd name="T2" fmla="*/ 24 w 47"/>
              <a:gd name="T3" fmla="*/ 2371 h 2371"/>
              <a:gd name="T4" fmla="*/ 0 w 47"/>
              <a:gd name="T5" fmla="*/ 2348 h 2371"/>
              <a:gd name="T6" fmla="*/ 0 w 47"/>
              <a:gd name="T7" fmla="*/ 23 h 2371"/>
              <a:gd name="T8" fmla="*/ 24 w 47"/>
              <a:gd name="T9" fmla="*/ 0 h 2371"/>
              <a:gd name="T10" fmla="*/ 47 w 47"/>
              <a:gd name="T11" fmla="*/ 23 h 2371"/>
              <a:gd name="T12" fmla="*/ 47 w 47"/>
              <a:gd name="T13" fmla="*/ 2348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371">
                <a:moveTo>
                  <a:pt x="47" y="2348"/>
                </a:moveTo>
                <a:cubicBezTo>
                  <a:pt x="47" y="2361"/>
                  <a:pt x="36" y="2371"/>
                  <a:pt x="24" y="2371"/>
                </a:cubicBezTo>
                <a:cubicBezTo>
                  <a:pt x="11" y="2371"/>
                  <a:pt x="0" y="2361"/>
                  <a:pt x="0" y="2348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0"/>
                  <a:pt x="11" y="0"/>
                  <a:pt x="24" y="0"/>
                </a:cubicBezTo>
                <a:cubicBezTo>
                  <a:pt x="36" y="0"/>
                  <a:pt x="47" y="10"/>
                  <a:pt x="47" y="23"/>
                </a:cubicBezTo>
                <a:lnTo>
                  <a:pt x="47" y="234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EFD2795D-2099-405A-986D-8C241318707B}"/>
              </a:ext>
            </a:extLst>
          </p:cNvPr>
          <p:cNvSpPr>
            <a:spLocks/>
          </p:cNvSpPr>
          <p:nvPr/>
        </p:nvSpPr>
        <p:spPr bwMode="auto">
          <a:xfrm>
            <a:off x="5994400" y="2932113"/>
            <a:ext cx="303213" cy="169863"/>
          </a:xfrm>
          <a:custGeom>
            <a:avLst/>
            <a:gdLst>
              <a:gd name="T0" fmla="*/ 166 w 197"/>
              <a:gd name="T1" fmla="*/ 24 h 110"/>
              <a:gd name="T2" fmla="*/ 101 w 197"/>
              <a:gd name="T3" fmla="*/ 24 h 110"/>
              <a:gd name="T4" fmla="*/ 55 w 197"/>
              <a:gd name="T5" fmla="*/ 0 h 110"/>
              <a:gd name="T6" fmla="*/ 0 w 197"/>
              <a:gd name="T7" fmla="*/ 55 h 110"/>
              <a:gd name="T8" fmla="*/ 55 w 197"/>
              <a:gd name="T9" fmla="*/ 110 h 110"/>
              <a:gd name="T10" fmla="*/ 101 w 197"/>
              <a:gd name="T11" fmla="*/ 85 h 110"/>
              <a:gd name="T12" fmla="*/ 166 w 197"/>
              <a:gd name="T13" fmla="*/ 85 h 110"/>
              <a:gd name="T14" fmla="*/ 197 w 197"/>
              <a:gd name="T15" fmla="*/ 55 h 110"/>
              <a:gd name="T16" fmla="*/ 166 w 197"/>
              <a:gd name="T17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0">
                <a:moveTo>
                  <a:pt x="166" y="24"/>
                </a:moveTo>
                <a:cubicBezTo>
                  <a:pt x="101" y="24"/>
                  <a:pt x="101" y="24"/>
                  <a:pt x="101" y="24"/>
                </a:cubicBezTo>
                <a:cubicBezTo>
                  <a:pt x="91" y="9"/>
                  <a:pt x="7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10"/>
                  <a:pt x="55" y="110"/>
                </a:cubicBezTo>
                <a:cubicBezTo>
                  <a:pt x="75" y="110"/>
                  <a:pt x="91" y="100"/>
                  <a:pt x="101" y="85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83" y="85"/>
                  <a:pt x="197" y="72"/>
                  <a:pt x="197" y="55"/>
                </a:cubicBezTo>
                <a:cubicBezTo>
                  <a:pt x="197" y="38"/>
                  <a:pt x="183" y="24"/>
                  <a:pt x="166" y="24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7">
            <a:extLst>
              <a:ext uri="{FF2B5EF4-FFF2-40B4-BE49-F238E27FC236}">
                <a16:creationId xmlns:a16="http://schemas.microsoft.com/office/drawing/2014/main" id="{D9488032-59EE-4233-8B46-546313825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2546351"/>
            <a:ext cx="944563" cy="939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8">
            <a:extLst>
              <a:ext uri="{FF2B5EF4-FFF2-40B4-BE49-F238E27FC236}">
                <a16:creationId xmlns:a16="http://schemas.microsoft.com/office/drawing/2014/main" id="{724DF4DB-F0A3-4FD4-9746-E0C17AC1B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2674938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5AF5D5A0-F727-428F-BF19-CB7F6F8CDEC2}"/>
              </a:ext>
            </a:extLst>
          </p:cNvPr>
          <p:cNvSpPr>
            <a:spLocks/>
          </p:cNvSpPr>
          <p:nvPr/>
        </p:nvSpPr>
        <p:spPr bwMode="auto">
          <a:xfrm>
            <a:off x="5994400" y="4376738"/>
            <a:ext cx="303213" cy="169863"/>
          </a:xfrm>
          <a:custGeom>
            <a:avLst/>
            <a:gdLst>
              <a:gd name="T0" fmla="*/ 166 w 197"/>
              <a:gd name="T1" fmla="*/ 25 h 111"/>
              <a:gd name="T2" fmla="*/ 101 w 197"/>
              <a:gd name="T3" fmla="*/ 25 h 111"/>
              <a:gd name="T4" fmla="*/ 55 w 197"/>
              <a:gd name="T5" fmla="*/ 0 h 111"/>
              <a:gd name="T6" fmla="*/ 0 w 197"/>
              <a:gd name="T7" fmla="*/ 55 h 111"/>
              <a:gd name="T8" fmla="*/ 55 w 197"/>
              <a:gd name="T9" fmla="*/ 111 h 111"/>
              <a:gd name="T10" fmla="*/ 101 w 197"/>
              <a:gd name="T11" fmla="*/ 86 h 111"/>
              <a:gd name="T12" fmla="*/ 166 w 197"/>
              <a:gd name="T13" fmla="*/ 86 h 111"/>
              <a:gd name="T14" fmla="*/ 197 w 197"/>
              <a:gd name="T15" fmla="*/ 55 h 111"/>
              <a:gd name="T16" fmla="*/ 166 w 197"/>
              <a:gd name="T17" fmla="*/ 2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1">
                <a:moveTo>
                  <a:pt x="166" y="25"/>
                </a:moveTo>
                <a:cubicBezTo>
                  <a:pt x="101" y="25"/>
                  <a:pt x="101" y="25"/>
                  <a:pt x="101" y="25"/>
                </a:cubicBezTo>
                <a:cubicBezTo>
                  <a:pt x="91" y="10"/>
                  <a:pt x="75" y="0"/>
                  <a:pt x="55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1"/>
                  <a:pt x="55" y="111"/>
                </a:cubicBezTo>
                <a:cubicBezTo>
                  <a:pt x="75" y="111"/>
                  <a:pt x="91" y="101"/>
                  <a:pt x="101" y="8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83" y="86"/>
                  <a:pt x="197" y="72"/>
                  <a:pt x="197" y="55"/>
                </a:cubicBezTo>
                <a:cubicBezTo>
                  <a:pt x="197" y="39"/>
                  <a:pt x="183" y="25"/>
                  <a:pt x="166" y="25"/>
                </a:cubicBez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Oval 10">
            <a:extLst>
              <a:ext uri="{FF2B5EF4-FFF2-40B4-BE49-F238E27FC236}">
                <a16:creationId xmlns:a16="http://schemas.microsoft.com/office/drawing/2014/main" id="{016AD0EE-CCE1-4BA8-87E8-7C5D186878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3992563"/>
            <a:ext cx="944563" cy="9382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Oval 11">
            <a:extLst>
              <a:ext uri="{FF2B5EF4-FFF2-40B4-BE49-F238E27FC236}">
                <a16:creationId xmlns:a16="http://schemas.microsoft.com/office/drawing/2014/main" id="{8CBE7C31-B9B7-4320-8B9E-DEB2D3E3AC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4119563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2">
            <a:extLst>
              <a:ext uri="{FF2B5EF4-FFF2-40B4-BE49-F238E27FC236}">
                <a16:creationId xmlns:a16="http://schemas.microsoft.com/office/drawing/2014/main" id="{95776133-9766-4D53-A1CA-3C6AF82BD868}"/>
              </a:ext>
            </a:extLst>
          </p:cNvPr>
          <p:cNvSpPr>
            <a:spLocks/>
          </p:cNvSpPr>
          <p:nvPr/>
        </p:nvSpPr>
        <p:spPr bwMode="auto">
          <a:xfrm>
            <a:off x="5994400" y="5822951"/>
            <a:ext cx="303213" cy="168275"/>
          </a:xfrm>
          <a:custGeom>
            <a:avLst/>
            <a:gdLst>
              <a:gd name="T0" fmla="*/ 166 w 197"/>
              <a:gd name="T1" fmla="*/ 25 h 110"/>
              <a:gd name="T2" fmla="*/ 101 w 197"/>
              <a:gd name="T3" fmla="*/ 25 h 110"/>
              <a:gd name="T4" fmla="*/ 55 w 197"/>
              <a:gd name="T5" fmla="*/ 0 h 110"/>
              <a:gd name="T6" fmla="*/ 0 w 197"/>
              <a:gd name="T7" fmla="*/ 55 h 110"/>
              <a:gd name="T8" fmla="*/ 55 w 197"/>
              <a:gd name="T9" fmla="*/ 110 h 110"/>
              <a:gd name="T10" fmla="*/ 101 w 197"/>
              <a:gd name="T11" fmla="*/ 86 h 110"/>
              <a:gd name="T12" fmla="*/ 166 w 197"/>
              <a:gd name="T13" fmla="*/ 86 h 110"/>
              <a:gd name="T14" fmla="*/ 197 w 197"/>
              <a:gd name="T15" fmla="*/ 55 h 110"/>
              <a:gd name="T16" fmla="*/ 166 w 197"/>
              <a:gd name="T17" fmla="*/ 2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0">
                <a:moveTo>
                  <a:pt x="166" y="25"/>
                </a:moveTo>
                <a:cubicBezTo>
                  <a:pt x="101" y="25"/>
                  <a:pt x="101" y="25"/>
                  <a:pt x="101" y="25"/>
                </a:cubicBezTo>
                <a:cubicBezTo>
                  <a:pt x="91" y="10"/>
                  <a:pt x="75" y="0"/>
                  <a:pt x="55" y="0"/>
                </a:cubicBezTo>
                <a:cubicBezTo>
                  <a:pt x="25" y="0"/>
                  <a:pt x="0" y="25"/>
                  <a:pt x="0" y="55"/>
                </a:cubicBezTo>
                <a:cubicBezTo>
                  <a:pt x="0" y="86"/>
                  <a:pt x="25" y="110"/>
                  <a:pt x="55" y="110"/>
                </a:cubicBezTo>
                <a:cubicBezTo>
                  <a:pt x="75" y="110"/>
                  <a:pt x="91" y="100"/>
                  <a:pt x="101" y="8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83" y="86"/>
                  <a:pt x="197" y="72"/>
                  <a:pt x="197" y="55"/>
                </a:cubicBezTo>
                <a:cubicBezTo>
                  <a:pt x="197" y="38"/>
                  <a:pt x="183" y="25"/>
                  <a:pt x="166" y="25"/>
                </a:cubicBezTo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Oval 13">
            <a:extLst>
              <a:ext uri="{FF2B5EF4-FFF2-40B4-BE49-F238E27FC236}">
                <a16:creationId xmlns:a16="http://schemas.microsoft.com/office/drawing/2014/main" id="{008B2026-7F28-47E8-B739-0DB50E027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5437188"/>
            <a:ext cx="944563" cy="939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Oval 14">
            <a:extLst>
              <a:ext uri="{FF2B5EF4-FFF2-40B4-BE49-F238E27FC236}">
                <a16:creationId xmlns:a16="http://schemas.microsoft.com/office/drawing/2014/main" id="{6B8444EB-C08C-4BAF-8D3A-8CB0E9613C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0" y="5565776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Freeform 15">
            <a:extLst>
              <a:ext uri="{FF2B5EF4-FFF2-40B4-BE49-F238E27FC236}">
                <a16:creationId xmlns:a16="http://schemas.microsoft.com/office/drawing/2014/main" id="{CC7B1943-803B-45CF-8F58-D42A1B2A8129}"/>
              </a:ext>
            </a:extLst>
          </p:cNvPr>
          <p:cNvSpPr>
            <a:spLocks/>
          </p:cNvSpPr>
          <p:nvPr/>
        </p:nvSpPr>
        <p:spPr bwMode="auto">
          <a:xfrm>
            <a:off x="5859463" y="2214563"/>
            <a:ext cx="303213" cy="168275"/>
          </a:xfrm>
          <a:custGeom>
            <a:avLst/>
            <a:gdLst>
              <a:gd name="T0" fmla="*/ 31 w 197"/>
              <a:gd name="T1" fmla="*/ 24 h 110"/>
              <a:gd name="T2" fmla="*/ 96 w 197"/>
              <a:gd name="T3" fmla="*/ 24 h 110"/>
              <a:gd name="T4" fmla="*/ 142 w 197"/>
              <a:gd name="T5" fmla="*/ 0 h 110"/>
              <a:gd name="T6" fmla="*/ 197 w 197"/>
              <a:gd name="T7" fmla="*/ 55 h 110"/>
              <a:gd name="T8" fmla="*/ 142 w 197"/>
              <a:gd name="T9" fmla="*/ 110 h 110"/>
              <a:gd name="T10" fmla="*/ 96 w 197"/>
              <a:gd name="T11" fmla="*/ 85 h 110"/>
              <a:gd name="T12" fmla="*/ 31 w 197"/>
              <a:gd name="T13" fmla="*/ 85 h 110"/>
              <a:gd name="T14" fmla="*/ 0 w 197"/>
              <a:gd name="T15" fmla="*/ 55 h 110"/>
              <a:gd name="T16" fmla="*/ 31 w 197"/>
              <a:gd name="T17" fmla="*/ 24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0">
                <a:moveTo>
                  <a:pt x="31" y="24"/>
                </a:moveTo>
                <a:cubicBezTo>
                  <a:pt x="96" y="24"/>
                  <a:pt x="96" y="24"/>
                  <a:pt x="96" y="24"/>
                </a:cubicBezTo>
                <a:cubicBezTo>
                  <a:pt x="106" y="9"/>
                  <a:pt x="122" y="0"/>
                  <a:pt x="142" y="0"/>
                </a:cubicBezTo>
                <a:cubicBezTo>
                  <a:pt x="172" y="0"/>
                  <a:pt x="197" y="24"/>
                  <a:pt x="197" y="55"/>
                </a:cubicBezTo>
                <a:cubicBezTo>
                  <a:pt x="197" y="85"/>
                  <a:pt x="172" y="110"/>
                  <a:pt x="142" y="110"/>
                </a:cubicBezTo>
                <a:cubicBezTo>
                  <a:pt x="122" y="110"/>
                  <a:pt x="106" y="100"/>
                  <a:pt x="96" y="85"/>
                </a:cubicBezTo>
                <a:cubicBezTo>
                  <a:pt x="31" y="85"/>
                  <a:pt x="31" y="85"/>
                  <a:pt x="31" y="85"/>
                </a:cubicBezTo>
                <a:cubicBezTo>
                  <a:pt x="14" y="85"/>
                  <a:pt x="0" y="72"/>
                  <a:pt x="0" y="55"/>
                </a:cubicBezTo>
                <a:cubicBezTo>
                  <a:pt x="0" y="38"/>
                  <a:pt x="14" y="24"/>
                  <a:pt x="31" y="24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Oval 16">
            <a:extLst>
              <a:ext uri="{FF2B5EF4-FFF2-40B4-BE49-F238E27FC236}">
                <a16:creationId xmlns:a16="http://schemas.microsoft.com/office/drawing/2014/main" id="{0C85810F-BE78-4211-9587-53EC96686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9038" y="1828801"/>
            <a:ext cx="942975" cy="939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Oval 17">
            <a:extLst>
              <a:ext uri="{FF2B5EF4-FFF2-40B4-BE49-F238E27FC236}">
                <a16:creationId xmlns:a16="http://schemas.microsoft.com/office/drawing/2014/main" id="{FCF384A1-E599-4CCE-82B8-9D2C30477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1957388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8">
            <a:extLst>
              <a:ext uri="{FF2B5EF4-FFF2-40B4-BE49-F238E27FC236}">
                <a16:creationId xmlns:a16="http://schemas.microsoft.com/office/drawing/2014/main" id="{4B9E732A-B081-41CA-8490-EF74010F7D24}"/>
              </a:ext>
            </a:extLst>
          </p:cNvPr>
          <p:cNvSpPr>
            <a:spLocks/>
          </p:cNvSpPr>
          <p:nvPr/>
        </p:nvSpPr>
        <p:spPr bwMode="auto">
          <a:xfrm>
            <a:off x="5859463" y="3659188"/>
            <a:ext cx="303213" cy="169863"/>
          </a:xfrm>
          <a:custGeom>
            <a:avLst/>
            <a:gdLst>
              <a:gd name="T0" fmla="*/ 31 w 197"/>
              <a:gd name="T1" fmla="*/ 25 h 111"/>
              <a:gd name="T2" fmla="*/ 96 w 197"/>
              <a:gd name="T3" fmla="*/ 25 h 111"/>
              <a:gd name="T4" fmla="*/ 142 w 197"/>
              <a:gd name="T5" fmla="*/ 0 h 111"/>
              <a:gd name="T6" fmla="*/ 197 w 197"/>
              <a:gd name="T7" fmla="*/ 55 h 111"/>
              <a:gd name="T8" fmla="*/ 142 w 197"/>
              <a:gd name="T9" fmla="*/ 111 h 111"/>
              <a:gd name="T10" fmla="*/ 96 w 197"/>
              <a:gd name="T11" fmla="*/ 86 h 111"/>
              <a:gd name="T12" fmla="*/ 31 w 197"/>
              <a:gd name="T13" fmla="*/ 86 h 111"/>
              <a:gd name="T14" fmla="*/ 0 w 197"/>
              <a:gd name="T15" fmla="*/ 55 h 111"/>
              <a:gd name="T16" fmla="*/ 31 w 197"/>
              <a:gd name="T17" fmla="*/ 2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1">
                <a:moveTo>
                  <a:pt x="31" y="25"/>
                </a:moveTo>
                <a:cubicBezTo>
                  <a:pt x="96" y="25"/>
                  <a:pt x="96" y="25"/>
                  <a:pt x="96" y="25"/>
                </a:cubicBezTo>
                <a:cubicBezTo>
                  <a:pt x="106" y="10"/>
                  <a:pt x="122" y="0"/>
                  <a:pt x="142" y="0"/>
                </a:cubicBezTo>
                <a:cubicBezTo>
                  <a:pt x="172" y="0"/>
                  <a:pt x="197" y="25"/>
                  <a:pt x="197" y="55"/>
                </a:cubicBezTo>
                <a:cubicBezTo>
                  <a:pt x="197" y="86"/>
                  <a:pt x="172" y="111"/>
                  <a:pt x="142" y="111"/>
                </a:cubicBezTo>
                <a:cubicBezTo>
                  <a:pt x="122" y="111"/>
                  <a:pt x="106" y="101"/>
                  <a:pt x="96" y="86"/>
                </a:cubicBezTo>
                <a:cubicBezTo>
                  <a:pt x="31" y="86"/>
                  <a:pt x="31" y="86"/>
                  <a:pt x="31" y="86"/>
                </a:cubicBezTo>
                <a:cubicBezTo>
                  <a:pt x="14" y="86"/>
                  <a:pt x="0" y="72"/>
                  <a:pt x="0" y="55"/>
                </a:cubicBezTo>
                <a:cubicBezTo>
                  <a:pt x="0" y="39"/>
                  <a:pt x="14" y="25"/>
                  <a:pt x="31" y="25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Oval 19">
            <a:extLst>
              <a:ext uri="{FF2B5EF4-FFF2-40B4-BE49-F238E27FC236}">
                <a16:creationId xmlns:a16="http://schemas.microsoft.com/office/drawing/2014/main" id="{508686C3-F5E1-43EE-8316-2648A93F8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9038" y="3275013"/>
            <a:ext cx="942975" cy="938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Oval 20">
            <a:extLst>
              <a:ext uri="{FF2B5EF4-FFF2-40B4-BE49-F238E27FC236}">
                <a16:creationId xmlns:a16="http://schemas.microsoft.com/office/drawing/2014/main" id="{ECA31549-F796-40BF-A4D1-8BD5C55043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3402013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21">
            <a:extLst>
              <a:ext uri="{FF2B5EF4-FFF2-40B4-BE49-F238E27FC236}">
                <a16:creationId xmlns:a16="http://schemas.microsoft.com/office/drawing/2014/main" id="{20FFCEF1-0744-4035-9686-96D308B29E44}"/>
              </a:ext>
            </a:extLst>
          </p:cNvPr>
          <p:cNvSpPr>
            <a:spLocks/>
          </p:cNvSpPr>
          <p:nvPr/>
        </p:nvSpPr>
        <p:spPr bwMode="auto">
          <a:xfrm>
            <a:off x="5859463" y="5105401"/>
            <a:ext cx="303213" cy="168275"/>
          </a:xfrm>
          <a:custGeom>
            <a:avLst/>
            <a:gdLst>
              <a:gd name="T0" fmla="*/ 31 w 197"/>
              <a:gd name="T1" fmla="*/ 25 h 110"/>
              <a:gd name="T2" fmla="*/ 96 w 197"/>
              <a:gd name="T3" fmla="*/ 25 h 110"/>
              <a:gd name="T4" fmla="*/ 142 w 197"/>
              <a:gd name="T5" fmla="*/ 0 h 110"/>
              <a:gd name="T6" fmla="*/ 197 w 197"/>
              <a:gd name="T7" fmla="*/ 55 h 110"/>
              <a:gd name="T8" fmla="*/ 142 w 197"/>
              <a:gd name="T9" fmla="*/ 110 h 110"/>
              <a:gd name="T10" fmla="*/ 96 w 197"/>
              <a:gd name="T11" fmla="*/ 86 h 110"/>
              <a:gd name="T12" fmla="*/ 31 w 197"/>
              <a:gd name="T13" fmla="*/ 86 h 110"/>
              <a:gd name="T14" fmla="*/ 0 w 197"/>
              <a:gd name="T15" fmla="*/ 55 h 110"/>
              <a:gd name="T16" fmla="*/ 31 w 197"/>
              <a:gd name="T17" fmla="*/ 2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7" h="110">
                <a:moveTo>
                  <a:pt x="31" y="25"/>
                </a:moveTo>
                <a:cubicBezTo>
                  <a:pt x="96" y="25"/>
                  <a:pt x="96" y="25"/>
                  <a:pt x="96" y="25"/>
                </a:cubicBezTo>
                <a:cubicBezTo>
                  <a:pt x="106" y="10"/>
                  <a:pt x="122" y="0"/>
                  <a:pt x="142" y="0"/>
                </a:cubicBezTo>
                <a:cubicBezTo>
                  <a:pt x="172" y="0"/>
                  <a:pt x="197" y="25"/>
                  <a:pt x="197" y="55"/>
                </a:cubicBezTo>
                <a:cubicBezTo>
                  <a:pt x="197" y="86"/>
                  <a:pt x="172" y="110"/>
                  <a:pt x="142" y="110"/>
                </a:cubicBezTo>
                <a:cubicBezTo>
                  <a:pt x="122" y="110"/>
                  <a:pt x="106" y="100"/>
                  <a:pt x="96" y="86"/>
                </a:cubicBezTo>
                <a:cubicBezTo>
                  <a:pt x="31" y="86"/>
                  <a:pt x="31" y="86"/>
                  <a:pt x="31" y="86"/>
                </a:cubicBezTo>
                <a:cubicBezTo>
                  <a:pt x="14" y="86"/>
                  <a:pt x="0" y="72"/>
                  <a:pt x="0" y="55"/>
                </a:cubicBezTo>
                <a:cubicBezTo>
                  <a:pt x="0" y="38"/>
                  <a:pt x="14" y="25"/>
                  <a:pt x="31" y="25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Oval 22">
            <a:extLst>
              <a:ext uri="{FF2B5EF4-FFF2-40B4-BE49-F238E27FC236}">
                <a16:creationId xmlns:a16="http://schemas.microsoft.com/office/drawing/2014/main" id="{C9C9934F-5C93-4821-8A6D-5CC10A3F6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9038" y="4719638"/>
            <a:ext cx="942975" cy="939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8" name="Oval 23">
            <a:extLst>
              <a:ext uri="{FF2B5EF4-FFF2-40B4-BE49-F238E27FC236}">
                <a16:creationId xmlns:a16="http://schemas.microsoft.com/office/drawing/2014/main" id="{86606C87-F74A-46D1-915D-B0D5B13F5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213" y="4848226"/>
            <a:ext cx="684213" cy="6826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AutoShape 13">
            <a:extLst>
              <a:ext uri="{FF2B5EF4-FFF2-40B4-BE49-F238E27FC236}">
                <a16:creationId xmlns:a16="http://schemas.microsoft.com/office/drawing/2014/main" id="{B04116E2-A4BD-49E1-9C27-02C05DC24C1B}"/>
              </a:ext>
            </a:extLst>
          </p:cNvPr>
          <p:cNvSpPr>
            <a:spLocks/>
          </p:cNvSpPr>
          <p:nvPr/>
        </p:nvSpPr>
        <p:spPr bwMode="auto">
          <a:xfrm>
            <a:off x="5266072" y="2032589"/>
            <a:ext cx="410494" cy="53222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97" name="AutoShape 4">
            <a:extLst>
              <a:ext uri="{FF2B5EF4-FFF2-40B4-BE49-F238E27FC236}">
                <a16:creationId xmlns:a16="http://schemas.microsoft.com/office/drawing/2014/main" id="{CB829148-48C9-4342-8499-3A62B52960CD}"/>
              </a:ext>
            </a:extLst>
          </p:cNvPr>
          <p:cNvSpPr>
            <a:spLocks/>
          </p:cNvSpPr>
          <p:nvPr/>
        </p:nvSpPr>
        <p:spPr bwMode="auto">
          <a:xfrm>
            <a:off x="6441752" y="2805545"/>
            <a:ext cx="488009" cy="4214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98" name="Freeform 34">
            <a:extLst>
              <a:ext uri="{FF2B5EF4-FFF2-40B4-BE49-F238E27FC236}">
                <a16:creationId xmlns:a16="http://schemas.microsoft.com/office/drawing/2014/main" id="{0A0D5F90-9547-4699-85B5-970A2BF3E423}"/>
              </a:ext>
            </a:extLst>
          </p:cNvPr>
          <p:cNvSpPr>
            <a:spLocks noEditPoints="1"/>
          </p:cNvSpPr>
          <p:nvPr/>
        </p:nvSpPr>
        <p:spPr bwMode="auto">
          <a:xfrm>
            <a:off x="5224551" y="3519636"/>
            <a:ext cx="493537" cy="447379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02" name="AutoShape 13">
            <a:extLst>
              <a:ext uri="{FF2B5EF4-FFF2-40B4-BE49-F238E27FC236}">
                <a16:creationId xmlns:a16="http://schemas.microsoft.com/office/drawing/2014/main" id="{27615CB8-C99A-4DF5-B3FA-2FC912001263}"/>
              </a:ext>
            </a:extLst>
          </p:cNvPr>
          <p:cNvSpPr>
            <a:spLocks/>
          </p:cNvSpPr>
          <p:nvPr/>
        </p:nvSpPr>
        <p:spPr bwMode="auto">
          <a:xfrm>
            <a:off x="6480509" y="4194764"/>
            <a:ext cx="410494" cy="53222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3" name="AutoShape 4">
            <a:extLst>
              <a:ext uri="{FF2B5EF4-FFF2-40B4-BE49-F238E27FC236}">
                <a16:creationId xmlns:a16="http://schemas.microsoft.com/office/drawing/2014/main" id="{57A27F94-20C2-4493-BCDC-533E865E7E26}"/>
              </a:ext>
            </a:extLst>
          </p:cNvPr>
          <p:cNvSpPr>
            <a:spLocks/>
          </p:cNvSpPr>
          <p:nvPr/>
        </p:nvSpPr>
        <p:spPr bwMode="auto">
          <a:xfrm>
            <a:off x="5227315" y="4978833"/>
            <a:ext cx="488009" cy="4214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5" name="Freeform 34">
            <a:extLst>
              <a:ext uri="{FF2B5EF4-FFF2-40B4-BE49-F238E27FC236}">
                <a16:creationId xmlns:a16="http://schemas.microsoft.com/office/drawing/2014/main" id="{4F2B6A4E-FEE3-42EB-A24F-05A560207D89}"/>
              </a:ext>
            </a:extLst>
          </p:cNvPr>
          <p:cNvSpPr>
            <a:spLocks noEditPoints="1"/>
          </p:cNvSpPr>
          <p:nvPr/>
        </p:nvSpPr>
        <p:spPr bwMode="auto">
          <a:xfrm>
            <a:off x="6438988" y="5683399"/>
            <a:ext cx="493537" cy="447379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239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E26C8B7-BCB4-4C3C-B6CB-AFCC45AF325A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3" b="34883"/>
          <a:stretch>
            <a:fillRect/>
          </a:stretch>
        </p:blipFill>
        <p:spPr/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8202ACB-8DC7-48F6-9A62-9FCF63469C9E}"/>
              </a:ext>
            </a:extLst>
          </p:cNvPr>
          <p:cNvSpPr/>
          <p:nvPr/>
        </p:nvSpPr>
        <p:spPr>
          <a:xfrm>
            <a:off x="0" y="2478156"/>
            <a:ext cx="12192000" cy="2456701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lumMod val="50000"/>
                  <a:alpha val="6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20BAA50-8DB3-465B-B3D5-78A6B7A754C0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7AC065-92D6-49AB-8954-8AC8C2A49334}"/>
              </a:ext>
            </a:extLst>
          </p:cNvPr>
          <p:cNvSpPr/>
          <p:nvPr/>
        </p:nvSpPr>
        <p:spPr>
          <a:xfrm>
            <a:off x="4906411" y="5081637"/>
            <a:ext cx="23791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latin typeface="Roboto" panose="02000000000000000000" pitchFamily="2" charset="0"/>
                <a:ea typeface="Roboto" panose="02000000000000000000" pitchFamily="2" charset="0"/>
              </a:rPr>
              <a:t>Our Timeline</a:t>
            </a:r>
            <a:endParaRPr lang="en-US" sz="3000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42" name="TextBox 5">
            <a:extLst>
              <a:ext uri="{FF2B5EF4-FFF2-40B4-BE49-F238E27FC236}">
                <a16:creationId xmlns:a16="http://schemas.microsoft.com/office/drawing/2014/main" id="{B52C0EDF-232F-49AD-BAC5-6CBF09937E2D}"/>
              </a:ext>
            </a:extLst>
          </p:cNvPr>
          <p:cNvSpPr txBox="1"/>
          <p:nvPr/>
        </p:nvSpPr>
        <p:spPr>
          <a:xfrm>
            <a:off x="1248657" y="5621121"/>
            <a:ext cx="96946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</a:t>
            </a: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standard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dummy text ever since the 1500.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B2740197-A231-4F23-986A-C862CD7A6E0E}"/>
              </a:ext>
            </a:extLst>
          </p:cNvPr>
          <p:cNvGrpSpPr/>
          <p:nvPr/>
        </p:nvGrpSpPr>
        <p:grpSpPr>
          <a:xfrm>
            <a:off x="1663448" y="832755"/>
            <a:ext cx="3832728" cy="888062"/>
            <a:chOff x="1101272" y="1861760"/>
            <a:chExt cx="3832728" cy="888062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C32E96A4-CABB-4D41-A17C-2E1790411B00}"/>
                </a:ext>
              </a:extLst>
            </p:cNvPr>
            <p:cNvSpPr/>
            <p:nvPr/>
          </p:nvSpPr>
          <p:spPr>
            <a:xfrm>
              <a:off x="1101272" y="2144528"/>
              <a:ext cx="3832728" cy="6052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28F0C54-38DA-4F7D-94C4-23A6205CAFC2}"/>
                </a:ext>
              </a:extLst>
            </p:cNvPr>
            <p:cNvSpPr txBox="1"/>
            <p:nvPr/>
          </p:nvSpPr>
          <p:spPr>
            <a:xfrm>
              <a:off x="4217137" y="1861760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2012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EE6CD56-422E-4F0C-85EE-37DE34F21471}"/>
              </a:ext>
            </a:extLst>
          </p:cNvPr>
          <p:cNvGrpSpPr/>
          <p:nvPr/>
        </p:nvGrpSpPr>
        <p:grpSpPr>
          <a:xfrm>
            <a:off x="6695677" y="832755"/>
            <a:ext cx="3832728" cy="856708"/>
            <a:chOff x="7314948" y="2340825"/>
            <a:chExt cx="3832728" cy="856708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E5A432D4-D3FC-4EFE-84D2-0629293452DA}"/>
                </a:ext>
              </a:extLst>
            </p:cNvPr>
            <p:cNvSpPr/>
            <p:nvPr/>
          </p:nvSpPr>
          <p:spPr>
            <a:xfrm>
              <a:off x="7314948" y="2623593"/>
              <a:ext cx="3832728" cy="573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414CC11-736C-4A34-B048-A2AAD5C565A7}"/>
                </a:ext>
              </a:extLst>
            </p:cNvPr>
            <p:cNvSpPr txBox="1"/>
            <p:nvPr/>
          </p:nvSpPr>
          <p:spPr>
            <a:xfrm>
              <a:off x="7314948" y="2340825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latin typeface="Roboto" panose="02000000000000000000" pitchFamily="2" charset="0"/>
                  <a:ea typeface="Roboto" panose="02000000000000000000" pitchFamily="2" charset="0"/>
                </a:rPr>
                <a:t>2013</a:t>
              </a: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CDF2937-9BD0-42EF-8081-04B3709C7E9A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394914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>
            <a:extLst>
              <a:ext uri="{FF2B5EF4-FFF2-40B4-BE49-F238E27FC236}">
                <a16:creationId xmlns:a16="http://schemas.microsoft.com/office/drawing/2014/main" id="{ED88E758-483E-4442-ADBB-450C289D6AAA}"/>
              </a:ext>
            </a:extLst>
          </p:cNvPr>
          <p:cNvSpPr/>
          <p:nvPr/>
        </p:nvSpPr>
        <p:spPr>
          <a:xfrm>
            <a:off x="5650501" y="3261009"/>
            <a:ext cx="890993" cy="8909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2FC41E8-8536-42DF-9777-A2EE969808F1}"/>
              </a:ext>
            </a:extLst>
          </p:cNvPr>
          <p:cNvSpPr/>
          <p:nvPr/>
        </p:nvSpPr>
        <p:spPr>
          <a:xfrm>
            <a:off x="5650502" y="776868"/>
            <a:ext cx="890993" cy="8909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41C386CA-8B61-4912-8E19-0E71F4C8409E}"/>
              </a:ext>
            </a:extLst>
          </p:cNvPr>
          <p:cNvGrpSpPr/>
          <p:nvPr/>
        </p:nvGrpSpPr>
        <p:grpSpPr>
          <a:xfrm>
            <a:off x="1648934" y="3267903"/>
            <a:ext cx="3832728" cy="856708"/>
            <a:chOff x="1101272" y="1861760"/>
            <a:chExt cx="3832728" cy="856708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28CC440D-F8F8-4CD7-BAEF-3C63A7297BB5}"/>
                </a:ext>
              </a:extLst>
            </p:cNvPr>
            <p:cNvSpPr/>
            <p:nvPr/>
          </p:nvSpPr>
          <p:spPr>
            <a:xfrm>
              <a:off x="1101272" y="2144528"/>
              <a:ext cx="3832728" cy="573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27A7E1A8-58E0-43C9-AF4A-9A78DFB3EB5B}"/>
                </a:ext>
              </a:extLst>
            </p:cNvPr>
            <p:cNvSpPr txBox="1"/>
            <p:nvPr/>
          </p:nvSpPr>
          <p:spPr>
            <a:xfrm>
              <a:off x="4217137" y="1861760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2014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7209EEF-02A1-4FCC-9685-06C5F7911C15}"/>
              </a:ext>
            </a:extLst>
          </p:cNvPr>
          <p:cNvGrpSpPr/>
          <p:nvPr/>
        </p:nvGrpSpPr>
        <p:grpSpPr>
          <a:xfrm>
            <a:off x="6681163" y="3267903"/>
            <a:ext cx="3832728" cy="856708"/>
            <a:chOff x="7314948" y="2340825"/>
            <a:chExt cx="3832728" cy="856708"/>
          </a:xfrm>
        </p:grpSpPr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2DA6E5C-0E08-43DE-8B74-51CEFA2254BE}"/>
                </a:ext>
              </a:extLst>
            </p:cNvPr>
            <p:cNvSpPr/>
            <p:nvPr/>
          </p:nvSpPr>
          <p:spPr>
            <a:xfrm>
              <a:off x="7314948" y="2623593"/>
              <a:ext cx="3832728" cy="5739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standard dummy text ever since the 1500s, when an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96A9218B-624D-4D3B-A874-4FFAE17AC796}"/>
                </a:ext>
              </a:extLst>
            </p:cNvPr>
            <p:cNvSpPr txBox="1"/>
            <p:nvPr/>
          </p:nvSpPr>
          <p:spPr>
            <a:xfrm>
              <a:off x="7314948" y="2340825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2015</a:t>
              </a:r>
            </a:p>
          </p:txBody>
        </p:sp>
      </p:grpSp>
      <p:sp>
        <p:nvSpPr>
          <p:cNvPr id="86" name="AutoShape 62">
            <a:extLst>
              <a:ext uri="{FF2B5EF4-FFF2-40B4-BE49-F238E27FC236}">
                <a16:creationId xmlns:a16="http://schemas.microsoft.com/office/drawing/2014/main" id="{A75CA725-CC0B-4540-9989-E407E61EDA23}"/>
              </a:ext>
            </a:extLst>
          </p:cNvPr>
          <p:cNvSpPr>
            <a:spLocks/>
          </p:cNvSpPr>
          <p:nvPr/>
        </p:nvSpPr>
        <p:spPr bwMode="auto">
          <a:xfrm>
            <a:off x="5845128" y="3455636"/>
            <a:ext cx="501738" cy="501738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87" name="AutoShape 9">
            <a:extLst>
              <a:ext uri="{FF2B5EF4-FFF2-40B4-BE49-F238E27FC236}">
                <a16:creationId xmlns:a16="http://schemas.microsoft.com/office/drawing/2014/main" id="{223ED098-D808-434D-B128-CDC2055312C1}"/>
              </a:ext>
            </a:extLst>
          </p:cNvPr>
          <p:cNvSpPr>
            <a:spLocks/>
          </p:cNvSpPr>
          <p:nvPr/>
        </p:nvSpPr>
        <p:spPr bwMode="auto">
          <a:xfrm>
            <a:off x="5795347" y="909069"/>
            <a:ext cx="601303" cy="6265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551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lide Number Placeholder 17">
            <a:extLst>
              <a:ext uri="{FF2B5EF4-FFF2-40B4-BE49-F238E27FC236}">
                <a16:creationId xmlns:a16="http://schemas.microsoft.com/office/drawing/2014/main" id="{DF515156-5CE1-4AE4-A761-5EA7EBBB0B4D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A491080B-2710-4E1C-834A-6DC135D5C2CC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5" b="7835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itle 13">
            <a:extLst>
              <a:ext uri="{FF2B5EF4-FFF2-40B4-BE49-F238E27FC236}">
                <a16:creationId xmlns:a16="http://schemas.microsoft.com/office/drawing/2014/main" id="{A179A8EA-B920-4BA9-9EEE-5CA9FDD706E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Our Timeline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facer </a:t>
            </a:r>
            <a:r>
              <a:rPr lang="en-US" dirty="0" err="1">
                <a:solidFill>
                  <a:schemeClr val="bg1"/>
                </a:solidFill>
              </a:rPr>
              <a:t>modo</a:t>
            </a:r>
            <a:r>
              <a:rPr lang="en-US" dirty="0">
                <a:solidFill>
                  <a:schemeClr val="bg1"/>
                </a:solidFill>
              </a:rPr>
              <a:t> data lorem ipsum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agam</a:t>
            </a:r>
            <a:r>
              <a:rPr lang="en-US" dirty="0">
                <a:solidFill>
                  <a:schemeClr val="bg1"/>
                </a:solidFill>
              </a:rPr>
              <a:t> facer </a:t>
            </a:r>
            <a:r>
              <a:rPr lang="en-US" dirty="0" err="1">
                <a:solidFill>
                  <a:schemeClr val="bg1"/>
                </a:solidFill>
              </a:rPr>
              <a:t>modo</a:t>
            </a:r>
            <a:r>
              <a:rPr lang="en-US" dirty="0">
                <a:solidFill>
                  <a:schemeClr val="bg1"/>
                </a:solidFill>
              </a:rPr>
              <a:t> data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ED0F1D-F928-4676-BC4A-C5B654343E19}"/>
              </a:ext>
            </a:extLst>
          </p:cNvPr>
          <p:cNvSpPr/>
          <p:nvPr/>
        </p:nvSpPr>
        <p:spPr>
          <a:xfrm>
            <a:off x="0" y="3062514"/>
            <a:ext cx="12192000" cy="3795486"/>
          </a:xfrm>
          <a:prstGeom prst="rect">
            <a:avLst/>
          </a:prstGeom>
          <a:solidFill>
            <a:schemeClr val="accent6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907A4A1-A432-4A51-8B38-BA78EE35CEE0}"/>
              </a:ext>
            </a:extLst>
          </p:cNvPr>
          <p:cNvCxnSpPr>
            <a:cxnSpLocks/>
            <a:stCxn id="17" idx="6"/>
          </p:cNvCxnSpPr>
          <p:nvPr/>
        </p:nvCxnSpPr>
        <p:spPr>
          <a:xfrm>
            <a:off x="2848430" y="4013654"/>
            <a:ext cx="665784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>
            <a:extLst>
              <a:ext uri="{FF2B5EF4-FFF2-40B4-BE49-F238E27FC236}">
                <a16:creationId xmlns:a16="http://schemas.microsoft.com/office/drawing/2014/main" id="{92923BC2-B25C-49D1-A5CD-639CDC3DEE53}"/>
              </a:ext>
            </a:extLst>
          </p:cNvPr>
          <p:cNvSpPr/>
          <p:nvPr/>
        </p:nvSpPr>
        <p:spPr>
          <a:xfrm>
            <a:off x="1498601" y="3338739"/>
            <a:ext cx="1349829" cy="134982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F7ADBE9E-4360-4943-9BEE-2ECBE4BB1FDD}"/>
              </a:ext>
            </a:extLst>
          </p:cNvPr>
          <p:cNvGrpSpPr/>
          <p:nvPr/>
        </p:nvGrpSpPr>
        <p:grpSpPr>
          <a:xfrm>
            <a:off x="1498601" y="5066273"/>
            <a:ext cx="2234457" cy="1193057"/>
            <a:chOff x="-2461262" y="2846982"/>
            <a:chExt cx="2234457" cy="1193057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18ACCDA3-53F6-4F29-A69A-BDE9B5A762C0}"/>
                </a:ext>
              </a:extLst>
            </p:cNvPr>
            <p:cNvSpPr txBox="1"/>
            <p:nvPr/>
          </p:nvSpPr>
          <p:spPr>
            <a:xfrm>
              <a:off x="-2461262" y="2846982"/>
              <a:ext cx="74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2013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6825D28D-DD81-4769-A987-DF5D4AC4FEB7}"/>
                </a:ext>
              </a:extLst>
            </p:cNvPr>
            <p:cNvSpPr/>
            <p:nvPr/>
          </p:nvSpPr>
          <p:spPr>
            <a:xfrm>
              <a:off x="-2461262" y="3178265"/>
              <a:ext cx="223445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typesetting industry. Lorem make a type </a:t>
              </a:r>
              <a:r>
                <a:rPr lang="en-US" sz="1200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specime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sp>
        <p:nvSpPr>
          <p:cNvPr id="51" name="Oval 50">
            <a:extLst>
              <a:ext uri="{FF2B5EF4-FFF2-40B4-BE49-F238E27FC236}">
                <a16:creationId xmlns:a16="http://schemas.microsoft.com/office/drawing/2014/main" id="{A4713497-2E32-4B0B-A919-E5AAA3A18F92}"/>
              </a:ext>
            </a:extLst>
          </p:cNvPr>
          <p:cNvSpPr/>
          <p:nvPr/>
        </p:nvSpPr>
        <p:spPr>
          <a:xfrm>
            <a:off x="5421085" y="3338739"/>
            <a:ext cx="1349829" cy="134982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D8B65CA-799B-4FA2-BC71-9EFD0BCC04F8}"/>
              </a:ext>
            </a:extLst>
          </p:cNvPr>
          <p:cNvSpPr/>
          <p:nvPr/>
        </p:nvSpPr>
        <p:spPr>
          <a:xfrm>
            <a:off x="9343570" y="3338739"/>
            <a:ext cx="1349829" cy="134982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D4CE095-2365-4D1A-852D-6A4C97FFFF9B}"/>
              </a:ext>
            </a:extLst>
          </p:cNvPr>
          <p:cNvGrpSpPr/>
          <p:nvPr/>
        </p:nvGrpSpPr>
        <p:grpSpPr>
          <a:xfrm>
            <a:off x="5421086" y="5066273"/>
            <a:ext cx="2234457" cy="1193057"/>
            <a:chOff x="-2461262" y="2846982"/>
            <a:chExt cx="2234457" cy="1193057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7024923-D6E0-40F2-8FB0-03915426678B}"/>
                </a:ext>
              </a:extLst>
            </p:cNvPr>
            <p:cNvSpPr txBox="1"/>
            <p:nvPr/>
          </p:nvSpPr>
          <p:spPr>
            <a:xfrm>
              <a:off x="-2461262" y="2846982"/>
              <a:ext cx="74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2013</a:t>
              </a: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1799C55-B0E7-4473-BAF0-5705F52CD961}"/>
                </a:ext>
              </a:extLst>
            </p:cNvPr>
            <p:cNvSpPr/>
            <p:nvPr/>
          </p:nvSpPr>
          <p:spPr>
            <a:xfrm>
              <a:off x="-2461262" y="3178265"/>
              <a:ext cx="223445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typesetting industry. Lorem make a type </a:t>
              </a:r>
              <a:r>
                <a:rPr lang="en-US" sz="1200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specime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B6B3552-C646-4285-B4BE-41681B45506E}"/>
              </a:ext>
            </a:extLst>
          </p:cNvPr>
          <p:cNvGrpSpPr/>
          <p:nvPr/>
        </p:nvGrpSpPr>
        <p:grpSpPr>
          <a:xfrm>
            <a:off x="9343570" y="5066273"/>
            <a:ext cx="2234457" cy="1193057"/>
            <a:chOff x="-2461262" y="2846982"/>
            <a:chExt cx="2234457" cy="1193057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5EE8DD98-CB73-4303-98D3-B4AD8C416A0A}"/>
                </a:ext>
              </a:extLst>
            </p:cNvPr>
            <p:cNvSpPr txBox="1"/>
            <p:nvPr/>
          </p:nvSpPr>
          <p:spPr>
            <a:xfrm>
              <a:off x="-2461262" y="2846982"/>
              <a:ext cx="7498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2013</a:t>
              </a: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0557AFD5-CA0E-481A-80C6-2A2D426FBAAD}"/>
                </a:ext>
              </a:extLst>
            </p:cNvPr>
            <p:cNvSpPr/>
            <p:nvPr/>
          </p:nvSpPr>
          <p:spPr>
            <a:xfrm>
              <a:off x="-2461262" y="3178265"/>
              <a:ext cx="223445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typesetting industry. Lorem make a type </a:t>
              </a:r>
              <a:r>
                <a:rPr lang="en-US" sz="1200" dirty="0" err="1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specime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</a:t>
              </a:r>
            </a:p>
          </p:txBody>
        </p:sp>
      </p:grpSp>
      <p:sp>
        <p:nvSpPr>
          <p:cNvPr id="76" name="AutoShape 13">
            <a:extLst>
              <a:ext uri="{FF2B5EF4-FFF2-40B4-BE49-F238E27FC236}">
                <a16:creationId xmlns:a16="http://schemas.microsoft.com/office/drawing/2014/main" id="{2AD8236F-EC11-4B22-A655-4EF145DC6165}"/>
              </a:ext>
            </a:extLst>
          </p:cNvPr>
          <p:cNvSpPr>
            <a:spLocks/>
          </p:cNvSpPr>
          <p:nvPr/>
        </p:nvSpPr>
        <p:spPr bwMode="auto">
          <a:xfrm>
            <a:off x="1968268" y="3747542"/>
            <a:ext cx="410494" cy="532223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78" name="AutoShape 4">
            <a:extLst>
              <a:ext uri="{FF2B5EF4-FFF2-40B4-BE49-F238E27FC236}">
                <a16:creationId xmlns:a16="http://schemas.microsoft.com/office/drawing/2014/main" id="{640E42E5-4CC6-4304-B86B-38381B69C92F}"/>
              </a:ext>
            </a:extLst>
          </p:cNvPr>
          <p:cNvSpPr>
            <a:spLocks/>
          </p:cNvSpPr>
          <p:nvPr/>
        </p:nvSpPr>
        <p:spPr bwMode="auto">
          <a:xfrm>
            <a:off x="5851995" y="3802948"/>
            <a:ext cx="488009" cy="42141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80" name="Freeform 34">
            <a:extLst>
              <a:ext uri="{FF2B5EF4-FFF2-40B4-BE49-F238E27FC236}">
                <a16:creationId xmlns:a16="http://schemas.microsoft.com/office/drawing/2014/main" id="{A6E09B5A-4A00-4E5B-AC51-C17293D433C7}"/>
              </a:ext>
            </a:extLst>
          </p:cNvPr>
          <p:cNvSpPr>
            <a:spLocks noEditPoints="1"/>
          </p:cNvSpPr>
          <p:nvPr/>
        </p:nvSpPr>
        <p:spPr bwMode="auto">
          <a:xfrm>
            <a:off x="9771716" y="3789964"/>
            <a:ext cx="493537" cy="447379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8996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48E7596-5046-4025-A96C-2DE46F693A47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63" b="31863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FD3487A-8DC0-44F3-85AF-A27183D9BE44}"/>
              </a:ext>
            </a:extLst>
          </p:cNvPr>
          <p:cNvSpPr/>
          <p:nvPr/>
        </p:nvSpPr>
        <p:spPr>
          <a:xfrm>
            <a:off x="0" y="1928746"/>
            <a:ext cx="12192000" cy="2487613"/>
          </a:xfrm>
          <a:prstGeom prst="rect">
            <a:avLst/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  <a:alpha val="7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43D1ADA-7400-4E68-824C-6A3CD982A41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DCDE69B-A9E7-4D81-A7D5-5DA131E106B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Information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F3635B0-6C80-469B-9A27-D98362A52666}"/>
              </a:ext>
            </a:extLst>
          </p:cNvPr>
          <p:cNvGrpSpPr/>
          <p:nvPr/>
        </p:nvGrpSpPr>
        <p:grpSpPr>
          <a:xfrm>
            <a:off x="415556" y="3797960"/>
            <a:ext cx="11360888" cy="2335213"/>
            <a:chOff x="516609" y="3797960"/>
            <a:chExt cx="11360888" cy="2335213"/>
          </a:xfrm>
        </p:grpSpPr>
        <p:sp>
          <p:nvSpPr>
            <p:cNvPr id="1370" name="Rectangle 1369">
              <a:extLst>
                <a:ext uri="{FF2B5EF4-FFF2-40B4-BE49-F238E27FC236}">
                  <a16:creationId xmlns:a16="http://schemas.microsoft.com/office/drawing/2014/main" id="{C14E212E-2A6A-46C9-80F4-E3AC5E6D9775}"/>
                </a:ext>
              </a:extLst>
            </p:cNvPr>
            <p:cNvSpPr/>
            <p:nvPr/>
          </p:nvSpPr>
          <p:spPr>
            <a:xfrm>
              <a:off x="516609" y="4787216"/>
              <a:ext cx="262522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typesetting industry. Lorem Ipsum has been the industry's unchanged. </a:t>
              </a:r>
            </a:p>
          </p:txBody>
        </p:sp>
        <p:grpSp>
          <p:nvGrpSpPr>
            <p:cNvPr id="1369" name="Group 1368">
              <a:extLst>
                <a:ext uri="{FF2B5EF4-FFF2-40B4-BE49-F238E27FC236}">
                  <a16:creationId xmlns:a16="http://schemas.microsoft.com/office/drawing/2014/main" id="{91580E36-3E11-43D0-88D1-E9EEAA827577}"/>
                </a:ext>
              </a:extLst>
            </p:cNvPr>
            <p:cNvGrpSpPr/>
            <p:nvPr/>
          </p:nvGrpSpPr>
          <p:grpSpPr>
            <a:xfrm>
              <a:off x="3116262" y="3797960"/>
              <a:ext cx="5959476" cy="2335213"/>
              <a:chOff x="424592" y="2368343"/>
              <a:chExt cx="5959476" cy="2335213"/>
            </a:xfrm>
          </p:grpSpPr>
          <p:sp>
            <p:nvSpPr>
              <p:cNvPr id="1355" name="Freeform 6">
                <a:extLst>
                  <a:ext uri="{FF2B5EF4-FFF2-40B4-BE49-F238E27FC236}">
                    <a16:creationId xmlns:a16="http://schemas.microsoft.com/office/drawing/2014/main" id="{D7683891-C68D-4423-B46B-C029773B0D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04355" y="2368343"/>
                <a:ext cx="979488" cy="2335213"/>
              </a:xfrm>
              <a:custGeom>
                <a:avLst/>
                <a:gdLst>
                  <a:gd name="T0" fmla="*/ 196 w 395"/>
                  <a:gd name="T1" fmla="*/ 200 h 943"/>
                  <a:gd name="T2" fmla="*/ 296 w 395"/>
                  <a:gd name="T3" fmla="*/ 100 h 943"/>
                  <a:gd name="T4" fmla="*/ 196 w 395"/>
                  <a:gd name="T5" fmla="*/ 0 h 943"/>
                  <a:gd name="T6" fmla="*/ 96 w 395"/>
                  <a:gd name="T7" fmla="*/ 100 h 943"/>
                  <a:gd name="T8" fmla="*/ 196 w 395"/>
                  <a:gd name="T9" fmla="*/ 200 h 943"/>
                  <a:gd name="T10" fmla="*/ 312 w 395"/>
                  <a:gd name="T11" fmla="*/ 223 h 943"/>
                  <a:gd name="T12" fmla="*/ 83 w 395"/>
                  <a:gd name="T13" fmla="*/ 223 h 943"/>
                  <a:gd name="T14" fmla="*/ 0 w 395"/>
                  <a:gd name="T15" fmla="*/ 306 h 943"/>
                  <a:gd name="T16" fmla="*/ 0 w 395"/>
                  <a:gd name="T17" fmla="*/ 646 h 943"/>
                  <a:gd name="T18" fmla="*/ 35 w 395"/>
                  <a:gd name="T19" fmla="*/ 682 h 943"/>
                  <a:gd name="T20" fmla="*/ 70 w 395"/>
                  <a:gd name="T21" fmla="*/ 646 h 943"/>
                  <a:gd name="T22" fmla="*/ 70 w 395"/>
                  <a:gd name="T23" fmla="*/ 319 h 943"/>
                  <a:gd name="T24" fmla="*/ 90 w 395"/>
                  <a:gd name="T25" fmla="*/ 319 h 943"/>
                  <a:gd name="T26" fmla="*/ 90 w 395"/>
                  <a:gd name="T27" fmla="*/ 897 h 943"/>
                  <a:gd name="T28" fmla="*/ 136 w 395"/>
                  <a:gd name="T29" fmla="*/ 943 h 943"/>
                  <a:gd name="T30" fmla="*/ 182 w 395"/>
                  <a:gd name="T31" fmla="*/ 897 h 943"/>
                  <a:gd name="T32" fmla="*/ 182 w 395"/>
                  <a:gd name="T33" fmla="*/ 602 h 943"/>
                  <a:gd name="T34" fmla="*/ 212 w 395"/>
                  <a:gd name="T35" fmla="*/ 602 h 943"/>
                  <a:gd name="T36" fmla="*/ 212 w 395"/>
                  <a:gd name="T37" fmla="*/ 897 h 943"/>
                  <a:gd name="T38" fmla="*/ 257 w 395"/>
                  <a:gd name="T39" fmla="*/ 943 h 943"/>
                  <a:gd name="T40" fmla="*/ 303 w 395"/>
                  <a:gd name="T41" fmla="*/ 897 h 943"/>
                  <a:gd name="T42" fmla="*/ 303 w 395"/>
                  <a:gd name="T43" fmla="*/ 319 h 943"/>
                  <a:gd name="T44" fmla="*/ 325 w 395"/>
                  <a:gd name="T45" fmla="*/ 319 h 943"/>
                  <a:gd name="T46" fmla="*/ 325 w 395"/>
                  <a:gd name="T47" fmla="*/ 646 h 943"/>
                  <a:gd name="T48" fmla="*/ 360 w 395"/>
                  <a:gd name="T49" fmla="*/ 682 h 943"/>
                  <a:gd name="T50" fmla="*/ 395 w 395"/>
                  <a:gd name="T51" fmla="*/ 646 h 943"/>
                  <a:gd name="T52" fmla="*/ 395 w 395"/>
                  <a:gd name="T53" fmla="*/ 306 h 943"/>
                  <a:gd name="T54" fmla="*/ 312 w 395"/>
                  <a:gd name="T55" fmla="*/ 223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95" h="943">
                    <a:moveTo>
                      <a:pt x="196" y="200"/>
                    </a:moveTo>
                    <a:cubicBezTo>
                      <a:pt x="251" y="200"/>
                      <a:pt x="296" y="156"/>
                      <a:pt x="296" y="100"/>
                    </a:cubicBezTo>
                    <a:cubicBezTo>
                      <a:pt x="296" y="45"/>
                      <a:pt x="251" y="0"/>
                      <a:pt x="196" y="0"/>
                    </a:cubicBezTo>
                    <a:cubicBezTo>
                      <a:pt x="141" y="0"/>
                      <a:pt x="96" y="45"/>
                      <a:pt x="96" y="100"/>
                    </a:cubicBezTo>
                    <a:cubicBezTo>
                      <a:pt x="96" y="156"/>
                      <a:pt x="141" y="200"/>
                      <a:pt x="196" y="200"/>
                    </a:cubicBezTo>
                    <a:close/>
                    <a:moveTo>
                      <a:pt x="312" y="223"/>
                    </a:moveTo>
                    <a:cubicBezTo>
                      <a:pt x="83" y="223"/>
                      <a:pt x="83" y="223"/>
                      <a:pt x="83" y="223"/>
                    </a:cubicBezTo>
                    <a:cubicBezTo>
                      <a:pt x="30" y="223"/>
                      <a:pt x="0" y="249"/>
                      <a:pt x="0" y="306"/>
                    </a:cubicBezTo>
                    <a:cubicBezTo>
                      <a:pt x="0" y="646"/>
                      <a:pt x="0" y="646"/>
                      <a:pt x="0" y="646"/>
                    </a:cubicBezTo>
                    <a:cubicBezTo>
                      <a:pt x="0" y="666"/>
                      <a:pt x="16" y="682"/>
                      <a:pt x="35" y="682"/>
                    </a:cubicBezTo>
                    <a:cubicBezTo>
                      <a:pt x="54" y="682"/>
                      <a:pt x="70" y="666"/>
                      <a:pt x="70" y="646"/>
                    </a:cubicBezTo>
                    <a:cubicBezTo>
                      <a:pt x="70" y="319"/>
                      <a:pt x="70" y="319"/>
                      <a:pt x="70" y="319"/>
                    </a:cubicBezTo>
                    <a:cubicBezTo>
                      <a:pt x="90" y="319"/>
                      <a:pt x="90" y="319"/>
                      <a:pt x="90" y="319"/>
                    </a:cubicBezTo>
                    <a:cubicBezTo>
                      <a:pt x="90" y="897"/>
                      <a:pt x="90" y="897"/>
                      <a:pt x="90" y="897"/>
                    </a:cubicBezTo>
                    <a:cubicBezTo>
                      <a:pt x="90" y="922"/>
                      <a:pt x="110" y="943"/>
                      <a:pt x="136" y="943"/>
                    </a:cubicBezTo>
                    <a:cubicBezTo>
                      <a:pt x="161" y="943"/>
                      <a:pt x="182" y="922"/>
                      <a:pt x="182" y="897"/>
                    </a:cubicBezTo>
                    <a:cubicBezTo>
                      <a:pt x="182" y="602"/>
                      <a:pt x="182" y="602"/>
                      <a:pt x="182" y="602"/>
                    </a:cubicBezTo>
                    <a:cubicBezTo>
                      <a:pt x="212" y="602"/>
                      <a:pt x="212" y="602"/>
                      <a:pt x="212" y="602"/>
                    </a:cubicBezTo>
                    <a:cubicBezTo>
                      <a:pt x="212" y="897"/>
                      <a:pt x="212" y="897"/>
                      <a:pt x="212" y="897"/>
                    </a:cubicBezTo>
                    <a:cubicBezTo>
                      <a:pt x="212" y="922"/>
                      <a:pt x="232" y="943"/>
                      <a:pt x="257" y="943"/>
                    </a:cubicBezTo>
                    <a:cubicBezTo>
                      <a:pt x="283" y="943"/>
                      <a:pt x="303" y="922"/>
                      <a:pt x="303" y="897"/>
                    </a:cubicBezTo>
                    <a:cubicBezTo>
                      <a:pt x="303" y="319"/>
                      <a:pt x="303" y="319"/>
                      <a:pt x="303" y="319"/>
                    </a:cubicBezTo>
                    <a:cubicBezTo>
                      <a:pt x="325" y="319"/>
                      <a:pt x="325" y="319"/>
                      <a:pt x="325" y="319"/>
                    </a:cubicBezTo>
                    <a:cubicBezTo>
                      <a:pt x="325" y="646"/>
                      <a:pt x="325" y="646"/>
                      <a:pt x="325" y="646"/>
                    </a:cubicBezTo>
                    <a:cubicBezTo>
                      <a:pt x="325" y="666"/>
                      <a:pt x="340" y="682"/>
                      <a:pt x="360" y="682"/>
                    </a:cubicBezTo>
                    <a:cubicBezTo>
                      <a:pt x="379" y="682"/>
                      <a:pt x="395" y="666"/>
                      <a:pt x="395" y="646"/>
                    </a:cubicBezTo>
                    <a:cubicBezTo>
                      <a:pt x="395" y="306"/>
                      <a:pt x="395" y="306"/>
                      <a:pt x="395" y="306"/>
                    </a:cubicBezTo>
                    <a:cubicBezTo>
                      <a:pt x="395" y="257"/>
                      <a:pt x="377" y="223"/>
                      <a:pt x="312" y="2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6" name="Freeform 7">
                <a:extLst>
                  <a:ext uri="{FF2B5EF4-FFF2-40B4-BE49-F238E27FC236}">
                    <a16:creationId xmlns:a16="http://schemas.microsoft.com/office/drawing/2014/main" id="{9EAEB025-4D2D-431D-A715-213FA82F34D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45442" y="2368343"/>
                <a:ext cx="1058863" cy="2335213"/>
              </a:xfrm>
              <a:custGeom>
                <a:avLst/>
                <a:gdLst>
                  <a:gd name="T0" fmla="*/ 212 w 427"/>
                  <a:gd name="T1" fmla="*/ 200 h 943"/>
                  <a:gd name="T2" fmla="*/ 312 w 427"/>
                  <a:gd name="T3" fmla="*/ 100 h 943"/>
                  <a:gd name="T4" fmla="*/ 212 w 427"/>
                  <a:gd name="T5" fmla="*/ 0 h 943"/>
                  <a:gd name="T6" fmla="*/ 112 w 427"/>
                  <a:gd name="T7" fmla="*/ 100 h 943"/>
                  <a:gd name="T8" fmla="*/ 212 w 427"/>
                  <a:gd name="T9" fmla="*/ 200 h 943"/>
                  <a:gd name="T10" fmla="*/ 385 w 427"/>
                  <a:gd name="T11" fmla="*/ 341 h 943"/>
                  <a:gd name="T12" fmla="*/ 272 w 427"/>
                  <a:gd name="T13" fmla="*/ 223 h 943"/>
                  <a:gd name="T14" fmla="*/ 155 w 427"/>
                  <a:gd name="T15" fmla="*/ 223 h 943"/>
                  <a:gd name="T16" fmla="*/ 41 w 427"/>
                  <a:gd name="T17" fmla="*/ 341 h 943"/>
                  <a:gd name="T18" fmla="*/ 0 w 427"/>
                  <a:gd name="T19" fmla="*/ 646 h 943"/>
                  <a:gd name="T20" fmla="*/ 31 w 427"/>
                  <a:gd name="T21" fmla="*/ 682 h 943"/>
                  <a:gd name="T22" fmla="*/ 61 w 427"/>
                  <a:gd name="T23" fmla="*/ 646 h 943"/>
                  <a:gd name="T24" fmla="*/ 103 w 427"/>
                  <a:gd name="T25" fmla="*/ 319 h 943"/>
                  <a:gd name="T26" fmla="*/ 120 w 427"/>
                  <a:gd name="T27" fmla="*/ 319 h 943"/>
                  <a:gd name="T28" fmla="*/ 120 w 427"/>
                  <a:gd name="T29" fmla="*/ 323 h 943"/>
                  <a:gd name="T30" fmla="*/ 76 w 427"/>
                  <a:gd name="T31" fmla="*/ 686 h 943"/>
                  <a:gd name="T32" fmla="*/ 94 w 427"/>
                  <a:gd name="T33" fmla="*/ 710 h 943"/>
                  <a:gd name="T34" fmla="*/ 120 w 427"/>
                  <a:gd name="T35" fmla="*/ 710 h 943"/>
                  <a:gd name="T36" fmla="*/ 120 w 427"/>
                  <a:gd name="T37" fmla="*/ 897 h 943"/>
                  <a:gd name="T38" fmla="*/ 160 w 427"/>
                  <a:gd name="T39" fmla="*/ 943 h 943"/>
                  <a:gd name="T40" fmla="*/ 200 w 427"/>
                  <a:gd name="T41" fmla="*/ 897 h 943"/>
                  <a:gd name="T42" fmla="*/ 200 w 427"/>
                  <a:gd name="T43" fmla="*/ 710 h 943"/>
                  <a:gd name="T44" fmla="*/ 226 w 427"/>
                  <a:gd name="T45" fmla="*/ 710 h 943"/>
                  <a:gd name="T46" fmla="*/ 226 w 427"/>
                  <a:gd name="T47" fmla="*/ 897 h 943"/>
                  <a:gd name="T48" fmla="*/ 266 w 427"/>
                  <a:gd name="T49" fmla="*/ 943 h 943"/>
                  <a:gd name="T50" fmla="*/ 306 w 427"/>
                  <a:gd name="T51" fmla="*/ 897 h 943"/>
                  <a:gd name="T52" fmla="*/ 306 w 427"/>
                  <a:gd name="T53" fmla="*/ 710 h 943"/>
                  <a:gd name="T54" fmla="*/ 332 w 427"/>
                  <a:gd name="T55" fmla="*/ 710 h 943"/>
                  <a:gd name="T56" fmla="*/ 350 w 427"/>
                  <a:gd name="T57" fmla="*/ 686 h 943"/>
                  <a:gd name="T58" fmla="*/ 306 w 427"/>
                  <a:gd name="T59" fmla="*/ 319 h 943"/>
                  <a:gd name="T60" fmla="*/ 324 w 427"/>
                  <a:gd name="T61" fmla="*/ 319 h 943"/>
                  <a:gd name="T62" fmla="*/ 366 w 427"/>
                  <a:gd name="T63" fmla="*/ 646 h 943"/>
                  <a:gd name="T64" fmla="*/ 396 w 427"/>
                  <a:gd name="T65" fmla="*/ 682 h 943"/>
                  <a:gd name="T66" fmla="*/ 427 w 427"/>
                  <a:gd name="T67" fmla="*/ 646 h 943"/>
                  <a:gd name="T68" fmla="*/ 385 w 427"/>
                  <a:gd name="T69" fmla="*/ 341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27" h="943">
                    <a:moveTo>
                      <a:pt x="212" y="200"/>
                    </a:moveTo>
                    <a:cubicBezTo>
                      <a:pt x="267" y="200"/>
                      <a:pt x="312" y="156"/>
                      <a:pt x="312" y="100"/>
                    </a:cubicBezTo>
                    <a:cubicBezTo>
                      <a:pt x="312" y="45"/>
                      <a:pt x="267" y="0"/>
                      <a:pt x="212" y="0"/>
                    </a:cubicBezTo>
                    <a:cubicBezTo>
                      <a:pt x="157" y="0"/>
                      <a:pt x="112" y="45"/>
                      <a:pt x="112" y="100"/>
                    </a:cubicBezTo>
                    <a:cubicBezTo>
                      <a:pt x="112" y="156"/>
                      <a:pt x="157" y="200"/>
                      <a:pt x="212" y="200"/>
                    </a:cubicBezTo>
                    <a:close/>
                    <a:moveTo>
                      <a:pt x="385" y="341"/>
                    </a:moveTo>
                    <a:cubicBezTo>
                      <a:pt x="372" y="249"/>
                      <a:pt x="328" y="223"/>
                      <a:pt x="272" y="223"/>
                    </a:cubicBezTo>
                    <a:cubicBezTo>
                      <a:pt x="155" y="223"/>
                      <a:pt x="155" y="223"/>
                      <a:pt x="155" y="223"/>
                    </a:cubicBezTo>
                    <a:cubicBezTo>
                      <a:pt x="109" y="223"/>
                      <a:pt x="55" y="236"/>
                      <a:pt x="41" y="341"/>
                    </a:cubicBezTo>
                    <a:cubicBezTo>
                      <a:pt x="0" y="646"/>
                      <a:pt x="0" y="646"/>
                      <a:pt x="0" y="646"/>
                    </a:cubicBezTo>
                    <a:cubicBezTo>
                      <a:pt x="0" y="666"/>
                      <a:pt x="14" y="682"/>
                      <a:pt x="31" y="682"/>
                    </a:cubicBezTo>
                    <a:cubicBezTo>
                      <a:pt x="47" y="682"/>
                      <a:pt x="61" y="666"/>
                      <a:pt x="61" y="646"/>
                    </a:cubicBezTo>
                    <a:cubicBezTo>
                      <a:pt x="103" y="319"/>
                      <a:pt x="103" y="319"/>
                      <a:pt x="103" y="319"/>
                    </a:cubicBezTo>
                    <a:cubicBezTo>
                      <a:pt x="120" y="319"/>
                      <a:pt x="120" y="319"/>
                      <a:pt x="120" y="319"/>
                    </a:cubicBezTo>
                    <a:cubicBezTo>
                      <a:pt x="120" y="323"/>
                      <a:pt x="120" y="323"/>
                      <a:pt x="120" y="323"/>
                    </a:cubicBezTo>
                    <a:cubicBezTo>
                      <a:pt x="76" y="686"/>
                      <a:pt x="76" y="686"/>
                      <a:pt x="76" y="686"/>
                    </a:cubicBezTo>
                    <a:cubicBezTo>
                      <a:pt x="73" y="708"/>
                      <a:pt x="81" y="710"/>
                      <a:pt x="94" y="710"/>
                    </a:cubicBezTo>
                    <a:cubicBezTo>
                      <a:pt x="120" y="710"/>
                      <a:pt x="120" y="710"/>
                      <a:pt x="120" y="710"/>
                    </a:cubicBezTo>
                    <a:cubicBezTo>
                      <a:pt x="120" y="897"/>
                      <a:pt x="120" y="897"/>
                      <a:pt x="120" y="897"/>
                    </a:cubicBezTo>
                    <a:cubicBezTo>
                      <a:pt x="120" y="922"/>
                      <a:pt x="138" y="943"/>
                      <a:pt x="160" y="943"/>
                    </a:cubicBezTo>
                    <a:cubicBezTo>
                      <a:pt x="182" y="943"/>
                      <a:pt x="200" y="922"/>
                      <a:pt x="200" y="897"/>
                    </a:cubicBezTo>
                    <a:cubicBezTo>
                      <a:pt x="200" y="710"/>
                      <a:pt x="200" y="710"/>
                      <a:pt x="200" y="710"/>
                    </a:cubicBezTo>
                    <a:cubicBezTo>
                      <a:pt x="226" y="710"/>
                      <a:pt x="226" y="710"/>
                      <a:pt x="226" y="710"/>
                    </a:cubicBezTo>
                    <a:cubicBezTo>
                      <a:pt x="226" y="897"/>
                      <a:pt x="226" y="897"/>
                      <a:pt x="226" y="897"/>
                    </a:cubicBezTo>
                    <a:cubicBezTo>
                      <a:pt x="226" y="922"/>
                      <a:pt x="244" y="943"/>
                      <a:pt x="266" y="943"/>
                    </a:cubicBezTo>
                    <a:cubicBezTo>
                      <a:pt x="288" y="943"/>
                      <a:pt x="306" y="922"/>
                      <a:pt x="306" y="897"/>
                    </a:cubicBezTo>
                    <a:cubicBezTo>
                      <a:pt x="306" y="710"/>
                      <a:pt x="306" y="710"/>
                      <a:pt x="306" y="710"/>
                    </a:cubicBezTo>
                    <a:cubicBezTo>
                      <a:pt x="332" y="710"/>
                      <a:pt x="332" y="710"/>
                      <a:pt x="332" y="710"/>
                    </a:cubicBezTo>
                    <a:cubicBezTo>
                      <a:pt x="345" y="710"/>
                      <a:pt x="353" y="708"/>
                      <a:pt x="350" y="686"/>
                    </a:cubicBezTo>
                    <a:cubicBezTo>
                      <a:pt x="306" y="319"/>
                      <a:pt x="306" y="319"/>
                      <a:pt x="306" y="319"/>
                    </a:cubicBezTo>
                    <a:cubicBezTo>
                      <a:pt x="324" y="319"/>
                      <a:pt x="324" y="319"/>
                      <a:pt x="324" y="319"/>
                    </a:cubicBezTo>
                    <a:cubicBezTo>
                      <a:pt x="366" y="646"/>
                      <a:pt x="366" y="646"/>
                      <a:pt x="366" y="646"/>
                    </a:cubicBezTo>
                    <a:cubicBezTo>
                      <a:pt x="366" y="666"/>
                      <a:pt x="379" y="682"/>
                      <a:pt x="396" y="682"/>
                    </a:cubicBezTo>
                    <a:cubicBezTo>
                      <a:pt x="413" y="682"/>
                      <a:pt x="427" y="666"/>
                      <a:pt x="427" y="646"/>
                    </a:cubicBezTo>
                    <a:lnTo>
                      <a:pt x="385" y="34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1368" name="Group 1367">
                <a:extLst>
                  <a:ext uri="{FF2B5EF4-FFF2-40B4-BE49-F238E27FC236}">
                    <a16:creationId xmlns:a16="http://schemas.microsoft.com/office/drawing/2014/main" id="{CBF941CA-1E14-4E52-8572-458DFC9EC96C}"/>
                  </a:ext>
                </a:extLst>
              </p:cNvPr>
              <p:cNvGrpSpPr/>
              <p:nvPr/>
            </p:nvGrpSpPr>
            <p:grpSpPr>
              <a:xfrm>
                <a:off x="424592" y="2368343"/>
                <a:ext cx="1577975" cy="2008188"/>
                <a:chOff x="424592" y="2368343"/>
                <a:chExt cx="1577975" cy="2008188"/>
              </a:xfrm>
            </p:grpSpPr>
            <p:sp>
              <p:nvSpPr>
                <p:cNvPr id="1358" name="Oval 19">
                  <a:extLst>
                    <a:ext uri="{FF2B5EF4-FFF2-40B4-BE49-F238E27FC236}">
                      <a16:creationId xmlns:a16="http://schemas.microsoft.com/office/drawing/2014/main" id="{6F6D2564-874A-47CF-82C1-A41BDB81C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592" y="2801731"/>
                  <a:ext cx="1577975" cy="1574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9" name="Rectangle 1358">
                  <a:extLst>
                    <a:ext uri="{FF2B5EF4-FFF2-40B4-BE49-F238E27FC236}">
                      <a16:creationId xmlns:a16="http://schemas.microsoft.com/office/drawing/2014/main" id="{E1DB5796-E03C-44EB-B6EA-3E5AA878FC3B}"/>
                    </a:ext>
                  </a:extLst>
                </p:cNvPr>
                <p:cNvSpPr/>
                <p:nvPr/>
              </p:nvSpPr>
              <p:spPr>
                <a:xfrm>
                  <a:off x="749350" y="2368343"/>
                  <a:ext cx="928459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Open Sans" panose="020B0606030504020204" pitchFamily="34" charset="0"/>
                    </a:rPr>
                    <a:t>FEMALE</a:t>
                  </a:r>
                </a:p>
              </p:txBody>
            </p:sp>
            <p:grpSp>
              <p:nvGrpSpPr>
                <p:cNvPr id="1361" name="Group 1360">
                  <a:extLst>
                    <a:ext uri="{FF2B5EF4-FFF2-40B4-BE49-F238E27FC236}">
                      <a16:creationId xmlns:a16="http://schemas.microsoft.com/office/drawing/2014/main" id="{5860CD1D-FC1E-41A3-B735-9E530D7DC009}"/>
                    </a:ext>
                  </a:extLst>
                </p:cNvPr>
                <p:cNvGrpSpPr/>
                <p:nvPr/>
              </p:nvGrpSpPr>
              <p:grpSpPr>
                <a:xfrm>
                  <a:off x="703664" y="3199111"/>
                  <a:ext cx="1019831" cy="780040"/>
                  <a:chOff x="2069771" y="1984023"/>
                  <a:chExt cx="1019831" cy="780040"/>
                </a:xfrm>
              </p:grpSpPr>
              <p:sp>
                <p:nvSpPr>
                  <p:cNvPr id="1362" name="Rectangle 1361">
                    <a:extLst>
                      <a:ext uri="{FF2B5EF4-FFF2-40B4-BE49-F238E27FC236}">
                        <a16:creationId xmlns:a16="http://schemas.microsoft.com/office/drawing/2014/main" id="{A09B139D-D633-4D7B-ACDA-7BC66F3CE699}"/>
                      </a:ext>
                    </a:extLst>
                  </p:cNvPr>
                  <p:cNvSpPr/>
                  <p:nvPr/>
                </p:nvSpPr>
                <p:spPr>
                  <a:xfrm>
                    <a:off x="2069771" y="1984023"/>
                    <a:ext cx="1019831" cy="63094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sz="3500" dirty="0">
                        <a:solidFill>
                          <a:schemeClr val="accent2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Open Sans" panose="020B0606030504020204" pitchFamily="34" charset="0"/>
                      </a:rPr>
                      <a:t>26%</a:t>
                    </a:r>
                  </a:p>
                </p:txBody>
              </p:sp>
              <p:sp>
                <p:nvSpPr>
                  <p:cNvPr id="1363" name="Rectangle 1362">
                    <a:extLst>
                      <a:ext uri="{FF2B5EF4-FFF2-40B4-BE49-F238E27FC236}">
                        <a16:creationId xmlns:a16="http://schemas.microsoft.com/office/drawing/2014/main" id="{E32C816C-1855-4853-B80B-951A45724B0A}"/>
                      </a:ext>
                    </a:extLst>
                  </p:cNvPr>
                  <p:cNvSpPr/>
                  <p:nvPr/>
                </p:nvSpPr>
                <p:spPr>
                  <a:xfrm>
                    <a:off x="2300603" y="2533231"/>
                    <a:ext cx="558166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latin typeface="Roboto" panose="02000000000000000000" pitchFamily="2" charset="0"/>
                        <a:ea typeface="Roboto" panose="02000000000000000000" pitchFamily="2" charset="0"/>
                        <a:cs typeface="Open Sans" panose="020B0606030504020204" pitchFamily="34" charset="0"/>
                      </a:rPr>
                      <a:t>13.01K</a:t>
                    </a:r>
                  </a:p>
                </p:txBody>
              </p:sp>
            </p:grpSp>
          </p:grpSp>
          <p:grpSp>
            <p:nvGrpSpPr>
              <p:cNvPr id="1367" name="Group 1366">
                <a:extLst>
                  <a:ext uri="{FF2B5EF4-FFF2-40B4-BE49-F238E27FC236}">
                    <a16:creationId xmlns:a16="http://schemas.microsoft.com/office/drawing/2014/main" id="{24F88358-6505-4141-8F12-83EE7987FFE0}"/>
                  </a:ext>
                </a:extLst>
              </p:cNvPr>
              <p:cNvGrpSpPr/>
              <p:nvPr/>
            </p:nvGrpSpPr>
            <p:grpSpPr>
              <a:xfrm>
                <a:off x="4807680" y="2368343"/>
                <a:ext cx="1576388" cy="2008188"/>
                <a:chOff x="4807680" y="2368343"/>
                <a:chExt cx="1576388" cy="2008188"/>
              </a:xfrm>
            </p:grpSpPr>
            <p:sp>
              <p:nvSpPr>
                <p:cNvPr id="1357" name="Oval 18">
                  <a:extLst>
                    <a:ext uri="{FF2B5EF4-FFF2-40B4-BE49-F238E27FC236}">
                      <a16:creationId xmlns:a16="http://schemas.microsoft.com/office/drawing/2014/main" id="{0BB194A9-63B8-4A6B-A966-18C6F2B818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07680" y="2801731"/>
                  <a:ext cx="1576388" cy="1574800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0" name="Rectangle 1359">
                  <a:extLst>
                    <a:ext uri="{FF2B5EF4-FFF2-40B4-BE49-F238E27FC236}">
                      <a16:creationId xmlns:a16="http://schemas.microsoft.com/office/drawing/2014/main" id="{16676234-6FA6-409D-ADF7-B576C7BDD59F}"/>
                    </a:ext>
                  </a:extLst>
                </p:cNvPr>
                <p:cNvSpPr/>
                <p:nvPr/>
              </p:nvSpPr>
              <p:spPr>
                <a:xfrm>
                  <a:off x="5237129" y="2368343"/>
                  <a:ext cx="715260" cy="3231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500" b="1" dirty="0">
                      <a:solidFill>
                        <a:schemeClr val="bg1"/>
                      </a:solidFill>
                      <a:latin typeface="Roboto" panose="02000000000000000000" pitchFamily="2" charset="0"/>
                      <a:ea typeface="Roboto" panose="02000000000000000000" pitchFamily="2" charset="0"/>
                      <a:cs typeface="Open Sans" panose="020B0606030504020204" pitchFamily="34" charset="0"/>
                    </a:rPr>
                    <a:t>MALE</a:t>
                  </a:r>
                </a:p>
              </p:txBody>
            </p:sp>
            <p:grpSp>
              <p:nvGrpSpPr>
                <p:cNvPr id="1364" name="Group 1363">
                  <a:extLst>
                    <a:ext uri="{FF2B5EF4-FFF2-40B4-BE49-F238E27FC236}">
                      <a16:creationId xmlns:a16="http://schemas.microsoft.com/office/drawing/2014/main" id="{B931E265-96CB-406D-A8E4-05A34A82A1B4}"/>
                    </a:ext>
                  </a:extLst>
                </p:cNvPr>
                <p:cNvGrpSpPr/>
                <p:nvPr/>
              </p:nvGrpSpPr>
              <p:grpSpPr>
                <a:xfrm>
                  <a:off x="5085959" y="3199111"/>
                  <a:ext cx="1019831" cy="780040"/>
                  <a:chOff x="6450951" y="1984023"/>
                  <a:chExt cx="1019831" cy="780040"/>
                </a:xfrm>
              </p:grpSpPr>
              <p:sp>
                <p:nvSpPr>
                  <p:cNvPr id="1365" name="Rectangle 1364">
                    <a:extLst>
                      <a:ext uri="{FF2B5EF4-FFF2-40B4-BE49-F238E27FC236}">
                        <a16:creationId xmlns:a16="http://schemas.microsoft.com/office/drawing/2014/main" id="{A1236C5E-41DB-495C-AEB3-6AAB017A662C}"/>
                      </a:ext>
                    </a:extLst>
                  </p:cNvPr>
                  <p:cNvSpPr/>
                  <p:nvPr/>
                </p:nvSpPr>
                <p:spPr>
                  <a:xfrm>
                    <a:off x="6450951" y="1984023"/>
                    <a:ext cx="1019831" cy="63094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en-US" sz="3500" dirty="0">
                        <a:solidFill>
                          <a:schemeClr val="accent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Open Sans" panose="020B0606030504020204" pitchFamily="34" charset="0"/>
                      </a:rPr>
                      <a:t>39%</a:t>
                    </a:r>
                  </a:p>
                </p:txBody>
              </p:sp>
              <p:sp>
                <p:nvSpPr>
                  <p:cNvPr id="1366" name="Rectangle 1365">
                    <a:extLst>
                      <a:ext uri="{FF2B5EF4-FFF2-40B4-BE49-F238E27FC236}">
                        <a16:creationId xmlns:a16="http://schemas.microsoft.com/office/drawing/2014/main" id="{294555DB-6B99-4372-9919-ED4C569AAC92}"/>
                      </a:ext>
                    </a:extLst>
                  </p:cNvPr>
                  <p:cNvSpPr/>
                  <p:nvPr/>
                </p:nvSpPr>
                <p:spPr>
                  <a:xfrm>
                    <a:off x="6682899" y="2533231"/>
                    <a:ext cx="558166" cy="23083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US" sz="900" b="1" dirty="0">
                        <a:latin typeface="Roboto" panose="02000000000000000000" pitchFamily="2" charset="0"/>
                        <a:ea typeface="Roboto" panose="02000000000000000000" pitchFamily="2" charset="0"/>
                        <a:cs typeface="Open Sans" panose="020B0606030504020204" pitchFamily="34" charset="0"/>
                      </a:rPr>
                      <a:t>13.01K</a:t>
                    </a:r>
                  </a:p>
                </p:txBody>
              </p:sp>
            </p:grpSp>
          </p:grpSp>
        </p:grp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F1926CF-A5F8-49AE-ACDF-629745E51596}"/>
                </a:ext>
              </a:extLst>
            </p:cNvPr>
            <p:cNvSpPr/>
            <p:nvPr/>
          </p:nvSpPr>
          <p:spPr>
            <a:xfrm>
              <a:off x="9252277" y="4787216"/>
              <a:ext cx="2625220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typesetting industry. Lorem Ipsum has been the industry's unchanged. </a:t>
              </a:r>
            </a:p>
          </p:txBody>
        </p:sp>
      </p:grpSp>
      <p:sp>
        <p:nvSpPr>
          <p:cNvPr id="37" name="TextBox 5">
            <a:extLst>
              <a:ext uri="{FF2B5EF4-FFF2-40B4-BE49-F238E27FC236}">
                <a16:creationId xmlns:a16="http://schemas.microsoft.com/office/drawing/2014/main" id="{08EF97D9-801C-44FD-9F54-D336B33FC5E3}"/>
              </a:ext>
            </a:extLst>
          </p:cNvPr>
          <p:cNvSpPr txBox="1"/>
          <p:nvPr/>
        </p:nvSpPr>
        <p:spPr>
          <a:xfrm>
            <a:off x="1248657" y="2681633"/>
            <a:ext cx="9694684" cy="69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400" b="1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b="1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400" b="1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</a:t>
            </a:r>
            <a:r>
              <a:rPr lang="en-US" sz="1400" b="1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standard</a:t>
            </a:r>
            <a:r>
              <a:rPr lang="en-US" sz="1400" b="1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dummy text ever since the 1500.</a:t>
            </a:r>
          </a:p>
        </p:txBody>
      </p:sp>
    </p:spTree>
    <p:extLst>
      <p:ext uri="{BB962C8B-B14F-4D97-AF65-F5344CB8AC3E}">
        <p14:creationId xmlns:p14="http://schemas.microsoft.com/office/powerpoint/2010/main" val="3278443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8" name="Picture Placeholder 307">
            <a:extLst>
              <a:ext uri="{FF2B5EF4-FFF2-40B4-BE49-F238E27FC236}">
                <a16:creationId xmlns:a16="http://schemas.microsoft.com/office/drawing/2014/main" id="{CB75D9FB-3A2D-436F-B8EC-FD08F29DCB8C}"/>
              </a:ext>
            </a:extLst>
          </p:cNvPr>
          <p:cNvPicPr>
            <a:picLocks noGrp="1" noChangeAspect="1"/>
          </p:cNvPicPr>
          <p:nvPr>
            <p:ph type="pic" sz="quarter" idx="14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" r="2261"/>
          <a:stretch>
            <a:fillRect/>
          </a:stretch>
        </p:blipFill>
        <p:spPr/>
      </p:pic>
      <p:pic>
        <p:nvPicPr>
          <p:cNvPr id="306" name="Picture Placeholder 305">
            <a:extLst>
              <a:ext uri="{FF2B5EF4-FFF2-40B4-BE49-F238E27FC236}">
                <a16:creationId xmlns:a16="http://schemas.microsoft.com/office/drawing/2014/main" id="{6FB74CA0-A0B8-4479-BB8E-93BB7CC9F434}"/>
              </a:ext>
            </a:extLst>
          </p:cNvPr>
          <p:cNvPicPr>
            <a:picLocks noGrp="1" noChangeAspect="1"/>
          </p:cNvPicPr>
          <p:nvPr>
            <p:ph type="pic" sz="quarter" idx="14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36" r="16436"/>
          <a:stretch>
            <a:fillRect/>
          </a:stretch>
        </p:blipFill>
        <p:spPr/>
      </p:pic>
      <p:pic>
        <p:nvPicPr>
          <p:cNvPr id="304" name="Picture Placeholder 303">
            <a:extLst>
              <a:ext uri="{FF2B5EF4-FFF2-40B4-BE49-F238E27FC236}">
                <a16:creationId xmlns:a16="http://schemas.microsoft.com/office/drawing/2014/main" id="{85FF5322-09FE-4A20-90C7-0549EA82CB00}"/>
              </a:ext>
            </a:extLst>
          </p:cNvPr>
          <p:cNvPicPr>
            <a:picLocks noGrp="1" noChangeAspect="1"/>
          </p:cNvPicPr>
          <p:nvPr>
            <p:ph type="pic" sz="quarter" idx="14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" r="2261"/>
          <a:stretch>
            <a:fillRect/>
          </a:stretch>
        </p:blipFill>
        <p:spPr/>
      </p:pic>
      <p:pic>
        <p:nvPicPr>
          <p:cNvPr id="302" name="Picture Placeholder 301">
            <a:extLst>
              <a:ext uri="{FF2B5EF4-FFF2-40B4-BE49-F238E27FC236}">
                <a16:creationId xmlns:a16="http://schemas.microsoft.com/office/drawing/2014/main" id="{312629A4-CEF8-40A0-83C3-C219FBABC307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4" r="16904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18</a:t>
            </a:fld>
            <a:endParaRPr lang="en-US" dirty="0"/>
          </a:p>
        </p:txBody>
      </p: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E07EF6EA-01E4-4753-B649-F5B40C21A467}"/>
              </a:ext>
            </a:extLst>
          </p:cNvPr>
          <p:cNvGrpSpPr/>
          <p:nvPr/>
        </p:nvGrpSpPr>
        <p:grpSpPr>
          <a:xfrm>
            <a:off x="1440310" y="1563181"/>
            <a:ext cx="3848340" cy="3731637"/>
            <a:chOff x="723660" y="1630888"/>
            <a:chExt cx="3848340" cy="373163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A69ED1D0-4FF6-4F64-BC4D-AE4C4A3143D1}"/>
                </a:ext>
              </a:extLst>
            </p:cNvPr>
            <p:cNvSpPr/>
            <p:nvPr/>
          </p:nvSpPr>
          <p:spPr>
            <a:xfrm>
              <a:off x="723660" y="1630888"/>
              <a:ext cx="2552302" cy="1169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500" b="1" dirty="0">
                  <a:latin typeface="Roboto" panose="02000000000000000000" pitchFamily="2" charset="0"/>
                  <a:ea typeface="Roboto" panose="02000000000000000000" pitchFamily="2" charset="0"/>
                </a:rPr>
                <a:t>Our </a:t>
              </a:r>
            </a:p>
            <a:p>
              <a:r>
                <a:rPr lang="en-US" sz="3500" b="1" dirty="0">
                  <a:latin typeface="Roboto" panose="02000000000000000000" pitchFamily="2" charset="0"/>
                  <a:ea typeface="Roboto" panose="02000000000000000000" pitchFamily="2" charset="0"/>
                </a:rPr>
                <a:t>Information</a:t>
              </a:r>
              <a:endParaRPr lang="en-US" sz="3500" dirty="0"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C3507ED-F8AA-4DD1-B369-FC4FE8A6AC15}"/>
                </a:ext>
              </a:extLst>
            </p:cNvPr>
            <p:cNvSpPr/>
            <p:nvPr/>
          </p:nvSpPr>
          <p:spPr>
            <a:xfrm>
              <a:off x="723660" y="2936220"/>
              <a:ext cx="3848340" cy="24263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sz="1200" b="1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</a:t>
              </a:r>
            </a:p>
          </p:txBody>
        </p:sp>
      </p:grpSp>
      <p:sp>
        <p:nvSpPr>
          <p:cNvPr id="10" name="Freeform 9">
            <a:extLst>
              <a:ext uri="{FF2B5EF4-FFF2-40B4-BE49-F238E27FC236}">
                <a16:creationId xmlns:a16="http://schemas.microsoft.com/office/drawing/2014/main" id="{81B2E411-CE6A-48C7-8B44-8D4EDEA8485D}"/>
              </a:ext>
            </a:extLst>
          </p:cNvPr>
          <p:cNvSpPr>
            <a:spLocks/>
          </p:cNvSpPr>
          <p:nvPr/>
        </p:nvSpPr>
        <p:spPr bwMode="auto">
          <a:xfrm>
            <a:off x="8580619" y="2315800"/>
            <a:ext cx="990696" cy="987500"/>
          </a:xfrm>
          <a:custGeom>
            <a:avLst/>
            <a:gdLst>
              <a:gd name="T0" fmla="*/ 0 w 536"/>
              <a:gd name="T1" fmla="*/ 0 h 536"/>
              <a:gd name="T2" fmla="*/ 0 w 536"/>
              <a:gd name="T3" fmla="*/ 536 h 536"/>
              <a:gd name="T4" fmla="*/ 536 w 536"/>
              <a:gd name="T5" fmla="*/ 536 h 536"/>
              <a:gd name="T6" fmla="*/ 536 w 536"/>
              <a:gd name="T7" fmla="*/ 0 h 536"/>
              <a:gd name="T8" fmla="*/ 0 w 536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6" h="536">
                <a:moveTo>
                  <a:pt x="0" y="0"/>
                </a:moveTo>
                <a:cubicBezTo>
                  <a:pt x="0" y="536"/>
                  <a:pt x="0" y="536"/>
                  <a:pt x="0" y="536"/>
                </a:cubicBezTo>
                <a:cubicBezTo>
                  <a:pt x="536" y="536"/>
                  <a:pt x="536" y="536"/>
                  <a:pt x="536" y="536"/>
                </a:cubicBezTo>
                <a:cubicBezTo>
                  <a:pt x="491" y="383"/>
                  <a:pt x="504" y="147"/>
                  <a:pt x="536" y="0"/>
                </a:cubicBezTo>
                <a:cubicBezTo>
                  <a:pt x="332" y="32"/>
                  <a:pt x="166" y="32"/>
                  <a:pt x="0" y="0"/>
                </a:cubicBezTo>
              </a:path>
            </a:pathLst>
          </a:custGeom>
          <a:solidFill>
            <a:schemeClr val="accent3">
              <a:alpha val="8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1">
            <a:extLst>
              <a:ext uri="{FF2B5EF4-FFF2-40B4-BE49-F238E27FC236}">
                <a16:creationId xmlns:a16="http://schemas.microsoft.com/office/drawing/2014/main" id="{A11C0C37-58BA-4E8F-AEDE-42BF79EF5E12}"/>
              </a:ext>
            </a:extLst>
          </p:cNvPr>
          <p:cNvSpPr>
            <a:spLocks/>
          </p:cNvSpPr>
          <p:nvPr/>
        </p:nvSpPr>
        <p:spPr bwMode="auto">
          <a:xfrm>
            <a:off x="8580618" y="3554702"/>
            <a:ext cx="990696" cy="988565"/>
          </a:xfrm>
          <a:custGeom>
            <a:avLst/>
            <a:gdLst>
              <a:gd name="T0" fmla="*/ 0 w 536"/>
              <a:gd name="T1" fmla="*/ 0 h 536"/>
              <a:gd name="T2" fmla="*/ 0 w 536"/>
              <a:gd name="T3" fmla="*/ 536 h 536"/>
              <a:gd name="T4" fmla="*/ 536 w 536"/>
              <a:gd name="T5" fmla="*/ 536 h 536"/>
              <a:gd name="T6" fmla="*/ 536 w 536"/>
              <a:gd name="T7" fmla="*/ 0 h 536"/>
              <a:gd name="T8" fmla="*/ 0 w 536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6" h="536">
                <a:moveTo>
                  <a:pt x="0" y="0"/>
                </a:moveTo>
                <a:cubicBezTo>
                  <a:pt x="0" y="536"/>
                  <a:pt x="0" y="536"/>
                  <a:pt x="0" y="536"/>
                </a:cubicBezTo>
                <a:cubicBezTo>
                  <a:pt x="153" y="491"/>
                  <a:pt x="389" y="504"/>
                  <a:pt x="536" y="536"/>
                </a:cubicBezTo>
                <a:cubicBezTo>
                  <a:pt x="504" y="332"/>
                  <a:pt x="504" y="166"/>
                  <a:pt x="53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alpha val="8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13">
            <a:extLst>
              <a:ext uri="{FF2B5EF4-FFF2-40B4-BE49-F238E27FC236}">
                <a16:creationId xmlns:a16="http://schemas.microsoft.com/office/drawing/2014/main" id="{D199EDF2-3539-4726-85C8-AF695AA29FC5}"/>
              </a:ext>
            </a:extLst>
          </p:cNvPr>
          <p:cNvSpPr>
            <a:spLocks/>
          </p:cNvSpPr>
          <p:nvPr/>
        </p:nvSpPr>
        <p:spPr bwMode="auto">
          <a:xfrm>
            <a:off x="7338520" y="3554702"/>
            <a:ext cx="990696" cy="988565"/>
          </a:xfrm>
          <a:custGeom>
            <a:avLst/>
            <a:gdLst>
              <a:gd name="T0" fmla="*/ 0 w 536"/>
              <a:gd name="T1" fmla="*/ 0 h 536"/>
              <a:gd name="T2" fmla="*/ 0 w 536"/>
              <a:gd name="T3" fmla="*/ 536 h 536"/>
              <a:gd name="T4" fmla="*/ 536 w 536"/>
              <a:gd name="T5" fmla="*/ 536 h 536"/>
              <a:gd name="T6" fmla="*/ 536 w 536"/>
              <a:gd name="T7" fmla="*/ 0 h 536"/>
              <a:gd name="T8" fmla="*/ 0 w 536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6" h="536">
                <a:moveTo>
                  <a:pt x="0" y="0"/>
                </a:moveTo>
                <a:cubicBezTo>
                  <a:pt x="45" y="153"/>
                  <a:pt x="32" y="389"/>
                  <a:pt x="0" y="536"/>
                </a:cubicBezTo>
                <a:cubicBezTo>
                  <a:pt x="204" y="504"/>
                  <a:pt x="370" y="504"/>
                  <a:pt x="536" y="536"/>
                </a:cubicBezTo>
                <a:cubicBezTo>
                  <a:pt x="536" y="0"/>
                  <a:pt x="536" y="0"/>
                  <a:pt x="536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15">
            <a:extLst>
              <a:ext uri="{FF2B5EF4-FFF2-40B4-BE49-F238E27FC236}">
                <a16:creationId xmlns:a16="http://schemas.microsoft.com/office/drawing/2014/main" id="{E5DD1647-58A3-47C3-A3F2-771242CB5174}"/>
              </a:ext>
            </a:extLst>
          </p:cNvPr>
          <p:cNvSpPr>
            <a:spLocks/>
          </p:cNvSpPr>
          <p:nvPr/>
        </p:nvSpPr>
        <p:spPr bwMode="auto">
          <a:xfrm>
            <a:off x="7338520" y="2315801"/>
            <a:ext cx="990696" cy="987500"/>
          </a:xfrm>
          <a:custGeom>
            <a:avLst/>
            <a:gdLst>
              <a:gd name="T0" fmla="*/ 0 w 536"/>
              <a:gd name="T1" fmla="*/ 0 h 536"/>
              <a:gd name="T2" fmla="*/ 0 w 536"/>
              <a:gd name="T3" fmla="*/ 536 h 536"/>
              <a:gd name="T4" fmla="*/ 536 w 536"/>
              <a:gd name="T5" fmla="*/ 536 h 536"/>
              <a:gd name="T6" fmla="*/ 536 w 536"/>
              <a:gd name="T7" fmla="*/ 0 h 536"/>
              <a:gd name="T8" fmla="*/ 0 w 536"/>
              <a:gd name="T9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6" h="536">
                <a:moveTo>
                  <a:pt x="0" y="0"/>
                </a:moveTo>
                <a:cubicBezTo>
                  <a:pt x="32" y="204"/>
                  <a:pt x="32" y="370"/>
                  <a:pt x="0" y="536"/>
                </a:cubicBezTo>
                <a:cubicBezTo>
                  <a:pt x="536" y="536"/>
                  <a:pt x="536" y="536"/>
                  <a:pt x="536" y="536"/>
                </a:cubicBezTo>
                <a:cubicBezTo>
                  <a:pt x="536" y="0"/>
                  <a:pt x="536" y="0"/>
                  <a:pt x="536" y="0"/>
                </a:cubicBezTo>
                <a:cubicBezTo>
                  <a:pt x="383" y="45"/>
                  <a:pt x="147" y="32"/>
                  <a:pt x="0" y="0"/>
                </a:cubicBezTo>
              </a:path>
            </a:pathLst>
          </a:custGeom>
          <a:solidFill>
            <a:schemeClr val="accent2">
              <a:alpha val="8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AutoShape 62">
            <a:extLst>
              <a:ext uri="{FF2B5EF4-FFF2-40B4-BE49-F238E27FC236}">
                <a16:creationId xmlns:a16="http://schemas.microsoft.com/office/drawing/2014/main" id="{81933D95-5B9E-4B78-A69E-F63590552FC0}"/>
              </a:ext>
            </a:extLst>
          </p:cNvPr>
          <p:cNvSpPr>
            <a:spLocks/>
          </p:cNvSpPr>
          <p:nvPr/>
        </p:nvSpPr>
        <p:spPr bwMode="auto">
          <a:xfrm>
            <a:off x="8825098" y="2558681"/>
            <a:ext cx="501738" cy="501738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99" name="AutoShape 9">
            <a:extLst>
              <a:ext uri="{FF2B5EF4-FFF2-40B4-BE49-F238E27FC236}">
                <a16:creationId xmlns:a16="http://schemas.microsoft.com/office/drawing/2014/main" id="{8E41123F-00D6-4A60-A453-2D42F69C765A}"/>
              </a:ext>
            </a:extLst>
          </p:cNvPr>
          <p:cNvSpPr>
            <a:spLocks/>
          </p:cNvSpPr>
          <p:nvPr/>
        </p:nvSpPr>
        <p:spPr bwMode="auto">
          <a:xfrm>
            <a:off x="7533217" y="2496256"/>
            <a:ext cx="601303" cy="6265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100" name="AutoShape 62">
            <a:extLst>
              <a:ext uri="{FF2B5EF4-FFF2-40B4-BE49-F238E27FC236}">
                <a16:creationId xmlns:a16="http://schemas.microsoft.com/office/drawing/2014/main" id="{D0C35ED6-B046-4766-B013-A9275A400957}"/>
              </a:ext>
            </a:extLst>
          </p:cNvPr>
          <p:cNvSpPr>
            <a:spLocks/>
          </p:cNvSpPr>
          <p:nvPr/>
        </p:nvSpPr>
        <p:spPr bwMode="auto">
          <a:xfrm>
            <a:off x="7582999" y="3798115"/>
            <a:ext cx="501738" cy="501738"/>
          </a:xfrm>
          <a:custGeom>
            <a:avLst/>
            <a:gdLst/>
            <a:ahLst/>
            <a:cxnLst/>
            <a:rect l="0" t="0" r="r" b="b"/>
            <a:pathLst>
              <a:path w="21403" h="21404">
                <a:moveTo>
                  <a:pt x="16052" y="10081"/>
                </a:moveTo>
                <a:lnTo>
                  <a:pt x="16052" y="18729"/>
                </a:lnTo>
                <a:lnTo>
                  <a:pt x="2676" y="18729"/>
                </a:lnTo>
                <a:lnTo>
                  <a:pt x="2676" y="5351"/>
                </a:lnTo>
                <a:lnTo>
                  <a:pt x="11323" y="5351"/>
                </a:lnTo>
                <a:lnTo>
                  <a:pt x="13998" y="2675"/>
                </a:lnTo>
                <a:lnTo>
                  <a:pt x="0" y="2675"/>
                </a:lnTo>
                <a:lnTo>
                  <a:pt x="0" y="21404"/>
                </a:lnTo>
                <a:lnTo>
                  <a:pt x="18728" y="21404"/>
                </a:lnTo>
                <a:lnTo>
                  <a:pt x="18728" y="7406"/>
                </a:lnTo>
                <a:cubicBezTo>
                  <a:pt x="18728" y="7406"/>
                  <a:pt x="16052" y="10081"/>
                  <a:pt x="16052" y="10081"/>
                </a:cubicBezTo>
                <a:close/>
                <a:moveTo>
                  <a:pt x="6627" y="11939"/>
                </a:moveTo>
                <a:lnTo>
                  <a:pt x="5682" y="15723"/>
                </a:lnTo>
                <a:lnTo>
                  <a:pt x="9465" y="14777"/>
                </a:lnTo>
                <a:lnTo>
                  <a:pt x="18924" y="5318"/>
                </a:lnTo>
                <a:lnTo>
                  <a:pt x="16085" y="2479"/>
                </a:lnTo>
                <a:cubicBezTo>
                  <a:pt x="16085" y="2479"/>
                  <a:pt x="6627" y="11939"/>
                  <a:pt x="6627" y="11939"/>
                </a:cubicBezTo>
                <a:close/>
                <a:moveTo>
                  <a:pt x="20816" y="587"/>
                </a:moveTo>
                <a:cubicBezTo>
                  <a:pt x="21600" y="1371"/>
                  <a:pt x="21598" y="2642"/>
                  <a:pt x="20816" y="3426"/>
                </a:cubicBezTo>
                <a:lnTo>
                  <a:pt x="19870" y="4372"/>
                </a:lnTo>
                <a:lnTo>
                  <a:pt x="17031" y="1533"/>
                </a:lnTo>
                <a:lnTo>
                  <a:pt x="17977" y="587"/>
                </a:lnTo>
                <a:cubicBezTo>
                  <a:pt x="18761" y="-195"/>
                  <a:pt x="20032" y="-196"/>
                  <a:pt x="20816" y="587"/>
                </a:cubicBezTo>
                <a:cubicBezTo>
                  <a:pt x="20816" y="587"/>
                  <a:pt x="20816" y="587"/>
                  <a:pt x="20816" y="587"/>
                </a:cubicBezTo>
                <a:close/>
                <a:moveTo>
                  <a:pt x="20816" y="587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101" name="AutoShape 9">
            <a:extLst>
              <a:ext uri="{FF2B5EF4-FFF2-40B4-BE49-F238E27FC236}">
                <a16:creationId xmlns:a16="http://schemas.microsoft.com/office/drawing/2014/main" id="{E7822676-474B-4535-A82B-1CFA4FD0931F}"/>
              </a:ext>
            </a:extLst>
          </p:cNvPr>
          <p:cNvSpPr>
            <a:spLocks/>
          </p:cNvSpPr>
          <p:nvPr/>
        </p:nvSpPr>
        <p:spPr bwMode="auto">
          <a:xfrm>
            <a:off x="8775315" y="3735689"/>
            <a:ext cx="601303" cy="62659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886" y="15360"/>
                </a:moveTo>
                <a:cubicBezTo>
                  <a:pt x="16640" y="15125"/>
                  <a:pt x="16246" y="15125"/>
                  <a:pt x="16000" y="15360"/>
                </a:cubicBezTo>
                <a:cubicBezTo>
                  <a:pt x="15755" y="15595"/>
                  <a:pt x="15755" y="15973"/>
                  <a:pt x="16000" y="16209"/>
                </a:cubicBezTo>
                <a:lnTo>
                  <a:pt x="17552" y="17698"/>
                </a:lnTo>
                <a:cubicBezTo>
                  <a:pt x="17673" y="17813"/>
                  <a:pt x="17835" y="17871"/>
                  <a:pt x="17992" y="17871"/>
                </a:cubicBezTo>
                <a:cubicBezTo>
                  <a:pt x="18149" y="17871"/>
                  <a:pt x="18312" y="17813"/>
                  <a:pt x="18431" y="17698"/>
                </a:cubicBezTo>
                <a:cubicBezTo>
                  <a:pt x="18677" y="17462"/>
                  <a:pt x="18677" y="17085"/>
                  <a:pt x="18431" y="16849"/>
                </a:cubicBezTo>
                <a:cubicBezTo>
                  <a:pt x="18431" y="16849"/>
                  <a:pt x="16886" y="15360"/>
                  <a:pt x="16886" y="15360"/>
                </a:cubicBezTo>
                <a:close/>
                <a:moveTo>
                  <a:pt x="4715" y="5368"/>
                </a:moveTo>
                <a:cubicBezTo>
                  <a:pt x="4835" y="5484"/>
                  <a:pt x="4997" y="5542"/>
                  <a:pt x="5154" y="5542"/>
                </a:cubicBezTo>
                <a:cubicBezTo>
                  <a:pt x="5312" y="5542"/>
                  <a:pt x="5474" y="5484"/>
                  <a:pt x="5594" y="5368"/>
                </a:cubicBezTo>
                <a:cubicBezTo>
                  <a:pt x="5840" y="5133"/>
                  <a:pt x="5840" y="4756"/>
                  <a:pt x="5594" y="4520"/>
                </a:cubicBezTo>
                <a:lnTo>
                  <a:pt x="4043" y="3031"/>
                </a:lnTo>
                <a:cubicBezTo>
                  <a:pt x="3798" y="2796"/>
                  <a:pt x="3404" y="2796"/>
                  <a:pt x="3158" y="3031"/>
                </a:cubicBezTo>
                <a:cubicBezTo>
                  <a:pt x="2913" y="3266"/>
                  <a:pt x="2913" y="3644"/>
                  <a:pt x="3158" y="3880"/>
                </a:cubicBezTo>
                <a:cubicBezTo>
                  <a:pt x="3158" y="3880"/>
                  <a:pt x="4715" y="5368"/>
                  <a:pt x="4715" y="5368"/>
                </a:cubicBezTo>
                <a:close/>
                <a:moveTo>
                  <a:pt x="16445" y="5546"/>
                </a:moveTo>
                <a:cubicBezTo>
                  <a:pt x="16603" y="5546"/>
                  <a:pt x="16765" y="5489"/>
                  <a:pt x="16886" y="5373"/>
                </a:cubicBezTo>
                <a:lnTo>
                  <a:pt x="18436" y="3885"/>
                </a:lnTo>
                <a:cubicBezTo>
                  <a:pt x="18681" y="3649"/>
                  <a:pt x="18681" y="3271"/>
                  <a:pt x="18436" y="3035"/>
                </a:cubicBezTo>
                <a:cubicBezTo>
                  <a:pt x="18191" y="2800"/>
                  <a:pt x="17798" y="2800"/>
                  <a:pt x="17552" y="3035"/>
                </a:cubicBezTo>
                <a:lnTo>
                  <a:pt x="16000" y="4524"/>
                </a:lnTo>
                <a:cubicBezTo>
                  <a:pt x="15755" y="4760"/>
                  <a:pt x="15755" y="5138"/>
                  <a:pt x="16000" y="5373"/>
                </a:cubicBezTo>
                <a:cubicBezTo>
                  <a:pt x="16125" y="5489"/>
                  <a:pt x="16283" y="5546"/>
                  <a:pt x="16445" y="5546"/>
                </a:cubicBezTo>
                <a:cubicBezTo>
                  <a:pt x="16445" y="5546"/>
                  <a:pt x="16445" y="5546"/>
                  <a:pt x="16445" y="5546"/>
                </a:cubicBezTo>
                <a:close/>
                <a:moveTo>
                  <a:pt x="4715" y="15360"/>
                </a:moveTo>
                <a:lnTo>
                  <a:pt x="3164" y="16849"/>
                </a:lnTo>
                <a:cubicBezTo>
                  <a:pt x="2918" y="17085"/>
                  <a:pt x="2918" y="17462"/>
                  <a:pt x="3164" y="17698"/>
                </a:cubicBezTo>
                <a:cubicBezTo>
                  <a:pt x="3283" y="17813"/>
                  <a:pt x="3446" y="17871"/>
                  <a:pt x="3603" y="17871"/>
                </a:cubicBezTo>
                <a:cubicBezTo>
                  <a:pt x="3760" y="17871"/>
                  <a:pt x="3923" y="17813"/>
                  <a:pt x="4043" y="17698"/>
                </a:cubicBezTo>
                <a:lnTo>
                  <a:pt x="5594" y="16209"/>
                </a:lnTo>
                <a:cubicBezTo>
                  <a:pt x="5840" y="15973"/>
                  <a:pt x="5840" y="15595"/>
                  <a:pt x="5594" y="15360"/>
                </a:cubicBezTo>
                <a:cubicBezTo>
                  <a:pt x="5354" y="15125"/>
                  <a:pt x="4955" y="15125"/>
                  <a:pt x="4715" y="15360"/>
                </a:cubicBezTo>
                <a:cubicBezTo>
                  <a:pt x="4715" y="15360"/>
                  <a:pt x="4715" y="15360"/>
                  <a:pt x="4715" y="15360"/>
                </a:cubicBezTo>
                <a:close/>
                <a:moveTo>
                  <a:pt x="20974" y="9764"/>
                </a:moveTo>
                <a:lnTo>
                  <a:pt x="18784" y="9764"/>
                </a:lnTo>
                <a:cubicBezTo>
                  <a:pt x="18441" y="9764"/>
                  <a:pt x="18158" y="10031"/>
                  <a:pt x="18158" y="10365"/>
                </a:cubicBezTo>
                <a:cubicBezTo>
                  <a:pt x="18158" y="10694"/>
                  <a:pt x="18436" y="10964"/>
                  <a:pt x="18784" y="10964"/>
                </a:cubicBezTo>
                <a:lnTo>
                  <a:pt x="20974" y="10964"/>
                </a:lnTo>
                <a:cubicBezTo>
                  <a:pt x="21317" y="10964"/>
                  <a:pt x="21600" y="10698"/>
                  <a:pt x="21600" y="10365"/>
                </a:cubicBezTo>
                <a:cubicBezTo>
                  <a:pt x="21600" y="10036"/>
                  <a:pt x="21321" y="9764"/>
                  <a:pt x="20974" y="9764"/>
                </a:cubicBezTo>
                <a:cubicBezTo>
                  <a:pt x="20974" y="9764"/>
                  <a:pt x="20974" y="9764"/>
                  <a:pt x="20974" y="9764"/>
                </a:cubicBezTo>
                <a:close/>
                <a:moveTo>
                  <a:pt x="3441" y="10365"/>
                </a:moveTo>
                <a:cubicBezTo>
                  <a:pt x="3441" y="10036"/>
                  <a:pt x="3164" y="9764"/>
                  <a:pt x="2816" y="9764"/>
                </a:cubicBezTo>
                <a:lnTo>
                  <a:pt x="625" y="9764"/>
                </a:lnTo>
                <a:cubicBezTo>
                  <a:pt x="283" y="9764"/>
                  <a:pt x="0" y="10031"/>
                  <a:pt x="0" y="10365"/>
                </a:cubicBezTo>
                <a:cubicBezTo>
                  <a:pt x="0" y="10694"/>
                  <a:pt x="278" y="10964"/>
                  <a:pt x="625" y="10964"/>
                </a:cubicBezTo>
                <a:lnTo>
                  <a:pt x="2816" y="10964"/>
                </a:lnTo>
                <a:cubicBezTo>
                  <a:pt x="3164" y="10964"/>
                  <a:pt x="3441" y="10698"/>
                  <a:pt x="3441" y="10365"/>
                </a:cubicBezTo>
                <a:cubicBezTo>
                  <a:pt x="3441" y="10365"/>
                  <a:pt x="3441" y="10365"/>
                  <a:pt x="3441" y="10365"/>
                </a:cubicBezTo>
                <a:close/>
                <a:moveTo>
                  <a:pt x="10800" y="3302"/>
                </a:moveTo>
                <a:cubicBezTo>
                  <a:pt x="11143" y="3302"/>
                  <a:pt x="11425" y="3035"/>
                  <a:pt x="11425" y="2702"/>
                </a:cubicBezTo>
                <a:lnTo>
                  <a:pt x="11425" y="600"/>
                </a:lnTo>
                <a:cubicBezTo>
                  <a:pt x="11425" y="271"/>
                  <a:pt x="11147" y="0"/>
                  <a:pt x="10800" y="0"/>
                </a:cubicBezTo>
                <a:cubicBezTo>
                  <a:pt x="10453" y="0"/>
                  <a:pt x="10175" y="267"/>
                  <a:pt x="10175" y="600"/>
                </a:cubicBezTo>
                <a:lnTo>
                  <a:pt x="10175" y="2702"/>
                </a:lnTo>
                <a:cubicBezTo>
                  <a:pt x="10175" y="3035"/>
                  <a:pt x="10457" y="3302"/>
                  <a:pt x="10800" y="3302"/>
                </a:cubicBezTo>
                <a:cubicBezTo>
                  <a:pt x="10800" y="3302"/>
                  <a:pt x="10800" y="3302"/>
                  <a:pt x="10800" y="3302"/>
                </a:cubicBezTo>
                <a:close/>
                <a:moveTo>
                  <a:pt x="11425" y="7146"/>
                </a:moveTo>
                <a:cubicBezTo>
                  <a:pt x="11425" y="6817"/>
                  <a:pt x="11147" y="6547"/>
                  <a:pt x="10800" y="6547"/>
                </a:cubicBezTo>
                <a:cubicBezTo>
                  <a:pt x="8595" y="6547"/>
                  <a:pt x="6799" y="8266"/>
                  <a:pt x="6799" y="10386"/>
                </a:cubicBezTo>
                <a:cubicBezTo>
                  <a:pt x="6799" y="10715"/>
                  <a:pt x="7077" y="10987"/>
                  <a:pt x="7424" y="10987"/>
                </a:cubicBezTo>
                <a:cubicBezTo>
                  <a:pt x="7766" y="10987"/>
                  <a:pt x="8049" y="10720"/>
                  <a:pt x="8049" y="10386"/>
                </a:cubicBezTo>
                <a:cubicBezTo>
                  <a:pt x="8049" y="8929"/>
                  <a:pt x="9286" y="7747"/>
                  <a:pt x="10800" y="7747"/>
                </a:cubicBezTo>
                <a:cubicBezTo>
                  <a:pt x="11147" y="7747"/>
                  <a:pt x="11425" y="7480"/>
                  <a:pt x="11425" y="7146"/>
                </a:cubicBezTo>
                <a:cubicBezTo>
                  <a:pt x="11425" y="7146"/>
                  <a:pt x="11425" y="7146"/>
                  <a:pt x="11425" y="7146"/>
                </a:cubicBezTo>
                <a:close/>
                <a:moveTo>
                  <a:pt x="16343" y="10369"/>
                </a:moveTo>
                <a:cubicBezTo>
                  <a:pt x="16343" y="11804"/>
                  <a:pt x="15751" y="13106"/>
                  <a:pt x="14788" y="14062"/>
                </a:cubicBezTo>
                <a:cubicBezTo>
                  <a:pt x="14056" y="14791"/>
                  <a:pt x="13583" y="15719"/>
                  <a:pt x="13426" y="16711"/>
                </a:cubicBezTo>
                <a:cubicBezTo>
                  <a:pt x="13356" y="17138"/>
                  <a:pt x="12972" y="17453"/>
                  <a:pt x="12517" y="17453"/>
                </a:cubicBezTo>
                <a:lnTo>
                  <a:pt x="9077" y="17453"/>
                </a:lnTo>
                <a:cubicBezTo>
                  <a:pt x="8628" y="17453"/>
                  <a:pt x="8239" y="17142"/>
                  <a:pt x="8174" y="16716"/>
                </a:cubicBezTo>
                <a:cubicBezTo>
                  <a:pt x="8012" y="15724"/>
                  <a:pt x="7535" y="14782"/>
                  <a:pt x="6803" y="14058"/>
                </a:cubicBezTo>
                <a:cubicBezTo>
                  <a:pt x="5858" y="13115"/>
                  <a:pt x="5270" y="11836"/>
                  <a:pt x="5256" y="10426"/>
                </a:cubicBezTo>
                <a:cubicBezTo>
                  <a:pt x="5224" y="7467"/>
                  <a:pt x="7679" y="5071"/>
                  <a:pt x="10763" y="5049"/>
                </a:cubicBezTo>
                <a:cubicBezTo>
                  <a:pt x="13843" y="5026"/>
                  <a:pt x="16343" y="7418"/>
                  <a:pt x="16343" y="10369"/>
                </a:cubicBezTo>
                <a:cubicBezTo>
                  <a:pt x="16343" y="10369"/>
                  <a:pt x="16343" y="10369"/>
                  <a:pt x="16343" y="10369"/>
                </a:cubicBezTo>
                <a:close/>
                <a:moveTo>
                  <a:pt x="13366" y="18875"/>
                </a:moveTo>
                <a:lnTo>
                  <a:pt x="13366" y="19507"/>
                </a:lnTo>
                <a:cubicBezTo>
                  <a:pt x="13366" y="20009"/>
                  <a:pt x="12981" y="20427"/>
                  <a:pt x="12481" y="20498"/>
                </a:cubicBezTo>
                <a:lnTo>
                  <a:pt x="12319" y="21071"/>
                </a:lnTo>
                <a:cubicBezTo>
                  <a:pt x="12231" y="21382"/>
                  <a:pt x="11938" y="21600"/>
                  <a:pt x="11601" y="21600"/>
                </a:cubicBezTo>
                <a:lnTo>
                  <a:pt x="9994" y="21600"/>
                </a:lnTo>
                <a:cubicBezTo>
                  <a:pt x="9656" y="21600"/>
                  <a:pt x="9364" y="21382"/>
                  <a:pt x="9276" y="21071"/>
                </a:cubicBezTo>
                <a:lnTo>
                  <a:pt x="9119" y="20498"/>
                </a:lnTo>
                <a:cubicBezTo>
                  <a:pt x="8614" y="20422"/>
                  <a:pt x="8230" y="20009"/>
                  <a:pt x="8230" y="19502"/>
                </a:cubicBezTo>
                <a:lnTo>
                  <a:pt x="8230" y="18871"/>
                </a:lnTo>
                <a:cubicBezTo>
                  <a:pt x="8230" y="18534"/>
                  <a:pt x="8512" y="18263"/>
                  <a:pt x="8864" y="18263"/>
                </a:cubicBezTo>
                <a:lnTo>
                  <a:pt x="12731" y="18263"/>
                </a:lnTo>
                <a:cubicBezTo>
                  <a:pt x="13083" y="18267"/>
                  <a:pt x="13366" y="18538"/>
                  <a:pt x="13366" y="18875"/>
                </a:cubicBezTo>
                <a:cubicBezTo>
                  <a:pt x="13366" y="18875"/>
                  <a:pt x="13366" y="18875"/>
                  <a:pt x="13366" y="18875"/>
                </a:cubicBezTo>
                <a:close/>
                <a:moveTo>
                  <a:pt x="13366" y="18875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618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57" name="Picture Placeholder 256">
            <a:extLst>
              <a:ext uri="{FF2B5EF4-FFF2-40B4-BE49-F238E27FC236}">
                <a16:creationId xmlns:a16="http://schemas.microsoft.com/office/drawing/2014/main" id="{9AFCE33A-8857-4CC8-B298-F543246653D6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" r="8025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Information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E22A70C9-3652-4212-B054-C4154A9BB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8388" y="1894571"/>
            <a:ext cx="827087" cy="143986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66190EA3-5760-4D4D-987F-69DC96C3C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9088" y="1681846"/>
            <a:ext cx="1712912" cy="14414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DD23DFF4-1040-4152-A4AB-ED3D6D1A64A2}"/>
              </a:ext>
            </a:extLst>
          </p:cNvPr>
          <p:cNvSpPr>
            <a:spLocks/>
          </p:cNvSpPr>
          <p:nvPr/>
        </p:nvSpPr>
        <p:spPr bwMode="auto">
          <a:xfrm>
            <a:off x="10479088" y="3123296"/>
            <a:ext cx="306387" cy="211137"/>
          </a:xfrm>
          <a:custGeom>
            <a:avLst/>
            <a:gdLst>
              <a:gd name="T0" fmla="*/ 0 w 193"/>
              <a:gd name="T1" fmla="*/ 0 h 133"/>
              <a:gd name="T2" fmla="*/ 193 w 193"/>
              <a:gd name="T3" fmla="*/ 133 h 133"/>
              <a:gd name="T4" fmla="*/ 193 w 193"/>
              <a:gd name="T5" fmla="*/ 0 h 133"/>
              <a:gd name="T6" fmla="*/ 0 w 193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" h="133">
                <a:moveTo>
                  <a:pt x="0" y="0"/>
                </a:moveTo>
                <a:lnTo>
                  <a:pt x="193" y="133"/>
                </a:lnTo>
                <a:lnTo>
                  <a:pt x="1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C6F42E7D-0E4D-443E-A8D4-4E426F1842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738" y="1894571"/>
            <a:ext cx="4184650" cy="14398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170FD585-730F-420C-92BF-1BB7DE008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8388" y="3405871"/>
            <a:ext cx="827087" cy="143986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0">
            <a:extLst>
              <a:ext uri="{FF2B5EF4-FFF2-40B4-BE49-F238E27FC236}">
                <a16:creationId xmlns:a16="http://schemas.microsoft.com/office/drawing/2014/main" id="{A45503E9-AD2F-47DF-B0CA-21A240900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9088" y="3193146"/>
            <a:ext cx="1712912" cy="14414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799DD720-A93C-4720-A520-F2D95712CBEA}"/>
              </a:ext>
            </a:extLst>
          </p:cNvPr>
          <p:cNvSpPr>
            <a:spLocks/>
          </p:cNvSpPr>
          <p:nvPr/>
        </p:nvSpPr>
        <p:spPr bwMode="auto">
          <a:xfrm>
            <a:off x="10479088" y="4634596"/>
            <a:ext cx="306387" cy="211137"/>
          </a:xfrm>
          <a:custGeom>
            <a:avLst/>
            <a:gdLst>
              <a:gd name="T0" fmla="*/ 0 w 193"/>
              <a:gd name="T1" fmla="*/ 0 h 133"/>
              <a:gd name="T2" fmla="*/ 193 w 193"/>
              <a:gd name="T3" fmla="*/ 133 h 133"/>
              <a:gd name="T4" fmla="*/ 193 w 193"/>
              <a:gd name="T5" fmla="*/ 0 h 133"/>
              <a:gd name="T6" fmla="*/ 0 w 193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" h="133">
                <a:moveTo>
                  <a:pt x="0" y="0"/>
                </a:moveTo>
                <a:lnTo>
                  <a:pt x="193" y="133"/>
                </a:lnTo>
                <a:lnTo>
                  <a:pt x="1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EE2115C5-9EDC-4A70-A4A4-33782D78C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738" y="3405871"/>
            <a:ext cx="4184650" cy="14398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6AD7A65F-1766-4C77-9EC1-66E6CFDC1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8388" y="4917171"/>
            <a:ext cx="827087" cy="143986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6D982240-F089-42FC-B2F1-7A82ACE57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79088" y="4704446"/>
            <a:ext cx="1712912" cy="144145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5">
            <a:extLst>
              <a:ext uri="{FF2B5EF4-FFF2-40B4-BE49-F238E27FC236}">
                <a16:creationId xmlns:a16="http://schemas.microsoft.com/office/drawing/2014/main" id="{0E893CF4-9AD8-4D53-BAE3-FF1170BFA47D}"/>
              </a:ext>
            </a:extLst>
          </p:cNvPr>
          <p:cNvSpPr>
            <a:spLocks/>
          </p:cNvSpPr>
          <p:nvPr/>
        </p:nvSpPr>
        <p:spPr bwMode="auto">
          <a:xfrm>
            <a:off x="10479088" y="6145896"/>
            <a:ext cx="306387" cy="211137"/>
          </a:xfrm>
          <a:custGeom>
            <a:avLst/>
            <a:gdLst>
              <a:gd name="T0" fmla="*/ 0 w 193"/>
              <a:gd name="T1" fmla="*/ 0 h 133"/>
              <a:gd name="T2" fmla="*/ 193 w 193"/>
              <a:gd name="T3" fmla="*/ 133 h 133"/>
              <a:gd name="T4" fmla="*/ 193 w 193"/>
              <a:gd name="T5" fmla="*/ 0 h 133"/>
              <a:gd name="T6" fmla="*/ 0 w 193"/>
              <a:gd name="T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" h="133">
                <a:moveTo>
                  <a:pt x="0" y="0"/>
                </a:moveTo>
                <a:lnTo>
                  <a:pt x="193" y="133"/>
                </a:lnTo>
                <a:lnTo>
                  <a:pt x="19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6E73FF15-D578-4EDB-A858-6B51ACD24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3738" y="4917171"/>
            <a:ext cx="4184650" cy="14398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AutoShape 13">
            <a:extLst>
              <a:ext uri="{FF2B5EF4-FFF2-40B4-BE49-F238E27FC236}">
                <a16:creationId xmlns:a16="http://schemas.microsoft.com/office/drawing/2014/main" id="{244CA2F9-41DC-4C28-85CC-E0C56D794AC9}"/>
              </a:ext>
            </a:extLst>
          </p:cNvPr>
          <p:cNvSpPr>
            <a:spLocks/>
          </p:cNvSpPr>
          <p:nvPr/>
        </p:nvSpPr>
        <p:spPr bwMode="auto">
          <a:xfrm>
            <a:off x="11041916" y="2021870"/>
            <a:ext cx="587256" cy="76140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7" name="AutoShape 4">
            <a:extLst>
              <a:ext uri="{FF2B5EF4-FFF2-40B4-BE49-F238E27FC236}">
                <a16:creationId xmlns:a16="http://schemas.microsoft.com/office/drawing/2014/main" id="{A3CBB511-1023-43E3-AF80-1C81DF808618}"/>
              </a:ext>
            </a:extLst>
          </p:cNvPr>
          <p:cNvSpPr>
            <a:spLocks/>
          </p:cNvSpPr>
          <p:nvPr/>
        </p:nvSpPr>
        <p:spPr bwMode="auto">
          <a:xfrm>
            <a:off x="10986469" y="3612434"/>
            <a:ext cx="698150" cy="60287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58" name="Freeform 34">
            <a:extLst>
              <a:ext uri="{FF2B5EF4-FFF2-40B4-BE49-F238E27FC236}">
                <a16:creationId xmlns:a16="http://schemas.microsoft.com/office/drawing/2014/main" id="{63EF1522-5EC7-4331-97FF-19F22C90C26E}"/>
              </a:ext>
            </a:extLst>
          </p:cNvPr>
          <p:cNvSpPr>
            <a:spLocks noEditPoints="1"/>
          </p:cNvSpPr>
          <p:nvPr/>
        </p:nvSpPr>
        <p:spPr bwMode="auto">
          <a:xfrm>
            <a:off x="10982515" y="5105159"/>
            <a:ext cx="706058" cy="640024"/>
          </a:xfrm>
          <a:custGeom>
            <a:avLst/>
            <a:gdLst>
              <a:gd name="T0" fmla="*/ 410 w 417"/>
              <a:gd name="T1" fmla="*/ 108 h 378"/>
              <a:gd name="T2" fmla="*/ 315 w 417"/>
              <a:gd name="T3" fmla="*/ 0 h 378"/>
              <a:gd name="T4" fmla="*/ 102 w 417"/>
              <a:gd name="T5" fmla="*/ 0 h 378"/>
              <a:gd name="T6" fmla="*/ 7 w 417"/>
              <a:gd name="T7" fmla="*/ 108 h 378"/>
              <a:gd name="T8" fmla="*/ 0 w 417"/>
              <a:gd name="T9" fmla="*/ 118 h 378"/>
              <a:gd name="T10" fmla="*/ 7 w 417"/>
              <a:gd name="T11" fmla="*/ 125 h 378"/>
              <a:gd name="T12" fmla="*/ 207 w 417"/>
              <a:gd name="T13" fmla="*/ 378 h 378"/>
              <a:gd name="T14" fmla="*/ 410 w 417"/>
              <a:gd name="T15" fmla="*/ 125 h 378"/>
              <a:gd name="T16" fmla="*/ 417 w 417"/>
              <a:gd name="T17" fmla="*/ 118 h 378"/>
              <a:gd name="T18" fmla="*/ 410 w 417"/>
              <a:gd name="T19" fmla="*/ 108 h 378"/>
              <a:gd name="T20" fmla="*/ 390 w 417"/>
              <a:gd name="T21" fmla="*/ 108 h 378"/>
              <a:gd name="T22" fmla="*/ 231 w 417"/>
              <a:gd name="T23" fmla="*/ 108 h 378"/>
              <a:gd name="T24" fmla="*/ 309 w 417"/>
              <a:gd name="T25" fmla="*/ 17 h 378"/>
              <a:gd name="T26" fmla="*/ 390 w 417"/>
              <a:gd name="T27" fmla="*/ 108 h 378"/>
              <a:gd name="T28" fmla="*/ 207 w 417"/>
              <a:gd name="T29" fmla="*/ 108 h 378"/>
              <a:gd name="T30" fmla="*/ 126 w 417"/>
              <a:gd name="T31" fmla="*/ 14 h 378"/>
              <a:gd name="T32" fmla="*/ 288 w 417"/>
              <a:gd name="T33" fmla="*/ 14 h 378"/>
              <a:gd name="T34" fmla="*/ 210 w 417"/>
              <a:gd name="T35" fmla="*/ 108 h 378"/>
              <a:gd name="T36" fmla="*/ 207 w 417"/>
              <a:gd name="T37" fmla="*/ 108 h 378"/>
              <a:gd name="T38" fmla="*/ 105 w 417"/>
              <a:gd name="T39" fmla="*/ 17 h 378"/>
              <a:gd name="T40" fmla="*/ 187 w 417"/>
              <a:gd name="T41" fmla="*/ 108 h 378"/>
              <a:gd name="T42" fmla="*/ 27 w 417"/>
              <a:gd name="T43" fmla="*/ 108 h 378"/>
              <a:gd name="T44" fmla="*/ 105 w 417"/>
              <a:gd name="T45" fmla="*/ 17 h 378"/>
              <a:gd name="T46" fmla="*/ 200 w 417"/>
              <a:gd name="T47" fmla="*/ 125 h 378"/>
              <a:gd name="T48" fmla="*/ 200 w 417"/>
              <a:gd name="T49" fmla="*/ 344 h 378"/>
              <a:gd name="T50" fmla="*/ 27 w 417"/>
              <a:gd name="T51" fmla="*/ 125 h 378"/>
              <a:gd name="T52" fmla="*/ 200 w 417"/>
              <a:gd name="T53" fmla="*/ 125 h 378"/>
              <a:gd name="T54" fmla="*/ 217 w 417"/>
              <a:gd name="T55" fmla="*/ 344 h 378"/>
              <a:gd name="T56" fmla="*/ 217 w 417"/>
              <a:gd name="T57" fmla="*/ 125 h 378"/>
              <a:gd name="T58" fmla="*/ 390 w 417"/>
              <a:gd name="T59" fmla="*/ 125 h 378"/>
              <a:gd name="T60" fmla="*/ 217 w 417"/>
              <a:gd name="T61" fmla="*/ 3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17" h="378">
                <a:moveTo>
                  <a:pt x="410" y="108"/>
                </a:moveTo>
                <a:lnTo>
                  <a:pt x="315" y="0"/>
                </a:lnTo>
                <a:lnTo>
                  <a:pt x="102" y="0"/>
                </a:lnTo>
                <a:lnTo>
                  <a:pt x="7" y="108"/>
                </a:lnTo>
                <a:lnTo>
                  <a:pt x="0" y="118"/>
                </a:lnTo>
                <a:lnTo>
                  <a:pt x="7" y="125"/>
                </a:lnTo>
                <a:lnTo>
                  <a:pt x="207" y="378"/>
                </a:lnTo>
                <a:lnTo>
                  <a:pt x="410" y="125"/>
                </a:lnTo>
                <a:lnTo>
                  <a:pt x="417" y="118"/>
                </a:lnTo>
                <a:lnTo>
                  <a:pt x="410" y="108"/>
                </a:lnTo>
                <a:close/>
                <a:moveTo>
                  <a:pt x="390" y="108"/>
                </a:moveTo>
                <a:lnTo>
                  <a:pt x="231" y="108"/>
                </a:lnTo>
                <a:lnTo>
                  <a:pt x="309" y="17"/>
                </a:lnTo>
                <a:lnTo>
                  <a:pt x="390" y="108"/>
                </a:lnTo>
                <a:close/>
                <a:moveTo>
                  <a:pt x="207" y="108"/>
                </a:moveTo>
                <a:lnTo>
                  <a:pt x="126" y="14"/>
                </a:lnTo>
                <a:lnTo>
                  <a:pt x="288" y="14"/>
                </a:lnTo>
                <a:lnTo>
                  <a:pt x="210" y="108"/>
                </a:lnTo>
                <a:lnTo>
                  <a:pt x="207" y="108"/>
                </a:lnTo>
                <a:close/>
                <a:moveTo>
                  <a:pt x="105" y="17"/>
                </a:moveTo>
                <a:lnTo>
                  <a:pt x="187" y="108"/>
                </a:lnTo>
                <a:lnTo>
                  <a:pt x="27" y="108"/>
                </a:lnTo>
                <a:lnTo>
                  <a:pt x="105" y="17"/>
                </a:lnTo>
                <a:close/>
                <a:moveTo>
                  <a:pt x="200" y="125"/>
                </a:moveTo>
                <a:lnTo>
                  <a:pt x="200" y="344"/>
                </a:lnTo>
                <a:lnTo>
                  <a:pt x="27" y="125"/>
                </a:lnTo>
                <a:lnTo>
                  <a:pt x="200" y="125"/>
                </a:lnTo>
                <a:close/>
                <a:moveTo>
                  <a:pt x="217" y="344"/>
                </a:moveTo>
                <a:lnTo>
                  <a:pt x="217" y="125"/>
                </a:lnTo>
                <a:lnTo>
                  <a:pt x="390" y="125"/>
                </a:lnTo>
                <a:lnTo>
                  <a:pt x="217" y="3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9" name="TextBox 5">
            <a:extLst>
              <a:ext uri="{FF2B5EF4-FFF2-40B4-BE49-F238E27FC236}">
                <a16:creationId xmlns:a16="http://schemas.microsoft.com/office/drawing/2014/main" id="{20B7E5A9-5E59-427E-80AE-04239D6FB8B2}"/>
              </a:ext>
            </a:extLst>
          </p:cNvPr>
          <p:cNvSpPr txBox="1"/>
          <p:nvPr/>
        </p:nvSpPr>
        <p:spPr>
          <a:xfrm>
            <a:off x="5970588" y="2083588"/>
            <a:ext cx="37909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text ever since the 1500.</a:t>
            </a:r>
          </a:p>
        </p:txBody>
      </p:sp>
      <p:sp>
        <p:nvSpPr>
          <p:cNvPr id="60" name="TextBox 5">
            <a:extLst>
              <a:ext uri="{FF2B5EF4-FFF2-40B4-BE49-F238E27FC236}">
                <a16:creationId xmlns:a16="http://schemas.microsoft.com/office/drawing/2014/main" id="{C9178235-0CA1-4A8C-990D-04C3C2DF594A}"/>
              </a:ext>
            </a:extLst>
          </p:cNvPr>
          <p:cNvSpPr txBox="1"/>
          <p:nvPr/>
        </p:nvSpPr>
        <p:spPr>
          <a:xfrm>
            <a:off x="5970588" y="3594888"/>
            <a:ext cx="37909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text ever since the 1500.</a:t>
            </a:r>
          </a:p>
        </p:txBody>
      </p:sp>
      <p:sp>
        <p:nvSpPr>
          <p:cNvPr id="61" name="TextBox 5">
            <a:extLst>
              <a:ext uri="{FF2B5EF4-FFF2-40B4-BE49-F238E27FC236}">
                <a16:creationId xmlns:a16="http://schemas.microsoft.com/office/drawing/2014/main" id="{E69A4451-5B80-4406-8D56-A9F85363D769}"/>
              </a:ext>
            </a:extLst>
          </p:cNvPr>
          <p:cNvSpPr txBox="1"/>
          <p:nvPr/>
        </p:nvSpPr>
        <p:spPr>
          <a:xfrm>
            <a:off x="5970588" y="5106188"/>
            <a:ext cx="37909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400" b="1" i="1" dirty="0" err="1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400" b="1" i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text ever since the 1500.</a:t>
            </a:r>
          </a:p>
        </p:txBody>
      </p:sp>
    </p:spTree>
    <p:extLst>
      <p:ext uri="{BB962C8B-B14F-4D97-AF65-F5344CB8AC3E}">
        <p14:creationId xmlns:p14="http://schemas.microsoft.com/office/powerpoint/2010/main" val="1048425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DCCDF215-DA75-4438-987D-7A5D1BAB9418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81" b="7581"/>
          <a:stretch>
            <a:fillRect/>
          </a:stretch>
        </p:blipFill>
        <p:spPr/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28A5FE8-749A-472C-B5EB-D7B66D7805E5}"/>
              </a:ext>
            </a:extLst>
          </p:cNvPr>
          <p:cNvSpPr/>
          <p:nvPr/>
        </p:nvSpPr>
        <p:spPr>
          <a:xfrm>
            <a:off x="0" y="0"/>
            <a:ext cx="12192000" cy="6856099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30000" dirty="0"/>
          </a:p>
          <a:p>
            <a:pPr algn="ctr"/>
            <a:endParaRPr lang="en-US" baseline="300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FF0C5C-4FA1-4576-8F4B-DC05501099D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AAE3D1-8B9A-44F1-985E-90CA072ADD05}"/>
              </a:ext>
            </a:extLst>
          </p:cNvPr>
          <p:cNvSpPr/>
          <p:nvPr/>
        </p:nvSpPr>
        <p:spPr>
          <a:xfrm>
            <a:off x="4273606" y="4158164"/>
            <a:ext cx="344357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Welcome Message</a:t>
            </a:r>
            <a:endParaRPr lang="en-US" sz="3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5D4C6B-D554-416B-B6E6-ECC5049A037B}"/>
              </a:ext>
            </a:extLst>
          </p:cNvPr>
          <p:cNvSpPr txBox="1"/>
          <p:nvPr/>
        </p:nvSpPr>
        <p:spPr>
          <a:xfrm>
            <a:off x="5014614" y="3293005"/>
            <a:ext cx="21627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Lato" panose="020F0502020204030203" pitchFamily="34" charset="0"/>
              </a:rPr>
              <a:t>JOHN DEO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8213A4E-9C10-4E5C-AD9B-A539EDC8DE34}"/>
              </a:ext>
            </a:extLst>
          </p:cNvPr>
          <p:cNvSpPr/>
          <p:nvPr/>
        </p:nvSpPr>
        <p:spPr>
          <a:xfrm>
            <a:off x="4671417" y="832755"/>
            <a:ext cx="2647950" cy="22277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466BBFB-7088-4213-BB41-FF7940865450}"/>
              </a:ext>
            </a:extLst>
          </p:cNvPr>
          <p:cNvSpPr/>
          <p:nvPr/>
        </p:nvSpPr>
        <p:spPr>
          <a:xfrm>
            <a:off x="5675086" y="3841315"/>
            <a:ext cx="841829" cy="71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Placeholder 40">
            <a:extLst>
              <a:ext uri="{FF2B5EF4-FFF2-40B4-BE49-F238E27FC236}">
                <a16:creationId xmlns:a16="http://schemas.microsoft.com/office/drawing/2014/main" id="{F7ABA9ED-8F17-4317-98A4-06A029B416D8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4" b="7944"/>
          <a:stretch>
            <a:fillRect/>
          </a:stretch>
        </p:blipFill>
        <p:spPr/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6600CBF2-063C-40CD-AEF9-7D158C0BDB01}"/>
              </a:ext>
            </a:extLst>
          </p:cNvPr>
          <p:cNvSpPr/>
          <p:nvPr/>
        </p:nvSpPr>
        <p:spPr>
          <a:xfrm>
            <a:off x="1299029" y="4712162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</p:spTree>
    <p:extLst>
      <p:ext uri="{BB962C8B-B14F-4D97-AF65-F5344CB8AC3E}">
        <p14:creationId xmlns:p14="http://schemas.microsoft.com/office/powerpoint/2010/main" val="32413924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0E849BB-E470-40A8-88C8-C21C6F835305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91" b="32891"/>
          <a:stretch>
            <a:fillRect/>
          </a:stretch>
        </p:blipFill>
        <p:spPr>
          <a:xfrm>
            <a:off x="0" y="4092575"/>
            <a:ext cx="12192000" cy="2765425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00BBC25-EF9F-43FF-AF6A-9D823A27E9BF}"/>
              </a:ext>
            </a:extLst>
          </p:cNvPr>
          <p:cNvSpPr/>
          <p:nvPr/>
        </p:nvSpPr>
        <p:spPr>
          <a:xfrm>
            <a:off x="0" y="4092534"/>
            <a:ext cx="12192000" cy="2765467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TEXT SINGLE COLUMN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8FEBDEC-88CE-4E66-9EC9-812F092C1ECA}"/>
              </a:ext>
            </a:extLst>
          </p:cNvPr>
          <p:cNvGrpSpPr/>
          <p:nvPr/>
        </p:nvGrpSpPr>
        <p:grpSpPr>
          <a:xfrm>
            <a:off x="671037" y="2318194"/>
            <a:ext cx="10849926" cy="939729"/>
            <a:chOff x="838200" y="5428326"/>
            <a:chExt cx="10849926" cy="939729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930360A-4445-46B7-8416-D4B4B88784E9}"/>
                </a:ext>
              </a:extLst>
            </p:cNvPr>
            <p:cNvGrpSpPr/>
            <p:nvPr/>
          </p:nvGrpSpPr>
          <p:grpSpPr>
            <a:xfrm>
              <a:off x="838200" y="5428326"/>
              <a:ext cx="3112769" cy="939729"/>
              <a:chOff x="8241031" y="1727927"/>
              <a:chExt cx="3112769" cy="939729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A387481E-F412-468B-A69F-DF77008E4F06}"/>
                  </a:ext>
                </a:extLst>
              </p:cNvPr>
              <p:cNvGrpSpPr/>
              <p:nvPr/>
            </p:nvGrpSpPr>
            <p:grpSpPr>
              <a:xfrm>
                <a:off x="8241031" y="1727927"/>
                <a:ext cx="2312671" cy="369332"/>
                <a:chOff x="8241031" y="1727927"/>
                <a:chExt cx="2312671" cy="369332"/>
              </a:xfrm>
            </p:grpSpPr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049F9463-541A-4BE4-B293-A9314F6288B3}"/>
                    </a:ext>
                  </a:extLst>
                </p:cNvPr>
                <p:cNvSpPr txBox="1"/>
                <p:nvPr/>
              </p:nvSpPr>
              <p:spPr>
                <a:xfrm>
                  <a:off x="8769155" y="1727927"/>
                  <a:ext cx="178454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WEB DESIGN</a:t>
                  </a:r>
                </a:p>
              </p:txBody>
            </p:sp>
            <p:sp>
              <p:nvSpPr>
                <p:cNvPr id="20" name="Freeform 10">
                  <a:extLst>
                    <a:ext uri="{FF2B5EF4-FFF2-40B4-BE49-F238E27FC236}">
                      <a16:creationId xmlns:a16="http://schemas.microsoft.com/office/drawing/2014/main" id="{86213FD3-FB26-4CCC-9115-8E8D48D77A8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41031" y="1748287"/>
                  <a:ext cx="307975" cy="328613"/>
                </a:xfrm>
                <a:custGeom>
                  <a:avLst/>
                  <a:gdLst>
                    <a:gd name="T0" fmla="*/ 82 w 83"/>
                    <a:gd name="T1" fmla="*/ 63 h 91"/>
                    <a:gd name="T2" fmla="*/ 69 w 83"/>
                    <a:gd name="T3" fmla="*/ 55 h 91"/>
                    <a:gd name="T4" fmla="*/ 82 w 83"/>
                    <a:gd name="T5" fmla="*/ 47 h 91"/>
                    <a:gd name="T6" fmla="*/ 83 w 83"/>
                    <a:gd name="T7" fmla="*/ 45 h 91"/>
                    <a:gd name="T8" fmla="*/ 82 w 83"/>
                    <a:gd name="T9" fmla="*/ 44 h 91"/>
                    <a:gd name="T10" fmla="*/ 69 w 83"/>
                    <a:gd name="T11" fmla="*/ 36 h 91"/>
                    <a:gd name="T12" fmla="*/ 82 w 83"/>
                    <a:gd name="T13" fmla="*/ 28 h 91"/>
                    <a:gd name="T14" fmla="*/ 83 w 83"/>
                    <a:gd name="T15" fmla="*/ 27 h 91"/>
                    <a:gd name="T16" fmla="*/ 82 w 83"/>
                    <a:gd name="T17" fmla="*/ 25 h 91"/>
                    <a:gd name="T18" fmla="*/ 42 w 83"/>
                    <a:gd name="T19" fmla="*/ 0 h 91"/>
                    <a:gd name="T20" fmla="*/ 40 w 83"/>
                    <a:gd name="T21" fmla="*/ 0 h 91"/>
                    <a:gd name="T22" fmla="*/ 1 w 83"/>
                    <a:gd name="T23" fmla="*/ 25 h 91"/>
                    <a:gd name="T24" fmla="*/ 0 w 83"/>
                    <a:gd name="T25" fmla="*/ 27 h 91"/>
                    <a:gd name="T26" fmla="*/ 1 w 83"/>
                    <a:gd name="T27" fmla="*/ 28 h 91"/>
                    <a:gd name="T28" fmla="*/ 13 w 83"/>
                    <a:gd name="T29" fmla="*/ 36 h 91"/>
                    <a:gd name="T30" fmla="*/ 1 w 83"/>
                    <a:gd name="T31" fmla="*/ 44 h 91"/>
                    <a:gd name="T32" fmla="*/ 0 w 83"/>
                    <a:gd name="T33" fmla="*/ 45 h 91"/>
                    <a:gd name="T34" fmla="*/ 1 w 83"/>
                    <a:gd name="T35" fmla="*/ 47 h 91"/>
                    <a:gd name="T36" fmla="*/ 13 w 83"/>
                    <a:gd name="T37" fmla="*/ 55 h 91"/>
                    <a:gd name="T38" fmla="*/ 1 w 83"/>
                    <a:gd name="T39" fmla="*/ 63 h 91"/>
                    <a:gd name="T40" fmla="*/ 0 w 83"/>
                    <a:gd name="T41" fmla="*/ 64 h 91"/>
                    <a:gd name="T42" fmla="*/ 1 w 83"/>
                    <a:gd name="T43" fmla="*/ 65 h 91"/>
                    <a:gd name="T44" fmla="*/ 40 w 83"/>
                    <a:gd name="T45" fmla="*/ 90 h 91"/>
                    <a:gd name="T46" fmla="*/ 41 w 83"/>
                    <a:gd name="T47" fmla="*/ 91 h 91"/>
                    <a:gd name="T48" fmla="*/ 42 w 83"/>
                    <a:gd name="T49" fmla="*/ 90 h 91"/>
                    <a:gd name="T50" fmla="*/ 82 w 83"/>
                    <a:gd name="T51" fmla="*/ 65 h 91"/>
                    <a:gd name="T52" fmla="*/ 83 w 83"/>
                    <a:gd name="T53" fmla="*/ 64 h 91"/>
                    <a:gd name="T54" fmla="*/ 82 w 83"/>
                    <a:gd name="T55" fmla="*/ 63 h 91"/>
                    <a:gd name="T56" fmla="*/ 4 w 83"/>
                    <a:gd name="T57" fmla="*/ 27 h 91"/>
                    <a:gd name="T58" fmla="*/ 41 w 83"/>
                    <a:gd name="T59" fmla="*/ 4 h 91"/>
                    <a:gd name="T60" fmla="*/ 78 w 83"/>
                    <a:gd name="T61" fmla="*/ 27 h 91"/>
                    <a:gd name="T62" fmla="*/ 41 w 83"/>
                    <a:gd name="T63" fmla="*/ 50 h 91"/>
                    <a:gd name="T64" fmla="*/ 4 w 83"/>
                    <a:gd name="T65" fmla="*/ 27 h 91"/>
                    <a:gd name="T66" fmla="*/ 4 w 83"/>
                    <a:gd name="T67" fmla="*/ 45 h 91"/>
                    <a:gd name="T68" fmla="*/ 16 w 83"/>
                    <a:gd name="T69" fmla="*/ 38 h 91"/>
                    <a:gd name="T70" fmla="*/ 40 w 83"/>
                    <a:gd name="T71" fmla="*/ 53 h 91"/>
                    <a:gd name="T72" fmla="*/ 41 w 83"/>
                    <a:gd name="T73" fmla="*/ 53 h 91"/>
                    <a:gd name="T74" fmla="*/ 42 w 83"/>
                    <a:gd name="T75" fmla="*/ 53 h 91"/>
                    <a:gd name="T76" fmla="*/ 66 w 83"/>
                    <a:gd name="T77" fmla="*/ 38 h 91"/>
                    <a:gd name="T78" fmla="*/ 78 w 83"/>
                    <a:gd name="T79" fmla="*/ 45 h 91"/>
                    <a:gd name="T80" fmla="*/ 41 w 83"/>
                    <a:gd name="T81" fmla="*/ 68 h 91"/>
                    <a:gd name="T82" fmla="*/ 4 w 83"/>
                    <a:gd name="T83" fmla="*/ 45 h 91"/>
                    <a:gd name="T84" fmla="*/ 41 w 83"/>
                    <a:gd name="T85" fmla="*/ 87 h 91"/>
                    <a:gd name="T86" fmla="*/ 4 w 83"/>
                    <a:gd name="T87" fmla="*/ 64 h 91"/>
                    <a:gd name="T88" fmla="*/ 16 w 83"/>
                    <a:gd name="T89" fmla="*/ 57 h 91"/>
                    <a:gd name="T90" fmla="*/ 40 w 83"/>
                    <a:gd name="T91" fmla="*/ 72 h 91"/>
                    <a:gd name="T92" fmla="*/ 41 w 83"/>
                    <a:gd name="T93" fmla="*/ 72 h 91"/>
                    <a:gd name="T94" fmla="*/ 42 w 83"/>
                    <a:gd name="T95" fmla="*/ 72 h 91"/>
                    <a:gd name="T96" fmla="*/ 66 w 83"/>
                    <a:gd name="T97" fmla="*/ 57 h 91"/>
                    <a:gd name="T98" fmla="*/ 78 w 83"/>
                    <a:gd name="T99" fmla="*/ 64 h 91"/>
                    <a:gd name="T100" fmla="*/ 41 w 83"/>
                    <a:gd name="T101" fmla="*/ 87 h 91"/>
                    <a:gd name="T102" fmla="*/ 41 w 83"/>
                    <a:gd name="T103" fmla="*/ 87 h 91"/>
                    <a:gd name="T104" fmla="*/ 41 w 83"/>
                    <a:gd name="T105" fmla="*/ 87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3" h="91">
                      <a:moveTo>
                        <a:pt x="82" y="63"/>
                      </a:move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6"/>
                        <a:pt x="83" y="46"/>
                        <a:pt x="83" y="45"/>
                      </a:cubicBezTo>
                      <a:cubicBezTo>
                        <a:pt x="83" y="45"/>
                        <a:pt x="82" y="44"/>
                        <a:pt x="82" y="44"/>
                      </a:cubicBezTo>
                      <a:cubicBezTo>
                        <a:pt x="69" y="36"/>
                        <a:pt x="69" y="36"/>
                        <a:pt x="69" y="36"/>
                      </a:cubicBezTo>
                      <a:cubicBezTo>
                        <a:pt x="82" y="28"/>
                        <a:pt x="82" y="28"/>
                        <a:pt x="82" y="28"/>
                      </a:cubicBezTo>
                      <a:cubicBezTo>
                        <a:pt x="82" y="28"/>
                        <a:pt x="83" y="27"/>
                        <a:pt x="83" y="27"/>
                      </a:cubicBezTo>
                      <a:cubicBezTo>
                        <a:pt x="83" y="26"/>
                        <a:pt x="82" y="26"/>
                        <a:pt x="82" y="25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0" y="0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0" y="26"/>
                        <a:pt x="0" y="26"/>
                        <a:pt x="0" y="27"/>
                      </a:cubicBezTo>
                      <a:cubicBezTo>
                        <a:pt x="0" y="27"/>
                        <a:pt x="0" y="28"/>
                        <a:pt x="1" y="28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0" y="44"/>
                        <a:pt x="0" y="45"/>
                        <a:pt x="0" y="45"/>
                      </a:cubicBezTo>
                      <a:cubicBezTo>
                        <a:pt x="0" y="46"/>
                        <a:pt x="0" y="46"/>
                        <a:pt x="1" y="47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0" y="63"/>
                        <a:pt x="0" y="63"/>
                        <a:pt x="0" y="64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40" y="90"/>
                        <a:pt x="40" y="90"/>
                        <a:pt x="40" y="90"/>
                      </a:cubicBezTo>
                      <a:cubicBezTo>
                        <a:pt x="41" y="90"/>
                        <a:pt x="41" y="91"/>
                        <a:pt x="41" y="91"/>
                      </a:cubicBezTo>
                      <a:cubicBezTo>
                        <a:pt x="41" y="91"/>
                        <a:pt x="42" y="90"/>
                        <a:pt x="42" y="90"/>
                      </a:cubicBezTo>
                      <a:cubicBezTo>
                        <a:pt x="82" y="65"/>
                        <a:pt x="82" y="65"/>
                        <a:pt x="82" y="65"/>
                      </a:cubicBezTo>
                      <a:cubicBezTo>
                        <a:pt x="82" y="65"/>
                        <a:pt x="83" y="64"/>
                        <a:pt x="83" y="64"/>
                      </a:cubicBezTo>
                      <a:cubicBezTo>
                        <a:pt x="83" y="63"/>
                        <a:pt x="82" y="63"/>
                        <a:pt x="82" y="63"/>
                      </a:cubicBezTo>
                      <a:close/>
                      <a:moveTo>
                        <a:pt x="4" y="27"/>
                      </a:move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41" y="50"/>
                        <a:pt x="41" y="50"/>
                        <a:pt x="41" y="50"/>
                      </a:cubicBezTo>
                      <a:lnTo>
                        <a:pt x="4" y="27"/>
                      </a:lnTo>
                      <a:close/>
                      <a:moveTo>
                        <a:pt x="4" y="45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41" y="53"/>
                        <a:pt x="42" y="53"/>
                        <a:pt x="42" y="53"/>
                      </a:cubicBezTo>
                      <a:cubicBezTo>
                        <a:pt x="66" y="38"/>
                        <a:pt x="66" y="38"/>
                        <a:pt x="66" y="38"/>
                      </a:cubicBezTo>
                      <a:cubicBezTo>
                        <a:pt x="78" y="45"/>
                        <a:pt x="78" y="45"/>
                        <a:pt x="78" y="45"/>
                      </a:cubicBezTo>
                      <a:cubicBezTo>
                        <a:pt x="41" y="68"/>
                        <a:pt x="41" y="68"/>
                        <a:pt x="41" y="68"/>
                      </a:cubicBezTo>
                      <a:lnTo>
                        <a:pt x="4" y="45"/>
                      </a:lnTo>
                      <a:close/>
                      <a:moveTo>
                        <a:pt x="41" y="87"/>
                      </a:move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16" y="57"/>
                        <a:pt x="16" y="57"/>
                        <a:pt x="16" y="57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41" y="72"/>
                        <a:pt x="42" y="72"/>
                        <a:pt x="42" y="72"/>
                      </a:cubicBezTo>
                      <a:cubicBezTo>
                        <a:pt x="66" y="57"/>
                        <a:pt x="66" y="57"/>
                        <a:pt x="66" y="57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lnTo>
                        <a:pt x="41" y="87"/>
                      </a:lnTo>
                      <a:close/>
                      <a:moveTo>
                        <a:pt x="41" y="87"/>
                      </a:moveTo>
                      <a:cubicBezTo>
                        <a:pt x="41" y="87"/>
                        <a:pt x="41" y="87"/>
                        <a:pt x="41" y="8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17" name="Rectangle 9">
                <a:extLst>
                  <a:ext uri="{FF2B5EF4-FFF2-40B4-BE49-F238E27FC236}">
                    <a16:creationId xmlns:a16="http://schemas.microsoft.com/office/drawing/2014/main" id="{0EE26DFA-909B-40A6-ACAE-BC341C0CDE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1031" y="2216226"/>
                <a:ext cx="3112769" cy="451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lorem to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280DA10-4B82-40B7-82BD-4508C43265B5}"/>
                </a:ext>
              </a:extLst>
            </p:cNvPr>
            <p:cNvGrpSpPr/>
            <p:nvPr/>
          </p:nvGrpSpPr>
          <p:grpSpPr>
            <a:xfrm>
              <a:off x="4614250" y="5428326"/>
              <a:ext cx="3297826" cy="939729"/>
              <a:chOff x="8241031" y="3169504"/>
              <a:chExt cx="3297826" cy="939729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03D292F-FC93-40A3-8112-9622330809DB}"/>
                  </a:ext>
                </a:extLst>
              </p:cNvPr>
              <p:cNvGrpSpPr/>
              <p:nvPr/>
            </p:nvGrpSpPr>
            <p:grpSpPr>
              <a:xfrm>
                <a:off x="8241031" y="3169504"/>
                <a:ext cx="3297826" cy="369332"/>
                <a:chOff x="8241031" y="3169504"/>
                <a:chExt cx="3297826" cy="369332"/>
              </a:xfrm>
            </p:grpSpPr>
            <p:sp>
              <p:nvSpPr>
                <p:cNvPr id="25" name="Freeform 5">
                  <a:extLst>
                    <a:ext uri="{FF2B5EF4-FFF2-40B4-BE49-F238E27FC236}">
                      <a16:creationId xmlns:a16="http://schemas.microsoft.com/office/drawing/2014/main" id="{F1293B49-E6E4-4829-BE1D-FFA6700CD6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41031" y="3191451"/>
                  <a:ext cx="334963" cy="325438"/>
                </a:xfrm>
                <a:custGeom>
                  <a:avLst/>
                  <a:gdLst>
                    <a:gd name="T0" fmla="*/ 89 w 90"/>
                    <a:gd name="T1" fmla="*/ 0 h 90"/>
                    <a:gd name="T2" fmla="*/ 87 w 90"/>
                    <a:gd name="T3" fmla="*/ 0 h 90"/>
                    <a:gd name="T4" fmla="*/ 86 w 90"/>
                    <a:gd name="T5" fmla="*/ 0 h 90"/>
                    <a:gd name="T6" fmla="*/ 1 w 90"/>
                    <a:gd name="T7" fmla="*/ 57 h 90"/>
                    <a:gd name="T8" fmla="*/ 0 w 90"/>
                    <a:gd name="T9" fmla="*/ 59 h 90"/>
                    <a:gd name="T10" fmla="*/ 2 w 90"/>
                    <a:gd name="T11" fmla="*/ 62 h 90"/>
                    <a:gd name="T12" fmla="*/ 24 w 90"/>
                    <a:gd name="T13" fmla="*/ 71 h 90"/>
                    <a:gd name="T14" fmla="*/ 34 w 90"/>
                    <a:gd name="T15" fmla="*/ 89 h 90"/>
                    <a:gd name="T16" fmla="*/ 36 w 90"/>
                    <a:gd name="T17" fmla="*/ 90 h 90"/>
                    <a:gd name="T18" fmla="*/ 36 w 90"/>
                    <a:gd name="T19" fmla="*/ 90 h 90"/>
                    <a:gd name="T20" fmla="*/ 39 w 90"/>
                    <a:gd name="T21" fmla="*/ 89 h 90"/>
                    <a:gd name="T22" fmla="*/ 45 w 90"/>
                    <a:gd name="T23" fmla="*/ 79 h 90"/>
                    <a:gd name="T24" fmla="*/ 72 w 90"/>
                    <a:gd name="T25" fmla="*/ 90 h 90"/>
                    <a:gd name="T26" fmla="*/ 73 w 90"/>
                    <a:gd name="T27" fmla="*/ 90 h 90"/>
                    <a:gd name="T28" fmla="*/ 75 w 90"/>
                    <a:gd name="T29" fmla="*/ 90 h 90"/>
                    <a:gd name="T30" fmla="*/ 76 w 90"/>
                    <a:gd name="T31" fmla="*/ 88 h 90"/>
                    <a:gd name="T32" fmla="*/ 90 w 90"/>
                    <a:gd name="T33" fmla="*/ 3 h 90"/>
                    <a:gd name="T34" fmla="*/ 89 w 90"/>
                    <a:gd name="T35" fmla="*/ 0 h 90"/>
                    <a:gd name="T36" fmla="*/ 9 w 90"/>
                    <a:gd name="T37" fmla="*/ 59 h 90"/>
                    <a:gd name="T38" fmla="*/ 74 w 90"/>
                    <a:gd name="T39" fmla="*/ 15 h 90"/>
                    <a:gd name="T40" fmla="*/ 26 w 90"/>
                    <a:gd name="T41" fmla="*/ 66 h 90"/>
                    <a:gd name="T42" fmla="*/ 26 w 90"/>
                    <a:gd name="T43" fmla="*/ 65 h 90"/>
                    <a:gd name="T44" fmla="*/ 9 w 90"/>
                    <a:gd name="T45" fmla="*/ 59 h 90"/>
                    <a:gd name="T46" fmla="*/ 29 w 90"/>
                    <a:gd name="T47" fmla="*/ 68 h 90"/>
                    <a:gd name="T48" fmla="*/ 29 w 90"/>
                    <a:gd name="T49" fmla="*/ 68 h 90"/>
                    <a:gd name="T50" fmla="*/ 82 w 90"/>
                    <a:gd name="T51" fmla="*/ 11 h 90"/>
                    <a:gd name="T52" fmla="*/ 36 w 90"/>
                    <a:gd name="T53" fmla="*/ 82 h 90"/>
                    <a:gd name="T54" fmla="*/ 29 w 90"/>
                    <a:gd name="T55" fmla="*/ 68 h 90"/>
                    <a:gd name="T56" fmla="*/ 71 w 90"/>
                    <a:gd name="T57" fmla="*/ 83 h 90"/>
                    <a:gd name="T58" fmla="*/ 47 w 90"/>
                    <a:gd name="T59" fmla="*/ 74 h 90"/>
                    <a:gd name="T60" fmla="*/ 45 w 90"/>
                    <a:gd name="T61" fmla="*/ 73 h 90"/>
                    <a:gd name="T62" fmla="*/ 82 w 90"/>
                    <a:gd name="T63" fmla="*/ 16 h 90"/>
                    <a:gd name="T64" fmla="*/ 71 w 90"/>
                    <a:gd name="T65" fmla="*/ 83 h 90"/>
                    <a:gd name="T66" fmla="*/ 71 w 90"/>
                    <a:gd name="T67" fmla="*/ 83 h 90"/>
                    <a:gd name="T68" fmla="*/ 71 w 90"/>
                    <a:gd name="T69" fmla="*/ 8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0" h="90">
                      <a:moveTo>
                        <a:pt x="89" y="0"/>
                      </a:moveTo>
                      <a:cubicBezTo>
                        <a:pt x="88" y="0"/>
                        <a:pt x="88" y="0"/>
                        <a:pt x="87" y="0"/>
                      </a:cubicBezTo>
                      <a:cubicBezTo>
                        <a:pt x="87" y="0"/>
                        <a:pt x="86" y="0"/>
                        <a:pt x="86" y="0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0" y="57"/>
                        <a:pt x="0" y="58"/>
                        <a:pt x="0" y="59"/>
                      </a:cubicBezTo>
                      <a:cubicBezTo>
                        <a:pt x="0" y="60"/>
                        <a:pt x="1" y="61"/>
                        <a:pt x="2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5" y="90"/>
                        <a:pt x="35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7" y="90"/>
                        <a:pt x="38" y="90"/>
                        <a:pt x="39" y="8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72" y="90"/>
                        <a:pt x="73" y="90"/>
                        <a:pt x="73" y="90"/>
                      </a:cubicBezTo>
                      <a:cubicBezTo>
                        <a:pt x="74" y="90"/>
                        <a:pt x="74" y="90"/>
                        <a:pt x="75" y="90"/>
                      </a:cubicBezTo>
                      <a:cubicBezTo>
                        <a:pt x="75" y="89"/>
                        <a:pt x="76" y="89"/>
                        <a:pt x="76" y="88"/>
                      </a:cubicBezTo>
                      <a:cubicBezTo>
                        <a:pt x="90" y="3"/>
                        <a:pt x="90" y="3"/>
                        <a:pt x="90" y="3"/>
                      </a:cubicBezTo>
                      <a:cubicBezTo>
                        <a:pt x="90" y="2"/>
                        <a:pt x="90" y="1"/>
                        <a:pt x="89" y="0"/>
                      </a:cubicBezTo>
                      <a:close/>
                      <a:moveTo>
                        <a:pt x="9" y="59"/>
                      </a:move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26" y="66"/>
                        <a:pt x="26" y="65"/>
                        <a:pt x="26" y="65"/>
                      </a:cubicBezTo>
                      <a:lnTo>
                        <a:pt x="9" y="59"/>
                      </a:lnTo>
                      <a:close/>
                      <a:moveTo>
                        <a:pt x="29" y="68"/>
                      </a:moveTo>
                      <a:cubicBezTo>
                        <a:pt x="29" y="68"/>
                        <a:pt x="29" y="68"/>
                        <a:pt x="29" y="68"/>
                      </a:cubicBezTo>
                      <a:cubicBezTo>
                        <a:pt x="82" y="11"/>
                        <a:pt x="82" y="11"/>
                        <a:pt x="82" y="11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lnTo>
                        <a:pt x="29" y="68"/>
                      </a:lnTo>
                      <a:close/>
                      <a:moveTo>
                        <a:pt x="71" y="83"/>
                      </a:moveTo>
                      <a:cubicBezTo>
                        <a:pt x="47" y="74"/>
                        <a:pt x="47" y="74"/>
                        <a:pt x="47" y="74"/>
                      </a:cubicBezTo>
                      <a:cubicBezTo>
                        <a:pt x="46" y="74"/>
                        <a:pt x="46" y="73"/>
                        <a:pt x="45" y="73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lnTo>
                        <a:pt x="71" y="83"/>
                      </a:lnTo>
                      <a:close/>
                      <a:moveTo>
                        <a:pt x="71" y="83"/>
                      </a:moveTo>
                      <a:cubicBezTo>
                        <a:pt x="71" y="83"/>
                        <a:pt x="71" y="83"/>
                        <a:pt x="71" y="83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3C92F8FA-9F39-444B-A8BE-39582B57A5DB}"/>
                    </a:ext>
                  </a:extLst>
                </p:cNvPr>
                <p:cNvSpPr txBox="1"/>
                <p:nvPr/>
              </p:nvSpPr>
              <p:spPr>
                <a:xfrm>
                  <a:off x="8769155" y="3169504"/>
                  <a:ext cx="276970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3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DIGITAL &amp;  BRANDING</a:t>
                  </a:r>
                </a:p>
              </p:txBody>
            </p:sp>
          </p:grpSp>
          <p:sp>
            <p:nvSpPr>
              <p:cNvPr id="24" name="Rectangle 9">
                <a:extLst>
                  <a:ext uri="{FF2B5EF4-FFF2-40B4-BE49-F238E27FC236}">
                    <a16:creationId xmlns:a16="http://schemas.microsoft.com/office/drawing/2014/main" id="{E97211F8-2277-4D91-B7DF-D86046585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1031" y="3657803"/>
                <a:ext cx="3112769" cy="451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lorem to</a:t>
                </a: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FB5813C-8037-42FE-A5F1-EA94436A3F0A}"/>
                </a:ext>
              </a:extLst>
            </p:cNvPr>
            <p:cNvGrpSpPr/>
            <p:nvPr/>
          </p:nvGrpSpPr>
          <p:grpSpPr>
            <a:xfrm>
              <a:off x="8575357" y="5428326"/>
              <a:ext cx="3112769" cy="939729"/>
              <a:chOff x="8241031" y="1727927"/>
              <a:chExt cx="3112769" cy="939729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9CB675DC-F5AC-49E2-AD0C-7314CC7BC778}"/>
                  </a:ext>
                </a:extLst>
              </p:cNvPr>
              <p:cNvGrpSpPr/>
              <p:nvPr/>
            </p:nvGrpSpPr>
            <p:grpSpPr>
              <a:xfrm>
                <a:off x="8241031" y="1727927"/>
                <a:ext cx="2312671" cy="369332"/>
                <a:chOff x="8241031" y="1727927"/>
                <a:chExt cx="2312671" cy="369332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AEFF6F11-ECA8-4131-9419-EADBD2577322}"/>
                    </a:ext>
                  </a:extLst>
                </p:cNvPr>
                <p:cNvSpPr txBox="1"/>
                <p:nvPr/>
              </p:nvSpPr>
              <p:spPr>
                <a:xfrm>
                  <a:off x="8769155" y="1727927"/>
                  <a:ext cx="178454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2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WEB DESIGN</a:t>
                  </a:r>
                </a:p>
              </p:txBody>
            </p:sp>
            <p:sp>
              <p:nvSpPr>
                <p:cNvPr id="32" name="Freeform 10">
                  <a:extLst>
                    <a:ext uri="{FF2B5EF4-FFF2-40B4-BE49-F238E27FC236}">
                      <a16:creationId xmlns:a16="http://schemas.microsoft.com/office/drawing/2014/main" id="{05CF8FF1-C06B-4BD1-A6FD-D4211DB07C7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41031" y="1748287"/>
                  <a:ext cx="307975" cy="328613"/>
                </a:xfrm>
                <a:custGeom>
                  <a:avLst/>
                  <a:gdLst>
                    <a:gd name="T0" fmla="*/ 82 w 83"/>
                    <a:gd name="T1" fmla="*/ 63 h 91"/>
                    <a:gd name="T2" fmla="*/ 69 w 83"/>
                    <a:gd name="T3" fmla="*/ 55 h 91"/>
                    <a:gd name="T4" fmla="*/ 82 w 83"/>
                    <a:gd name="T5" fmla="*/ 47 h 91"/>
                    <a:gd name="T6" fmla="*/ 83 w 83"/>
                    <a:gd name="T7" fmla="*/ 45 h 91"/>
                    <a:gd name="T8" fmla="*/ 82 w 83"/>
                    <a:gd name="T9" fmla="*/ 44 h 91"/>
                    <a:gd name="T10" fmla="*/ 69 w 83"/>
                    <a:gd name="T11" fmla="*/ 36 h 91"/>
                    <a:gd name="T12" fmla="*/ 82 w 83"/>
                    <a:gd name="T13" fmla="*/ 28 h 91"/>
                    <a:gd name="T14" fmla="*/ 83 w 83"/>
                    <a:gd name="T15" fmla="*/ 27 h 91"/>
                    <a:gd name="T16" fmla="*/ 82 w 83"/>
                    <a:gd name="T17" fmla="*/ 25 h 91"/>
                    <a:gd name="T18" fmla="*/ 42 w 83"/>
                    <a:gd name="T19" fmla="*/ 0 h 91"/>
                    <a:gd name="T20" fmla="*/ 40 w 83"/>
                    <a:gd name="T21" fmla="*/ 0 h 91"/>
                    <a:gd name="T22" fmla="*/ 1 w 83"/>
                    <a:gd name="T23" fmla="*/ 25 h 91"/>
                    <a:gd name="T24" fmla="*/ 0 w 83"/>
                    <a:gd name="T25" fmla="*/ 27 h 91"/>
                    <a:gd name="T26" fmla="*/ 1 w 83"/>
                    <a:gd name="T27" fmla="*/ 28 h 91"/>
                    <a:gd name="T28" fmla="*/ 13 w 83"/>
                    <a:gd name="T29" fmla="*/ 36 h 91"/>
                    <a:gd name="T30" fmla="*/ 1 w 83"/>
                    <a:gd name="T31" fmla="*/ 44 h 91"/>
                    <a:gd name="T32" fmla="*/ 0 w 83"/>
                    <a:gd name="T33" fmla="*/ 45 h 91"/>
                    <a:gd name="T34" fmla="*/ 1 w 83"/>
                    <a:gd name="T35" fmla="*/ 47 h 91"/>
                    <a:gd name="T36" fmla="*/ 13 w 83"/>
                    <a:gd name="T37" fmla="*/ 55 h 91"/>
                    <a:gd name="T38" fmla="*/ 1 w 83"/>
                    <a:gd name="T39" fmla="*/ 63 h 91"/>
                    <a:gd name="T40" fmla="*/ 0 w 83"/>
                    <a:gd name="T41" fmla="*/ 64 h 91"/>
                    <a:gd name="T42" fmla="*/ 1 w 83"/>
                    <a:gd name="T43" fmla="*/ 65 h 91"/>
                    <a:gd name="T44" fmla="*/ 40 w 83"/>
                    <a:gd name="T45" fmla="*/ 90 h 91"/>
                    <a:gd name="T46" fmla="*/ 41 w 83"/>
                    <a:gd name="T47" fmla="*/ 91 h 91"/>
                    <a:gd name="T48" fmla="*/ 42 w 83"/>
                    <a:gd name="T49" fmla="*/ 90 h 91"/>
                    <a:gd name="T50" fmla="*/ 82 w 83"/>
                    <a:gd name="T51" fmla="*/ 65 h 91"/>
                    <a:gd name="T52" fmla="*/ 83 w 83"/>
                    <a:gd name="T53" fmla="*/ 64 h 91"/>
                    <a:gd name="T54" fmla="*/ 82 w 83"/>
                    <a:gd name="T55" fmla="*/ 63 h 91"/>
                    <a:gd name="T56" fmla="*/ 4 w 83"/>
                    <a:gd name="T57" fmla="*/ 27 h 91"/>
                    <a:gd name="T58" fmla="*/ 41 w 83"/>
                    <a:gd name="T59" fmla="*/ 4 h 91"/>
                    <a:gd name="T60" fmla="*/ 78 w 83"/>
                    <a:gd name="T61" fmla="*/ 27 h 91"/>
                    <a:gd name="T62" fmla="*/ 41 w 83"/>
                    <a:gd name="T63" fmla="*/ 50 h 91"/>
                    <a:gd name="T64" fmla="*/ 4 w 83"/>
                    <a:gd name="T65" fmla="*/ 27 h 91"/>
                    <a:gd name="T66" fmla="*/ 4 w 83"/>
                    <a:gd name="T67" fmla="*/ 45 h 91"/>
                    <a:gd name="T68" fmla="*/ 16 w 83"/>
                    <a:gd name="T69" fmla="*/ 38 h 91"/>
                    <a:gd name="T70" fmla="*/ 40 w 83"/>
                    <a:gd name="T71" fmla="*/ 53 h 91"/>
                    <a:gd name="T72" fmla="*/ 41 w 83"/>
                    <a:gd name="T73" fmla="*/ 53 h 91"/>
                    <a:gd name="T74" fmla="*/ 42 w 83"/>
                    <a:gd name="T75" fmla="*/ 53 h 91"/>
                    <a:gd name="T76" fmla="*/ 66 w 83"/>
                    <a:gd name="T77" fmla="*/ 38 h 91"/>
                    <a:gd name="T78" fmla="*/ 78 w 83"/>
                    <a:gd name="T79" fmla="*/ 45 h 91"/>
                    <a:gd name="T80" fmla="*/ 41 w 83"/>
                    <a:gd name="T81" fmla="*/ 68 h 91"/>
                    <a:gd name="T82" fmla="*/ 4 w 83"/>
                    <a:gd name="T83" fmla="*/ 45 h 91"/>
                    <a:gd name="T84" fmla="*/ 41 w 83"/>
                    <a:gd name="T85" fmla="*/ 87 h 91"/>
                    <a:gd name="T86" fmla="*/ 4 w 83"/>
                    <a:gd name="T87" fmla="*/ 64 h 91"/>
                    <a:gd name="T88" fmla="*/ 16 w 83"/>
                    <a:gd name="T89" fmla="*/ 57 h 91"/>
                    <a:gd name="T90" fmla="*/ 40 w 83"/>
                    <a:gd name="T91" fmla="*/ 72 h 91"/>
                    <a:gd name="T92" fmla="*/ 41 w 83"/>
                    <a:gd name="T93" fmla="*/ 72 h 91"/>
                    <a:gd name="T94" fmla="*/ 42 w 83"/>
                    <a:gd name="T95" fmla="*/ 72 h 91"/>
                    <a:gd name="T96" fmla="*/ 66 w 83"/>
                    <a:gd name="T97" fmla="*/ 57 h 91"/>
                    <a:gd name="T98" fmla="*/ 78 w 83"/>
                    <a:gd name="T99" fmla="*/ 64 h 91"/>
                    <a:gd name="T100" fmla="*/ 41 w 83"/>
                    <a:gd name="T101" fmla="*/ 87 h 91"/>
                    <a:gd name="T102" fmla="*/ 41 w 83"/>
                    <a:gd name="T103" fmla="*/ 87 h 91"/>
                    <a:gd name="T104" fmla="*/ 41 w 83"/>
                    <a:gd name="T105" fmla="*/ 87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3" h="91">
                      <a:moveTo>
                        <a:pt x="82" y="63"/>
                      </a:move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6"/>
                        <a:pt x="83" y="46"/>
                        <a:pt x="83" y="45"/>
                      </a:cubicBezTo>
                      <a:cubicBezTo>
                        <a:pt x="83" y="45"/>
                        <a:pt x="82" y="44"/>
                        <a:pt x="82" y="44"/>
                      </a:cubicBezTo>
                      <a:cubicBezTo>
                        <a:pt x="69" y="36"/>
                        <a:pt x="69" y="36"/>
                        <a:pt x="69" y="36"/>
                      </a:cubicBezTo>
                      <a:cubicBezTo>
                        <a:pt x="82" y="28"/>
                        <a:pt x="82" y="28"/>
                        <a:pt x="82" y="28"/>
                      </a:cubicBezTo>
                      <a:cubicBezTo>
                        <a:pt x="82" y="28"/>
                        <a:pt x="83" y="27"/>
                        <a:pt x="83" y="27"/>
                      </a:cubicBezTo>
                      <a:cubicBezTo>
                        <a:pt x="83" y="26"/>
                        <a:pt x="82" y="26"/>
                        <a:pt x="82" y="25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0" y="0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0" y="26"/>
                        <a:pt x="0" y="26"/>
                        <a:pt x="0" y="27"/>
                      </a:cubicBezTo>
                      <a:cubicBezTo>
                        <a:pt x="0" y="27"/>
                        <a:pt x="0" y="28"/>
                        <a:pt x="1" y="28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0" y="44"/>
                        <a:pt x="0" y="45"/>
                        <a:pt x="0" y="45"/>
                      </a:cubicBezTo>
                      <a:cubicBezTo>
                        <a:pt x="0" y="46"/>
                        <a:pt x="0" y="46"/>
                        <a:pt x="1" y="47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0" y="63"/>
                        <a:pt x="0" y="63"/>
                        <a:pt x="0" y="64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40" y="90"/>
                        <a:pt x="40" y="90"/>
                        <a:pt x="40" y="90"/>
                      </a:cubicBezTo>
                      <a:cubicBezTo>
                        <a:pt x="41" y="90"/>
                        <a:pt x="41" y="91"/>
                        <a:pt x="41" y="91"/>
                      </a:cubicBezTo>
                      <a:cubicBezTo>
                        <a:pt x="41" y="91"/>
                        <a:pt x="42" y="90"/>
                        <a:pt x="42" y="90"/>
                      </a:cubicBezTo>
                      <a:cubicBezTo>
                        <a:pt x="82" y="65"/>
                        <a:pt x="82" y="65"/>
                        <a:pt x="82" y="65"/>
                      </a:cubicBezTo>
                      <a:cubicBezTo>
                        <a:pt x="82" y="65"/>
                        <a:pt x="83" y="64"/>
                        <a:pt x="83" y="64"/>
                      </a:cubicBezTo>
                      <a:cubicBezTo>
                        <a:pt x="83" y="63"/>
                        <a:pt x="82" y="63"/>
                        <a:pt x="82" y="63"/>
                      </a:cubicBezTo>
                      <a:close/>
                      <a:moveTo>
                        <a:pt x="4" y="27"/>
                      </a:move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41" y="50"/>
                        <a:pt x="41" y="50"/>
                        <a:pt x="41" y="50"/>
                      </a:cubicBezTo>
                      <a:lnTo>
                        <a:pt x="4" y="27"/>
                      </a:lnTo>
                      <a:close/>
                      <a:moveTo>
                        <a:pt x="4" y="45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41" y="53"/>
                        <a:pt x="42" y="53"/>
                        <a:pt x="42" y="53"/>
                      </a:cubicBezTo>
                      <a:cubicBezTo>
                        <a:pt x="66" y="38"/>
                        <a:pt x="66" y="38"/>
                        <a:pt x="66" y="38"/>
                      </a:cubicBezTo>
                      <a:cubicBezTo>
                        <a:pt x="78" y="45"/>
                        <a:pt x="78" y="45"/>
                        <a:pt x="78" y="45"/>
                      </a:cubicBezTo>
                      <a:cubicBezTo>
                        <a:pt x="41" y="68"/>
                        <a:pt x="41" y="68"/>
                        <a:pt x="41" y="68"/>
                      </a:cubicBezTo>
                      <a:lnTo>
                        <a:pt x="4" y="45"/>
                      </a:lnTo>
                      <a:close/>
                      <a:moveTo>
                        <a:pt x="41" y="87"/>
                      </a:move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16" y="57"/>
                        <a:pt x="16" y="57"/>
                        <a:pt x="16" y="57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41" y="72"/>
                        <a:pt x="42" y="72"/>
                        <a:pt x="42" y="72"/>
                      </a:cubicBezTo>
                      <a:cubicBezTo>
                        <a:pt x="66" y="57"/>
                        <a:pt x="66" y="57"/>
                        <a:pt x="66" y="57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lnTo>
                        <a:pt x="41" y="87"/>
                      </a:lnTo>
                      <a:close/>
                      <a:moveTo>
                        <a:pt x="41" y="87"/>
                      </a:moveTo>
                      <a:cubicBezTo>
                        <a:pt x="41" y="87"/>
                        <a:pt x="41" y="87"/>
                        <a:pt x="41" y="8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30" name="Rectangle 9">
                <a:extLst>
                  <a:ext uri="{FF2B5EF4-FFF2-40B4-BE49-F238E27FC236}">
                    <a16:creationId xmlns:a16="http://schemas.microsoft.com/office/drawing/2014/main" id="{CE64307D-0473-44F0-AE76-A47A9CBDE0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1031" y="2216226"/>
                <a:ext cx="3112769" cy="451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lorem to</a:t>
                </a:r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4ABF0615-EE23-4E13-B6A6-230C48023E27}"/>
              </a:ext>
            </a:extLst>
          </p:cNvPr>
          <p:cNvSpPr/>
          <p:nvPr/>
        </p:nvSpPr>
        <p:spPr>
          <a:xfrm>
            <a:off x="1299029" y="5044380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</p:spTree>
    <p:extLst>
      <p:ext uri="{BB962C8B-B14F-4D97-AF65-F5344CB8AC3E}">
        <p14:creationId xmlns:p14="http://schemas.microsoft.com/office/powerpoint/2010/main" val="27805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Placeholder 291">
            <a:extLst>
              <a:ext uri="{FF2B5EF4-FFF2-40B4-BE49-F238E27FC236}">
                <a16:creationId xmlns:a16="http://schemas.microsoft.com/office/drawing/2014/main" id="{46897AA1-1194-4909-A168-EE3CEA1D3479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9" r="5709"/>
          <a:stretch>
            <a:fillRect/>
          </a:stretch>
        </p:blipFill>
        <p:spPr/>
      </p:pic>
      <p:pic>
        <p:nvPicPr>
          <p:cNvPr id="290" name="Picture Placeholder 289">
            <a:extLst>
              <a:ext uri="{FF2B5EF4-FFF2-40B4-BE49-F238E27FC236}">
                <a16:creationId xmlns:a16="http://schemas.microsoft.com/office/drawing/2014/main" id="{4092262E-CE6E-4D2E-B1E2-8BF42CAB697E}"/>
              </a:ext>
            </a:extLst>
          </p:cNvPr>
          <p:cNvPicPr>
            <a:picLocks noGrp="1" noChangeAspect="1"/>
          </p:cNvPicPr>
          <p:nvPr>
            <p:ph type="pic" sz="quarter" idx="14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8" r="12068"/>
          <a:stretch>
            <a:fillRect/>
          </a:stretch>
        </p:blipFill>
        <p:spPr/>
      </p:pic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D3B65B6-1E3D-4893-8637-B243DD1C89AD}"/>
              </a:ext>
            </a:extLst>
          </p:cNvPr>
          <p:cNvSpPr/>
          <p:nvPr/>
        </p:nvSpPr>
        <p:spPr>
          <a:xfrm>
            <a:off x="3048000" y="2037217"/>
            <a:ext cx="3048000" cy="2293258"/>
          </a:xfrm>
          <a:prstGeom prst="rect">
            <a:avLst/>
          </a:prstGeom>
          <a:solidFill>
            <a:schemeClr val="accent3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482ABEF-7633-4014-8016-D738E92207FF}"/>
              </a:ext>
            </a:extLst>
          </p:cNvPr>
          <p:cNvSpPr/>
          <p:nvPr/>
        </p:nvSpPr>
        <p:spPr>
          <a:xfrm>
            <a:off x="9144000" y="2033588"/>
            <a:ext cx="3048000" cy="2293258"/>
          </a:xfrm>
          <a:prstGeom prst="rect">
            <a:avLst/>
          </a:prstGeom>
          <a:solidFill>
            <a:schemeClr val="accent4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8" name="Picture Placeholder 287">
            <a:extLst>
              <a:ext uri="{FF2B5EF4-FFF2-40B4-BE49-F238E27FC236}">
                <a16:creationId xmlns:a16="http://schemas.microsoft.com/office/drawing/2014/main" id="{56D4636A-CD32-47F9-B8D7-54CE685B6E7A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2" b="34442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DE365F07-4415-4E18-896D-C1C94E7577F3}"/>
              </a:ext>
            </a:extLst>
          </p:cNvPr>
          <p:cNvPicPr>
            <a:picLocks noGrp="1" noChangeAspect="1"/>
          </p:cNvPicPr>
          <p:nvPr>
            <p:ph type="pic" sz="quarter" idx="149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4" r="5794"/>
          <a:stretch>
            <a:fillRect/>
          </a:stretch>
        </p:blipFill>
        <p:spPr/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A0B9FAF-5B4F-4398-9C42-595085C1AD92}"/>
              </a:ext>
            </a:extLst>
          </p:cNvPr>
          <p:cNvSpPr/>
          <p:nvPr/>
        </p:nvSpPr>
        <p:spPr>
          <a:xfrm>
            <a:off x="0" y="4326846"/>
            <a:ext cx="12192000" cy="2531154"/>
          </a:xfrm>
          <a:prstGeom prst="rect">
            <a:avLst/>
          </a:prstGeom>
          <a:solidFill>
            <a:schemeClr val="tx2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A3324DCB-F31E-45F2-9803-69E767CC1EFA}"/>
              </a:ext>
            </a:extLst>
          </p:cNvPr>
          <p:cNvPicPr>
            <a:picLocks noGrp="1" noChangeAspect="1"/>
          </p:cNvPicPr>
          <p:nvPr>
            <p:ph type="pic" sz="quarter" idx="14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9" r="5709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32FBFEB-E6EE-4809-BFA1-1E4D6A409235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93014B-6255-4237-A35B-3F94E659529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SQUARE IMAGE</a:t>
            </a:r>
          </a:p>
        </p:txBody>
      </p:sp>
      <p:sp>
        <p:nvSpPr>
          <p:cNvPr id="38" name="TextBox 5">
            <a:extLst>
              <a:ext uri="{FF2B5EF4-FFF2-40B4-BE49-F238E27FC236}">
                <a16:creationId xmlns:a16="http://schemas.microsoft.com/office/drawing/2014/main" id="{2CDFC37B-BD20-4970-B70D-C38A7D67385B}"/>
              </a:ext>
            </a:extLst>
          </p:cNvPr>
          <p:cNvSpPr txBox="1"/>
          <p:nvPr/>
        </p:nvSpPr>
        <p:spPr>
          <a:xfrm>
            <a:off x="3527287" y="2491349"/>
            <a:ext cx="20894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 is simply dummy text of the printing and typesetting industry. Lorem</a:t>
            </a:r>
          </a:p>
        </p:txBody>
      </p:sp>
      <p:sp>
        <p:nvSpPr>
          <p:cNvPr id="39" name="TextBox 5">
            <a:extLst>
              <a:ext uri="{FF2B5EF4-FFF2-40B4-BE49-F238E27FC236}">
                <a16:creationId xmlns:a16="http://schemas.microsoft.com/office/drawing/2014/main" id="{2DF66904-72D9-4CAA-913F-F238982FD215}"/>
              </a:ext>
            </a:extLst>
          </p:cNvPr>
          <p:cNvSpPr txBox="1"/>
          <p:nvPr/>
        </p:nvSpPr>
        <p:spPr>
          <a:xfrm>
            <a:off x="9623287" y="2487720"/>
            <a:ext cx="208942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 is simply dummy text of the printing and typesetting industry. Lorem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75F00D8-B793-4C1E-AF3C-6F3226CD463A}"/>
              </a:ext>
            </a:extLst>
          </p:cNvPr>
          <p:cNvSpPr/>
          <p:nvPr/>
        </p:nvSpPr>
        <p:spPr>
          <a:xfrm>
            <a:off x="1299029" y="5161536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</p:spTree>
    <p:extLst>
      <p:ext uri="{BB962C8B-B14F-4D97-AF65-F5344CB8AC3E}">
        <p14:creationId xmlns:p14="http://schemas.microsoft.com/office/powerpoint/2010/main" val="1320396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Placeholder 53">
            <a:extLst>
              <a:ext uri="{FF2B5EF4-FFF2-40B4-BE49-F238E27FC236}">
                <a16:creationId xmlns:a16="http://schemas.microsoft.com/office/drawing/2014/main" id="{71A00951-147D-44BE-BDC2-889C63B5C106}"/>
              </a:ext>
            </a:extLst>
          </p:cNvPr>
          <p:cNvPicPr>
            <a:picLocks noGrp="1" noChangeAspect="1"/>
          </p:cNvPicPr>
          <p:nvPr>
            <p:ph type="pic" sz="quarter" idx="15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8" r="15668"/>
          <a:stretch>
            <a:fillRect/>
          </a:stretch>
        </p:blipFill>
        <p:spPr/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4CC4B8A9-E020-4CD3-AEEF-34630A376C87}"/>
              </a:ext>
            </a:extLst>
          </p:cNvPr>
          <p:cNvSpPr/>
          <p:nvPr/>
        </p:nvSpPr>
        <p:spPr>
          <a:xfrm>
            <a:off x="2876550" y="1930523"/>
            <a:ext cx="3044288" cy="2495550"/>
          </a:xfrm>
          <a:prstGeom prst="rect">
            <a:avLst/>
          </a:prstGeom>
          <a:solidFill>
            <a:schemeClr val="accent4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016E879-F8C8-4DAF-8CF0-DB5F9955FD67}"/>
              </a:ext>
            </a:extLst>
          </p:cNvPr>
          <p:cNvSpPr/>
          <p:nvPr/>
        </p:nvSpPr>
        <p:spPr>
          <a:xfrm>
            <a:off x="3176052" y="2362690"/>
            <a:ext cx="24452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</a:t>
            </a:r>
          </a:p>
        </p:txBody>
      </p:sp>
      <p:pic>
        <p:nvPicPr>
          <p:cNvPr id="48" name="Picture Placeholder 47">
            <a:extLst>
              <a:ext uri="{FF2B5EF4-FFF2-40B4-BE49-F238E27FC236}">
                <a16:creationId xmlns:a16="http://schemas.microsoft.com/office/drawing/2014/main" id="{C5B6CC6F-5F9A-4165-A5DF-361E9BB857D2}"/>
              </a:ext>
            </a:extLst>
          </p:cNvPr>
          <p:cNvPicPr>
            <a:picLocks noGrp="1" noChangeAspect="1"/>
          </p:cNvPicPr>
          <p:nvPr>
            <p:ph type="pic" sz="quarter" idx="15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1" r="13021"/>
          <a:stretch>
            <a:fillRect/>
          </a:stretch>
        </p:blipFill>
        <p:spPr/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1F3FB198-E013-47CE-AA30-C955D2C9FA2A}"/>
              </a:ext>
            </a:extLst>
          </p:cNvPr>
          <p:cNvSpPr/>
          <p:nvPr/>
        </p:nvSpPr>
        <p:spPr>
          <a:xfrm>
            <a:off x="0" y="1930523"/>
            <a:ext cx="2766476" cy="2495550"/>
          </a:xfrm>
          <a:prstGeom prst="rect">
            <a:avLst/>
          </a:prstGeom>
          <a:solidFill>
            <a:schemeClr val="accent3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D63DC24-F9C0-4C7E-AA1C-8F1B312DC472}"/>
              </a:ext>
            </a:extLst>
          </p:cNvPr>
          <p:cNvSpPr/>
          <p:nvPr/>
        </p:nvSpPr>
        <p:spPr>
          <a:xfrm>
            <a:off x="160596" y="2362690"/>
            <a:ext cx="244528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</a:t>
            </a:r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204F0DEF-826A-4908-B132-226308D8008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Placeholder 55">
            <a:extLst>
              <a:ext uri="{FF2B5EF4-FFF2-40B4-BE49-F238E27FC236}">
                <a16:creationId xmlns:a16="http://schemas.microsoft.com/office/drawing/2014/main" id="{274FD4F7-F37E-49A2-A963-A02C3FF2E807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4" b="20294"/>
          <a:stretch>
            <a:fillRect/>
          </a:stretch>
        </p:blipFill>
        <p:spPr/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33AD7108-90B9-43BF-B10F-975FB1313A52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98" b="19598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4140F44-529F-411C-9CB5-965E713059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Square Image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BA4AE371-54AF-45A4-9049-A05B3B38A63B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0626CEE-960A-43FF-8D5A-7CB4A160BCB9}"/>
              </a:ext>
            </a:extLst>
          </p:cNvPr>
          <p:cNvSpPr/>
          <p:nvPr/>
        </p:nvSpPr>
        <p:spPr>
          <a:xfrm>
            <a:off x="6271164" y="4869078"/>
            <a:ext cx="5224149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essentially.</a:t>
            </a:r>
          </a:p>
        </p:txBody>
      </p:sp>
    </p:spTree>
    <p:extLst>
      <p:ext uri="{BB962C8B-B14F-4D97-AF65-F5344CB8AC3E}">
        <p14:creationId xmlns:p14="http://schemas.microsoft.com/office/powerpoint/2010/main" val="39348675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EFF52A95-D90A-4ABF-8BEE-7363C68B1B0B}"/>
              </a:ext>
            </a:extLst>
          </p:cNvPr>
          <p:cNvPicPr>
            <a:picLocks noGrp="1" noChangeAspect="1"/>
          </p:cNvPicPr>
          <p:nvPr>
            <p:ph type="pic" sz="quarter" idx="15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16" b="22016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54E27EC7-9426-4EE6-AB39-F09567AF012C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03" b="19403"/>
          <a:stretch>
            <a:fillRect/>
          </a:stretch>
        </p:blipFill>
        <p:spPr/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2280F15F-6809-4325-85CB-E34230A77D6B}"/>
              </a:ext>
            </a:extLst>
          </p:cNvPr>
          <p:cNvSpPr/>
          <p:nvPr/>
        </p:nvSpPr>
        <p:spPr>
          <a:xfrm>
            <a:off x="3019176" y="4561032"/>
            <a:ext cx="6153648" cy="2296968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AF80252-8F7B-4EA1-9382-0262B187AFA6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23" b="18323"/>
          <a:stretch>
            <a:fillRect/>
          </a:stretch>
        </p:blipFill>
        <p:spPr>
          <a:xfrm>
            <a:off x="0" y="1930523"/>
            <a:ext cx="5905500" cy="2495550"/>
          </a:xfr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676CDDD-7F6B-4C9F-870A-E9C90E4B2B0F}"/>
              </a:ext>
            </a:extLst>
          </p:cNvPr>
          <p:cNvSpPr/>
          <p:nvPr/>
        </p:nvSpPr>
        <p:spPr>
          <a:xfrm>
            <a:off x="3418363" y="5022149"/>
            <a:ext cx="5355275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9C2E05-7B04-4CF7-BAAA-89ED26DFB25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B71CA7-DDB1-4BDD-BE8F-ABA9D1476E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Map Project Location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9E82EBEF-527F-4D6E-97CB-73F52FBAA78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692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A9C2E05-7B04-4CF7-BAAA-89ED26DFB25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A9F50BE-55C0-4111-9AB7-D37F6F267D64}"/>
              </a:ext>
            </a:extLst>
          </p:cNvPr>
          <p:cNvPicPr>
            <a:picLocks noGrp="1" noChangeAspect="1"/>
          </p:cNvPicPr>
          <p:nvPr>
            <p:ph type="pic" sz="quarter" idx="15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" b="4984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27CA1FBC-7975-4DE9-8B35-5B77AE68BA7D}"/>
              </a:ext>
            </a:extLst>
          </p:cNvPr>
          <p:cNvPicPr>
            <a:picLocks noGrp="1" noChangeAspect="1"/>
          </p:cNvPicPr>
          <p:nvPr>
            <p:ph type="pic" sz="quarter" idx="14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0" r="13950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35B71CA7-DDB1-4BDD-BE8F-ABA9D1476E0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Map Project Location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9E82EBEF-527F-4D6E-97CB-73F52FBAA78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  <a:p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0A524D5-974C-4680-B1CC-2F5F09CF88A5}"/>
              </a:ext>
            </a:extLst>
          </p:cNvPr>
          <p:cNvSpPr/>
          <p:nvPr/>
        </p:nvSpPr>
        <p:spPr>
          <a:xfrm>
            <a:off x="1299027" y="5306564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</p:spTree>
    <p:extLst>
      <p:ext uri="{BB962C8B-B14F-4D97-AF65-F5344CB8AC3E}">
        <p14:creationId xmlns:p14="http://schemas.microsoft.com/office/powerpoint/2010/main" val="4262343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18793AE-58B8-4007-BC05-E411D4C010B5}"/>
              </a:ext>
            </a:extLst>
          </p:cNvPr>
          <p:cNvSpPr/>
          <p:nvPr/>
        </p:nvSpPr>
        <p:spPr>
          <a:xfrm>
            <a:off x="0" y="3489"/>
            <a:ext cx="12192000" cy="685609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80447F-2D12-4E00-81B7-98E9E38742AF}"/>
              </a:ext>
            </a:extLst>
          </p:cNvPr>
          <p:cNvSpPr/>
          <p:nvPr/>
        </p:nvSpPr>
        <p:spPr>
          <a:xfrm>
            <a:off x="-4762" y="0"/>
            <a:ext cx="1220152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B9B7E80-7C36-45F9-90AA-1C6065FA9120}"/>
              </a:ext>
            </a:extLst>
          </p:cNvPr>
          <p:cNvSpPr/>
          <p:nvPr/>
        </p:nvSpPr>
        <p:spPr>
          <a:xfrm>
            <a:off x="4762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82A5154-8A23-4F9D-B88E-74B0CAC271B6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647B606-699D-49C2-A48F-96449D65F967}"/>
              </a:ext>
            </a:extLst>
          </p:cNvPr>
          <p:cNvSpPr txBox="1"/>
          <p:nvPr/>
        </p:nvSpPr>
        <p:spPr>
          <a:xfrm>
            <a:off x="-647700" y="-43968"/>
            <a:ext cx="13487400" cy="4047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0"/>
              </a:lnSpc>
            </a:pPr>
            <a:r>
              <a:rPr lang="en-US" sz="17500" dirty="0">
                <a:solidFill>
                  <a:schemeClr val="bg1">
                    <a:alpha val="2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HAVE A</a:t>
            </a:r>
          </a:p>
          <a:p>
            <a:pPr algn="ctr">
              <a:lnSpc>
                <a:spcPts val="15000"/>
              </a:lnSpc>
            </a:pPr>
            <a:r>
              <a:rPr lang="en-US" sz="17500" dirty="0">
                <a:solidFill>
                  <a:schemeClr val="bg1">
                    <a:alpha val="2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rPr>
              <a:t>QUESTION?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FAB4842-5C78-4C1B-BD83-6320F12C559D}"/>
              </a:ext>
            </a:extLst>
          </p:cNvPr>
          <p:cNvSpPr/>
          <p:nvPr/>
        </p:nvSpPr>
        <p:spPr>
          <a:xfrm>
            <a:off x="4707639" y="2990334"/>
            <a:ext cx="277672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500" b="1" spc="1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THANKS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8521F56-6EA6-4C0F-95CB-7702CE697E0B}"/>
              </a:ext>
            </a:extLst>
          </p:cNvPr>
          <p:cNvSpPr/>
          <p:nvPr/>
        </p:nvSpPr>
        <p:spPr>
          <a:xfrm>
            <a:off x="5267889" y="3689953"/>
            <a:ext cx="174759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spc="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FOR WATCHING</a:t>
            </a:r>
          </a:p>
        </p:txBody>
      </p:sp>
    </p:spTree>
    <p:extLst>
      <p:ext uri="{BB962C8B-B14F-4D97-AF65-F5344CB8AC3E}">
        <p14:creationId xmlns:p14="http://schemas.microsoft.com/office/powerpoint/2010/main" val="815016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40A4912-974B-4B1D-9525-3C9B83D3E90E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6" b="26486"/>
          <a:stretch>
            <a:fillRect/>
          </a:stretch>
        </p:blipFill>
        <p:spPr/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183E21E2-C4F8-45BB-95AC-5DC8ED461AFB}"/>
              </a:ext>
            </a:extLst>
          </p:cNvPr>
          <p:cNvSpPr/>
          <p:nvPr/>
        </p:nvSpPr>
        <p:spPr>
          <a:xfrm>
            <a:off x="4794675" y="1617591"/>
            <a:ext cx="2602651" cy="2338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AFF0C5C-4FA1-4576-8F4B-DC05501099DB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9EA0283E-0D47-4EDF-92DE-C7F205CCEFE4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" r="8302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BE9224-D115-42D0-B5D8-2B895AAF291C}"/>
              </a:ext>
            </a:extLst>
          </p:cNvPr>
          <p:cNvSpPr txBox="1"/>
          <p:nvPr/>
        </p:nvSpPr>
        <p:spPr>
          <a:xfrm>
            <a:off x="3819575" y="4009459"/>
            <a:ext cx="45528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Roboto" panose="02000000000000000000" pitchFamily="2" charset="0"/>
                <a:ea typeface="Roboto" panose="02000000000000000000" pitchFamily="2" charset="0"/>
              </a:rPr>
              <a:t>Welcome Message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1C80B4-870C-4211-9A59-E84AC8FF325E}"/>
              </a:ext>
            </a:extLst>
          </p:cNvPr>
          <p:cNvSpPr/>
          <p:nvPr/>
        </p:nvSpPr>
        <p:spPr>
          <a:xfrm>
            <a:off x="1299029" y="5041733"/>
            <a:ext cx="959394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1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 Ipsum</a:t>
            </a:r>
            <a:r>
              <a:rPr lang="en-US" sz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 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FA59BE-C654-4A27-8385-4E1781A78972}"/>
              </a:ext>
            </a:extLst>
          </p:cNvPr>
          <p:cNvSpPr/>
          <p:nvPr/>
        </p:nvSpPr>
        <p:spPr>
          <a:xfrm>
            <a:off x="5591174" y="4721540"/>
            <a:ext cx="1009650" cy="7697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775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>
            <a:extLst>
              <a:ext uri="{FF2B5EF4-FFF2-40B4-BE49-F238E27FC236}">
                <a16:creationId xmlns:a16="http://schemas.microsoft.com/office/drawing/2014/main" id="{0EF401D4-CBA9-4EC0-B735-18E426B61D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B07EE292-625D-458B-891E-982DA12D562F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0" b="8220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5EB6E6F6-CB26-4B51-B4AA-750AC29F52D6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1" b="9401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554EF755-B07C-40B1-B123-315A080AAC17}"/>
              </a:ext>
            </a:extLst>
          </p:cNvPr>
          <p:cNvPicPr>
            <a:picLocks noGrp="1" noChangeAspect="1"/>
          </p:cNvPicPr>
          <p:nvPr>
            <p:ph type="pic" sz="quarter" idx="14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61" b="10961"/>
          <a:stretch>
            <a:fillRect/>
          </a:stretch>
        </p:blipFill>
        <p:spPr/>
      </p:pic>
      <p:sp>
        <p:nvSpPr>
          <p:cNvPr id="34" name="Title 7">
            <a:extLst>
              <a:ext uri="{FF2B5EF4-FFF2-40B4-BE49-F238E27FC236}">
                <a16:creationId xmlns:a16="http://schemas.microsoft.com/office/drawing/2014/main" id="{D47A33A9-5B61-4F26-814B-70B136897ACB}"/>
              </a:ext>
            </a:extLst>
          </p:cNvPr>
          <p:cNvSpPr txBox="1">
            <a:spLocks/>
          </p:cNvSpPr>
          <p:nvPr/>
        </p:nvSpPr>
        <p:spPr>
          <a:xfrm>
            <a:off x="838200" y="509588"/>
            <a:ext cx="10515600" cy="679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4000" b="1" dirty="0"/>
              <a:t>About us</a:t>
            </a:r>
          </a:p>
        </p:txBody>
      </p:sp>
      <p:sp>
        <p:nvSpPr>
          <p:cNvPr id="35" name="Subtitle 22">
            <a:extLst>
              <a:ext uri="{FF2B5EF4-FFF2-40B4-BE49-F238E27FC236}">
                <a16:creationId xmlns:a16="http://schemas.microsoft.com/office/drawing/2014/main" id="{88507690-FF6F-4BC7-968A-A55D8EA43CB1}"/>
              </a:ext>
            </a:extLst>
          </p:cNvPr>
          <p:cNvSpPr txBox="1">
            <a:spLocks/>
          </p:cNvSpPr>
          <p:nvPr/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2E9FEAC-D507-4CD4-81BC-FDFCC62BE85F}"/>
              </a:ext>
            </a:extLst>
          </p:cNvPr>
          <p:cNvGrpSpPr/>
          <p:nvPr/>
        </p:nvGrpSpPr>
        <p:grpSpPr>
          <a:xfrm>
            <a:off x="709003" y="4096676"/>
            <a:ext cx="3456214" cy="2244676"/>
            <a:chOff x="838200" y="4460006"/>
            <a:chExt cx="3456214" cy="2244676"/>
          </a:xfrm>
        </p:grpSpPr>
        <p:sp>
          <p:nvSpPr>
            <p:cNvPr id="39" name="TextBox 39">
              <a:extLst>
                <a:ext uri="{FF2B5EF4-FFF2-40B4-BE49-F238E27FC236}">
                  <a16:creationId xmlns:a16="http://schemas.microsoft.com/office/drawing/2014/main" id="{553D72AA-F093-442C-81E5-E8F4DCEC6B6E}"/>
                </a:ext>
              </a:extLst>
            </p:cNvPr>
            <p:cNvSpPr txBox="1"/>
            <p:nvPr/>
          </p:nvSpPr>
          <p:spPr>
            <a:xfrm>
              <a:off x="838200" y="5727491"/>
              <a:ext cx="3456214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3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Contrary to popular belief, Lorem Ipsum is not simply random text. It has roots in a piece of obscure Latin words,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consectetur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77ED648-2C79-47DD-9BBE-92105356468F}"/>
                </a:ext>
              </a:extLst>
            </p:cNvPr>
            <p:cNvSpPr/>
            <p:nvPr/>
          </p:nvSpPr>
          <p:spPr>
            <a:xfrm>
              <a:off x="1005475" y="4460006"/>
              <a:ext cx="729890" cy="729890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53" name="Freeform 5">
              <a:extLst>
                <a:ext uri="{FF2B5EF4-FFF2-40B4-BE49-F238E27FC236}">
                  <a16:creationId xmlns:a16="http://schemas.microsoft.com/office/drawing/2014/main" id="{23D0906C-3AFD-4F7B-89BF-55BA607C2B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72409" y="4660245"/>
              <a:ext cx="396023" cy="329413"/>
            </a:xfrm>
            <a:custGeom>
              <a:avLst/>
              <a:gdLst>
                <a:gd name="T0" fmla="*/ 141 w 143"/>
                <a:gd name="T1" fmla="*/ 55 h 117"/>
                <a:gd name="T2" fmla="*/ 77 w 143"/>
                <a:gd name="T3" fmla="*/ 4 h 117"/>
                <a:gd name="T4" fmla="*/ 74 w 143"/>
                <a:gd name="T5" fmla="*/ 1 h 117"/>
                <a:gd name="T6" fmla="*/ 69 w 143"/>
                <a:gd name="T7" fmla="*/ 1 h 117"/>
                <a:gd name="T8" fmla="*/ 51 w 143"/>
                <a:gd name="T9" fmla="*/ 16 h 117"/>
                <a:gd name="T10" fmla="*/ 51 w 143"/>
                <a:gd name="T11" fmla="*/ 10 h 117"/>
                <a:gd name="T12" fmla="*/ 47 w 143"/>
                <a:gd name="T13" fmla="*/ 6 h 117"/>
                <a:gd name="T14" fmla="*/ 33 w 143"/>
                <a:gd name="T15" fmla="*/ 6 h 117"/>
                <a:gd name="T16" fmla="*/ 30 w 143"/>
                <a:gd name="T17" fmla="*/ 10 h 117"/>
                <a:gd name="T18" fmla="*/ 30 w 143"/>
                <a:gd name="T19" fmla="*/ 33 h 117"/>
                <a:gd name="T20" fmla="*/ 2 w 143"/>
                <a:gd name="T21" fmla="*/ 56 h 117"/>
                <a:gd name="T22" fmla="*/ 1 w 143"/>
                <a:gd name="T23" fmla="*/ 61 h 117"/>
                <a:gd name="T24" fmla="*/ 4 w 143"/>
                <a:gd name="T25" fmla="*/ 63 h 117"/>
                <a:gd name="T26" fmla="*/ 6 w 143"/>
                <a:gd name="T27" fmla="*/ 62 h 117"/>
                <a:gd name="T28" fmla="*/ 17 w 143"/>
                <a:gd name="T29" fmla="*/ 53 h 117"/>
                <a:gd name="T30" fmla="*/ 17 w 143"/>
                <a:gd name="T31" fmla="*/ 113 h 117"/>
                <a:gd name="T32" fmla="*/ 21 w 143"/>
                <a:gd name="T33" fmla="*/ 117 h 117"/>
                <a:gd name="T34" fmla="*/ 59 w 143"/>
                <a:gd name="T35" fmla="*/ 117 h 117"/>
                <a:gd name="T36" fmla="*/ 63 w 143"/>
                <a:gd name="T37" fmla="*/ 113 h 117"/>
                <a:gd name="T38" fmla="*/ 63 w 143"/>
                <a:gd name="T39" fmla="*/ 85 h 117"/>
                <a:gd name="T40" fmla="*/ 80 w 143"/>
                <a:gd name="T41" fmla="*/ 85 h 117"/>
                <a:gd name="T42" fmla="*/ 80 w 143"/>
                <a:gd name="T43" fmla="*/ 113 h 117"/>
                <a:gd name="T44" fmla="*/ 84 w 143"/>
                <a:gd name="T45" fmla="*/ 117 h 117"/>
                <a:gd name="T46" fmla="*/ 122 w 143"/>
                <a:gd name="T47" fmla="*/ 117 h 117"/>
                <a:gd name="T48" fmla="*/ 126 w 143"/>
                <a:gd name="T49" fmla="*/ 113 h 117"/>
                <a:gd name="T50" fmla="*/ 126 w 143"/>
                <a:gd name="T51" fmla="*/ 52 h 117"/>
                <a:gd name="T52" fmla="*/ 137 w 143"/>
                <a:gd name="T53" fmla="*/ 61 h 117"/>
                <a:gd name="T54" fmla="*/ 139 w 143"/>
                <a:gd name="T55" fmla="*/ 62 h 117"/>
                <a:gd name="T56" fmla="*/ 142 w 143"/>
                <a:gd name="T57" fmla="*/ 60 h 117"/>
                <a:gd name="T58" fmla="*/ 141 w 143"/>
                <a:gd name="T59" fmla="*/ 55 h 117"/>
                <a:gd name="T60" fmla="*/ 37 w 143"/>
                <a:gd name="T61" fmla="*/ 13 h 117"/>
                <a:gd name="T62" fmla="*/ 43 w 143"/>
                <a:gd name="T63" fmla="*/ 13 h 117"/>
                <a:gd name="T64" fmla="*/ 43 w 143"/>
                <a:gd name="T65" fmla="*/ 22 h 117"/>
                <a:gd name="T66" fmla="*/ 37 w 143"/>
                <a:gd name="T67" fmla="*/ 27 h 117"/>
                <a:gd name="T68" fmla="*/ 37 w 143"/>
                <a:gd name="T69" fmla="*/ 13 h 117"/>
                <a:gd name="T70" fmla="*/ 119 w 143"/>
                <a:gd name="T71" fmla="*/ 47 h 117"/>
                <a:gd name="T72" fmla="*/ 119 w 143"/>
                <a:gd name="T73" fmla="*/ 109 h 117"/>
                <a:gd name="T74" fmla="*/ 87 w 143"/>
                <a:gd name="T75" fmla="*/ 109 h 117"/>
                <a:gd name="T76" fmla="*/ 87 w 143"/>
                <a:gd name="T77" fmla="*/ 81 h 117"/>
                <a:gd name="T78" fmla="*/ 84 w 143"/>
                <a:gd name="T79" fmla="*/ 78 h 117"/>
                <a:gd name="T80" fmla="*/ 59 w 143"/>
                <a:gd name="T81" fmla="*/ 78 h 117"/>
                <a:gd name="T82" fmla="*/ 56 w 143"/>
                <a:gd name="T83" fmla="*/ 81 h 117"/>
                <a:gd name="T84" fmla="*/ 56 w 143"/>
                <a:gd name="T85" fmla="*/ 109 h 117"/>
                <a:gd name="T86" fmla="*/ 24 w 143"/>
                <a:gd name="T87" fmla="*/ 109 h 117"/>
                <a:gd name="T88" fmla="*/ 24 w 143"/>
                <a:gd name="T89" fmla="*/ 47 h 117"/>
                <a:gd name="T90" fmla="*/ 38 w 143"/>
                <a:gd name="T91" fmla="*/ 36 h 117"/>
                <a:gd name="T92" fmla="*/ 72 w 143"/>
                <a:gd name="T93" fmla="*/ 8 h 117"/>
                <a:gd name="T94" fmla="*/ 119 w 143"/>
                <a:gd name="T95" fmla="*/ 47 h 117"/>
                <a:gd name="T96" fmla="*/ 119 w 143"/>
                <a:gd name="T97" fmla="*/ 47 h 117"/>
                <a:gd name="T98" fmla="*/ 119 w 143"/>
                <a:gd name="T99" fmla="*/ 4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3" h="117">
                  <a:moveTo>
                    <a:pt x="141" y="55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2" y="0"/>
                    <a:pt x="71" y="0"/>
                    <a:pt x="69" y="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8"/>
                    <a:pt x="49" y="6"/>
                    <a:pt x="47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1" y="6"/>
                    <a:pt x="30" y="8"/>
                    <a:pt x="30" y="10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2" y="62"/>
                    <a:pt x="3" y="63"/>
                    <a:pt x="4" y="63"/>
                  </a:cubicBezTo>
                  <a:cubicBezTo>
                    <a:pt x="5" y="63"/>
                    <a:pt x="5" y="63"/>
                    <a:pt x="6" y="6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113"/>
                    <a:pt x="17" y="113"/>
                    <a:pt x="17" y="113"/>
                  </a:cubicBezTo>
                  <a:cubicBezTo>
                    <a:pt x="17" y="115"/>
                    <a:pt x="19" y="117"/>
                    <a:pt x="21" y="117"/>
                  </a:cubicBezTo>
                  <a:cubicBezTo>
                    <a:pt x="59" y="117"/>
                    <a:pt x="59" y="117"/>
                    <a:pt x="59" y="117"/>
                  </a:cubicBezTo>
                  <a:cubicBezTo>
                    <a:pt x="61" y="117"/>
                    <a:pt x="63" y="115"/>
                    <a:pt x="63" y="113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80" y="115"/>
                    <a:pt x="82" y="117"/>
                    <a:pt x="84" y="11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4" y="117"/>
                    <a:pt x="126" y="115"/>
                    <a:pt x="126" y="113"/>
                  </a:cubicBezTo>
                  <a:cubicBezTo>
                    <a:pt x="126" y="52"/>
                    <a:pt x="126" y="52"/>
                    <a:pt x="126" y="52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7" y="62"/>
                    <a:pt x="138" y="62"/>
                    <a:pt x="139" y="62"/>
                  </a:cubicBezTo>
                  <a:cubicBezTo>
                    <a:pt x="140" y="62"/>
                    <a:pt x="141" y="61"/>
                    <a:pt x="142" y="60"/>
                  </a:cubicBezTo>
                  <a:cubicBezTo>
                    <a:pt x="143" y="59"/>
                    <a:pt x="143" y="57"/>
                    <a:pt x="141" y="55"/>
                  </a:cubicBezTo>
                  <a:close/>
                  <a:moveTo>
                    <a:pt x="37" y="13"/>
                  </a:moveTo>
                  <a:cubicBezTo>
                    <a:pt x="43" y="13"/>
                    <a:pt x="43" y="13"/>
                    <a:pt x="43" y="1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37" y="27"/>
                    <a:pt x="37" y="27"/>
                    <a:pt x="37" y="27"/>
                  </a:cubicBezTo>
                  <a:lnTo>
                    <a:pt x="37" y="13"/>
                  </a:lnTo>
                  <a:close/>
                  <a:moveTo>
                    <a:pt x="119" y="47"/>
                  </a:moveTo>
                  <a:cubicBezTo>
                    <a:pt x="119" y="109"/>
                    <a:pt x="119" y="109"/>
                    <a:pt x="119" y="109"/>
                  </a:cubicBezTo>
                  <a:cubicBezTo>
                    <a:pt x="87" y="109"/>
                    <a:pt x="87" y="109"/>
                    <a:pt x="87" y="109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7" y="79"/>
                    <a:pt x="86" y="78"/>
                    <a:pt x="84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57" y="78"/>
                    <a:pt x="56" y="79"/>
                    <a:pt x="56" y="81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71" y="9"/>
                    <a:pt x="72" y="8"/>
                  </a:cubicBezTo>
                  <a:lnTo>
                    <a:pt x="119" y="47"/>
                  </a:lnTo>
                  <a:close/>
                  <a:moveTo>
                    <a:pt x="119" y="47"/>
                  </a:moveTo>
                  <a:cubicBezTo>
                    <a:pt x="119" y="47"/>
                    <a:pt x="119" y="47"/>
                    <a:pt x="119" y="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1" name="TextBox 17">
              <a:extLst>
                <a:ext uri="{FF2B5EF4-FFF2-40B4-BE49-F238E27FC236}">
                  <a16:creationId xmlns:a16="http://schemas.microsoft.com/office/drawing/2014/main" id="{64863A27-4B0D-40D2-BB37-7DA9A30036D4}"/>
                </a:ext>
              </a:extLst>
            </p:cNvPr>
            <p:cNvSpPr txBox="1"/>
            <p:nvPr/>
          </p:nvSpPr>
          <p:spPr>
            <a:xfrm>
              <a:off x="838200" y="5368819"/>
              <a:ext cx="1704975" cy="369332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HEADING ONE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3D83B7D9-AABA-438D-91FA-BDBFFD41C76C}"/>
              </a:ext>
            </a:extLst>
          </p:cNvPr>
          <p:cNvGrpSpPr/>
          <p:nvPr/>
        </p:nvGrpSpPr>
        <p:grpSpPr>
          <a:xfrm>
            <a:off x="4435346" y="4096676"/>
            <a:ext cx="3456214" cy="2244676"/>
            <a:chOff x="4367893" y="4460006"/>
            <a:chExt cx="3456214" cy="224467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932A0F56-F5FC-4112-96D3-A7EB92D7B355}"/>
                </a:ext>
              </a:extLst>
            </p:cNvPr>
            <p:cNvSpPr txBox="1"/>
            <p:nvPr/>
          </p:nvSpPr>
          <p:spPr>
            <a:xfrm>
              <a:off x="4367893" y="5727491"/>
              <a:ext cx="3456214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3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Contrary to popular belief, Lorem Ipsum is not simply random text. It has roots in a piece of obscure Latin words,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consectetur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A34585E3-0623-42C4-A299-82562DBFA3F4}"/>
                </a:ext>
              </a:extLst>
            </p:cNvPr>
            <p:cNvSpPr/>
            <p:nvPr/>
          </p:nvSpPr>
          <p:spPr>
            <a:xfrm rot="10800000">
              <a:off x="4535168" y="4460006"/>
              <a:ext cx="729890" cy="729890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51" name="Freeform 11">
              <a:extLst>
                <a:ext uri="{FF2B5EF4-FFF2-40B4-BE49-F238E27FC236}">
                  <a16:creationId xmlns:a16="http://schemas.microsoft.com/office/drawing/2014/main" id="{00BCCB48-FB8E-4B66-A754-E1D9E60DF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22503" y="4679058"/>
              <a:ext cx="355221" cy="291786"/>
            </a:xfrm>
            <a:custGeom>
              <a:avLst/>
              <a:gdLst>
                <a:gd name="connsiteX0" fmla="*/ 63500 w 2667000"/>
                <a:gd name="connsiteY0" fmla="*/ 1381350 h 2190750"/>
                <a:gd name="connsiteX1" fmla="*/ 222018 w 2667000"/>
                <a:gd name="connsiteY1" fmla="*/ 1417577 h 2190750"/>
                <a:gd name="connsiteX2" fmla="*/ 1122426 w 2667000"/>
                <a:gd name="connsiteY2" fmla="*/ 1417577 h 2190750"/>
                <a:gd name="connsiteX3" fmla="*/ 1343024 w 2667000"/>
                <a:gd name="connsiteY3" fmla="*/ 1581987 h 2190750"/>
                <a:gd name="connsiteX4" fmla="*/ 1563506 w 2667000"/>
                <a:gd name="connsiteY4" fmla="*/ 1417577 h 2190750"/>
                <a:gd name="connsiteX5" fmla="*/ 2463912 w 2667000"/>
                <a:gd name="connsiteY5" fmla="*/ 1417577 h 2190750"/>
                <a:gd name="connsiteX6" fmla="*/ 2622550 w 2667000"/>
                <a:gd name="connsiteY6" fmla="*/ 1381542 h 2190750"/>
                <a:gd name="connsiteX7" fmla="*/ 2622550 w 2667000"/>
                <a:gd name="connsiteY7" fmla="*/ 1978661 h 2190750"/>
                <a:gd name="connsiteX8" fmla="*/ 2410244 w 2667000"/>
                <a:gd name="connsiteY8" fmla="*/ 2190750 h 2190750"/>
                <a:gd name="connsiteX9" fmla="*/ 275688 w 2667000"/>
                <a:gd name="connsiteY9" fmla="*/ 2190750 h 2190750"/>
                <a:gd name="connsiteX10" fmla="*/ 63500 w 2667000"/>
                <a:gd name="connsiteY10" fmla="*/ 1978661 h 2190750"/>
                <a:gd name="connsiteX11" fmla="*/ 1343024 w 2667000"/>
                <a:gd name="connsiteY11" fmla="*/ 1155700 h 2190750"/>
                <a:gd name="connsiteX12" fmla="*/ 1473820 w 2667000"/>
                <a:gd name="connsiteY12" fmla="*/ 1286088 h 2190750"/>
                <a:gd name="connsiteX13" fmla="*/ 1473820 w 2667000"/>
                <a:gd name="connsiteY13" fmla="*/ 1345363 h 2190750"/>
                <a:gd name="connsiteX14" fmla="*/ 1343024 w 2667000"/>
                <a:gd name="connsiteY14" fmla="*/ 1475895 h 2190750"/>
                <a:gd name="connsiteX15" fmla="*/ 1212466 w 2667000"/>
                <a:gd name="connsiteY15" fmla="*/ 1345363 h 2190750"/>
                <a:gd name="connsiteX16" fmla="*/ 1212466 w 2667000"/>
                <a:gd name="connsiteY16" fmla="*/ 1286088 h 2190750"/>
                <a:gd name="connsiteX17" fmla="*/ 1343024 w 2667000"/>
                <a:gd name="connsiteY17" fmla="*/ 1155700 h 2190750"/>
                <a:gd name="connsiteX18" fmla="*/ 1133626 w 2667000"/>
                <a:gd name="connsiteY18" fmla="*/ 203200 h 2190750"/>
                <a:gd name="connsiteX19" fmla="*/ 939800 w 2667000"/>
                <a:gd name="connsiteY19" fmla="*/ 342900 h 2190750"/>
                <a:gd name="connsiteX20" fmla="*/ 1735138 w 2667000"/>
                <a:gd name="connsiteY20" fmla="*/ 342900 h 2190750"/>
                <a:gd name="connsiteX21" fmla="*/ 1541348 w 2667000"/>
                <a:gd name="connsiteY21" fmla="*/ 203200 h 2190750"/>
                <a:gd name="connsiteX22" fmla="*/ 1129276 w 2667000"/>
                <a:gd name="connsiteY22" fmla="*/ 0 h 2190750"/>
                <a:gd name="connsiteX23" fmla="*/ 1537724 w 2667000"/>
                <a:gd name="connsiteY23" fmla="*/ 0 h 2190750"/>
                <a:gd name="connsiteX24" fmla="*/ 1936044 w 2667000"/>
                <a:gd name="connsiteY24" fmla="*/ 339833 h 2190750"/>
                <a:gd name="connsiteX25" fmla="*/ 2445862 w 2667000"/>
                <a:gd name="connsiteY25" fmla="*/ 339833 h 2190750"/>
                <a:gd name="connsiteX26" fmla="*/ 2667000 w 2667000"/>
                <a:gd name="connsiteY26" fmla="*/ 552163 h 2190750"/>
                <a:gd name="connsiteX27" fmla="*/ 2667000 w 2667000"/>
                <a:gd name="connsiteY27" fmla="*/ 1041969 h 2190750"/>
                <a:gd name="connsiteX28" fmla="*/ 2454752 w 2667000"/>
                <a:gd name="connsiteY28" fmla="*/ 1254125 h 2190750"/>
                <a:gd name="connsiteX29" fmla="*/ 1563900 w 2667000"/>
                <a:gd name="connsiteY29" fmla="*/ 1254125 h 2190750"/>
                <a:gd name="connsiteX30" fmla="*/ 1493150 w 2667000"/>
                <a:gd name="connsiteY30" fmla="*/ 1098462 h 2190750"/>
                <a:gd name="connsiteX31" fmla="*/ 1488952 w 2667000"/>
                <a:gd name="connsiteY31" fmla="*/ 1095095 h 2190750"/>
                <a:gd name="connsiteX32" fmla="*/ 1459936 w 2667000"/>
                <a:gd name="connsiteY32" fmla="*/ 1071696 h 2190750"/>
                <a:gd name="connsiteX33" fmla="*/ 1447958 w 2667000"/>
                <a:gd name="connsiteY33" fmla="*/ 1065368 h 2190750"/>
                <a:gd name="connsiteX34" fmla="*/ 1421660 w 2667000"/>
                <a:gd name="connsiteY34" fmla="*/ 1051607 h 2190750"/>
                <a:gd name="connsiteX35" fmla="*/ 1399064 w 2667000"/>
                <a:gd name="connsiteY35" fmla="*/ 1044582 h 2190750"/>
                <a:gd name="connsiteX36" fmla="*/ 1379432 w 2667000"/>
                <a:gd name="connsiteY36" fmla="*/ 1038601 h 2190750"/>
                <a:gd name="connsiteX37" fmla="*/ 1333500 w 2667000"/>
                <a:gd name="connsiteY37" fmla="*/ 1033956 h 2190750"/>
                <a:gd name="connsiteX38" fmla="*/ 1287568 w 2667000"/>
                <a:gd name="connsiteY38" fmla="*/ 1038601 h 2190750"/>
                <a:gd name="connsiteX39" fmla="*/ 1267812 w 2667000"/>
                <a:gd name="connsiteY39" fmla="*/ 1044582 h 2190750"/>
                <a:gd name="connsiteX40" fmla="*/ 1245094 w 2667000"/>
                <a:gd name="connsiteY40" fmla="*/ 1051607 h 2190750"/>
                <a:gd name="connsiteX41" fmla="*/ 1218918 w 2667000"/>
                <a:gd name="connsiteY41" fmla="*/ 1065368 h 2190750"/>
                <a:gd name="connsiteX42" fmla="*/ 1206940 w 2667000"/>
                <a:gd name="connsiteY42" fmla="*/ 1071696 h 2190750"/>
                <a:gd name="connsiteX43" fmla="*/ 1177678 w 2667000"/>
                <a:gd name="connsiteY43" fmla="*/ 1095095 h 2190750"/>
                <a:gd name="connsiteX44" fmla="*/ 1173728 w 2667000"/>
                <a:gd name="connsiteY44" fmla="*/ 1098462 h 2190750"/>
                <a:gd name="connsiteX45" fmla="*/ 1102978 w 2667000"/>
                <a:gd name="connsiteY45" fmla="*/ 1254125 h 2190750"/>
                <a:gd name="connsiteX46" fmla="*/ 212248 w 2667000"/>
                <a:gd name="connsiteY46" fmla="*/ 1254125 h 2190750"/>
                <a:gd name="connsiteX47" fmla="*/ 0 w 2667000"/>
                <a:gd name="connsiteY47" fmla="*/ 1041737 h 2190750"/>
                <a:gd name="connsiteX48" fmla="*/ 0 w 2667000"/>
                <a:gd name="connsiteY48" fmla="*/ 552163 h 2190750"/>
                <a:gd name="connsiteX49" fmla="*/ 221138 w 2667000"/>
                <a:gd name="connsiteY49" fmla="*/ 339833 h 2190750"/>
                <a:gd name="connsiteX50" fmla="*/ 730586 w 2667000"/>
                <a:gd name="connsiteY50" fmla="*/ 339833 h 2190750"/>
                <a:gd name="connsiteX51" fmla="*/ 1129276 w 2667000"/>
                <a:gd name="connsiteY51" fmla="*/ 0 h 21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667000" h="2190750">
                  <a:moveTo>
                    <a:pt x="63500" y="1381350"/>
                  </a:moveTo>
                  <a:cubicBezTo>
                    <a:pt x="111720" y="1404352"/>
                    <a:pt x="165270" y="1417577"/>
                    <a:pt x="222018" y="1417577"/>
                  </a:cubicBezTo>
                  <a:lnTo>
                    <a:pt x="1122426" y="1417577"/>
                  </a:lnTo>
                  <a:cubicBezTo>
                    <a:pt x="1151570" y="1512265"/>
                    <a:pt x="1238768" y="1581987"/>
                    <a:pt x="1343024" y="1581987"/>
                  </a:cubicBezTo>
                  <a:cubicBezTo>
                    <a:pt x="1447164" y="1581987"/>
                    <a:pt x="1534480" y="1512265"/>
                    <a:pt x="1563506" y="1417577"/>
                  </a:cubicBezTo>
                  <a:cubicBezTo>
                    <a:pt x="1563506" y="1417577"/>
                    <a:pt x="2463912" y="1417577"/>
                    <a:pt x="2463912" y="1417577"/>
                  </a:cubicBezTo>
                  <a:cubicBezTo>
                    <a:pt x="2520780" y="1417577"/>
                    <a:pt x="2574330" y="1404352"/>
                    <a:pt x="2622550" y="1381542"/>
                  </a:cubicBezTo>
                  <a:lnTo>
                    <a:pt x="2622550" y="1978661"/>
                  </a:lnTo>
                  <a:cubicBezTo>
                    <a:pt x="2622550" y="2095248"/>
                    <a:pt x="2527178" y="2190750"/>
                    <a:pt x="2410244" y="2190750"/>
                  </a:cubicBezTo>
                  <a:lnTo>
                    <a:pt x="275688" y="2190750"/>
                  </a:lnTo>
                  <a:cubicBezTo>
                    <a:pt x="158754" y="2190750"/>
                    <a:pt x="63500" y="2095248"/>
                    <a:pt x="63500" y="1978661"/>
                  </a:cubicBezTo>
                  <a:close/>
                  <a:moveTo>
                    <a:pt x="1343024" y="1155700"/>
                  </a:moveTo>
                  <a:cubicBezTo>
                    <a:pt x="1415294" y="1155700"/>
                    <a:pt x="1473820" y="1213826"/>
                    <a:pt x="1473820" y="1286088"/>
                  </a:cubicBezTo>
                  <a:lnTo>
                    <a:pt x="1473820" y="1345363"/>
                  </a:lnTo>
                  <a:cubicBezTo>
                    <a:pt x="1473820" y="1417290"/>
                    <a:pt x="1415294" y="1475895"/>
                    <a:pt x="1343024" y="1475895"/>
                  </a:cubicBezTo>
                  <a:cubicBezTo>
                    <a:pt x="1270636" y="1475895"/>
                    <a:pt x="1212466" y="1417290"/>
                    <a:pt x="1212466" y="1345363"/>
                  </a:cubicBezTo>
                  <a:lnTo>
                    <a:pt x="1212466" y="1286088"/>
                  </a:lnTo>
                  <a:cubicBezTo>
                    <a:pt x="1212466" y="1213826"/>
                    <a:pt x="1270636" y="1155700"/>
                    <a:pt x="1343024" y="1155700"/>
                  </a:cubicBezTo>
                  <a:close/>
                  <a:moveTo>
                    <a:pt x="1133626" y="203200"/>
                  </a:moveTo>
                  <a:cubicBezTo>
                    <a:pt x="1042974" y="203200"/>
                    <a:pt x="966900" y="262204"/>
                    <a:pt x="939800" y="342900"/>
                  </a:cubicBezTo>
                  <a:cubicBezTo>
                    <a:pt x="939800" y="342900"/>
                    <a:pt x="1735138" y="342900"/>
                    <a:pt x="1735138" y="342900"/>
                  </a:cubicBezTo>
                  <a:cubicBezTo>
                    <a:pt x="1708038" y="262204"/>
                    <a:pt x="1631928" y="203200"/>
                    <a:pt x="1541348" y="203200"/>
                  </a:cubicBezTo>
                  <a:close/>
                  <a:moveTo>
                    <a:pt x="1129276" y="0"/>
                  </a:moveTo>
                  <a:lnTo>
                    <a:pt x="1537724" y="0"/>
                  </a:lnTo>
                  <a:cubicBezTo>
                    <a:pt x="1738612" y="0"/>
                    <a:pt x="1905546" y="147650"/>
                    <a:pt x="1936044" y="339833"/>
                  </a:cubicBezTo>
                  <a:lnTo>
                    <a:pt x="2445862" y="339833"/>
                  </a:lnTo>
                  <a:cubicBezTo>
                    <a:pt x="2567482" y="339833"/>
                    <a:pt x="2667000" y="435402"/>
                    <a:pt x="2667000" y="552163"/>
                  </a:cubicBezTo>
                  <a:lnTo>
                    <a:pt x="2667000" y="1041969"/>
                  </a:lnTo>
                  <a:cubicBezTo>
                    <a:pt x="2667000" y="1159079"/>
                    <a:pt x="2571804" y="1254125"/>
                    <a:pt x="2454752" y="1254125"/>
                  </a:cubicBezTo>
                  <a:lnTo>
                    <a:pt x="1563900" y="1254125"/>
                  </a:lnTo>
                  <a:cubicBezTo>
                    <a:pt x="1560812" y="1192928"/>
                    <a:pt x="1534636" y="1138293"/>
                    <a:pt x="1493150" y="1098462"/>
                  </a:cubicBezTo>
                  <a:cubicBezTo>
                    <a:pt x="1491792" y="1097127"/>
                    <a:pt x="1490310" y="1096314"/>
                    <a:pt x="1488952" y="1095095"/>
                  </a:cubicBezTo>
                  <a:cubicBezTo>
                    <a:pt x="1479938" y="1086734"/>
                    <a:pt x="1470308" y="1078722"/>
                    <a:pt x="1459936" y="1071696"/>
                  </a:cubicBezTo>
                  <a:cubicBezTo>
                    <a:pt x="1455984" y="1069374"/>
                    <a:pt x="1451910" y="1067632"/>
                    <a:pt x="1447958" y="1065368"/>
                  </a:cubicBezTo>
                  <a:cubicBezTo>
                    <a:pt x="1439440" y="1060374"/>
                    <a:pt x="1430920" y="1055439"/>
                    <a:pt x="1421660" y="1051607"/>
                  </a:cubicBezTo>
                  <a:cubicBezTo>
                    <a:pt x="1414250" y="1048472"/>
                    <a:pt x="1406596" y="1046614"/>
                    <a:pt x="1399064" y="1044582"/>
                  </a:cubicBezTo>
                  <a:cubicBezTo>
                    <a:pt x="1392272" y="1042491"/>
                    <a:pt x="1386100" y="1039937"/>
                    <a:pt x="1379432" y="1038601"/>
                  </a:cubicBezTo>
                  <a:cubicBezTo>
                    <a:pt x="1364616" y="1035466"/>
                    <a:pt x="1349304" y="1033956"/>
                    <a:pt x="1333500" y="1033956"/>
                  </a:cubicBezTo>
                  <a:cubicBezTo>
                    <a:pt x="1317820" y="1033956"/>
                    <a:pt x="1302384" y="1035466"/>
                    <a:pt x="1287568" y="1038601"/>
                  </a:cubicBezTo>
                  <a:cubicBezTo>
                    <a:pt x="1280900" y="1039937"/>
                    <a:pt x="1274604" y="1042491"/>
                    <a:pt x="1267812" y="1044582"/>
                  </a:cubicBezTo>
                  <a:cubicBezTo>
                    <a:pt x="1260404" y="1046614"/>
                    <a:pt x="1252378" y="1048472"/>
                    <a:pt x="1245094" y="1051607"/>
                  </a:cubicBezTo>
                  <a:cubicBezTo>
                    <a:pt x="1236080" y="1055207"/>
                    <a:pt x="1227438" y="1060374"/>
                    <a:pt x="1218918" y="1065368"/>
                  </a:cubicBezTo>
                  <a:cubicBezTo>
                    <a:pt x="1214966" y="1067632"/>
                    <a:pt x="1210646" y="1069374"/>
                    <a:pt x="1206940" y="1071696"/>
                  </a:cubicBezTo>
                  <a:cubicBezTo>
                    <a:pt x="1196570" y="1078722"/>
                    <a:pt x="1187062" y="1086734"/>
                    <a:pt x="1177678" y="1095095"/>
                  </a:cubicBezTo>
                  <a:cubicBezTo>
                    <a:pt x="1176320" y="1096314"/>
                    <a:pt x="1174838" y="1097127"/>
                    <a:pt x="1173728" y="1098462"/>
                  </a:cubicBezTo>
                  <a:cubicBezTo>
                    <a:pt x="1132364" y="1137944"/>
                    <a:pt x="1105940" y="1192928"/>
                    <a:pt x="1102978" y="1254125"/>
                  </a:cubicBezTo>
                  <a:lnTo>
                    <a:pt x="212248" y="1254125"/>
                  </a:lnTo>
                  <a:cubicBezTo>
                    <a:pt x="95198" y="1254125"/>
                    <a:pt x="0" y="1159079"/>
                    <a:pt x="0" y="1041737"/>
                  </a:cubicBezTo>
                  <a:lnTo>
                    <a:pt x="0" y="552163"/>
                  </a:lnTo>
                  <a:cubicBezTo>
                    <a:pt x="0" y="435402"/>
                    <a:pt x="99518" y="339833"/>
                    <a:pt x="221138" y="339833"/>
                  </a:cubicBezTo>
                  <a:lnTo>
                    <a:pt x="730586" y="339833"/>
                  </a:lnTo>
                  <a:cubicBezTo>
                    <a:pt x="761454" y="147650"/>
                    <a:pt x="928388" y="0"/>
                    <a:pt x="11292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2" name="TextBox 17">
              <a:extLst>
                <a:ext uri="{FF2B5EF4-FFF2-40B4-BE49-F238E27FC236}">
                  <a16:creationId xmlns:a16="http://schemas.microsoft.com/office/drawing/2014/main" id="{C626FE5A-126D-444D-92B2-337AE7F0603E}"/>
                </a:ext>
              </a:extLst>
            </p:cNvPr>
            <p:cNvSpPr txBox="1"/>
            <p:nvPr/>
          </p:nvSpPr>
          <p:spPr>
            <a:xfrm>
              <a:off x="4367893" y="5368819"/>
              <a:ext cx="1704975" cy="369332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>
                  <a:solidFill>
                    <a:schemeClr val="accent3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HEADING ONE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179CD1F-E15A-49B3-A76C-3BE794E020A6}"/>
              </a:ext>
            </a:extLst>
          </p:cNvPr>
          <p:cNvGrpSpPr/>
          <p:nvPr/>
        </p:nvGrpSpPr>
        <p:grpSpPr>
          <a:xfrm>
            <a:off x="8156167" y="4096676"/>
            <a:ext cx="3456214" cy="2244676"/>
            <a:chOff x="7897586" y="4460006"/>
            <a:chExt cx="3456214" cy="2244676"/>
          </a:xfrm>
        </p:grpSpPr>
        <p:sp>
          <p:nvSpPr>
            <p:cNvPr id="45" name="TextBox 45">
              <a:extLst>
                <a:ext uri="{FF2B5EF4-FFF2-40B4-BE49-F238E27FC236}">
                  <a16:creationId xmlns:a16="http://schemas.microsoft.com/office/drawing/2014/main" id="{6A45BC84-65FD-4E89-9401-BD0CF0196E1D}"/>
                </a:ext>
              </a:extLst>
            </p:cNvPr>
            <p:cNvSpPr txBox="1"/>
            <p:nvPr/>
          </p:nvSpPr>
          <p:spPr>
            <a:xfrm>
              <a:off x="7897586" y="5727491"/>
              <a:ext cx="3456214" cy="977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2300"/>
                </a:lnSpc>
              </a:pP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Contrary to popular belief, Lorem Ipsum is not simply random text. It has roots in a piece of obscure Latin words,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consectetur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,</a:t>
              </a:r>
            </a:p>
          </p:txBody>
        </p:sp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9695FB68-417D-40AC-A11B-3061B0D00CA2}"/>
                </a:ext>
              </a:extLst>
            </p:cNvPr>
            <p:cNvSpPr/>
            <p:nvPr/>
          </p:nvSpPr>
          <p:spPr>
            <a:xfrm>
              <a:off x="8064861" y="4460006"/>
              <a:ext cx="729890" cy="729890"/>
            </a:xfrm>
            <a:prstGeom prst="ellipse">
              <a:avLst/>
            </a:prstGeom>
            <a:solidFill>
              <a:schemeClr val="accent4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9" name="AutoShape 9">
              <a:extLst>
                <a:ext uri="{FF2B5EF4-FFF2-40B4-BE49-F238E27FC236}">
                  <a16:creationId xmlns:a16="http://schemas.microsoft.com/office/drawing/2014/main" id="{B153420C-167B-4E9F-8136-9AFC9E3D8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72091" y="4660604"/>
              <a:ext cx="315431" cy="32869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886" y="15360"/>
                  </a:moveTo>
                  <a:cubicBezTo>
                    <a:pt x="16640" y="15125"/>
                    <a:pt x="16246" y="15125"/>
                    <a:pt x="16000" y="15360"/>
                  </a:cubicBezTo>
                  <a:cubicBezTo>
                    <a:pt x="15755" y="15595"/>
                    <a:pt x="15755" y="15973"/>
                    <a:pt x="16000" y="16209"/>
                  </a:cubicBezTo>
                  <a:lnTo>
                    <a:pt x="17552" y="17698"/>
                  </a:lnTo>
                  <a:cubicBezTo>
                    <a:pt x="17673" y="17813"/>
                    <a:pt x="17835" y="17871"/>
                    <a:pt x="17992" y="17871"/>
                  </a:cubicBezTo>
                  <a:cubicBezTo>
                    <a:pt x="18149" y="17871"/>
                    <a:pt x="18312" y="17813"/>
                    <a:pt x="18431" y="17698"/>
                  </a:cubicBezTo>
                  <a:cubicBezTo>
                    <a:pt x="18677" y="17462"/>
                    <a:pt x="18677" y="17085"/>
                    <a:pt x="18431" y="16849"/>
                  </a:cubicBezTo>
                  <a:cubicBezTo>
                    <a:pt x="18431" y="16849"/>
                    <a:pt x="16886" y="15360"/>
                    <a:pt x="16886" y="15360"/>
                  </a:cubicBezTo>
                  <a:close/>
                  <a:moveTo>
                    <a:pt x="4715" y="5368"/>
                  </a:moveTo>
                  <a:cubicBezTo>
                    <a:pt x="4835" y="5484"/>
                    <a:pt x="4997" y="5542"/>
                    <a:pt x="5154" y="5542"/>
                  </a:cubicBezTo>
                  <a:cubicBezTo>
                    <a:pt x="5312" y="5542"/>
                    <a:pt x="5474" y="5484"/>
                    <a:pt x="5594" y="5368"/>
                  </a:cubicBezTo>
                  <a:cubicBezTo>
                    <a:pt x="5840" y="5133"/>
                    <a:pt x="5840" y="4756"/>
                    <a:pt x="5594" y="4520"/>
                  </a:cubicBezTo>
                  <a:lnTo>
                    <a:pt x="4043" y="3031"/>
                  </a:lnTo>
                  <a:cubicBezTo>
                    <a:pt x="3798" y="2796"/>
                    <a:pt x="3404" y="2796"/>
                    <a:pt x="3158" y="3031"/>
                  </a:cubicBezTo>
                  <a:cubicBezTo>
                    <a:pt x="2913" y="3266"/>
                    <a:pt x="2913" y="3644"/>
                    <a:pt x="3158" y="3880"/>
                  </a:cubicBezTo>
                  <a:cubicBezTo>
                    <a:pt x="3158" y="3880"/>
                    <a:pt x="4715" y="5368"/>
                    <a:pt x="4715" y="5368"/>
                  </a:cubicBezTo>
                  <a:close/>
                  <a:moveTo>
                    <a:pt x="16445" y="5546"/>
                  </a:moveTo>
                  <a:cubicBezTo>
                    <a:pt x="16603" y="5546"/>
                    <a:pt x="16765" y="5489"/>
                    <a:pt x="16886" y="5373"/>
                  </a:cubicBezTo>
                  <a:lnTo>
                    <a:pt x="18436" y="3885"/>
                  </a:lnTo>
                  <a:cubicBezTo>
                    <a:pt x="18681" y="3649"/>
                    <a:pt x="18681" y="3271"/>
                    <a:pt x="18436" y="3035"/>
                  </a:cubicBezTo>
                  <a:cubicBezTo>
                    <a:pt x="18191" y="2800"/>
                    <a:pt x="17798" y="2800"/>
                    <a:pt x="17552" y="3035"/>
                  </a:cubicBezTo>
                  <a:lnTo>
                    <a:pt x="16000" y="4524"/>
                  </a:lnTo>
                  <a:cubicBezTo>
                    <a:pt x="15755" y="4760"/>
                    <a:pt x="15755" y="5138"/>
                    <a:pt x="16000" y="5373"/>
                  </a:cubicBezTo>
                  <a:cubicBezTo>
                    <a:pt x="16125" y="5489"/>
                    <a:pt x="16283" y="5546"/>
                    <a:pt x="16445" y="5546"/>
                  </a:cubicBezTo>
                  <a:cubicBezTo>
                    <a:pt x="16445" y="5546"/>
                    <a:pt x="16445" y="5546"/>
                    <a:pt x="16445" y="5546"/>
                  </a:cubicBezTo>
                  <a:close/>
                  <a:moveTo>
                    <a:pt x="4715" y="15360"/>
                  </a:moveTo>
                  <a:lnTo>
                    <a:pt x="3164" y="16849"/>
                  </a:lnTo>
                  <a:cubicBezTo>
                    <a:pt x="2918" y="17085"/>
                    <a:pt x="2918" y="17462"/>
                    <a:pt x="3164" y="17698"/>
                  </a:cubicBezTo>
                  <a:cubicBezTo>
                    <a:pt x="3283" y="17813"/>
                    <a:pt x="3446" y="17871"/>
                    <a:pt x="3603" y="17871"/>
                  </a:cubicBezTo>
                  <a:cubicBezTo>
                    <a:pt x="3760" y="17871"/>
                    <a:pt x="3923" y="17813"/>
                    <a:pt x="4043" y="17698"/>
                  </a:cubicBezTo>
                  <a:lnTo>
                    <a:pt x="5594" y="16209"/>
                  </a:lnTo>
                  <a:cubicBezTo>
                    <a:pt x="5840" y="15973"/>
                    <a:pt x="5840" y="15595"/>
                    <a:pt x="5594" y="15360"/>
                  </a:cubicBezTo>
                  <a:cubicBezTo>
                    <a:pt x="5354" y="15125"/>
                    <a:pt x="4955" y="15125"/>
                    <a:pt x="4715" y="15360"/>
                  </a:cubicBezTo>
                  <a:cubicBezTo>
                    <a:pt x="4715" y="15360"/>
                    <a:pt x="4715" y="15360"/>
                    <a:pt x="4715" y="15360"/>
                  </a:cubicBezTo>
                  <a:close/>
                  <a:moveTo>
                    <a:pt x="20974" y="9764"/>
                  </a:moveTo>
                  <a:lnTo>
                    <a:pt x="18784" y="9764"/>
                  </a:lnTo>
                  <a:cubicBezTo>
                    <a:pt x="18441" y="9764"/>
                    <a:pt x="18158" y="10031"/>
                    <a:pt x="18158" y="10365"/>
                  </a:cubicBezTo>
                  <a:cubicBezTo>
                    <a:pt x="18158" y="10694"/>
                    <a:pt x="18436" y="10964"/>
                    <a:pt x="18784" y="10964"/>
                  </a:cubicBezTo>
                  <a:lnTo>
                    <a:pt x="20974" y="10964"/>
                  </a:lnTo>
                  <a:cubicBezTo>
                    <a:pt x="21317" y="10964"/>
                    <a:pt x="21600" y="10698"/>
                    <a:pt x="21600" y="10365"/>
                  </a:cubicBezTo>
                  <a:cubicBezTo>
                    <a:pt x="21600" y="10036"/>
                    <a:pt x="21321" y="9764"/>
                    <a:pt x="20974" y="9764"/>
                  </a:cubicBezTo>
                  <a:cubicBezTo>
                    <a:pt x="20974" y="9764"/>
                    <a:pt x="20974" y="9764"/>
                    <a:pt x="20974" y="9764"/>
                  </a:cubicBezTo>
                  <a:close/>
                  <a:moveTo>
                    <a:pt x="3441" y="10365"/>
                  </a:moveTo>
                  <a:cubicBezTo>
                    <a:pt x="3441" y="10036"/>
                    <a:pt x="3164" y="9764"/>
                    <a:pt x="2816" y="9764"/>
                  </a:cubicBezTo>
                  <a:lnTo>
                    <a:pt x="625" y="9764"/>
                  </a:lnTo>
                  <a:cubicBezTo>
                    <a:pt x="283" y="9764"/>
                    <a:pt x="0" y="10031"/>
                    <a:pt x="0" y="10365"/>
                  </a:cubicBezTo>
                  <a:cubicBezTo>
                    <a:pt x="0" y="10694"/>
                    <a:pt x="278" y="10964"/>
                    <a:pt x="625" y="10964"/>
                  </a:cubicBezTo>
                  <a:lnTo>
                    <a:pt x="2816" y="10964"/>
                  </a:lnTo>
                  <a:cubicBezTo>
                    <a:pt x="3164" y="10964"/>
                    <a:pt x="3441" y="10698"/>
                    <a:pt x="3441" y="10365"/>
                  </a:cubicBezTo>
                  <a:cubicBezTo>
                    <a:pt x="3441" y="10365"/>
                    <a:pt x="3441" y="10365"/>
                    <a:pt x="3441" y="10365"/>
                  </a:cubicBezTo>
                  <a:close/>
                  <a:moveTo>
                    <a:pt x="10800" y="3302"/>
                  </a:moveTo>
                  <a:cubicBezTo>
                    <a:pt x="11143" y="3302"/>
                    <a:pt x="11425" y="3035"/>
                    <a:pt x="11425" y="2702"/>
                  </a:cubicBezTo>
                  <a:lnTo>
                    <a:pt x="11425" y="600"/>
                  </a:lnTo>
                  <a:cubicBezTo>
                    <a:pt x="11425" y="271"/>
                    <a:pt x="11147" y="0"/>
                    <a:pt x="10800" y="0"/>
                  </a:cubicBezTo>
                  <a:cubicBezTo>
                    <a:pt x="10453" y="0"/>
                    <a:pt x="10175" y="267"/>
                    <a:pt x="10175" y="600"/>
                  </a:cubicBezTo>
                  <a:lnTo>
                    <a:pt x="10175" y="2702"/>
                  </a:lnTo>
                  <a:cubicBezTo>
                    <a:pt x="10175" y="3035"/>
                    <a:pt x="10457" y="3302"/>
                    <a:pt x="10800" y="3302"/>
                  </a:cubicBezTo>
                  <a:cubicBezTo>
                    <a:pt x="10800" y="3302"/>
                    <a:pt x="10800" y="3302"/>
                    <a:pt x="10800" y="3302"/>
                  </a:cubicBezTo>
                  <a:close/>
                  <a:moveTo>
                    <a:pt x="11425" y="7146"/>
                  </a:moveTo>
                  <a:cubicBezTo>
                    <a:pt x="11425" y="6817"/>
                    <a:pt x="11147" y="6547"/>
                    <a:pt x="10800" y="6547"/>
                  </a:cubicBezTo>
                  <a:cubicBezTo>
                    <a:pt x="8595" y="6547"/>
                    <a:pt x="6799" y="8266"/>
                    <a:pt x="6799" y="10386"/>
                  </a:cubicBezTo>
                  <a:cubicBezTo>
                    <a:pt x="6799" y="10715"/>
                    <a:pt x="7077" y="10987"/>
                    <a:pt x="7424" y="10987"/>
                  </a:cubicBezTo>
                  <a:cubicBezTo>
                    <a:pt x="7766" y="10987"/>
                    <a:pt x="8049" y="10720"/>
                    <a:pt x="8049" y="10386"/>
                  </a:cubicBezTo>
                  <a:cubicBezTo>
                    <a:pt x="8049" y="8929"/>
                    <a:pt x="9286" y="7747"/>
                    <a:pt x="10800" y="7747"/>
                  </a:cubicBezTo>
                  <a:cubicBezTo>
                    <a:pt x="11147" y="7747"/>
                    <a:pt x="11425" y="7480"/>
                    <a:pt x="11425" y="7146"/>
                  </a:cubicBezTo>
                  <a:cubicBezTo>
                    <a:pt x="11425" y="7146"/>
                    <a:pt x="11425" y="7146"/>
                    <a:pt x="11425" y="7146"/>
                  </a:cubicBezTo>
                  <a:close/>
                  <a:moveTo>
                    <a:pt x="16343" y="10369"/>
                  </a:moveTo>
                  <a:cubicBezTo>
                    <a:pt x="16343" y="11804"/>
                    <a:pt x="15751" y="13106"/>
                    <a:pt x="14788" y="14062"/>
                  </a:cubicBezTo>
                  <a:cubicBezTo>
                    <a:pt x="14056" y="14791"/>
                    <a:pt x="13583" y="15719"/>
                    <a:pt x="13426" y="16711"/>
                  </a:cubicBezTo>
                  <a:cubicBezTo>
                    <a:pt x="13356" y="17138"/>
                    <a:pt x="12972" y="17453"/>
                    <a:pt x="12517" y="17453"/>
                  </a:cubicBezTo>
                  <a:lnTo>
                    <a:pt x="9077" y="17453"/>
                  </a:lnTo>
                  <a:cubicBezTo>
                    <a:pt x="8628" y="17453"/>
                    <a:pt x="8239" y="17142"/>
                    <a:pt x="8174" y="16716"/>
                  </a:cubicBezTo>
                  <a:cubicBezTo>
                    <a:pt x="8012" y="15724"/>
                    <a:pt x="7535" y="14782"/>
                    <a:pt x="6803" y="14058"/>
                  </a:cubicBezTo>
                  <a:cubicBezTo>
                    <a:pt x="5858" y="13115"/>
                    <a:pt x="5270" y="11836"/>
                    <a:pt x="5256" y="10426"/>
                  </a:cubicBezTo>
                  <a:cubicBezTo>
                    <a:pt x="5224" y="7467"/>
                    <a:pt x="7679" y="5071"/>
                    <a:pt x="10763" y="5049"/>
                  </a:cubicBezTo>
                  <a:cubicBezTo>
                    <a:pt x="13843" y="5026"/>
                    <a:pt x="16343" y="7418"/>
                    <a:pt x="16343" y="10369"/>
                  </a:cubicBezTo>
                  <a:cubicBezTo>
                    <a:pt x="16343" y="10369"/>
                    <a:pt x="16343" y="10369"/>
                    <a:pt x="16343" y="10369"/>
                  </a:cubicBezTo>
                  <a:close/>
                  <a:moveTo>
                    <a:pt x="13366" y="18875"/>
                  </a:moveTo>
                  <a:lnTo>
                    <a:pt x="13366" y="19507"/>
                  </a:lnTo>
                  <a:cubicBezTo>
                    <a:pt x="13366" y="20009"/>
                    <a:pt x="12981" y="20427"/>
                    <a:pt x="12481" y="20498"/>
                  </a:cubicBezTo>
                  <a:lnTo>
                    <a:pt x="12319" y="21071"/>
                  </a:lnTo>
                  <a:cubicBezTo>
                    <a:pt x="12231" y="21382"/>
                    <a:pt x="11938" y="21600"/>
                    <a:pt x="11601" y="21600"/>
                  </a:cubicBezTo>
                  <a:lnTo>
                    <a:pt x="9994" y="21600"/>
                  </a:lnTo>
                  <a:cubicBezTo>
                    <a:pt x="9656" y="21600"/>
                    <a:pt x="9364" y="21382"/>
                    <a:pt x="9276" y="21071"/>
                  </a:cubicBezTo>
                  <a:lnTo>
                    <a:pt x="9119" y="20498"/>
                  </a:lnTo>
                  <a:cubicBezTo>
                    <a:pt x="8614" y="20422"/>
                    <a:pt x="8230" y="20009"/>
                    <a:pt x="8230" y="19502"/>
                  </a:cubicBezTo>
                  <a:lnTo>
                    <a:pt x="8230" y="18871"/>
                  </a:lnTo>
                  <a:cubicBezTo>
                    <a:pt x="8230" y="18534"/>
                    <a:pt x="8512" y="18263"/>
                    <a:pt x="8864" y="18263"/>
                  </a:cubicBezTo>
                  <a:lnTo>
                    <a:pt x="12731" y="18263"/>
                  </a:lnTo>
                  <a:cubicBezTo>
                    <a:pt x="13083" y="18267"/>
                    <a:pt x="13366" y="18538"/>
                    <a:pt x="13366" y="18875"/>
                  </a:cubicBezTo>
                  <a:cubicBezTo>
                    <a:pt x="13366" y="18875"/>
                    <a:pt x="13366" y="18875"/>
                    <a:pt x="13366" y="18875"/>
                  </a:cubicBezTo>
                  <a:close/>
                  <a:moveTo>
                    <a:pt x="13366" y="1887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/>
            </a:p>
          </p:txBody>
        </p:sp>
        <p:sp>
          <p:nvSpPr>
            <p:cNvPr id="63" name="TextBox 17">
              <a:extLst>
                <a:ext uri="{FF2B5EF4-FFF2-40B4-BE49-F238E27FC236}">
                  <a16:creationId xmlns:a16="http://schemas.microsoft.com/office/drawing/2014/main" id="{925D525A-1BDB-468F-87DD-E70B432FC8F7}"/>
                </a:ext>
              </a:extLst>
            </p:cNvPr>
            <p:cNvSpPr txBox="1"/>
            <p:nvPr/>
          </p:nvSpPr>
          <p:spPr>
            <a:xfrm>
              <a:off x="7897586" y="5368819"/>
              <a:ext cx="1704975" cy="369332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b="1" dirty="0">
                  <a:solidFill>
                    <a:schemeClr val="accent4"/>
                  </a:solidFill>
                  <a:latin typeface="Roboto" panose="02000000000000000000" pitchFamily="2" charset="0"/>
                  <a:ea typeface="Roboto" panose="02000000000000000000" pitchFamily="2" charset="0"/>
                  <a:cs typeface="Montserrat" charset="0"/>
                </a:rPr>
                <a:t>HEADING ONE</a:t>
              </a: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4A394B0C-DC8C-4DB5-9BD3-4F4CDD94E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491" y="1762707"/>
            <a:ext cx="552324" cy="5468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7A2330C9-2249-44B0-9BB7-5789C5DFB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9834" y="1762707"/>
            <a:ext cx="546801" cy="5468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EF0A465-24D1-419C-9572-CF860873E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6178" y="1762707"/>
            <a:ext cx="544959" cy="54680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68A3D7-E9FD-4D4D-9D56-FFEC9956FD55}"/>
              </a:ext>
            </a:extLst>
          </p:cNvPr>
          <p:cNvSpPr txBox="1"/>
          <p:nvPr/>
        </p:nvSpPr>
        <p:spPr>
          <a:xfrm>
            <a:off x="3092668" y="185144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01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5D24AB7-8E42-4ABF-B903-62EF2C9F2C5B}"/>
              </a:ext>
            </a:extLst>
          </p:cNvPr>
          <p:cNvSpPr txBox="1"/>
          <p:nvPr/>
        </p:nvSpPr>
        <p:spPr>
          <a:xfrm>
            <a:off x="6816249" y="185144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3AA06F2-60DA-4AE6-91F2-54D8BF87D625}"/>
              </a:ext>
            </a:extLst>
          </p:cNvPr>
          <p:cNvSpPr txBox="1"/>
          <p:nvPr/>
        </p:nvSpPr>
        <p:spPr>
          <a:xfrm>
            <a:off x="10541672" y="1851441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03</a:t>
            </a:r>
          </a:p>
        </p:txBody>
      </p:sp>
    </p:spTree>
    <p:extLst>
      <p:ext uri="{BB962C8B-B14F-4D97-AF65-F5344CB8AC3E}">
        <p14:creationId xmlns:p14="http://schemas.microsoft.com/office/powerpoint/2010/main" val="4048585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EB14CAF-D28A-4553-88E3-EAE406044044}"/>
              </a:ext>
            </a:extLst>
          </p:cNvPr>
          <p:cNvSpPr/>
          <p:nvPr/>
        </p:nvSpPr>
        <p:spPr>
          <a:xfrm>
            <a:off x="0" y="0"/>
            <a:ext cx="12192000" cy="19377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0EF401D4-CBA9-4EC0-B735-18E426B61D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9AAECD47-7188-4D17-A941-79B2EE5BD870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" r="128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03DECB73-5ED7-432B-B6BD-FCD3E886F15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About us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871019AC-2ACC-4613-B8E6-B80C48886B8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719CD6B-5A27-436B-89BE-23EB90E3620D}"/>
              </a:ext>
            </a:extLst>
          </p:cNvPr>
          <p:cNvSpPr/>
          <p:nvPr/>
        </p:nvSpPr>
        <p:spPr>
          <a:xfrm>
            <a:off x="0" y="1943686"/>
            <a:ext cx="5924550" cy="49143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07A4340C-4B60-4BC2-BC4C-0339CD3FD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" y="2164120"/>
            <a:ext cx="1206860" cy="118814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7249DE9-6AC5-42E5-ADA2-207FCE2CA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" y="3804428"/>
            <a:ext cx="1206860" cy="1190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6A2DCFB-6EE2-40C7-93E6-1DCCE1371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270" y="5447076"/>
            <a:ext cx="1206860" cy="1190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9" name="TextBox 34">
            <a:extLst>
              <a:ext uri="{FF2B5EF4-FFF2-40B4-BE49-F238E27FC236}">
                <a16:creationId xmlns:a16="http://schemas.microsoft.com/office/drawing/2014/main" id="{06D74CA5-D1F7-4D27-9D9F-89CE15F0D61D}"/>
              </a:ext>
            </a:extLst>
          </p:cNvPr>
          <p:cNvSpPr txBox="1"/>
          <p:nvPr/>
        </p:nvSpPr>
        <p:spPr>
          <a:xfrm>
            <a:off x="661910" y="2327307"/>
            <a:ext cx="901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30" name="TextBox 35">
            <a:extLst>
              <a:ext uri="{FF2B5EF4-FFF2-40B4-BE49-F238E27FC236}">
                <a16:creationId xmlns:a16="http://schemas.microsoft.com/office/drawing/2014/main" id="{1F515D49-645D-42D8-AC64-14CF580FB70A}"/>
              </a:ext>
            </a:extLst>
          </p:cNvPr>
          <p:cNvSpPr txBox="1"/>
          <p:nvPr/>
        </p:nvSpPr>
        <p:spPr>
          <a:xfrm>
            <a:off x="661910" y="3968785"/>
            <a:ext cx="901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1" dirty="0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31" name="TextBox 36">
            <a:extLst>
              <a:ext uri="{FF2B5EF4-FFF2-40B4-BE49-F238E27FC236}">
                <a16:creationId xmlns:a16="http://schemas.microsoft.com/office/drawing/2014/main" id="{3AFF1210-5B3E-4044-91F2-D5AC8D16EDC1}"/>
              </a:ext>
            </a:extLst>
          </p:cNvPr>
          <p:cNvSpPr txBox="1"/>
          <p:nvPr/>
        </p:nvSpPr>
        <p:spPr>
          <a:xfrm>
            <a:off x="661910" y="5611433"/>
            <a:ext cx="901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3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8AA511F3-DB1A-4AB1-99AF-3A6C858C7C80}"/>
              </a:ext>
            </a:extLst>
          </p:cNvPr>
          <p:cNvGrpSpPr/>
          <p:nvPr/>
        </p:nvGrpSpPr>
        <p:grpSpPr>
          <a:xfrm>
            <a:off x="1862153" y="2164120"/>
            <a:ext cx="2772685" cy="1149057"/>
            <a:chOff x="7485740" y="850900"/>
            <a:chExt cx="2772685" cy="114905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7602B949-A615-4DE9-B494-8FC60DAC8D73}"/>
                </a:ext>
              </a:extLst>
            </p:cNvPr>
            <p:cNvSpPr/>
            <p:nvPr/>
          </p:nvSpPr>
          <p:spPr>
            <a:xfrm>
              <a:off x="7485740" y="850900"/>
              <a:ext cx="2468112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QUALITY IS VALUE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56056538-C33E-4936-A566-FFFC63B62705}"/>
                </a:ext>
              </a:extLst>
            </p:cNvPr>
            <p:cNvSpPr/>
            <p:nvPr/>
          </p:nvSpPr>
          <p:spPr>
            <a:xfrm>
              <a:off x="7504790" y="1261293"/>
              <a:ext cx="27536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Your sample text is here to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give you more </a:t>
              </a:r>
              <a:r>
                <a:rPr lang="en-US" sz="140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confort</a:t>
              </a:r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to write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own text instead.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E30973A-E3DD-4FD3-B285-8694082004B1}"/>
              </a:ext>
            </a:extLst>
          </p:cNvPr>
          <p:cNvGrpSpPr/>
          <p:nvPr/>
        </p:nvGrpSpPr>
        <p:grpSpPr>
          <a:xfrm>
            <a:off x="1862153" y="3804428"/>
            <a:ext cx="3371116" cy="1149057"/>
            <a:chOff x="7485740" y="850900"/>
            <a:chExt cx="3371116" cy="114905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FE12F1A3-085D-41A1-9DDB-4BC8A65B10E0}"/>
                </a:ext>
              </a:extLst>
            </p:cNvPr>
            <p:cNvSpPr/>
            <p:nvPr/>
          </p:nvSpPr>
          <p:spPr>
            <a:xfrm>
              <a:off x="7485740" y="850900"/>
              <a:ext cx="33711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SECOND TITLE TEXT HERE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D0E86D7-83C0-4D0C-A35E-9E93BB81AB4F}"/>
                </a:ext>
              </a:extLst>
            </p:cNvPr>
            <p:cNvSpPr/>
            <p:nvPr/>
          </p:nvSpPr>
          <p:spPr>
            <a:xfrm>
              <a:off x="7504790" y="1261293"/>
              <a:ext cx="27536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Your sample text is here to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give you more </a:t>
              </a:r>
              <a:r>
                <a:rPr lang="en-US" sz="140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confort</a:t>
              </a:r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to write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own text instead.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81EA2B5-3AE0-480E-9929-89D2E8EE5338}"/>
              </a:ext>
            </a:extLst>
          </p:cNvPr>
          <p:cNvGrpSpPr/>
          <p:nvPr/>
        </p:nvGrpSpPr>
        <p:grpSpPr>
          <a:xfrm>
            <a:off x="1862153" y="5467791"/>
            <a:ext cx="2772685" cy="1149057"/>
            <a:chOff x="7485740" y="850900"/>
            <a:chExt cx="2772685" cy="1149057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F97A61A-F5B1-4435-A6DA-BD9F4062423B}"/>
                </a:ext>
              </a:extLst>
            </p:cNvPr>
            <p:cNvSpPr/>
            <p:nvPr/>
          </p:nvSpPr>
          <p:spPr>
            <a:xfrm>
              <a:off x="7485740" y="850900"/>
              <a:ext cx="2592441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THIRD TITLE VALUE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AAFFAB5-944D-4307-925D-9907F39D6443}"/>
                </a:ext>
              </a:extLst>
            </p:cNvPr>
            <p:cNvSpPr/>
            <p:nvPr/>
          </p:nvSpPr>
          <p:spPr>
            <a:xfrm>
              <a:off x="7504790" y="1261293"/>
              <a:ext cx="27536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Your sample text is here to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give you more </a:t>
              </a:r>
              <a:r>
                <a:rPr lang="en-US" sz="1400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confort</a:t>
              </a:r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 to write</a:t>
              </a:r>
            </a:p>
            <a:p>
              <a:r>
                <a:rPr lang="en-US" sz="1400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own text instead.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29617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>
            <a:extLst>
              <a:ext uri="{FF2B5EF4-FFF2-40B4-BE49-F238E27FC236}">
                <a16:creationId xmlns:a16="http://schemas.microsoft.com/office/drawing/2014/main" id="{C7564086-6232-4E42-BC63-E77C2D8BAA9D}"/>
              </a:ext>
            </a:extLst>
          </p:cNvPr>
          <p:cNvSpPr/>
          <p:nvPr/>
        </p:nvSpPr>
        <p:spPr>
          <a:xfrm>
            <a:off x="0" y="2525486"/>
            <a:ext cx="12191998" cy="1930400"/>
          </a:xfrm>
          <a:prstGeom prst="rect">
            <a:avLst/>
          </a:prstGeom>
          <a:solidFill>
            <a:schemeClr val="accent6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CAA82FB-B0F0-4B5A-8723-A197D0FBDEE5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E8C6A2A-9232-41BA-BDB8-6B0E06510F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199" y="481013"/>
            <a:ext cx="10515600" cy="679450"/>
          </a:xfrm>
        </p:spPr>
        <p:txBody>
          <a:bodyPr>
            <a:normAutofit/>
          </a:bodyPr>
          <a:lstStyle/>
          <a:p>
            <a:r>
              <a:rPr lang="en-US" sz="4000" b="1" dirty="0"/>
              <a:t>Our Services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DAAB2EBA-E72C-44A6-BE62-C3FE47F92754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199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sz="1400" dirty="0"/>
              <a:t>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 lorem ipsum dolor sit </a:t>
            </a:r>
            <a:r>
              <a:rPr lang="en-US" sz="1400" dirty="0" err="1"/>
              <a:t>amet</a:t>
            </a:r>
            <a:r>
              <a:rPr lang="en-US" sz="1400" dirty="0"/>
              <a:t> </a:t>
            </a:r>
            <a:r>
              <a:rPr lang="en-US" sz="1400" dirty="0" err="1"/>
              <a:t>agam</a:t>
            </a:r>
            <a:r>
              <a:rPr lang="en-US" sz="1400" dirty="0"/>
              <a:t> facer </a:t>
            </a:r>
            <a:r>
              <a:rPr lang="en-US" sz="1400" dirty="0" err="1"/>
              <a:t>modo</a:t>
            </a:r>
            <a:r>
              <a:rPr lang="en-US" sz="1400" dirty="0"/>
              <a:t> data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557EACF3-F475-4304-9A81-F20BBDA35B1C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5"/>
          <a:stretch/>
        </p:blipFill>
        <p:spPr>
          <a:xfrm>
            <a:off x="1524000" y="2033588"/>
            <a:ext cx="3701143" cy="4824412"/>
          </a:xfr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7A40BD0B-F684-4B8F-9AB9-613EF7D3F661}"/>
              </a:ext>
            </a:extLst>
          </p:cNvPr>
          <p:cNvGrpSpPr/>
          <p:nvPr/>
        </p:nvGrpSpPr>
        <p:grpSpPr>
          <a:xfrm>
            <a:off x="4996147" y="2751658"/>
            <a:ext cx="6308395" cy="1478056"/>
            <a:chOff x="5291897" y="2768614"/>
            <a:chExt cx="6308395" cy="1478056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FDFF1723-E7E6-4B81-B830-90AC206D63D7}"/>
                </a:ext>
              </a:extLst>
            </p:cNvPr>
            <p:cNvSpPr/>
            <p:nvPr/>
          </p:nvSpPr>
          <p:spPr>
            <a:xfrm>
              <a:off x="5291897" y="3384896"/>
              <a:ext cx="630839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Lorem Ipsum</a:t>
              </a:r>
              <a:r>
                <a:rPr lang="en-US" sz="1200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 is simply dummy text of the printing and typesetting industry. Lorem Ipsum has been the industry's standard dummy text ever since the 1500s, when an unknown printer took a galley of type and scrambled it to make a type specimen book. 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8B20CD5-FC82-4363-9CBC-3488E16A388E}"/>
                </a:ext>
              </a:extLst>
            </p:cNvPr>
            <p:cNvSpPr/>
            <p:nvPr/>
          </p:nvSpPr>
          <p:spPr>
            <a:xfrm>
              <a:off x="5291897" y="2768614"/>
              <a:ext cx="215956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Services</a:t>
              </a:r>
              <a:endParaRPr lang="en-US" sz="4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7BAB4F0-D953-46BE-870E-4CE664D60FC6}"/>
              </a:ext>
            </a:extLst>
          </p:cNvPr>
          <p:cNvGrpSpPr/>
          <p:nvPr/>
        </p:nvGrpSpPr>
        <p:grpSpPr>
          <a:xfrm>
            <a:off x="5225143" y="5098973"/>
            <a:ext cx="3112769" cy="939729"/>
            <a:chOff x="8241031" y="1727927"/>
            <a:chExt cx="3112769" cy="939729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1243F059-8134-448D-B746-43E541FE92D5}"/>
                </a:ext>
              </a:extLst>
            </p:cNvPr>
            <p:cNvGrpSpPr/>
            <p:nvPr/>
          </p:nvGrpSpPr>
          <p:grpSpPr>
            <a:xfrm>
              <a:off x="8241031" y="1727927"/>
              <a:ext cx="2312671" cy="369332"/>
              <a:chOff x="8241031" y="1727927"/>
              <a:chExt cx="2312671" cy="369332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A919E59-BF88-4BD6-B235-742F1DD40E70}"/>
                  </a:ext>
                </a:extLst>
              </p:cNvPr>
              <p:cNvSpPr txBox="1"/>
              <p:nvPr/>
            </p:nvSpPr>
            <p:spPr>
              <a:xfrm>
                <a:off x="8769155" y="1727927"/>
                <a:ext cx="17845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4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WEB DESIGN</a:t>
                </a:r>
              </a:p>
            </p:txBody>
          </p:sp>
          <p:sp>
            <p:nvSpPr>
              <p:cNvPr id="34" name="Freeform 10">
                <a:extLst>
                  <a:ext uri="{FF2B5EF4-FFF2-40B4-BE49-F238E27FC236}">
                    <a16:creationId xmlns:a16="http://schemas.microsoft.com/office/drawing/2014/main" id="{997ED90F-3C7A-4710-BD1A-C85DE9C4E3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41031" y="1748287"/>
                <a:ext cx="307975" cy="328613"/>
              </a:xfrm>
              <a:custGeom>
                <a:avLst/>
                <a:gdLst>
                  <a:gd name="T0" fmla="*/ 82 w 83"/>
                  <a:gd name="T1" fmla="*/ 63 h 91"/>
                  <a:gd name="T2" fmla="*/ 69 w 83"/>
                  <a:gd name="T3" fmla="*/ 55 h 91"/>
                  <a:gd name="T4" fmla="*/ 82 w 83"/>
                  <a:gd name="T5" fmla="*/ 47 h 91"/>
                  <a:gd name="T6" fmla="*/ 83 w 83"/>
                  <a:gd name="T7" fmla="*/ 45 h 91"/>
                  <a:gd name="T8" fmla="*/ 82 w 83"/>
                  <a:gd name="T9" fmla="*/ 44 h 91"/>
                  <a:gd name="T10" fmla="*/ 69 w 83"/>
                  <a:gd name="T11" fmla="*/ 36 h 91"/>
                  <a:gd name="T12" fmla="*/ 82 w 83"/>
                  <a:gd name="T13" fmla="*/ 28 h 91"/>
                  <a:gd name="T14" fmla="*/ 83 w 83"/>
                  <a:gd name="T15" fmla="*/ 27 h 91"/>
                  <a:gd name="T16" fmla="*/ 82 w 83"/>
                  <a:gd name="T17" fmla="*/ 25 h 91"/>
                  <a:gd name="T18" fmla="*/ 42 w 83"/>
                  <a:gd name="T19" fmla="*/ 0 h 91"/>
                  <a:gd name="T20" fmla="*/ 40 w 83"/>
                  <a:gd name="T21" fmla="*/ 0 h 91"/>
                  <a:gd name="T22" fmla="*/ 1 w 83"/>
                  <a:gd name="T23" fmla="*/ 25 h 91"/>
                  <a:gd name="T24" fmla="*/ 0 w 83"/>
                  <a:gd name="T25" fmla="*/ 27 h 91"/>
                  <a:gd name="T26" fmla="*/ 1 w 83"/>
                  <a:gd name="T27" fmla="*/ 28 h 91"/>
                  <a:gd name="T28" fmla="*/ 13 w 83"/>
                  <a:gd name="T29" fmla="*/ 36 h 91"/>
                  <a:gd name="T30" fmla="*/ 1 w 83"/>
                  <a:gd name="T31" fmla="*/ 44 h 91"/>
                  <a:gd name="T32" fmla="*/ 0 w 83"/>
                  <a:gd name="T33" fmla="*/ 45 h 91"/>
                  <a:gd name="T34" fmla="*/ 1 w 83"/>
                  <a:gd name="T35" fmla="*/ 47 h 91"/>
                  <a:gd name="T36" fmla="*/ 13 w 83"/>
                  <a:gd name="T37" fmla="*/ 55 h 91"/>
                  <a:gd name="T38" fmla="*/ 1 w 83"/>
                  <a:gd name="T39" fmla="*/ 63 h 91"/>
                  <a:gd name="T40" fmla="*/ 0 w 83"/>
                  <a:gd name="T41" fmla="*/ 64 h 91"/>
                  <a:gd name="T42" fmla="*/ 1 w 83"/>
                  <a:gd name="T43" fmla="*/ 65 h 91"/>
                  <a:gd name="T44" fmla="*/ 40 w 83"/>
                  <a:gd name="T45" fmla="*/ 90 h 91"/>
                  <a:gd name="T46" fmla="*/ 41 w 83"/>
                  <a:gd name="T47" fmla="*/ 91 h 91"/>
                  <a:gd name="T48" fmla="*/ 42 w 83"/>
                  <a:gd name="T49" fmla="*/ 90 h 91"/>
                  <a:gd name="T50" fmla="*/ 82 w 83"/>
                  <a:gd name="T51" fmla="*/ 65 h 91"/>
                  <a:gd name="T52" fmla="*/ 83 w 83"/>
                  <a:gd name="T53" fmla="*/ 64 h 91"/>
                  <a:gd name="T54" fmla="*/ 82 w 83"/>
                  <a:gd name="T55" fmla="*/ 63 h 91"/>
                  <a:gd name="T56" fmla="*/ 4 w 83"/>
                  <a:gd name="T57" fmla="*/ 27 h 91"/>
                  <a:gd name="T58" fmla="*/ 41 w 83"/>
                  <a:gd name="T59" fmla="*/ 4 h 91"/>
                  <a:gd name="T60" fmla="*/ 78 w 83"/>
                  <a:gd name="T61" fmla="*/ 27 h 91"/>
                  <a:gd name="T62" fmla="*/ 41 w 83"/>
                  <a:gd name="T63" fmla="*/ 50 h 91"/>
                  <a:gd name="T64" fmla="*/ 4 w 83"/>
                  <a:gd name="T65" fmla="*/ 27 h 91"/>
                  <a:gd name="T66" fmla="*/ 4 w 83"/>
                  <a:gd name="T67" fmla="*/ 45 h 91"/>
                  <a:gd name="T68" fmla="*/ 16 w 83"/>
                  <a:gd name="T69" fmla="*/ 38 h 91"/>
                  <a:gd name="T70" fmla="*/ 40 w 83"/>
                  <a:gd name="T71" fmla="*/ 53 h 91"/>
                  <a:gd name="T72" fmla="*/ 41 w 83"/>
                  <a:gd name="T73" fmla="*/ 53 h 91"/>
                  <a:gd name="T74" fmla="*/ 42 w 83"/>
                  <a:gd name="T75" fmla="*/ 53 h 91"/>
                  <a:gd name="T76" fmla="*/ 66 w 83"/>
                  <a:gd name="T77" fmla="*/ 38 h 91"/>
                  <a:gd name="T78" fmla="*/ 78 w 83"/>
                  <a:gd name="T79" fmla="*/ 45 h 91"/>
                  <a:gd name="T80" fmla="*/ 41 w 83"/>
                  <a:gd name="T81" fmla="*/ 68 h 91"/>
                  <a:gd name="T82" fmla="*/ 4 w 83"/>
                  <a:gd name="T83" fmla="*/ 45 h 91"/>
                  <a:gd name="T84" fmla="*/ 41 w 83"/>
                  <a:gd name="T85" fmla="*/ 87 h 91"/>
                  <a:gd name="T86" fmla="*/ 4 w 83"/>
                  <a:gd name="T87" fmla="*/ 64 h 91"/>
                  <a:gd name="T88" fmla="*/ 16 w 83"/>
                  <a:gd name="T89" fmla="*/ 57 h 91"/>
                  <a:gd name="T90" fmla="*/ 40 w 83"/>
                  <a:gd name="T91" fmla="*/ 72 h 91"/>
                  <a:gd name="T92" fmla="*/ 41 w 83"/>
                  <a:gd name="T93" fmla="*/ 72 h 91"/>
                  <a:gd name="T94" fmla="*/ 42 w 83"/>
                  <a:gd name="T95" fmla="*/ 72 h 91"/>
                  <a:gd name="T96" fmla="*/ 66 w 83"/>
                  <a:gd name="T97" fmla="*/ 57 h 91"/>
                  <a:gd name="T98" fmla="*/ 78 w 83"/>
                  <a:gd name="T99" fmla="*/ 64 h 91"/>
                  <a:gd name="T100" fmla="*/ 41 w 83"/>
                  <a:gd name="T101" fmla="*/ 87 h 91"/>
                  <a:gd name="T102" fmla="*/ 41 w 83"/>
                  <a:gd name="T103" fmla="*/ 87 h 91"/>
                  <a:gd name="T104" fmla="*/ 41 w 83"/>
                  <a:gd name="T105" fmla="*/ 87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3" h="91">
                    <a:moveTo>
                      <a:pt x="82" y="63"/>
                    </a:moveTo>
                    <a:cubicBezTo>
                      <a:pt x="69" y="55"/>
                      <a:pt x="69" y="55"/>
                      <a:pt x="69" y="55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6"/>
                      <a:pt x="83" y="46"/>
                      <a:pt x="83" y="45"/>
                    </a:cubicBezTo>
                    <a:cubicBezTo>
                      <a:pt x="83" y="45"/>
                      <a:pt x="82" y="44"/>
                      <a:pt x="82" y="44"/>
                    </a:cubicBezTo>
                    <a:cubicBezTo>
                      <a:pt x="69" y="36"/>
                      <a:pt x="69" y="36"/>
                      <a:pt x="69" y="36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28"/>
                      <a:pt x="83" y="27"/>
                      <a:pt x="83" y="27"/>
                    </a:cubicBezTo>
                    <a:cubicBezTo>
                      <a:pt x="83" y="26"/>
                      <a:pt x="82" y="26"/>
                      <a:pt x="82" y="2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0" y="27"/>
                      <a:pt x="0" y="28"/>
                      <a:pt x="1" y="28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5"/>
                      <a:pt x="0" y="45"/>
                    </a:cubicBezTo>
                    <a:cubicBezTo>
                      <a:pt x="0" y="46"/>
                      <a:pt x="0" y="46"/>
                      <a:pt x="1" y="47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4"/>
                      <a:pt x="0" y="65"/>
                      <a:pt x="1" y="65"/>
                    </a:cubicBezTo>
                    <a:cubicBezTo>
                      <a:pt x="40" y="90"/>
                      <a:pt x="40" y="90"/>
                      <a:pt x="40" y="90"/>
                    </a:cubicBezTo>
                    <a:cubicBezTo>
                      <a:pt x="41" y="90"/>
                      <a:pt x="41" y="91"/>
                      <a:pt x="41" y="91"/>
                    </a:cubicBezTo>
                    <a:cubicBezTo>
                      <a:pt x="41" y="91"/>
                      <a:pt x="42" y="90"/>
                      <a:pt x="42" y="90"/>
                    </a:cubicBezTo>
                    <a:cubicBezTo>
                      <a:pt x="82" y="65"/>
                      <a:pt x="82" y="65"/>
                      <a:pt x="82" y="65"/>
                    </a:cubicBezTo>
                    <a:cubicBezTo>
                      <a:pt x="82" y="65"/>
                      <a:pt x="83" y="64"/>
                      <a:pt x="83" y="64"/>
                    </a:cubicBezTo>
                    <a:cubicBezTo>
                      <a:pt x="83" y="63"/>
                      <a:pt x="82" y="63"/>
                      <a:pt x="82" y="63"/>
                    </a:cubicBezTo>
                    <a:close/>
                    <a:moveTo>
                      <a:pt x="4" y="27"/>
                    </a:moveTo>
                    <a:cubicBezTo>
                      <a:pt x="41" y="4"/>
                      <a:pt x="41" y="4"/>
                      <a:pt x="41" y="4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41" y="50"/>
                      <a:pt x="41" y="50"/>
                      <a:pt x="41" y="50"/>
                    </a:cubicBezTo>
                    <a:lnTo>
                      <a:pt x="4" y="27"/>
                    </a:lnTo>
                    <a:close/>
                    <a:moveTo>
                      <a:pt x="4" y="45"/>
                    </a:moveTo>
                    <a:cubicBezTo>
                      <a:pt x="16" y="38"/>
                      <a:pt x="16" y="38"/>
                      <a:pt x="16" y="38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1" y="53"/>
                      <a:pt x="41" y="53"/>
                      <a:pt x="41" y="53"/>
                    </a:cubicBezTo>
                    <a:cubicBezTo>
                      <a:pt x="41" y="53"/>
                      <a:pt x="42" y="53"/>
                      <a:pt x="42" y="53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8" y="45"/>
                      <a:pt x="78" y="45"/>
                      <a:pt x="78" y="45"/>
                    </a:cubicBezTo>
                    <a:cubicBezTo>
                      <a:pt x="41" y="68"/>
                      <a:pt x="41" y="68"/>
                      <a:pt x="41" y="68"/>
                    </a:cubicBezTo>
                    <a:lnTo>
                      <a:pt x="4" y="45"/>
                    </a:lnTo>
                    <a:close/>
                    <a:moveTo>
                      <a:pt x="41" y="87"/>
                    </a:moveTo>
                    <a:cubicBezTo>
                      <a:pt x="4" y="64"/>
                      <a:pt x="4" y="64"/>
                      <a:pt x="4" y="64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2" y="72"/>
                      <a:pt x="42" y="72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78" y="64"/>
                      <a:pt x="78" y="64"/>
                      <a:pt x="78" y="64"/>
                    </a:cubicBezTo>
                    <a:lnTo>
                      <a:pt x="41" y="87"/>
                    </a:lnTo>
                    <a:close/>
                    <a:moveTo>
                      <a:pt x="41" y="87"/>
                    </a:moveTo>
                    <a:cubicBezTo>
                      <a:pt x="41" y="87"/>
                      <a:pt x="41" y="87"/>
                      <a:pt x="41" y="8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D4DF17A1-2B88-4E72-A17D-11416E110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031" y="2216226"/>
              <a:ext cx="3112769" cy="451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professionalism and lorem to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C7C49E6-027D-41E3-9550-35E80DCA0DCD}"/>
              </a:ext>
            </a:extLst>
          </p:cNvPr>
          <p:cNvGrpSpPr/>
          <p:nvPr/>
        </p:nvGrpSpPr>
        <p:grpSpPr>
          <a:xfrm>
            <a:off x="8558061" y="5098973"/>
            <a:ext cx="3297826" cy="939729"/>
            <a:chOff x="8241031" y="3169504"/>
            <a:chExt cx="3297826" cy="939729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1B150EB0-A795-44F0-B417-7DFD22859002}"/>
                </a:ext>
              </a:extLst>
            </p:cNvPr>
            <p:cNvGrpSpPr/>
            <p:nvPr/>
          </p:nvGrpSpPr>
          <p:grpSpPr>
            <a:xfrm>
              <a:off x="8241031" y="3169504"/>
              <a:ext cx="3297826" cy="369332"/>
              <a:chOff x="8241031" y="3169504"/>
              <a:chExt cx="3297826" cy="369332"/>
            </a:xfrm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id="{B37FE20F-0E61-481F-A013-07B5A7CD27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241031" y="3191451"/>
                <a:ext cx="334963" cy="325438"/>
              </a:xfrm>
              <a:custGeom>
                <a:avLst/>
                <a:gdLst>
                  <a:gd name="T0" fmla="*/ 89 w 90"/>
                  <a:gd name="T1" fmla="*/ 0 h 90"/>
                  <a:gd name="T2" fmla="*/ 87 w 90"/>
                  <a:gd name="T3" fmla="*/ 0 h 90"/>
                  <a:gd name="T4" fmla="*/ 86 w 90"/>
                  <a:gd name="T5" fmla="*/ 0 h 90"/>
                  <a:gd name="T6" fmla="*/ 1 w 90"/>
                  <a:gd name="T7" fmla="*/ 57 h 90"/>
                  <a:gd name="T8" fmla="*/ 0 w 90"/>
                  <a:gd name="T9" fmla="*/ 59 h 90"/>
                  <a:gd name="T10" fmla="*/ 2 w 90"/>
                  <a:gd name="T11" fmla="*/ 62 h 90"/>
                  <a:gd name="T12" fmla="*/ 24 w 90"/>
                  <a:gd name="T13" fmla="*/ 71 h 90"/>
                  <a:gd name="T14" fmla="*/ 34 w 90"/>
                  <a:gd name="T15" fmla="*/ 89 h 90"/>
                  <a:gd name="T16" fmla="*/ 36 w 90"/>
                  <a:gd name="T17" fmla="*/ 90 h 90"/>
                  <a:gd name="T18" fmla="*/ 36 w 90"/>
                  <a:gd name="T19" fmla="*/ 90 h 90"/>
                  <a:gd name="T20" fmla="*/ 39 w 90"/>
                  <a:gd name="T21" fmla="*/ 89 h 90"/>
                  <a:gd name="T22" fmla="*/ 45 w 90"/>
                  <a:gd name="T23" fmla="*/ 79 h 90"/>
                  <a:gd name="T24" fmla="*/ 72 w 90"/>
                  <a:gd name="T25" fmla="*/ 90 h 90"/>
                  <a:gd name="T26" fmla="*/ 73 w 90"/>
                  <a:gd name="T27" fmla="*/ 90 h 90"/>
                  <a:gd name="T28" fmla="*/ 75 w 90"/>
                  <a:gd name="T29" fmla="*/ 90 h 90"/>
                  <a:gd name="T30" fmla="*/ 76 w 90"/>
                  <a:gd name="T31" fmla="*/ 88 h 90"/>
                  <a:gd name="T32" fmla="*/ 90 w 90"/>
                  <a:gd name="T33" fmla="*/ 3 h 90"/>
                  <a:gd name="T34" fmla="*/ 89 w 90"/>
                  <a:gd name="T35" fmla="*/ 0 h 90"/>
                  <a:gd name="T36" fmla="*/ 9 w 90"/>
                  <a:gd name="T37" fmla="*/ 59 h 90"/>
                  <a:gd name="T38" fmla="*/ 74 w 90"/>
                  <a:gd name="T39" fmla="*/ 15 h 90"/>
                  <a:gd name="T40" fmla="*/ 26 w 90"/>
                  <a:gd name="T41" fmla="*/ 66 h 90"/>
                  <a:gd name="T42" fmla="*/ 26 w 90"/>
                  <a:gd name="T43" fmla="*/ 65 h 90"/>
                  <a:gd name="T44" fmla="*/ 9 w 90"/>
                  <a:gd name="T45" fmla="*/ 59 h 90"/>
                  <a:gd name="T46" fmla="*/ 29 w 90"/>
                  <a:gd name="T47" fmla="*/ 68 h 90"/>
                  <a:gd name="T48" fmla="*/ 29 w 90"/>
                  <a:gd name="T49" fmla="*/ 68 h 90"/>
                  <a:gd name="T50" fmla="*/ 82 w 90"/>
                  <a:gd name="T51" fmla="*/ 11 h 90"/>
                  <a:gd name="T52" fmla="*/ 36 w 90"/>
                  <a:gd name="T53" fmla="*/ 82 h 90"/>
                  <a:gd name="T54" fmla="*/ 29 w 90"/>
                  <a:gd name="T55" fmla="*/ 68 h 90"/>
                  <a:gd name="T56" fmla="*/ 71 w 90"/>
                  <a:gd name="T57" fmla="*/ 83 h 90"/>
                  <a:gd name="T58" fmla="*/ 47 w 90"/>
                  <a:gd name="T59" fmla="*/ 74 h 90"/>
                  <a:gd name="T60" fmla="*/ 45 w 90"/>
                  <a:gd name="T61" fmla="*/ 73 h 90"/>
                  <a:gd name="T62" fmla="*/ 82 w 90"/>
                  <a:gd name="T63" fmla="*/ 16 h 90"/>
                  <a:gd name="T64" fmla="*/ 71 w 90"/>
                  <a:gd name="T65" fmla="*/ 83 h 90"/>
                  <a:gd name="T66" fmla="*/ 71 w 90"/>
                  <a:gd name="T67" fmla="*/ 83 h 90"/>
                  <a:gd name="T68" fmla="*/ 71 w 90"/>
                  <a:gd name="T69" fmla="*/ 8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" h="90">
                    <a:moveTo>
                      <a:pt x="89" y="0"/>
                    </a:moveTo>
                    <a:cubicBezTo>
                      <a:pt x="88" y="0"/>
                      <a:pt x="88" y="0"/>
                      <a:pt x="87" y="0"/>
                    </a:cubicBezTo>
                    <a:cubicBezTo>
                      <a:pt x="87" y="0"/>
                      <a:pt x="86" y="0"/>
                      <a:pt x="86" y="0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60"/>
                      <a:pt x="1" y="61"/>
                      <a:pt x="2" y="6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5" y="90"/>
                      <a:pt x="35" y="90"/>
                      <a:pt x="36" y="90"/>
                    </a:cubicBezTo>
                    <a:cubicBezTo>
                      <a:pt x="36" y="90"/>
                      <a:pt x="36" y="90"/>
                      <a:pt x="36" y="90"/>
                    </a:cubicBezTo>
                    <a:cubicBezTo>
                      <a:pt x="37" y="90"/>
                      <a:pt x="38" y="90"/>
                      <a:pt x="39" y="8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72" y="90"/>
                      <a:pt x="72" y="90"/>
                      <a:pt x="72" y="90"/>
                    </a:cubicBezTo>
                    <a:cubicBezTo>
                      <a:pt x="72" y="90"/>
                      <a:pt x="73" y="90"/>
                      <a:pt x="73" y="90"/>
                    </a:cubicBezTo>
                    <a:cubicBezTo>
                      <a:pt x="74" y="90"/>
                      <a:pt x="74" y="90"/>
                      <a:pt x="75" y="90"/>
                    </a:cubicBezTo>
                    <a:cubicBezTo>
                      <a:pt x="75" y="89"/>
                      <a:pt x="76" y="89"/>
                      <a:pt x="76" y="88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2"/>
                      <a:pt x="90" y="1"/>
                      <a:pt x="89" y="0"/>
                    </a:cubicBezTo>
                    <a:close/>
                    <a:moveTo>
                      <a:pt x="9" y="59"/>
                    </a:moveTo>
                    <a:cubicBezTo>
                      <a:pt x="74" y="15"/>
                      <a:pt x="74" y="15"/>
                      <a:pt x="74" y="15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26" y="66"/>
                      <a:pt x="26" y="65"/>
                      <a:pt x="26" y="65"/>
                    </a:cubicBezTo>
                    <a:lnTo>
                      <a:pt x="9" y="59"/>
                    </a:lnTo>
                    <a:close/>
                    <a:moveTo>
                      <a:pt x="29" y="68"/>
                    </a:moveTo>
                    <a:cubicBezTo>
                      <a:pt x="29" y="68"/>
                      <a:pt x="29" y="68"/>
                      <a:pt x="29" y="68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36" y="82"/>
                      <a:pt x="36" y="82"/>
                      <a:pt x="36" y="82"/>
                    </a:cubicBezTo>
                    <a:lnTo>
                      <a:pt x="29" y="68"/>
                    </a:lnTo>
                    <a:close/>
                    <a:moveTo>
                      <a:pt x="71" y="83"/>
                    </a:moveTo>
                    <a:cubicBezTo>
                      <a:pt x="47" y="74"/>
                      <a:pt x="47" y="74"/>
                      <a:pt x="47" y="74"/>
                    </a:cubicBezTo>
                    <a:cubicBezTo>
                      <a:pt x="46" y="74"/>
                      <a:pt x="46" y="73"/>
                      <a:pt x="45" y="73"/>
                    </a:cubicBezTo>
                    <a:cubicBezTo>
                      <a:pt x="82" y="16"/>
                      <a:pt x="82" y="16"/>
                      <a:pt x="82" y="16"/>
                    </a:cubicBezTo>
                    <a:lnTo>
                      <a:pt x="71" y="83"/>
                    </a:lnTo>
                    <a:close/>
                    <a:moveTo>
                      <a:pt x="71" y="83"/>
                    </a:moveTo>
                    <a:cubicBezTo>
                      <a:pt x="71" y="83"/>
                      <a:pt x="71" y="83"/>
                      <a:pt x="71" y="83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3EA5F7B0-F984-4E87-9806-94D6C295C467}"/>
                  </a:ext>
                </a:extLst>
              </p:cNvPr>
              <p:cNvSpPr txBox="1"/>
              <p:nvPr/>
            </p:nvSpPr>
            <p:spPr>
              <a:xfrm>
                <a:off x="8769155" y="3169504"/>
                <a:ext cx="276970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chemeClr val="accent5"/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</a:rPr>
                  <a:t>DIGITAL &amp;  BRANDING</a:t>
                </a:r>
              </a:p>
            </p:txBody>
          </p:sp>
        </p:grpSp>
        <p:sp>
          <p:nvSpPr>
            <p:cNvPr id="37" name="Rectangle 9">
              <a:extLst>
                <a:ext uri="{FF2B5EF4-FFF2-40B4-BE49-F238E27FC236}">
                  <a16:creationId xmlns:a16="http://schemas.microsoft.com/office/drawing/2014/main" id="{0B2FA68E-2814-47E5-89A6-6D0DC65D5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1031" y="3657803"/>
              <a:ext cx="3112769" cy="451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6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  <a:sym typeface="Montserrat-Regular" charset="0"/>
                </a:rPr>
                <a:t>This letterhead design is meant to project an image of professionalism and lorem 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434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DA37B5A2-4D6A-49BC-9B9E-4631828922F6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6" b="30226"/>
          <a:stretch>
            <a:fillRect/>
          </a:stretch>
        </p:blipFill>
        <p:spPr/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187A5864-04CA-44C8-83F3-A349C04D2514}"/>
              </a:ext>
            </a:extLst>
          </p:cNvPr>
          <p:cNvSpPr/>
          <p:nvPr/>
        </p:nvSpPr>
        <p:spPr>
          <a:xfrm>
            <a:off x="7286171" y="3035266"/>
            <a:ext cx="3928018" cy="28514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F7368E-C6AD-4EB1-BDC4-429A8B386A56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28E58D8C-8A65-4691-956C-24ACE078FD48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10" b="16310"/>
          <a:stretch>
            <a:fillRect/>
          </a:stretch>
        </p:blipFill>
        <p:spPr>
          <a:xfrm>
            <a:off x="977811" y="3035266"/>
            <a:ext cx="6146889" cy="2851454"/>
          </a:xfrm>
        </p:spPr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2CBDC4BD-EC53-4882-B3E9-936B4C41F593}"/>
              </a:ext>
            </a:extLst>
          </p:cNvPr>
          <p:cNvGrpSpPr/>
          <p:nvPr/>
        </p:nvGrpSpPr>
        <p:grpSpPr>
          <a:xfrm>
            <a:off x="1695621" y="661666"/>
            <a:ext cx="8800758" cy="1374735"/>
            <a:chOff x="1620499" y="440869"/>
            <a:chExt cx="8800758" cy="137473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88EF451-45A4-4B86-8CD5-93D96B775DEE}"/>
                </a:ext>
              </a:extLst>
            </p:cNvPr>
            <p:cNvSpPr/>
            <p:nvPr/>
          </p:nvSpPr>
          <p:spPr>
            <a:xfrm>
              <a:off x="1620499" y="440869"/>
              <a:ext cx="2656496" cy="1374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5000"/>
                </a:lnSpc>
              </a:pPr>
              <a:r>
                <a:rPr lang="en-US" sz="5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Our </a:t>
              </a:r>
            </a:p>
            <a:p>
              <a:pPr>
                <a:lnSpc>
                  <a:spcPts val="5000"/>
                </a:lnSpc>
              </a:pPr>
              <a:r>
                <a:rPr lang="en-US" sz="5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Services</a:t>
              </a:r>
              <a:endParaRPr lang="en-US" sz="5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89496BF-EB92-4B24-906F-7F8AC56EF468}"/>
                </a:ext>
              </a:extLst>
            </p:cNvPr>
            <p:cNvCxnSpPr/>
            <p:nvPr/>
          </p:nvCxnSpPr>
          <p:spPr>
            <a:xfrm>
              <a:off x="4276995" y="1451429"/>
              <a:ext cx="614426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196BCEA0-B6DD-4917-89DF-C14D5F72A7F5}"/>
              </a:ext>
            </a:extLst>
          </p:cNvPr>
          <p:cNvGrpSpPr/>
          <p:nvPr/>
        </p:nvGrpSpPr>
        <p:grpSpPr>
          <a:xfrm>
            <a:off x="7601267" y="3266820"/>
            <a:ext cx="3297826" cy="2388346"/>
            <a:chOff x="7832622" y="3267292"/>
            <a:chExt cx="3297826" cy="238834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3C2170A-146B-4B93-8F3C-912E9263C1A4}"/>
                </a:ext>
              </a:extLst>
            </p:cNvPr>
            <p:cNvGrpSpPr/>
            <p:nvPr/>
          </p:nvGrpSpPr>
          <p:grpSpPr>
            <a:xfrm>
              <a:off x="7832622" y="3267292"/>
              <a:ext cx="3112769" cy="939729"/>
              <a:chOff x="8241031" y="1727927"/>
              <a:chExt cx="3112769" cy="939729"/>
            </a:xfrm>
          </p:grpSpPr>
          <p:grpSp>
            <p:nvGrpSpPr>
              <p:cNvPr id="40" name="Group 39">
                <a:extLst>
                  <a:ext uri="{FF2B5EF4-FFF2-40B4-BE49-F238E27FC236}">
                    <a16:creationId xmlns:a16="http://schemas.microsoft.com/office/drawing/2014/main" id="{394CC66B-7B9A-4E86-AA3E-33D2EB39FC9A}"/>
                  </a:ext>
                </a:extLst>
              </p:cNvPr>
              <p:cNvGrpSpPr/>
              <p:nvPr/>
            </p:nvGrpSpPr>
            <p:grpSpPr>
              <a:xfrm>
                <a:off x="8241031" y="1727927"/>
                <a:ext cx="2312671" cy="369332"/>
                <a:chOff x="8241031" y="1727927"/>
                <a:chExt cx="2312671" cy="369332"/>
              </a:xfrm>
            </p:grpSpPr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5B027E47-1E78-47EE-A374-834D55FDD5EB}"/>
                    </a:ext>
                  </a:extLst>
                </p:cNvPr>
                <p:cNvSpPr txBox="1"/>
                <p:nvPr/>
              </p:nvSpPr>
              <p:spPr>
                <a:xfrm>
                  <a:off x="8769155" y="1727927"/>
                  <a:ext cx="178454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5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WEB DESIGN</a:t>
                  </a:r>
                </a:p>
              </p:txBody>
            </p:sp>
            <p:sp>
              <p:nvSpPr>
                <p:cNvPr id="44" name="Freeform 10">
                  <a:extLst>
                    <a:ext uri="{FF2B5EF4-FFF2-40B4-BE49-F238E27FC236}">
                      <a16:creationId xmlns:a16="http://schemas.microsoft.com/office/drawing/2014/main" id="{9849044E-3689-4718-9D0D-CA019CB335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41031" y="1748287"/>
                  <a:ext cx="307975" cy="328613"/>
                </a:xfrm>
                <a:custGeom>
                  <a:avLst/>
                  <a:gdLst>
                    <a:gd name="T0" fmla="*/ 82 w 83"/>
                    <a:gd name="T1" fmla="*/ 63 h 91"/>
                    <a:gd name="T2" fmla="*/ 69 w 83"/>
                    <a:gd name="T3" fmla="*/ 55 h 91"/>
                    <a:gd name="T4" fmla="*/ 82 w 83"/>
                    <a:gd name="T5" fmla="*/ 47 h 91"/>
                    <a:gd name="T6" fmla="*/ 83 w 83"/>
                    <a:gd name="T7" fmla="*/ 45 h 91"/>
                    <a:gd name="T8" fmla="*/ 82 w 83"/>
                    <a:gd name="T9" fmla="*/ 44 h 91"/>
                    <a:gd name="T10" fmla="*/ 69 w 83"/>
                    <a:gd name="T11" fmla="*/ 36 h 91"/>
                    <a:gd name="T12" fmla="*/ 82 w 83"/>
                    <a:gd name="T13" fmla="*/ 28 h 91"/>
                    <a:gd name="T14" fmla="*/ 83 w 83"/>
                    <a:gd name="T15" fmla="*/ 27 h 91"/>
                    <a:gd name="T16" fmla="*/ 82 w 83"/>
                    <a:gd name="T17" fmla="*/ 25 h 91"/>
                    <a:gd name="T18" fmla="*/ 42 w 83"/>
                    <a:gd name="T19" fmla="*/ 0 h 91"/>
                    <a:gd name="T20" fmla="*/ 40 w 83"/>
                    <a:gd name="T21" fmla="*/ 0 h 91"/>
                    <a:gd name="T22" fmla="*/ 1 w 83"/>
                    <a:gd name="T23" fmla="*/ 25 h 91"/>
                    <a:gd name="T24" fmla="*/ 0 w 83"/>
                    <a:gd name="T25" fmla="*/ 27 h 91"/>
                    <a:gd name="T26" fmla="*/ 1 w 83"/>
                    <a:gd name="T27" fmla="*/ 28 h 91"/>
                    <a:gd name="T28" fmla="*/ 13 w 83"/>
                    <a:gd name="T29" fmla="*/ 36 h 91"/>
                    <a:gd name="T30" fmla="*/ 1 w 83"/>
                    <a:gd name="T31" fmla="*/ 44 h 91"/>
                    <a:gd name="T32" fmla="*/ 0 w 83"/>
                    <a:gd name="T33" fmla="*/ 45 h 91"/>
                    <a:gd name="T34" fmla="*/ 1 w 83"/>
                    <a:gd name="T35" fmla="*/ 47 h 91"/>
                    <a:gd name="T36" fmla="*/ 13 w 83"/>
                    <a:gd name="T37" fmla="*/ 55 h 91"/>
                    <a:gd name="T38" fmla="*/ 1 w 83"/>
                    <a:gd name="T39" fmla="*/ 63 h 91"/>
                    <a:gd name="T40" fmla="*/ 0 w 83"/>
                    <a:gd name="T41" fmla="*/ 64 h 91"/>
                    <a:gd name="T42" fmla="*/ 1 w 83"/>
                    <a:gd name="T43" fmla="*/ 65 h 91"/>
                    <a:gd name="T44" fmla="*/ 40 w 83"/>
                    <a:gd name="T45" fmla="*/ 90 h 91"/>
                    <a:gd name="T46" fmla="*/ 41 w 83"/>
                    <a:gd name="T47" fmla="*/ 91 h 91"/>
                    <a:gd name="T48" fmla="*/ 42 w 83"/>
                    <a:gd name="T49" fmla="*/ 90 h 91"/>
                    <a:gd name="T50" fmla="*/ 82 w 83"/>
                    <a:gd name="T51" fmla="*/ 65 h 91"/>
                    <a:gd name="T52" fmla="*/ 83 w 83"/>
                    <a:gd name="T53" fmla="*/ 64 h 91"/>
                    <a:gd name="T54" fmla="*/ 82 w 83"/>
                    <a:gd name="T55" fmla="*/ 63 h 91"/>
                    <a:gd name="T56" fmla="*/ 4 w 83"/>
                    <a:gd name="T57" fmla="*/ 27 h 91"/>
                    <a:gd name="T58" fmla="*/ 41 w 83"/>
                    <a:gd name="T59" fmla="*/ 4 h 91"/>
                    <a:gd name="T60" fmla="*/ 78 w 83"/>
                    <a:gd name="T61" fmla="*/ 27 h 91"/>
                    <a:gd name="T62" fmla="*/ 41 w 83"/>
                    <a:gd name="T63" fmla="*/ 50 h 91"/>
                    <a:gd name="T64" fmla="*/ 4 w 83"/>
                    <a:gd name="T65" fmla="*/ 27 h 91"/>
                    <a:gd name="T66" fmla="*/ 4 w 83"/>
                    <a:gd name="T67" fmla="*/ 45 h 91"/>
                    <a:gd name="T68" fmla="*/ 16 w 83"/>
                    <a:gd name="T69" fmla="*/ 38 h 91"/>
                    <a:gd name="T70" fmla="*/ 40 w 83"/>
                    <a:gd name="T71" fmla="*/ 53 h 91"/>
                    <a:gd name="T72" fmla="*/ 41 w 83"/>
                    <a:gd name="T73" fmla="*/ 53 h 91"/>
                    <a:gd name="T74" fmla="*/ 42 w 83"/>
                    <a:gd name="T75" fmla="*/ 53 h 91"/>
                    <a:gd name="T76" fmla="*/ 66 w 83"/>
                    <a:gd name="T77" fmla="*/ 38 h 91"/>
                    <a:gd name="T78" fmla="*/ 78 w 83"/>
                    <a:gd name="T79" fmla="*/ 45 h 91"/>
                    <a:gd name="T80" fmla="*/ 41 w 83"/>
                    <a:gd name="T81" fmla="*/ 68 h 91"/>
                    <a:gd name="T82" fmla="*/ 4 w 83"/>
                    <a:gd name="T83" fmla="*/ 45 h 91"/>
                    <a:gd name="T84" fmla="*/ 41 w 83"/>
                    <a:gd name="T85" fmla="*/ 87 h 91"/>
                    <a:gd name="T86" fmla="*/ 4 w 83"/>
                    <a:gd name="T87" fmla="*/ 64 h 91"/>
                    <a:gd name="T88" fmla="*/ 16 w 83"/>
                    <a:gd name="T89" fmla="*/ 57 h 91"/>
                    <a:gd name="T90" fmla="*/ 40 w 83"/>
                    <a:gd name="T91" fmla="*/ 72 h 91"/>
                    <a:gd name="T92" fmla="*/ 41 w 83"/>
                    <a:gd name="T93" fmla="*/ 72 h 91"/>
                    <a:gd name="T94" fmla="*/ 42 w 83"/>
                    <a:gd name="T95" fmla="*/ 72 h 91"/>
                    <a:gd name="T96" fmla="*/ 66 w 83"/>
                    <a:gd name="T97" fmla="*/ 57 h 91"/>
                    <a:gd name="T98" fmla="*/ 78 w 83"/>
                    <a:gd name="T99" fmla="*/ 64 h 91"/>
                    <a:gd name="T100" fmla="*/ 41 w 83"/>
                    <a:gd name="T101" fmla="*/ 87 h 91"/>
                    <a:gd name="T102" fmla="*/ 41 w 83"/>
                    <a:gd name="T103" fmla="*/ 87 h 91"/>
                    <a:gd name="T104" fmla="*/ 41 w 83"/>
                    <a:gd name="T105" fmla="*/ 87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83" h="91">
                      <a:moveTo>
                        <a:pt x="82" y="63"/>
                      </a:moveTo>
                      <a:cubicBezTo>
                        <a:pt x="69" y="55"/>
                        <a:pt x="69" y="55"/>
                        <a:pt x="69" y="55"/>
                      </a:cubicBezTo>
                      <a:cubicBezTo>
                        <a:pt x="82" y="47"/>
                        <a:pt x="82" y="47"/>
                        <a:pt x="82" y="47"/>
                      </a:cubicBezTo>
                      <a:cubicBezTo>
                        <a:pt x="82" y="46"/>
                        <a:pt x="83" y="46"/>
                        <a:pt x="83" y="45"/>
                      </a:cubicBezTo>
                      <a:cubicBezTo>
                        <a:pt x="83" y="45"/>
                        <a:pt x="82" y="44"/>
                        <a:pt x="82" y="44"/>
                      </a:cubicBezTo>
                      <a:cubicBezTo>
                        <a:pt x="69" y="36"/>
                        <a:pt x="69" y="36"/>
                        <a:pt x="69" y="36"/>
                      </a:cubicBezTo>
                      <a:cubicBezTo>
                        <a:pt x="82" y="28"/>
                        <a:pt x="82" y="28"/>
                        <a:pt x="82" y="28"/>
                      </a:cubicBezTo>
                      <a:cubicBezTo>
                        <a:pt x="82" y="28"/>
                        <a:pt x="83" y="27"/>
                        <a:pt x="83" y="27"/>
                      </a:cubicBezTo>
                      <a:cubicBezTo>
                        <a:pt x="83" y="26"/>
                        <a:pt x="82" y="26"/>
                        <a:pt x="82" y="25"/>
                      </a:cubicBezTo>
                      <a:cubicBezTo>
                        <a:pt x="42" y="0"/>
                        <a:pt x="42" y="0"/>
                        <a:pt x="42" y="0"/>
                      </a:cubicBezTo>
                      <a:cubicBezTo>
                        <a:pt x="41" y="0"/>
                        <a:pt x="41" y="0"/>
                        <a:pt x="40" y="0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0" y="26"/>
                        <a:pt x="0" y="26"/>
                        <a:pt x="0" y="27"/>
                      </a:cubicBezTo>
                      <a:cubicBezTo>
                        <a:pt x="0" y="27"/>
                        <a:pt x="0" y="28"/>
                        <a:pt x="1" y="28"/>
                      </a:cubicBezTo>
                      <a:cubicBezTo>
                        <a:pt x="13" y="36"/>
                        <a:pt x="13" y="36"/>
                        <a:pt x="13" y="36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0" y="44"/>
                        <a:pt x="0" y="45"/>
                        <a:pt x="0" y="45"/>
                      </a:cubicBezTo>
                      <a:cubicBezTo>
                        <a:pt x="0" y="46"/>
                        <a:pt x="0" y="46"/>
                        <a:pt x="1" y="47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" y="63"/>
                        <a:pt x="1" y="63"/>
                        <a:pt x="1" y="63"/>
                      </a:cubicBezTo>
                      <a:cubicBezTo>
                        <a:pt x="0" y="63"/>
                        <a:pt x="0" y="63"/>
                        <a:pt x="0" y="64"/>
                      </a:cubicBezTo>
                      <a:cubicBezTo>
                        <a:pt x="0" y="64"/>
                        <a:pt x="0" y="65"/>
                        <a:pt x="1" y="65"/>
                      </a:cubicBezTo>
                      <a:cubicBezTo>
                        <a:pt x="40" y="90"/>
                        <a:pt x="40" y="90"/>
                        <a:pt x="40" y="90"/>
                      </a:cubicBezTo>
                      <a:cubicBezTo>
                        <a:pt x="41" y="90"/>
                        <a:pt x="41" y="91"/>
                        <a:pt x="41" y="91"/>
                      </a:cubicBezTo>
                      <a:cubicBezTo>
                        <a:pt x="41" y="91"/>
                        <a:pt x="42" y="90"/>
                        <a:pt x="42" y="90"/>
                      </a:cubicBezTo>
                      <a:cubicBezTo>
                        <a:pt x="82" y="65"/>
                        <a:pt x="82" y="65"/>
                        <a:pt x="82" y="65"/>
                      </a:cubicBezTo>
                      <a:cubicBezTo>
                        <a:pt x="82" y="65"/>
                        <a:pt x="83" y="64"/>
                        <a:pt x="83" y="64"/>
                      </a:cubicBezTo>
                      <a:cubicBezTo>
                        <a:pt x="83" y="63"/>
                        <a:pt x="82" y="63"/>
                        <a:pt x="82" y="63"/>
                      </a:cubicBezTo>
                      <a:close/>
                      <a:moveTo>
                        <a:pt x="4" y="27"/>
                      </a:moveTo>
                      <a:cubicBezTo>
                        <a:pt x="41" y="4"/>
                        <a:pt x="41" y="4"/>
                        <a:pt x="41" y="4"/>
                      </a:cubicBezTo>
                      <a:cubicBezTo>
                        <a:pt x="78" y="27"/>
                        <a:pt x="78" y="27"/>
                        <a:pt x="78" y="27"/>
                      </a:cubicBezTo>
                      <a:cubicBezTo>
                        <a:pt x="41" y="50"/>
                        <a:pt x="41" y="50"/>
                        <a:pt x="41" y="50"/>
                      </a:cubicBezTo>
                      <a:lnTo>
                        <a:pt x="4" y="27"/>
                      </a:lnTo>
                      <a:close/>
                      <a:moveTo>
                        <a:pt x="4" y="45"/>
                      </a:moveTo>
                      <a:cubicBezTo>
                        <a:pt x="16" y="38"/>
                        <a:pt x="16" y="38"/>
                        <a:pt x="16" y="38"/>
                      </a:cubicBezTo>
                      <a:cubicBezTo>
                        <a:pt x="40" y="53"/>
                        <a:pt x="40" y="53"/>
                        <a:pt x="40" y="53"/>
                      </a:cubicBezTo>
                      <a:cubicBezTo>
                        <a:pt x="41" y="53"/>
                        <a:pt x="41" y="53"/>
                        <a:pt x="41" y="53"/>
                      </a:cubicBezTo>
                      <a:cubicBezTo>
                        <a:pt x="41" y="53"/>
                        <a:pt x="42" y="53"/>
                        <a:pt x="42" y="53"/>
                      </a:cubicBezTo>
                      <a:cubicBezTo>
                        <a:pt x="66" y="38"/>
                        <a:pt x="66" y="38"/>
                        <a:pt x="66" y="38"/>
                      </a:cubicBezTo>
                      <a:cubicBezTo>
                        <a:pt x="78" y="45"/>
                        <a:pt x="78" y="45"/>
                        <a:pt x="78" y="45"/>
                      </a:cubicBezTo>
                      <a:cubicBezTo>
                        <a:pt x="41" y="68"/>
                        <a:pt x="41" y="68"/>
                        <a:pt x="41" y="68"/>
                      </a:cubicBezTo>
                      <a:lnTo>
                        <a:pt x="4" y="45"/>
                      </a:lnTo>
                      <a:close/>
                      <a:moveTo>
                        <a:pt x="41" y="87"/>
                      </a:moveTo>
                      <a:cubicBezTo>
                        <a:pt x="4" y="64"/>
                        <a:pt x="4" y="64"/>
                        <a:pt x="4" y="64"/>
                      </a:cubicBezTo>
                      <a:cubicBezTo>
                        <a:pt x="16" y="57"/>
                        <a:pt x="16" y="57"/>
                        <a:pt x="16" y="57"/>
                      </a:cubicBezTo>
                      <a:cubicBezTo>
                        <a:pt x="40" y="72"/>
                        <a:pt x="40" y="72"/>
                        <a:pt x="40" y="72"/>
                      </a:cubicBezTo>
                      <a:cubicBezTo>
                        <a:pt x="41" y="72"/>
                        <a:pt x="41" y="72"/>
                        <a:pt x="41" y="72"/>
                      </a:cubicBezTo>
                      <a:cubicBezTo>
                        <a:pt x="41" y="72"/>
                        <a:pt x="42" y="72"/>
                        <a:pt x="42" y="72"/>
                      </a:cubicBezTo>
                      <a:cubicBezTo>
                        <a:pt x="66" y="57"/>
                        <a:pt x="66" y="57"/>
                        <a:pt x="66" y="57"/>
                      </a:cubicBezTo>
                      <a:cubicBezTo>
                        <a:pt x="78" y="64"/>
                        <a:pt x="78" y="64"/>
                        <a:pt x="78" y="64"/>
                      </a:cubicBezTo>
                      <a:lnTo>
                        <a:pt x="41" y="87"/>
                      </a:lnTo>
                      <a:close/>
                      <a:moveTo>
                        <a:pt x="41" y="87"/>
                      </a:moveTo>
                      <a:cubicBezTo>
                        <a:pt x="41" y="87"/>
                        <a:pt x="41" y="87"/>
                        <a:pt x="41" y="87"/>
                      </a:cubicBez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sp>
            <p:nvSpPr>
              <p:cNvPr id="41" name="Rectangle 9">
                <a:extLst>
                  <a:ext uri="{FF2B5EF4-FFF2-40B4-BE49-F238E27FC236}">
                    <a16:creationId xmlns:a16="http://schemas.microsoft.com/office/drawing/2014/main" id="{96C21099-C06B-4233-B82E-5F3B798CCA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1031" y="2216226"/>
                <a:ext cx="3112769" cy="451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lorem to</a:t>
                </a: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2CBA195E-A108-4EF7-8CEC-2ACA0619FC7E}"/>
                </a:ext>
              </a:extLst>
            </p:cNvPr>
            <p:cNvGrpSpPr/>
            <p:nvPr/>
          </p:nvGrpSpPr>
          <p:grpSpPr>
            <a:xfrm>
              <a:off x="7832622" y="4715909"/>
              <a:ext cx="3297826" cy="939729"/>
              <a:chOff x="8241031" y="3169504"/>
              <a:chExt cx="3297826" cy="939729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3F67E1A3-61C1-490A-A69A-16ACE41EEB2D}"/>
                  </a:ext>
                </a:extLst>
              </p:cNvPr>
              <p:cNvGrpSpPr/>
              <p:nvPr/>
            </p:nvGrpSpPr>
            <p:grpSpPr>
              <a:xfrm>
                <a:off x="8241031" y="3169504"/>
                <a:ext cx="3297826" cy="369332"/>
                <a:chOff x="8241031" y="3169504"/>
                <a:chExt cx="3297826" cy="369332"/>
              </a:xfrm>
            </p:grpSpPr>
            <p:sp>
              <p:nvSpPr>
                <p:cNvPr id="53" name="Freeform 5">
                  <a:extLst>
                    <a:ext uri="{FF2B5EF4-FFF2-40B4-BE49-F238E27FC236}">
                      <a16:creationId xmlns:a16="http://schemas.microsoft.com/office/drawing/2014/main" id="{2B3D1AA3-D05B-4953-823E-2F6AE3EC24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241031" y="3191451"/>
                  <a:ext cx="334963" cy="325438"/>
                </a:xfrm>
                <a:custGeom>
                  <a:avLst/>
                  <a:gdLst>
                    <a:gd name="T0" fmla="*/ 89 w 90"/>
                    <a:gd name="T1" fmla="*/ 0 h 90"/>
                    <a:gd name="T2" fmla="*/ 87 w 90"/>
                    <a:gd name="T3" fmla="*/ 0 h 90"/>
                    <a:gd name="T4" fmla="*/ 86 w 90"/>
                    <a:gd name="T5" fmla="*/ 0 h 90"/>
                    <a:gd name="T6" fmla="*/ 1 w 90"/>
                    <a:gd name="T7" fmla="*/ 57 h 90"/>
                    <a:gd name="T8" fmla="*/ 0 w 90"/>
                    <a:gd name="T9" fmla="*/ 59 h 90"/>
                    <a:gd name="T10" fmla="*/ 2 w 90"/>
                    <a:gd name="T11" fmla="*/ 62 h 90"/>
                    <a:gd name="T12" fmla="*/ 24 w 90"/>
                    <a:gd name="T13" fmla="*/ 71 h 90"/>
                    <a:gd name="T14" fmla="*/ 34 w 90"/>
                    <a:gd name="T15" fmla="*/ 89 h 90"/>
                    <a:gd name="T16" fmla="*/ 36 w 90"/>
                    <a:gd name="T17" fmla="*/ 90 h 90"/>
                    <a:gd name="T18" fmla="*/ 36 w 90"/>
                    <a:gd name="T19" fmla="*/ 90 h 90"/>
                    <a:gd name="T20" fmla="*/ 39 w 90"/>
                    <a:gd name="T21" fmla="*/ 89 h 90"/>
                    <a:gd name="T22" fmla="*/ 45 w 90"/>
                    <a:gd name="T23" fmla="*/ 79 h 90"/>
                    <a:gd name="T24" fmla="*/ 72 w 90"/>
                    <a:gd name="T25" fmla="*/ 90 h 90"/>
                    <a:gd name="T26" fmla="*/ 73 w 90"/>
                    <a:gd name="T27" fmla="*/ 90 h 90"/>
                    <a:gd name="T28" fmla="*/ 75 w 90"/>
                    <a:gd name="T29" fmla="*/ 90 h 90"/>
                    <a:gd name="T30" fmla="*/ 76 w 90"/>
                    <a:gd name="T31" fmla="*/ 88 h 90"/>
                    <a:gd name="T32" fmla="*/ 90 w 90"/>
                    <a:gd name="T33" fmla="*/ 3 h 90"/>
                    <a:gd name="T34" fmla="*/ 89 w 90"/>
                    <a:gd name="T35" fmla="*/ 0 h 90"/>
                    <a:gd name="T36" fmla="*/ 9 w 90"/>
                    <a:gd name="T37" fmla="*/ 59 h 90"/>
                    <a:gd name="T38" fmla="*/ 74 w 90"/>
                    <a:gd name="T39" fmla="*/ 15 h 90"/>
                    <a:gd name="T40" fmla="*/ 26 w 90"/>
                    <a:gd name="T41" fmla="*/ 66 h 90"/>
                    <a:gd name="T42" fmla="*/ 26 w 90"/>
                    <a:gd name="T43" fmla="*/ 65 h 90"/>
                    <a:gd name="T44" fmla="*/ 9 w 90"/>
                    <a:gd name="T45" fmla="*/ 59 h 90"/>
                    <a:gd name="T46" fmla="*/ 29 w 90"/>
                    <a:gd name="T47" fmla="*/ 68 h 90"/>
                    <a:gd name="T48" fmla="*/ 29 w 90"/>
                    <a:gd name="T49" fmla="*/ 68 h 90"/>
                    <a:gd name="T50" fmla="*/ 82 w 90"/>
                    <a:gd name="T51" fmla="*/ 11 h 90"/>
                    <a:gd name="T52" fmla="*/ 36 w 90"/>
                    <a:gd name="T53" fmla="*/ 82 h 90"/>
                    <a:gd name="T54" fmla="*/ 29 w 90"/>
                    <a:gd name="T55" fmla="*/ 68 h 90"/>
                    <a:gd name="T56" fmla="*/ 71 w 90"/>
                    <a:gd name="T57" fmla="*/ 83 h 90"/>
                    <a:gd name="T58" fmla="*/ 47 w 90"/>
                    <a:gd name="T59" fmla="*/ 74 h 90"/>
                    <a:gd name="T60" fmla="*/ 45 w 90"/>
                    <a:gd name="T61" fmla="*/ 73 h 90"/>
                    <a:gd name="T62" fmla="*/ 82 w 90"/>
                    <a:gd name="T63" fmla="*/ 16 h 90"/>
                    <a:gd name="T64" fmla="*/ 71 w 90"/>
                    <a:gd name="T65" fmla="*/ 83 h 90"/>
                    <a:gd name="T66" fmla="*/ 71 w 90"/>
                    <a:gd name="T67" fmla="*/ 83 h 90"/>
                    <a:gd name="T68" fmla="*/ 71 w 90"/>
                    <a:gd name="T69" fmla="*/ 83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0" h="90">
                      <a:moveTo>
                        <a:pt x="89" y="0"/>
                      </a:moveTo>
                      <a:cubicBezTo>
                        <a:pt x="88" y="0"/>
                        <a:pt x="88" y="0"/>
                        <a:pt x="87" y="0"/>
                      </a:cubicBezTo>
                      <a:cubicBezTo>
                        <a:pt x="87" y="0"/>
                        <a:pt x="86" y="0"/>
                        <a:pt x="86" y="0"/>
                      </a:cubicBezTo>
                      <a:cubicBezTo>
                        <a:pt x="1" y="57"/>
                        <a:pt x="1" y="57"/>
                        <a:pt x="1" y="57"/>
                      </a:cubicBezTo>
                      <a:cubicBezTo>
                        <a:pt x="0" y="57"/>
                        <a:pt x="0" y="58"/>
                        <a:pt x="0" y="59"/>
                      </a:cubicBezTo>
                      <a:cubicBezTo>
                        <a:pt x="0" y="60"/>
                        <a:pt x="1" y="61"/>
                        <a:pt x="2" y="62"/>
                      </a:cubicBezTo>
                      <a:cubicBezTo>
                        <a:pt x="24" y="71"/>
                        <a:pt x="24" y="71"/>
                        <a:pt x="24" y="71"/>
                      </a:cubicBezTo>
                      <a:cubicBezTo>
                        <a:pt x="34" y="89"/>
                        <a:pt x="34" y="89"/>
                        <a:pt x="34" y="89"/>
                      </a:cubicBezTo>
                      <a:cubicBezTo>
                        <a:pt x="35" y="90"/>
                        <a:pt x="35" y="90"/>
                        <a:pt x="36" y="90"/>
                      </a:cubicBezTo>
                      <a:cubicBezTo>
                        <a:pt x="36" y="90"/>
                        <a:pt x="36" y="90"/>
                        <a:pt x="36" y="90"/>
                      </a:cubicBezTo>
                      <a:cubicBezTo>
                        <a:pt x="37" y="90"/>
                        <a:pt x="38" y="90"/>
                        <a:pt x="39" y="89"/>
                      </a:cubicBezTo>
                      <a:cubicBezTo>
                        <a:pt x="45" y="79"/>
                        <a:pt x="45" y="79"/>
                        <a:pt x="45" y="79"/>
                      </a:cubicBezTo>
                      <a:cubicBezTo>
                        <a:pt x="72" y="90"/>
                        <a:pt x="72" y="90"/>
                        <a:pt x="72" y="90"/>
                      </a:cubicBezTo>
                      <a:cubicBezTo>
                        <a:pt x="72" y="90"/>
                        <a:pt x="73" y="90"/>
                        <a:pt x="73" y="90"/>
                      </a:cubicBezTo>
                      <a:cubicBezTo>
                        <a:pt x="74" y="90"/>
                        <a:pt x="74" y="90"/>
                        <a:pt x="75" y="90"/>
                      </a:cubicBezTo>
                      <a:cubicBezTo>
                        <a:pt x="75" y="89"/>
                        <a:pt x="76" y="89"/>
                        <a:pt x="76" y="88"/>
                      </a:cubicBezTo>
                      <a:cubicBezTo>
                        <a:pt x="90" y="3"/>
                        <a:pt x="90" y="3"/>
                        <a:pt x="90" y="3"/>
                      </a:cubicBezTo>
                      <a:cubicBezTo>
                        <a:pt x="90" y="2"/>
                        <a:pt x="90" y="1"/>
                        <a:pt x="89" y="0"/>
                      </a:cubicBezTo>
                      <a:close/>
                      <a:moveTo>
                        <a:pt x="9" y="59"/>
                      </a:move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26" y="66"/>
                        <a:pt x="26" y="66"/>
                        <a:pt x="26" y="66"/>
                      </a:cubicBezTo>
                      <a:cubicBezTo>
                        <a:pt x="26" y="66"/>
                        <a:pt x="26" y="65"/>
                        <a:pt x="26" y="65"/>
                      </a:cubicBezTo>
                      <a:lnTo>
                        <a:pt x="9" y="59"/>
                      </a:lnTo>
                      <a:close/>
                      <a:moveTo>
                        <a:pt x="29" y="68"/>
                      </a:moveTo>
                      <a:cubicBezTo>
                        <a:pt x="29" y="68"/>
                        <a:pt x="29" y="68"/>
                        <a:pt x="29" y="68"/>
                      </a:cubicBezTo>
                      <a:cubicBezTo>
                        <a:pt x="82" y="11"/>
                        <a:pt x="82" y="11"/>
                        <a:pt x="82" y="11"/>
                      </a:cubicBezTo>
                      <a:cubicBezTo>
                        <a:pt x="36" y="82"/>
                        <a:pt x="36" y="82"/>
                        <a:pt x="36" y="82"/>
                      </a:cubicBezTo>
                      <a:lnTo>
                        <a:pt x="29" y="68"/>
                      </a:lnTo>
                      <a:close/>
                      <a:moveTo>
                        <a:pt x="71" y="83"/>
                      </a:moveTo>
                      <a:cubicBezTo>
                        <a:pt x="47" y="74"/>
                        <a:pt x="47" y="74"/>
                        <a:pt x="47" y="74"/>
                      </a:cubicBezTo>
                      <a:cubicBezTo>
                        <a:pt x="46" y="74"/>
                        <a:pt x="46" y="73"/>
                        <a:pt x="45" y="73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lnTo>
                        <a:pt x="71" y="83"/>
                      </a:lnTo>
                      <a:close/>
                      <a:moveTo>
                        <a:pt x="71" y="83"/>
                      </a:moveTo>
                      <a:cubicBezTo>
                        <a:pt x="71" y="83"/>
                        <a:pt x="71" y="83"/>
                        <a:pt x="71" y="83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" name="TextBox 53">
                  <a:extLst>
                    <a:ext uri="{FF2B5EF4-FFF2-40B4-BE49-F238E27FC236}">
                      <a16:creationId xmlns:a16="http://schemas.microsoft.com/office/drawing/2014/main" id="{115A636E-2B42-4145-A5F2-8EE80585997D}"/>
                    </a:ext>
                  </a:extLst>
                </p:cNvPr>
                <p:cNvSpPr txBox="1"/>
                <p:nvPr/>
              </p:nvSpPr>
              <p:spPr>
                <a:xfrm>
                  <a:off x="8769155" y="3169504"/>
                  <a:ext cx="276970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b="1" dirty="0">
                      <a:solidFill>
                        <a:schemeClr val="accent6"/>
                      </a:solidFill>
                      <a:latin typeface="Lato" panose="020F0502020204030203" pitchFamily="34" charset="0"/>
                      <a:ea typeface="Lato" panose="020F0502020204030203" pitchFamily="34" charset="0"/>
                      <a:cs typeface="Lato" panose="020F0502020204030203" pitchFamily="34" charset="0"/>
                    </a:rPr>
                    <a:t>DIGITAL &amp;  BRANDING</a:t>
                  </a:r>
                </a:p>
              </p:txBody>
            </p:sp>
          </p:grpSp>
          <p:sp>
            <p:nvSpPr>
              <p:cNvPr id="47" name="Rectangle 9">
                <a:extLst>
                  <a:ext uri="{FF2B5EF4-FFF2-40B4-BE49-F238E27FC236}">
                    <a16:creationId xmlns:a16="http://schemas.microsoft.com/office/drawing/2014/main" id="{0E0D27AA-BFDF-4308-BD81-943BAB8D30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1031" y="3657803"/>
                <a:ext cx="3112769" cy="451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600"/>
                  </a:lnSpc>
                </a:pPr>
                <a:r>
                  <a:rPr 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Lato" panose="020F0502020204030203" pitchFamily="34" charset="0"/>
                    <a:ea typeface="Lato" panose="020F0502020204030203" pitchFamily="34" charset="0"/>
                    <a:cs typeface="Lato" panose="020F0502020204030203" pitchFamily="34" charset="0"/>
                    <a:sym typeface="Montserrat-Regular" charset="0"/>
                  </a:rPr>
                  <a:t>This letterhead design is meant to project an image of professionalism and lorem to</a:t>
                </a:r>
              </a:p>
            </p:txBody>
          </p:sp>
        </p:grp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F9DFB19-CEC2-4D40-8296-18465B539BAC}"/>
                </a:ext>
              </a:extLst>
            </p:cNvPr>
            <p:cNvCxnSpPr/>
            <p:nvPr/>
          </p:nvCxnSpPr>
          <p:spPr>
            <a:xfrm>
              <a:off x="7832622" y="4460993"/>
              <a:ext cx="2945288" cy="0"/>
            </a:xfrm>
            <a:prstGeom prst="line">
              <a:avLst/>
            </a:prstGeom>
            <a:ln w="28575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84577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Isosceles Triangle 74">
            <a:extLst>
              <a:ext uri="{FF2B5EF4-FFF2-40B4-BE49-F238E27FC236}">
                <a16:creationId xmlns:a16="http://schemas.microsoft.com/office/drawing/2014/main" id="{DBF1ECD3-F3FB-43E3-8E51-3D1DC11044DD}"/>
              </a:ext>
            </a:extLst>
          </p:cNvPr>
          <p:cNvSpPr/>
          <p:nvPr/>
        </p:nvSpPr>
        <p:spPr>
          <a:xfrm rot="5400000">
            <a:off x="-120019" y="871839"/>
            <a:ext cx="6187443" cy="5334002"/>
          </a:xfrm>
          <a:prstGeom prst="triangl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F6799BF-AFDA-4D96-A28A-D80CC43C4F60}"/>
              </a:ext>
            </a:extLst>
          </p:cNvPr>
          <p:cNvSpPr/>
          <p:nvPr/>
        </p:nvSpPr>
        <p:spPr>
          <a:xfrm>
            <a:off x="11327674" y="440869"/>
            <a:ext cx="391886" cy="39188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918C39C6-914A-43A8-9893-E85E3D58C7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b="1" dirty="0"/>
              <a:t>Our Services</a:t>
            </a:r>
          </a:p>
        </p:txBody>
      </p:sp>
      <p:sp>
        <p:nvSpPr>
          <p:cNvPr id="23" name="Subtitle 22">
            <a:extLst>
              <a:ext uri="{FF2B5EF4-FFF2-40B4-BE49-F238E27FC236}">
                <a16:creationId xmlns:a16="http://schemas.microsoft.com/office/drawing/2014/main" id="{EAB95A2E-126E-45BB-8280-1E3535215242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/>
              <a:t>Lorem ipsum dolor sit amet agam facer modo data lorem ipsum dolor sit amet agam facer modo data</a:t>
            </a:r>
            <a:endParaRPr lang="en-US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8E92553-0972-4480-8C50-4A26C8FBB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543" y="3480001"/>
            <a:ext cx="1206860" cy="1190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658CB6F5-4175-4622-A813-D92DC3BBE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0543" y="5122649"/>
            <a:ext cx="1206860" cy="1190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43" name="TextBox 35">
            <a:extLst>
              <a:ext uri="{FF2B5EF4-FFF2-40B4-BE49-F238E27FC236}">
                <a16:creationId xmlns:a16="http://schemas.microsoft.com/office/drawing/2014/main" id="{6717BC72-7732-4FEB-AD07-1F7645C0D685}"/>
              </a:ext>
            </a:extLst>
          </p:cNvPr>
          <p:cNvSpPr txBox="1"/>
          <p:nvPr/>
        </p:nvSpPr>
        <p:spPr>
          <a:xfrm>
            <a:off x="6733183" y="3644358"/>
            <a:ext cx="901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44" name="TextBox 36">
            <a:extLst>
              <a:ext uri="{FF2B5EF4-FFF2-40B4-BE49-F238E27FC236}">
                <a16:creationId xmlns:a16="http://schemas.microsoft.com/office/drawing/2014/main" id="{A45875CC-91A5-437C-9EEE-2CE5B2C514E7}"/>
              </a:ext>
            </a:extLst>
          </p:cNvPr>
          <p:cNvSpPr txBox="1"/>
          <p:nvPr/>
        </p:nvSpPr>
        <p:spPr>
          <a:xfrm>
            <a:off x="6733183" y="5287006"/>
            <a:ext cx="901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5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" panose="020B0606030504020204" pitchFamily="34" charset="0"/>
              </a:rPr>
              <a:t>3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D0403A9-5764-4A5F-9BEA-A6EF555D9331}"/>
              </a:ext>
            </a:extLst>
          </p:cNvPr>
          <p:cNvGrpSpPr/>
          <p:nvPr/>
        </p:nvGrpSpPr>
        <p:grpSpPr>
          <a:xfrm>
            <a:off x="6580543" y="1839693"/>
            <a:ext cx="4125568" cy="1188149"/>
            <a:chOff x="6580543" y="1839693"/>
            <a:chExt cx="4125568" cy="1188149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EA810FC8-E9EE-4461-9FB5-A32163654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543" y="1839693"/>
              <a:ext cx="1206860" cy="1188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42" name="TextBox 34">
              <a:extLst>
                <a:ext uri="{FF2B5EF4-FFF2-40B4-BE49-F238E27FC236}">
                  <a16:creationId xmlns:a16="http://schemas.microsoft.com/office/drawing/2014/main" id="{9C0F48C2-3A3D-4F0D-8A96-23FF215EDDB1}"/>
                </a:ext>
              </a:extLst>
            </p:cNvPr>
            <p:cNvSpPr txBox="1"/>
            <p:nvPr/>
          </p:nvSpPr>
          <p:spPr>
            <a:xfrm>
              <a:off x="6733183" y="2002880"/>
              <a:ext cx="901580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50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1</a:t>
              </a:r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1207788E-F890-4F14-A5FE-C8559052C34A}"/>
                </a:ext>
              </a:extLst>
            </p:cNvPr>
            <p:cNvGrpSpPr/>
            <p:nvPr/>
          </p:nvGrpSpPr>
          <p:grpSpPr>
            <a:xfrm>
              <a:off x="7933426" y="1839693"/>
              <a:ext cx="2772685" cy="1149057"/>
              <a:chOff x="7485740" y="850900"/>
              <a:chExt cx="2772685" cy="1149057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9CBD3BB9-6558-4CF4-9188-13A9C688D97B}"/>
                  </a:ext>
                </a:extLst>
              </p:cNvPr>
              <p:cNvSpPr/>
              <p:nvPr/>
            </p:nvSpPr>
            <p:spPr>
              <a:xfrm>
                <a:off x="7485740" y="850900"/>
                <a:ext cx="24681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000" b="1" dirty="0">
                    <a:latin typeface="Roboto" panose="02000000000000000000" pitchFamily="2" charset="0"/>
                    <a:ea typeface="Roboto" panose="02000000000000000000" pitchFamily="2" charset="0"/>
                    <a:cs typeface="Open Sans" panose="020B0606030504020204" pitchFamily="34" charset="0"/>
                  </a:rPr>
                  <a:t>QUALITY IS VALUE</a:t>
                </a:r>
              </a:p>
            </p:txBody>
          </p: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FAA7EE02-1AAF-47BB-93B7-1DE3CE548B8F}"/>
                  </a:ext>
                </a:extLst>
              </p:cNvPr>
              <p:cNvSpPr/>
              <p:nvPr/>
            </p:nvSpPr>
            <p:spPr>
              <a:xfrm>
                <a:off x="7504790" y="1261293"/>
                <a:ext cx="2753635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Your sample text is here to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give you more </a:t>
                </a:r>
                <a:r>
                  <a:rPr lang="en-US" sz="1400" dirty="0" err="1">
                    <a:latin typeface="Roboto" panose="02000000000000000000" pitchFamily="2" charset="0"/>
                    <a:ea typeface="Roboto" panose="02000000000000000000" pitchFamily="2" charset="0"/>
                  </a:rPr>
                  <a:t>confort</a:t>
                </a:r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 to write</a:t>
                </a:r>
              </a:p>
              <a:p>
                <a:r>
                  <a:rPr lang="en-US" sz="1400" dirty="0">
                    <a:latin typeface="Roboto" panose="02000000000000000000" pitchFamily="2" charset="0"/>
                    <a:ea typeface="Roboto" panose="02000000000000000000" pitchFamily="2" charset="0"/>
                  </a:rPr>
                  <a:t>own text instead.</a:t>
                </a:r>
              </a:p>
            </p:txBody>
          </p:sp>
        </p:grp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9E55D92-7F5F-49FE-B729-1D0AB17B77D6}"/>
              </a:ext>
            </a:extLst>
          </p:cNvPr>
          <p:cNvGrpSpPr/>
          <p:nvPr/>
        </p:nvGrpSpPr>
        <p:grpSpPr>
          <a:xfrm>
            <a:off x="7933426" y="3480001"/>
            <a:ext cx="3371116" cy="1149057"/>
            <a:chOff x="7485740" y="850900"/>
            <a:chExt cx="3371116" cy="114905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2E829D2-4B08-4B57-844F-A1B50F940D73}"/>
                </a:ext>
              </a:extLst>
            </p:cNvPr>
            <p:cNvSpPr/>
            <p:nvPr/>
          </p:nvSpPr>
          <p:spPr>
            <a:xfrm>
              <a:off x="7485740" y="850900"/>
              <a:ext cx="3371116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SECOND TITLE TEXT HERE</a:t>
              </a: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588348D-C45C-43B4-AE3A-515F3044C59D}"/>
                </a:ext>
              </a:extLst>
            </p:cNvPr>
            <p:cNvSpPr/>
            <p:nvPr/>
          </p:nvSpPr>
          <p:spPr>
            <a:xfrm>
              <a:off x="7504790" y="1261293"/>
              <a:ext cx="27536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Your sample text is here to</a:t>
              </a:r>
            </a:p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give you more </a:t>
              </a:r>
              <a:r>
                <a:rPr lang="en-US" sz="1400" dirty="0" err="1">
                  <a:latin typeface="Roboto" panose="02000000000000000000" pitchFamily="2" charset="0"/>
                  <a:ea typeface="Roboto" panose="02000000000000000000" pitchFamily="2" charset="0"/>
                </a:rPr>
                <a:t>confort</a:t>
              </a:r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 to write</a:t>
              </a:r>
            </a:p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own text instead.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F3F54402-8FAC-4249-BA3A-580A7BA34629}"/>
              </a:ext>
            </a:extLst>
          </p:cNvPr>
          <p:cNvGrpSpPr/>
          <p:nvPr/>
        </p:nvGrpSpPr>
        <p:grpSpPr>
          <a:xfrm>
            <a:off x="7933426" y="5143364"/>
            <a:ext cx="2772685" cy="1149057"/>
            <a:chOff x="7485740" y="850900"/>
            <a:chExt cx="2772685" cy="1149057"/>
          </a:xfrm>
        </p:grpSpPr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2597C0AE-3FDA-442E-9BA9-C01EC006836C}"/>
                </a:ext>
              </a:extLst>
            </p:cNvPr>
            <p:cNvSpPr/>
            <p:nvPr/>
          </p:nvSpPr>
          <p:spPr>
            <a:xfrm>
              <a:off x="7485740" y="850900"/>
              <a:ext cx="2592441" cy="40011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000" b="1" dirty="0">
                  <a:latin typeface="Roboto" panose="02000000000000000000" pitchFamily="2" charset="0"/>
                  <a:ea typeface="Roboto" panose="02000000000000000000" pitchFamily="2" charset="0"/>
                  <a:cs typeface="Open Sans" panose="020B0606030504020204" pitchFamily="34" charset="0"/>
                </a:rPr>
                <a:t>THIRD TITLE VALUE</a:t>
              </a: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6E24DE1D-8735-481B-87D6-836C1F004DE7}"/>
                </a:ext>
              </a:extLst>
            </p:cNvPr>
            <p:cNvSpPr/>
            <p:nvPr/>
          </p:nvSpPr>
          <p:spPr>
            <a:xfrm>
              <a:off x="7504790" y="1261293"/>
              <a:ext cx="275363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Your sample text is here to</a:t>
              </a:r>
            </a:p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give you more </a:t>
              </a:r>
              <a:r>
                <a:rPr lang="en-US" sz="1400" dirty="0" err="1">
                  <a:latin typeface="Roboto" panose="02000000000000000000" pitchFamily="2" charset="0"/>
                  <a:ea typeface="Roboto" panose="02000000000000000000" pitchFamily="2" charset="0"/>
                </a:rPr>
                <a:t>confort</a:t>
              </a:r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 to write</a:t>
              </a:r>
            </a:p>
            <a:p>
              <a:r>
                <a:rPr lang="en-US" sz="1400" dirty="0">
                  <a:latin typeface="Roboto" panose="02000000000000000000" pitchFamily="2" charset="0"/>
                  <a:ea typeface="Roboto" panose="02000000000000000000" pitchFamily="2" charset="0"/>
                </a:rPr>
                <a:t>own text instead.</a:t>
              </a:r>
            </a:p>
          </p:txBody>
        </p:sp>
      </p:grpSp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3B9D9205-6638-45AA-AC82-61BC9CBA3226}"/>
              </a:ext>
            </a:extLst>
          </p:cNvPr>
          <p:cNvPicPr>
            <a:picLocks noGrp="1" noChangeAspect="1"/>
          </p:cNvPicPr>
          <p:nvPr>
            <p:ph type="pic" sz="quarter" idx="14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58" t="2469" r="3443" b="24410"/>
          <a:stretch/>
        </p:blipFill>
        <p:spPr>
          <a:xfrm>
            <a:off x="-2" y="434357"/>
            <a:ext cx="5334002" cy="6187443"/>
          </a:xfrm>
        </p:spPr>
      </p:pic>
    </p:spTree>
    <p:extLst>
      <p:ext uri="{BB962C8B-B14F-4D97-AF65-F5344CB8AC3E}">
        <p14:creationId xmlns:p14="http://schemas.microsoft.com/office/powerpoint/2010/main" val="4172936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6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20C63B1-83E0-4BBE-B7A6-EA8DE74AC106}"/>
              </a:ext>
            </a:extLst>
          </p:cNvPr>
          <p:cNvPicPr>
            <a:picLocks noGrp="1" noChangeAspect="1"/>
          </p:cNvPicPr>
          <p:nvPr>
            <p:ph type="pic" sz="quarter" idx="14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46" b="33646"/>
          <a:stretch>
            <a:fillRect/>
          </a:stretch>
        </p:blipFill>
        <p:spPr/>
      </p:pic>
      <p:sp>
        <p:nvSpPr>
          <p:cNvPr id="18" name="Slide Number Placeholder 1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0FDCCA45-55DD-4B3F-8C12-CFB164C9A4F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21" name="Title 20">
            <a:extLst>
              <a:ext uri="{FF2B5EF4-FFF2-40B4-BE49-F238E27FC236}">
                <a16:creationId xmlns:a16="http://schemas.microsoft.com/office/drawing/2014/main" id="{C4F99B47-F009-4018-A602-1F9B451051A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81013"/>
            <a:ext cx="10515600" cy="679450"/>
          </a:xfrm>
        </p:spPr>
        <p:txBody>
          <a:bodyPr/>
          <a:lstStyle/>
          <a:p>
            <a:r>
              <a:rPr lang="en-US" sz="3600" b="1" dirty="0"/>
              <a:t>Our</a:t>
            </a:r>
            <a:r>
              <a:rPr lang="en-US" sz="3600" dirty="0"/>
              <a:t> </a:t>
            </a:r>
            <a:r>
              <a:rPr lang="en-US" sz="3600" b="1" dirty="0"/>
              <a:t>Team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396FDE0B-877A-49E9-9D36-61506DB75EAA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135063"/>
            <a:ext cx="10515600" cy="2444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 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/>
              <a:t>agam</a:t>
            </a:r>
            <a:r>
              <a:rPr lang="en-US" dirty="0"/>
              <a:t> facer </a:t>
            </a:r>
            <a:r>
              <a:rPr lang="en-US" dirty="0" err="1"/>
              <a:t>modo</a:t>
            </a:r>
            <a:r>
              <a:rPr lang="en-US" dirty="0"/>
              <a:t> data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A5D0E2A7-DC35-49AA-8B9D-B79B2D30FE3C}"/>
              </a:ext>
            </a:extLst>
          </p:cNvPr>
          <p:cNvSpPr/>
          <p:nvPr/>
        </p:nvSpPr>
        <p:spPr>
          <a:xfrm>
            <a:off x="7880009" y="1987927"/>
            <a:ext cx="3222171" cy="2732165"/>
          </a:xfrm>
          <a:prstGeom prst="rect">
            <a:avLst/>
          </a:prstGeom>
          <a:solidFill>
            <a:schemeClr val="accent4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5972710-DAA4-441D-A034-08F860E5FBCE}"/>
              </a:ext>
            </a:extLst>
          </p:cNvPr>
          <p:cNvSpPr/>
          <p:nvPr/>
        </p:nvSpPr>
        <p:spPr>
          <a:xfrm>
            <a:off x="1089822" y="3644598"/>
            <a:ext cx="3222171" cy="2732165"/>
          </a:xfrm>
          <a:prstGeom prst="rect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12ECE7FD-2166-4A33-A25E-2AE678C0A8DA}"/>
              </a:ext>
            </a:extLst>
          </p:cNvPr>
          <p:cNvGrpSpPr/>
          <p:nvPr/>
        </p:nvGrpSpPr>
        <p:grpSpPr>
          <a:xfrm>
            <a:off x="1415890" y="4291545"/>
            <a:ext cx="2570034" cy="1438271"/>
            <a:chOff x="5630527" y="3704118"/>
            <a:chExt cx="2570034" cy="1438271"/>
          </a:xfrm>
        </p:grpSpPr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8AC78A46-CEDE-453D-869F-A20F3597D694}"/>
                </a:ext>
              </a:extLst>
            </p:cNvPr>
            <p:cNvSpPr/>
            <p:nvPr/>
          </p:nvSpPr>
          <p:spPr>
            <a:xfrm>
              <a:off x="6121126" y="4362178"/>
              <a:ext cx="1093589" cy="640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33E5A8D4-77A0-4919-9920-1868E08E1B10}"/>
                </a:ext>
              </a:extLst>
            </p:cNvPr>
            <p:cNvSpPr/>
            <p:nvPr/>
          </p:nvSpPr>
          <p:spPr>
            <a:xfrm>
              <a:off x="6121126" y="4565137"/>
              <a:ext cx="1431020" cy="64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1" name="Rectangle 140">
              <a:extLst>
                <a:ext uri="{FF2B5EF4-FFF2-40B4-BE49-F238E27FC236}">
                  <a16:creationId xmlns:a16="http://schemas.microsoft.com/office/drawing/2014/main" id="{0A81B8CD-46EA-41FD-98D8-95B980B316A5}"/>
                </a:ext>
              </a:extLst>
            </p:cNvPr>
            <p:cNvSpPr/>
            <p:nvPr/>
          </p:nvSpPr>
          <p:spPr>
            <a:xfrm>
              <a:off x="6121126" y="4768096"/>
              <a:ext cx="1576264" cy="640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197C0ADF-3399-408A-839E-D13A7ECF9336}"/>
                </a:ext>
              </a:extLst>
            </p:cNvPr>
            <p:cNvSpPr/>
            <p:nvPr/>
          </p:nvSpPr>
          <p:spPr>
            <a:xfrm>
              <a:off x="6121126" y="4971056"/>
              <a:ext cx="959482" cy="640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4" name="TextBox 50">
              <a:extLst>
                <a:ext uri="{FF2B5EF4-FFF2-40B4-BE49-F238E27FC236}">
                  <a16:creationId xmlns:a16="http://schemas.microsoft.com/office/drawing/2014/main" id="{B0AF0108-F4C0-4898-BDDE-C583D46524A5}"/>
                </a:ext>
              </a:extLst>
            </p:cNvPr>
            <p:cNvSpPr txBox="1"/>
            <p:nvPr/>
          </p:nvSpPr>
          <p:spPr>
            <a:xfrm>
              <a:off x="5630527" y="3704118"/>
              <a:ext cx="194383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r>
                <a:rPr lang="en-US" sz="1400" b="1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14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Heri</a:t>
              </a:r>
              <a:endParaRPr lang="en-US" sz="1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145" name="TextBox 51">
              <a:extLst>
                <a:ext uri="{FF2B5EF4-FFF2-40B4-BE49-F238E27FC236}">
                  <a16:creationId xmlns:a16="http://schemas.microsoft.com/office/drawing/2014/main" id="{A54167B1-A368-47D7-8B1D-017CB3CB1D76}"/>
                </a:ext>
              </a:extLst>
            </p:cNvPr>
            <p:cNvSpPr txBox="1"/>
            <p:nvPr/>
          </p:nvSpPr>
          <p:spPr>
            <a:xfrm>
              <a:off x="5630527" y="4219059"/>
              <a:ext cx="593890" cy="9233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Ai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PSD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HTML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CSS</a:t>
              </a:r>
            </a:p>
          </p:txBody>
        </p:sp>
        <p:sp>
          <p:nvSpPr>
            <p:cNvPr id="146" name="TextBox 52">
              <a:extLst>
                <a:ext uri="{FF2B5EF4-FFF2-40B4-BE49-F238E27FC236}">
                  <a16:creationId xmlns:a16="http://schemas.microsoft.com/office/drawing/2014/main" id="{04C81EA9-285B-46AC-BA5C-DC4B09309A35}"/>
                </a:ext>
              </a:extLst>
            </p:cNvPr>
            <p:cNvSpPr txBox="1"/>
            <p:nvPr/>
          </p:nvSpPr>
          <p:spPr>
            <a:xfrm>
              <a:off x="7063002" y="4222977"/>
              <a:ext cx="1137559" cy="91307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60%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            85%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                 95%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48%</a:t>
              </a:r>
            </a:p>
          </p:txBody>
        </p:sp>
      </p:grpSp>
      <p:grpSp>
        <p:nvGrpSpPr>
          <p:cNvPr id="147" name="Group 146">
            <a:extLst>
              <a:ext uri="{FF2B5EF4-FFF2-40B4-BE49-F238E27FC236}">
                <a16:creationId xmlns:a16="http://schemas.microsoft.com/office/drawing/2014/main" id="{4ADA8909-FA23-4580-B712-9EA741044165}"/>
              </a:ext>
            </a:extLst>
          </p:cNvPr>
          <p:cNvGrpSpPr/>
          <p:nvPr/>
        </p:nvGrpSpPr>
        <p:grpSpPr>
          <a:xfrm>
            <a:off x="8206077" y="2634874"/>
            <a:ext cx="2570034" cy="1438271"/>
            <a:chOff x="5630527" y="3704118"/>
            <a:chExt cx="2570034" cy="1438271"/>
          </a:xfrm>
        </p:grpSpPr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516AC589-0A71-4878-BC11-E824F347DDC5}"/>
                </a:ext>
              </a:extLst>
            </p:cNvPr>
            <p:cNvSpPr/>
            <p:nvPr/>
          </p:nvSpPr>
          <p:spPr>
            <a:xfrm>
              <a:off x="6121126" y="4362178"/>
              <a:ext cx="1093589" cy="6400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B65684E6-ED83-4216-A3AA-870AA5882FC4}"/>
                </a:ext>
              </a:extLst>
            </p:cNvPr>
            <p:cNvSpPr/>
            <p:nvPr/>
          </p:nvSpPr>
          <p:spPr>
            <a:xfrm>
              <a:off x="6121126" y="4565137"/>
              <a:ext cx="1431020" cy="6400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DA8C3928-3A9C-43EB-A2E4-8303BFA6B9DF}"/>
                </a:ext>
              </a:extLst>
            </p:cNvPr>
            <p:cNvSpPr/>
            <p:nvPr/>
          </p:nvSpPr>
          <p:spPr>
            <a:xfrm>
              <a:off x="6121126" y="4768096"/>
              <a:ext cx="1576264" cy="6400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EE6BFB2F-F070-4B73-BBE2-4494281BFE44}"/>
                </a:ext>
              </a:extLst>
            </p:cNvPr>
            <p:cNvSpPr/>
            <p:nvPr/>
          </p:nvSpPr>
          <p:spPr>
            <a:xfrm>
              <a:off x="6121126" y="4971056"/>
              <a:ext cx="959482" cy="6400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2" name="TextBox 50">
              <a:extLst>
                <a:ext uri="{FF2B5EF4-FFF2-40B4-BE49-F238E27FC236}">
                  <a16:creationId xmlns:a16="http://schemas.microsoft.com/office/drawing/2014/main" id="{CBF59EA6-C357-4960-9E12-F21CF55AEEA1}"/>
                </a:ext>
              </a:extLst>
            </p:cNvPr>
            <p:cNvSpPr txBox="1"/>
            <p:nvPr/>
          </p:nvSpPr>
          <p:spPr>
            <a:xfrm>
              <a:off x="5630527" y="3704118"/>
              <a:ext cx="1943838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1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Post Title</a:t>
              </a:r>
            </a:p>
            <a:p>
              <a:r>
                <a:rPr lang="en-US" sz="1400" b="1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Jawa</a:t>
              </a:r>
              <a:r>
                <a:rPr lang="en-US" sz="14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</a:t>
              </a:r>
              <a:r>
                <a:rPr lang="en-US" sz="1400" b="1" dirty="0" err="1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Heri</a:t>
              </a:r>
              <a:endParaRPr lang="en-US" sz="1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153" name="TextBox 51">
              <a:extLst>
                <a:ext uri="{FF2B5EF4-FFF2-40B4-BE49-F238E27FC236}">
                  <a16:creationId xmlns:a16="http://schemas.microsoft.com/office/drawing/2014/main" id="{8FA2EF1C-AB29-4028-A454-D03ED89A4B5D}"/>
                </a:ext>
              </a:extLst>
            </p:cNvPr>
            <p:cNvSpPr txBox="1"/>
            <p:nvPr/>
          </p:nvSpPr>
          <p:spPr>
            <a:xfrm>
              <a:off x="5630527" y="4219059"/>
              <a:ext cx="593890" cy="92333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Ai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PSD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HTML</a:t>
              </a:r>
            </a:p>
            <a:p>
              <a:pPr>
                <a:lnSpc>
                  <a:spcPct val="150000"/>
                </a:lnSpc>
              </a:pPr>
              <a:r>
                <a:rPr lang="en-US" sz="9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CSS</a:t>
              </a:r>
            </a:p>
          </p:txBody>
        </p:sp>
        <p:sp>
          <p:nvSpPr>
            <p:cNvPr id="154" name="TextBox 52">
              <a:extLst>
                <a:ext uri="{FF2B5EF4-FFF2-40B4-BE49-F238E27FC236}">
                  <a16:creationId xmlns:a16="http://schemas.microsoft.com/office/drawing/2014/main" id="{720B834E-51C8-4A34-B8BE-A448A1CA0F29}"/>
                </a:ext>
              </a:extLst>
            </p:cNvPr>
            <p:cNvSpPr txBox="1"/>
            <p:nvPr/>
          </p:nvSpPr>
          <p:spPr>
            <a:xfrm>
              <a:off x="7063002" y="4222977"/>
              <a:ext cx="1137559" cy="913070"/>
            </a:xfrm>
            <a:prstGeom prst="rect">
              <a:avLst/>
            </a:prstGeom>
            <a:noFill/>
          </p:spPr>
          <p:txBody>
            <a:bodyPr wrap="square" numCol="1" spcCol="0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60%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            85%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                     95%</a:t>
              </a:r>
            </a:p>
            <a:p>
              <a:pPr>
                <a:lnSpc>
                  <a:spcPts val="1600"/>
                </a:lnSpc>
              </a:pPr>
              <a:r>
                <a:rPr lang="en-US" sz="800" b="1" dirty="0">
                  <a:solidFill>
                    <a:schemeClr val="bg1"/>
                  </a:solidFill>
                  <a:latin typeface="Roboto" panose="02000000000000000000" pitchFamily="2" charset="0"/>
                  <a:ea typeface="Roboto" panose="02000000000000000000" pitchFamily="2" charset="0"/>
                  <a:cs typeface="Open Sans Extrabold" panose="020B0906030804020204" pitchFamily="34" charset="0"/>
                </a:rPr>
                <a:t>48%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919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E015F"/>
      </a:accent1>
      <a:accent2>
        <a:srgbClr val="EC2127"/>
      </a:accent2>
      <a:accent3>
        <a:srgbClr val="FFC000"/>
      </a:accent3>
      <a:accent4>
        <a:srgbClr val="92D050"/>
      </a:accent4>
      <a:accent5>
        <a:srgbClr val="01CF8F"/>
      </a:accent5>
      <a:accent6>
        <a:srgbClr val="00B0F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14828</TotalTime>
  <Words>931</Words>
  <Application>Microsoft Office PowerPoint</Application>
  <PresentationFormat>Widescreen</PresentationFormat>
  <Paragraphs>238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Lato</vt:lpstr>
      <vt:lpstr>Montserrat</vt:lpstr>
      <vt:lpstr>Montserrat-Regular</vt:lpstr>
      <vt:lpstr>Open Sans</vt:lpstr>
      <vt:lpstr>Open Sans Extrabold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About us</vt:lpstr>
      <vt:lpstr>Our Services</vt:lpstr>
      <vt:lpstr>PowerPoint Presentation</vt:lpstr>
      <vt:lpstr>Our Services</vt:lpstr>
      <vt:lpstr>Our Team</vt:lpstr>
      <vt:lpstr>Our Team</vt:lpstr>
      <vt:lpstr>Our Portfolilo</vt:lpstr>
      <vt:lpstr>Our Portfolio</vt:lpstr>
      <vt:lpstr>Our Portfolilo</vt:lpstr>
      <vt:lpstr>Our Timeline</vt:lpstr>
      <vt:lpstr>PowerPoint Presentation</vt:lpstr>
      <vt:lpstr>Our Timeline</vt:lpstr>
      <vt:lpstr>Our Information</vt:lpstr>
      <vt:lpstr>PowerPoint Presentation</vt:lpstr>
      <vt:lpstr>Our Information</vt:lpstr>
      <vt:lpstr>TEXT SINGLE COLUMN</vt:lpstr>
      <vt:lpstr>SQUARE IMAGE</vt:lpstr>
      <vt:lpstr>Square Image</vt:lpstr>
      <vt:lpstr>Map Project Location</vt:lpstr>
      <vt:lpstr>Map Project Location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Suman Khan</dc:creator>
  <cp:lastModifiedBy>suman sonar</cp:lastModifiedBy>
  <cp:revision>2421</cp:revision>
  <dcterms:created xsi:type="dcterms:W3CDTF">2017-07-18T09:08:44Z</dcterms:created>
  <dcterms:modified xsi:type="dcterms:W3CDTF">2017-12-21T07:51:28Z</dcterms:modified>
</cp:coreProperties>
</file>