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</p:sldIdLst>
  <p:sldSz cx="7589838" cy="106981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46" d="100"/>
          <a:sy n="46" d="100"/>
        </p:scale>
        <p:origin x="232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4D2F52B-E715-4187-82F1-66175D7E7BC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9787" y="598488"/>
            <a:ext cx="1246188" cy="1246188"/>
          </a:xfrm>
          <a:custGeom>
            <a:avLst/>
            <a:gdLst>
              <a:gd name="connsiteX0" fmla="*/ 623094 w 1246188"/>
              <a:gd name="connsiteY0" fmla="*/ 0 h 1246188"/>
              <a:gd name="connsiteX1" fmla="*/ 1246188 w 1246188"/>
              <a:gd name="connsiteY1" fmla="*/ 623094 h 1246188"/>
              <a:gd name="connsiteX2" fmla="*/ 623094 w 1246188"/>
              <a:gd name="connsiteY2" fmla="*/ 1246188 h 1246188"/>
              <a:gd name="connsiteX3" fmla="*/ 0 w 1246188"/>
              <a:gd name="connsiteY3" fmla="*/ 623094 h 1246188"/>
              <a:gd name="connsiteX4" fmla="*/ 623094 w 1246188"/>
              <a:gd name="connsiteY4" fmla="*/ 0 h 12461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46188" h="1246188">
                <a:moveTo>
                  <a:pt x="623094" y="0"/>
                </a:moveTo>
                <a:cubicBezTo>
                  <a:pt x="967219" y="0"/>
                  <a:pt x="1246188" y="278969"/>
                  <a:pt x="1246188" y="623094"/>
                </a:cubicBezTo>
                <a:cubicBezTo>
                  <a:pt x="1246188" y="967219"/>
                  <a:pt x="967219" y="1246188"/>
                  <a:pt x="623094" y="1246188"/>
                </a:cubicBezTo>
                <a:cubicBezTo>
                  <a:pt x="278969" y="1246188"/>
                  <a:pt x="0" y="967219"/>
                  <a:pt x="0" y="623094"/>
                </a:cubicBezTo>
                <a:cubicBezTo>
                  <a:pt x="0" y="278969"/>
                  <a:pt x="278969" y="0"/>
                  <a:pt x="62309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5448537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720B7267-A0FE-4BAB-B91A-11B2D6802295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754157" y="637064"/>
            <a:ext cx="1409628" cy="1409628"/>
          </a:xfrm>
          <a:custGeom>
            <a:avLst/>
            <a:gdLst>
              <a:gd name="connsiteX0" fmla="*/ 704814 w 1409628"/>
              <a:gd name="connsiteY0" fmla="*/ 0 h 1409628"/>
              <a:gd name="connsiteX1" fmla="*/ 1409628 w 1409628"/>
              <a:gd name="connsiteY1" fmla="*/ 704814 h 1409628"/>
              <a:gd name="connsiteX2" fmla="*/ 704814 w 1409628"/>
              <a:gd name="connsiteY2" fmla="*/ 1409628 h 1409628"/>
              <a:gd name="connsiteX3" fmla="*/ 0 w 1409628"/>
              <a:gd name="connsiteY3" fmla="*/ 704814 h 1409628"/>
              <a:gd name="connsiteX4" fmla="*/ 704814 w 1409628"/>
              <a:gd name="connsiteY4" fmla="*/ 0 h 14096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09628" h="1409628">
                <a:moveTo>
                  <a:pt x="704814" y="0"/>
                </a:moveTo>
                <a:cubicBezTo>
                  <a:pt x="1094072" y="0"/>
                  <a:pt x="1409628" y="315556"/>
                  <a:pt x="1409628" y="704814"/>
                </a:cubicBezTo>
                <a:cubicBezTo>
                  <a:pt x="1409628" y="1094072"/>
                  <a:pt x="1094072" y="1409628"/>
                  <a:pt x="704814" y="1409628"/>
                </a:cubicBezTo>
                <a:cubicBezTo>
                  <a:pt x="315556" y="1409628"/>
                  <a:pt x="0" y="1094072"/>
                  <a:pt x="0" y="704814"/>
                </a:cubicBezTo>
                <a:cubicBezTo>
                  <a:pt x="0" y="315556"/>
                  <a:pt x="315556" y="0"/>
                  <a:pt x="70481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4836064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21802" y="569580"/>
            <a:ext cx="6546235" cy="20678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1802" y="2847891"/>
            <a:ext cx="6546235" cy="678788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21801" y="9915615"/>
            <a:ext cx="1707714" cy="5695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F6D62B-3700-4F56-9CCB-CE4064D48F31}" type="datetimeFigureOut">
              <a:rPr lang="en-US" smtClean="0"/>
              <a:t>1/29/2018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14134" y="9915615"/>
            <a:ext cx="2561570" cy="5695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60323" y="9915615"/>
            <a:ext cx="1707714" cy="5695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7A9ABE-FBED-4350-81E8-485B49004D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7852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</p:sldLayoutIdLst>
  <p:txStyles>
    <p:titleStyle>
      <a:lvl1pPr algn="l" defTabSz="758952" rtl="0" eaLnBrk="1" latinLnBrk="0" hangingPunct="1">
        <a:lnSpc>
          <a:spcPct val="90000"/>
        </a:lnSpc>
        <a:spcBef>
          <a:spcPct val="0"/>
        </a:spcBef>
        <a:buNone/>
        <a:defRPr sz="365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9738" indent="-189738" algn="l" defTabSz="758952" rtl="0" eaLnBrk="1" latinLnBrk="0" hangingPunct="1">
        <a:lnSpc>
          <a:spcPct val="90000"/>
        </a:lnSpc>
        <a:spcBef>
          <a:spcPts val="830"/>
        </a:spcBef>
        <a:buFont typeface="Arial" panose="020B0604020202020204" pitchFamily="34" charset="0"/>
        <a:buChar char="•"/>
        <a:defRPr sz="2324" kern="1200">
          <a:solidFill>
            <a:schemeClr val="tx1"/>
          </a:solidFill>
          <a:latin typeface="+mn-lt"/>
          <a:ea typeface="+mn-ea"/>
          <a:cs typeface="+mn-cs"/>
        </a:defRPr>
      </a:lvl1pPr>
      <a:lvl2pPr marL="569214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992" kern="1200">
          <a:solidFill>
            <a:schemeClr val="tx1"/>
          </a:solidFill>
          <a:latin typeface="+mn-lt"/>
          <a:ea typeface="+mn-ea"/>
          <a:cs typeface="+mn-cs"/>
        </a:defRPr>
      </a:lvl2pPr>
      <a:lvl3pPr marL="948690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660" kern="1200">
          <a:solidFill>
            <a:schemeClr val="tx1"/>
          </a:solidFill>
          <a:latin typeface="+mn-lt"/>
          <a:ea typeface="+mn-ea"/>
          <a:cs typeface="+mn-cs"/>
        </a:defRPr>
      </a:lvl3pPr>
      <a:lvl4pPr marL="1328166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4pPr>
      <a:lvl5pPr marL="1707642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5pPr>
      <a:lvl6pPr marL="2087118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6pPr>
      <a:lvl7pPr marL="2466594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7pPr>
      <a:lvl8pPr marL="2846070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8pPr>
      <a:lvl9pPr marL="3225546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1pPr>
      <a:lvl2pPr marL="379476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2pPr>
      <a:lvl3pPr marL="758952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3pPr>
      <a:lvl4pPr marL="1138428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4pPr>
      <a:lvl5pPr marL="1517904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5pPr>
      <a:lvl6pPr marL="1897380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6pPr>
      <a:lvl7pPr marL="2276856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7pPr>
      <a:lvl8pPr marL="2656332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8pPr>
      <a:lvl9pPr marL="3035808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Rectangle 8">
            <a:extLst>
              <a:ext uri="{FF2B5EF4-FFF2-40B4-BE49-F238E27FC236}">
                <a16:creationId xmlns:a16="http://schemas.microsoft.com/office/drawing/2014/main" id="{E505B7D7-A14B-4BA1-8337-22B34875E7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588" y="0"/>
            <a:ext cx="2889250" cy="10685463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9CD8A850-C599-4601-BE5D-B098907DA7B1}"/>
              </a:ext>
            </a:extLst>
          </p:cNvPr>
          <p:cNvSpPr/>
          <p:nvPr/>
        </p:nvSpPr>
        <p:spPr>
          <a:xfrm>
            <a:off x="3207385" y="552183"/>
            <a:ext cx="3794125" cy="48397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2800"/>
              </a:lnSpc>
            </a:pPr>
            <a:r>
              <a:rPr lang="en-US" sz="3181" b="1" spc="11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MICHAEL BURCK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B626E479-676C-4B5F-A0D3-B8110F6F404F}"/>
              </a:ext>
            </a:extLst>
          </p:cNvPr>
          <p:cNvSpPr/>
          <p:nvPr/>
        </p:nvSpPr>
        <p:spPr>
          <a:xfrm>
            <a:off x="3330836" y="3570713"/>
            <a:ext cx="3872865" cy="4514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Duis vitae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ornare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semib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Etiam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scelerisque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vita jus</a:t>
            </a:r>
          </a:p>
          <a:p>
            <a:pPr>
              <a:lnSpc>
                <a:spcPts val="1400"/>
              </a:lnSpc>
            </a:pP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Euismod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oranea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lo nisi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1E5163E-EADA-4EB4-AFA7-4AA299764B91}"/>
              </a:ext>
            </a:extLst>
          </p:cNvPr>
          <p:cNvSpPr/>
          <p:nvPr/>
        </p:nvSpPr>
        <p:spPr>
          <a:xfrm>
            <a:off x="3207385" y="934990"/>
            <a:ext cx="2469197" cy="2718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en-US" sz="1000" b="1" spc="11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WEB AND GRAPHIC DESIGNER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C9AFB1DA-3533-4E9A-A82E-D18B834041D9}"/>
              </a:ext>
            </a:extLst>
          </p:cNvPr>
          <p:cNvSpPr/>
          <p:nvPr/>
        </p:nvSpPr>
        <p:spPr>
          <a:xfrm>
            <a:off x="342266" y="2803269"/>
            <a:ext cx="2514917" cy="11695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Nislis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taliquis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is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nislis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aliqui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texts lines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consi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nislis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taliquip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is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nislis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aliqui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texts lines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consi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eleife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ornare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ipsun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enunc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puliv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na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tincidunt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, </a:t>
            </a:r>
          </a:p>
          <a:p>
            <a:pPr>
              <a:lnSpc>
                <a:spcPts val="1400"/>
              </a:lnSpc>
            </a:pP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sdales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at nisi,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eu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tincpulvinar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tincidunt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- it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cidunt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. 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quis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pul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vinar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mellu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sed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or  yes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ero,sdales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at nisi.eu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tincpulvinar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. 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02DFB155-8066-4E38-A8B8-2B6777C4933C}"/>
              </a:ext>
            </a:extLst>
          </p:cNvPr>
          <p:cNvSpPr/>
          <p:nvPr/>
        </p:nvSpPr>
        <p:spPr>
          <a:xfrm>
            <a:off x="342266" y="4974969"/>
            <a:ext cx="2514917" cy="425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2587 Google Avenue, Rose Belle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Vau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Street</a:t>
            </a:r>
          </a:p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New York NY, 51596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67499293-E471-4011-9051-58D0AB7E4A74}"/>
              </a:ext>
            </a:extLst>
          </p:cNvPr>
          <p:cNvSpPr/>
          <p:nvPr/>
        </p:nvSpPr>
        <p:spPr>
          <a:xfrm>
            <a:off x="342266" y="5493129"/>
            <a:ext cx="2514917" cy="5873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P:   +1 562 167 216</a:t>
            </a:r>
          </a:p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E:   email@websitename.com</a:t>
            </a:r>
          </a:p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W:  www.yourwebsitename.com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6DCA3014-D34A-415F-AD20-105BA56BCC51}"/>
              </a:ext>
            </a:extLst>
          </p:cNvPr>
          <p:cNvSpPr/>
          <p:nvPr/>
        </p:nvSpPr>
        <p:spPr>
          <a:xfrm>
            <a:off x="479426" y="7097640"/>
            <a:ext cx="1463675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CONTENT MANAGMENT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47EF6C6F-5B83-46E3-AFFB-DEE60BDB9DE4}"/>
              </a:ext>
            </a:extLst>
          </p:cNvPr>
          <p:cNvSpPr/>
          <p:nvPr/>
        </p:nvSpPr>
        <p:spPr>
          <a:xfrm>
            <a:off x="342266" y="2395509"/>
            <a:ext cx="158559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400" b="1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#  PROFILE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9442F4F4-CBDE-457C-AF08-7D70C80A9893}"/>
              </a:ext>
            </a:extLst>
          </p:cNvPr>
          <p:cNvSpPr/>
          <p:nvPr/>
        </p:nvSpPr>
        <p:spPr>
          <a:xfrm>
            <a:off x="342266" y="4492226"/>
            <a:ext cx="158559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400" b="1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#  CONTACT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A3E8D2D8-F048-4A61-96FB-D004FD4146FA}"/>
              </a:ext>
            </a:extLst>
          </p:cNvPr>
          <p:cNvSpPr/>
          <p:nvPr/>
        </p:nvSpPr>
        <p:spPr>
          <a:xfrm>
            <a:off x="342266" y="6640642"/>
            <a:ext cx="158559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400" b="1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#  EXPERTISE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F0B58C11-B707-4C45-99DD-B823CCE86C09}"/>
              </a:ext>
            </a:extLst>
          </p:cNvPr>
          <p:cNvSpPr/>
          <p:nvPr/>
        </p:nvSpPr>
        <p:spPr>
          <a:xfrm>
            <a:off x="342266" y="8748237"/>
            <a:ext cx="158559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400" b="1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#  PRO SKILLS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869A4B2-6469-4609-9AD9-22EA294E1801}"/>
              </a:ext>
            </a:extLst>
          </p:cNvPr>
          <p:cNvSpPr/>
          <p:nvPr/>
        </p:nvSpPr>
        <p:spPr>
          <a:xfrm>
            <a:off x="2011047" y="7097640"/>
            <a:ext cx="42735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75%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F791B9B3-3C61-4900-A232-038ED9A91152}"/>
              </a:ext>
            </a:extLst>
          </p:cNvPr>
          <p:cNvSpPr/>
          <p:nvPr/>
        </p:nvSpPr>
        <p:spPr>
          <a:xfrm>
            <a:off x="464185" y="7370783"/>
            <a:ext cx="1531621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SOCIAL MEDIA CONTENT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D58F9FCD-19C2-4635-A14D-BA3F4E8A0377}"/>
              </a:ext>
            </a:extLst>
          </p:cNvPr>
          <p:cNvSpPr/>
          <p:nvPr/>
        </p:nvSpPr>
        <p:spPr>
          <a:xfrm>
            <a:off x="1995806" y="7370783"/>
            <a:ext cx="42735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80%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2EF94D15-8AD9-42DA-8CFE-4EB004DB9973}"/>
              </a:ext>
            </a:extLst>
          </p:cNvPr>
          <p:cNvSpPr/>
          <p:nvPr/>
        </p:nvSpPr>
        <p:spPr>
          <a:xfrm>
            <a:off x="479426" y="7643926"/>
            <a:ext cx="1463675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PRODOCT PLACEMENT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5C254C9E-D3DE-4FAE-9908-288AC3393526}"/>
              </a:ext>
            </a:extLst>
          </p:cNvPr>
          <p:cNvSpPr/>
          <p:nvPr/>
        </p:nvSpPr>
        <p:spPr>
          <a:xfrm>
            <a:off x="2011047" y="7643926"/>
            <a:ext cx="42735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85%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B0752A41-4F5B-4845-BC44-420C7FB69349}"/>
              </a:ext>
            </a:extLst>
          </p:cNvPr>
          <p:cNvSpPr/>
          <p:nvPr/>
        </p:nvSpPr>
        <p:spPr>
          <a:xfrm>
            <a:off x="479426" y="7902971"/>
            <a:ext cx="1463675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TIME FLEXBILITY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95B2F3CA-817A-499B-B965-6A6D443F3621}"/>
              </a:ext>
            </a:extLst>
          </p:cNvPr>
          <p:cNvSpPr/>
          <p:nvPr/>
        </p:nvSpPr>
        <p:spPr>
          <a:xfrm>
            <a:off x="2011047" y="7902971"/>
            <a:ext cx="42735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90%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A3EBBD79-521C-4494-92AB-E6E107AEDDE5}"/>
              </a:ext>
            </a:extLst>
          </p:cNvPr>
          <p:cNvSpPr/>
          <p:nvPr/>
        </p:nvSpPr>
        <p:spPr>
          <a:xfrm>
            <a:off x="3431110" y="2561847"/>
            <a:ext cx="158559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500" b="1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EDUCATION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1FDF7822-4A25-417C-9F4D-355751FCA5C1}"/>
              </a:ext>
            </a:extLst>
          </p:cNvPr>
          <p:cNvSpPr/>
          <p:nvPr/>
        </p:nvSpPr>
        <p:spPr>
          <a:xfrm>
            <a:off x="266066" y="9191174"/>
            <a:ext cx="835750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b="1" dirty="0" err="1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Wordpress</a:t>
            </a:r>
            <a:endParaRPr lang="en-US" sz="1050" b="1" dirty="0">
              <a:solidFill>
                <a:schemeClr val="accent1"/>
              </a:solidFill>
              <a:latin typeface="Palanquin SemiBold" panose="020B0004020203020204" pitchFamily="34" charset="0"/>
              <a:cs typeface="Palanquin SemiBold" panose="020B0004020203020204" pitchFamily="34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9F4C8440-85D1-4833-9FA2-E2A42E698401}"/>
              </a:ext>
            </a:extLst>
          </p:cNvPr>
          <p:cNvSpPr/>
          <p:nvPr/>
        </p:nvSpPr>
        <p:spPr>
          <a:xfrm>
            <a:off x="266066" y="9566496"/>
            <a:ext cx="835750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Photoshop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5E9FCC4-3299-44BE-ACC8-584683A2FCC1}"/>
              </a:ext>
            </a:extLst>
          </p:cNvPr>
          <p:cNvSpPr/>
          <p:nvPr/>
        </p:nvSpPr>
        <p:spPr>
          <a:xfrm>
            <a:off x="266066" y="9941818"/>
            <a:ext cx="835750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Java Script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EFD5A196-65BA-469F-A6CC-102579EA353C}"/>
              </a:ext>
            </a:extLst>
          </p:cNvPr>
          <p:cNvSpPr/>
          <p:nvPr/>
        </p:nvSpPr>
        <p:spPr>
          <a:xfrm>
            <a:off x="3404870" y="6862649"/>
            <a:ext cx="2142489" cy="2750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500" b="1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WORK EXEPERIENCE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919B9D2B-F62D-430D-9AE7-FC0E72904AA8}"/>
              </a:ext>
            </a:extLst>
          </p:cNvPr>
          <p:cNvSpPr/>
          <p:nvPr/>
        </p:nvSpPr>
        <p:spPr>
          <a:xfrm>
            <a:off x="3330836" y="3038476"/>
            <a:ext cx="2055290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 Medium" panose="020B0004020203020204" pitchFamily="34" charset="0"/>
                <a:cs typeface="Palanquin Medium" panose="020B0004020203020204" pitchFamily="34" charset="0"/>
              </a:rPr>
              <a:t>BECHELOR OF ART DIRECTOR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46BE68AA-D80D-4DA4-933B-1D62F6F33C07}"/>
              </a:ext>
            </a:extLst>
          </p:cNvPr>
          <p:cNvSpPr/>
          <p:nvPr/>
        </p:nvSpPr>
        <p:spPr>
          <a:xfrm>
            <a:off x="3330836" y="4079035"/>
            <a:ext cx="2055290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 Medium" panose="020B0004020203020204" pitchFamily="34" charset="0"/>
                <a:cs typeface="Palanquin Medium" panose="020B0004020203020204" pitchFamily="34" charset="0"/>
              </a:rPr>
              <a:t>BECHELOR OF ART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BB622B7B-7C35-480A-85EC-02F9E4121A5C}"/>
              </a:ext>
            </a:extLst>
          </p:cNvPr>
          <p:cNvSpPr/>
          <p:nvPr/>
        </p:nvSpPr>
        <p:spPr>
          <a:xfrm>
            <a:off x="3330836" y="5119595"/>
            <a:ext cx="2055290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 Medium" panose="020B0004020203020204" pitchFamily="34" charset="0"/>
                <a:cs typeface="Palanquin Medium" panose="020B0004020203020204" pitchFamily="34" charset="0"/>
              </a:rPr>
              <a:t>CERTIFICATE OF TRAINIC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DDB24923-F5E4-4369-9612-8812DF8DA45B}"/>
              </a:ext>
            </a:extLst>
          </p:cNvPr>
          <p:cNvSpPr/>
          <p:nvPr/>
        </p:nvSpPr>
        <p:spPr>
          <a:xfrm>
            <a:off x="3330836" y="7326145"/>
            <a:ext cx="2055290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 Medium" panose="020B0004020203020204" pitchFamily="34" charset="0"/>
                <a:cs typeface="Palanquin Medium" panose="020B0004020203020204" pitchFamily="34" charset="0"/>
              </a:rPr>
              <a:t>OPEN &amp; CREATIVE LAND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08031E6E-8336-49D6-BF8E-3EBA4A1A5EB6}"/>
              </a:ext>
            </a:extLst>
          </p:cNvPr>
          <p:cNvSpPr/>
          <p:nvPr/>
        </p:nvSpPr>
        <p:spPr>
          <a:xfrm>
            <a:off x="3330836" y="8377705"/>
            <a:ext cx="2055290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 Medium" panose="020B0004020203020204" pitchFamily="34" charset="0"/>
                <a:cs typeface="Palanquin Medium" panose="020B0004020203020204" pitchFamily="34" charset="0"/>
              </a:rPr>
              <a:t>OPEN &amp; CREATIVE LAND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AC98A80A-B49B-4B29-B548-CB8E4C469E47}"/>
              </a:ext>
            </a:extLst>
          </p:cNvPr>
          <p:cNvSpPr/>
          <p:nvPr/>
        </p:nvSpPr>
        <p:spPr>
          <a:xfrm>
            <a:off x="3330836" y="9419316"/>
            <a:ext cx="2055290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 Medium" panose="020B0004020203020204" pitchFamily="34" charset="0"/>
                <a:cs typeface="Palanquin Medium" panose="020B0004020203020204" pitchFamily="34" charset="0"/>
              </a:rPr>
              <a:t>OPEN &amp; CREATIVE LAND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6794371A-26C3-4956-8D0D-601EBBCB1059}"/>
              </a:ext>
            </a:extLst>
          </p:cNvPr>
          <p:cNvSpPr/>
          <p:nvPr/>
        </p:nvSpPr>
        <p:spPr>
          <a:xfrm>
            <a:off x="3330836" y="3340623"/>
            <a:ext cx="226224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Senior UI Designer in San Francisco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1B848058-EB60-43FD-B752-3FD648F7D2A6}"/>
              </a:ext>
            </a:extLst>
          </p:cNvPr>
          <p:cNvSpPr/>
          <p:nvPr/>
        </p:nvSpPr>
        <p:spPr>
          <a:xfrm>
            <a:off x="3330836" y="4375559"/>
            <a:ext cx="226224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Senior UI Designer in San Francisco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CEA9E789-EF77-4A6B-A94F-0A479C1BF141}"/>
              </a:ext>
            </a:extLst>
          </p:cNvPr>
          <p:cNvSpPr/>
          <p:nvPr/>
        </p:nvSpPr>
        <p:spPr>
          <a:xfrm>
            <a:off x="3330836" y="5410494"/>
            <a:ext cx="226224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Senior UI Designer in San Francisco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C89D58E5-E10B-4589-B670-AFFE5321EF42}"/>
              </a:ext>
            </a:extLst>
          </p:cNvPr>
          <p:cNvSpPr/>
          <p:nvPr/>
        </p:nvSpPr>
        <p:spPr>
          <a:xfrm>
            <a:off x="3330836" y="7641405"/>
            <a:ext cx="226224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Senior UI Designer in San Francisco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5F6C498A-7748-4F2F-9958-DFE2C77E1E6A}"/>
              </a:ext>
            </a:extLst>
          </p:cNvPr>
          <p:cNvSpPr/>
          <p:nvPr/>
        </p:nvSpPr>
        <p:spPr>
          <a:xfrm>
            <a:off x="3330836" y="8687338"/>
            <a:ext cx="226224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Senior UI Designer in San Francisco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0782B9C6-523B-44A4-A746-492F4A43F1C7}"/>
              </a:ext>
            </a:extLst>
          </p:cNvPr>
          <p:cNvSpPr/>
          <p:nvPr/>
        </p:nvSpPr>
        <p:spPr>
          <a:xfrm>
            <a:off x="3330836" y="9711190"/>
            <a:ext cx="226224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05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Senior UI Designer in San Francisco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CBAB88BD-4FB5-4F4E-A3C3-A2F312006512}"/>
              </a:ext>
            </a:extLst>
          </p:cNvPr>
          <p:cNvSpPr/>
          <p:nvPr/>
        </p:nvSpPr>
        <p:spPr>
          <a:xfrm>
            <a:off x="3330836" y="4612192"/>
            <a:ext cx="3872865" cy="4514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Duis vitae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ornare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semib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Etiam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scelerisque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vita jus</a:t>
            </a:r>
          </a:p>
          <a:p>
            <a:pPr>
              <a:lnSpc>
                <a:spcPts val="1400"/>
              </a:lnSpc>
            </a:pP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Euismod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oranea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lo nisi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D8614BF4-4316-4414-8D23-5E8BE254AFD1}"/>
              </a:ext>
            </a:extLst>
          </p:cNvPr>
          <p:cNvSpPr/>
          <p:nvPr/>
        </p:nvSpPr>
        <p:spPr>
          <a:xfrm>
            <a:off x="3330836" y="5653671"/>
            <a:ext cx="3872865" cy="4514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Duis vitae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ornare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semib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Etiam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scelerisque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vita jus</a:t>
            </a:r>
          </a:p>
          <a:p>
            <a:pPr>
              <a:lnSpc>
                <a:spcPts val="1400"/>
              </a:lnSpc>
            </a:pP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Euismod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oranea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lo nisi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5FB4CB4E-CB7E-4EAB-908D-4EA7CEC92082}"/>
              </a:ext>
            </a:extLst>
          </p:cNvPr>
          <p:cNvSpPr/>
          <p:nvPr/>
        </p:nvSpPr>
        <p:spPr>
          <a:xfrm>
            <a:off x="3330836" y="7844586"/>
            <a:ext cx="3872865" cy="4514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Duis vitae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ornare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semib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Etiam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scelerisque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vita jus</a:t>
            </a:r>
          </a:p>
          <a:p>
            <a:pPr>
              <a:lnSpc>
                <a:spcPts val="1400"/>
              </a:lnSpc>
            </a:pP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Euismod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oranea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lo nisi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04243600-7517-47FB-85F3-CDF13B519B4F}"/>
              </a:ext>
            </a:extLst>
          </p:cNvPr>
          <p:cNvSpPr/>
          <p:nvPr/>
        </p:nvSpPr>
        <p:spPr>
          <a:xfrm>
            <a:off x="3330836" y="8893552"/>
            <a:ext cx="3872865" cy="4514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Duis vitae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ornare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semib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Etiam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scelerisque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vita jus</a:t>
            </a:r>
          </a:p>
          <a:p>
            <a:pPr>
              <a:lnSpc>
                <a:spcPts val="1400"/>
              </a:lnSpc>
            </a:pP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Euismod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oranea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lo nisi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48C4977-9C02-46A6-84A2-CDF780A05472}"/>
              </a:ext>
            </a:extLst>
          </p:cNvPr>
          <p:cNvSpPr/>
          <p:nvPr/>
        </p:nvSpPr>
        <p:spPr>
          <a:xfrm>
            <a:off x="3330836" y="9919337"/>
            <a:ext cx="3872865" cy="4514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Duis vitae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ornare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semib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Etiam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scelerisque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vita jus</a:t>
            </a:r>
          </a:p>
          <a:p>
            <a:pPr>
              <a:lnSpc>
                <a:spcPts val="1400"/>
              </a:lnSpc>
            </a:pP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Euismod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oranea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ante.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Mor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met vita us </a:t>
            </a:r>
            <a:r>
              <a:rPr lang="en-US" sz="9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scerisque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nisi lo nisi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0908411F-7842-4617-AE3A-60152D268D09}"/>
              </a:ext>
            </a:extLst>
          </p:cNvPr>
          <p:cNvSpPr/>
          <p:nvPr/>
        </p:nvSpPr>
        <p:spPr>
          <a:xfrm>
            <a:off x="6516428" y="7342521"/>
            <a:ext cx="713943" cy="2718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2015-Now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68BB7DBE-1E0B-49A1-BE59-25E27A62484F}"/>
              </a:ext>
            </a:extLst>
          </p:cNvPr>
          <p:cNvSpPr/>
          <p:nvPr/>
        </p:nvSpPr>
        <p:spPr>
          <a:xfrm>
            <a:off x="6516428" y="8379753"/>
            <a:ext cx="713943" cy="2718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2015-Now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3C6AF4FA-AEDB-41D9-83F6-D81C6020FC44}"/>
              </a:ext>
            </a:extLst>
          </p:cNvPr>
          <p:cNvSpPr/>
          <p:nvPr/>
        </p:nvSpPr>
        <p:spPr>
          <a:xfrm>
            <a:off x="6516428" y="9416985"/>
            <a:ext cx="713943" cy="2718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2015-Now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BDC8F3F2-E5C4-4593-B350-8C8B38B7EE76}"/>
              </a:ext>
            </a:extLst>
          </p:cNvPr>
          <p:cNvSpPr/>
          <p:nvPr/>
        </p:nvSpPr>
        <p:spPr>
          <a:xfrm>
            <a:off x="6459538" y="5141276"/>
            <a:ext cx="770833" cy="2718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2008 - 2013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962EBFA8-5ABE-42E7-8A32-B694EAEFE9D1}"/>
              </a:ext>
            </a:extLst>
          </p:cNvPr>
          <p:cNvSpPr/>
          <p:nvPr/>
        </p:nvSpPr>
        <p:spPr>
          <a:xfrm>
            <a:off x="6485948" y="4092174"/>
            <a:ext cx="744423" cy="2718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2013 - 2014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053A34EF-4215-4EA4-8803-314EA78E6496}"/>
              </a:ext>
            </a:extLst>
          </p:cNvPr>
          <p:cNvSpPr/>
          <p:nvPr/>
        </p:nvSpPr>
        <p:spPr>
          <a:xfrm>
            <a:off x="6459538" y="3051486"/>
            <a:ext cx="770833" cy="2718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4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2014 - 2016</a:t>
            </a:r>
          </a:p>
        </p:txBody>
      </p:sp>
      <p:sp>
        <p:nvSpPr>
          <p:cNvPr id="68" name="Rectangle 5">
            <a:extLst>
              <a:ext uri="{FF2B5EF4-FFF2-40B4-BE49-F238E27FC236}">
                <a16:creationId xmlns:a16="http://schemas.microsoft.com/office/drawing/2014/main" id="{BABD6C6B-366A-4EFE-9A36-27946D97CF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51200" y="3197787"/>
            <a:ext cx="9525" cy="2792413"/>
          </a:xfrm>
          <a:prstGeom prst="rect">
            <a:avLst/>
          </a:pr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9" name="Rectangle 6">
            <a:extLst>
              <a:ext uri="{FF2B5EF4-FFF2-40B4-BE49-F238E27FC236}">
                <a16:creationId xmlns:a16="http://schemas.microsoft.com/office/drawing/2014/main" id="{340D1AE7-AD00-41E5-96AD-40B58D5211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51200" y="7459919"/>
            <a:ext cx="9525" cy="2819400"/>
          </a:xfrm>
          <a:prstGeom prst="rect">
            <a:avLst/>
          </a:pr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0" name="Rectangle 7">
            <a:extLst>
              <a:ext uri="{FF2B5EF4-FFF2-40B4-BE49-F238E27FC236}">
                <a16:creationId xmlns:a16="http://schemas.microsoft.com/office/drawing/2014/main" id="{C71F9A80-F219-4BA5-9A59-14BDCEF6D36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22625" y="2875524"/>
            <a:ext cx="3933825" cy="9525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3" name="Freeform 10">
            <a:extLst>
              <a:ext uri="{FF2B5EF4-FFF2-40B4-BE49-F238E27FC236}">
                <a16:creationId xmlns:a16="http://schemas.microsoft.com/office/drawing/2014/main" id="{2CB8A736-427D-45CE-A131-58692231F731}"/>
              </a:ext>
            </a:extLst>
          </p:cNvPr>
          <p:cNvSpPr>
            <a:spLocks noEditPoints="1"/>
          </p:cNvSpPr>
          <p:nvPr/>
        </p:nvSpPr>
        <p:spPr bwMode="auto">
          <a:xfrm>
            <a:off x="3249613" y="6862649"/>
            <a:ext cx="180975" cy="180975"/>
          </a:xfrm>
          <a:custGeom>
            <a:avLst/>
            <a:gdLst>
              <a:gd name="T0" fmla="*/ 2 w 58"/>
              <a:gd name="T1" fmla="*/ 49 h 58"/>
              <a:gd name="T2" fmla="*/ 2 w 58"/>
              <a:gd name="T3" fmla="*/ 56 h 58"/>
              <a:gd name="T4" fmla="*/ 6 w 58"/>
              <a:gd name="T5" fmla="*/ 58 h 58"/>
              <a:gd name="T6" fmla="*/ 9 w 58"/>
              <a:gd name="T7" fmla="*/ 56 h 58"/>
              <a:gd name="T8" fmla="*/ 27 w 58"/>
              <a:gd name="T9" fmla="*/ 39 h 58"/>
              <a:gd name="T10" fmla="*/ 19 w 58"/>
              <a:gd name="T11" fmla="*/ 31 h 58"/>
              <a:gd name="T12" fmla="*/ 2 w 58"/>
              <a:gd name="T13" fmla="*/ 49 h 58"/>
              <a:gd name="T14" fmla="*/ 46 w 58"/>
              <a:gd name="T15" fmla="*/ 16 h 58"/>
              <a:gd name="T16" fmla="*/ 54 w 58"/>
              <a:gd name="T17" fmla="*/ 12 h 58"/>
              <a:gd name="T18" fmla="*/ 58 w 58"/>
              <a:gd name="T19" fmla="*/ 4 h 58"/>
              <a:gd name="T20" fmla="*/ 54 w 58"/>
              <a:gd name="T21" fmla="*/ 0 h 58"/>
              <a:gd name="T22" fmla="*/ 46 w 58"/>
              <a:gd name="T23" fmla="*/ 4 h 58"/>
              <a:gd name="T24" fmla="*/ 42 w 58"/>
              <a:gd name="T25" fmla="*/ 12 h 58"/>
              <a:gd name="T26" fmla="*/ 33 w 58"/>
              <a:gd name="T27" fmla="*/ 21 h 58"/>
              <a:gd name="T28" fmla="*/ 37 w 58"/>
              <a:gd name="T29" fmla="*/ 25 h 58"/>
              <a:gd name="T30" fmla="*/ 46 w 58"/>
              <a:gd name="T31" fmla="*/ 16 h 58"/>
              <a:gd name="T32" fmla="*/ 48 w 58"/>
              <a:gd name="T33" fmla="*/ 36 h 58"/>
              <a:gd name="T34" fmla="*/ 47 w 58"/>
              <a:gd name="T35" fmla="*/ 36 h 58"/>
              <a:gd name="T36" fmla="*/ 43 w 58"/>
              <a:gd name="T37" fmla="*/ 37 h 58"/>
              <a:gd name="T38" fmla="*/ 21 w 58"/>
              <a:gd name="T39" fmla="*/ 15 h 58"/>
              <a:gd name="T40" fmla="*/ 22 w 58"/>
              <a:gd name="T41" fmla="*/ 11 h 58"/>
              <a:gd name="T42" fmla="*/ 22 w 58"/>
              <a:gd name="T43" fmla="*/ 10 h 58"/>
              <a:gd name="T44" fmla="*/ 11 w 58"/>
              <a:gd name="T45" fmla="*/ 0 h 58"/>
              <a:gd name="T46" fmla="*/ 6 w 58"/>
              <a:gd name="T47" fmla="*/ 1 h 58"/>
              <a:gd name="T48" fmla="*/ 14 w 58"/>
              <a:gd name="T49" fmla="*/ 9 h 58"/>
              <a:gd name="T50" fmla="*/ 14 w 58"/>
              <a:gd name="T51" fmla="*/ 10 h 58"/>
              <a:gd name="T52" fmla="*/ 14 w 58"/>
              <a:gd name="T53" fmla="*/ 14 h 58"/>
              <a:gd name="T54" fmla="*/ 11 w 58"/>
              <a:gd name="T55" fmla="*/ 15 h 58"/>
              <a:gd name="T56" fmla="*/ 10 w 58"/>
              <a:gd name="T57" fmla="*/ 14 h 58"/>
              <a:gd name="T58" fmla="*/ 8 w 58"/>
              <a:gd name="T59" fmla="*/ 14 h 58"/>
              <a:gd name="T60" fmla="*/ 1 w 58"/>
              <a:gd name="T61" fmla="*/ 7 h 58"/>
              <a:gd name="T62" fmla="*/ 0 w 58"/>
              <a:gd name="T63" fmla="*/ 11 h 58"/>
              <a:gd name="T64" fmla="*/ 10 w 58"/>
              <a:gd name="T65" fmla="*/ 22 h 58"/>
              <a:gd name="T66" fmla="*/ 11 w 58"/>
              <a:gd name="T67" fmla="*/ 22 h 58"/>
              <a:gd name="T68" fmla="*/ 15 w 58"/>
              <a:gd name="T69" fmla="*/ 21 h 58"/>
              <a:gd name="T70" fmla="*/ 37 w 58"/>
              <a:gd name="T71" fmla="*/ 43 h 58"/>
              <a:gd name="T72" fmla="*/ 36 w 58"/>
              <a:gd name="T73" fmla="*/ 47 h 58"/>
              <a:gd name="T74" fmla="*/ 36 w 58"/>
              <a:gd name="T75" fmla="*/ 48 h 58"/>
              <a:gd name="T76" fmla="*/ 47 w 58"/>
              <a:gd name="T77" fmla="*/ 58 h 58"/>
              <a:gd name="T78" fmla="*/ 52 w 58"/>
              <a:gd name="T79" fmla="*/ 57 h 58"/>
              <a:gd name="T80" fmla="*/ 44 w 58"/>
              <a:gd name="T81" fmla="*/ 50 h 58"/>
              <a:gd name="T82" fmla="*/ 44 w 58"/>
              <a:gd name="T83" fmla="*/ 48 h 58"/>
              <a:gd name="T84" fmla="*/ 44 w 58"/>
              <a:gd name="T85" fmla="*/ 45 h 58"/>
              <a:gd name="T86" fmla="*/ 47 w 58"/>
              <a:gd name="T87" fmla="*/ 43 h 58"/>
              <a:gd name="T88" fmla="*/ 48 w 58"/>
              <a:gd name="T89" fmla="*/ 44 h 58"/>
              <a:gd name="T90" fmla="*/ 49 w 58"/>
              <a:gd name="T91" fmla="*/ 45 h 58"/>
              <a:gd name="T92" fmla="*/ 57 w 58"/>
              <a:gd name="T93" fmla="*/ 52 h 58"/>
              <a:gd name="T94" fmla="*/ 58 w 58"/>
              <a:gd name="T95" fmla="*/ 47 h 58"/>
              <a:gd name="T96" fmla="*/ 48 w 58"/>
              <a:gd name="T97" fmla="*/ 36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58" h="58">
                <a:moveTo>
                  <a:pt x="2" y="49"/>
                </a:moveTo>
                <a:cubicBezTo>
                  <a:pt x="0" y="51"/>
                  <a:pt x="0" y="54"/>
                  <a:pt x="2" y="56"/>
                </a:cubicBezTo>
                <a:cubicBezTo>
                  <a:pt x="3" y="57"/>
                  <a:pt x="4" y="58"/>
                  <a:pt x="6" y="58"/>
                </a:cubicBezTo>
                <a:cubicBezTo>
                  <a:pt x="7" y="58"/>
                  <a:pt x="8" y="57"/>
                  <a:pt x="9" y="56"/>
                </a:cubicBezTo>
                <a:cubicBezTo>
                  <a:pt x="27" y="39"/>
                  <a:pt x="27" y="39"/>
                  <a:pt x="27" y="39"/>
                </a:cubicBezTo>
                <a:cubicBezTo>
                  <a:pt x="19" y="31"/>
                  <a:pt x="19" y="31"/>
                  <a:pt x="19" y="31"/>
                </a:cubicBezTo>
                <a:lnTo>
                  <a:pt x="2" y="49"/>
                </a:lnTo>
                <a:close/>
                <a:moveTo>
                  <a:pt x="46" y="16"/>
                </a:moveTo>
                <a:cubicBezTo>
                  <a:pt x="54" y="12"/>
                  <a:pt x="54" y="12"/>
                  <a:pt x="54" y="12"/>
                </a:cubicBezTo>
                <a:cubicBezTo>
                  <a:pt x="58" y="4"/>
                  <a:pt x="58" y="4"/>
                  <a:pt x="58" y="4"/>
                </a:cubicBezTo>
                <a:cubicBezTo>
                  <a:pt x="54" y="0"/>
                  <a:pt x="54" y="0"/>
                  <a:pt x="54" y="0"/>
                </a:cubicBezTo>
                <a:cubicBezTo>
                  <a:pt x="46" y="4"/>
                  <a:pt x="46" y="4"/>
                  <a:pt x="46" y="4"/>
                </a:cubicBezTo>
                <a:cubicBezTo>
                  <a:pt x="42" y="12"/>
                  <a:pt x="42" y="12"/>
                  <a:pt x="42" y="12"/>
                </a:cubicBezTo>
                <a:cubicBezTo>
                  <a:pt x="33" y="21"/>
                  <a:pt x="33" y="21"/>
                  <a:pt x="33" y="21"/>
                </a:cubicBezTo>
                <a:cubicBezTo>
                  <a:pt x="37" y="25"/>
                  <a:pt x="37" y="25"/>
                  <a:pt x="37" y="25"/>
                </a:cubicBezTo>
                <a:lnTo>
                  <a:pt x="46" y="16"/>
                </a:lnTo>
                <a:close/>
                <a:moveTo>
                  <a:pt x="48" y="36"/>
                </a:moveTo>
                <a:cubicBezTo>
                  <a:pt x="47" y="36"/>
                  <a:pt x="47" y="36"/>
                  <a:pt x="47" y="36"/>
                </a:cubicBezTo>
                <a:cubicBezTo>
                  <a:pt x="46" y="36"/>
                  <a:pt x="44" y="37"/>
                  <a:pt x="43" y="37"/>
                </a:cubicBezTo>
                <a:cubicBezTo>
                  <a:pt x="21" y="15"/>
                  <a:pt x="21" y="15"/>
                  <a:pt x="21" y="15"/>
                </a:cubicBezTo>
                <a:cubicBezTo>
                  <a:pt x="22" y="14"/>
                  <a:pt x="22" y="12"/>
                  <a:pt x="22" y="11"/>
                </a:cubicBezTo>
                <a:cubicBezTo>
                  <a:pt x="22" y="10"/>
                  <a:pt x="22" y="10"/>
                  <a:pt x="22" y="10"/>
                </a:cubicBezTo>
                <a:cubicBezTo>
                  <a:pt x="21" y="5"/>
                  <a:pt x="17" y="0"/>
                  <a:pt x="11" y="0"/>
                </a:cubicBezTo>
                <a:cubicBezTo>
                  <a:pt x="9" y="0"/>
                  <a:pt x="8" y="1"/>
                  <a:pt x="6" y="1"/>
                </a:cubicBezTo>
                <a:cubicBezTo>
                  <a:pt x="14" y="9"/>
                  <a:pt x="14" y="9"/>
                  <a:pt x="14" y="9"/>
                </a:cubicBezTo>
                <a:cubicBezTo>
                  <a:pt x="14" y="9"/>
                  <a:pt x="14" y="9"/>
                  <a:pt x="14" y="10"/>
                </a:cubicBezTo>
                <a:cubicBezTo>
                  <a:pt x="15" y="11"/>
                  <a:pt x="15" y="13"/>
                  <a:pt x="14" y="14"/>
                </a:cubicBezTo>
                <a:cubicBezTo>
                  <a:pt x="13" y="14"/>
                  <a:pt x="12" y="15"/>
                  <a:pt x="11" y="15"/>
                </a:cubicBezTo>
                <a:cubicBezTo>
                  <a:pt x="11" y="15"/>
                  <a:pt x="10" y="15"/>
                  <a:pt x="10" y="14"/>
                </a:cubicBezTo>
                <a:cubicBezTo>
                  <a:pt x="9" y="14"/>
                  <a:pt x="9" y="14"/>
                  <a:pt x="8" y="14"/>
                </a:cubicBezTo>
                <a:cubicBezTo>
                  <a:pt x="1" y="7"/>
                  <a:pt x="1" y="7"/>
                  <a:pt x="1" y="7"/>
                </a:cubicBezTo>
                <a:cubicBezTo>
                  <a:pt x="1" y="8"/>
                  <a:pt x="0" y="9"/>
                  <a:pt x="0" y="11"/>
                </a:cubicBezTo>
                <a:cubicBezTo>
                  <a:pt x="0" y="17"/>
                  <a:pt x="5" y="21"/>
                  <a:pt x="10" y="22"/>
                </a:cubicBezTo>
                <a:cubicBezTo>
                  <a:pt x="11" y="22"/>
                  <a:pt x="11" y="22"/>
                  <a:pt x="11" y="22"/>
                </a:cubicBezTo>
                <a:cubicBezTo>
                  <a:pt x="12" y="22"/>
                  <a:pt x="14" y="22"/>
                  <a:pt x="15" y="21"/>
                </a:cubicBezTo>
                <a:cubicBezTo>
                  <a:pt x="37" y="43"/>
                  <a:pt x="37" y="43"/>
                  <a:pt x="37" y="43"/>
                </a:cubicBezTo>
                <a:cubicBezTo>
                  <a:pt x="36" y="45"/>
                  <a:pt x="36" y="46"/>
                  <a:pt x="36" y="47"/>
                </a:cubicBezTo>
                <a:cubicBezTo>
                  <a:pt x="36" y="48"/>
                  <a:pt x="36" y="48"/>
                  <a:pt x="36" y="48"/>
                </a:cubicBezTo>
                <a:cubicBezTo>
                  <a:pt x="37" y="53"/>
                  <a:pt x="41" y="58"/>
                  <a:pt x="47" y="58"/>
                </a:cubicBezTo>
                <a:cubicBezTo>
                  <a:pt x="49" y="58"/>
                  <a:pt x="50" y="57"/>
                  <a:pt x="52" y="57"/>
                </a:cubicBezTo>
                <a:cubicBezTo>
                  <a:pt x="44" y="50"/>
                  <a:pt x="44" y="50"/>
                  <a:pt x="44" y="50"/>
                </a:cubicBezTo>
                <a:cubicBezTo>
                  <a:pt x="44" y="49"/>
                  <a:pt x="44" y="49"/>
                  <a:pt x="44" y="48"/>
                </a:cubicBezTo>
                <a:cubicBezTo>
                  <a:pt x="43" y="47"/>
                  <a:pt x="43" y="46"/>
                  <a:pt x="44" y="45"/>
                </a:cubicBezTo>
                <a:cubicBezTo>
                  <a:pt x="45" y="44"/>
                  <a:pt x="46" y="43"/>
                  <a:pt x="47" y="43"/>
                </a:cubicBezTo>
                <a:cubicBezTo>
                  <a:pt x="47" y="43"/>
                  <a:pt x="48" y="44"/>
                  <a:pt x="48" y="44"/>
                </a:cubicBezTo>
                <a:cubicBezTo>
                  <a:pt x="49" y="44"/>
                  <a:pt x="49" y="44"/>
                  <a:pt x="49" y="45"/>
                </a:cubicBezTo>
                <a:cubicBezTo>
                  <a:pt x="57" y="52"/>
                  <a:pt x="57" y="52"/>
                  <a:pt x="57" y="52"/>
                </a:cubicBezTo>
                <a:cubicBezTo>
                  <a:pt x="57" y="50"/>
                  <a:pt x="58" y="49"/>
                  <a:pt x="58" y="47"/>
                </a:cubicBezTo>
                <a:cubicBezTo>
                  <a:pt x="58" y="41"/>
                  <a:pt x="53" y="37"/>
                  <a:pt x="48" y="36"/>
                </a:cubicBezTo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2" name="Rectangle 9">
            <a:extLst>
              <a:ext uri="{FF2B5EF4-FFF2-40B4-BE49-F238E27FC236}">
                <a16:creationId xmlns:a16="http://schemas.microsoft.com/office/drawing/2014/main" id="{DD30C675-51CA-4B2C-A80A-F26D73A0F7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588" y="22225"/>
            <a:ext cx="2889250" cy="10663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4" name="Oval 11">
            <a:extLst>
              <a:ext uri="{FF2B5EF4-FFF2-40B4-BE49-F238E27FC236}">
                <a16:creationId xmlns:a16="http://schemas.microsoft.com/office/drawing/2014/main" id="{48F3EBDD-D98B-4493-BF4B-B0A16F0C08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9787" y="598488"/>
            <a:ext cx="1246188" cy="1246188"/>
          </a:xfrm>
          <a:prstGeom prst="ellipse">
            <a:avLst/>
          </a:prstGeom>
          <a:solidFill>
            <a:srgbClr val="BCBEC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53E5A660-981C-4868-B72A-0E67535EA48B}"/>
              </a:ext>
            </a:extLst>
          </p:cNvPr>
          <p:cNvGrpSpPr/>
          <p:nvPr/>
        </p:nvGrpSpPr>
        <p:grpSpPr>
          <a:xfrm>
            <a:off x="3222625" y="2587234"/>
            <a:ext cx="207963" cy="201613"/>
            <a:chOff x="3222625" y="2838450"/>
            <a:chExt cx="207963" cy="201613"/>
          </a:xfrm>
          <a:solidFill>
            <a:schemeClr val="accent1"/>
          </a:solidFill>
        </p:grpSpPr>
        <p:sp>
          <p:nvSpPr>
            <p:cNvPr id="76" name="Freeform 13">
              <a:extLst>
                <a:ext uri="{FF2B5EF4-FFF2-40B4-BE49-F238E27FC236}">
                  <a16:creationId xmlns:a16="http://schemas.microsoft.com/office/drawing/2014/main" id="{3786D582-66A3-48DB-87EA-9C4A3C6B0FA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38500" y="2928938"/>
              <a:ext cx="127000" cy="111125"/>
            </a:xfrm>
            <a:custGeom>
              <a:avLst/>
              <a:gdLst>
                <a:gd name="T0" fmla="*/ 15 w 41"/>
                <a:gd name="T1" fmla="*/ 0 h 36"/>
                <a:gd name="T2" fmla="*/ 14 w 41"/>
                <a:gd name="T3" fmla="*/ 0 h 36"/>
                <a:gd name="T4" fmla="*/ 5 w 41"/>
                <a:gd name="T5" fmla="*/ 1 h 36"/>
                <a:gd name="T6" fmla="*/ 4 w 41"/>
                <a:gd name="T7" fmla="*/ 1 h 36"/>
                <a:gd name="T8" fmla="*/ 4 w 41"/>
                <a:gd name="T9" fmla="*/ 12 h 36"/>
                <a:gd name="T10" fmla="*/ 8 w 41"/>
                <a:gd name="T11" fmla="*/ 22 h 36"/>
                <a:gd name="T12" fmla="*/ 5 w 41"/>
                <a:gd name="T13" fmla="*/ 27 h 36"/>
                <a:gd name="T14" fmla="*/ 9 w 41"/>
                <a:gd name="T15" fmla="*/ 24 h 36"/>
                <a:gd name="T16" fmla="*/ 11 w 41"/>
                <a:gd name="T17" fmla="*/ 25 h 36"/>
                <a:gd name="T18" fmla="*/ 12 w 41"/>
                <a:gd name="T19" fmla="*/ 30 h 36"/>
                <a:gd name="T20" fmla="*/ 14 w 41"/>
                <a:gd name="T21" fmla="*/ 27 h 36"/>
                <a:gd name="T22" fmla="*/ 29 w 41"/>
                <a:gd name="T23" fmla="*/ 34 h 36"/>
                <a:gd name="T24" fmla="*/ 33 w 41"/>
                <a:gd name="T25" fmla="*/ 36 h 36"/>
                <a:gd name="T26" fmla="*/ 38 w 41"/>
                <a:gd name="T27" fmla="*/ 21 h 36"/>
                <a:gd name="T28" fmla="*/ 13 w 41"/>
                <a:gd name="T29" fmla="*/ 17 h 36"/>
                <a:gd name="T30" fmla="*/ 2 w 41"/>
                <a:gd name="T31" fmla="*/ 8 h 36"/>
                <a:gd name="T32" fmla="*/ 14 w 41"/>
                <a:gd name="T33" fmla="*/ 13 h 36"/>
                <a:gd name="T34" fmla="*/ 15 w 41"/>
                <a:gd name="T35" fmla="*/ 11 h 36"/>
                <a:gd name="T36" fmla="*/ 13 w 41"/>
                <a:gd name="T37" fmla="*/ 2 h 36"/>
                <a:gd name="T38" fmla="*/ 15 w 41"/>
                <a:gd name="T39" fmla="*/ 11 h 36"/>
                <a:gd name="T40" fmla="*/ 18 w 41"/>
                <a:gd name="T41" fmla="*/ 16 h 36"/>
                <a:gd name="T42" fmla="*/ 27 w 41"/>
                <a:gd name="T43" fmla="*/ 30 h 36"/>
                <a:gd name="T44" fmla="*/ 38 w 41"/>
                <a:gd name="T45" fmla="*/ 31 h 36"/>
                <a:gd name="T46" fmla="*/ 29 w 41"/>
                <a:gd name="T47" fmla="*/ 22 h 36"/>
                <a:gd name="T48" fmla="*/ 28 w 41"/>
                <a:gd name="T49" fmla="*/ 21 h 36"/>
                <a:gd name="T50" fmla="*/ 24 w 41"/>
                <a:gd name="T51" fmla="*/ 12 h 36"/>
                <a:gd name="T52" fmla="*/ 33 w 41"/>
                <a:gd name="T53" fmla="*/ 20 h 36"/>
                <a:gd name="T54" fmla="*/ 34 w 41"/>
                <a:gd name="T55" fmla="*/ 31 h 36"/>
                <a:gd name="T56" fmla="*/ 37 w 41"/>
                <a:gd name="T57" fmla="*/ 27 h 36"/>
                <a:gd name="T58" fmla="*/ 32 w 41"/>
                <a:gd name="T59" fmla="*/ 23 h 36"/>
                <a:gd name="T60" fmla="*/ 37 w 41"/>
                <a:gd name="T61" fmla="*/ 22 h 36"/>
                <a:gd name="T62" fmla="*/ 35 w 41"/>
                <a:gd name="T63" fmla="*/ 28 h 36"/>
                <a:gd name="T64" fmla="*/ 34 w 41"/>
                <a:gd name="T65" fmla="*/ 29 h 36"/>
                <a:gd name="T66" fmla="*/ 32 w 41"/>
                <a:gd name="T67" fmla="*/ 25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1" h="36">
                  <a:moveTo>
                    <a:pt x="36" y="19"/>
                  </a:moveTo>
                  <a:cubicBezTo>
                    <a:pt x="34" y="18"/>
                    <a:pt x="19" y="8"/>
                    <a:pt x="15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0" y="0"/>
                    <a:pt x="8" y="2"/>
                    <a:pt x="6" y="3"/>
                  </a:cubicBezTo>
                  <a:cubicBezTo>
                    <a:pt x="6" y="2"/>
                    <a:pt x="5" y="2"/>
                    <a:pt x="5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1" y="4"/>
                    <a:pt x="0" y="6"/>
                    <a:pt x="1" y="8"/>
                  </a:cubicBezTo>
                  <a:cubicBezTo>
                    <a:pt x="1" y="10"/>
                    <a:pt x="2" y="11"/>
                    <a:pt x="4" y="12"/>
                  </a:cubicBezTo>
                  <a:cubicBezTo>
                    <a:pt x="4" y="12"/>
                    <a:pt x="8" y="15"/>
                    <a:pt x="13" y="19"/>
                  </a:cubicBezTo>
                  <a:cubicBezTo>
                    <a:pt x="12" y="19"/>
                    <a:pt x="9" y="21"/>
                    <a:pt x="8" y="22"/>
                  </a:cubicBezTo>
                  <a:cubicBezTo>
                    <a:pt x="7" y="23"/>
                    <a:pt x="2" y="27"/>
                    <a:pt x="2" y="27"/>
                  </a:cubicBezTo>
                  <a:cubicBezTo>
                    <a:pt x="5" y="27"/>
                    <a:pt x="5" y="27"/>
                    <a:pt x="5" y="27"/>
                  </a:cubicBezTo>
                  <a:cubicBezTo>
                    <a:pt x="6" y="29"/>
                    <a:pt x="6" y="29"/>
                    <a:pt x="6" y="29"/>
                  </a:cubicBezTo>
                  <a:cubicBezTo>
                    <a:pt x="6" y="29"/>
                    <a:pt x="8" y="26"/>
                    <a:pt x="9" y="24"/>
                  </a:cubicBezTo>
                  <a:cubicBezTo>
                    <a:pt x="11" y="23"/>
                    <a:pt x="14" y="21"/>
                    <a:pt x="14" y="21"/>
                  </a:cubicBezTo>
                  <a:cubicBezTo>
                    <a:pt x="14" y="21"/>
                    <a:pt x="12" y="23"/>
                    <a:pt x="11" y="25"/>
                  </a:cubicBezTo>
                  <a:cubicBezTo>
                    <a:pt x="10" y="27"/>
                    <a:pt x="10" y="31"/>
                    <a:pt x="10" y="31"/>
                  </a:cubicBezTo>
                  <a:cubicBezTo>
                    <a:pt x="12" y="30"/>
                    <a:pt x="12" y="30"/>
                    <a:pt x="12" y="30"/>
                  </a:cubicBezTo>
                  <a:cubicBezTo>
                    <a:pt x="13" y="33"/>
                    <a:pt x="13" y="33"/>
                    <a:pt x="13" y="33"/>
                  </a:cubicBezTo>
                  <a:cubicBezTo>
                    <a:pt x="13" y="33"/>
                    <a:pt x="13" y="29"/>
                    <a:pt x="14" y="27"/>
                  </a:cubicBezTo>
                  <a:cubicBezTo>
                    <a:pt x="15" y="25"/>
                    <a:pt x="16" y="23"/>
                    <a:pt x="17" y="22"/>
                  </a:cubicBezTo>
                  <a:cubicBezTo>
                    <a:pt x="22" y="27"/>
                    <a:pt x="28" y="33"/>
                    <a:pt x="29" y="34"/>
                  </a:cubicBezTo>
                  <a:cubicBezTo>
                    <a:pt x="30" y="35"/>
                    <a:pt x="30" y="35"/>
                    <a:pt x="32" y="35"/>
                  </a:cubicBezTo>
                  <a:cubicBezTo>
                    <a:pt x="32" y="36"/>
                    <a:pt x="33" y="36"/>
                    <a:pt x="33" y="36"/>
                  </a:cubicBezTo>
                  <a:cubicBezTo>
                    <a:pt x="35" y="36"/>
                    <a:pt x="38" y="34"/>
                    <a:pt x="39" y="32"/>
                  </a:cubicBezTo>
                  <a:cubicBezTo>
                    <a:pt x="41" y="29"/>
                    <a:pt x="41" y="24"/>
                    <a:pt x="38" y="21"/>
                  </a:cubicBezTo>
                  <a:cubicBezTo>
                    <a:pt x="37" y="20"/>
                    <a:pt x="37" y="20"/>
                    <a:pt x="36" y="19"/>
                  </a:cubicBezTo>
                  <a:moveTo>
                    <a:pt x="13" y="17"/>
                  </a:moveTo>
                  <a:cubicBezTo>
                    <a:pt x="9" y="14"/>
                    <a:pt x="5" y="11"/>
                    <a:pt x="5" y="11"/>
                  </a:cubicBezTo>
                  <a:cubicBezTo>
                    <a:pt x="3" y="10"/>
                    <a:pt x="2" y="9"/>
                    <a:pt x="2" y="8"/>
                  </a:cubicBezTo>
                  <a:cubicBezTo>
                    <a:pt x="2" y="7"/>
                    <a:pt x="3" y="5"/>
                    <a:pt x="4" y="3"/>
                  </a:cubicBezTo>
                  <a:cubicBezTo>
                    <a:pt x="8" y="7"/>
                    <a:pt x="12" y="10"/>
                    <a:pt x="14" y="13"/>
                  </a:cubicBezTo>
                  <a:cubicBezTo>
                    <a:pt x="13" y="15"/>
                    <a:pt x="13" y="16"/>
                    <a:pt x="13" y="17"/>
                  </a:cubicBezTo>
                  <a:moveTo>
                    <a:pt x="15" y="11"/>
                  </a:moveTo>
                  <a:cubicBezTo>
                    <a:pt x="13" y="9"/>
                    <a:pt x="10" y="7"/>
                    <a:pt x="8" y="4"/>
                  </a:cubicBezTo>
                  <a:cubicBezTo>
                    <a:pt x="9" y="3"/>
                    <a:pt x="11" y="2"/>
                    <a:pt x="13" y="2"/>
                  </a:cubicBezTo>
                  <a:cubicBezTo>
                    <a:pt x="15" y="4"/>
                    <a:pt x="17" y="6"/>
                    <a:pt x="20" y="9"/>
                  </a:cubicBezTo>
                  <a:cubicBezTo>
                    <a:pt x="18" y="9"/>
                    <a:pt x="17" y="10"/>
                    <a:pt x="15" y="11"/>
                  </a:cubicBezTo>
                  <a:moveTo>
                    <a:pt x="17" y="20"/>
                  </a:moveTo>
                  <a:cubicBezTo>
                    <a:pt x="17" y="19"/>
                    <a:pt x="17" y="18"/>
                    <a:pt x="18" y="16"/>
                  </a:cubicBezTo>
                  <a:cubicBezTo>
                    <a:pt x="23" y="20"/>
                    <a:pt x="26" y="22"/>
                    <a:pt x="27" y="22"/>
                  </a:cubicBezTo>
                  <a:cubicBezTo>
                    <a:pt x="27" y="23"/>
                    <a:pt x="27" y="27"/>
                    <a:pt x="27" y="30"/>
                  </a:cubicBezTo>
                  <a:cubicBezTo>
                    <a:pt x="25" y="27"/>
                    <a:pt x="21" y="23"/>
                    <a:pt x="17" y="20"/>
                  </a:cubicBezTo>
                  <a:moveTo>
                    <a:pt x="38" y="31"/>
                  </a:moveTo>
                  <a:cubicBezTo>
                    <a:pt x="36" y="33"/>
                    <a:pt x="34" y="34"/>
                    <a:pt x="32" y="34"/>
                  </a:cubicBezTo>
                  <a:cubicBezTo>
                    <a:pt x="28" y="33"/>
                    <a:pt x="28" y="25"/>
                    <a:pt x="29" y="22"/>
                  </a:cubicBezTo>
                  <a:cubicBezTo>
                    <a:pt x="29" y="21"/>
                    <a:pt x="29" y="21"/>
                    <a:pt x="29" y="21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28" y="21"/>
                    <a:pt x="26" y="20"/>
                    <a:pt x="19" y="15"/>
                  </a:cubicBezTo>
                  <a:cubicBezTo>
                    <a:pt x="20" y="13"/>
                    <a:pt x="22" y="13"/>
                    <a:pt x="24" y="12"/>
                  </a:cubicBezTo>
                  <a:cubicBezTo>
                    <a:pt x="27" y="15"/>
                    <a:pt x="31" y="18"/>
                    <a:pt x="33" y="20"/>
                  </a:cubicBezTo>
                  <a:cubicBezTo>
                    <a:pt x="33" y="20"/>
                    <a:pt x="33" y="20"/>
                    <a:pt x="33" y="20"/>
                  </a:cubicBezTo>
                  <a:cubicBezTo>
                    <a:pt x="30" y="21"/>
                    <a:pt x="29" y="25"/>
                    <a:pt x="30" y="27"/>
                  </a:cubicBezTo>
                  <a:cubicBezTo>
                    <a:pt x="31" y="29"/>
                    <a:pt x="32" y="31"/>
                    <a:pt x="34" y="31"/>
                  </a:cubicBezTo>
                  <a:cubicBezTo>
                    <a:pt x="35" y="31"/>
                    <a:pt x="36" y="30"/>
                    <a:pt x="37" y="27"/>
                  </a:cubicBezTo>
                  <a:cubicBezTo>
                    <a:pt x="37" y="27"/>
                    <a:pt x="37" y="27"/>
                    <a:pt x="37" y="27"/>
                  </a:cubicBezTo>
                  <a:cubicBezTo>
                    <a:pt x="37" y="27"/>
                    <a:pt x="37" y="27"/>
                    <a:pt x="37" y="27"/>
                  </a:cubicBezTo>
                  <a:cubicBezTo>
                    <a:pt x="34" y="25"/>
                    <a:pt x="33" y="23"/>
                    <a:pt x="32" y="23"/>
                  </a:cubicBezTo>
                  <a:cubicBezTo>
                    <a:pt x="33" y="22"/>
                    <a:pt x="33" y="21"/>
                    <a:pt x="34" y="21"/>
                  </a:cubicBezTo>
                  <a:cubicBezTo>
                    <a:pt x="35" y="21"/>
                    <a:pt x="36" y="21"/>
                    <a:pt x="37" y="22"/>
                  </a:cubicBezTo>
                  <a:cubicBezTo>
                    <a:pt x="39" y="24"/>
                    <a:pt x="39" y="28"/>
                    <a:pt x="38" y="31"/>
                  </a:cubicBezTo>
                  <a:moveTo>
                    <a:pt x="35" y="28"/>
                  </a:moveTo>
                  <a:cubicBezTo>
                    <a:pt x="35" y="29"/>
                    <a:pt x="34" y="29"/>
                    <a:pt x="34" y="29"/>
                  </a:cubicBezTo>
                  <a:cubicBezTo>
                    <a:pt x="34" y="29"/>
                    <a:pt x="34" y="29"/>
                    <a:pt x="34" y="29"/>
                  </a:cubicBezTo>
                  <a:cubicBezTo>
                    <a:pt x="33" y="29"/>
                    <a:pt x="32" y="28"/>
                    <a:pt x="32" y="27"/>
                  </a:cubicBezTo>
                  <a:cubicBezTo>
                    <a:pt x="31" y="26"/>
                    <a:pt x="32" y="25"/>
                    <a:pt x="32" y="25"/>
                  </a:cubicBezTo>
                  <a:cubicBezTo>
                    <a:pt x="32" y="25"/>
                    <a:pt x="33" y="26"/>
                    <a:pt x="35" y="2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14">
              <a:extLst>
                <a:ext uri="{FF2B5EF4-FFF2-40B4-BE49-F238E27FC236}">
                  <a16:creationId xmlns:a16="http://schemas.microsoft.com/office/drawing/2014/main" id="{82910B83-7DB8-4C86-8A55-F4BE293CAB8F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7550" y="2886075"/>
              <a:ext cx="127000" cy="71438"/>
            </a:xfrm>
            <a:custGeom>
              <a:avLst/>
              <a:gdLst>
                <a:gd name="T0" fmla="*/ 2 w 41"/>
                <a:gd name="T1" fmla="*/ 2 h 23"/>
                <a:gd name="T2" fmla="*/ 0 w 41"/>
                <a:gd name="T3" fmla="*/ 11 h 23"/>
                <a:gd name="T4" fmla="*/ 19 w 41"/>
                <a:gd name="T5" fmla="*/ 15 h 23"/>
                <a:gd name="T6" fmla="*/ 38 w 41"/>
                <a:gd name="T7" fmla="*/ 23 h 23"/>
                <a:gd name="T8" fmla="*/ 41 w 41"/>
                <a:gd name="T9" fmla="*/ 14 h 23"/>
                <a:gd name="T10" fmla="*/ 23 w 41"/>
                <a:gd name="T11" fmla="*/ 3 h 23"/>
                <a:gd name="T12" fmla="*/ 2 w 41"/>
                <a:gd name="T13" fmla="*/ 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1" h="23">
                  <a:moveTo>
                    <a:pt x="2" y="2"/>
                  </a:moveTo>
                  <a:cubicBezTo>
                    <a:pt x="0" y="11"/>
                    <a:pt x="0" y="11"/>
                    <a:pt x="0" y="11"/>
                  </a:cubicBezTo>
                  <a:cubicBezTo>
                    <a:pt x="0" y="11"/>
                    <a:pt x="10" y="12"/>
                    <a:pt x="19" y="15"/>
                  </a:cubicBezTo>
                  <a:cubicBezTo>
                    <a:pt x="28" y="17"/>
                    <a:pt x="38" y="23"/>
                    <a:pt x="38" y="23"/>
                  </a:cubicBezTo>
                  <a:cubicBezTo>
                    <a:pt x="41" y="14"/>
                    <a:pt x="41" y="14"/>
                    <a:pt x="41" y="14"/>
                  </a:cubicBezTo>
                  <a:cubicBezTo>
                    <a:pt x="41" y="14"/>
                    <a:pt x="32" y="6"/>
                    <a:pt x="23" y="3"/>
                  </a:cubicBezTo>
                  <a:cubicBezTo>
                    <a:pt x="13" y="0"/>
                    <a:pt x="2" y="2"/>
                    <a:pt x="2" y="2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15">
              <a:extLst>
                <a:ext uri="{FF2B5EF4-FFF2-40B4-BE49-F238E27FC236}">
                  <a16:creationId xmlns:a16="http://schemas.microsoft.com/office/drawing/2014/main" id="{8C476B7A-EF3E-4830-99E5-5EAE2FB6A7D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22625" y="2838450"/>
              <a:ext cx="207963" cy="149225"/>
            </a:xfrm>
            <a:custGeom>
              <a:avLst/>
              <a:gdLst>
                <a:gd name="T0" fmla="*/ 67 w 67"/>
                <a:gd name="T1" fmla="*/ 29 h 48"/>
                <a:gd name="T2" fmla="*/ 64 w 67"/>
                <a:gd name="T3" fmla="*/ 26 h 48"/>
                <a:gd name="T4" fmla="*/ 65 w 67"/>
                <a:gd name="T5" fmla="*/ 25 h 48"/>
                <a:gd name="T6" fmla="*/ 60 w 67"/>
                <a:gd name="T7" fmla="*/ 21 h 48"/>
                <a:gd name="T8" fmla="*/ 60 w 67"/>
                <a:gd name="T9" fmla="*/ 21 h 48"/>
                <a:gd name="T10" fmla="*/ 39 w 67"/>
                <a:gd name="T11" fmla="*/ 0 h 48"/>
                <a:gd name="T12" fmla="*/ 0 w 67"/>
                <a:gd name="T13" fmla="*/ 8 h 48"/>
                <a:gd name="T14" fmla="*/ 11 w 67"/>
                <a:gd name="T15" fmla="*/ 18 h 48"/>
                <a:gd name="T16" fmla="*/ 11 w 67"/>
                <a:gd name="T17" fmla="*/ 16 h 48"/>
                <a:gd name="T18" fmla="*/ 34 w 67"/>
                <a:gd name="T19" fmla="*/ 16 h 48"/>
                <a:gd name="T20" fmla="*/ 54 w 67"/>
                <a:gd name="T21" fmla="*/ 29 h 48"/>
                <a:gd name="T22" fmla="*/ 53 w 67"/>
                <a:gd name="T23" fmla="*/ 32 h 48"/>
                <a:gd name="T24" fmla="*/ 61 w 67"/>
                <a:gd name="T25" fmla="*/ 31 h 48"/>
                <a:gd name="T26" fmla="*/ 58 w 67"/>
                <a:gd name="T27" fmla="*/ 41 h 48"/>
                <a:gd name="T28" fmla="*/ 55 w 67"/>
                <a:gd name="T29" fmla="*/ 41 h 48"/>
                <a:gd name="T30" fmla="*/ 54 w 67"/>
                <a:gd name="T31" fmla="*/ 46 h 48"/>
                <a:gd name="T32" fmla="*/ 57 w 67"/>
                <a:gd name="T33" fmla="*/ 45 h 48"/>
                <a:gd name="T34" fmla="*/ 60 w 67"/>
                <a:gd name="T35" fmla="*/ 48 h 48"/>
                <a:gd name="T36" fmla="*/ 62 w 67"/>
                <a:gd name="T37" fmla="*/ 43 h 48"/>
                <a:gd name="T38" fmla="*/ 59 w 67"/>
                <a:gd name="T39" fmla="*/ 42 h 48"/>
                <a:gd name="T40" fmla="*/ 63 w 67"/>
                <a:gd name="T41" fmla="*/ 30 h 48"/>
                <a:gd name="T42" fmla="*/ 67 w 67"/>
                <a:gd name="T43" fmla="*/ 29 h 48"/>
                <a:gd name="T44" fmla="*/ 63 w 67"/>
                <a:gd name="T45" fmla="*/ 28 h 48"/>
                <a:gd name="T46" fmla="*/ 61 w 67"/>
                <a:gd name="T47" fmla="*/ 29 h 48"/>
                <a:gd name="T48" fmla="*/ 60 w 67"/>
                <a:gd name="T49" fmla="*/ 27 h 48"/>
                <a:gd name="T50" fmla="*/ 62 w 67"/>
                <a:gd name="T51" fmla="*/ 26 h 48"/>
                <a:gd name="T52" fmla="*/ 63 w 67"/>
                <a:gd name="T53" fmla="*/ 28 h 48"/>
                <a:gd name="T54" fmla="*/ 61 w 67"/>
                <a:gd name="T55" fmla="*/ 23 h 48"/>
                <a:gd name="T56" fmla="*/ 63 w 67"/>
                <a:gd name="T57" fmla="*/ 24 h 48"/>
                <a:gd name="T58" fmla="*/ 63 w 67"/>
                <a:gd name="T59" fmla="*/ 25 h 48"/>
                <a:gd name="T60" fmla="*/ 61 w 67"/>
                <a:gd name="T61" fmla="*/ 23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7" h="48">
                  <a:moveTo>
                    <a:pt x="67" y="29"/>
                  </a:moveTo>
                  <a:cubicBezTo>
                    <a:pt x="64" y="26"/>
                    <a:pt x="64" y="26"/>
                    <a:pt x="64" y="26"/>
                  </a:cubicBezTo>
                  <a:cubicBezTo>
                    <a:pt x="65" y="25"/>
                    <a:pt x="65" y="25"/>
                    <a:pt x="65" y="25"/>
                  </a:cubicBezTo>
                  <a:cubicBezTo>
                    <a:pt x="65" y="25"/>
                    <a:pt x="67" y="20"/>
                    <a:pt x="60" y="21"/>
                  </a:cubicBezTo>
                  <a:cubicBezTo>
                    <a:pt x="60" y="21"/>
                    <a:pt x="60" y="21"/>
                    <a:pt x="60" y="21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1" y="16"/>
                    <a:pt x="24" y="13"/>
                    <a:pt x="34" y="16"/>
                  </a:cubicBezTo>
                  <a:cubicBezTo>
                    <a:pt x="45" y="20"/>
                    <a:pt x="54" y="29"/>
                    <a:pt x="54" y="29"/>
                  </a:cubicBezTo>
                  <a:cubicBezTo>
                    <a:pt x="53" y="32"/>
                    <a:pt x="53" y="32"/>
                    <a:pt x="53" y="32"/>
                  </a:cubicBezTo>
                  <a:cubicBezTo>
                    <a:pt x="61" y="31"/>
                    <a:pt x="61" y="31"/>
                    <a:pt x="61" y="31"/>
                  </a:cubicBezTo>
                  <a:cubicBezTo>
                    <a:pt x="60" y="35"/>
                    <a:pt x="58" y="40"/>
                    <a:pt x="58" y="41"/>
                  </a:cubicBezTo>
                  <a:cubicBezTo>
                    <a:pt x="55" y="41"/>
                    <a:pt x="55" y="41"/>
                    <a:pt x="55" y="41"/>
                  </a:cubicBezTo>
                  <a:cubicBezTo>
                    <a:pt x="54" y="46"/>
                    <a:pt x="54" y="46"/>
                    <a:pt x="54" y="46"/>
                  </a:cubicBezTo>
                  <a:cubicBezTo>
                    <a:pt x="57" y="45"/>
                    <a:pt x="57" y="45"/>
                    <a:pt x="57" y="45"/>
                  </a:cubicBezTo>
                  <a:cubicBezTo>
                    <a:pt x="60" y="48"/>
                    <a:pt x="60" y="48"/>
                    <a:pt x="60" y="48"/>
                  </a:cubicBezTo>
                  <a:cubicBezTo>
                    <a:pt x="62" y="43"/>
                    <a:pt x="62" y="43"/>
                    <a:pt x="62" y="43"/>
                  </a:cubicBezTo>
                  <a:cubicBezTo>
                    <a:pt x="59" y="42"/>
                    <a:pt x="59" y="42"/>
                    <a:pt x="59" y="42"/>
                  </a:cubicBezTo>
                  <a:cubicBezTo>
                    <a:pt x="63" y="30"/>
                    <a:pt x="63" y="30"/>
                    <a:pt x="63" y="30"/>
                  </a:cubicBezTo>
                  <a:lnTo>
                    <a:pt x="67" y="29"/>
                  </a:lnTo>
                  <a:close/>
                  <a:moveTo>
                    <a:pt x="63" y="28"/>
                  </a:moveTo>
                  <a:cubicBezTo>
                    <a:pt x="63" y="29"/>
                    <a:pt x="62" y="29"/>
                    <a:pt x="61" y="29"/>
                  </a:cubicBezTo>
                  <a:cubicBezTo>
                    <a:pt x="60" y="29"/>
                    <a:pt x="59" y="28"/>
                    <a:pt x="60" y="27"/>
                  </a:cubicBezTo>
                  <a:cubicBezTo>
                    <a:pt x="60" y="26"/>
                    <a:pt x="61" y="26"/>
                    <a:pt x="62" y="26"/>
                  </a:cubicBezTo>
                  <a:cubicBezTo>
                    <a:pt x="63" y="26"/>
                    <a:pt x="63" y="27"/>
                    <a:pt x="63" y="28"/>
                  </a:cubicBezTo>
                  <a:moveTo>
                    <a:pt x="61" y="23"/>
                  </a:moveTo>
                  <a:cubicBezTo>
                    <a:pt x="62" y="23"/>
                    <a:pt x="64" y="22"/>
                    <a:pt x="63" y="24"/>
                  </a:cubicBezTo>
                  <a:cubicBezTo>
                    <a:pt x="63" y="24"/>
                    <a:pt x="63" y="24"/>
                    <a:pt x="63" y="25"/>
                  </a:cubicBezTo>
                  <a:lnTo>
                    <a:pt x="61" y="2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79" name="Oval 16">
            <a:extLst>
              <a:ext uri="{FF2B5EF4-FFF2-40B4-BE49-F238E27FC236}">
                <a16:creationId xmlns:a16="http://schemas.microsoft.com/office/drawing/2014/main" id="{D8F5818A-8161-4E67-8A34-12A3824426D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22625" y="3139049"/>
            <a:ext cx="65088" cy="65088"/>
          </a:xfrm>
          <a:prstGeom prst="ellipse">
            <a:avLst/>
          </a:pr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0" name="Oval 17">
            <a:extLst>
              <a:ext uri="{FF2B5EF4-FFF2-40B4-BE49-F238E27FC236}">
                <a16:creationId xmlns:a16="http://schemas.microsoft.com/office/drawing/2014/main" id="{324ABF48-EEFD-492D-9499-3E924F665E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22625" y="4183624"/>
            <a:ext cx="65088" cy="65088"/>
          </a:xfrm>
          <a:prstGeom prst="ellipse">
            <a:avLst/>
          </a:pr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1" name="Oval 18">
            <a:extLst>
              <a:ext uri="{FF2B5EF4-FFF2-40B4-BE49-F238E27FC236}">
                <a16:creationId xmlns:a16="http://schemas.microsoft.com/office/drawing/2014/main" id="{4F30CA91-7D3E-49E2-84F2-D57DA18AA8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22625" y="5228199"/>
            <a:ext cx="65088" cy="65088"/>
          </a:xfrm>
          <a:prstGeom prst="ellipse">
            <a:avLst/>
          </a:pr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2" name="Rectangle 19">
            <a:extLst>
              <a:ext uri="{FF2B5EF4-FFF2-40B4-BE49-F238E27FC236}">
                <a16:creationId xmlns:a16="http://schemas.microsoft.com/office/drawing/2014/main" id="{7CC423A5-1710-466E-ACEF-680DD9278D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22625" y="7164644"/>
            <a:ext cx="3933825" cy="9525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3" name="Oval 20">
            <a:extLst>
              <a:ext uri="{FF2B5EF4-FFF2-40B4-BE49-F238E27FC236}">
                <a16:creationId xmlns:a16="http://schemas.microsoft.com/office/drawing/2014/main" id="{516FB5C7-2983-4646-BC05-0B7175D1FA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22625" y="7428169"/>
            <a:ext cx="65088" cy="65088"/>
          </a:xfrm>
          <a:prstGeom prst="ellipse">
            <a:avLst/>
          </a:pr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4" name="Oval 21">
            <a:extLst>
              <a:ext uri="{FF2B5EF4-FFF2-40B4-BE49-F238E27FC236}">
                <a16:creationId xmlns:a16="http://schemas.microsoft.com/office/drawing/2014/main" id="{E618DE01-D63B-41A5-B88A-EA3D0F9A88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22625" y="8472744"/>
            <a:ext cx="65088" cy="65088"/>
          </a:xfrm>
          <a:prstGeom prst="ellipse">
            <a:avLst/>
          </a:pr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5" name="Oval 22">
            <a:extLst>
              <a:ext uri="{FF2B5EF4-FFF2-40B4-BE49-F238E27FC236}">
                <a16:creationId xmlns:a16="http://schemas.microsoft.com/office/drawing/2014/main" id="{A14AC023-2353-4337-953B-1C6712E526A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22625" y="9517319"/>
            <a:ext cx="65088" cy="65088"/>
          </a:xfrm>
          <a:prstGeom prst="ellipse">
            <a:avLst/>
          </a:pr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Rectangle 27">
            <a:extLst>
              <a:ext uri="{FF2B5EF4-FFF2-40B4-BE49-F238E27FC236}">
                <a16:creationId xmlns:a16="http://schemas.microsoft.com/office/drawing/2014/main" id="{02386CD5-9E1C-4403-A1A1-FD3CB92EAF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1050" y="9424988"/>
            <a:ext cx="1824038" cy="66675"/>
          </a:xfrm>
          <a:prstGeom prst="rect">
            <a:avLst/>
          </a:pr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6" name="Rectangle 23">
            <a:extLst>
              <a:ext uri="{FF2B5EF4-FFF2-40B4-BE49-F238E27FC236}">
                <a16:creationId xmlns:a16="http://schemas.microsoft.com/office/drawing/2014/main" id="{8031AC80-CA23-47A8-8118-1554A20F02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8466" y="2659063"/>
            <a:ext cx="2454275" cy="9525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7" name="Rectangle 24">
            <a:extLst>
              <a:ext uri="{FF2B5EF4-FFF2-40B4-BE49-F238E27FC236}">
                <a16:creationId xmlns:a16="http://schemas.microsoft.com/office/drawing/2014/main" id="{355E6EEC-3534-4800-9302-6A31FF5D19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8466" y="4778375"/>
            <a:ext cx="2454275" cy="6350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8" name="Rectangle 25">
            <a:extLst>
              <a:ext uri="{FF2B5EF4-FFF2-40B4-BE49-F238E27FC236}">
                <a16:creationId xmlns:a16="http://schemas.microsoft.com/office/drawing/2014/main" id="{0316490E-4A82-4C87-851E-CC44D61552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8466" y="6913563"/>
            <a:ext cx="2454275" cy="6350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Rectangle 26">
            <a:extLst>
              <a:ext uri="{FF2B5EF4-FFF2-40B4-BE49-F238E27FC236}">
                <a16:creationId xmlns:a16="http://schemas.microsoft.com/office/drawing/2014/main" id="{9D2F1A9F-4B74-4FB9-A199-0F3A26B976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8466" y="9024938"/>
            <a:ext cx="2454275" cy="9525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Rectangle 29">
            <a:extLst>
              <a:ext uri="{FF2B5EF4-FFF2-40B4-BE49-F238E27FC236}">
                <a16:creationId xmlns:a16="http://schemas.microsoft.com/office/drawing/2014/main" id="{B5E41240-ABD2-45A8-88A4-8C293F6826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1050" y="9802813"/>
            <a:ext cx="1824038" cy="65088"/>
          </a:xfrm>
          <a:prstGeom prst="rect">
            <a:avLst/>
          </a:pr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Rectangle 28">
            <a:extLst>
              <a:ext uri="{FF2B5EF4-FFF2-40B4-BE49-F238E27FC236}">
                <a16:creationId xmlns:a16="http://schemas.microsoft.com/office/drawing/2014/main" id="{CE8B306C-8B2D-4EB8-9FDF-104A03EEFC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2266" y="9424988"/>
            <a:ext cx="1824038" cy="66675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Rectangle 31">
            <a:extLst>
              <a:ext uri="{FF2B5EF4-FFF2-40B4-BE49-F238E27FC236}">
                <a16:creationId xmlns:a16="http://schemas.microsoft.com/office/drawing/2014/main" id="{FE2B2188-ED89-4221-963B-A18BE8C0391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1050" y="10180638"/>
            <a:ext cx="1824038" cy="65088"/>
          </a:xfrm>
          <a:prstGeom prst="rect">
            <a:avLst/>
          </a:pr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3" name="Rectangle 30">
            <a:extLst>
              <a:ext uri="{FF2B5EF4-FFF2-40B4-BE49-F238E27FC236}">
                <a16:creationId xmlns:a16="http://schemas.microsoft.com/office/drawing/2014/main" id="{0A4DE05F-7787-4A50-82C3-2935DD7BA6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2266" y="9802813"/>
            <a:ext cx="1987550" cy="65088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5" name="Rectangle 32">
            <a:extLst>
              <a:ext uri="{FF2B5EF4-FFF2-40B4-BE49-F238E27FC236}">
                <a16:creationId xmlns:a16="http://schemas.microsoft.com/office/drawing/2014/main" id="{25553429-C3A1-4C11-9D15-ACE80BDE19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2266" y="10180638"/>
            <a:ext cx="1765300" cy="65088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Oval 18">
            <a:extLst>
              <a:ext uri="{FF2B5EF4-FFF2-40B4-BE49-F238E27FC236}">
                <a16:creationId xmlns:a16="http://schemas.microsoft.com/office/drawing/2014/main" id="{E78618BD-A8A7-4A72-B1E6-91970CBA06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7262" y="7183911"/>
            <a:ext cx="97750" cy="97750"/>
          </a:xfrm>
          <a:prstGeom prst="ellipse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99" name="Picture Placeholder 98">
            <a:extLst>
              <a:ext uri="{FF2B5EF4-FFF2-40B4-BE49-F238E27FC236}">
                <a16:creationId xmlns:a16="http://schemas.microsoft.com/office/drawing/2014/main" id="{636279A8-0FE7-4679-8F2E-35573F6E24E5}"/>
              </a:ext>
            </a:extLst>
          </p:cNvPr>
          <p:cNvPicPr>
            <a:picLocks noGrp="1" noChangeAspect="1"/>
          </p:cNvPicPr>
          <p:nvPr>
            <p:ph type="pic" sz="quarter" idx="13"/>
          </p:nvPr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7557" t="17557" r="17557" b="17557"/>
          <a:stretch/>
        </p:blipFill>
        <p:spPr>
          <a:xfrm>
            <a:off x="759458" y="499109"/>
            <a:ext cx="1406846" cy="1406846"/>
          </a:xfrm>
        </p:spPr>
      </p:pic>
      <p:sp>
        <p:nvSpPr>
          <p:cNvPr id="97" name="Oval 18">
            <a:extLst>
              <a:ext uri="{FF2B5EF4-FFF2-40B4-BE49-F238E27FC236}">
                <a16:creationId xmlns:a16="http://schemas.microsoft.com/office/drawing/2014/main" id="{567821E4-6133-4FC1-88D9-35EA9DEE27C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7262" y="7456877"/>
            <a:ext cx="97750" cy="97750"/>
          </a:xfrm>
          <a:prstGeom prst="ellipse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8" name="Oval 18">
            <a:extLst>
              <a:ext uri="{FF2B5EF4-FFF2-40B4-BE49-F238E27FC236}">
                <a16:creationId xmlns:a16="http://schemas.microsoft.com/office/drawing/2014/main" id="{5987BD95-FC83-4344-82DA-D1FBB7F1B63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7262" y="7724573"/>
            <a:ext cx="97750" cy="97750"/>
          </a:xfrm>
          <a:prstGeom prst="ellipse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" name="Oval 18">
            <a:extLst>
              <a:ext uri="{FF2B5EF4-FFF2-40B4-BE49-F238E27FC236}">
                <a16:creationId xmlns:a16="http://schemas.microsoft.com/office/drawing/2014/main" id="{0BD0F6DE-536C-4FA0-87D1-E0AFE34DB6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7262" y="7967122"/>
            <a:ext cx="97750" cy="97750"/>
          </a:xfrm>
          <a:prstGeom prst="ellipse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62903762-8AD9-4E70-A84B-BEFB6FDEB7A7}"/>
              </a:ext>
            </a:extLst>
          </p:cNvPr>
          <p:cNvSpPr/>
          <p:nvPr/>
        </p:nvSpPr>
        <p:spPr>
          <a:xfrm>
            <a:off x="3330836" y="1216384"/>
            <a:ext cx="898264" cy="4571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6612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Rectangle 8">
            <a:extLst>
              <a:ext uri="{FF2B5EF4-FFF2-40B4-BE49-F238E27FC236}">
                <a16:creationId xmlns:a16="http://schemas.microsoft.com/office/drawing/2014/main" id="{E505B7D7-A14B-4BA1-8337-22B34875E7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588" y="0"/>
            <a:ext cx="2889250" cy="10685463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02DFB155-8066-4E38-A8B8-2B6777C4933C}"/>
              </a:ext>
            </a:extLst>
          </p:cNvPr>
          <p:cNvSpPr/>
          <p:nvPr/>
        </p:nvSpPr>
        <p:spPr>
          <a:xfrm>
            <a:off x="342266" y="3410964"/>
            <a:ext cx="2514917" cy="425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2587 Google Avenue, Rose Belle </a:t>
            </a:r>
            <a:r>
              <a:rPr lang="en-US" sz="950" dirty="0" err="1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Vau</a:t>
            </a: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 Street</a:t>
            </a:r>
          </a:p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New York NY, 51596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67499293-E471-4011-9051-58D0AB7E4A74}"/>
              </a:ext>
            </a:extLst>
          </p:cNvPr>
          <p:cNvSpPr/>
          <p:nvPr/>
        </p:nvSpPr>
        <p:spPr>
          <a:xfrm>
            <a:off x="342266" y="3929124"/>
            <a:ext cx="2514917" cy="5873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P:   +1 562 167 216</a:t>
            </a:r>
          </a:p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E:   email@websitename.com</a:t>
            </a:r>
          </a:p>
          <a:p>
            <a:pPr>
              <a:lnSpc>
                <a:spcPts val="1300"/>
              </a:lnSpc>
            </a:pPr>
            <a:r>
              <a:rPr lang="en-US" sz="95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W:  www.yourwebsitename.com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6DCA3014-D34A-415F-AD20-105BA56BCC51}"/>
              </a:ext>
            </a:extLst>
          </p:cNvPr>
          <p:cNvSpPr/>
          <p:nvPr/>
        </p:nvSpPr>
        <p:spPr>
          <a:xfrm>
            <a:off x="479426" y="5847960"/>
            <a:ext cx="1463675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CONTENT MANAGMENT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9442F4F4-CBDE-457C-AF08-7D70C80A9893}"/>
              </a:ext>
            </a:extLst>
          </p:cNvPr>
          <p:cNvSpPr/>
          <p:nvPr/>
        </p:nvSpPr>
        <p:spPr>
          <a:xfrm>
            <a:off x="342266" y="2928221"/>
            <a:ext cx="1585594" cy="2712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400" b="1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#  CONTACT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A3E8D2D8-F048-4A61-96FB-D004FD4146FA}"/>
              </a:ext>
            </a:extLst>
          </p:cNvPr>
          <p:cNvSpPr/>
          <p:nvPr/>
        </p:nvSpPr>
        <p:spPr>
          <a:xfrm>
            <a:off x="342266" y="5390962"/>
            <a:ext cx="1585594" cy="2712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400" b="1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#  EXPERTISE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869A4B2-6469-4609-9AD9-22EA294E1801}"/>
              </a:ext>
            </a:extLst>
          </p:cNvPr>
          <p:cNvSpPr/>
          <p:nvPr/>
        </p:nvSpPr>
        <p:spPr>
          <a:xfrm>
            <a:off x="2011047" y="5847960"/>
            <a:ext cx="42735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75%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F791B9B3-3C61-4900-A232-038ED9A91152}"/>
              </a:ext>
            </a:extLst>
          </p:cNvPr>
          <p:cNvSpPr/>
          <p:nvPr/>
        </p:nvSpPr>
        <p:spPr>
          <a:xfrm>
            <a:off x="464185" y="6121103"/>
            <a:ext cx="1531621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SOCIAL MEDIA CONTENT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D58F9FCD-19C2-4635-A14D-BA3F4E8A0377}"/>
              </a:ext>
            </a:extLst>
          </p:cNvPr>
          <p:cNvSpPr/>
          <p:nvPr/>
        </p:nvSpPr>
        <p:spPr>
          <a:xfrm>
            <a:off x="1995806" y="6121103"/>
            <a:ext cx="42735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80%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2EF94D15-8AD9-42DA-8CFE-4EB004DB9973}"/>
              </a:ext>
            </a:extLst>
          </p:cNvPr>
          <p:cNvSpPr/>
          <p:nvPr/>
        </p:nvSpPr>
        <p:spPr>
          <a:xfrm>
            <a:off x="479426" y="6394246"/>
            <a:ext cx="1463675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PRODOCT PLACEMENT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5C254C9E-D3DE-4FAE-9908-288AC3393526}"/>
              </a:ext>
            </a:extLst>
          </p:cNvPr>
          <p:cNvSpPr/>
          <p:nvPr/>
        </p:nvSpPr>
        <p:spPr>
          <a:xfrm>
            <a:off x="2011047" y="6394246"/>
            <a:ext cx="42735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85%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B0752A41-4F5B-4845-BC44-420C7FB69349}"/>
              </a:ext>
            </a:extLst>
          </p:cNvPr>
          <p:cNvSpPr/>
          <p:nvPr/>
        </p:nvSpPr>
        <p:spPr>
          <a:xfrm>
            <a:off x="479426" y="6653291"/>
            <a:ext cx="1463675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TIME FLEXBILITY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95B2F3CA-817A-499B-B965-6A6D443F3621}"/>
              </a:ext>
            </a:extLst>
          </p:cNvPr>
          <p:cNvSpPr/>
          <p:nvPr/>
        </p:nvSpPr>
        <p:spPr>
          <a:xfrm>
            <a:off x="2011047" y="6653291"/>
            <a:ext cx="427354" cy="2590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300"/>
              </a:lnSpc>
            </a:pPr>
            <a:r>
              <a:rPr lang="en-US" sz="900" b="1" dirty="0">
                <a:solidFill>
                  <a:schemeClr val="accent1"/>
                </a:solidFill>
                <a:latin typeface="Palanquin SemiBold" panose="020B0004020203020204" pitchFamily="34" charset="0"/>
                <a:cs typeface="Palanquin SemiBold" panose="020B0004020203020204" pitchFamily="34" charset="0"/>
              </a:rPr>
              <a:t>90%</a:t>
            </a:r>
          </a:p>
        </p:txBody>
      </p:sp>
      <p:sp>
        <p:nvSpPr>
          <p:cNvPr id="72" name="Rectangle 9">
            <a:extLst>
              <a:ext uri="{FF2B5EF4-FFF2-40B4-BE49-F238E27FC236}">
                <a16:creationId xmlns:a16="http://schemas.microsoft.com/office/drawing/2014/main" id="{DD30C675-51CA-4B2C-A80A-F26D73A0F7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588" y="22225"/>
            <a:ext cx="2889250" cy="10663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4" name="Oval 11">
            <a:extLst>
              <a:ext uri="{FF2B5EF4-FFF2-40B4-BE49-F238E27FC236}">
                <a16:creationId xmlns:a16="http://schemas.microsoft.com/office/drawing/2014/main" id="{48F3EBDD-D98B-4493-BF4B-B0A16F0C08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4157" y="637064"/>
            <a:ext cx="1409628" cy="1409627"/>
          </a:xfrm>
          <a:prstGeom prst="ellipse">
            <a:avLst/>
          </a:prstGeom>
          <a:solidFill>
            <a:srgbClr val="BCBEC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7" name="Rectangle 24">
            <a:extLst>
              <a:ext uri="{FF2B5EF4-FFF2-40B4-BE49-F238E27FC236}">
                <a16:creationId xmlns:a16="http://schemas.microsoft.com/office/drawing/2014/main" id="{355E6EEC-3534-4800-9302-6A31FF5D19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8466" y="3214370"/>
            <a:ext cx="2454275" cy="6350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8" name="Rectangle 25">
            <a:extLst>
              <a:ext uri="{FF2B5EF4-FFF2-40B4-BE49-F238E27FC236}">
                <a16:creationId xmlns:a16="http://schemas.microsoft.com/office/drawing/2014/main" id="{0316490E-4A82-4C87-851E-CC44D61552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8466" y="5663883"/>
            <a:ext cx="2454275" cy="6350"/>
          </a:xfrm>
          <a:prstGeom prst="rect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7B0B036A-092D-410D-8426-9452F35F09C0}"/>
              </a:ext>
            </a:extLst>
          </p:cNvPr>
          <p:cNvSpPr/>
          <p:nvPr/>
        </p:nvSpPr>
        <p:spPr>
          <a:xfrm>
            <a:off x="3431110" y="2919743"/>
            <a:ext cx="1585594" cy="2750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300"/>
              </a:lnSpc>
            </a:pPr>
            <a:r>
              <a:rPr lang="en-US" sz="1500" b="1" dirty="0">
                <a:latin typeface="Palanquin" panose="020B0004020203020204" pitchFamily="34" charset="0"/>
                <a:cs typeface="Palanquin" panose="020B0004020203020204" pitchFamily="34" charset="0"/>
              </a:rPr>
              <a:t>COVER LETTER</a:t>
            </a:r>
          </a:p>
        </p:txBody>
      </p:sp>
      <p:sp>
        <p:nvSpPr>
          <p:cNvPr id="98" name="Rectangle 7">
            <a:extLst>
              <a:ext uri="{FF2B5EF4-FFF2-40B4-BE49-F238E27FC236}">
                <a16:creationId xmlns:a16="http://schemas.microsoft.com/office/drawing/2014/main" id="{421FF49D-B068-435C-987D-3021E90FEDB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22625" y="3218180"/>
            <a:ext cx="3933825" cy="9525"/>
          </a:xfrm>
          <a:prstGeom prst="rect">
            <a:avLst/>
          </a:prstGeom>
          <a:solidFill>
            <a:srgbClr val="41414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6CC2EAB2-0C80-4988-8C66-37C83014A599}"/>
              </a:ext>
            </a:extLst>
          </p:cNvPr>
          <p:cNvSpPr/>
          <p:nvPr/>
        </p:nvSpPr>
        <p:spPr>
          <a:xfrm>
            <a:off x="3138843" y="3911425"/>
            <a:ext cx="1112805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900" dirty="0">
                <a:latin typeface="Palanquin" panose="020B0004020203020204" pitchFamily="34" charset="0"/>
                <a:cs typeface="Palanquin" panose="020B0004020203020204" pitchFamily="34" charset="0"/>
              </a:rPr>
              <a:t>30 OCTOBER 2018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AF9EBC8-488D-4478-9DF7-A847044E0CCD}"/>
              </a:ext>
            </a:extLst>
          </p:cNvPr>
          <p:cNvSpPr/>
          <p:nvPr/>
        </p:nvSpPr>
        <p:spPr>
          <a:xfrm>
            <a:off x="3123603" y="4311883"/>
            <a:ext cx="1588897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400" dirty="0">
                <a:solidFill>
                  <a:schemeClr val="accent1"/>
                </a:solidFill>
                <a:latin typeface="Palanquin Medium" panose="020B0004020203020204" pitchFamily="34" charset="0"/>
                <a:cs typeface="Palanquin Medium" panose="020B0004020203020204" pitchFamily="34" charset="0"/>
              </a:rPr>
              <a:t>Dear Mr. John Deo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EDC1D000-69E9-4C4B-BC7F-61D80EB79D8E}"/>
              </a:ext>
            </a:extLst>
          </p:cNvPr>
          <p:cNvSpPr/>
          <p:nvPr/>
        </p:nvSpPr>
        <p:spPr>
          <a:xfrm>
            <a:off x="3131820" y="4634154"/>
            <a:ext cx="4123371" cy="49013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500"/>
              </a:lnSpc>
            </a:pP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Lorem Ipsum dolor sit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amet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consectet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gelit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pellentesque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elwife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ornace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ipsum de</a:t>
            </a: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nislis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taliquip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is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nislis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aliqui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texts lines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consiPellenteleife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ornare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ipsun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enuncide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puliv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na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,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mellu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sed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orci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erossdales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at nisi,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tincpulving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quispulvinar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eleife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ottnunc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pulvina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ti-cidunt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sitas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mellu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sed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or  yes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ero,sdales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at nisi.eu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tincpulvinar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Dolor sit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amet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consectetures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Lit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amet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consec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dolor sit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amet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consectet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gelit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pellentesque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elwife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ornace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ipsum</a:t>
            </a: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nislis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taliquip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is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nislis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aliqui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texts lines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consiPellenteleife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ornare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ipsun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enuncide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puliv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na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,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mellu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sed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orci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erossdales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at nisi,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tincpulving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quispulvinar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eleife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ottnunc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pulvina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ti-cidunt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sitas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mellu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sed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or  yes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ero,sdales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at nisi.eu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tincpulvinar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</a:t>
            </a:r>
          </a:p>
          <a:p>
            <a:pPr>
              <a:lnSpc>
                <a:spcPts val="1500"/>
              </a:lnSpc>
            </a:pP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Pellentesque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eleife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sit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amet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consectet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gelit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pellentesque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elwife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ornace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ipsum de</a:t>
            </a: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nislis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taliquip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is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nislis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aliqui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texts lines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consiPellenteleife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ornare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ipsun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enuncide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puliv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na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,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mellu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sed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orci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erossdales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at nisi,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tincpulving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quispulvinar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eleife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ottnunc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pulvina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ti-cidunt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sitas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mellu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sed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or  yes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ero,sdales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at nisi.eu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tincpulvinar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</a:t>
            </a:r>
          </a:p>
          <a:p>
            <a:pPr>
              <a:lnSpc>
                <a:spcPts val="1500"/>
              </a:lnSpc>
            </a:pP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Dxe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ornare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ipsum dolor sit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amet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consectet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gelit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pellentesque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elwife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ornace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ipsu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nislis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taliquip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is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nislis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aliqui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texts lines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consiPellenteleife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ornare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ipsun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enuncide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puliv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na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,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mellu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sed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orci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erossdales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at nisi,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tincpulving</a:t>
            </a: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quispulvinar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eleife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ottnunc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pulvina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ti-cidunt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quis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pul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sitas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</a:t>
            </a:r>
          </a:p>
          <a:p>
            <a:pPr>
              <a:lnSpc>
                <a:spcPts val="1500"/>
              </a:lnSpc>
            </a:pP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mellu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sed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or  yes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ero,sdales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 at nisi.eu </a:t>
            </a:r>
            <a:r>
              <a:rPr lang="en-US" sz="900" dirty="0" err="1">
                <a:latin typeface="Palanquin Light" panose="020B0004020203020204" pitchFamily="34" charset="0"/>
                <a:cs typeface="Palanquin Light" panose="020B0004020203020204" pitchFamily="34" charset="0"/>
              </a:rPr>
              <a:t>tincpulvinar</a:t>
            </a:r>
            <a:r>
              <a:rPr lang="en-US" sz="900" dirty="0">
                <a:latin typeface="Palanquin Light" panose="020B0004020203020204" pitchFamily="34" charset="0"/>
                <a:cs typeface="Palanquin Light" panose="020B0004020203020204" pitchFamily="34" charset="0"/>
              </a:rPr>
              <a:t>. </a:t>
            </a:r>
          </a:p>
          <a:p>
            <a:pPr>
              <a:lnSpc>
                <a:spcPts val="1500"/>
              </a:lnSpc>
            </a:pPr>
            <a:endParaRPr lang="en-US" sz="900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endParaRPr lang="en-US" sz="1100" b="1" dirty="0">
              <a:latin typeface="Palanquin Light" panose="020B0004020203020204" pitchFamily="34" charset="0"/>
              <a:cs typeface="Palanquin Light" panose="020B0004020203020204" pitchFamily="34" charset="0"/>
            </a:endParaRPr>
          </a:p>
          <a:p>
            <a:pPr>
              <a:lnSpc>
                <a:spcPts val="1500"/>
              </a:lnSpc>
            </a:pPr>
            <a:r>
              <a:rPr lang="en-US" sz="1100" b="1" dirty="0">
                <a:latin typeface="Palanquin Light" panose="020B0004020203020204" pitchFamily="34" charset="0"/>
                <a:cs typeface="Palanquin Light" panose="020B0004020203020204" pitchFamily="34" charset="0"/>
              </a:rPr>
              <a:t>Yours Faithfully</a:t>
            </a:r>
          </a:p>
        </p:txBody>
      </p:sp>
      <p:pic>
        <p:nvPicPr>
          <p:cNvPr id="52" name="Picture Placeholder 51">
            <a:extLst>
              <a:ext uri="{FF2B5EF4-FFF2-40B4-BE49-F238E27FC236}">
                <a16:creationId xmlns:a16="http://schemas.microsoft.com/office/drawing/2014/main" id="{EBF43BCD-ABA7-4D58-B013-A1B37A799C07}"/>
              </a:ext>
            </a:extLst>
          </p:cNvPr>
          <p:cNvPicPr>
            <a:picLocks noGrp="1" noChangeAspect="1"/>
          </p:cNvPicPr>
          <p:nvPr>
            <p:ph type="pic" sz="quarter" idx="13"/>
          </p:nvPr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3450" t="13450" r="13450" b="13450"/>
          <a:stretch/>
        </p:blipFill>
        <p:spPr>
          <a:xfrm>
            <a:off x="727098" y="610005"/>
            <a:ext cx="1463746" cy="1463746"/>
          </a:xfrm>
        </p:spPr>
      </p:pic>
      <p:grpSp>
        <p:nvGrpSpPr>
          <p:cNvPr id="104" name="Group 103">
            <a:extLst>
              <a:ext uri="{FF2B5EF4-FFF2-40B4-BE49-F238E27FC236}">
                <a16:creationId xmlns:a16="http://schemas.microsoft.com/office/drawing/2014/main" id="{A7665535-1D4C-4AB8-AEA5-515DF45FA703}"/>
              </a:ext>
            </a:extLst>
          </p:cNvPr>
          <p:cNvGrpSpPr/>
          <p:nvPr/>
        </p:nvGrpSpPr>
        <p:grpSpPr>
          <a:xfrm>
            <a:off x="3222625" y="2924625"/>
            <a:ext cx="207963" cy="201613"/>
            <a:chOff x="3222625" y="2838450"/>
            <a:chExt cx="207963" cy="201613"/>
          </a:xfrm>
        </p:grpSpPr>
        <p:sp>
          <p:nvSpPr>
            <p:cNvPr id="105" name="Freeform 13">
              <a:extLst>
                <a:ext uri="{FF2B5EF4-FFF2-40B4-BE49-F238E27FC236}">
                  <a16:creationId xmlns:a16="http://schemas.microsoft.com/office/drawing/2014/main" id="{53B4AF01-A7CC-4CF2-BD50-3114AFFF524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38500" y="2928938"/>
              <a:ext cx="127000" cy="111125"/>
            </a:xfrm>
            <a:custGeom>
              <a:avLst/>
              <a:gdLst>
                <a:gd name="T0" fmla="*/ 15 w 41"/>
                <a:gd name="T1" fmla="*/ 0 h 36"/>
                <a:gd name="T2" fmla="*/ 14 w 41"/>
                <a:gd name="T3" fmla="*/ 0 h 36"/>
                <a:gd name="T4" fmla="*/ 5 w 41"/>
                <a:gd name="T5" fmla="*/ 1 h 36"/>
                <a:gd name="T6" fmla="*/ 4 w 41"/>
                <a:gd name="T7" fmla="*/ 1 h 36"/>
                <a:gd name="T8" fmla="*/ 4 w 41"/>
                <a:gd name="T9" fmla="*/ 12 h 36"/>
                <a:gd name="T10" fmla="*/ 8 w 41"/>
                <a:gd name="T11" fmla="*/ 22 h 36"/>
                <a:gd name="T12" fmla="*/ 5 w 41"/>
                <a:gd name="T13" fmla="*/ 27 h 36"/>
                <a:gd name="T14" fmla="*/ 9 w 41"/>
                <a:gd name="T15" fmla="*/ 24 h 36"/>
                <a:gd name="T16" fmla="*/ 11 w 41"/>
                <a:gd name="T17" fmla="*/ 25 h 36"/>
                <a:gd name="T18" fmla="*/ 12 w 41"/>
                <a:gd name="T19" fmla="*/ 30 h 36"/>
                <a:gd name="T20" fmla="*/ 14 w 41"/>
                <a:gd name="T21" fmla="*/ 27 h 36"/>
                <a:gd name="T22" fmla="*/ 29 w 41"/>
                <a:gd name="T23" fmla="*/ 34 h 36"/>
                <a:gd name="T24" fmla="*/ 33 w 41"/>
                <a:gd name="T25" fmla="*/ 36 h 36"/>
                <a:gd name="T26" fmla="*/ 38 w 41"/>
                <a:gd name="T27" fmla="*/ 21 h 36"/>
                <a:gd name="T28" fmla="*/ 13 w 41"/>
                <a:gd name="T29" fmla="*/ 17 h 36"/>
                <a:gd name="T30" fmla="*/ 2 w 41"/>
                <a:gd name="T31" fmla="*/ 8 h 36"/>
                <a:gd name="T32" fmla="*/ 14 w 41"/>
                <a:gd name="T33" fmla="*/ 13 h 36"/>
                <a:gd name="T34" fmla="*/ 15 w 41"/>
                <a:gd name="T35" fmla="*/ 11 h 36"/>
                <a:gd name="T36" fmla="*/ 13 w 41"/>
                <a:gd name="T37" fmla="*/ 2 h 36"/>
                <a:gd name="T38" fmla="*/ 15 w 41"/>
                <a:gd name="T39" fmla="*/ 11 h 36"/>
                <a:gd name="T40" fmla="*/ 18 w 41"/>
                <a:gd name="T41" fmla="*/ 16 h 36"/>
                <a:gd name="T42" fmla="*/ 27 w 41"/>
                <a:gd name="T43" fmla="*/ 30 h 36"/>
                <a:gd name="T44" fmla="*/ 38 w 41"/>
                <a:gd name="T45" fmla="*/ 31 h 36"/>
                <a:gd name="T46" fmla="*/ 29 w 41"/>
                <a:gd name="T47" fmla="*/ 22 h 36"/>
                <a:gd name="T48" fmla="*/ 28 w 41"/>
                <a:gd name="T49" fmla="*/ 21 h 36"/>
                <a:gd name="T50" fmla="*/ 24 w 41"/>
                <a:gd name="T51" fmla="*/ 12 h 36"/>
                <a:gd name="T52" fmla="*/ 33 w 41"/>
                <a:gd name="T53" fmla="*/ 20 h 36"/>
                <a:gd name="T54" fmla="*/ 34 w 41"/>
                <a:gd name="T55" fmla="*/ 31 h 36"/>
                <a:gd name="T56" fmla="*/ 37 w 41"/>
                <a:gd name="T57" fmla="*/ 27 h 36"/>
                <a:gd name="T58" fmla="*/ 32 w 41"/>
                <a:gd name="T59" fmla="*/ 23 h 36"/>
                <a:gd name="T60" fmla="*/ 37 w 41"/>
                <a:gd name="T61" fmla="*/ 22 h 36"/>
                <a:gd name="T62" fmla="*/ 35 w 41"/>
                <a:gd name="T63" fmla="*/ 28 h 36"/>
                <a:gd name="T64" fmla="*/ 34 w 41"/>
                <a:gd name="T65" fmla="*/ 29 h 36"/>
                <a:gd name="T66" fmla="*/ 32 w 41"/>
                <a:gd name="T67" fmla="*/ 25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1" h="36">
                  <a:moveTo>
                    <a:pt x="36" y="19"/>
                  </a:moveTo>
                  <a:cubicBezTo>
                    <a:pt x="34" y="18"/>
                    <a:pt x="19" y="8"/>
                    <a:pt x="15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0" y="0"/>
                    <a:pt x="8" y="2"/>
                    <a:pt x="6" y="3"/>
                  </a:cubicBezTo>
                  <a:cubicBezTo>
                    <a:pt x="6" y="2"/>
                    <a:pt x="5" y="2"/>
                    <a:pt x="5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4" y="1"/>
                    <a:pt x="4" y="1"/>
                    <a:pt x="4" y="1"/>
                  </a:cubicBezTo>
                  <a:cubicBezTo>
                    <a:pt x="1" y="4"/>
                    <a:pt x="0" y="6"/>
                    <a:pt x="1" y="8"/>
                  </a:cubicBezTo>
                  <a:cubicBezTo>
                    <a:pt x="1" y="10"/>
                    <a:pt x="2" y="11"/>
                    <a:pt x="4" y="12"/>
                  </a:cubicBezTo>
                  <a:cubicBezTo>
                    <a:pt x="4" y="12"/>
                    <a:pt x="8" y="15"/>
                    <a:pt x="13" y="19"/>
                  </a:cubicBezTo>
                  <a:cubicBezTo>
                    <a:pt x="12" y="19"/>
                    <a:pt x="9" y="21"/>
                    <a:pt x="8" y="22"/>
                  </a:cubicBezTo>
                  <a:cubicBezTo>
                    <a:pt x="7" y="23"/>
                    <a:pt x="2" y="27"/>
                    <a:pt x="2" y="27"/>
                  </a:cubicBezTo>
                  <a:cubicBezTo>
                    <a:pt x="5" y="27"/>
                    <a:pt x="5" y="27"/>
                    <a:pt x="5" y="27"/>
                  </a:cubicBezTo>
                  <a:cubicBezTo>
                    <a:pt x="6" y="29"/>
                    <a:pt x="6" y="29"/>
                    <a:pt x="6" y="29"/>
                  </a:cubicBezTo>
                  <a:cubicBezTo>
                    <a:pt x="6" y="29"/>
                    <a:pt x="8" y="26"/>
                    <a:pt x="9" y="24"/>
                  </a:cubicBezTo>
                  <a:cubicBezTo>
                    <a:pt x="11" y="23"/>
                    <a:pt x="14" y="21"/>
                    <a:pt x="14" y="21"/>
                  </a:cubicBezTo>
                  <a:cubicBezTo>
                    <a:pt x="14" y="21"/>
                    <a:pt x="12" y="23"/>
                    <a:pt x="11" y="25"/>
                  </a:cubicBezTo>
                  <a:cubicBezTo>
                    <a:pt x="10" y="27"/>
                    <a:pt x="10" y="31"/>
                    <a:pt x="10" y="31"/>
                  </a:cubicBezTo>
                  <a:cubicBezTo>
                    <a:pt x="12" y="30"/>
                    <a:pt x="12" y="30"/>
                    <a:pt x="12" y="30"/>
                  </a:cubicBezTo>
                  <a:cubicBezTo>
                    <a:pt x="13" y="33"/>
                    <a:pt x="13" y="33"/>
                    <a:pt x="13" y="33"/>
                  </a:cubicBezTo>
                  <a:cubicBezTo>
                    <a:pt x="13" y="33"/>
                    <a:pt x="13" y="29"/>
                    <a:pt x="14" y="27"/>
                  </a:cubicBezTo>
                  <a:cubicBezTo>
                    <a:pt x="15" y="25"/>
                    <a:pt x="16" y="23"/>
                    <a:pt x="17" y="22"/>
                  </a:cubicBezTo>
                  <a:cubicBezTo>
                    <a:pt x="22" y="27"/>
                    <a:pt x="28" y="33"/>
                    <a:pt x="29" y="34"/>
                  </a:cubicBezTo>
                  <a:cubicBezTo>
                    <a:pt x="30" y="35"/>
                    <a:pt x="30" y="35"/>
                    <a:pt x="32" y="35"/>
                  </a:cubicBezTo>
                  <a:cubicBezTo>
                    <a:pt x="32" y="36"/>
                    <a:pt x="33" y="36"/>
                    <a:pt x="33" y="36"/>
                  </a:cubicBezTo>
                  <a:cubicBezTo>
                    <a:pt x="35" y="36"/>
                    <a:pt x="38" y="34"/>
                    <a:pt x="39" y="32"/>
                  </a:cubicBezTo>
                  <a:cubicBezTo>
                    <a:pt x="41" y="29"/>
                    <a:pt x="41" y="24"/>
                    <a:pt x="38" y="21"/>
                  </a:cubicBezTo>
                  <a:cubicBezTo>
                    <a:pt x="37" y="20"/>
                    <a:pt x="37" y="20"/>
                    <a:pt x="36" y="19"/>
                  </a:cubicBezTo>
                  <a:moveTo>
                    <a:pt x="13" y="17"/>
                  </a:moveTo>
                  <a:cubicBezTo>
                    <a:pt x="9" y="14"/>
                    <a:pt x="5" y="11"/>
                    <a:pt x="5" y="11"/>
                  </a:cubicBezTo>
                  <a:cubicBezTo>
                    <a:pt x="3" y="10"/>
                    <a:pt x="2" y="9"/>
                    <a:pt x="2" y="8"/>
                  </a:cubicBezTo>
                  <a:cubicBezTo>
                    <a:pt x="2" y="7"/>
                    <a:pt x="3" y="5"/>
                    <a:pt x="4" y="3"/>
                  </a:cubicBezTo>
                  <a:cubicBezTo>
                    <a:pt x="8" y="7"/>
                    <a:pt x="12" y="10"/>
                    <a:pt x="14" y="13"/>
                  </a:cubicBezTo>
                  <a:cubicBezTo>
                    <a:pt x="13" y="15"/>
                    <a:pt x="13" y="16"/>
                    <a:pt x="13" y="17"/>
                  </a:cubicBezTo>
                  <a:moveTo>
                    <a:pt x="15" y="11"/>
                  </a:moveTo>
                  <a:cubicBezTo>
                    <a:pt x="13" y="9"/>
                    <a:pt x="10" y="7"/>
                    <a:pt x="8" y="4"/>
                  </a:cubicBezTo>
                  <a:cubicBezTo>
                    <a:pt x="9" y="3"/>
                    <a:pt x="11" y="2"/>
                    <a:pt x="13" y="2"/>
                  </a:cubicBezTo>
                  <a:cubicBezTo>
                    <a:pt x="15" y="4"/>
                    <a:pt x="17" y="6"/>
                    <a:pt x="20" y="9"/>
                  </a:cubicBezTo>
                  <a:cubicBezTo>
                    <a:pt x="18" y="9"/>
                    <a:pt x="17" y="10"/>
                    <a:pt x="15" y="11"/>
                  </a:cubicBezTo>
                  <a:moveTo>
                    <a:pt x="17" y="20"/>
                  </a:moveTo>
                  <a:cubicBezTo>
                    <a:pt x="17" y="19"/>
                    <a:pt x="17" y="18"/>
                    <a:pt x="18" y="16"/>
                  </a:cubicBezTo>
                  <a:cubicBezTo>
                    <a:pt x="23" y="20"/>
                    <a:pt x="26" y="22"/>
                    <a:pt x="27" y="22"/>
                  </a:cubicBezTo>
                  <a:cubicBezTo>
                    <a:pt x="27" y="23"/>
                    <a:pt x="27" y="27"/>
                    <a:pt x="27" y="30"/>
                  </a:cubicBezTo>
                  <a:cubicBezTo>
                    <a:pt x="25" y="27"/>
                    <a:pt x="21" y="23"/>
                    <a:pt x="17" y="20"/>
                  </a:cubicBezTo>
                  <a:moveTo>
                    <a:pt x="38" y="31"/>
                  </a:moveTo>
                  <a:cubicBezTo>
                    <a:pt x="36" y="33"/>
                    <a:pt x="34" y="34"/>
                    <a:pt x="32" y="34"/>
                  </a:cubicBezTo>
                  <a:cubicBezTo>
                    <a:pt x="28" y="33"/>
                    <a:pt x="28" y="25"/>
                    <a:pt x="29" y="22"/>
                  </a:cubicBezTo>
                  <a:cubicBezTo>
                    <a:pt x="29" y="21"/>
                    <a:pt x="29" y="21"/>
                    <a:pt x="29" y="21"/>
                  </a:cubicBezTo>
                  <a:cubicBezTo>
                    <a:pt x="28" y="21"/>
                    <a:pt x="28" y="21"/>
                    <a:pt x="28" y="21"/>
                  </a:cubicBezTo>
                  <a:cubicBezTo>
                    <a:pt x="28" y="21"/>
                    <a:pt x="26" y="20"/>
                    <a:pt x="19" y="15"/>
                  </a:cubicBezTo>
                  <a:cubicBezTo>
                    <a:pt x="20" y="13"/>
                    <a:pt x="22" y="13"/>
                    <a:pt x="24" y="12"/>
                  </a:cubicBezTo>
                  <a:cubicBezTo>
                    <a:pt x="27" y="15"/>
                    <a:pt x="31" y="18"/>
                    <a:pt x="33" y="20"/>
                  </a:cubicBezTo>
                  <a:cubicBezTo>
                    <a:pt x="33" y="20"/>
                    <a:pt x="33" y="20"/>
                    <a:pt x="33" y="20"/>
                  </a:cubicBezTo>
                  <a:cubicBezTo>
                    <a:pt x="30" y="21"/>
                    <a:pt x="29" y="25"/>
                    <a:pt x="30" y="27"/>
                  </a:cubicBezTo>
                  <a:cubicBezTo>
                    <a:pt x="31" y="29"/>
                    <a:pt x="32" y="31"/>
                    <a:pt x="34" y="31"/>
                  </a:cubicBezTo>
                  <a:cubicBezTo>
                    <a:pt x="35" y="31"/>
                    <a:pt x="36" y="30"/>
                    <a:pt x="37" y="27"/>
                  </a:cubicBezTo>
                  <a:cubicBezTo>
                    <a:pt x="37" y="27"/>
                    <a:pt x="37" y="27"/>
                    <a:pt x="37" y="27"/>
                  </a:cubicBezTo>
                  <a:cubicBezTo>
                    <a:pt x="37" y="27"/>
                    <a:pt x="37" y="27"/>
                    <a:pt x="37" y="27"/>
                  </a:cubicBezTo>
                  <a:cubicBezTo>
                    <a:pt x="34" y="25"/>
                    <a:pt x="33" y="23"/>
                    <a:pt x="32" y="23"/>
                  </a:cubicBezTo>
                  <a:cubicBezTo>
                    <a:pt x="33" y="22"/>
                    <a:pt x="33" y="21"/>
                    <a:pt x="34" y="21"/>
                  </a:cubicBezTo>
                  <a:cubicBezTo>
                    <a:pt x="35" y="21"/>
                    <a:pt x="36" y="21"/>
                    <a:pt x="37" y="22"/>
                  </a:cubicBezTo>
                  <a:cubicBezTo>
                    <a:pt x="39" y="24"/>
                    <a:pt x="39" y="28"/>
                    <a:pt x="38" y="31"/>
                  </a:cubicBezTo>
                  <a:moveTo>
                    <a:pt x="35" y="28"/>
                  </a:moveTo>
                  <a:cubicBezTo>
                    <a:pt x="35" y="29"/>
                    <a:pt x="34" y="29"/>
                    <a:pt x="34" y="29"/>
                  </a:cubicBezTo>
                  <a:cubicBezTo>
                    <a:pt x="34" y="29"/>
                    <a:pt x="34" y="29"/>
                    <a:pt x="34" y="29"/>
                  </a:cubicBezTo>
                  <a:cubicBezTo>
                    <a:pt x="33" y="29"/>
                    <a:pt x="32" y="28"/>
                    <a:pt x="32" y="27"/>
                  </a:cubicBezTo>
                  <a:cubicBezTo>
                    <a:pt x="31" y="26"/>
                    <a:pt x="32" y="25"/>
                    <a:pt x="32" y="25"/>
                  </a:cubicBezTo>
                  <a:cubicBezTo>
                    <a:pt x="32" y="25"/>
                    <a:pt x="33" y="26"/>
                    <a:pt x="35" y="2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Freeform 14">
              <a:extLst>
                <a:ext uri="{FF2B5EF4-FFF2-40B4-BE49-F238E27FC236}">
                  <a16:creationId xmlns:a16="http://schemas.microsoft.com/office/drawing/2014/main" id="{A0AD912A-6457-4A89-ADD9-E6A788597C9F}"/>
                </a:ext>
              </a:extLst>
            </p:cNvPr>
            <p:cNvSpPr>
              <a:spLocks/>
            </p:cNvSpPr>
            <p:nvPr/>
          </p:nvSpPr>
          <p:spPr bwMode="auto">
            <a:xfrm>
              <a:off x="3257550" y="2886075"/>
              <a:ext cx="127000" cy="71438"/>
            </a:xfrm>
            <a:custGeom>
              <a:avLst/>
              <a:gdLst>
                <a:gd name="T0" fmla="*/ 2 w 41"/>
                <a:gd name="T1" fmla="*/ 2 h 23"/>
                <a:gd name="T2" fmla="*/ 0 w 41"/>
                <a:gd name="T3" fmla="*/ 11 h 23"/>
                <a:gd name="T4" fmla="*/ 19 w 41"/>
                <a:gd name="T5" fmla="*/ 15 h 23"/>
                <a:gd name="T6" fmla="*/ 38 w 41"/>
                <a:gd name="T7" fmla="*/ 23 h 23"/>
                <a:gd name="T8" fmla="*/ 41 w 41"/>
                <a:gd name="T9" fmla="*/ 14 h 23"/>
                <a:gd name="T10" fmla="*/ 23 w 41"/>
                <a:gd name="T11" fmla="*/ 3 h 23"/>
                <a:gd name="T12" fmla="*/ 2 w 41"/>
                <a:gd name="T13" fmla="*/ 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1" h="23">
                  <a:moveTo>
                    <a:pt x="2" y="2"/>
                  </a:moveTo>
                  <a:cubicBezTo>
                    <a:pt x="0" y="11"/>
                    <a:pt x="0" y="11"/>
                    <a:pt x="0" y="11"/>
                  </a:cubicBezTo>
                  <a:cubicBezTo>
                    <a:pt x="0" y="11"/>
                    <a:pt x="10" y="12"/>
                    <a:pt x="19" y="15"/>
                  </a:cubicBezTo>
                  <a:cubicBezTo>
                    <a:pt x="28" y="17"/>
                    <a:pt x="38" y="23"/>
                    <a:pt x="38" y="23"/>
                  </a:cubicBezTo>
                  <a:cubicBezTo>
                    <a:pt x="41" y="14"/>
                    <a:pt x="41" y="14"/>
                    <a:pt x="41" y="14"/>
                  </a:cubicBezTo>
                  <a:cubicBezTo>
                    <a:pt x="41" y="14"/>
                    <a:pt x="32" y="6"/>
                    <a:pt x="23" y="3"/>
                  </a:cubicBezTo>
                  <a:cubicBezTo>
                    <a:pt x="13" y="0"/>
                    <a:pt x="2" y="2"/>
                    <a:pt x="2" y="2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7" name="Freeform 15">
              <a:extLst>
                <a:ext uri="{FF2B5EF4-FFF2-40B4-BE49-F238E27FC236}">
                  <a16:creationId xmlns:a16="http://schemas.microsoft.com/office/drawing/2014/main" id="{4AAF1EDB-1908-4527-9ED0-32B697300C4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22625" y="2838450"/>
              <a:ext cx="207963" cy="149225"/>
            </a:xfrm>
            <a:custGeom>
              <a:avLst/>
              <a:gdLst>
                <a:gd name="T0" fmla="*/ 67 w 67"/>
                <a:gd name="T1" fmla="*/ 29 h 48"/>
                <a:gd name="T2" fmla="*/ 64 w 67"/>
                <a:gd name="T3" fmla="*/ 26 h 48"/>
                <a:gd name="T4" fmla="*/ 65 w 67"/>
                <a:gd name="T5" fmla="*/ 25 h 48"/>
                <a:gd name="T6" fmla="*/ 60 w 67"/>
                <a:gd name="T7" fmla="*/ 21 h 48"/>
                <a:gd name="T8" fmla="*/ 60 w 67"/>
                <a:gd name="T9" fmla="*/ 21 h 48"/>
                <a:gd name="T10" fmla="*/ 39 w 67"/>
                <a:gd name="T11" fmla="*/ 0 h 48"/>
                <a:gd name="T12" fmla="*/ 0 w 67"/>
                <a:gd name="T13" fmla="*/ 8 h 48"/>
                <a:gd name="T14" fmla="*/ 11 w 67"/>
                <a:gd name="T15" fmla="*/ 18 h 48"/>
                <a:gd name="T16" fmla="*/ 11 w 67"/>
                <a:gd name="T17" fmla="*/ 16 h 48"/>
                <a:gd name="T18" fmla="*/ 34 w 67"/>
                <a:gd name="T19" fmla="*/ 16 h 48"/>
                <a:gd name="T20" fmla="*/ 54 w 67"/>
                <a:gd name="T21" fmla="*/ 29 h 48"/>
                <a:gd name="T22" fmla="*/ 53 w 67"/>
                <a:gd name="T23" fmla="*/ 32 h 48"/>
                <a:gd name="T24" fmla="*/ 61 w 67"/>
                <a:gd name="T25" fmla="*/ 31 h 48"/>
                <a:gd name="T26" fmla="*/ 58 w 67"/>
                <a:gd name="T27" fmla="*/ 41 h 48"/>
                <a:gd name="T28" fmla="*/ 55 w 67"/>
                <a:gd name="T29" fmla="*/ 41 h 48"/>
                <a:gd name="T30" fmla="*/ 54 w 67"/>
                <a:gd name="T31" fmla="*/ 46 h 48"/>
                <a:gd name="T32" fmla="*/ 57 w 67"/>
                <a:gd name="T33" fmla="*/ 45 h 48"/>
                <a:gd name="T34" fmla="*/ 60 w 67"/>
                <a:gd name="T35" fmla="*/ 48 h 48"/>
                <a:gd name="T36" fmla="*/ 62 w 67"/>
                <a:gd name="T37" fmla="*/ 43 h 48"/>
                <a:gd name="T38" fmla="*/ 59 w 67"/>
                <a:gd name="T39" fmla="*/ 42 h 48"/>
                <a:gd name="T40" fmla="*/ 63 w 67"/>
                <a:gd name="T41" fmla="*/ 30 h 48"/>
                <a:gd name="T42" fmla="*/ 67 w 67"/>
                <a:gd name="T43" fmla="*/ 29 h 48"/>
                <a:gd name="T44" fmla="*/ 63 w 67"/>
                <a:gd name="T45" fmla="*/ 28 h 48"/>
                <a:gd name="T46" fmla="*/ 61 w 67"/>
                <a:gd name="T47" fmla="*/ 29 h 48"/>
                <a:gd name="T48" fmla="*/ 60 w 67"/>
                <a:gd name="T49" fmla="*/ 27 h 48"/>
                <a:gd name="T50" fmla="*/ 62 w 67"/>
                <a:gd name="T51" fmla="*/ 26 h 48"/>
                <a:gd name="T52" fmla="*/ 63 w 67"/>
                <a:gd name="T53" fmla="*/ 28 h 48"/>
                <a:gd name="T54" fmla="*/ 61 w 67"/>
                <a:gd name="T55" fmla="*/ 23 h 48"/>
                <a:gd name="T56" fmla="*/ 63 w 67"/>
                <a:gd name="T57" fmla="*/ 24 h 48"/>
                <a:gd name="T58" fmla="*/ 63 w 67"/>
                <a:gd name="T59" fmla="*/ 25 h 48"/>
                <a:gd name="T60" fmla="*/ 61 w 67"/>
                <a:gd name="T61" fmla="*/ 23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7" h="48">
                  <a:moveTo>
                    <a:pt x="67" y="29"/>
                  </a:moveTo>
                  <a:cubicBezTo>
                    <a:pt x="64" y="26"/>
                    <a:pt x="64" y="26"/>
                    <a:pt x="64" y="26"/>
                  </a:cubicBezTo>
                  <a:cubicBezTo>
                    <a:pt x="65" y="25"/>
                    <a:pt x="65" y="25"/>
                    <a:pt x="65" y="25"/>
                  </a:cubicBezTo>
                  <a:cubicBezTo>
                    <a:pt x="65" y="25"/>
                    <a:pt x="67" y="20"/>
                    <a:pt x="60" y="21"/>
                  </a:cubicBezTo>
                  <a:cubicBezTo>
                    <a:pt x="60" y="21"/>
                    <a:pt x="60" y="21"/>
                    <a:pt x="60" y="21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11" y="16"/>
                    <a:pt x="11" y="16"/>
                    <a:pt x="11" y="16"/>
                  </a:cubicBezTo>
                  <a:cubicBezTo>
                    <a:pt x="11" y="16"/>
                    <a:pt x="24" y="13"/>
                    <a:pt x="34" y="16"/>
                  </a:cubicBezTo>
                  <a:cubicBezTo>
                    <a:pt x="45" y="20"/>
                    <a:pt x="54" y="29"/>
                    <a:pt x="54" y="29"/>
                  </a:cubicBezTo>
                  <a:cubicBezTo>
                    <a:pt x="53" y="32"/>
                    <a:pt x="53" y="32"/>
                    <a:pt x="53" y="32"/>
                  </a:cubicBezTo>
                  <a:cubicBezTo>
                    <a:pt x="61" y="31"/>
                    <a:pt x="61" y="31"/>
                    <a:pt x="61" y="31"/>
                  </a:cubicBezTo>
                  <a:cubicBezTo>
                    <a:pt x="60" y="35"/>
                    <a:pt x="58" y="40"/>
                    <a:pt x="58" y="41"/>
                  </a:cubicBezTo>
                  <a:cubicBezTo>
                    <a:pt x="55" y="41"/>
                    <a:pt x="55" y="41"/>
                    <a:pt x="55" y="41"/>
                  </a:cubicBezTo>
                  <a:cubicBezTo>
                    <a:pt x="54" y="46"/>
                    <a:pt x="54" y="46"/>
                    <a:pt x="54" y="46"/>
                  </a:cubicBezTo>
                  <a:cubicBezTo>
                    <a:pt x="57" y="45"/>
                    <a:pt x="57" y="45"/>
                    <a:pt x="57" y="45"/>
                  </a:cubicBezTo>
                  <a:cubicBezTo>
                    <a:pt x="60" y="48"/>
                    <a:pt x="60" y="48"/>
                    <a:pt x="60" y="48"/>
                  </a:cubicBezTo>
                  <a:cubicBezTo>
                    <a:pt x="62" y="43"/>
                    <a:pt x="62" y="43"/>
                    <a:pt x="62" y="43"/>
                  </a:cubicBezTo>
                  <a:cubicBezTo>
                    <a:pt x="59" y="42"/>
                    <a:pt x="59" y="42"/>
                    <a:pt x="59" y="42"/>
                  </a:cubicBezTo>
                  <a:cubicBezTo>
                    <a:pt x="63" y="30"/>
                    <a:pt x="63" y="30"/>
                    <a:pt x="63" y="30"/>
                  </a:cubicBezTo>
                  <a:lnTo>
                    <a:pt x="67" y="29"/>
                  </a:lnTo>
                  <a:close/>
                  <a:moveTo>
                    <a:pt x="63" y="28"/>
                  </a:moveTo>
                  <a:cubicBezTo>
                    <a:pt x="63" y="29"/>
                    <a:pt x="62" y="29"/>
                    <a:pt x="61" y="29"/>
                  </a:cubicBezTo>
                  <a:cubicBezTo>
                    <a:pt x="60" y="29"/>
                    <a:pt x="59" y="28"/>
                    <a:pt x="60" y="27"/>
                  </a:cubicBezTo>
                  <a:cubicBezTo>
                    <a:pt x="60" y="26"/>
                    <a:pt x="61" y="26"/>
                    <a:pt x="62" y="26"/>
                  </a:cubicBezTo>
                  <a:cubicBezTo>
                    <a:pt x="63" y="26"/>
                    <a:pt x="63" y="27"/>
                    <a:pt x="63" y="28"/>
                  </a:cubicBezTo>
                  <a:moveTo>
                    <a:pt x="61" y="23"/>
                  </a:moveTo>
                  <a:cubicBezTo>
                    <a:pt x="62" y="23"/>
                    <a:pt x="64" y="22"/>
                    <a:pt x="63" y="24"/>
                  </a:cubicBezTo>
                  <a:cubicBezTo>
                    <a:pt x="63" y="24"/>
                    <a:pt x="63" y="24"/>
                    <a:pt x="63" y="25"/>
                  </a:cubicBezTo>
                  <a:lnTo>
                    <a:pt x="61" y="2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2" name="Oval 18">
            <a:extLst>
              <a:ext uri="{FF2B5EF4-FFF2-40B4-BE49-F238E27FC236}">
                <a16:creationId xmlns:a16="http://schemas.microsoft.com/office/drawing/2014/main" id="{36306B9B-698D-4B71-844F-0793958D35D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7262" y="5926611"/>
            <a:ext cx="97750" cy="97750"/>
          </a:xfrm>
          <a:prstGeom prst="ellipse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Oval 18">
            <a:extLst>
              <a:ext uri="{FF2B5EF4-FFF2-40B4-BE49-F238E27FC236}">
                <a16:creationId xmlns:a16="http://schemas.microsoft.com/office/drawing/2014/main" id="{565B193F-3F2F-4F88-A119-B1D65C38AF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7262" y="6199577"/>
            <a:ext cx="97750" cy="97750"/>
          </a:xfrm>
          <a:prstGeom prst="ellipse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Oval 18">
            <a:extLst>
              <a:ext uri="{FF2B5EF4-FFF2-40B4-BE49-F238E27FC236}">
                <a16:creationId xmlns:a16="http://schemas.microsoft.com/office/drawing/2014/main" id="{BC815748-D9AF-416B-8CCF-FCA5B61F2A0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7262" y="6467273"/>
            <a:ext cx="97750" cy="97750"/>
          </a:xfrm>
          <a:prstGeom prst="ellipse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" name="Oval 18">
            <a:extLst>
              <a:ext uri="{FF2B5EF4-FFF2-40B4-BE49-F238E27FC236}">
                <a16:creationId xmlns:a16="http://schemas.microsoft.com/office/drawing/2014/main" id="{709EE811-B6E8-4A15-9810-D1B8F75273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7262" y="6709822"/>
            <a:ext cx="97750" cy="97750"/>
          </a:xfrm>
          <a:prstGeom prst="ellipse">
            <a:avLst/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48C0C0A9-7460-4D35-B780-DDFB7DB1A677}"/>
              </a:ext>
            </a:extLst>
          </p:cNvPr>
          <p:cNvSpPr/>
          <p:nvPr/>
        </p:nvSpPr>
        <p:spPr>
          <a:xfrm>
            <a:off x="3207385" y="552183"/>
            <a:ext cx="3794125" cy="48397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2800"/>
              </a:lnSpc>
            </a:pPr>
            <a:r>
              <a:rPr lang="en-US" sz="3181" b="1" spc="11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MICHAEL BURCK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520637E7-E8D4-4015-AFA2-831948E18EFF}"/>
              </a:ext>
            </a:extLst>
          </p:cNvPr>
          <p:cNvSpPr/>
          <p:nvPr/>
        </p:nvSpPr>
        <p:spPr>
          <a:xfrm>
            <a:off x="3207385" y="934990"/>
            <a:ext cx="2469197" cy="2718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en-US" sz="1000" b="1" spc="110" dirty="0">
                <a:solidFill>
                  <a:schemeClr val="accent1"/>
                </a:solidFill>
                <a:latin typeface="Palanquin" panose="020B0004020203020204" pitchFamily="34" charset="0"/>
                <a:cs typeface="Palanquin" panose="020B0004020203020204" pitchFamily="34" charset="0"/>
              </a:rPr>
              <a:t>WEB AND GRAPHIC DESIGNER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371FB0DF-9B18-4015-8FBC-F156E4578AA3}"/>
              </a:ext>
            </a:extLst>
          </p:cNvPr>
          <p:cNvSpPr/>
          <p:nvPr/>
        </p:nvSpPr>
        <p:spPr>
          <a:xfrm>
            <a:off x="3330836" y="1216384"/>
            <a:ext cx="898264" cy="4571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3531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38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E3C4C"/>
      </a:accent1>
      <a:accent2>
        <a:srgbClr val="CFCFCF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130</TotalTime>
  <Words>692</Words>
  <Application>Microsoft Office PowerPoint</Application>
  <PresentationFormat>Custom</PresentationFormat>
  <Paragraphs>101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1" baseType="lpstr">
      <vt:lpstr>Arial</vt:lpstr>
      <vt:lpstr>Calibri</vt:lpstr>
      <vt:lpstr>Calibri Light</vt:lpstr>
      <vt:lpstr>Montserrat Light</vt:lpstr>
      <vt:lpstr>Palanquin</vt:lpstr>
      <vt:lpstr>Palanquin Light</vt:lpstr>
      <vt:lpstr>Palanquin Medium</vt:lpstr>
      <vt:lpstr>Palanquin SemiBold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Biplob Rahman</dc:creator>
  <cp:lastModifiedBy>Biplob Rahman</cp:lastModifiedBy>
  <cp:revision>33</cp:revision>
  <dcterms:created xsi:type="dcterms:W3CDTF">2018-01-22T17:02:39Z</dcterms:created>
  <dcterms:modified xsi:type="dcterms:W3CDTF">2018-01-29T15:53:45Z</dcterms:modified>
</cp:coreProperties>
</file>

<file path=docProps/thumbnail.jpeg>
</file>