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17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FDD8BC-D7E5-407A-8CAD-C108DDE9690E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3009900"/>
            <a:ext cx="5981700" cy="3848100"/>
          </a:xfrm>
          <a:custGeom>
            <a:avLst/>
            <a:gdLst>
              <a:gd name="connsiteX0" fmla="*/ 0 w 5981700"/>
              <a:gd name="connsiteY0" fmla="*/ 0 h 3848100"/>
              <a:gd name="connsiteX1" fmla="*/ 5981700 w 5981700"/>
              <a:gd name="connsiteY1" fmla="*/ 0 h 3848100"/>
              <a:gd name="connsiteX2" fmla="*/ 5981700 w 5981700"/>
              <a:gd name="connsiteY2" fmla="*/ 3848100 h 3848100"/>
              <a:gd name="connsiteX3" fmla="*/ 0 w 5981700"/>
              <a:gd name="connsiteY3" fmla="*/ 3848100 h 384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1700" h="3848100">
                <a:moveTo>
                  <a:pt x="0" y="0"/>
                </a:moveTo>
                <a:lnTo>
                  <a:pt x="5981700" y="0"/>
                </a:lnTo>
                <a:lnTo>
                  <a:pt x="5981700" y="3848100"/>
                </a:lnTo>
                <a:lnTo>
                  <a:pt x="0" y="3848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4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19F2DC7-68DE-47D4-961B-FFF55E44BBC8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5062258" y="2039818"/>
            <a:ext cx="1818572" cy="1818572"/>
          </a:xfrm>
          <a:custGeom>
            <a:avLst/>
            <a:gdLst>
              <a:gd name="connsiteX0" fmla="*/ 909286 w 1818572"/>
              <a:gd name="connsiteY0" fmla="*/ 0 h 1818572"/>
              <a:gd name="connsiteX1" fmla="*/ 1818572 w 1818572"/>
              <a:gd name="connsiteY1" fmla="*/ 909286 h 1818572"/>
              <a:gd name="connsiteX2" fmla="*/ 909286 w 1818572"/>
              <a:gd name="connsiteY2" fmla="*/ 1818572 h 1818572"/>
              <a:gd name="connsiteX3" fmla="*/ 0 w 1818572"/>
              <a:gd name="connsiteY3" fmla="*/ 909286 h 1818572"/>
              <a:gd name="connsiteX4" fmla="*/ 909286 w 1818572"/>
              <a:gd name="connsiteY4" fmla="*/ 0 h 181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572" h="1818572">
                <a:moveTo>
                  <a:pt x="909286" y="0"/>
                </a:moveTo>
                <a:cubicBezTo>
                  <a:pt x="1411471" y="0"/>
                  <a:pt x="1818572" y="407101"/>
                  <a:pt x="1818572" y="909286"/>
                </a:cubicBezTo>
                <a:cubicBezTo>
                  <a:pt x="1818572" y="1411471"/>
                  <a:pt x="1411471" y="1818572"/>
                  <a:pt x="909286" y="1818572"/>
                </a:cubicBezTo>
                <a:cubicBezTo>
                  <a:pt x="407101" y="1818572"/>
                  <a:pt x="0" y="1411471"/>
                  <a:pt x="0" y="909286"/>
                </a:cubicBezTo>
                <a:cubicBezTo>
                  <a:pt x="0" y="407101"/>
                  <a:pt x="407101" y="0"/>
                  <a:pt x="9092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E63194C-5695-4332-9781-D15027C6AF63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8854201" y="2039818"/>
            <a:ext cx="1818572" cy="1818572"/>
          </a:xfrm>
          <a:custGeom>
            <a:avLst/>
            <a:gdLst>
              <a:gd name="connsiteX0" fmla="*/ 909286 w 1818572"/>
              <a:gd name="connsiteY0" fmla="*/ 0 h 1818572"/>
              <a:gd name="connsiteX1" fmla="*/ 1818572 w 1818572"/>
              <a:gd name="connsiteY1" fmla="*/ 909286 h 1818572"/>
              <a:gd name="connsiteX2" fmla="*/ 909286 w 1818572"/>
              <a:gd name="connsiteY2" fmla="*/ 1818572 h 1818572"/>
              <a:gd name="connsiteX3" fmla="*/ 0 w 1818572"/>
              <a:gd name="connsiteY3" fmla="*/ 909286 h 1818572"/>
              <a:gd name="connsiteX4" fmla="*/ 909286 w 1818572"/>
              <a:gd name="connsiteY4" fmla="*/ 0 h 181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572" h="1818572">
                <a:moveTo>
                  <a:pt x="909286" y="0"/>
                </a:moveTo>
                <a:cubicBezTo>
                  <a:pt x="1411471" y="0"/>
                  <a:pt x="1818572" y="407101"/>
                  <a:pt x="1818572" y="909286"/>
                </a:cubicBezTo>
                <a:cubicBezTo>
                  <a:pt x="1818572" y="1411471"/>
                  <a:pt x="1411471" y="1818572"/>
                  <a:pt x="909286" y="1818572"/>
                </a:cubicBezTo>
                <a:cubicBezTo>
                  <a:pt x="407101" y="1818572"/>
                  <a:pt x="0" y="1411471"/>
                  <a:pt x="0" y="909286"/>
                </a:cubicBezTo>
                <a:cubicBezTo>
                  <a:pt x="0" y="407101"/>
                  <a:pt x="407101" y="0"/>
                  <a:pt x="9092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11DFA72-27F3-46D2-B4BC-9A8A8CB5D497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318170" y="2039818"/>
            <a:ext cx="1818572" cy="1818572"/>
          </a:xfrm>
          <a:custGeom>
            <a:avLst/>
            <a:gdLst>
              <a:gd name="connsiteX0" fmla="*/ 909286 w 1818572"/>
              <a:gd name="connsiteY0" fmla="*/ 0 h 1818572"/>
              <a:gd name="connsiteX1" fmla="*/ 1818572 w 1818572"/>
              <a:gd name="connsiteY1" fmla="*/ 909286 h 1818572"/>
              <a:gd name="connsiteX2" fmla="*/ 909286 w 1818572"/>
              <a:gd name="connsiteY2" fmla="*/ 1818572 h 1818572"/>
              <a:gd name="connsiteX3" fmla="*/ 0 w 1818572"/>
              <a:gd name="connsiteY3" fmla="*/ 909286 h 1818572"/>
              <a:gd name="connsiteX4" fmla="*/ 909286 w 1818572"/>
              <a:gd name="connsiteY4" fmla="*/ 0 h 181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572" h="1818572">
                <a:moveTo>
                  <a:pt x="909286" y="0"/>
                </a:moveTo>
                <a:cubicBezTo>
                  <a:pt x="1411471" y="0"/>
                  <a:pt x="1818572" y="407101"/>
                  <a:pt x="1818572" y="909286"/>
                </a:cubicBezTo>
                <a:cubicBezTo>
                  <a:pt x="1818572" y="1411471"/>
                  <a:pt x="1411471" y="1818572"/>
                  <a:pt x="909286" y="1818572"/>
                </a:cubicBezTo>
                <a:cubicBezTo>
                  <a:pt x="407101" y="1818572"/>
                  <a:pt x="0" y="1411471"/>
                  <a:pt x="0" y="909286"/>
                </a:cubicBezTo>
                <a:cubicBezTo>
                  <a:pt x="0" y="407101"/>
                  <a:pt x="407101" y="0"/>
                  <a:pt x="9092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00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27F2C99-23F7-4F31-9011-BF2D7C87FA25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279327" y="3701143"/>
            <a:ext cx="1878249" cy="1506961"/>
          </a:xfrm>
          <a:custGeom>
            <a:avLst/>
            <a:gdLst>
              <a:gd name="connsiteX0" fmla="*/ 0 w 1878249"/>
              <a:gd name="connsiteY0" fmla="*/ 0 h 1506961"/>
              <a:gd name="connsiteX1" fmla="*/ 1878249 w 1878249"/>
              <a:gd name="connsiteY1" fmla="*/ 0 h 1506961"/>
              <a:gd name="connsiteX2" fmla="*/ 1878249 w 1878249"/>
              <a:gd name="connsiteY2" fmla="*/ 1506961 h 1506961"/>
              <a:gd name="connsiteX3" fmla="*/ 0 w 1878249"/>
              <a:gd name="connsiteY3" fmla="*/ 1506961 h 150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8249" h="1506961">
                <a:moveTo>
                  <a:pt x="0" y="0"/>
                </a:moveTo>
                <a:lnTo>
                  <a:pt x="1878249" y="0"/>
                </a:lnTo>
                <a:lnTo>
                  <a:pt x="1878249" y="1506961"/>
                </a:lnTo>
                <a:lnTo>
                  <a:pt x="0" y="1506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022704E-A186-4395-8194-688F95E21AEF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1279329" y="1814514"/>
            <a:ext cx="1878249" cy="1683430"/>
          </a:xfrm>
          <a:custGeom>
            <a:avLst/>
            <a:gdLst>
              <a:gd name="connsiteX0" fmla="*/ 0 w 1878249"/>
              <a:gd name="connsiteY0" fmla="*/ 0 h 1683430"/>
              <a:gd name="connsiteX1" fmla="*/ 1878249 w 1878249"/>
              <a:gd name="connsiteY1" fmla="*/ 0 h 1683430"/>
              <a:gd name="connsiteX2" fmla="*/ 1878249 w 1878249"/>
              <a:gd name="connsiteY2" fmla="*/ 1683430 h 1683430"/>
              <a:gd name="connsiteX3" fmla="*/ 0 w 1878249"/>
              <a:gd name="connsiteY3" fmla="*/ 1683430 h 1683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8249" h="1683430">
                <a:moveTo>
                  <a:pt x="0" y="0"/>
                </a:moveTo>
                <a:lnTo>
                  <a:pt x="1878249" y="0"/>
                </a:lnTo>
                <a:lnTo>
                  <a:pt x="1878249" y="1683430"/>
                </a:lnTo>
                <a:lnTo>
                  <a:pt x="0" y="16834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2C099FF-1C2F-4712-B146-31A34F201E9D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9034425" y="1814514"/>
            <a:ext cx="1878249" cy="1683430"/>
          </a:xfrm>
          <a:custGeom>
            <a:avLst/>
            <a:gdLst>
              <a:gd name="connsiteX0" fmla="*/ 0 w 1878249"/>
              <a:gd name="connsiteY0" fmla="*/ 0 h 1683430"/>
              <a:gd name="connsiteX1" fmla="*/ 1878249 w 1878249"/>
              <a:gd name="connsiteY1" fmla="*/ 0 h 1683430"/>
              <a:gd name="connsiteX2" fmla="*/ 1878249 w 1878249"/>
              <a:gd name="connsiteY2" fmla="*/ 1683430 h 1683430"/>
              <a:gd name="connsiteX3" fmla="*/ 0 w 1878249"/>
              <a:gd name="connsiteY3" fmla="*/ 1683430 h 1683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8249" h="1683430">
                <a:moveTo>
                  <a:pt x="0" y="0"/>
                </a:moveTo>
                <a:lnTo>
                  <a:pt x="1878249" y="0"/>
                </a:lnTo>
                <a:lnTo>
                  <a:pt x="1878249" y="1683430"/>
                </a:lnTo>
                <a:lnTo>
                  <a:pt x="0" y="16834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67A550-4782-4E4E-8444-35ABFF33B201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9034424" y="3701143"/>
            <a:ext cx="1878249" cy="1506961"/>
          </a:xfrm>
          <a:custGeom>
            <a:avLst/>
            <a:gdLst>
              <a:gd name="connsiteX0" fmla="*/ 0 w 1878249"/>
              <a:gd name="connsiteY0" fmla="*/ 0 h 1506961"/>
              <a:gd name="connsiteX1" fmla="*/ 1878249 w 1878249"/>
              <a:gd name="connsiteY1" fmla="*/ 0 h 1506961"/>
              <a:gd name="connsiteX2" fmla="*/ 1878249 w 1878249"/>
              <a:gd name="connsiteY2" fmla="*/ 1506961 h 1506961"/>
              <a:gd name="connsiteX3" fmla="*/ 0 w 1878249"/>
              <a:gd name="connsiteY3" fmla="*/ 1506961 h 150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8249" h="1506961">
                <a:moveTo>
                  <a:pt x="0" y="0"/>
                </a:moveTo>
                <a:lnTo>
                  <a:pt x="1878249" y="0"/>
                </a:lnTo>
                <a:lnTo>
                  <a:pt x="1878249" y="1506961"/>
                </a:lnTo>
                <a:lnTo>
                  <a:pt x="0" y="1506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ABF756-360E-4BC2-BBBE-05A5FCBFCB3A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3339548" y="1814513"/>
            <a:ext cx="5512904" cy="3393591"/>
          </a:xfrm>
          <a:custGeom>
            <a:avLst/>
            <a:gdLst>
              <a:gd name="connsiteX0" fmla="*/ 0 w 5512904"/>
              <a:gd name="connsiteY0" fmla="*/ 0 h 3393591"/>
              <a:gd name="connsiteX1" fmla="*/ 5512904 w 5512904"/>
              <a:gd name="connsiteY1" fmla="*/ 0 h 3393591"/>
              <a:gd name="connsiteX2" fmla="*/ 5512904 w 5512904"/>
              <a:gd name="connsiteY2" fmla="*/ 3393591 h 3393591"/>
              <a:gd name="connsiteX3" fmla="*/ 0 w 5512904"/>
              <a:gd name="connsiteY3" fmla="*/ 3393591 h 3393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2904" h="3393591">
                <a:moveTo>
                  <a:pt x="0" y="0"/>
                </a:moveTo>
                <a:lnTo>
                  <a:pt x="5512904" y="0"/>
                </a:lnTo>
                <a:lnTo>
                  <a:pt x="5512904" y="3393591"/>
                </a:lnTo>
                <a:lnTo>
                  <a:pt x="0" y="33935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42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965023-35A7-4B9F-BF8E-4536C9351ECD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4723315" y="2176888"/>
            <a:ext cx="2816001" cy="3885840"/>
          </a:xfrm>
          <a:custGeom>
            <a:avLst/>
            <a:gdLst>
              <a:gd name="connsiteX0" fmla="*/ 0 w 2816001"/>
              <a:gd name="connsiteY0" fmla="*/ 0 h 3885840"/>
              <a:gd name="connsiteX1" fmla="*/ 2816001 w 2816001"/>
              <a:gd name="connsiteY1" fmla="*/ 0 h 3885840"/>
              <a:gd name="connsiteX2" fmla="*/ 2816001 w 2816001"/>
              <a:gd name="connsiteY2" fmla="*/ 3885840 h 3885840"/>
              <a:gd name="connsiteX3" fmla="*/ 0 w 2816001"/>
              <a:gd name="connsiteY3" fmla="*/ 3885840 h 388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6001" h="3885840">
                <a:moveTo>
                  <a:pt x="0" y="0"/>
                </a:moveTo>
                <a:lnTo>
                  <a:pt x="2816001" y="0"/>
                </a:lnTo>
                <a:lnTo>
                  <a:pt x="2816001" y="3885840"/>
                </a:lnTo>
                <a:lnTo>
                  <a:pt x="0" y="38858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89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522398-5A02-4397-BC59-E6C2271DEA68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4690702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1513619-F7AB-46D3-B27B-26AC7CA19CC9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813859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74D845-D785-47C9-B1AF-7907947F6B2B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567544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80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8968F7-58F9-4A4C-8F3B-9B81409F8FA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965371" y="1272380"/>
            <a:ext cx="5152572" cy="2634678"/>
          </a:xfrm>
          <a:custGeom>
            <a:avLst/>
            <a:gdLst>
              <a:gd name="connsiteX0" fmla="*/ 0 w 5152572"/>
              <a:gd name="connsiteY0" fmla="*/ 0 h 2634678"/>
              <a:gd name="connsiteX1" fmla="*/ 5152572 w 5152572"/>
              <a:gd name="connsiteY1" fmla="*/ 0 h 2634678"/>
              <a:gd name="connsiteX2" fmla="*/ 5152572 w 5152572"/>
              <a:gd name="connsiteY2" fmla="*/ 2634678 h 2634678"/>
              <a:gd name="connsiteX3" fmla="*/ 0 w 5152572"/>
              <a:gd name="connsiteY3" fmla="*/ 2634678 h 263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2572" h="2634678">
                <a:moveTo>
                  <a:pt x="0" y="0"/>
                </a:moveTo>
                <a:lnTo>
                  <a:pt x="5152572" y="0"/>
                </a:lnTo>
                <a:lnTo>
                  <a:pt x="5152572" y="2634678"/>
                </a:lnTo>
                <a:lnTo>
                  <a:pt x="0" y="26346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839C573-0CA2-4489-8D7B-5A8CC8E8AA53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4953000"/>
            <a:ext cx="12192000" cy="1905000"/>
          </a:xfrm>
          <a:custGeom>
            <a:avLst/>
            <a:gdLst>
              <a:gd name="connsiteX0" fmla="*/ 0 w 12192000"/>
              <a:gd name="connsiteY0" fmla="*/ 0 h 1905000"/>
              <a:gd name="connsiteX1" fmla="*/ 12192000 w 12192000"/>
              <a:gd name="connsiteY1" fmla="*/ 0 h 1905000"/>
              <a:gd name="connsiteX2" fmla="*/ 12192000 w 12192000"/>
              <a:gd name="connsiteY2" fmla="*/ 1905000 h 1905000"/>
              <a:gd name="connsiteX3" fmla="*/ 0 w 12192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5000">
                <a:moveTo>
                  <a:pt x="0" y="0"/>
                </a:moveTo>
                <a:lnTo>
                  <a:pt x="12192000" y="0"/>
                </a:lnTo>
                <a:lnTo>
                  <a:pt x="12192000" y="1905000"/>
                </a:lnTo>
                <a:lnTo>
                  <a:pt x="0" y="1905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09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819557D-D330-48B1-A54C-DB9F2E455B36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491163" y="3175"/>
            <a:ext cx="6704012" cy="6851650"/>
          </a:xfrm>
          <a:custGeom>
            <a:avLst/>
            <a:gdLst>
              <a:gd name="connsiteX0" fmla="*/ 0 w 6704012"/>
              <a:gd name="connsiteY0" fmla="*/ 0 h 6851650"/>
              <a:gd name="connsiteX1" fmla="*/ 6704012 w 6704012"/>
              <a:gd name="connsiteY1" fmla="*/ 0 h 6851650"/>
              <a:gd name="connsiteX2" fmla="*/ 6704012 w 6704012"/>
              <a:gd name="connsiteY2" fmla="*/ 6851650 h 6851650"/>
              <a:gd name="connsiteX3" fmla="*/ 4864241 w 6704012"/>
              <a:gd name="connsiteY3" fmla="*/ 6851650 h 6851650"/>
              <a:gd name="connsiteX4" fmla="*/ 0 w 6704012"/>
              <a:gd name="connsiteY4" fmla="*/ 0 h 685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4012" h="6851650">
                <a:moveTo>
                  <a:pt x="0" y="0"/>
                </a:moveTo>
                <a:cubicBezTo>
                  <a:pt x="0" y="0"/>
                  <a:pt x="0" y="0"/>
                  <a:pt x="6704012" y="0"/>
                </a:cubicBezTo>
                <a:lnTo>
                  <a:pt x="6704012" y="6851650"/>
                </a:lnTo>
                <a:cubicBezTo>
                  <a:pt x="6704012" y="6851650"/>
                  <a:pt x="6704012" y="6851650"/>
                  <a:pt x="4864241" y="6851650"/>
                </a:cubicBezTo>
                <a:cubicBezTo>
                  <a:pt x="721971" y="5611457"/>
                  <a:pt x="61326" y="1882536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90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E5D130-A207-44B4-A499-EFDEAACA8B1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3502836" y="0"/>
            <a:ext cx="3115679" cy="3239198"/>
          </a:xfrm>
          <a:custGeom>
            <a:avLst/>
            <a:gdLst>
              <a:gd name="connsiteX0" fmla="*/ 0 w 3115679"/>
              <a:gd name="connsiteY0" fmla="*/ 0 h 3239198"/>
              <a:gd name="connsiteX1" fmla="*/ 3115679 w 3115679"/>
              <a:gd name="connsiteY1" fmla="*/ 0 h 3239198"/>
              <a:gd name="connsiteX2" fmla="*/ 3115679 w 3115679"/>
              <a:gd name="connsiteY2" fmla="*/ 3239198 h 3239198"/>
              <a:gd name="connsiteX3" fmla="*/ 0 w 3115679"/>
              <a:gd name="connsiteY3" fmla="*/ 3239198 h 323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5679" h="3239198">
                <a:moveTo>
                  <a:pt x="0" y="0"/>
                </a:moveTo>
                <a:lnTo>
                  <a:pt x="3115679" y="0"/>
                </a:lnTo>
                <a:lnTo>
                  <a:pt x="3115679" y="3239198"/>
                </a:lnTo>
                <a:lnTo>
                  <a:pt x="0" y="32391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98CA3D-4DE8-473F-AD5B-7C246EA5629E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3239199"/>
            <a:ext cx="6618514" cy="3618801"/>
          </a:xfrm>
          <a:custGeom>
            <a:avLst/>
            <a:gdLst>
              <a:gd name="connsiteX0" fmla="*/ 0 w 6618514"/>
              <a:gd name="connsiteY0" fmla="*/ 0 h 3618801"/>
              <a:gd name="connsiteX1" fmla="*/ 6618514 w 6618514"/>
              <a:gd name="connsiteY1" fmla="*/ 0 h 3618801"/>
              <a:gd name="connsiteX2" fmla="*/ 6618514 w 6618514"/>
              <a:gd name="connsiteY2" fmla="*/ 3618801 h 3618801"/>
              <a:gd name="connsiteX3" fmla="*/ 0 w 6618514"/>
              <a:gd name="connsiteY3" fmla="*/ 3618801 h 361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8514" h="3618801">
                <a:moveTo>
                  <a:pt x="0" y="0"/>
                </a:moveTo>
                <a:lnTo>
                  <a:pt x="6618514" y="0"/>
                </a:lnTo>
                <a:lnTo>
                  <a:pt x="6618514" y="3618801"/>
                </a:lnTo>
                <a:lnTo>
                  <a:pt x="0" y="3618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275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1C4E73-AD02-439A-9B46-C0D25C037C4C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778775" y="333293"/>
            <a:ext cx="6422387" cy="6524707"/>
          </a:xfrm>
          <a:custGeom>
            <a:avLst/>
            <a:gdLst>
              <a:gd name="connsiteX0" fmla="*/ 2155958 w 6422387"/>
              <a:gd name="connsiteY0" fmla="*/ 4388352 h 6524707"/>
              <a:gd name="connsiteX1" fmla="*/ 4266429 w 6422387"/>
              <a:gd name="connsiteY1" fmla="*/ 4388352 h 6524707"/>
              <a:gd name="connsiteX2" fmla="*/ 4266429 w 6422387"/>
              <a:gd name="connsiteY2" fmla="*/ 6524707 h 6524707"/>
              <a:gd name="connsiteX3" fmla="*/ 2155958 w 6422387"/>
              <a:gd name="connsiteY3" fmla="*/ 6524707 h 6524707"/>
              <a:gd name="connsiteX4" fmla="*/ 4307335 w 6422387"/>
              <a:gd name="connsiteY4" fmla="*/ 4383995 h 6524707"/>
              <a:gd name="connsiteX5" fmla="*/ 6417806 w 6422387"/>
              <a:gd name="connsiteY5" fmla="*/ 4383995 h 6524707"/>
              <a:gd name="connsiteX6" fmla="*/ 6417806 w 6422387"/>
              <a:gd name="connsiteY6" fmla="*/ 6520350 h 6524707"/>
              <a:gd name="connsiteX7" fmla="*/ 4307335 w 6422387"/>
              <a:gd name="connsiteY7" fmla="*/ 6520350 h 6524707"/>
              <a:gd name="connsiteX8" fmla="*/ 0 w 6422387"/>
              <a:gd name="connsiteY8" fmla="*/ 4383995 h 6524707"/>
              <a:gd name="connsiteX9" fmla="*/ 2110471 w 6422387"/>
              <a:gd name="connsiteY9" fmla="*/ 4383995 h 6524707"/>
              <a:gd name="connsiteX10" fmla="*/ 2110471 w 6422387"/>
              <a:gd name="connsiteY10" fmla="*/ 6520350 h 6524707"/>
              <a:gd name="connsiteX11" fmla="*/ 0 w 6422387"/>
              <a:gd name="connsiteY11" fmla="*/ 6520350 h 6524707"/>
              <a:gd name="connsiteX12" fmla="*/ 2151377 w 6422387"/>
              <a:gd name="connsiteY12" fmla="*/ 2196356 h 6524707"/>
              <a:gd name="connsiteX13" fmla="*/ 4261848 w 6422387"/>
              <a:gd name="connsiteY13" fmla="*/ 2196356 h 6524707"/>
              <a:gd name="connsiteX14" fmla="*/ 4261848 w 6422387"/>
              <a:gd name="connsiteY14" fmla="*/ 4332710 h 6524707"/>
              <a:gd name="connsiteX15" fmla="*/ 2151377 w 6422387"/>
              <a:gd name="connsiteY15" fmla="*/ 4332710 h 6524707"/>
              <a:gd name="connsiteX16" fmla="*/ 0 w 6422387"/>
              <a:gd name="connsiteY16" fmla="*/ 2196356 h 6524707"/>
              <a:gd name="connsiteX17" fmla="*/ 2110471 w 6422387"/>
              <a:gd name="connsiteY17" fmla="*/ 2196356 h 6524707"/>
              <a:gd name="connsiteX18" fmla="*/ 2110471 w 6422387"/>
              <a:gd name="connsiteY18" fmla="*/ 4332710 h 6524707"/>
              <a:gd name="connsiteX19" fmla="*/ 0 w 6422387"/>
              <a:gd name="connsiteY19" fmla="*/ 4332710 h 6524707"/>
              <a:gd name="connsiteX20" fmla="*/ 4302754 w 6422387"/>
              <a:gd name="connsiteY20" fmla="*/ 2191999 h 6524707"/>
              <a:gd name="connsiteX21" fmla="*/ 6413225 w 6422387"/>
              <a:gd name="connsiteY21" fmla="*/ 2191999 h 6524707"/>
              <a:gd name="connsiteX22" fmla="*/ 6413225 w 6422387"/>
              <a:gd name="connsiteY22" fmla="*/ 4328353 h 6524707"/>
              <a:gd name="connsiteX23" fmla="*/ 4302754 w 6422387"/>
              <a:gd name="connsiteY23" fmla="*/ 4328353 h 6524707"/>
              <a:gd name="connsiteX24" fmla="*/ 2160539 w 6422387"/>
              <a:gd name="connsiteY24" fmla="*/ 4357 h 6524707"/>
              <a:gd name="connsiteX25" fmla="*/ 4271010 w 6422387"/>
              <a:gd name="connsiteY25" fmla="*/ 4357 h 6524707"/>
              <a:gd name="connsiteX26" fmla="*/ 4271010 w 6422387"/>
              <a:gd name="connsiteY26" fmla="*/ 2140711 h 6524707"/>
              <a:gd name="connsiteX27" fmla="*/ 2160539 w 6422387"/>
              <a:gd name="connsiteY27" fmla="*/ 2140711 h 6524707"/>
              <a:gd name="connsiteX28" fmla="*/ 4311916 w 6422387"/>
              <a:gd name="connsiteY28" fmla="*/ 0 h 6524707"/>
              <a:gd name="connsiteX29" fmla="*/ 6422387 w 6422387"/>
              <a:gd name="connsiteY29" fmla="*/ 0 h 6524707"/>
              <a:gd name="connsiteX30" fmla="*/ 6422387 w 6422387"/>
              <a:gd name="connsiteY30" fmla="*/ 2136355 h 6524707"/>
              <a:gd name="connsiteX31" fmla="*/ 4311916 w 6422387"/>
              <a:gd name="connsiteY31" fmla="*/ 2136355 h 652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22387" h="6524707">
                <a:moveTo>
                  <a:pt x="2155958" y="4388352"/>
                </a:moveTo>
                <a:lnTo>
                  <a:pt x="4266429" y="4388352"/>
                </a:lnTo>
                <a:lnTo>
                  <a:pt x="4266429" y="6524707"/>
                </a:lnTo>
                <a:lnTo>
                  <a:pt x="2155958" y="6524707"/>
                </a:lnTo>
                <a:close/>
                <a:moveTo>
                  <a:pt x="4307335" y="4383995"/>
                </a:moveTo>
                <a:lnTo>
                  <a:pt x="6417806" y="4383995"/>
                </a:lnTo>
                <a:lnTo>
                  <a:pt x="6417806" y="6520350"/>
                </a:lnTo>
                <a:lnTo>
                  <a:pt x="4307335" y="6520350"/>
                </a:lnTo>
                <a:close/>
                <a:moveTo>
                  <a:pt x="0" y="4383995"/>
                </a:moveTo>
                <a:lnTo>
                  <a:pt x="2110471" y="4383995"/>
                </a:lnTo>
                <a:lnTo>
                  <a:pt x="2110471" y="6520350"/>
                </a:lnTo>
                <a:lnTo>
                  <a:pt x="0" y="6520350"/>
                </a:lnTo>
                <a:close/>
                <a:moveTo>
                  <a:pt x="2151377" y="2196356"/>
                </a:moveTo>
                <a:lnTo>
                  <a:pt x="4261848" y="2196356"/>
                </a:lnTo>
                <a:lnTo>
                  <a:pt x="4261848" y="4332710"/>
                </a:lnTo>
                <a:lnTo>
                  <a:pt x="2151377" y="4332710"/>
                </a:lnTo>
                <a:close/>
                <a:moveTo>
                  <a:pt x="0" y="2196356"/>
                </a:moveTo>
                <a:lnTo>
                  <a:pt x="2110471" y="2196356"/>
                </a:lnTo>
                <a:lnTo>
                  <a:pt x="2110471" y="4332710"/>
                </a:lnTo>
                <a:lnTo>
                  <a:pt x="0" y="4332710"/>
                </a:lnTo>
                <a:close/>
                <a:moveTo>
                  <a:pt x="4302754" y="2191999"/>
                </a:moveTo>
                <a:lnTo>
                  <a:pt x="6413225" y="2191999"/>
                </a:lnTo>
                <a:lnTo>
                  <a:pt x="6413225" y="4328353"/>
                </a:lnTo>
                <a:lnTo>
                  <a:pt x="4302754" y="4328353"/>
                </a:lnTo>
                <a:close/>
                <a:moveTo>
                  <a:pt x="2160539" y="4357"/>
                </a:moveTo>
                <a:lnTo>
                  <a:pt x="4271010" y="4357"/>
                </a:lnTo>
                <a:lnTo>
                  <a:pt x="4271010" y="2140711"/>
                </a:lnTo>
                <a:lnTo>
                  <a:pt x="2160539" y="2140711"/>
                </a:lnTo>
                <a:close/>
                <a:moveTo>
                  <a:pt x="4311916" y="0"/>
                </a:moveTo>
                <a:lnTo>
                  <a:pt x="6422387" y="0"/>
                </a:lnTo>
                <a:lnTo>
                  <a:pt x="6422387" y="2136355"/>
                </a:lnTo>
                <a:lnTo>
                  <a:pt x="4311916" y="2136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214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E13113D-8C31-4A70-A033-9145D16E08F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4813573" y="2180236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0159BF-FF2F-4A03-903B-AE4AB611CF00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2103397" y="2174298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BD27F1A-2D19-4755-B88A-6873E39A8FE5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7523749" y="2186175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6423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287BAD1-83CB-4248-9F0E-0E40AEF20E33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00077" y="1987736"/>
            <a:ext cx="10991849" cy="2971800"/>
          </a:xfrm>
          <a:custGeom>
            <a:avLst/>
            <a:gdLst>
              <a:gd name="connsiteX0" fmla="*/ 9220199 w 10991849"/>
              <a:gd name="connsiteY0" fmla="*/ 1524000 h 2971800"/>
              <a:gd name="connsiteX1" fmla="*/ 10991849 w 10991849"/>
              <a:gd name="connsiteY1" fmla="*/ 1524000 h 2971800"/>
              <a:gd name="connsiteX2" fmla="*/ 10991849 w 10991849"/>
              <a:gd name="connsiteY2" fmla="*/ 2971800 h 2971800"/>
              <a:gd name="connsiteX3" fmla="*/ 9220199 w 10991849"/>
              <a:gd name="connsiteY3" fmla="*/ 2971800 h 2971800"/>
              <a:gd name="connsiteX4" fmla="*/ 7376159 w 10991849"/>
              <a:gd name="connsiteY4" fmla="*/ 1524000 h 2971800"/>
              <a:gd name="connsiteX5" fmla="*/ 9147809 w 10991849"/>
              <a:gd name="connsiteY5" fmla="*/ 1524000 h 2971800"/>
              <a:gd name="connsiteX6" fmla="*/ 9147809 w 10991849"/>
              <a:gd name="connsiteY6" fmla="*/ 2971800 h 2971800"/>
              <a:gd name="connsiteX7" fmla="*/ 7376159 w 10991849"/>
              <a:gd name="connsiteY7" fmla="*/ 2971800 h 2971800"/>
              <a:gd name="connsiteX8" fmla="*/ 5532119 w 10991849"/>
              <a:gd name="connsiteY8" fmla="*/ 1524000 h 2971800"/>
              <a:gd name="connsiteX9" fmla="*/ 7303769 w 10991849"/>
              <a:gd name="connsiteY9" fmla="*/ 1524000 h 2971800"/>
              <a:gd name="connsiteX10" fmla="*/ 7303769 w 10991849"/>
              <a:gd name="connsiteY10" fmla="*/ 2971800 h 2971800"/>
              <a:gd name="connsiteX11" fmla="*/ 5532119 w 10991849"/>
              <a:gd name="connsiteY11" fmla="*/ 2971800 h 2971800"/>
              <a:gd name="connsiteX12" fmla="*/ 3688079 w 10991849"/>
              <a:gd name="connsiteY12" fmla="*/ 1524000 h 2971800"/>
              <a:gd name="connsiteX13" fmla="*/ 5459729 w 10991849"/>
              <a:gd name="connsiteY13" fmla="*/ 1524000 h 2971800"/>
              <a:gd name="connsiteX14" fmla="*/ 5459729 w 10991849"/>
              <a:gd name="connsiteY14" fmla="*/ 2971800 h 2971800"/>
              <a:gd name="connsiteX15" fmla="*/ 3688079 w 10991849"/>
              <a:gd name="connsiteY15" fmla="*/ 2971800 h 2971800"/>
              <a:gd name="connsiteX16" fmla="*/ 1844040 w 10991849"/>
              <a:gd name="connsiteY16" fmla="*/ 1524000 h 2971800"/>
              <a:gd name="connsiteX17" fmla="*/ 3615690 w 10991849"/>
              <a:gd name="connsiteY17" fmla="*/ 1524000 h 2971800"/>
              <a:gd name="connsiteX18" fmla="*/ 3615690 w 10991849"/>
              <a:gd name="connsiteY18" fmla="*/ 2971800 h 2971800"/>
              <a:gd name="connsiteX19" fmla="*/ 1844040 w 10991849"/>
              <a:gd name="connsiteY19" fmla="*/ 2971800 h 2971800"/>
              <a:gd name="connsiteX20" fmla="*/ 0 w 10991849"/>
              <a:gd name="connsiteY20" fmla="*/ 1524000 h 2971800"/>
              <a:gd name="connsiteX21" fmla="*/ 1771651 w 10991849"/>
              <a:gd name="connsiteY21" fmla="*/ 1524000 h 2971800"/>
              <a:gd name="connsiteX22" fmla="*/ 1771651 w 10991849"/>
              <a:gd name="connsiteY22" fmla="*/ 2971800 h 2971800"/>
              <a:gd name="connsiteX23" fmla="*/ 0 w 10991849"/>
              <a:gd name="connsiteY23" fmla="*/ 2971800 h 2971800"/>
              <a:gd name="connsiteX24" fmla="*/ 9220199 w 10991849"/>
              <a:gd name="connsiteY24" fmla="*/ 0 h 2971800"/>
              <a:gd name="connsiteX25" fmla="*/ 10991849 w 10991849"/>
              <a:gd name="connsiteY25" fmla="*/ 0 h 2971800"/>
              <a:gd name="connsiteX26" fmla="*/ 10991849 w 10991849"/>
              <a:gd name="connsiteY26" fmla="*/ 1447800 h 2971800"/>
              <a:gd name="connsiteX27" fmla="*/ 9220199 w 10991849"/>
              <a:gd name="connsiteY27" fmla="*/ 1447800 h 2971800"/>
              <a:gd name="connsiteX28" fmla="*/ 7376159 w 10991849"/>
              <a:gd name="connsiteY28" fmla="*/ 0 h 2971800"/>
              <a:gd name="connsiteX29" fmla="*/ 9147809 w 10991849"/>
              <a:gd name="connsiteY29" fmla="*/ 0 h 2971800"/>
              <a:gd name="connsiteX30" fmla="*/ 9147809 w 10991849"/>
              <a:gd name="connsiteY30" fmla="*/ 1447800 h 2971800"/>
              <a:gd name="connsiteX31" fmla="*/ 7376159 w 10991849"/>
              <a:gd name="connsiteY31" fmla="*/ 1447800 h 2971800"/>
              <a:gd name="connsiteX32" fmla="*/ 5532119 w 10991849"/>
              <a:gd name="connsiteY32" fmla="*/ 0 h 2971800"/>
              <a:gd name="connsiteX33" fmla="*/ 7303769 w 10991849"/>
              <a:gd name="connsiteY33" fmla="*/ 0 h 2971800"/>
              <a:gd name="connsiteX34" fmla="*/ 7303769 w 10991849"/>
              <a:gd name="connsiteY34" fmla="*/ 1447800 h 2971800"/>
              <a:gd name="connsiteX35" fmla="*/ 5532119 w 10991849"/>
              <a:gd name="connsiteY35" fmla="*/ 1447800 h 2971800"/>
              <a:gd name="connsiteX36" fmla="*/ 3688079 w 10991849"/>
              <a:gd name="connsiteY36" fmla="*/ 0 h 2971800"/>
              <a:gd name="connsiteX37" fmla="*/ 5459729 w 10991849"/>
              <a:gd name="connsiteY37" fmla="*/ 0 h 2971800"/>
              <a:gd name="connsiteX38" fmla="*/ 5459729 w 10991849"/>
              <a:gd name="connsiteY38" fmla="*/ 1447800 h 2971800"/>
              <a:gd name="connsiteX39" fmla="*/ 3688079 w 10991849"/>
              <a:gd name="connsiteY39" fmla="*/ 1447800 h 2971800"/>
              <a:gd name="connsiteX40" fmla="*/ 1844041 w 10991849"/>
              <a:gd name="connsiteY40" fmla="*/ 0 h 2971800"/>
              <a:gd name="connsiteX41" fmla="*/ 3615690 w 10991849"/>
              <a:gd name="connsiteY41" fmla="*/ 0 h 2971800"/>
              <a:gd name="connsiteX42" fmla="*/ 3615690 w 10991849"/>
              <a:gd name="connsiteY42" fmla="*/ 1447800 h 2971800"/>
              <a:gd name="connsiteX43" fmla="*/ 1844041 w 10991849"/>
              <a:gd name="connsiteY43" fmla="*/ 1447800 h 2971800"/>
              <a:gd name="connsiteX44" fmla="*/ 0 w 10991849"/>
              <a:gd name="connsiteY44" fmla="*/ 0 h 2971800"/>
              <a:gd name="connsiteX45" fmla="*/ 1771651 w 10991849"/>
              <a:gd name="connsiteY45" fmla="*/ 0 h 2971800"/>
              <a:gd name="connsiteX46" fmla="*/ 1771651 w 10991849"/>
              <a:gd name="connsiteY46" fmla="*/ 1447800 h 2971800"/>
              <a:gd name="connsiteX47" fmla="*/ 0 w 10991849"/>
              <a:gd name="connsiteY47" fmla="*/ 1447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991849" h="2971800">
                <a:moveTo>
                  <a:pt x="9220199" y="1524000"/>
                </a:moveTo>
                <a:lnTo>
                  <a:pt x="10991849" y="1524000"/>
                </a:lnTo>
                <a:lnTo>
                  <a:pt x="10991849" y="2971800"/>
                </a:lnTo>
                <a:lnTo>
                  <a:pt x="9220199" y="2971800"/>
                </a:lnTo>
                <a:close/>
                <a:moveTo>
                  <a:pt x="7376159" y="1524000"/>
                </a:moveTo>
                <a:lnTo>
                  <a:pt x="9147809" y="1524000"/>
                </a:lnTo>
                <a:lnTo>
                  <a:pt x="9147809" y="2971800"/>
                </a:lnTo>
                <a:lnTo>
                  <a:pt x="7376159" y="2971800"/>
                </a:lnTo>
                <a:close/>
                <a:moveTo>
                  <a:pt x="5532119" y="1524000"/>
                </a:moveTo>
                <a:lnTo>
                  <a:pt x="7303769" y="1524000"/>
                </a:lnTo>
                <a:lnTo>
                  <a:pt x="7303769" y="2971800"/>
                </a:lnTo>
                <a:lnTo>
                  <a:pt x="5532119" y="2971800"/>
                </a:lnTo>
                <a:close/>
                <a:moveTo>
                  <a:pt x="3688079" y="1524000"/>
                </a:moveTo>
                <a:lnTo>
                  <a:pt x="5459729" y="1524000"/>
                </a:lnTo>
                <a:lnTo>
                  <a:pt x="5459729" y="2971800"/>
                </a:lnTo>
                <a:lnTo>
                  <a:pt x="3688079" y="2971800"/>
                </a:lnTo>
                <a:close/>
                <a:moveTo>
                  <a:pt x="1844040" y="1524000"/>
                </a:moveTo>
                <a:lnTo>
                  <a:pt x="3615690" y="1524000"/>
                </a:lnTo>
                <a:lnTo>
                  <a:pt x="3615690" y="2971800"/>
                </a:lnTo>
                <a:lnTo>
                  <a:pt x="1844040" y="2971800"/>
                </a:lnTo>
                <a:close/>
                <a:moveTo>
                  <a:pt x="0" y="1524000"/>
                </a:moveTo>
                <a:lnTo>
                  <a:pt x="1771651" y="1524000"/>
                </a:lnTo>
                <a:lnTo>
                  <a:pt x="1771651" y="2971800"/>
                </a:lnTo>
                <a:lnTo>
                  <a:pt x="0" y="2971800"/>
                </a:lnTo>
                <a:close/>
                <a:moveTo>
                  <a:pt x="9220199" y="0"/>
                </a:moveTo>
                <a:lnTo>
                  <a:pt x="10991849" y="0"/>
                </a:lnTo>
                <a:lnTo>
                  <a:pt x="10991849" y="1447800"/>
                </a:lnTo>
                <a:lnTo>
                  <a:pt x="9220199" y="1447800"/>
                </a:lnTo>
                <a:close/>
                <a:moveTo>
                  <a:pt x="7376159" y="0"/>
                </a:moveTo>
                <a:lnTo>
                  <a:pt x="9147809" y="0"/>
                </a:lnTo>
                <a:lnTo>
                  <a:pt x="9147809" y="1447800"/>
                </a:lnTo>
                <a:lnTo>
                  <a:pt x="7376159" y="1447800"/>
                </a:lnTo>
                <a:close/>
                <a:moveTo>
                  <a:pt x="5532119" y="0"/>
                </a:moveTo>
                <a:lnTo>
                  <a:pt x="7303769" y="0"/>
                </a:lnTo>
                <a:lnTo>
                  <a:pt x="7303769" y="1447800"/>
                </a:lnTo>
                <a:lnTo>
                  <a:pt x="5532119" y="1447800"/>
                </a:lnTo>
                <a:close/>
                <a:moveTo>
                  <a:pt x="3688079" y="0"/>
                </a:moveTo>
                <a:lnTo>
                  <a:pt x="5459729" y="0"/>
                </a:lnTo>
                <a:lnTo>
                  <a:pt x="5459729" y="1447800"/>
                </a:lnTo>
                <a:lnTo>
                  <a:pt x="3688079" y="1447800"/>
                </a:lnTo>
                <a:close/>
                <a:moveTo>
                  <a:pt x="1844041" y="0"/>
                </a:moveTo>
                <a:lnTo>
                  <a:pt x="3615690" y="0"/>
                </a:lnTo>
                <a:lnTo>
                  <a:pt x="3615690" y="1447800"/>
                </a:lnTo>
                <a:lnTo>
                  <a:pt x="1844041" y="1447800"/>
                </a:lnTo>
                <a:close/>
                <a:moveTo>
                  <a:pt x="0" y="0"/>
                </a:moveTo>
                <a:lnTo>
                  <a:pt x="1771651" y="0"/>
                </a:lnTo>
                <a:lnTo>
                  <a:pt x="1771651" y="1447800"/>
                </a:lnTo>
                <a:lnTo>
                  <a:pt x="0" y="1447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47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5C055E-DD29-4690-BFD2-875C91474237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702526" y="2137652"/>
            <a:ext cx="8786948" cy="3933206"/>
          </a:xfrm>
          <a:custGeom>
            <a:avLst/>
            <a:gdLst>
              <a:gd name="connsiteX0" fmla="*/ 2807902 w 8786948"/>
              <a:gd name="connsiteY0" fmla="*/ 1683492 h 3933206"/>
              <a:gd name="connsiteX1" fmla="*/ 3932759 w 8786948"/>
              <a:gd name="connsiteY1" fmla="*/ 2808349 h 3933206"/>
              <a:gd name="connsiteX2" fmla="*/ 2807902 w 8786948"/>
              <a:gd name="connsiteY2" fmla="*/ 3933206 h 3933206"/>
              <a:gd name="connsiteX3" fmla="*/ 1683045 w 8786948"/>
              <a:gd name="connsiteY3" fmla="*/ 2808349 h 3933206"/>
              <a:gd name="connsiteX4" fmla="*/ 2807902 w 8786948"/>
              <a:gd name="connsiteY4" fmla="*/ 1683492 h 3933206"/>
              <a:gd name="connsiteX5" fmla="*/ 6037547 w 8786948"/>
              <a:gd name="connsiteY5" fmla="*/ 1680019 h 3933206"/>
              <a:gd name="connsiteX6" fmla="*/ 7162404 w 8786948"/>
              <a:gd name="connsiteY6" fmla="*/ 2804876 h 3933206"/>
              <a:gd name="connsiteX7" fmla="*/ 6037547 w 8786948"/>
              <a:gd name="connsiteY7" fmla="*/ 3929733 h 3933206"/>
              <a:gd name="connsiteX8" fmla="*/ 4912690 w 8786948"/>
              <a:gd name="connsiteY8" fmla="*/ 2804876 h 3933206"/>
              <a:gd name="connsiteX9" fmla="*/ 6037547 w 8786948"/>
              <a:gd name="connsiteY9" fmla="*/ 1680019 h 3933206"/>
              <a:gd name="connsiteX10" fmla="*/ 7662091 w 8786948"/>
              <a:gd name="connsiteY10" fmla="*/ 0 h 3933206"/>
              <a:gd name="connsiteX11" fmla="*/ 8786948 w 8786948"/>
              <a:gd name="connsiteY11" fmla="*/ 1124857 h 3933206"/>
              <a:gd name="connsiteX12" fmla="*/ 7662091 w 8786948"/>
              <a:gd name="connsiteY12" fmla="*/ 2249714 h 3933206"/>
              <a:gd name="connsiteX13" fmla="*/ 6537234 w 8786948"/>
              <a:gd name="connsiteY13" fmla="*/ 1124857 h 3933206"/>
              <a:gd name="connsiteX14" fmla="*/ 7662091 w 8786948"/>
              <a:gd name="connsiteY14" fmla="*/ 0 h 3933206"/>
              <a:gd name="connsiteX15" fmla="*/ 4381725 w 8786948"/>
              <a:gd name="connsiteY15" fmla="*/ 0 h 3933206"/>
              <a:gd name="connsiteX16" fmla="*/ 5506582 w 8786948"/>
              <a:gd name="connsiteY16" fmla="*/ 1124857 h 3933206"/>
              <a:gd name="connsiteX17" fmla="*/ 4381725 w 8786948"/>
              <a:gd name="connsiteY17" fmla="*/ 2249714 h 3933206"/>
              <a:gd name="connsiteX18" fmla="*/ 3256868 w 8786948"/>
              <a:gd name="connsiteY18" fmla="*/ 1124857 h 3933206"/>
              <a:gd name="connsiteX19" fmla="*/ 4381725 w 8786948"/>
              <a:gd name="connsiteY19" fmla="*/ 0 h 3933206"/>
              <a:gd name="connsiteX20" fmla="*/ 1124857 w 8786948"/>
              <a:gd name="connsiteY20" fmla="*/ 0 h 3933206"/>
              <a:gd name="connsiteX21" fmla="*/ 2249714 w 8786948"/>
              <a:gd name="connsiteY21" fmla="*/ 1124857 h 3933206"/>
              <a:gd name="connsiteX22" fmla="*/ 1124857 w 8786948"/>
              <a:gd name="connsiteY22" fmla="*/ 2249714 h 3933206"/>
              <a:gd name="connsiteX23" fmla="*/ 0 w 8786948"/>
              <a:gd name="connsiteY23" fmla="*/ 1124857 h 3933206"/>
              <a:gd name="connsiteX24" fmla="*/ 1124857 w 8786948"/>
              <a:gd name="connsiteY24" fmla="*/ 0 h 3933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86948" h="3933206">
                <a:moveTo>
                  <a:pt x="2807902" y="1683492"/>
                </a:moveTo>
                <a:cubicBezTo>
                  <a:pt x="3429143" y="1683492"/>
                  <a:pt x="3932759" y="2187108"/>
                  <a:pt x="3932759" y="2808349"/>
                </a:cubicBezTo>
                <a:cubicBezTo>
                  <a:pt x="3932759" y="3429590"/>
                  <a:pt x="3429143" y="3933206"/>
                  <a:pt x="2807902" y="3933206"/>
                </a:cubicBezTo>
                <a:cubicBezTo>
                  <a:pt x="2186661" y="3933206"/>
                  <a:pt x="1683045" y="3429590"/>
                  <a:pt x="1683045" y="2808349"/>
                </a:cubicBezTo>
                <a:cubicBezTo>
                  <a:pt x="1683045" y="2187108"/>
                  <a:pt x="2186661" y="1683492"/>
                  <a:pt x="2807902" y="1683492"/>
                </a:cubicBezTo>
                <a:close/>
                <a:moveTo>
                  <a:pt x="6037547" y="1680019"/>
                </a:moveTo>
                <a:cubicBezTo>
                  <a:pt x="6658788" y="1680019"/>
                  <a:pt x="7162404" y="2183635"/>
                  <a:pt x="7162404" y="2804876"/>
                </a:cubicBezTo>
                <a:cubicBezTo>
                  <a:pt x="7162404" y="3426117"/>
                  <a:pt x="6658788" y="3929733"/>
                  <a:pt x="6037547" y="3929733"/>
                </a:cubicBezTo>
                <a:cubicBezTo>
                  <a:pt x="5416306" y="3929733"/>
                  <a:pt x="4912690" y="3426117"/>
                  <a:pt x="4912690" y="2804876"/>
                </a:cubicBezTo>
                <a:cubicBezTo>
                  <a:pt x="4912690" y="2183635"/>
                  <a:pt x="5416306" y="1680019"/>
                  <a:pt x="6037547" y="1680019"/>
                </a:cubicBezTo>
                <a:close/>
                <a:moveTo>
                  <a:pt x="7662091" y="0"/>
                </a:moveTo>
                <a:cubicBezTo>
                  <a:pt x="8283332" y="0"/>
                  <a:pt x="8786948" y="503616"/>
                  <a:pt x="8786948" y="1124857"/>
                </a:cubicBezTo>
                <a:cubicBezTo>
                  <a:pt x="8786948" y="1746098"/>
                  <a:pt x="8283332" y="2249714"/>
                  <a:pt x="7662091" y="2249714"/>
                </a:cubicBezTo>
                <a:cubicBezTo>
                  <a:pt x="7040850" y="2249714"/>
                  <a:pt x="6537234" y="1746098"/>
                  <a:pt x="6537234" y="1124857"/>
                </a:cubicBezTo>
                <a:cubicBezTo>
                  <a:pt x="6537234" y="503616"/>
                  <a:pt x="7040850" y="0"/>
                  <a:pt x="7662091" y="0"/>
                </a:cubicBezTo>
                <a:close/>
                <a:moveTo>
                  <a:pt x="4381725" y="0"/>
                </a:moveTo>
                <a:cubicBezTo>
                  <a:pt x="5002966" y="0"/>
                  <a:pt x="5506582" y="503616"/>
                  <a:pt x="5506582" y="1124857"/>
                </a:cubicBezTo>
                <a:cubicBezTo>
                  <a:pt x="5506582" y="1746098"/>
                  <a:pt x="5002966" y="2249714"/>
                  <a:pt x="4381725" y="2249714"/>
                </a:cubicBezTo>
                <a:cubicBezTo>
                  <a:pt x="3760484" y="2249714"/>
                  <a:pt x="3256868" y="1746098"/>
                  <a:pt x="3256868" y="1124857"/>
                </a:cubicBezTo>
                <a:cubicBezTo>
                  <a:pt x="3256868" y="503616"/>
                  <a:pt x="3760484" y="0"/>
                  <a:pt x="4381725" y="0"/>
                </a:cubicBezTo>
                <a:close/>
                <a:moveTo>
                  <a:pt x="1124857" y="0"/>
                </a:moveTo>
                <a:cubicBezTo>
                  <a:pt x="1746098" y="0"/>
                  <a:pt x="2249714" y="503616"/>
                  <a:pt x="2249714" y="1124857"/>
                </a:cubicBezTo>
                <a:cubicBezTo>
                  <a:pt x="2249714" y="1746098"/>
                  <a:pt x="1746098" y="2249714"/>
                  <a:pt x="1124857" y="2249714"/>
                </a:cubicBezTo>
                <a:cubicBezTo>
                  <a:pt x="503616" y="2249714"/>
                  <a:pt x="0" y="1746098"/>
                  <a:pt x="0" y="1124857"/>
                </a:cubicBezTo>
                <a:cubicBezTo>
                  <a:pt x="0" y="503616"/>
                  <a:pt x="503616" y="0"/>
                  <a:pt x="112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86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74592DE-2DB6-4A43-98B8-1F64866163AB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8797802" y="1252337"/>
            <a:ext cx="2180744" cy="2180744"/>
          </a:xfrm>
          <a:custGeom>
            <a:avLst/>
            <a:gdLst>
              <a:gd name="connsiteX0" fmla="*/ 1090372 w 2180744"/>
              <a:gd name="connsiteY0" fmla="*/ 0 h 2180744"/>
              <a:gd name="connsiteX1" fmla="*/ 2180744 w 2180744"/>
              <a:gd name="connsiteY1" fmla="*/ 1090372 h 2180744"/>
              <a:gd name="connsiteX2" fmla="*/ 1090372 w 2180744"/>
              <a:gd name="connsiteY2" fmla="*/ 2180744 h 2180744"/>
              <a:gd name="connsiteX3" fmla="*/ 0 w 2180744"/>
              <a:gd name="connsiteY3" fmla="*/ 1090372 h 2180744"/>
              <a:gd name="connsiteX4" fmla="*/ 1090372 w 2180744"/>
              <a:gd name="connsiteY4" fmla="*/ 0 h 218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744" h="2180744">
                <a:moveTo>
                  <a:pt x="1090372" y="0"/>
                </a:moveTo>
                <a:cubicBezTo>
                  <a:pt x="1692568" y="0"/>
                  <a:pt x="2180744" y="488176"/>
                  <a:pt x="2180744" y="1090372"/>
                </a:cubicBezTo>
                <a:cubicBezTo>
                  <a:pt x="2180744" y="1692568"/>
                  <a:pt x="1692568" y="2180744"/>
                  <a:pt x="1090372" y="2180744"/>
                </a:cubicBezTo>
                <a:cubicBezTo>
                  <a:pt x="488176" y="2180744"/>
                  <a:pt x="0" y="1692568"/>
                  <a:pt x="0" y="1090372"/>
                </a:cubicBezTo>
                <a:cubicBezTo>
                  <a:pt x="0" y="488176"/>
                  <a:pt x="488176" y="0"/>
                  <a:pt x="1090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CC09AE-5138-4E5B-A032-2D3C628D6C53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6430025" y="3574156"/>
            <a:ext cx="2180744" cy="2180744"/>
          </a:xfrm>
          <a:custGeom>
            <a:avLst/>
            <a:gdLst>
              <a:gd name="connsiteX0" fmla="*/ 1090372 w 2180744"/>
              <a:gd name="connsiteY0" fmla="*/ 0 h 2180744"/>
              <a:gd name="connsiteX1" fmla="*/ 2180744 w 2180744"/>
              <a:gd name="connsiteY1" fmla="*/ 1090372 h 2180744"/>
              <a:gd name="connsiteX2" fmla="*/ 1090372 w 2180744"/>
              <a:gd name="connsiteY2" fmla="*/ 2180744 h 2180744"/>
              <a:gd name="connsiteX3" fmla="*/ 0 w 2180744"/>
              <a:gd name="connsiteY3" fmla="*/ 1090372 h 2180744"/>
              <a:gd name="connsiteX4" fmla="*/ 1090372 w 2180744"/>
              <a:gd name="connsiteY4" fmla="*/ 0 h 218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744" h="2180744">
                <a:moveTo>
                  <a:pt x="1090372" y="0"/>
                </a:moveTo>
                <a:cubicBezTo>
                  <a:pt x="1692568" y="0"/>
                  <a:pt x="2180744" y="488176"/>
                  <a:pt x="2180744" y="1090372"/>
                </a:cubicBezTo>
                <a:cubicBezTo>
                  <a:pt x="2180744" y="1692568"/>
                  <a:pt x="1692568" y="2180744"/>
                  <a:pt x="1090372" y="2180744"/>
                </a:cubicBezTo>
                <a:cubicBezTo>
                  <a:pt x="488176" y="2180744"/>
                  <a:pt x="0" y="1692568"/>
                  <a:pt x="0" y="1090372"/>
                </a:cubicBezTo>
                <a:cubicBezTo>
                  <a:pt x="0" y="488176"/>
                  <a:pt x="488176" y="0"/>
                  <a:pt x="1090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2F4525-3473-45BD-BBE0-72C75C478E90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354999" y="1244645"/>
            <a:ext cx="4368712" cy="4368712"/>
          </a:xfrm>
          <a:custGeom>
            <a:avLst/>
            <a:gdLst>
              <a:gd name="connsiteX0" fmla="*/ 2184356 w 4368712"/>
              <a:gd name="connsiteY0" fmla="*/ 0 h 4368712"/>
              <a:gd name="connsiteX1" fmla="*/ 4368712 w 4368712"/>
              <a:gd name="connsiteY1" fmla="*/ 2184356 h 4368712"/>
              <a:gd name="connsiteX2" fmla="*/ 2184356 w 4368712"/>
              <a:gd name="connsiteY2" fmla="*/ 4368712 h 4368712"/>
              <a:gd name="connsiteX3" fmla="*/ 0 w 4368712"/>
              <a:gd name="connsiteY3" fmla="*/ 2184356 h 4368712"/>
              <a:gd name="connsiteX4" fmla="*/ 2184356 w 4368712"/>
              <a:gd name="connsiteY4" fmla="*/ 0 h 436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8712" h="4368712">
                <a:moveTo>
                  <a:pt x="2184356" y="0"/>
                </a:moveTo>
                <a:cubicBezTo>
                  <a:pt x="3390743" y="0"/>
                  <a:pt x="4368712" y="977969"/>
                  <a:pt x="4368712" y="2184356"/>
                </a:cubicBezTo>
                <a:cubicBezTo>
                  <a:pt x="4368712" y="3390743"/>
                  <a:pt x="3390743" y="4368712"/>
                  <a:pt x="2184356" y="4368712"/>
                </a:cubicBezTo>
                <a:cubicBezTo>
                  <a:pt x="977969" y="4368712"/>
                  <a:pt x="0" y="3390743"/>
                  <a:pt x="0" y="2184356"/>
                </a:cubicBezTo>
                <a:cubicBezTo>
                  <a:pt x="0" y="977969"/>
                  <a:pt x="977969" y="0"/>
                  <a:pt x="2184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6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1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9CE7676-BEEE-425E-AC86-3F14FED1FC87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6446238" y="4064005"/>
            <a:ext cx="4468379" cy="1595309"/>
          </a:xfrm>
          <a:custGeom>
            <a:avLst/>
            <a:gdLst>
              <a:gd name="connsiteX0" fmla="*/ 0 w 4468379"/>
              <a:gd name="connsiteY0" fmla="*/ 0 h 1595309"/>
              <a:gd name="connsiteX1" fmla="*/ 4468379 w 4468379"/>
              <a:gd name="connsiteY1" fmla="*/ 0 h 1595309"/>
              <a:gd name="connsiteX2" fmla="*/ 4468379 w 4468379"/>
              <a:gd name="connsiteY2" fmla="*/ 1595309 h 1595309"/>
              <a:gd name="connsiteX3" fmla="*/ 0 w 4468379"/>
              <a:gd name="connsiteY3" fmla="*/ 1595309 h 159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8379" h="1595309">
                <a:moveTo>
                  <a:pt x="0" y="0"/>
                </a:moveTo>
                <a:lnTo>
                  <a:pt x="4468379" y="0"/>
                </a:lnTo>
                <a:lnTo>
                  <a:pt x="4468379" y="1595309"/>
                </a:lnTo>
                <a:lnTo>
                  <a:pt x="0" y="1595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51FFB5-1688-493B-B0BD-32A974734A4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3288312" y="1198687"/>
            <a:ext cx="2590800" cy="2549276"/>
          </a:xfrm>
          <a:custGeom>
            <a:avLst/>
            <a:gdLst>
              <a:gd name="connsiteX0" fmla="*/ 0 w 2590800"/>
              <a:gd name="connsiteY0" fmla="*/ 0 h 2549276"/>
              <a:gd name="connsiteX1" fmla="*/ 2590800 w 2590800"/>
              <a:gd name="connsiteY1" fmla="*/ 0 h 2549276"/>
              <a:gd name="connsiteX2" fmla="*/ 2590800 w 2590800"/>
              <a:gd name="connsiteY2" fmla="*/ 2549276 h 2549276"/>
              <a:gd name="connsiteX3" fmla="*/ 0 w 2590800"/>
              <a:gd name="connsiteY3" fmla="*/ 2549276 h 2549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800" h="2549276">
                <a:moveTo>
                  <a:pt x="0" y="0"/>
                </a:moveTo>
                <a:lnTo>
                  <a:pt x="2590800" y="0"/>
                </a:lnTo>
                <a:lnTo>
                  <a:pt x="2590800" y="2549276"/>
                </a:lnTo>
                <a:lnTo>
                  <a:pt x="0" y="25492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94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5468F9-C4C8-415B-BC7A-3C6CEE4B782C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5648088" y="3482624"/>
            <a:ext cx="3631882" cy="3375376"/>
          </a:xfrm>
          <a:custGeom>
            <a:avLst/>
            <a:gdLst>
              <a:gd name="connsiteX0" fmla="*/ 0 w 3631882"/>
              <a:gd name="connsiteY0" fmla="*/ 0 h 3375376"/>
              <a:gd name="connsiteX1" fmla="*/ 3631882 w 3631882"/>
              <a:gd name="connsiteY1" fmla="*/ 0 h 3375376"/>
              <a:gd name="connsiteX2" fmla="*/ 3631882 w 3631882"/>
              <a:gd name="connsiteY2" fmla="*/ 3375376 h 3375376"/>
              <a:gd name="connsiteX3" fmla="*/ 0 w 3631882"/>
              <a:gd name="connsiteY3" fmla="*/ 3375376 h 337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1882" h="3375376">
                <a:moveTo>
                  <a:pt x="0" y="0"/>
                </a:moveTo>
                <a:lnTo>
                  <a:pt x="3631882" y="0"/>
                </a:lnTo>
                <a:lnTo>
                  <a:pt x="3631882" y="3375376"/>
                </a:lnTo>
                <a:lnTo>
                  <a:pt x="0" y="3375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1248A35-0A58-4505-883C-770A0CBF0CBB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-17775" y="-30411"/>
            <a:ext cx="5665863" cy="5279123"/>
          </a:xfrm>
          <a:custGeom>
            <a:avLst/>
            <a:gdLst>
              <a:gd name="connsiteX0" fmla="*/ 0 w 5665863"/>
              <a:gd name="connsiteY0" fmla="*/ 0 h 5279123"/>
              <a:gd name="connsiteX1" fmla="*/ 5665863 w 5665863"/>
              <a:gd name="connsiteY1" fmla="*/ 0 h 5279123"/>
              <a:gd name="connsiteX2" fmla="*/ 5665863 w 5665863"/>
              <a:gd name="connsiteY2" fmla="*/ 5279123 h 5279123"/>
              <a:gd name="connsiteX3" fmla="*/ 0 w 5665863"/>
              <a:gd name="connsiteY3" fmla="*/ 5279123 h 52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5863" h="5279123">
                <a:moveTo>
                  <a:pt x="0" y="0"/>
                </a:moveTo>
                <a:lnTo>
                  <a:pt x="5665863" y="0"/>
                </a:lnTo>
                <a:lnTo>
                  <a:pt x="5665863" y="5279123"/>
                </a:lnTo>
                <a:lnTo>
                  <a:pt x="0" y="5279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91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4015" r:id="rId4"/>
    <p:sldLayoutId id="2147483650" r:id="rId5"/>
    <p:sldLayoutId id="2147483713" r:id="rId6"/>
    <p:sldLayoutId id="2147483723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  <p:sldLayoutId id="2147484026" r:id="rId14"/>
    <p:sldLayoutId id="2147484027" r:id="rId15"/>
    <p:sldLayoutId id="2147484028" r:id="rId16"/>
    <p:sldLayoutId id="2147484029" r:id="rId17"/>
    <p:sldLayoutId id="2147484030" r:id="rId18"/>
    <p:sldLayoutId id="2147484031" r:id="rId19"/>
    <p:sldLayoutId id="2147484032" r:id="rId20"/>
    <p:sldLayoutId id="2147484033" r:id="rId21"/>
    <p:sldLayoutId id="2147484034" r:id="rId2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776C605-49D0-4330-99BC-8EA5A52110E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9D320D4-6201-4542-BE8A-8CBCF6BFAD2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39C289-3963-4904-9F80-33ACAD214A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609" y="2581884"/>
            <a:ext cx="5392783" cy="169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EDB603B-994E-4127-8A22-B13B2DC9298F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BA78EF-7DB4-4420-9370-9BE153788936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50A28F-D4CF-4537-B76C-EA297DC7C004}"/>
              </a:ext>
            </a:extLst>
          </p:cNvPr>
          <p:cNvSpPr/>
          <p:nvPr/>
        </p:nvSpPr>
        <p:spPr>
          <a:xfrm>
            <a:off x="-1" y="3276600"/>
            <a:ext cx="4600575" cy="3048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5">
            <a:extLst>
              <a:ext uri="{FF2B5EF4-FFF2-40B4-BE49-F238E27FC236}">
                <a16:creationId xmlns:a16="http://schemas.microsoft.com/office/drawing/2014/main" id="{3C824737-7DE6-4607-80F5-6CB7E470EA6D}"/>
              </a:ext>
            </a:extLst>
          </p:cNvPr>
          <p:cNvSpPr>
            <a:spLocks/>
          </p:cNvSpPr>
          <p:nvPr/>
        </p:nvSpPr>
        <p:spPr bwMode="auto">
          <a:xfrm>
            <a:off x="5225098" y="0"/>
            <a:ext cx="6704012" cy="6851650"/>
          </a:xfrm>
          <a:custGeom>
            <a:avLst/>
            <a:gdLst>
              <a:gd name="T0" fmla="*/ 2405 w 2405"/>
              <a:gd name="T1" fmla="*/ 0 h 2464"/>
              <a:gd name="T2" fmla="*/ 0 w 2405"/>
              <a:gd name="T3" fmla="*/ 0 h 2464"/>
              <a:gd name="T4" fmla="*/ 1745 w 2405"/>
              <a:gd name="T5" fmla="*/ 2464 h 2464"/>
              <a:gd name="T6" fmla="*/ 2405 w 2405"/>
              <a:gd name="T7" fmla="*/ 2464 h 2464"/>
              <a:gd name="T8" fmla="*/ 2405 w 2405"/>
              <a:gd name="T9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5" h="2464">
                <a:moveTo>
                  <a:pt x="2405" y="0"/>
                </a:moveTo>
                <a:cubicBezTo>
                  <a:pt x="0" y="0"/>
                  <a:pt x="0" y="0"/>
                  <a:pt x="0" y="0"/>
                </a:cubicBezTo>
                <a:cubicBezTo>
                  <a:pt x="22" y="677"/>
                  <a:pt x="259" y="2018"/>
                  <a:pt x="1745" y="2464"/>
                </a:cubicBezTo>
                <a:cubicBezTo>
                  <a:pt x="2405" y="2464"/>
                  <a:pt x="2405" y="2464"/>
                  <a:pt x="2405" y="2464"/>
                </a:cubicBezTo>
                <a:lnTo>
                  <a:pt x="2405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8BC90B23-5CD8-40AB-875C-42930166F49C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5" r="14475"/>
          <a:stretch>
            <a:fillRect/>
          </a:stretch>
        </p:blipFill>
        <p:spPr/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42232A2-7A4D-46F0-A635-0BC692BFF214}"/>
              </a:ext>
            </a:extLst>
          </p:cNvPr>
          <p:cNvGrpSpPr/>
          <p:nvPr/>
        </p:nvGrpSpPr>
        <p:grpSpPr>
          <a:xfrm>
            <a:off x="889434" y="3125859"/>
            <a:ext cx="4601729" cy="2549276"/>
            <a:chOff x="6602905" y="1807822"/>
            <a:chExt cx="4601729" cy="254927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2078E1-B443-43D4-9D05-E4581539E1EB}"/>
                </a:ext>
              </a:extLst>
            </p:cNvPr>
            <p:cNvSpPr/>
            <p:nvPr/>
          </p:nvSpPr>
          <p:spPr>
            <a:xfrm>
              <a:off x="6602905" y="1807822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>
                <a:lnSpc>
                  <a:spcPts val="5000"/>
                </a:lnSpc>
              </a:pPr>
              <a:r>
                <a:rPr lang="en-US" sz="60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0C71A5-AF7A-48DB-A8BE-A14AAE032756}"/>
                </a:ext>
              </a:extLst>
            </p:cNvPr>
            <p:cNvSpPr/>
            <p:nvPr/>
          </p:nvSpPr>
          <p:spPr>
            <a:xfrm>
              <a:off x="6602906" y="3238843"/>
              <a:ext cx="4601728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8A44FA4-2EF8-47FC-ABDE-65F4E85427A6}"/>
              </a:ext>
            </a:extLst>
          </p:cNvPr>
          <p:cNvGrpSpPr/>
          <p:nvPr/>
        </p:nvGrpSpPr>
        <p:grpSpPr>
          <a:xfrm>
            <a:off x="889434" y="1498493"/>
            <a:ext cx="3328988" cy="1054101"/>
            <a:chOff x="-5981701" y="1289050"/>
            <a:chExt cx="3328988" cy="1054101"/>
          </a:xfrm>
        </p:grpSpPr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332745BC-CD91-4719-95A2-566DFB841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03813" y="1606550"/>
              <a:ext cx="261938" cy="400050"/>
            </a:xfrm>
            <a:custGeom>
              <a:avLst/>
              <a:gdLst>
                <a:gd name="T0" fmla="*/ 0 w 259"/>
                <a:gd name="T1" fmla="*/ 84 h 396"/>
                <a:gd name="T2" fmla="*/ 86 w 259"/>
                <a:gd name="T3" fmla="*/ 1 h 396"/>
                <a:gd name="T4" fmla="*/ 259 w 259"/>
                <a:gd name="T5" fmla="*/ 10 h 396"/>
                <a:gd name="T6" fmla="*/ 259 w 259"/>
                <a:gd name="T7" fmla="*/ 72 h 396"/>
                <a:gd name="T8" fmla="*/ 104 w 259"/>
                <a:gd name="T9" fmla="*/ 72 h 396"/>
                <a:gd name="T10" fmla="*/ 76 w 259"/>
                <a:gd name="T11" fmla="*/ 102 h 396"/>
                <a:gd name="T12" fmla="*/ 76 w 259"/>
                <a:gd name="T13" fmla="*/ 164 h 396"/>
                <a:gd name="T14" fmla="*/ 235 w 259"/>
                <a:gd name="T15" fmla="*/ 170 h 396"/>
                <a:gd name="T16" fmla="*/ 235 w 259"/>
                <a:gd name="T17" fmla="*/ 232 h 396"/>
                <a:gd name="T18" fmla="*/ 76 w 259"/>
                <a:gd name="T19" fmla="*/ 237 h 396"/>
                <a:gd name="T20" fmla="*/ 76 w 259"/>
                <a:gd name="T21" fmla="*/ 396 h 396"/>
                <a:gd name="T22" fmla="*/ 0 w 259"/>
                <a:gd name="T23" fmla="*/ 396 h 396"/>
                <a:gd name="T24" fmla="*/ 0 w 259"/>
                <a:gd name="T25" fmla="*/ 8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9" h="396">
                  <a:moveTo>
                    <a:pt x="0" y="84"/>
                  </a:moveTo>
                  <a:cubicBezTo>
                    <a:pt x="0" y="20"/>
                    <a:pt x="45" y="0"/>
                    <a:pt x="86" y="1"/>
                  </a:cubicBezTo>
                  <a:cubicBezTo>
                    <a:pt x="86" y="1"/>
                    <a:pt x="225" y="5"/>
                    <a:pt x="259" y="10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76" y="72"/>
                    <a:pt x="76" y="88"/>
                    <a:pt x="76" y="102"/>
                  </a:cubicBezTo>
                  <a:cubicBezTo>
                    <a:pt x="76" y="164"/>
                    <a:pt x="76" y="164"/>
                    <a:pt x="76" y="164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232"/>
                    <a:pt x="235" y="232"/>
                    <a:pt x="235" y="232"/>
                  </a:cubicBezTo>
                  <a:cubicBezTo>
                    <a:pt x="76" y="237"/>
                    <a:pt x="76" y="237"/>
                    <a:pt x="76" y="237"/>
                  </a:cubicBezTo>
                  <a:cubicBezTo>
                    <a:pt x="76" y="396"/>
                    <a:pt x="76" y="396"/>
                    <a:pt x="76" y="396"/>
                  </a:cubicBezTo>
                  <a:cubicBezTo>
                    <a:pt x="0" y="396"/>
                    <a:pt x="0" y="396"/>
                    <a:pt x="0" y="396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EE1C683-7F8B-4AE1-9611-847E490C8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14888" y="1717675"/>
              <a:ext cx="252413" cy="293688"/>
            </a:xfrm>
            <a:custGeom>
              <a:avLst/>
              <a:gdLst>
                <a:gd name="T0" fmla="*/ 0 w 251"/>
                <a:gd name="T1" fmla="*/ 0 h 290"/>
                <a:gd name="T2" fmla="*/ 75 w 251"/>
                <a:gd name="T3" fmla="*/ 0 h 290"/>
                <a:gd name="T4" fmla="*/ 75 w 251"/>
                <a:gd name="T5" fmla="*/ 191 h 290"/>
                <a:gd name="T6" fmla="*/ 107 w 251"/>
                <a:gd name="T7" fmla="*/ 230 h 290"/>
                <a:gd name="T8" fmla="*/ 176 w 251"/>
                <a:gd name="T9" fmla="*/ 205 h 290"/>
                <a:gd name="T10" fmla="*/ 176 w 251"/>
                <a:gd name="T11" fmla="*/ 0 h 290"/>
                <a:gd name="T12" fmla="*/ 251 w 251"/>
                <a:gd name="T13" fmla="*/ 0 h 290"/>
                <a:gd name="T14" fmla="*/ 251 w 251"/>
                <a:gd name="T15" fmla="*/ 286 h 290"/>
                <a:gd name="T16" fmla="*/ 191 w 251"/>
                <a:gd name="T17" fmla="*/ 286 h 290"/>
                <a:gd name="T18" fmla="*/ 176 w 251"/>
                <a:gd name="T19" fmla="*/ 255 h 290"/>
                <a:gd name="T20" fmla="*/ 85 w 251"/>
                <a:gd name="T21" fmla="*/ 290 h 290"/>
                <a:gd name="T22" fmla="*/ 0 w 251"/>
                <a:gd name="T23" fmla="*/ 190 h 290"/>
                <a:gd name="T24" fmla="*/ 0 w 251"/>
                <a:gd name="T25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90">
                  <a:moveTo>
                    <a:pt x="0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75" y="220"/>
                    <a:pt x="88" y="230"/>
                    <a:pt x="107" y="230"/>
                  </a:cubicBezTo>
                  <a:cubicBezTo>
                    <a:pt x="137" y="230"/>
                    <a:pt x="154" y="222"/>
                    <a:pt x="176" y="205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1" y="286"/>
                    <a:pt x="251" y="286"/>
                    <a:pt x="251" y="286"/>
                  </a:cubicBezTo>
                  <a:cubicBezTo>
                    <a:pt x="191" y="286"/>
                    <a:pt x="191" y="286"/>
                    <a:pt x="191" y="286"/>
                  </a:cubicBezTo>
                  <a:cubicBezTo>
                    <a:pt x="176" y="255"/>
                    <a:pt x="176" y="255"/>
                    <a:pt x="176" y="255"/>
                  </a:cubicBezTo>
                  <a:cubicBezTo>
                    <a:pt x="147" y="272"/>
                    <a:pt x="129" y="290"/>
                    <a:pt x="85" y="290"/>
                  </a:cubicBezTo>
                  <a:cubicBezTo>
                    <a:pt x="18" y="290"/>
                    <a:pt x="0" y="245"/>
                    <a:pt x="0" y="19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6573F689-78F4-426C-8AC8-F25C35148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21201" y="1714500"/>
              <a:ext cx="242888" cy="295275"/>
            </a:xfrm>
            <a:custGeom>
              <a:avLst/>
              <a:gdLst>
                <a:gd name="T0" fmla="*/ 0 w 241"/>
                <a:gd name="T1" fmla="*/ 77 h 291"/>
                <a:gd name="T2" fmla="*/ 74 w 241"/>
                <a:gd name="T3" fmla="*/ 0 h 291"/>
                <a:gd name="T4" fmla="*/ 227 w 241"/>
                <a:gd name="T5" fmla="*/ 14 h 291"/>
                <a:gd name="T6" fmla="*/ 227 w 241"/>
                <a:gd name="T7" fmla="*/ 62 h 291"/>
                <a:gd name="T8" fmla="*/ 97 w 241"/>
                <a:gd name="T9" fmla="*/ 62 h 291"/>
                <a:gd name="T10" fmla="*/ 75 w 241"/>
                <a:gd name="T11" fmla="*/ 82 h 291"/>
                <a:gd name="T12" fmla="*/ 75 w 241"/>
                <a:gd name="T13" fmla="*/ 95 h 291"/>
                <a:gd name="T14" fmla="*/ 97 w 241"/>
                <a:gd name="T15" fmla="*/ 113 h 291"/>
                <a:gd name="T16" fmla="*/ 165 w 241"/>
                <a:gd name="T17" fmla="*/ 113 h 291"/>
                <a:gd name="T18" fmla="*/ 241 w 241"/>
                <a:gd name="T19" fmla="*/ 187 h 291"/>
                <a:gd name="T20" fmla="*/ 241 w 241"/>
                <a:gd name="T21" fmla="*/ 216 h 291"/>
                <a:gd name="T22" fmla="*/ 171 w 241"/>
                <a:gd name="T23" fmla="*/ 291 h 291"/>
                <a:gd name="T24" fmla="*/ 12 w 241"/>
                <a:gd name="T25" fmla="*/ 276 h 291"/>
                <a:gd name="T26" fmla="*/ 12 w 241"/>
                <a:gd name="T27" fmla="*/ 229 h 291"/>
                <a:gd name="T28" fmla="*/ 147 w 241"/>
                <a:gd name="T29" fmla="*/ 229 h 291"/>
                <a:gd name="T30" fmla="*/ 166 w 241"/>
                <a:gd name="T31" fmla="*/ 211 h 291"/>
                <a:gd name="T32" fmla="*/ 166 w 241"/>
                <a:gd name="T33" fmla="*/ 197 h 291"/>
                <a:gd name="T34" fmla="*/ 147 w 241"/>
                <a:gd name="T35" fmla="*/ 178 h 291"/>
                <a:gd name="T36" fmla="*/ 80 w 241"/>
                <a:gd name="T37" fmla="*/ 178 h 291"/>
                <a:gd name="T38" fmla="*/ 0 w 241"/>
                <a:gd name="T39" fmla="*/ 102 h 291"/>
                <a:gd name="T40" fmla="*/ 0 w 241"/>
                <a:gd name="T41" fmla="*/ 7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291">
                  <a:moveTo>
                    <a:pt x="0" y="77"/>
                  </a:moveTo>
                  <a:cubicBezTo>
                    <a:pt x="0" y="33"/>
                    <a:pt x="19" y="0"/>
                    <a:pt x="74" y="0"/>
                  </a:cubicBezTo>
                  <a:cubicBezTo>
                    <a:pt x="129" y="0"/>
                    <a:pt x="205" y="2"/>
                    <a:pt x="227" y="14"/>
                  </a:cubicBezTo>
                  <a:cubicBezTo>
                    <a:pt x="227" y="62"/>
                    <a:pt x="227" y="62"/>
                    <a:pt x="22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78" y="62"/>
                    <a:pt x="75" y="68"/>
                    <a:pt x="75" y="82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5" y="113"/>
                    <a:pt x="85" y="113"/>
                    <a:pt x="97" y="113"/>
                  </a:cubicBezTo>
                  <a:cubicBezTo>
                    <a:pt x="165" y="113"/>
                    <a:pt x="165" y="113"/>
                    <a:pt x="165" y="113"/>
                  </a:cubicBezTo>
                  <a:cubicBezTo>
                    <a:pt x="220" y="113"/>
                    <a:pt x="241" y="146"/>
                    <a:pt x="241" y="187"/>
                  </a:cubicBezTo>
                  <a:cubicBezTo>
                    <a:pt x="241" y="216"/>
                    <a:pt x="241" y="216"/>
                    <a:pt x="241" y="216"/>
                  </a:cubicBezTo>
                  <a:cubicBezTo>
                    <a:pt x="241" y="275"/>
                    <a:pt x="205" y="291"/>
                    <a:pt x="171" y="291"/>
                  </a:cubicBezTo>
                  <a:cubicBezTo>
                    <a:pt x="117" y="291"/>
                    <a:pt x="31" y="289"/>
                    <a:pt x="12" y="276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147" y="229"/>
                    <a:pt x="147" y="229"/>
                    <a:pt x="147" y="229"/>
                  </a:cubicBezTo>
                  <a:cubicBezTo>
                    <a:pt x="152" y="229"/>
                    <a:pt x="166" y="228"/>
                    <a:pt x="166" y="211"/>
                  </a:cubicBezTo>
                  <a:cubicBezTo>
                    <a:pt x="166" y="197"/>
                    <a:pt x="166" y="197"/>
                    <a:pt x="166" y="197"/>
                  </a:cubicBezTo>
                  <a:cubicBezTo>
                    <a:pt x="166" y="185"/>
                    <a:pt x="162" y="178"/>
                    <a:pt x="147" y="178"/>
                  </a:cubicBezTo>
                  <a:cubicBezTo>
                    <a:pt x="80" y="178"/>
                    <a:pt x="80" y="178"/>
                    <a:pt x="80" y="178"/>
                  </a:cubicBezTo>
                  <a:cubicBezTo>
                    <a:pt x="29" y="178"/>
                    <a:pt x="0" y="157"/>
                    <a:pt x="0" y="102"/>
                  </a:cubicBez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BE44E00F-EC10-4AC7-8D07-435ADE433F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241801" y="1612900"/>
              <a:ext cx="82550" cy="393700"/>
            </a:xfrm>
            <a:custGeom>
              <a:avLst/>
              <a:gdLst>
                <a:gd name="T0" fmla="*/ 0 w 82"/>
                <a:gd name="T1" fmla="*/ 13 h 390"/>
                <a:gd name="T2" fmla="*/ 13 w 82"/>
                <a:gd name="T3" fmla="*/ 0 h 390"/>
                <a:gd name="T4" fmla="*/ 70 w 82"/>
                <a:gd name="T5" fmla="*/ 0 h 390"/>
                <a:gd name="T6" fmla="*/ 82 w 82"/>
                <a:gd name="T7" fmla="*/ 13 h 390"/>
                <a:gd name="T8" fmla="*/ 82 w 82"/>
                <a:gd name="T9" fmla="*/ 61 h 390"/>
                <a:gd name="T10" fmla="*/ 70 w 82"/>
                <a:gd name="T11" fmla="*/ 74 h 390"/>
                <a:gd name="T12" fmla="*/ 13 w 82"/>
                <a:gd name="T13" fmla="*/ 74 h 390"/>
                <a:gd name="T14" fmla="*/ 0 w 82"/>
                <a:gd name="T15" fmla="*/ 61 h 390"/>
                <a:gd name="T16" fmla="*/ 0 w 82"/>
                <a:gd name="T17" fmla="*/ 13 h 390"/>
                <a:gd name="T18" fmla="*/ 3 w 82"/>
                <a:gd name="T19" fmla="*/ 104 h 390"/>
                <a:gd name="T20" fmla="*/ 79 w 82"/>
                <a:gd name="T21" fmla="*/ 104 h 390"/>
                <a:gd name="T22" fmla="*/ 79 w 82"/>
                <a:gd name="T23" fmla="*/ 390 h 390"/>
                <a:gd name="T24" fmla="*/ 3 w 82"/>
                <a:gd name="T25" fmla="*/ 390 h 390"/>
                <a:gd name="T26" fmla="*/ 3 w 82"/>
                <a:gd name="T27" fmla="*/ 104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390">
                  <a:moveTo>
                    <a:pt x="0" y="13"/>
                  </a:moveTo>
                  <a:cubicBezTo>
                    <a:pt x="0" y="5"/>
                    <a:pt x="5" y="0"/>
                    <a:pt x="13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8" y="0"/>
                    <a:pt x="82" y="6"/>
                    <a:pt x="82" y="13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9"/>
                    <a:pt x="77" y="74"/>
                    <a:pt x="70" y="7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6" y="74"/>
                    <a:pt x="0" y="69"/>
                    <a:pt x="0" y="61"/>
                  </a:cubicBezTo>
                  <a:lnTo>
                    <a:pt x="0" y="13"/>
                  </a:lnTo>
                  <a:close/>
                  <a:moveTo>
                    <a:pt x="3" y="104"/>
                  </a:moveTo>
                  <a:cubicBezTo>
                    <a:pt x="79" y="104"/>
                    <a:pt x="79" y="104"/>
                    <a:pt x="79" y="104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3" y="390"/>
                    <a:pt x="3" y="390"/>
                    <a:pt x="3" y="390"/>
                  </a:cubicBezTo>
                  <a:lnTo>
                    <a:pt x="3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7F3D2683-E120-482C-9B1D-6AB7DDEE47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16388" y="1714500"/>
              <a:ext cx="261938" cy="295275"/>
            </a:xfrm>
            <a:custGeom>
              <a:avLst/>
              <a:gdLst>
                <a:gd name="T0" fmla="*/ 130 w 261"/>
                <a:gd name="T1" fmla="*/ 0 h 291"/>
                <a:gd name="T2" fmla="*/ 261 w 261"/>
                <a:gd name="T3" fmla="*/ 150 h 291"/>
                <a:gd name="T4" fmla="*/ 130 w 261"/>
                <a:gd name="T5" fmla="*/ 291 h 291"/>
                <a:gd name="T6" fmla="*/ 0 w 261"/>
                <a:gd name="T7" fmla="*/ 150 h 291"/>
                <a:gd name="T8" fmla="*/ 130 w 261"/>
                <a:gd name="T9" fmla="*/ 0 h 291"/>
                <a:gd name="T10" fmla="*/ 130 w 261"/>
                <a:gd name="T11" fmla="*/ 231 h 291"/>
                <a:gd name="T12" fmla="*/ 185 w 261"/>
                <a:gd name="T13" fmla="*/ 150 h 291"/>
                <a:gd name="T14" fmla="*/ 130 w 261"/>
                <a:gd name="T15" fmla="*/ 61 h 291"/>
                <a:gd name="T16" fmla="*/ 75 w 261"/>
                <a:gd name="T17" fmla="*/ 150 h 291"/>
                <a:gd name="T18" fmla="*/ 130 w 261"/>
                <a:gd name="T19" fmla="*/ 23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91">
                  <a:moveTo>
                    <a:pt x="130" y="0"/>
                  </a:moveTo>
                  <a:cubicBezTo>
                    <a:pt x="229" y="0"/>
                    <a:pt x="261" y="36"/>
                    <a:pt x="261" y="150"/>
                  </a:cubicBezTo>
                  <a:cubicBezTo>
                    <a:pt x="261" y="256"/>
                    <a:pt x="230" y="291"/>
                    <a:pt x="130" y="291"/>
                  </a:cubicBezTo>
                  <a:cubicBezTo>
                    <a:pt x="31" y="291"/>
                    <a:pt x="0" y="252"/>
                    <a:pt x="0" y="150"/>
                  </a:cubicBezTo>
                  <a:cubicBezTo>
                    <a:pt x="0" y="33"/>
                    <a:pt x="34" y="0"/>
                    <a:pt x="130" y="0"/>
                  </a:cubicBezTo>
                  <a:close/>
                  <a:moveTo>
                    <a:pt x="130" y="231"/>
                  </a:moveTo>
                  <a:cubicBezTo>
                    <a:pt x="173" y="231"/>
                    <a:pt x="185" y="225"/>
                    <a:pt x="185" y="150"/>
                  </a:cubicBezTo>
                  <a:cubicBezTo>
                    <a:pt x="185" y="70"/>
                    <a:pt x="175" y="61"/>
                    <a:pt x="130" y="61"/>
                  </a:cubicBezTo>
                  <a:cubicBezTo>
                    <a:pt x="86" y="61"/>
                    <a:pt x="75" y="70"/>
                    <a:pt x="75" y="150"/>
                  </a:cubicBezTo>
                  <a:cubicBezTo>
                    <a:pt x="75" y="224"/>
                    <a:pt x="90" y="231"/>
                    <a:pt x="130" y="2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1F59E3F5-0BE9-499E-895C-6171376F0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8413" y="1712913"/>
              <a:ext cx="254000" cy="293688"/>
            </a:xfrm>
            <a:custGeom>
              <a:avLst/>
              <a:gdLst>
                <a:gd name="T0" fmla="*/ 0 w 251"/>
                <a:gd name="T1" fmla="*/ 5 h 291"/>
                <a:gd name="T2" fmla="*/ 60 w 251"/>
                <a:gd name="T3" fmla="*/ 5 h 291"/>
                <a:gd name="T4" fmla="*/ 75 w 251"/>
                <a:gd name="T5" fmla="*/ 35 h 291"/>
                <a:gd name="T6" fmla="*/ 166 w 251"/>
                <a:gd name="T7" fmla="*/ 0 h 291"/>
                <a:gd name="T8" fmla="*/ 251 w 251"/>
                <a:gd name="T9" fmla="*/ 100 h 291"/>
                <a:gd name="T10" fmla="*/ 251 w 251"/>
                <a:gd name="T11" fmla="*/ 291 h 291"/>
                <a:gd name="T12" fmla="*/ 176 w 251"/>
                <a:gd name="T13" fmla="*/ 291 h 291"/>
                <a:gd name="T14" fmla="*/ 176 w 251"/>
                <a:gd name="T15" fmla="*/ 99 h 291"/>
                <a:gd name="T16" fmla="*/ 144 w 251"/>
                <a:gd name="T17" fmla="*/ 60 h 291"/>
                <a:gd name="T18" fmla="*/ 75 w 251"/>
                <a:gd name="T19" fmla="*/ 85 h 291"/>
                <a:gd name="T20" fmla="*/ 75 w 251"/>
                <a:gd name="T21" fmla="*/ 291 h 291"/>
                <a:gd name="T22" fmla="*/ 0 w 251"/>
                <a:gd name="T23" fmla="*/ 291 h 291"/>
                <a:gd name="T24" fmla="*/ 0 w 251"/>
                <a:gd name="T25" fmla="*/ 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91">
                  <a:moveTo>
                    <a:pt x="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100" y="17"/>
                    <a:pt x="122" y="0"/>
                    <a:pt x="166" y="0"/>
                  </a:cubicBezTo>
                  <a:cubicBezTo>
                    <a:pt x="232" y="0"/>
                    <a:pt x="251" y="46"/>
                    <a:pt x="251" y="100"/>
                  </a:cubicBezTo>
                  <a:cubicBezTo>
                    <a:pt x="251" y="291"/>
                    <a:pt x="251" y="291"/>
                    <a:pt x="251" y="291"/>
                  </a:cubicBezTo>
                  <a:cubicBezTo>
                    <a:pt x="176" y="291"/>
                    <a:pt x="176" y="291"/>
                    <a:pt x="176" y="291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71"/>
                    <a:pt x="163" y="60"/>
                    <a:pt x="144" y="60"/>
                  </a:cubicBezTo>
                  <a:cubicBezTo>
                    <a:pt x="114" y="60"/>
                    <a:pt x="97" y="68"/>
                    <a:pt x="75" y="85"/>
                  </a:cubicBezTo>
                  <a:cubicBezTo>
                    <a:pt x="75" y="291"/>
                    <a:pt x="75" y="291"/>
                    <a:pt x="75" y="291"/>
                  </a:cubicBezTo>
                  <a:cubicBezTo>
                    <a:pt x="0" y="291"/>
                    <a:pt x="0" y="291"/>
                    <a:pt x="0" y="29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A928173C-595C-47AF-A118-4212BACED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86151" y="1608138"/>
              <a:ext cx="233363" cy="398463"/>
            </a:xfrm>
            <a:custGeom>
              <a:avLst/>
              <a:gdLst>
                <a:gd name="T0" fmla="*/ 0 w 232"/>
                <a:gd name="T1" fmla="*/ 0 h 395"/>
                <a:gd name="T2" fmla="*/ 31 w 232"/>
                <a:gd name="T3" fmla="*/ 0 h 395"/>
                <a:gd name="T4" fmla="*/ 31 w 232"/>
                <a:gd name="T5" fmla="*/ 327 h 395"/>
                <a:gd name="T6" fmla="*/ 73 w 232"/>
                <a:gd name="T7" fmla="*/ 364 h 395"/>
                <a:gd name="T8" fmla="*/ 232 w 232"/>
                <a:gd name="T9" fmla="*/ 364 h 395"/>
                <a:gd name="T10" fmla="*/ 232 w 232"/>
                <a:gd name="T11" fmla="*/ 395 h 395"/>
                <a:gd name="T12" fmla="*/ 73 w 232"/>
                <a:gd name="T13" fmla="*/ 395 h 395"/>
                <a:gd name="T14" fmla="*/ 0 w 232"/>
                <a:gd name="T15" fmla="*/ 327 h 395"/>
                <a:gd name="T16" fmla="*/ 0 w 232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395">
                  <a:moveTo>
                    <a:pt x="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327"/>
                    <a:pt x="31" y="327"/>
                    <a:pt x="31" y="327"/>
                  </a:cubicBezTo>
                  <a:cubicBezTo>
                    <a:pt x="31" y="362"/>
                    <a:pt x="53" y="364"/>
                    <a:pt x="73" y="364"/>
                  </a:cubicBezTo>
                  <a:cubicBezTo>
                    <a:pt x="232" y="364"/>
                    <a:pt x="232" y="364"/>
                    <a:pt x="232" y="364"/>
                  </a:cubicBezTo>
                  <a:cubicBezTo>
                    <a:pt x="232" y="395"/>
                    <a:pt x="232" y="395"/>
                    <a:pt x="232" y="395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38" y="395"/>
                    <a:pt x="0" y="388"/>
                    <a:pt x="0" y="3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BEC099A2-6174-4564-8C2D-0B1EF65CC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82938" y="1608138"/>
              <a:ext cx="233363" cy="398463"/>
            </a:xfrm>
            <a:custGeom>
              <a:avLst/>
              <a:gdLst>
                <a:gd name="T0" fmla="*/ 0 w 232"/>
                <a:gd name="T1" fmla="*/ 0 h 395"/>
                <a:gd name="T2" fmla="*/ 31 w 232"/>
                <a:gd name="T3" fmla="*/ 0 h 395"/>
                <a:gd name="T4" fmla="*/ 31 w 232"/>
                <a:gd name="T5" fmla="*/ 327 h 395"/>
                <a:gd name="T6" fmla="*/ 73 w 232"/>
                <a:gd name="T7" fmla="*/ 364 h 395"/>
                <a:gd name="T8" fmla="*/ 232 w 232"/>
                <a:gd name="T9" fmla="*/ 364 h 395"/>
                <a:gd name="T10" fmla="*/ 232 w 232"/>
                <a:gd name="T11" fmla="*/ 395 h 395"/>
                <a:gd name="T12" fmla="*/ 73 w 232"/>
                <a:gd name="T13" fmla="*/ 395 h 395"/>
                <a:gd name="T14" fmla="*/ 0 w 232"/>
                <a:gd name="T15" fmla="*/ 327 h 395"/>
                <a:gd name="T16" fmla="*/ 0 w 232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395">
                  <a:moveTo>
                    <a:pt x="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327"/>
                    <a:pt x="31" y="327"/>
                    <a:pt x="31" y="327"/>
                  </a:cubicBezTo>
                  <a:cubicBezTo>
                    <a:pt x="31" y="362"/>
                    <a:pt x="53" y="364"/>
                    <a:pt x="73" y="364"/>
                  </a:cubicBezTo>
                  <a:cubicBezTo>
                    <a:pt x="232" y="364"/>
                    <a:pt x="232" y="364"/>
                    <a:pt x="232" y="364"/>
                  </a:cubicBezTo>
                  <a:cubicBezTo>
                    <a:pt x="232" y="395"/>
                    <a:pt x="232" y="395"/>
                    <a:pt x="232" y="395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38" y="395"/>
                    <a:pt x="0" y="388"/>
                    <a:pt x="0" y="3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86E2838F-6C9E-4D8F-9B09-657FCA219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11476" y="1604963"/>
              <a:ext cx="258763" cy="404813"/>
            </a:xfrm>
            <a:custGeom>
              <a:avLst/>
              <a:gdLst>
                <a:gd name="T0" fmla="*/ 131 w 257"/>
                <a:gd name="T1" fmla="*/ 0 h 402"/>
                <a:gd name="T2" fmla="*/ 257 w 257"/>
                <a:gd name="T3" fmla="*/ 13 h 402"/>
                <a:gd name="T4" fmla="*/ 257 w 257"/>
                <a:gd name="T5" fmla="*/ 37 h 402"/>
                <a:gd name="T6" fmla="*/ 131 w 257"/>
                <a:gd name="T7" fmla="*/ 31 h 402"/>
                <a:gd name="T8" fmla="*/ 31 w 257"/>
                <a:gd name="T9" fmla="*/ 201 h 402"/>
                <a:gd name="T10" fmla="*/ 132 w 257"/>
                <a:gd name="T11" fmla="*/ 371 h 402"/>
                <a:gd name="T12" fmla="*/ 257 w 257"/>
                <a:gd name="T13" fmla="*/ 366 h 402"/>
                <a:gd name="T14" fmla="*/ 257 w 257"/>
                <a:gd name="T15" fmla="*/ 390 h 402"/>
                <a:gd name="T16" fmla="*/ 131 w 257"/>
                <a:gd name="T17" fmla="*/ 402 h 402"/>
                <a:gd name="T18" fmla="*/ 0 w 257"/>
                <a:gd name="T19" fmla="*/ 200 h 402"/>
                <a:gd name="T20" fmla="*/ 131 w 257"/>
                <a:gd name="T2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" h="402">
                  <a:moveTo>
                    <a:pt x="131" y="0"/>
                  </a:moveTo>
                  <a:cubicBezTo>
                    <a:pt x="159" y="0"/>
                    <a:pt x="220" y="6"/>
                    <a:pt x="257" y="13"/>
                  </a:cubicBezTo>
                  <a:cubicBezTo>
                    <a:pt x="257" y="37"/>
                    <a:pt x="257" y="37"/>
                    <a:pt x="257" y="37"/>
                  </a:cubicBezTo>
                  <a:cubicBezTo>
                    <a:pt x="257" y="37"/>
                    <a:pt x="181" y="31"/>
                    <a:pt x="131" y="31"/>
                  </a:cubicBezTo>
                  <a:cubicBezTo>
                    <a:pt x="60" y="31"/>
                    <a:pt x="31" y="64"/>
                    <a:pt x="31" y="201"/>
                  </a:cubicBezTo>
                  <a:cubicBezTo>
                    <a:pt x="31" y="302"/>
                    <a:pt x="56" y="371"/>
                    <a:pt x="132" y="371"/>
                  </a:cubicBezTo>
                  <a:cubicBezTo>
                    <a:pt x="188" y="371"/>
                    <a:pt x="257" y="366"/>
                    <a:pt x="257" y="366"/>
                  </a:cubicBezTo>
                  <a:cubicBezTo>
                    <a:pt x="257" y="390"/>
                    <a:pt x="257" y="390"/>
                    <a:pt x="257" y="390"/>
                  </a:cubicBezTo>
                  <a:cubicBezTo>
                    <a:pt x="220" y="397"/>
                    <a:pt x="159" y="402"/>
                    <a:pt x="131" y="402"/>
                  </a:cubicBezTo>
                  <a:cubicBezTo>
                    <a:pt x="32" y="402"/>
                    <a:pt x="0" y="316"/>
                    <a:pt x="0" y="200"/>
                  </a:cubicBezTo>
                  <a:cubicBezTo>
                    <a:pt x="0" y="75"/>
                    <a:pt x="23" y="0"/>
                    <a:pt x="13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18840408-65C8-4A7F-B860-F4BB7F872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35626" y="1816100"/>
              <a:ext cx="346075" cy="350838"/>
            </a:xfrm>
            <a:custGeom>
              <a:avLst/>
              <a:gdLst>
                <a:gd name="T0" fmla="*/ 0 w 218"/>
                <a:gd name="T1" fmla="*/ 0 h 221"/>
                <a:gd name="T2" fmla="*/ 0 w 218"/>
                <a:gd name="T3" fmla="*/ 221 h 221"/>
                <a:gd name="T4" fmla="*/ 218 w 218"/>
                <a:gd name="T5" fmla="*/ 111 h 221"/>
                <a:gd name="T6" fmla="*/ 0 w 218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1">
                  <a:moveTo>
                    <a:pt x="0" y="0"/>
                  </a:moveTo>
                  <a:lnTo>
                    <a:pt x="0" y="221"/>
                  </a:lnTo>
                  <a:lnTo>
                    <a:pt x="218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59017B3D-C464-452A-820E-DCCC10A8E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35626" y="1639888"/>
              <a:ext cx="346075" cy="352425"/>
            </a:xfrm>
            <a:custGeom>
              <a:avLst/>
              <a:gdLst>
                <a:gd name="T0" fmla="*/ 218 w 218"/>
                <a:gd name="T1" fmla="*/ 222 h 222"/>
                <a:gd name="T2" fmla="*/ 218 w 218"/>
                <a:gd name="T3" fmla="*/ 0 h 222"/>
                <a:gd name="T4" fmla="*/ 0 w 218"/>
                <a:gd name="T5" fmla="*/ 111 h 222"/>
                <a:gd name="T6" fmla="*/ 218 w 218"/>
                <a:gd name="T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2">
                  <a:moveTo>
                    <a:pt x="218" y="222"/>
                  </a:moveTo>
                  <a:lnTo>
                    <a:pt x="218" y="0"/>
                  </a:lnTo>
                  <a:lnTo>
                    <a:pt x="0" y="111"/>
                  </a:lnTo>
                  <a:lnTo>
                    <a:pt x="218" y="222"/>
                  </a:lnTo>
                  <a:close/>
                </a:path>
              </a:pathLst>
            </a:custGeom>
            <a:solidFill>
              <a:srgbClr val="ED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F4CA59B3-F96E-4203-A8A5-D93ECAD28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35626" y="1465263"/>
              <a:ext cx="346075" cy="350838"/>
            </a:xfrm>
            <a:custGeom>
              <a:avLst/>
              <a:gdLst>
                <a:gd name="T0" fmla="*/ 0 w 218"/>
                <a:gd name="T1" fmla="*/ 0 h 221"/>
                <a:gd name="T2" fmla="*/ 0 w 218"/>
                <a:gd name="T3" fmla="*/ 221 h 221"/>
                <a:gd name="T4" fmla="*/ 218 w 218"/>
                <a:gd name="T5" fmla="*/ 110 h 221"/>
                <a:gd name="T6" fmla="*/ 0 w 218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1">
                  <a:moveTo>
                    <a:pt x="0" y="0"/>
                  </a:moveTo>
                  <a:lnTo>
                    <a:pt x="0" y="221"/>
                  </a:lnTo>
                  <a:lnTo>
                    <a:pt x="218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5D95B8CD-EC32-40A3-9D76-4E22A7B8E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81701" y="1992313"/>
              <a:ext cx="346075" cy="350838"/>
            </a:xfrm>
            <a:custGeom>
              <a:avLst/>
              <a:gdLst>
                <a:gd name="T0" fmla="*/ 0 w 218"/>
                <a:gd name="T1" fmla="*/ 0 h 221"/>
                <a:gd name="T2" fmla="*/ 0 w 218"/>
                <a:gd name="T3" fmla="*/ 221 h 221"/>
                <a:gd name="T4" fmla="*/ 218 w 218"/>
                <a:gd name="T5" fmla="*/ 110 h 221"/>
                <a:gd name="T6" fmla="*/ 0 w 218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1">
                  <a:moveTo>
                    <a:pt x="0" y="0"/>
                  </a:moveTo>
                  <a:lnTo>
                    <a:pt x="0" y="221"/>
                  </a:lnTo>
                  <a:lnTo>
                    <a:pt x="218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6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CA47768F-F846-489E-81B2-F2BFBE3EC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81701" y="1816100"/>
              <a:ext cx="346075" cy="350838"/>
            </a:xfrm>
            <a:custGeom>
              <a:avLst/>
              <a:gdLst>
                <a:gd name="T0" fmla="*/ 218 w 218"/>
                <a:gd name="T1" fmla="*/ 221 h 221"/>
                <a:gd name="T2" fmla="*/ 218 w 218"/>
                <a:gd name="T3" fmla="*/ 0 h 221"/>
                <a:gd name="T4" fmla="*/ 0 w 218"/>
                <a:gd name="T5" fmla="*/ 111 h 221"/>
                <a:gd name="T6" fmla="*/ 218 w 218"/>
                <a:gd name="T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1">
                  <a:moveTo>
                    <a:pt x="218" y="221"/>
                  </a:moveTo>
                  <a:lnTo>
                    <a:pt x="218" y="0"/>
                  </a:lnTo>
                  <a:lnTo>
                    <a:pt x="0" y="111"/>
                  </a:lnTo>
                  <a:lnTo>
                    <a:pt x="218" y="221"/>
                  </a:lnTo>
                  <a:close/>
                </a:path>
              </a:pathLst>
            </a:custGeom>
            <a:solidFill>
              <a:srgbClr val="EB1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2C2BB094-74AC-4924-A79D-44DF25B23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81701" y="1465263"/>
              <a:ext cx="346075" cy="350838"/>
            </a:xfrm>
            <a:custGeom>
              <a:avLst/>
              <a:gdLst>
                <a:gd name="T0" fmla="*/ 218 w 218"/>
                <a:gd name="T1" fmla="*/ 221 h 221"/>
                <a:gd name="T2" fmla="*/ 218 w 218"/>
                <a:gd name="T3" fmla="*/ 0 h 221"/>
                <a:gd name="T4" fmla="*/ 0 w 218"/>
                <a:gd name="T5" fmla="*/ 110 h 221"/>
                <a:gd name="T6" fmla="*/ 218 w 218"/>
                <a:gd name="T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1">
                  <a:moveTo>
                    <a:pt x="218" y="221"/>
                  </a:moveTo>
                  <a:lnTo>
                    <a:pt x="218" y="0"/>
                  </a:lnTo>
                  <a:lnTo>
                    <a:pt x="0" y="110"/>
                  </a:lnTo>
                  <a:lnTo>
                    <a:pt x="218" y="221"/>
                  </a:lnTo>
                  <a:close/>
                </a:path>
              </a:pathLst>
            </a:custGeom>
            <a:solidFill>
              <a:srgbClr val="EB1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E848D892-AB39-436B-AFF0-AAB6171A8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81701" y="1289050"/>
              <a:ext cx="346075" cy="350838"/>
            </a:xfrm>
            <a:custGeom>
              <a:avLst/>
              <a:gdLst>
                <a:gd name="T0" fmla="*/ 0 w 218"/>
                <a:gd name="T1" fmla="*/ 0 h 221"/>
                <a:gd name="T2" fmla="*/ 0 w 218"/>
                <a:gd name="T3" fmla="*/ 221 h 221"/>
                <a:gd name="T4" fmla="*/ 218 w 218"/>
                <a:gd name="T5" fmla="*/ 111 h 221"/>
                <a:gd name="T6" fmla="*/ 0 w 218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1">
                  <a:moveTo>
                    <a:pt x="0" y="0"/>
                  </a:moveTo>
                  <a:lnTo>
                    <a:pt x="0" y="221"/>
                  </a:lnTo>
                  <a:lnTo>
                    <a:pt x="218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6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47EDE94F-93E6-4D0D-B7AB-C91A28C7BD42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3" b="8983"/>
          <a:stretch>
            <a:fillRect/>
          </a:stretch>
        </p:blipFill>
        <p:spPr/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FA446395-C3C6-489F-8804-60E2B3E3F369}"/>
              </a:ext>
            </a:extLst>
          </p:cNvPr>
          <p:cNvSpPr/>
          <p:nvPr/>
        </p:nvSpPr>
        <p:spPr>
          <a:xfrm>
            <a:off x="0" y="3239198"/>
            <a:ext cx="6618514" cy="3618801"/>
          </a:xfrm>
          <a:prstGeom prst="rect">
            <a:avLst/>
          </a:prstGeom>
          <a:solidFill>
            <a:schemeClr val="accent5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95705D4-E4C3-41F8-8EF5-B782492E60EE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0" r="1788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75F7934-4B56-49F6-B460-DB0F19724075}"/>
              </a:ext>
            </a:extLst>
          </p:cNvPr>
          <p:cNvGrpSpPr/>
          <p:nvPr/>
        </p:nvGrpSpPr>
        <p:grpSpPr>
          <a:xfrm>
            <a:off x="7297241" y="655023"/>
            <a:ext cx="4240890" cy="1606577"/>
            <a:chOff x="627219" y="591845"/>
            <a:chExt cx="4240890" cy="160657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5A63F9A-422B-4D55-8B7D-CF41EE371A80}"/>
                </a:ext>
              </a:extLst>
            </p:cNvPr>
            <p:cNvSpPr/>
            <p:nvPr/>
          </p:nvSpPr>
          <p:spPr>
            <a:xfrm>
              <a:off x="627219" y="1336648"/>
              <a:ext cx="424089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type specimen book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A90C7-8E65-4F20-A9B5-7250E34CA8E1}"/>
                </a:ext>
              </a:extLst>
            </p:cNvPr>
            <p:cNvSpPr/>
            <p:nvPr/>
          </p:nvSpPr>
          <p:spPr>
            <a:xfrm>
              <a:off x="627219" y="591845"/>
              <a:ext cx="224773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4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AF2D4F9-1D82-44E9-82CA-6873F793C51C}"/>
              </a:ext>
            </a:extLst>
          </p:cNvPr>
          <p:cNvGrpSpPr/>
          <p:nvPr/>
        </p:nvGrpSpPr>
        <p:grpSpPr>
          <a:xfrm>
            <a:off x="7297241" y="2844753"/>
            <a:ext cx="3869856" cy="1314506"/>
            <a:chOff x="7015858" y="1069472"/>
            <a:chExt cx="3869856" cy="131450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092CCB2-20B4-4828-AA39-F111DC81BC55}"/>
                </a:ext>
              </a:extLst>
            </p:cNvPr>
            <p:cNvGrpSpPr/>
            <p:nvPr/>
          </p:nvGrpSpPr>
          <p:grpSpPr>
            <a:xfrm>
              <a:off x="7015858" y="1147293"/>
              <a:ext cx="582768" cy="531704"/>
              <a:chOff x="7320658" y="1132009"/>
              <a:chExt cx="582768" cy="531704"/>
            </a:xfrm>
            <a:solidFill>
              <a:schemeClr val="accent3"/>
            </a:solidFill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91F9732-906B-478C-A47E-00C9B7198A23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C15B14B-27AF-45C2-8DEF-FDFBB554BBF3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33E4C96-0917-45FD-B60F-D7A69B7540AA}"/>
                </a:ext>
              </a:extLst>
            </p:cNvPr>
            <p:cNvSpPr txBox="1"/>
            <p:nvPr/>
          </p:nvSpPr>
          <p:spPr>
            <a:xfrm>
              <a:off x="7765984" y="1069472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400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400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Goal</a:t>
              </a:r>
            </a:p>
          </p:txBody>
        </p:sp>
        <p:sp>
          <p:nvSpPr>
            <p:cNvPr id="50" name="Rectangle 9">
              <a:extLst>
                <a:ext uri="{FF2B5EF4-FFF2-40B4-BE49-F238E27FC236}">
                  <a16:creationId xmlns:a16="http://schemas.microsoft.com/office/drawing/2014/main" id="{C41E7420-587A-4BA6-A2AA-B853C117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476" y="1835066"/>
              <a:ext cx="3865238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866FFE9-6B8C-4D86-9FAE-DA31DB51B3F6}"/>
              </a:ext>
            </a:extLst>
          </p:cNvPr>
          <p:cNvGrpSpPr/>
          <p:nvPr/>
        </p:nvGrpSpPr>
        <p:grpSpPr>
          <a:xfrm>
            <a:off x="7297241" y="4731232"/>
            <a:ext cx="3865238" cy="1410460"/>
            <a:chOff x="7015858" y="2745640"/>
            <a:chExt cx="3865238" cy="1410460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DFF322A-CA81-4487-8A2D-58A173F7178C}"/>
                </a:ext>
              </a:extLst>
            </p:cNvPr>
            <p:cNvSpPr txBox="1"/>
            <p:nvPr/>
          </p:nvSpPr>
          <p:spPr>
            <a:xfrm>
              <a:off x="7765984" y="2745640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400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</a:p>
            <a:p>
              <a:pPr>
                <a:lnSpc>
                  <a:spcPts val="2200"/>
                </a:lnSpc>
              </a:pPr>
              <a:r>
                <a:rPr lang="en-US" sz="2400" dirty="0" err="1">
                  <a:solidFill>
                    <a:schemeClr val="tx2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Powerplan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E68B4B9-BB06-4D49-9285-00D873E29789}"/>
                </a:ext>
              </a:extLst>
            </p:cNvPr>
            <p:cNvGrpSpPr/>
            <p:nvPr/>
          </p:nvGrpSpPr>
          <p:grpSpPr>
            <a:xfrm>
              <a:off x="7015858" y="2808083"/>
              <a:ext cx="582768" cy="531704"/>
              <a:chOff x="7320658" y="2755926"/>
              <a:chExt cx="582768" cy="531704"/>
            </a:xfrm>
            <a:solidFill>
              <a:schemeClr val="accent4"/>
            </a:solidFill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6E3887C-F6D2-47AC-B2B1-7FC9049CA1EF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FE901A3-A247-4B79-AD11-5AF86F8817A0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  <p:sp>
          <p:nvSpPr>
            <p:cNvPr id="60" name="Rectangle 9">
              <a:extLst>
                <a:ext uri="{FF2B5EF4-FFF2-40B4-BE49-F238E27FC236}">
                  <a16:creationId xmlns:a16="http://schemas.microsoft.com/office/drawing/2014/main" id="{592C629F-CD94-4661-9281-98E4B0E5D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858" y="3607188"/>
              <a:ext cx="3865238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071A9E9-86FA-43FF-85F6-6342FAAB54DD}"/>
              </a:ext>
            </a:extLst>
          </p:cNvPr>
          <p:cNvGrpSpPr/>
          <p:nvPr/>
        </p:nvGrpSpPr>
        <p:grpSpPr>
          <a:xfrm>
            <a:off x="683163" y="792387"/>
            <a:ext cx="2012919" cy="1808449"/>
            <a:chOff x="834337" y="3784331"/>
            <a:chExt cx="2012919" cy="1808449"/>
          </a:xfrm>
        </p:grpSpPr>
        <p:sp>
          <p:nvSpPr>
            <p:cNvPr id="64" name="Rectangle 9">
              <a:extLst>
                <a:ext uri="{FF2B5EF4-FFF2-40B4-BE49-F238E27FC236}">
                  <a16:creationId xmlns:a16="http://schemas.microsoft.com/office/drawing/2014/main" id="{0AD41AAC-5213-443A-9183-053903884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37" y="5202267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D4E93-8FAD-4FBA-9671-673B0C5AE04C}"/>
                </a:ext>
              </a:extLst>
            </p:cNvPr>
            <p:cNvSpPr txBox="1"/>
            <p:nvPr/>
          </p:nvSpPr>
          <p:spPr>
            <a:xfrm>
              <a:off x="907935" y="4467121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Nahila</a:t>
              </a:r>
              <a:r>
                <a:rPr lang="en-US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b="1" dirty="0" err="1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nateya</a:t>
              </a:r>
              <a:endParaRPr lang="en-US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ED9694FD-C806-4DA4-9E60-B876C026D9E1}"/>
                </a:ext>
              </a:extLst>
            </p:cNvPr>
            <p:cNvCxnSpPr>
              <a:cxnSpLocks/>
            </p:cNvCxnSpPr>
            <p:nvPr/>
          </p:nvCxnSpPr>
          <p:spPr>
            <a:xfrm>
              <a:off x="1136087" y="5101047"/>
              <a:ext cx="1409419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 9">
              <a:extLst>
                <a:ext uri="{FF2B5EF4-FFF2-40B4-BE49-F238E27FC236}">
                  <a16:creationId xmlns:a16="http://schemas.microsoft.com/office/drawing/2014/main" id="{C6E773A6-EAF4-4CF5-B729-298ADA6D6A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9379" y="3784331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>
            <a:extLst>
              <a:ext uri="{FF2B5EF4-FFF2-40B4-BE49-F238E27FC236}">
                <a16:creationId xmlns:a16="http://schemas.microsoft.com/office/drawing/2014/main" id="{26958158-880C-42C5-9858-23D11D81C84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68F52AB8-A648-44ED-B5FF-E11104A5A232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6" r="17186"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07354" y="728663"/>
            <a:ext cx="2925763" cy="679450"/>
          </a:xfrm>
        </p:spPr>
        <p:txBody>
          <a:bodyPr/>
          <a:lstStyle/>
          <a:p>
            <a:pPr algn="l"/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83D482F-BE7E-41B4-9089-782F44016BC7}"/>
              </a:ext>
            </a:extLst>
          </p:cNvPr>
          <p:cNvSpPr/>
          <p:nvPr/>
        </p:nvSpPr>
        <p:spPr>
          <a:xfrm>
            <a:off x="807354" y="1407703"/>
            <a:ext cx="533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printer took a galley of type and scrambled it to make a type specimen book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CF38A7-3118-4ACC-A2B7-3F5670D1E496}"/>
              </a:ext>
            </a:extLst>
          </p:cNvPr>
          <p:cNvGrpSpPr/>
          <p:nvPr/>
        </p:nvGrpSpPr>
        <p:grpSpPr>
          <a:xfrm>
            <a:off x="807354" y="2783654"/>
            <a:ext cx="3869856" cy="1314506"/>
            <a:chOff x="7015858" y="1069472"/>
            <a:chExt cx="3869856" cy="1314506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A8CBD3F-F3D2-4C9D-8F57-120FEEA37C6E}"/>
                </a:ext>
              </a:extLst>
            </p:cNvPr>
            <p:cNvGrpSpPr/>
            <p:nvPr/>
          </p:nvGrpSpPr>
          <p:grpSpPr>
            <a:xfrm>
              <a:off x="7015858" y="1147293"/>
              <a:ext cx="582768" cy="531704"/>
              <a:chOff x="7320658" y="1132009"/>
              <a:chExt cx="582768" cy="531704"/>
            </a:xfrm>
            <a:solidFill>
              <a:schemeClr val="accent3"/>
            </a:solidFill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1C94E92-3DBD-460D-BDBF-2F0FEDF3CD43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9F21DED-3C17-4636-B2DB-82E32506C7F1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6345150-DF2F-4132-AD53-6D2FFB0E9293}"/>
                </a:ext>
              </a:extLst>
            </p:cNvPr>
            <p:cNvSpPr txBox="1"/>
            <p:nvPr/>
          </p:nvSpPr>
          <p:spPr>
            <a:xfrm>
              <a:off x="7765984" y="1069472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400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400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Goal</a:t>
              </a:r>
            </a:p>
          </p:txBody>
        </p:sp>
        <p:sp>
          <p:nvSpPr>
            <p:cNvPr id="56" name="Rectangle 9">
              <a:extLst>
                <a:ext uri="{FF2B5EF4-FFF2-40B4-BE49-F238E27FC236}">
                  <a16:creationId xmlns:a16="http://schemas.microsoft.com/office/drawing/2014/main" id="{8975A191-429C-441C-8CC5-B0CD0F176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476" y="1835066"/>
              <a:ext cx="3865238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A4E72BA-73E9-4B66-B16B-1311B640D7FA}"/>
              </a:ext>
            </a:extLst>
          </p:cNvPr>
          <p:cNvGrpSpPr/>
          <p:nvPr/>
        </p:nvGrpSpPr>
        <p:grpSpPr>
          <a:xfrm>
            <a:off x="807354" y="4585167"/>
            <a:ext cx="3865238" cy="1410460"/>
            <a:chOff x="7015858" y="2745640"/>
            <a:chExt cx="3865238" cy="141046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FADB30A-FD4C-4375-B2B6-12D0677D3F36}"/>
                </a:ext>
              </a:extLst>
            </p:cNvPr>
            <p:cNvSpPr txBox="1"/>
            <p:nvPr/>
          </p:nvSpPr>
          <p:spPr>
            <a:xfrm>
              <a:off x="7765984" y="2745640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400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Services</a:t>
              </a:r>
            </a:p>
            <a:p>
              <a:pPr>
                <a:lnSpc>
                  <a:spcPts val="2200"/>
                </a:lnSpc>
              </a:pPr>
              <a:r>
                <a:rPr lang="en-US" sz="2400" dirty="0" err="1">
                  <a:solidFill>
                    <a:schemeClr val="tx2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Powerplan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9102699-569C-4977-B3B0-AB90000FAED0}"/>
                </a:ext>
              </a:extLst>
            </p:cNvPr>
            <p:cNvGrpSpPr/>
            <p:nvPr/>
          </p:nvGrpSpPr>
          <p:grpSpPr>
            <a:xfrm>
              <a:off x="7015858" y="2808083"/>
              <a:ext cx="582768" cy="531704"/>
              <a:chOff x="7320658" y="2755926"/>
              <a:chExt cx="582768" cy="531704"/>
            </a:xfrm>
            <a:solidFill>
              <a:schemeClr val="accent4"/>
            </a:solidFill>
          </p:grpSpPr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CC16CF8-28D0-4302-8CCF-6C3A14CE1D53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66CDF25-C5A2-49EE-B89F-86993F2CB2F9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  <p:sp>
          <p:nvSpPr>
            <p:cNvPr id="101" name="Rectangle 9">
              <a:extLst>
                <a:ext uri="{FF2B5EF4-FFF2-40B4-BE49-F238E27FC236}">
                  <a16:creationId xmlns:a16="http://schemas.microsoft.com/office/drawing/2014/main" id="{428AD4A5-9020-4E2B-BF29-392E8DB31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858" y="3607188"/>
              <a:ext cx="3865238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40E921D3-CE84-4BB4-B90F-B6F7F6807075}"/>
              </a:ext>
            </a:extLst>
          </p:cNvPr>
          <p:cNvSpPr/>
          <p:nvPr/>
        </p:nvSpPr>
        <p:spPr>
          <a:xfrm>
            <a:off x="7939314" y="337649"/>
            <a:ext cx="2110471" cy="2136355"/>
          </a:xfrm>
          <a:prstGeom prst="rect">
            <a:avLst/>
          </a:prstGeom>
          <a:solidFill>
            <a:schemeClr val="accent2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901FA6F-09FB-476F-A9EE-86DC749B6F64}"/>
              </a:ext>
            </a:extLst>
          </p:cNvPr>
          <p:cNvSpPr/>
          <p:nvPr/>
        </p:nvSpPr>
        <p:spPr>
          <a:xfrm>
            <a:off x="10081529" y="2525291"/>
            <a:ext cx="2110471" cy="2136355"/>
          </a:xfrm>
          <a:prstGeom prst="rect">
            <a:avLst/>
          </a:prstGeom>
          <a:solidFill>
            <a:schemeClr val="accent5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6B8645-027F-4A92-A270-639A15C01758}"/>
              </a:ext>
            </a:extLst>
          </p:cNvPr>
          <p:cNvSpPr/>
          <p:nvPr/>
        </p:nvSpPr>
        <p:spPr>
          <a:xfrm>
            <a:off x="7934733" y="4721645"/>
            <a:ext cx="2110471" cy="2136355"/>
          </a:xfrm>
          <a:prstGeom prst="rect">
            <a:avLst/>
          </a:prstGeom>
          <a:solidFill>
            <a:schemeClr val="accent4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013D49E-15F7-4650-9388-09DBE4EF10AC}"/>
              </a:ext>
            </a:extLst>
          </p:cNvPr>
          <p:cNvSpPr/>
          <p:nvPr/>
        </p:nvSpPr>
        <p:spPr>
          <a:xfrm>
            <a:off x="5778775" y="2529648"/>
            <a:ext cx="2110471" cy="2136355"/>
          </a:xfrm>
          <a:prstGeom prst="rect">
            <a:avLst/>
          </a:prstGeom>
          <a:solidFill>
            <a:schemeClr val="accent3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726C2048-9774-4EA6-AF11-239A45A8346B}"/>
              </a:ext>
            </a:extLst>
          </p:cNvPr>
          <p:cNvPicPr>
            <a:picLocks noGrp="1" noChangeAspect="1"/>
          </p:cNvPicPr>
          <p:nvPr>
            <p:ph type="pic" sz="quarter" idx="1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8" b="14248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457128C2-C3FA-4B1F-A493-E4B90A5FED77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1" b="993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47DCDF59-EDD7-4DBE-A0E3-C1752633FA85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05" b="23205"/>
          <a:stretch>
            <a:fillRect/>
          </a:stretch>
        </p:blipFill>
        <p:spPr/>
      </p:pic>
      <p:sp>
        <p:nvSpPr>
          <p:cNvPr id="9" name="Subtitle 8">
            <a:extLst>
              <a:ext uri="{FF2B5EF4-FFF2-40B4-BE49-F238E27FC236}">
                <a16:creationId xmlns:a16="http://schemas.microsoft.com/office/drawing/2014/main" id="{29B7E4AF-CAF8-47A7-9218-71003E18D1A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EBF4D89-5965-4B78-A65B-0D7F95C9F8A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Team</a:t>
            </a:r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id="{1A24A4DF-FC63-4A1B-A2A1-D42B97B9D9A2}"/>
              </a:ext>
            </a:extLst>
          </p:cNvPr>
          <p:cNvSpPr>
            <a:spLocks/>
          </p:cNvSpPr>
          <p:nvPr/>
        </p:nvSpPr>
        <p:spPr bwMode="auto">
          <a:xfrm>
            <a:off x="2251512" y="5520501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B3FEC2D-0078-4869-89EB-9EA2F1F0A0D2}"/>
              </a:ext>
            </a:extLst>
          </p:cNvPr>
          <p:cNvSpPr txBox="1"/>
          <p:nvPr/>
        </p:nvSpPr>
        <p:spPr>
          <a:xfrm>
            <a:off x="2325110" y="4628868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33DB4A8-4D6A-435D-8158-8A98D582AA4D}"/>
              </a:ext>
            </a:extLst>
          </p:cNvPr>
          <p:cNvCxnSpPr>
            <a:cxnSpLocks/>
          </p:cNvCxnSpPr>
          <p:nvPr/>
        </p:nvCxnSpPr>
        <p:spPr>
          <a:xfrm>
            <a:off x="2553262" y="5279126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6BACF44-8D96-4196-9C9E-1C9FC41036B4}"/>
              </a:ext>
            </a:extLst>
          </p:cNvPr>
          <p:cNvGrpSpPr/>
          <p:nvPr/>
        </p:nvGrpSpPr>
        <p:grpSpPr>
          <a:xfrm>
            <a:off x="2855012" y="3765384"/>
            <a:ext cx="805918" cy="257084"/>
            <a:chOff x="4052943" y="5412792"/>
            <a:chExt cx="958829" cy="305862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0539F51-4758-474B-B337-11C7B6057E6F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4953D27-BF04-4E66-9D8D-EBA27139CAFF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AutoShape 1">
                <a:extLst>
                  <a:ext uri="{FF2B5EF4-FFF2-40B4-BE49-F238E27FC236}">
                    <a16:creationId xmlns:a16="http://schemas.microsoft.com/office/drawing/2014/main" id="{8D27386F-ADB1-4511-9420-3F0AAB54F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09959F4-F40F-4D42-A998-75A8FF2DD581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4E38A9C3-6805-436C-A896-C2EBD0DB1123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AutoShape 21">
                <a:extLst>
                  <a:ext uri="{FF2B5EF4-FFF2-40B4-BE49-F238E27FC236}">
                    <a16:creationId xmlns:a16="http://schemas.microsoft.com/office/drawing/2014/main" id="{6D6FE4F3-EED8-462D-ACF7-1181EE43E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D69E7AB-00DB-404A-866E-A8D8DA9120B5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4138195-66FD-44C0-BAC7-F4A5B70C3B30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AutoShape 18">
                <a:extLst>
                  <a:ext uri="{FF2B5EF4-FFF2-40B4-BE49-F238E27FC236}">
                    <a16:creationId xmlns:a16="http://schemas.microsoft.com/office/drawing/2014/main" id="{29EBECCF-1A6B-471B-AD4A-A44A314AB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83" name="Rectangle 9">
            <a:extLst>
              <a:ext uri="{FF2B5EF4-FFF2-40B4-BE49-F238E27FC236}">
                <a16:creationId xmlns:a16="http://schemas.microsoft.com/office/drawing/2014/main" id="{92503798-012A-4FEB-93A3-455F1630FD88}"/>
              </a:ext>
            </a:extLst>
          </p:cNvPr>
          <p:cNvSpPr>
            <a:spLocks/>
          </p:cNvSpPr>
          <p:nvPr/>
        </p:nvSpPr>
        <p:spPr bwMode="auto">
          <a:xfrm>
            <a:off x="5089540" y="5512934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7933ED2-DCE1-4D79-8F69-5F50A81BD559}"/>
              </a:ext>
            </a:extLst>
          </p:cNvPr>
          <p:cNvSpPr txBox="1"/>
          <p:nvPr/>
        </p:nvSpPr>
        <p:spPr>
          <a:xfrm>
            <a:off x="5163138" y="4621301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Nahila</a:t>
            </a:r>
            <a:r>
              <a:rPr lang="en-US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nateya</a:t>
            </a:r>
            <a:endParaRPr lang="en-US" b="1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E210DBB-7D26-47A3-945D-1E6ECA346F26}"/>
              </a:ext>
            </a:extLst>
          </p:cNvPr>
          <p:cNvCxnSpPr>
            <a:cxnSpLocks/>
          </p:cNvCxnSpPr>
          <p:nvPr/>
        </p:nvCxnSpPr>
        <p:spPr>
          <a:xfrm>
            <a:off x="5391290" y="5271559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F5A8B94-BB20-4999-9033-E5634383FF78}"/>
              </a:ext>
            </a:extLst>
          </p:cNvPr>
          <p:cNvGrpSpPr/>
          <p:nvPr/>
        </p:nvGrpSpPr>
        <p:grpSpPr>
          <a:xfrm>
            <a:off x="5693040" y="3765384"/>
            <a:ext cx="805918" cy="257084"/>
            <a:chOff x="4052943" y="5412792"/>
            <a:chExt cx="958829" cy="305862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31847D1-D89E-464B-A51C-65867BC4F5D0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65DA68B-7116-49F3-AF53-78B7ACBF4964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AutoShape 1">
                <a:extLst>
                  <a:ext uri="{FF2B5EF4-FFF2-40B4-BE49-F238E27FC236}">
                    <a16:creationId xmlns:a16="http://schemas.microsoft.com/office/drawing/2014/main" id="{AE3DDBCF-915B-4F5D-8903-79C56A577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7C83DBD8-4559-4D16-B36A-7011013A6D85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1104D2EB-5399-4E66-A30D-96F935E90329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AutoShape 21">
                <a:extLst>
                  <a:ext uri="{FF2B5EF4-FFF2-40B4-BE49-F238E27FC236}">
                    <a16:creationId xmlns:a16="http://schemas.microsoft.com/office/drawing/2014/main" id="{147DE4CF-33BB-47AA-A271-19FB271A6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3FFD2FF-C4CC-43F2-B7AD-A79DB0B9D121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BE6BC231-45D8-4A96-8022-AEB87D95C0E5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1" name="AutoShape 18">
                <a:extLst>
                  <a:ext uri="{FF2B5EF4-FFF2-40B4-BE49-F238E27FC236}">
                    <a16:creationId xmlns:a16="http://schemas.microsoft.com/office/drawing/2014/main" id="{1513B235-41E9-4C1B-8A66-CD7ADBC06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98" name="Rectangle 9">
            <a:extLst>
              <a:ext uri="{FF2B5EF4-FFF2-40B4-BE49-F238E27FC236}">
                <a16:creationId xmlns:a16="http://schemas.microsoft.com/office/drawing/2014/main" id="{FF2937C3-A83C-4814-B1EF-78A2CECCEB94}"/>
              </a:ext>
            </a:extLst>
          </p:cNvPr>
          <p:cNvSpPr>
            <a:spLocks/>
          </p:cNvSpPr>
          <p:nvPr/>
        </p:nvSpPr>
        <p:spPr bwMode="auto">
          <a:xfrm>
            <a:off x="7799027" y="5509151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0C717A4-E3A3-4FF5-A2F0-177F4D8BF38D}"/>
              </a:ext>
            </a:extLst>
          </p:cNvPr>
          <p:cNvSpPr txBox="1"/>
          <p:nvPr/>
        </p:nvSpPr>
        <p:spPr>
          <a:xfrm>
            <a:off x="7872625" y="4632651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Manilo</a:t>
            </a:r>
            <a:r>
              <a:rPr lang="en-US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Darwy</a:t>
            </a:r>
            <a:endParaRPr lang="en-US" b="1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71536F00-A750-4DF8-B5D0-BBEC79178630}"/>
              </a:ext>
            </a:extLst>
          </p:cNvPr>
          <p:cNvCxnSpPr>
            <a:cxnSpLocks/>
          </p:cNvCxnSpPr>
          <p:nvPr/>
        </p:nvCxnSpPr>
        <p:spPr>
          <a:xfrm>
            <a:off x="8100777" y="5267776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325A003-F8C8-4E05-A021-739D8404EB3F}"/>
              </a:ext>
            </a:extLst>
          </p:cNvPr>
          <p:cNvGrpSpPr/>
          <p:nvPr/>
        </p:nvGrpSpPr>
        <p:grpSpPr>
          <a:xfrm>
            <a:off x="8402527" y="3765384"/>
            <a:ext cx="805918" cy="257084"/>
            <a:chOff x="4052943" y="5412792"/>
            <a:chExt cx="958829" cy="305862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A7289A69-A9DF-4F4D-99B6-08BD1A11B166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71026A80-E32A-42AE-A9DE-E2B7EC1E3388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AutoShape 1">
                <a:extLst>
                  <a:ext uri="{FF2B5EF4-FFF2-40B4-BE49-F238E27FC236}">
                    <a16:creationId xmlns:a16="http://schemas.microsoft.com/office/drawing/2014/main" id="{6FDE4D1C-0D75-4654-B617-9476D1AE3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074D3DF-5977-4C35-98E2-41CF957C32C1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EBB5CEF9-C54E-47B7-BE90-571650AE24EB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AutoShape 21">
                <a:extLst>
                  <a:ext uri="{FF2B5EF4-FFF2-40B4-BE49-F238E27FC236}">
                    <a16:creationId xmlns:a16="http://schemas.microsoft.com/office/drawing/2014/main" id="{817213D5-00FC-4524-B2F1-ADA77A649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97B1A655-7BAB-4F99-8ACE-43F8CA9128A7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681A9198-0BB3-42CE-B1FA-01FFDE3B662F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AutoShape 18">
                <a:extLst>
                  <a:ext uri="{FF2B5EF4-FFF2-40B4-BE49-F238E27FC236}">
                    <a16:creationId xmlns:a16="http://schemas.microsoft.com/office/drawing/2014/main" id="{B3DE33E4-2898-4961-BAFA-93B2289BB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2216C8-189F-4A6B-9EDB-A45521748987}"/>
              </a:ext>
            </a:extLst>
          </p:cNvPr>
          <p:cNvGrpSpPr/>
          <p:nvPr/>
        </p:nvGrpSpPr>
        <p:grpSpPr>
          <a:xfrm flipV="1">
            <a:off x="2103397" y="4267820"/>
            <a:ext cx="7985206" cy="45719"/>
            <a:chOff x="2103397" y="3708288"/>
            <a:chExt cx="7985206" cy="18028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F4F07D4-DE79-44F4-8F34-841DDB3E4B31}"/>
                </a:ext>
              </a:extLst>
            </p:cNvPr>
            <p:cNvSpPr/>
            <p:nvPr/>
          </p:nvSpPr>
          <p:spPr>
            <a:xfrm>
              <a:off x="2103397" y="3708290"/>
              <a:ext cx="2564854" cy="1802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541A823-2ED9-45AE-B9E8-0DED7DEA064D}"/>
                </a:ext>
              </a:extLst>
            </p:cNvPr>
            <p:cNvSpPr/>
            <p:nvPr/>
          </p:nvSpPr>
          <p:spPr>
            <a:xfrm>
              <a:off x="7523749" y="3708288"/>
              <a:ext cx="2564854" cy="1802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EE0E012-6319-4D20-BCA1-9FA45727E2AD}"/>
                </a:ext>
              </a:extLst>
            </p:cNvPr>
            <p:cNvSpPr/>
            <p:nvPr/>
          </p:nvSpPr>
          <p:spPr>
            <a:xfrm>
              <a:off x="4813573" y="3708289"/>
              <a:ext cx="2564854" cy="1802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F6256E92-82E1-4BF2-AD23-CB49D3C3480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9A80B4E0-B3B9-4851-B2F5-F5BE59E66AF0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11" b="33621"/>
          <a:stretch/>
        </p:blipFill>
        <p:spPr>
          <a:xfrm>
            <a:off x="600077" y="1987736"/>
            <a:ext cx="10991849" cy="2971800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40FD224B-E94A-42EB-9AC6-969B360139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 Port folio</a:t>
            </a:r>
            <a:endParaRPr lang="en-US" dirty="0"/>
          </a:p>
        </p:txBody>
      </p:sp>
      <p:sp>
        <p:nvSpPr>
          <p:cNvPr id="18" name="Subtitle 17">
            <a:extLst>
              <a:ext uri="{FF2B5EF4-FFF2-40B4-BE49-F238E27FC236}">
                <a16:creationId xmlns:a16="http://schemas.microsoft.com/office/drawing/2014/main" id="{F13F8982-57E2-4BE9-857C-8C23F0A1CE0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F543D6C-4E94-4844-8A51-8A8CBFF35288}"/>
              </a:ext>
            </a:extLst>
          </p:cNvPr>
          <p:cNvSpPr/>
          <p:nvPr/>
        </p:nvSpPr>
        <p:spPr>
          <a:xfrm>
            <a:off x="2019418" y="5377234"/>
            <a:ext cx="81531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AD84EC-F20C-471A-95EA-48EE72AC08AF}"/>
              </a:ext>
            </a:extLst>
          </p:cNvPr>
          <p:cNvSpPr/>
          <p:nvPr/>
        </p:nvSpPr>
        <p:spPr>
          <a:xfrm>
            <a:off x="600075" y="1987736"/>
            <a:ext cx="1771650" cy="1447800"/>
          </a:xfrm>
          <a:prstGeom prst="rect">
            <a:avLst/>
          </a:prstGeom>
          <a:solidFill>
            <a:schemeClr val="tx2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108F7D3-7D81-4195-8FEE-20FB14A66746}"/>
              </a:ext>
            </a:extLst>
          </p:cNvPr>
          <p:cNvSpPr/>
          <p:nvPr/>
        </p:nvSpPr>
        <p:spPr>
          <a:xfrm>
            <a:off x="4288155" y="1987736"/>
            <a:ext cx="1771650" cy="1447800"/>
          </a:xfrm>
          <a:prstGeom prst="rect">
            <a:avLst/>
          </a:prstGeom>
          <a:solidFill>
            <a:schemeClr val="accent3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2222E3B-91E5-46FA-9FBC-A5CCA6B607BA}"/>
              </a:ext>
            </a:extLst>
          </p:cNvPr>
          <p:cNvSpPr/>
          <p:nvPr/>
        </p:nvSpPr>
        <p:spPr>
          <a:xfrm>
            <a:off x="7976235" y="1987736"/>
            <a:ext cx="1771650" cy="1447800"/>
          </a:xfrm>
          <a:prstGeom prst="rect">
            <a:avLst/>
          </a:prstGeom>
          <a:solidFill>
            <a:schemeClr val="accent5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2FC693E-AF61-4661-8F9C-8B07D6500672}"/>
              </a:ext>
            </a:extLst>
          </p:cNvPr>
          <p:cNvSpPr/>
          <p:nvPr/>
        </p:nvSpPr>
        <p:spPr>
          <a:xfrm>
            <a:off x="2444115" y="3511736"/>
            <a:ext cx="1771650" cy="1447800"/>
          </a:xfrm>
          <a:prstGeom prst="rect">
            <a:avLst/>
          </a:prstGeom>
          <a:solidFill>
            <a:schemeClr val="accent2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6D80B0B-AB35-4A06-9A67-46864D72BDD7}"/>
              </a:ext>
            </a:extLst>
          </p:cNvPr>
          <p:cNvSpPr/>
          <p:nvPr/>
        </p:nvSpPr>
        <p:spPr>
          <a:xfrm>
            <a:off x="6132195" y="3511736"/>
            <a:ext cx="1771650" cy="1447800"/>
          </a:xfrm>
          <a:prstGeom prst="rect">
            <a:avLst/>
          </a:prstGeom>
          <a:solidFill>
            <a:schemeClr val="accent4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7CD21E-7E92-4EFA-83E8-1A15481ACAC9}"/>
              </a:ext>
            </a:extLst>
          </p:cNvPr>
          <p:cNvSpPr/>
          <p:nvPr/>
        </p:nvSpPr>
        <p:spPr>
          <a:xfrm>
            <a:off x="9820275" y="3511736"/>
            <a:ext cx="1771650" cy="1447800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4077C47-95D7-4512-A833-B4F6C19B2BD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CF990CD5-C298-4222-9D39-DC17540A4F1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A12B019-03EF-402D-A710-A6C3F24D2AD5}"/>
              </a:ext>
            </a:extLst>
          </p:cNvPr>
          <p:cNvCxnSpPr>
            <a:cxnSpLocks/>
          </p:cNvCxnSpPr>
          <p:nvPr/>
        </p:nvCxnSpPr>
        <p:spPr>
          <a:xfrm>
            <a:off x="1222587" y="3969278"/>
            <a:ext cx="984970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0C53C7E7-0FCE-4AC3-8F9E-69658BDA28FF}"/>
              </a:ext>
            </a:extLst>
          </p:cNvPr>
          <p:cNvSpPr/>
          <p:nvPr/>
        </p:nvSpPr>
        <p:spPr>
          <a:xfrm>
            <a:off x="1020143" y="3868056"/>
            <a:ext cx="202444" cy="20244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33A78AD-556A-4ACB-AABF-D4B76EFDC79E}"/>
              </a:ext>
            </a:extLst>
          </p:cNvPr>
          <p:cNvCxnSpPr/>
          <p:nvPr/>
        </p:nvCxnSpPr>
        <p:spPr>
          <a:xfrm>
            <a:off x="1121365" y="2602031"/>
            <a:ext cx="0" cy="124822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06856773-A349-4067-85CC-2DE7950E8CEB}"/>
              </a:ext>
            </a:extLst>
          </p:cNvPr>
          <p:cNvSpPr/>
          <p:nvPr/>
        </p:nvSpPr>
        <p:spPr>
          <a:xfrm>
            <a:off x="759132" y="2109788"/>
            <a:ext cx="724467" cy="72446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96E01C05-7F92-41B1-B61D-109925EBC31D}"/>
              </a:ext>
            </a:extLst>
          </p:cNvPr>
          <p:cNvSpPr>
            <a:spLocks noEditPoints="1"/>
          </p:cNvSpPr>
          <p:nvPr/>
        </p:nvSpPr>
        <p:spPr bwMode="auto">
          <a:xfrm>
            <a:off x="923354" y="2307315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BEE388A-1C1E-4D7F-9227-944B430C1C64}"/>
              </a:ext>
            </a:extLst>
          </p:cNvPr>
          <p:cNvCxnSpPr>
            <a:cxnSpLocks/>
          </p:cNvCxnSpPr>
          <p:nvPr/>
        </p:nvCxnSpPr>
        <p:spPr>
          <a:xfrm>
            <a:off x="7321559" y="3969278"/>
            <a:ext cx="354828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ABD7C348-446E-4C38-9FB7-16566EFB0DEE}"/>
              </a:ext>
            </a:extLst>
          </p:cNvPr>
          <p:cNvSpPr/>
          <p:nvPr/>
        </p:nvSpPr>
        <p:spPr>
          <a:xfrm>
            <a:off x="3190056" y="3868056"/>
            <a:ext cx="202444" cy="20244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679D27A6-662B-4B8D-981A-C037A01D56FC}"/>
              </a:ext>
            </a:extLst>
          </p:cNvPr>
          <p:cNvSpPr/>
          <p:nvPr/>
        </p:nvSpPr>
        <p:spPr>
          <a:xfrm rot="10800000">
            <a:off x="2929045" y="5091038"/>
            <a:ext cx="724467" cy="7244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Freeform 5">
            <a:extLst>
              <a:ext uri="{FF2B5EF4-FFF2-40B4-BE49-F238E27FC236}">
                <a16:creationId xmlns:a16="http://schemas.microsoft.com/office/drawing/2014/main" id="{A805AB5E-D9BA-473F-80EB-0B3F1E84AEC6}"/>
              </a:ext>
            </a:extLst>
          </p:cNvPr>
          <p:cNvSpPr>
            <a:spLocks noEditPoints="1"/>
          </p:cNvSpPr>
          <p:nvPr/>
        </p:nvSpPr>
        <p:spPr bwMode="auto">
          <a:xfrm>
            <a:off x="3128076" y="5288925"/>
            <a:ext cx="326404" cy="328695"/>
          </a:xfrm>
          <a:custGeom>
            <a:avLst/>
            <a:gdLst>
              <a:gd name="T0" fmla="*/ 187 w 187"/>
              <a:gd name="T1" fmla="*/ 9 h 187"/>
              <a:gd name="T2" fmla="*/ 185 w 187"/>
              <a:gd name="T3" fmla="*/ 2 h 187"/>
              <a:gd name="T4" fmla="*/ 178 w 187"/>
              <a:gd name="T5" fmla="*/ 0 h 187"/>
              <a:gd name="T6" fmla="*/ 121 w 187"/>
              <a:gd name="T7" fmla="*/ 39 h 187"/>
              <a:gd name="T8" fmla="*/ 93 w 187"/>
              <a:gd name="T9" fmla="*/ 39 h 187"/>
              <a:gd name="T10" fmla="*/ 94 w 187"/>
              <a:gd name="T11" fmla="*/ 35 h 187"/>
              <a:gd name="T12" fmla="*/ 89 w 187"/>
              <a:gd name="T13" fmla="*/ 28 h 187"/>
              <a:gd name="T14" fmla="*/ 82 w 187"/>
              <a:gd name="T15" fmla="*/ 28 h 187"/>
              <a:gd name="T16" fmla="*/ 73 w 187"/>
              <a:gd name="T17" fmla="*/ 33 h 187"/>
              <a:gd name="T18" fmla="*/ 72 w 187"/>
              <a:gd name="T19" fmla="*/ 26 h 187"/>
              <a:gd name="T20" fmla="*/ 65 w 187"/>
              <a:gd name="T21" fmla="*/ 21 h 187"/>
              <a:gd name="T22" fmla="*/ 56 w 187"/>
              <a:gd name="T23" fmla="*/ 28 h 187"/>
              <a:gd name="T24" fmla="*/ 31 w 187"/>
              <a:gd name="T25" fmla="*/ 21 h 187"/>
              <a:gd name="T26" fmla="*/ 19 w 187"/>
              <a:gd name="T27" fmla="*/ 31 h 187"/>
              <a:gd name="T28" fmla="*/ 20 w 187"/>
              <a:gd name="T29" fmla="*/ 38 h 187"/>
              <a:gd name="T30" fmla="*/ 69 w 187"/>
              <a:gd name="T31" fmla="*/ 65 h 187"/>
              <a:gd name="T32" fmla="*/ 50 w 187"/>
              <a:gd name="T33" fmla="*/ 117 h 187"/>
              <a:gd name="T34" fmla="*/ 10 w 187"/>
              <a:gd name="T35" fmla="*/ 117 h 187"/>
              <a:gd name="T36" fmla="*/ 5 w 187"/>
              <a:gd name="T37" fmla="*/ 118 h 187"/>
              <a:gd name="T38" fmla="*/ 0 w 187"/>
              <a:gd name="T39" fmla="*/ 125 h 187"/>
              <a:gd name="T40" fmla="*/ 29 w 187"/>
              <a:gd name="T41" fmla="*/ 142 h 187"/>
              <a:gd name="T42" fmla="*/ 32 w 187"/>
              <a:gd name="T43" fmla="*/ 145 h 187"/>
              <a:gd name="T44" fmla="*/ 33 w 187"/>
              <a:gd name="T45" fmla="*/ 155 h 187"/>
              <a:gd name="T46" fmla="*/ 33 w 187"/>
              <a:gd name="T47" fmla="*/ 155 h 187"/>
              <a:gd name="T48" fmla="*/ 42 w 187"/>
              <a:gd name="T49" fmla="*/ 155 h 187"/>
              <a:gd name="T50" fmla="*/ 45 w 187"/>
              <a:gd name="T51" fmla="*/ 159 h 187"/>
              <a:gd name="T52" fmla="*/ 62 w 187"/>
              <a:gd name="T53" fmla="*/ 187 h 187"/>
              <a:gd name="T54" fmla="*/ 65 w 187"/>
              <a:gd name="T55" fmla="*/ 186 h 187"/>
              <a:gd name="T56" fmla="*/ 71 w 187"/>
              <a:gd name="T57" fmla="*/ 177 h 187"/>
              <a:gd name="T58" fmla="*/ 67 w 187"/>
              <a:gd name="T59" fmla="*/ 140 h 187"/>
              <a:gd name="T60" fmla="*/ 108 w 187"/>
              <a:gd name="T61" fmla="*/ 105 h 187"/>
              <a:gd name="T62" fmla="*/ 123 w 187"/>
              <a:gd name="T63" fmla="*/ 119 h 187"/>
              <a:gd name="T64" fmla="*/ 153 w 187"/>
              <a:gd name="T65" fmla="*/ 170 h 187"/>
              <a:gd name="T66" fmla="*/ 165 w 187"/>
              <a:gd name="T67" fmla="*/ 160 h 187"/>
              <a:gd name="T68" fmla="*/ 166 w 187"/>
              <a:gd name="T69" fmla="*/ 154 h 187"/>
              <a:gd name="T70" fmla="*/ 165 w 187"/>
              <a:gd name="T71" fmla="*/ 126 h 187"/>
              <a:gd name="T72" fmla="*/ 165 w 187"/>
              <a:gd name="T73" fmla="*/ 119 h 187"/>
              <a:gd name="T74" fmla="*/ 157 w 187"/>
              <a:gd name="T75" fmla="*/ 114 h 187"/>
              <a:gd name="T76" fmla="*/ 153 w 187"/>
              <a:gd name="T77" fmla="*/ 111 h 187"/>
              <a:gd name="T78" fmla="*/ 161 w 187"/>
              <a:gd name="T79" fmla="*/ 102 h 187"/>
              <a:gd name="T80" fmla="*/ 155 w 187"/>
              <a:gd name="T81" fmla="*/ 94 h 187"/>
              <a:gd name="T82" fmla="*/ 148 w 187"/>
              <a:gd name="T83" fmla="*/ 94 h 187"/>
              <a:gd name="T84" fmla="*/ 141 w 187"/>
              <a:gd name="T85" fmla="*/ 72 h 187"/>
              <a:gd name="T86" fmla="*/ 175 w 187"/>
              <a:gd name="T87" fmla="*/ 38 h 187"/>
              <a:gd name="T88" fmla="*/ 175 w 187"/>
              <a:gd name="T89" fmla="*/ 3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7" h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E7FB119C-A2D5-46CB-A968-E37F2FC27D64}"/>
              </a:ext>
            </a:extLst>
          </p:cNvPr>
          <p:cNvCxnSpPr>
            <a:cxnSpLocks/>
          </p:cNvCxnSpPr>
          <p:nvPr/>
        </p:nvCxnSpPr>
        <p:spPr>
          <a:xfrm>
            <a:off x="3291278" y="4073764"/>
            <a:ext cx="0" cy="101600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>
            <a:extLst>
              <a:ext uri="{FF2B5EF4-FFF2-40B4-BE49-F238E27FC236}">
                <a16:creationId xmlns:a16="http://schemas.microsoft.com/office/drawing/2014/main" id="{66D71B75-5649-40D1-8C68-46067E9AC962}"/>
              </a:ext>
            </a:extLst>
          </p:cNvPr>
          <p:cNvSpPr/>
          <p:nvPr/>
        </p:nvSpPr>
        <p:spPr>
          <a:xfrm>
            <a:off x="4943292" y="3868056"/>
            <a:ext cx="202444" cy="20244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481E1753-552A-4C1E-A79E-27A955519A14}"/>
              </a:ext>
            </a:extLst>
          </p:cNvPr>
          <p:cNvCxnSpPr/>
          <p:nvPr/>
        </p:nvCxnSpPr>
        <p:spPr>
          <a:xfrm>
            <a:off x="5044514" y="2602031"/>
            <a:ext cx="0" cy="124822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4CA98B7-3697-41ED-9EA3-48F27EEBAF49}"/>
              </a:ext>
            </a:extLst>
          </p:cNvPr>
          <p:cNvSpPr/>
          <p:nvPr/>
        </p:nvSpPr>
        <p:spPr>
          <a:xfrm>
            <a:off x="4682281" y="2109788"/>
            <a:ext cx="724467" cy="7244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992B06C6-90B6-4F32-AEFF-143439CBD80D}"/>
              </a:ext>
            </a:extLst>
          </p:cNvPr>
          <p:cNvSpPr/>
          <p:nvPr/>
        </p:nvSpPr>
        <p:spPr>
          <a:xfrm>
            <a:off x="8866441" y="3868056"/>
            <a:ext cx="202444" cy="20244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7F1B4226-D3E6-472F-BA7B-78D15BDE17A2}"/>
              </a:ext>
            </a:extLst>
          </p:cNvPr>
          <p:cNvCxnSpPr/>
          <p:nvPr/>
        </p:nvCxnSpPr>
        <p:spPr>
          <a:xfrm>
            <a:off x="8967663" y="2602031"/>
            <a:ext cx="0" cy="124822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CEBE730E-59CD-4B3E-BF4E-6230DCB5D596}"/>
              </a:ext>
            </a:extLst>
          </p:cNvPr>
          <p:cNvSpPr/>
          <p:nvPr/>
        </p:nvSpPr>
        <p:spPr>
          <a:xfrm>
            <a:off x="8605430" y="2109788"/>
            <a:ext cx="724467" cy="7244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Freeform 5">
            <a:extLst>
              <a:ext uri="{FF2B5EF4-FFF2-40B4-BE49-F238E27FC236}">
                <a16:creationId xmlns:a16="http://schemas.microsoft.com/office/drawing/2014/main" id="{576C0210-81C7-40EA-8BA3-13930E5FC8C9}"/>
              </a:ext>
            </a:extLst>
          </p:cNvPr>
          <p:cNvSpPr>
            <a:spLocks noEditPoints="1"/>
          </p:cNvSpPr>
          <p:nvPr/>
        </p:nvSpPr>
        <p:spPr bwMode="auto">
          <a:xfrm>
            <a:off x="8769652" y="2307315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5C69D30-E77A-45FE-882B-E10249FCFF40}"/>
              </a:ext>
            </a:extLst>
          </p:cNvPr>
          <p:cNvGrpSpPr/>
          <p:nvPr/>
        </p:nvGrpSpPr>
        <p:grpSpPr>
          <a:xfrm>
            <a:off x="1698941" y="2168796"/>
            <a:ext cx="1898453" cy="972063"/>
            <a:chOff x="1748725" y="2235896"/>
            <a:chExt cx="1898453" cy="97206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8AD64F6-02EC-4873-BC18-A42157EF70BA}"/>
                </a:ext>
              </a:extLst>
            </p:cNvPr>
            <p:cNvSpPr txBox="1"/>
            <p:nvPr/>
          </p:nvSpPr>
          <p:spPr>
            <a:xfrm>
              <a:off x="1748725" y="2884794"/>
              <a:ext cx="10474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2012</a:t>
              </a:r>
            </a:p>
          </p:txBody>
        </p:sp>
        <p:sp>
          <p:nvSpPr>
            <p:cNvPr id="146" name="Rectangle 9">
              <a:extLst>
                <a:ext uri="{FF2B5EF4-FFF2-40B4-BE49-F238E27FC236}">
                  <a16:creationId xmlns:a16="http://schemas.microsoft.com/office/drawing/2014/main" id="{8F1BE015-C525-4688-A58F-6595AAE77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725" y="2235896"/>
              <a:ext cx="1898453" cy="627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37DB0E6-05C3-4C7F-AC33-B9CD6608A0B0}"/>
              </a:ext>
            </a:extLst>
          </p:cNvPr>
          <p:cNvGrpSpPr/>
          <p:nvPr/>
        </p:nvGrpSpPr>
        <p:grpSpPr>
          <a:xfrm>
            <a:off x="5611266" y="2168796"/>
            <a:ext cx="1898453" cy="972063"/>
            <a:chOff x="1748725" y="2235896"/>
            <a:chExt cx="1898453" cy="972063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06296D2D-FD51-4CF6-843A-AA6D9DA79508}"/>
                </a:ext>
              </a:extLst>
            </p:cNvPr>
            <p:cNvSpPr txBox="1"/>
            <p:nvPr/>
          </p:nvSpPr>
          <p:spPr>
            <a:xfrm>
              <a:off x="1748725" y="2884794"/>
              <a:ext cx="10474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149" name="Rectangle 9">
              <a:extLst>
                <a:ext uri="{FF2B5EF4-FFF2-40B4-BE49-F238E27FC236}">
                  <a16:creationId xmlns:a16="http://schemas.microsoft.com/office/drawing/2014/main" id="{4304B2AB-B3BD-4028-B8A2-F51C00A64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725" y="2235896"/>
              <a:ext cx="1898453" cy="627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</p:grpSp>
      <p:sp>
        <p:nvSpPr>
          <p:cNvPr id="57" name="AutoShape 9">
            <a:extLst>
              <a:ext uri="{FF2B5EF4-FFF2-40B4-BE49-F238E27FC236}">
                <a16:creationId xmlns:a16="http://schemas.microsoft.com/office/drawing/2014/main" id="{34D01646-2A59-4D53-9EB3-3BEBEDDD4324}"/>
              </a:ext>
            </a:extLst>
          </p:cNvPr>
          <p:cNvSpPr>
            <a:spLocks/>
          </p:cNvSpPr>
          <p:nvPr/>
        </p:nvSpPr>
        <p:spPr bwMode="auto">
          <a:xfrm>
            <a:off x="4886799" y="2307674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ABD2C8C1-FAC9-4C7E-964D-42F1D1295B7B}"/>
              </a:ext>
            </a:extLst>
          </p:cNvPr>
          <p:cNvGrpSpPr/>
          <p:nvPr/>
        </p:nvGrpSpPr>
        <p:grpSpPr>
          <a:xfrm>
            <a:off x="9534415" y="2168796"/>
            <a:ext cx="1898453" cy="972063"/>
            <a:chOff x="1748725" y="2235896"/>
            <a:chExt cx="1898453" cy="972063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D5D714DD-D7CA-4EE3-8315-34951679FD02}"/>
                </a:ext>
              </a:extLst>
            </p:cNvPr>
            <p:cNvSpPr txBox="1"/>
            <p:nvPr/>
          </p:nvSpPr>
          <p:spPr>
            <a:xfrm>
              <a:off x="1748725" y="2884794"/>
              <a:ext cx="10474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  <p:sp>
          <p:nvSpPr>
            <p:cNvPr id="152" name="Rectangle 9">
              <a:extLst>
                <a:ext uri="{FF2B5EF4-FFF2-40B4-BE49-F238E27FC236}">
                  <a16:creationId xmlns:a16="http://schemas.microsoft.com/office/drawing/2014/main" id="{35E443C1-EB5E-480C-956F-BFEB1610C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725" y="2235896"/>
              <a:ext cx="1898453" cy="627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</p:grpSp>
      <p:sp>
        <p:nvSpPr>
          <p:cNvPr id="156" name="Oval 155">
            <a:extLst>
              <a:ext uri="{FF2B5EF4-FFF2-40B4-BE49-F238E27FC236}">
                <a16:creationId xmlns:a16="http://schemas.microsoft.com/office/drawing/2014/main" id="{5D0EFF07-242E-4FA6-95BB-B1718320FECD}"/>
              </a:ext>
            </a:extLst>
          </p:cNvPr>
          <p:cNvSpPr/>
          <p:nvPr/>
        </p:nvSpPr>
        <p:spPr>
          <a:xfrm>
            <a:off x="7065208" y="3868056"/>
            <a:ext cx="202444" cy="20244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128E7E64-BE85-45E4-A009-D94C3CF5BBBA}"/>
              </a:ext>
            </a:extLst>
          </p:cNvPr>
          <p:cNvSpPr/>
          <p:nvPr/>
        </p:nvSpPr>
        <p:spPr>
          <a:xfrm rot="10800000">
            <a:off x="6804197" y="5091038"/>
            <a:ext cx="724467" cy="72446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DEE9E477-672E-4DAA-82D0-4CFB35CC3834}"/>
              </a:ext>
            </a:extLst>
          </p:cNvPr>
          <p:cNvCxnSpPr>
            <a:cxnSpLocks/>
          </p:cNvCxnSpPr>
          <p:nvPr/>
        </p:nvCxnSpPr>
        <p:spPr>
          <a:xfrm>
            <a:off x="7166430" y="4073764"/>
            <a:ext cx="0" cy="101600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050A577D-18D0-4337-9B9B-10200CAB1EA3}"/>
              </a:ext>
            </a:extLst>
          </p:cNvPr>
          <p:cNvGrpSpPr/>
          <p:nvPr/>
        </p:nvGrpSpPr>
        <p:grpSpPr>
          <a:xfrm>
            <a:off x="10679348" y="3868056"/>
            <a:ext cx="724467" cy="1947449"/>
            <a:chOff x="3046858" y="3845602"/>
            <a:chExt cx="724467" cy="1947449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184AEB6-2B36-4E02-B791-D60316B90AE4}"/>
                </a:ext>
              </a:extLst>
            </p:cNvPr>
            <p:cNvSpPr/>
            <p:nvPr/>
          </p:nvSpPr>
          <p:spPr>
            <a:xfrm>
              <a:off x="3307869" y="3845602"/>
              <a:ext cx="202444" cy="2024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873672A8-5456-421F-ABA6-CEA8A8085EC6}"/>
                </a:ext>
              </a:extLst>
            </p:cNvPr>
            <p:cNvGrpSpPr/>
            <p:nvPr/>
          </p:nvGrpSpPr>
          <p:grpSpPr>
            <a:xfrm>
              <a:off x="3046858" y="5068584"/>
              <a:ext cx="724467" cy="724467"/>
              <a:chOff x="3416168" y="5296274"/>
              <a:chExt cx="724467" cy="724467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6D2D5744-89E7-40B7-B07B-779ED7ECC2FD}"/>
                  </a:ext>
                </a:extLst>
              </p:cNvPr>
              <p:cNvSpPr/>
              <p:nvPr/>
            </p:nvSpPr>
            <p:spPr>
              <a:xfrm rot="10800000">
                <a:off x="3416168" y="5296274"/>
                <a:ext cx="724467" cy="724467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2" name="Freeform 5">
                <a:extLst>
                  <a:ext uri="{FF2B5EF4-FFF2-40B4-BE49-F238E27FC236}">
                    <a16:creationId xmlns:a16="http://schemas.microsoft.com/office/drawing/2014/main" id="{721E275A-41F2-4C59-9ABD-DD82B83025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15199" y="5494161"/>
                <a:ext cx="326404" cy="328695"/>
              </a:xfrm>
              <a:custGeom>
                <a:avLst/>
                <a:gdLst>
                  <a:gd name="T0" fmla="*/ 187 w 187"/>
                  <a:gd name="T1" fmla="*/ 9 h 187"/>
                  <a:gd name="T2" fmla="*/ 185 w 187"/>
                  <a:gd name="T3" fmla="*/ 2 h 187"/>
                  <a:gd name="T4" fmla="*/ 178 w 187"/>
                  <a:gd name="T5" fmla="*/ 0 h 187"/>
                  <a:gd name="T6" fmla="*/ 121 w 187"/>
                  <a:gd name="T7" fmla="*/ 39 h 187"/>
                  <a:gd name="T8" fmla="*/ 93 w 187"/>
                  <a:gd name="T9" fmla="*/ 39 h 187"/>
                  <a:gd name="T10" fmla="*/ 94 w 187"/>
                  <a:gd name="T11" fmla="*/ 35 h 187"/>
                  <a:gd name="T12" fmla="*/ 89 w 187"/>
                  <a:gd name="T13" fmla="*/ 28 h 187"/>
                  <a:gd name="T14" fmla="*/ 82 w 187"/>
                  <a:gd name="T15" fmla="*/ 28 h 187"/>
                  <a:gd name="T16" fmla="*/ 73 w 187"/>
                  <a:gd name="T17" fmla="*/ 33 h 187"/>
                  <a:gd name="T18" fmla="*/ 72 w 187"/>
                  <a:gd name="T19" fmla="*/ 26 h 187"/>
                  <a:gd name="T20" fmla="*/ 65 w 187"/>
                  <a:gd name="T21" fmla="*/ 21 h 187"/>
                  <a:gd name="T22" fmla="*/ 56 w 187"/>
                  <a:gd name="T23" fmla="*/ 28 h 187"/>
                  <a:gd name="T24" fmla="*/ 31 w 187"/>
                  <a:gd name="T25" fmla="*/ 21 h 187"/>
                  <a:gd name="T26" fmla="*/ 19 w 187"/>
                  <a:gd name="T27" fmla="*/ 31 h 187"/>
                  <a:gd name="T28" fmla="*/ 20 w 187"/>
                  <a:gd name="T29" fmla="*/ 38 h 187"/>
                  <a:gd name="T30" fmla="*/ 69 w 187"/>
                  <a:gd name="T31" fmla="*/ 65 h 187"/>
                  <a:gd name="T32" fmla="*/ 50 w 187"/>
                  <a:gd name="T33" fmla="*/ 117 h 187"/>
                  <a:gd name="T34" fmla="*/ 10 w 187"/>
                  <a:gd name="T35" fmla="*/ 117 h 187"/>
                  <a:gd name="T36" fmla="*/ 5 w 187"/>
                  <a:gd name="T37" fmla="*/ 118 h 187"/>
                  <a:gd name="T38" fmla="*/ 0 w 187"/>
                  <a:gd name="T39" fmla="*/ 125 h 187"/>
                  <a:gd name="T40" fmla="*/ 29 w 187"/>
                  <a:gd name="T41" fmla="*/ 142 h 187"/>
                  <a:gd name="T42" fmla="*/ 32 w 187"/>
                  <a:gd name="T43" fmla="*/ 145 h 187"/>
                  <a:gd name="T44" fmla="*/ 33 w 187"/>
                  <a:gd name="T45" fmla="*/ 155 h 187"/>
                  <a:gd name="T46" fmla="*/ 33 w 187"/>
                  <a:gd name="T47" fmla="*/ 155 h 187"/>
                  <a:gd name="T48" fmla="*/ 42 w 187"/>
                  <a:gd name="T49" fmla="*/ 155 h 187"/>
                  <a:gd name="T50" fmla="*/ 45 w 187"/>
                  <a:gd name="T51" fmla="*/ 159 h 187"/>
                  <a:gd name="T52" fmla="*/ 62 w 187"/>
                  <a:gd name="T53" fmla="*/ 187 h 187"/>
                  <a:gd name="T54" fmla="*/ 65 w 187"/>
                  <a:gd name="T55" fmla="*/ 186 h 187"/>
                  <a:gd name="T56" fmla="*/ 71 w 187"/>
                  <a:gd name="T57" fmla="*/ 177 h 187"/>
                  <a:gd name="T58" fmla="*/ 67 w 187"/>
                  <a:gd name="T59" fmla="*/ 140 h 187"/>
                  <a:gd name="T60" fmla="*/ 108 w 187"/>
                  <a:gd name="T61" fmla="*/ 105 h 187"/>
                  <a:gd name="T62" fmla="*/ 123 w 187"/>
                  <a:gd name="T63" fmla="*/ 119 h 187"/>
                  <a:gd name="T64" fmla="*/ 153 w 187"/>
                  <a:gd name="T65" fmla="*/ 170 h 187"/>
                  <a:gd name="T66" fmla="*/ 165 w 187"/>
                  <a:gd name="T67" fmla="*/ 160 h 187"/>
                  <a:gd name="T68" fmla="*/ 166 w 187"/>
                  <a:gd name="T69" fmla="*/ 154 h 187"/>
                  <a:gd name="T70" fmla="*/ 165 w 187"/>
                  <a:gd name="T71" fmla="*/ 126 h 187"/>
                  <a:gd name="T72" fmla="*/ 165 w 187"/>
                  <a:gd name="T73" fmla="*/ 119 h 187"/>
                  <a:gd name="T74" fmla="*/ 157 w 187"/>
                  <a:gd name="T75" fmla="*/ 114 h 187"/>
                  <a:gd name="T76" fmla="*/ 153 w 187"/>
                  <a:gd name="T77" fmla="*/ 111 h 187"/>
                  <a:gd name="T78" fmla="*/ 161 w 187"/>
                  <a:gd name="T79" fmla="*/ 102 h 187"/>
                  <a:gd name="T80" fmla="*/ 155 w 187"/>
                  <a:gd name="T81" fmla="*/ 94 h 187"/>
                  <a:gd name="T82" fmla="*/ 148 w 187"/>
                  <a:gd name="T83" fmla="*/ 94 h 187"/>
                  <a:gd name="T84" fmla="*/ 141 w 187"/>
                  <a:gd name="T85" fmla="*/ 72 h 187"/>
                  <a:gd name="T86" fmla="*/ 175 w 187"/>
                  <a:gd name="T87" fmla="*/ 38 h 187"/>
                  <a:gd name="T88" fmla="*/ 175 w 187"/>
                  <a:gd name="T89" fmla="*/ 3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7" h="187">
                    <a:moveTo>
                      <a:pt x="175" y="38"/>
                    </a:moveTo>
                    <a:cubicBezTo>
                      <a:pt x="183" y="27"/>
                      <a:pt x="187" y="17"/>
                      <a:pt x="187" y="9"/>
                    </a:cubicBezTo>
                    <a:cubicBezTo>
                      <a:pt x="187" y="7"/>
                      <a:pt x="187" y="5"/>
                      <a:pt x="186" y="3"/>
                    </a:cubicBezTo>
                    <a:cubicBezTo>
                      <a:pt x="186" y="3"/>
                      <a:pt x="186" y="2"/>
                      <a:pt x="185" y="2"/>
                    </a:cubicBezTo>
                    <a:cubicBezTo>
                      <a:pt x="185" y="2"/>
                      <a:pt x="184" y="1"/>
                      <a:pt x="184" y="1"/>
                    </a:cubicBezTo>
                    <a:cubicBezTo>
                      <a:pt x="183" y="0"/>
                      <a:pt x="181" y="0"/>
                      <a:pt x="178" y="0"/>
                    </a:cubicBezTo>
                    <a:cubicBezTo>
                      <a:pt x="171" y="0"/>
                      <a:pt x="160" y="4"/>
                      <a:pt x="150" y="12"/>
                    </a:cubicBezTo>
                    <a:cubicBezTo>
                      <a:pt x="141" y="18"/>
                      <a:pt x="133" y="27"/>
                      <a:pt x="121" y="39"/>
                    </a:cubicBezTo>
                    <a:cubicBezTo>
                      <a:pt x="119" y="41"/>
                      <a:pt x="117" y="43"/>
                      <a:pt x="115" y="46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4" y="38"/>
                      <a:pt x="94" y="37"/>
                      <a:pt x="94" y="35"/>
                    </a:cubicBezTo>
                    <a:cubicBezTo>
                      <a:pt x="94" y="34"/>
                      <a:pt x="94" y="33"/>
                      <a:pt x="93" y="32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8" y="27"/>
                      <a:pt x="87" y="26"/>
                      <a:pt x="85" y="26"/>
                    </a:cubicBezTo>
                    <a:cubicBezTo>
                      <a:pt x="84" y="26"/>
                      <a:pt x="83" y="27"/>
                      <a:pt x="82" y="28"/>
                    </a:cubicBezTo>
                    <a:cubicBezTo>
                      <a:pt x="76" y="34"/>
                      <a:pt x="76" y="34"/>
                      <a:pt x="76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2"/>
                      <a:pt x="74" y="31"/>
                      <a:pt x="74" y="30"/>
                    </a:cubicBezTo>
                    <a:cubicBezTo>
                      <a:pt x="74" y="29"/>
                      <a:pt x="73" y="27"/>
                      <a:pt x="72" y="26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67" y="21"/>
                      <a:pt x="66" y="21"/>
                      <a:pt x="65" y="21"/>
                    </a:cubicBezTo>
                    <a:cubicBezTo>
                      <a:pt x="63" y="21"/>
                      <a:pt x="62" y="21"/>
                      <a:pt x="61" y="22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1" y="21"/>
                    </a:cubicBezTo>
                    <a:cubicBezTo>
                      <a:pt x="30" y="21"/>
                      <a:pt x="28" y="21"/>
                      <a:pt x="27" y="23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8" y="31"/>
                      <a:pt x="18" y="33"/>
                      <a:pt x="18" y="34"/>
                    </a:cubicBezTo>
                    <a:cubicBezTo>
                      <a:pt x="18" y="36"/>
                      <a:pt x="19" y="37"/>
                      <a:pt x="20" y="38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9" y="65"/>
                      <a:pt x="69" y="65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70" y="92"/>
                      <a:pt x="59" y="105"/>
                      <a:pt x="50" y="117"/>
                    </a:cubicBezTo>
                    <a:cubicBezTo>
                      <a:pt x="49" y="118"/>
                      <a:pt x="48" y="119"/>
                      <a:pt x="47" y="120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10" y="116"/>
                      <a:pt x="10" y="116"/>
                      <a:pt x="10" y="116"/>
                    </a:cubicBezTo>
                    <a:cubicBezTo>
                      <a:pt x="8" y="117"/>
                      <a:pt x="6" y="117"/>
                      <a:pt x="5" y="118"/>
                    </a:cubicBezTo>
                    <a:cubicBezTo>
                      <a:pt x="1" y="122"/>
                      <a:pt x="1" y="122"/>
                      <a:pt x="1" y="122"/>
                    </a:cubicBezTo>
                    <a:cubicBezTo>
                      <a:pt x="1" y="123"/>
                      <a:pt x="0" y="124"/>
                      <a:pt x="0" y="125"/>
                    </a:cubicBezTo>
                    <a:cubicBezTo>
                      <a:pt x="0" y="127"/>
                      <a:pt x="1" y="129"/>
                      <a:pt x="3" y="130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29" y="142"/>
                      <a:pt x="30" y="143"/>
                    </a:cubicBezTo>
                    <a:cubicBezTo>
                      <a:pt x="32" y="145"/>
                      <a:pt x="32" y="145"/>
                      <a:pt x="32" y="145"/>
                    </a:cubicBezTo>
                    <a:cubicBezTo>
                      <a:pt x="31" y="147"/>
                      <a:pt x="31" y="148"/>
                      <a:pt x="31" y="150"/>
                    </a:cubicBezTo>
                    <a:cubicBezTo>
                      <a:pt x="31" y="152"/>
                      <a:pt x="31" y="153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4" y="156"/>
                      <a:pt x="36" y="156"/>
                      <a:pt x="37" y="156"/>
                    </a:cubicBezTo>
                    <a:cubicBezTo>
                      <a:pt x="39" y="156"/>
                      <a:pt x="41" y="156"/>
                      <a:pt x="42" y="155"/>
                    </a:cubicBezTo>
                    <a:cubicBezTo>
                      <a:pt x="45" y="158"/>
                      <a:pt x="45" y="158"/>
                      <a:pt x="45" y="158"/>
                    </a:cubicBezTo>
                    <a:cubicBezTo>
                      <a:pt x="45" y="158"/>
                      <a:pt x="45" y="158"/>
                      <a:pt x="45" y="159"/>
                    </a:cubicBezTo>
                    <a:cubicBezTo>
                      <a:pt x="58" y="184"/>
                      <a:pt x="58" y="184"/>
                      <a:pt x="58" y="184"/>
                    </a:cubicBezTo>
                    <a:cubicBezTo>
                      <a:pt x="58" y="186"/>
                      <a:pt x="60" y="187"/>
                      <a:pt x="62" y="187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3" y="187"/>
                      <a:pt x="64" y="187"/>
                      <a:pt x="65" y="186"/>
                    </a:cubicBezTo>
                    <a:cubicBezTo>
                      <a:pt x="69" y="182"/>
                      <a:pt x="69" y="182"/>
                      <a:pt x="69" y="182"/>
                    </a:cubicBezTo>
                    <a:cubicBezTo>
                      <a:pt x="70" y="181"/>
                      <a:pt x="71" y="179"/>
                      <a:pt x="71" y="177"/>
                    </a:cubicBezTo>
                    <a:cubicBezTo>
                      <a:pt x="71" y="177"/>
                      <a:pt x="71" y="177"/>
                      <a:pt x="71" y="177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8" y="139"/>
                      <a:pt x="69" y="138"/>
                      <a:pt x="70" y="138"/>
                    </a:cubicBezTo>
                    <a:cubicBezTo>
                      <a:pt x="82" y="129"/>
                      <a:pt x="95" y="117"/>
                      <a:pt x="108" y="105"/>
                    </a:cubicBezTo>
                    <a:cubicBezTo>
                      <a:pt x="122" y="118"/>
                      <a:pt x="122" y="118"/>
                      <a:pt x="122" y="118"/>
                    </a:cubicBezTo>
                    <a:cubicBezTo>
                      <a:pt x="122" y="118"/>
                      <a:pt x="122" y="119"/>
                      <a:pt x="123" y="119"/>
                    </a:cubicBezTo>
                    <a:cubicBezTo>
                      <a:pt x="149" y="167"/>
                      <a:pt x="149" y="167"/>
                      <a:pt x="149" y="167"/>
                    </a:cubicBezTo>
                    <a:cubicBezTo>
                      <a:pt x="150" y="169"/>
                      <a:pt x="152" y="170"/>
                      <a:pt x="153" y="170"/>
                    </a:cubicBezTo>
                    <a:cubicBezTo>
                      <a:pt x="155" y="170"/>
                      <a:pt x="156" y="169"/>
                      <a:pt x="157" y="168"/>
                    </a:cubicBezTo>
                    <a:cubicBezTo>
                      <a:pt x="165" y="160"/>
                      <a:pt x="165" y="160"/>
                      <a:pt x="165" y="160"/>
                    </a:cubicBezTo>
                    <a:cubicBezTo>
                      <a:pt x="166" y="159"/>
                      <a:pt x="166" y="158"/>
                      <a:pt x="166" y="156"/>
                    </a:cubicBezTo>
                    <a:cubicBezTo>
                      <a:pt x="166" y="155"/>
                      <a:pt x="166" y="155"/>
                      <a:pt x="166" y="154"/>
                    </a:cubicBezTo>
                    <a:cubicBezTo>
                      <a:pt x="159" y="132"/>
                      <a:pt x="159" y="132"/>
                      <a:pt x="159" y="132"/>
                    </a:cubicBezTo>
                    <a:cubicBezTo>
                      <a:pt x="165" y="126"/>
                      <a:pt x="165" y="126"/>
                      <a:pt x="165" y="126"/>
                    </a:cubicBezTo>
                    <a:cubicBezTo>
                      <a:pt x="166" y="125"/>
                      <a:pt x="166" y="124"/>
                      <a:pt x="166" y="123"/>
                    </a:cubicBezTo>
                    <a:cubicBezTo>
                      <a:pt x="166" y="121"/>
                      <a:pt x="166" y="120"/>
                      <a:pt x="165" y="119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160" y="114"/>
                      <a:pt x="159" y="114"/>
                      <a:pt x="157" y="114"/>
                    </a:cubicBezTo>
                    <a:cubicBezTo>
                      <a:pt x="156" y="114"/>
                      <a:pt x="155" y="114"/>
                      <a:pt x="154" y="115"/>
                    </a:cubicBezTo>
                    <a:cubicBezTo>
                      <a:pt x="153" y="111"/>
                      <a:pt x="153" y="111"/>
                      <a:pt x="153" y="111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60" y="104"/>
                      <a:pt x="161" y="103"/>
                      <a:pt x="161" y="102"/>
                    </a:cubicBezTo>
                    <a:cubicBezTo>
                      <a:pt x="161" y="100"/>
                      <a:pt x="160" y="99"/>
                      <a:pt x="159" y="98"/>
                    </a:cubicBezTo>
                    <a:cubicBezTo>
                      <a:pt x="155" y="94"/>
                      <a:pt x="155" y="94"/>
                      <a:pt x="155" y="94"/>
                    </a:cubicBezTo>
                    <a:cubicBezTo>
                      <a:pt x="154" y="93"/>
                      <a:pt x="153" y="93"/>
                      <a:pt x="152" y="93"/>
                    </a:cubicBezTo>
                    <a:cubicBezTo>
                      <a:pt x="150" y="93"/>
                      <a:pt x="149" y="93"/>
                      <a:pt x="148" y="94"/>
                    </a:cubicBezTo>
                    <a:cubicBezTo>
                      <a:pt x="148" y="94"/>
                      <a:pt x="148" y="94"/>
                      <a:pt x="148" y="94"/>
                    </a:cubicBezTo>
                    <a:cubicBezTo>
                      <a:pt x="141" y="72"/>
                      <a:pt x="141" y="72"/>
                      <a:pt x="141" y="72"/>
                    </a:cubicBezTo>
                    <a:cubicBezTo>
                      <a:pt x="144" y="70"/>
                      <a:pt x="146" y="68"/>
                      <a:pt x="148" y="66"/>
                    </a:cubicBezTo>
                    <a:cubicBezTo>
                      <a:pt x="160" y="54"/>
                      <a:pt x="169" y="46"/>
                      <a:pt x="175" y="38"/>
                    </a:cubicBezTo>
                    <a:close/>
                    <a:moveTo>
                      <a:pt x="175" y="38"/>
                    </a:moveTo>
                    <a:cubicBezTo>
                      <a:pt x="175" y="38"/>
                      <a:pt x="175" y="38"/>
                      <a:pt x="175" y="3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E00F9546-B09E-4EE5-92DB-C63846690CEC}"/>
                </a:ext>
              </a:extLst>
            </p:cNvPr>
            <p:cNvCxnSpPr>
              <a:cxnSpLocks/>
            </p:cNvCxnSpPr>
            <p:nvPr/>
          </p:nvCxnSpPr>
          <p:spPr>
            <a:xfrm>
              <a:off x="3409091" y="4051310"/>
              <a:ext cx="0" cy="101600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D4F7E6B-8C4C-4D72-95B3-AB71B58965C6}"/>
              </a:ext>
            </a:extLst>
          </p:cNvPr>
          <p:cNvGrpSpPr/>
          <p:nvPr/>
        </p:nvGrpSpPr>
        <p:grpSpPr>
          <a:xfrm>
            <a:off x="841189" y="5076120"/>
            <a:ext cx="1898453" cy="972063"/>
            <a:chOff x="890973" y="5143220"/>
            <a:chExt cx="1898453" cy="972063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F5C6B305-877A-4A09-B90D-E3A2CAE58E2A}"/>
                </a:ext>
              </a:extLst>
            </p:cNvPr>
            <p:cNvSpPr txBox="1"/>
            <p:nvPr/>
          </p:nvSpPr>
          <p:spPr>
            <a:xfrm>
              <a:off x="1742015" y="5792118"/>
              <a:ext cx="10474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  <p:sp>
          <p:nvSpPr>
            <p:cNvPr id="182" name="Rectangle 9">
              <a:extLst>
                <a:ext uri="{FF2B5EF4-FFF2-40B4-BE49-F238E27FC236}">
                  <a16:creationId xmlns:a16="http://schemas.microsoft.com/office/drawing/2014/main" id="{A2F5E035-7F85-4915-B269-A4D9F7183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73" y="5143220"/>
              <a:ext cx="1898453" cy="627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5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14C59AB5-6F77-415D-9838-E07498438F9F}"/>
              </a:ext>
            </a:extLst>
          </p:cNvPr>
          <p:cNvGrpSpPr/>
          <p:nvPr/>
        </p:nvGrpSpPr>
        <p:grpSpPr>
          <a:xfrm>
            <a:off x="4736163" y="5076120"/>
            <a:ext cx="1898453" cy="972063"/>
            <a:chOff x="890973" y="5143220"/>
            <a:chExt cx="1898453" cy="97206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357C7893-4283-4360-99B7-4638DECB29D1}"/>
                </a:ext>
              </a:extLst>
            </p:cNvPr>
            <p:cNvSpPr txBox="1"/>
            <p:nvPr/>
          </p:nvSpPr>
          <p:spPr>
            <a:xfrm>
              <a:off x="1742015" y="5792118"/>
              <a:ext cx="10474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2016</a:t>
              </a:r>
            </a:p>
          </p:txBody>
        </p:sp>
        <p:sp>
          <p:nvSpPr>
            <p:cNvPr id="185" name="Rectangle 9">
              <a:extLst>
                <a:ext uri="{FF2B5EF4-FFF2-40B4-BE49-F238E27FC236}">
                  <a16:creationId xmlns:a16="http://schemas.microsoft.com/office/drawing/2014/main" id="{3873F78D-0D4B-4FFC-A0C1-6DE578140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73" y="5143220"/>
              <a:ext cx="1898453" cy="627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5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</p:grpSp>
      <p:sp>
        <p:nvSpPr>
          <p:cNvPr id="93" name="Freeform 11">
            <a:extLst>
              <a:ext uri="{FF2B5EF4-FFF2-40B4-BE49-F238E27FC236}">
                <a16:creationId xmlns:a16="http://schemas.microsoft.com/office/drawing/2014/main" id="{F7817C4D-FE0C-4253-BEF0-86940258891B}"/>
              </a:ext>
            </a:extLst>
          </p:cNvPr>
          <p:cNvSpPr>
            <a:spLocks/>
          </p:cNvSpPr>
          <p:nvPr/>
        </p:nvSpPr>
        <p:spPr bwMode="auto">
          <a:xfrm>
            <a:off x="6988820" y="5307379"/>
            <a:ext cx="355221" cy="291786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A11344EA-9D9D-418C-9150-2521AEF01F65}"/>
              </a:ext>
            </a:extLst>
          </p:cNvPr>
          <p:cNvGrpSpPr/>
          <p:nvPr/>
        </p:nvGrpSpPr>
        <p:grpSpPr>
          <a:xfrm>
            <a:off x="8560144" y="5076120"/>
            <a:ext cx="1898453" cy="972063"/>
            <a:chOff x="890973" y="5143220"/>
            <a:chExt cx="1898453" cy="97206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41EC4115-554A-4909-A4C8-32C465A612AB}"/>
                </a:ext>
              </a:extLst>
            </p:cNvPr>
            <p:cNvSpPr txBox="1"/>
            <p:nvPr/>
          </p:nvSpPr>
          <p:spPr>
            <a:xfrm>
              <a:off x="1742015" y="5792118"/>
              <a:ext cx="10474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2017</a:t>
              </a:r>
            </a:p>
          </p:txBody>
        </p:sp>
        <p:sp>
          <p:nvSpPr>
            <p:cNvPr id="188" name="Rectangle 9">
              <a:extLst>
                <a:ext uri="{FF2B5EF4-FFF2-40B4-BE49-F238E27FC236}">
                  <a16:creationId xmlns:a16="http://schemas.microsoft.com/office/drawing/2014/main" id="{01AE5E14-4F55-4CE4-A818-F56F9A527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73" y="5143220"/>
              <a:ext cx="1898453" cy="627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5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4B2D00E2-7B21-4C12-9366-A8BF26C5BDA4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50" b="13950"/>
          <a:stretch>
            <a:fillRect/>
          </a:stretch>
        </p:blipFill>
        <p:spPr/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3A5443F7-ADE3-40F5-B7C0-7A306EBED6A9}"/>
              </a:ext>
            </a:extLst>
          </p:cNvPr>
          <p:cNvSpPr/>
          <p:nvPr/>
        </p:nvSpPr>
        <p:spPr>
          <a:xfrm>
            <a:off x="1702526" y="2137652"/>
            <a:ext cx="2249714" cy="2249714"/>
          </a:xfrm>
          <a:prstGeom prst="ellipse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572A98A-B7E9-4E0E-BFD1-1B20A1C3A580}"/>
              </a:ext>
            </a:extLst>
          </p:cNvPr>
          <p:cNvSpPr/>
          <p:nvPr/>
        </p:nvSpPr>
        <p:spPr>
          <a:xfrm>
            <a:off x="3385571" y="3821144"/>
            <a:ext cx="2249714" cy="2249714"/>
          </a:xfrm>
          <a:prstGeom prst="ellipse">
            <a:avLst/>
          </a:prstGeom>
          <a:solidFill>
            <a:schemeClr val="accent3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99B136A-1EF7-42E6-95DE-12D8E8FEA231}"/>
              </a:ext>
            </a:extLst>
          </p:cNvPr>
          <p:cNvSpPr/>
          <p:nvPr/>
        </p:nvSpPr>
        <p:spPr>
          <a:xfrm>
            <a:off x="4959394" y="2137652"/>
            <a:ext cx="2249714" cy="2249714"/>
          </a:xfrm>
          <a:prstGeom prst="ellipse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4CEA804-E02F-4301-B4E5-A86F8EC6F0F0}"/>
              </a:ext>
            </a:extLst>
          </p:cNvPr>
          <p:cNvSpPr/>
          <p:nvPr/>
        </p:nvSpPr>
        <p:spPr>
          <a:xfrm>
            <a:off x="6615216" y="3817671"/>
            <a:ext cx="2249714" cy="2249714"/>
          </a:xfrm>
          <a:prstGeom prst="ellipse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2739788-0088-41C8-8B19-141073DE724F}"/>
              </a:ext>
            </a:extLst>
          </p:cNvPr>
          <p:cNvSpPr/>
          <p:nvPr/>
        </p:nvSpPr>
        <p:spPr>
          <a:xfrm>
            <a:off x="8239760" y="2137652"/>
            <a:ext cx="2249714" cy="2249714"/>
          </a:xfrm>
          <a:prstGeom prst="ellipse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BAD655-75C2-4494-82FD-B1C8739F6F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1325"/>
            <a:ext cx="10515600" cy="679450"/>
          </a:xfrm>
        </p:spPr>
        <p:txBody>
          <a:bodyPr/>
          <a:lstStyle/>
          <a:p>
            <a:r>
              <a:rPr lang="en-US" b="1" dirty="0"/>
              <a:t>Map Infographic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C2AF5B1-5D14-430A-A546-BA386BEEC2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6B36E9F-AD0A-4C5D-AB3D-295C41F37B0F}"/>
              </a:ext>
            </a:extLst>
          </p:cNvPr>
          <p:cNvSpPr/>
          <p:nvPr/>
        </p:nvSpPr>
        <p:spPr>
          <a:xfrm>
            <a:off x="4905647" y="3626891"/>
            <a:ext cx="809171" cy="8091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9BAE43A-9773-40D1-BA3B-3F5D2C51EED6}"/>
              </a:ext>
            </a:extLst>
          </p:cNvPr>
          <p:cNvSpPr/>
          <p:nvPr/>
        </p:nvSpPr>
        <p:spPr>
          <a:xfrm>
            <a:off x="5002773" y="3724017"/>
            <a:ext cx="614918" cy="614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C7991F6-782C-42DA-AC1D-356D853FC15E}"/>
              </a:ext>
            </a:extLst>
          </p:cNvPr>
          <p:cNvSpPr/>
          <p:nvPr/>
        </p:nvSpPr>
        <p:spPr>
          <a:xfrm>
            <a:off x="3288445" y="3724018"/>
            <a:ext cx="809171" cy="809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14D7374-662D-4593-85D4-04235B5993A1}"/>
              </a:ext>
            </a:extLst>
          </p:cNvPr>
          <p:cNvSpPr/>
          <p:nvPr/>
        </p:nvSpPr>
        <p:spPr>
          <a:xfrm>
            <a:off x="3385571" y="3821144"/>
            <a:ext cx="614918" cy="614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F0E13B4-9725-40E5-97C2-5EBE6D4A9A97}"/>
              </a:ext>
            </a:extLst>
          </p:cNvPr>
          <p:cNvSpPr/>
          <p:nvPr/>
        </p:nvSpPr>
        <p:spPr>
          <a:xfrm>
            <a:off x="6642439" y="3793901"/>
            <a:ext cx="809171" cy="8091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51E39D4-1595-4F65-86EA-3BB1FC97A00A}"/>
              </a:ext>
            </a:extLst>
          </p:cNvPr>
          <p:cNvSpPr/>
          <p:nvPr/>
        </p:nvSpPr>
        <p:spPr>
          <a:xfrm>
            <a:off x="6739565" y="3891027"/>
            <a:ext cx="614918" cy="614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79AEB49-8872-423A-B3D3-0961757592DB}"/>
              </a:ext>
            </a:extLst>
          </p:cNvPr>
          <p:cNvSpPr/>
          <p:nvPr/>
        </p:nvSpPr>
        <p:spPr>
          <a:xfrm>
            <a:off x="8238882" y="3619871"/>
            <a:ext cx="809171" cy="8091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7AF200E-5CB3-4A78-9EF2-79B66E8CB959}"/>
              </a:ext>
            </a:extLst>
          </p:cNvPr>
          <p:cNvSpPr/>
          <p:nvPr/>
        </p:nvSpPr>
        <p:spPr>
          <a:xfrm>
            <a:off x="8336008" y="3716997"/>
            <a:ext cx="614918" cy="614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389E77E5-15E8-479A-8574-113D637D566A}"/>
              </a:ext>
            </a:extLst>
          </p:cNvPr>
          <p:cNvSpPr>
            <a:spLocks noEditPoints="1"/>
          </p:cNvSpPr>
          <p:nvPr/>
        </p:nvSpPr>
        <p:spPr bwMode="auto">
          <a:xfrm>
            <a:off x="5147030" y="3867129"/>
            <a:ext cx="326404" cy="328695"/>
          </a:xfrm>
          <a:custGeom>
            <a:avLst/>
            <a:gdLst>
              <a:gd name="T0" fmla="*/ 187 w 187"/>
              <a:gd name="T1" fmla="*/ 9 h 187"/>
              <a:gd name="T2" fmla="*/ 185 w 187"/>
              <a:gd name="T3" fmla="*/ 2 h 187"/>
              <a:gd name="T4" fmla="*/ 178 w 187"/>
              <a:gd name="T5" fmla="*/ 0 h 187"/>
              <a:gd name="T6" fmla="*/ 121 w 187"/>
              <a:gd name="T7" fmla="*/ 39 h 187"/>
              <a:gd name="T8" fmla="*/ 93 w 187"/>
              <a:gd name="T9" fmla="*/ 39 h 187"/>
              <a:gd name="T10" fmla="*/ 94 w 187"/>
              <a:gd name="T11" fmla="*/ 35 h 187"/>
              <a:gd name="T12" fmla="*/ 89 w 187"/>
              <a:gd name="T13" fmla="*/ 28 h 187"/>
              <a:gd name="T14" fmla="*/ 82 w 187"/>
              <a:gd name="T15" fmla="*/ 28 h 187"/>
              <a:gd name="T16" fmla="*/ 73 w 187"/>
              <a:gd name="T17" fmla="*/ 33 h 187"/>
              <a:gd name="T18" fmla="*/ 72 w 187"/>
              <a:gd name="T19" fmla="*/ 26 h 187"/>
              <a:gd name="T20" fmla="*/ 65 w 187"/>
              <a:gd name="T21" fmla="*/ 21 h 187"/>
              <a:gd name="T22" fmla="*/ 56 w 187"/>
              <a:gd name="T23" fmla="*/ 28 h 187"/>
              <a:gd name="T24" fmla="*/ 31 w 187"/>
              <a:gd name="T25" fmla="*/ 21 h 187"/>
              <a:gd name="T26" fmla="*/ 19 w 187"/>
              <a:gd name="T27" fmla="*/ 31 h 187"/>
              <a:gd name="T28" fmla="*/ 20 w 187"/>
              <a:gd name="T29" fmla="*/ 38 h 187"/>
              <a:gd name="T30" fmla="*/ 69 w 187"/>
              <a:gd name="T31" fmla="*/ 65 h 187"/>
              <a:gd name="T32" fmla="*/ 50 w 187"/>
              <a:gd name="T33" fmla="*/ 117 h 187"/>
              <a:gd name="T34" fmla="*/ 10 w 187"/>
              <a:gd name="T35" fmla="*/ 117 h 187"/>
              <a:gd name="T36" fmla="*/ 5 w 187"/>
              <a:gd name="T37" fmla="*/ 118 h 187"/>
              <a:gd name="T38" fmla="*/ 0 w 187"/>
              <a:gd name="T39" fmla="*/ 125 h 187"/>
              <a:gd name="T40" fmla="*/ 29 w 187"/>
              <a:gd name="T41" fmla="*/ 142 h 187"/>
              <a:gd name="T42" fmla="*/ 32 w 187"/>
              <a:gd name="T43" fmla="*/ 145 h 187"/>
              <a:gd name="T44" fmla="*/ 33 w 187"/>
              <a:gd name="T45" fmla="*/ 155 h 187"/>
              <a:gd name="T46" fmla="*/ 33 w 187"/>
              <a:gd name="T47" fmla="*/ 155 h 187"/>
              <a:gd name="T48" fmla="*/ 42 w 187"/>
              <a:gd name="T49" fmla="*/ 155 h 187"/>
              <a:gd name="T50" fmla="*/ 45 w 187"/>
              <a:gd name="T51" fmla="*/ 159 h 187"/>
              <a:gd name="T52" fmla="*/ 62 w 187"/>
              <a:gd name="T53" fmla="*/ 187 h 187"/>
              <a:gd name="T54" fmla="*/ 65 w 187"/>
              <a:gd name="T55" fmla="*/ 186 h 187"/>
              <a:gd name="T56" fmla="*/ 71 w 187"/>
              <a:gd name="T57" fmla="*/ 177 h 187"/>
              <a:gd name="T58" fmla="*/ 67 w 187"/>
              <a:gd name="T59" fmla="*/ 140 h 187"/>
              <a:gd name="T60" fmla="*/ 108 w 187"/>
              <a:gd name="T61" fmla="*/ 105 h 187"/>
              <a:gd name="T62" fmla="*/ 123 w 187"/>
              <a:gd name="T63" fmla="*/ 119 h 187"/>
              <a:gd name="T64" fmla="*/ 153 w 187"/>
              <a:gd name="T65" fmla="*/ 170 h 187"/>
              <a:gd name="T66" fmla="*/ 165 w 187"/>
              <a:gd name="T67" fmla="*/ 160 h 187"/>
              <a:gd name="T68" fmla="*/ 166 w 187"/>
              <a:gd name="T69" fmla="*/ 154 h 187"/>
              <a:gd name="T70" fmla="*/ 165 w 187"/>
              <a:gd name="T71" fmla="*/ 126 h 187"/>
              <a:gd name="T72" fmla="*/ 165 w 187"/>
              <a:gd name="T73" fmla="*/ 119 h 187"/>
              <a:gd name="T74" fmla="*/ 157 w 187"/>
              <a:gd name="T75" fmla="*/ 114 h 187"/>
              <a:gd name="T76" fmla="*/ 153 w 187"/>
              <a:gd name="T77" fmla="*/ 111 h 187"/>
              <a:gd name="T78" fmla="*/ 161 w 187"/>
              <a:gd name="T79" fmla="*/ 102 h 187"/>
              <a:gd name="T80" fmla="*/ 155 w 187"/>
              <a:gd name="T81" fmla="*/ 94 h 187"/>
              <a:gd name="T82" fmla="*/ 148 w 187"/>
              <a:gd name="T83" fmla="*/ 94 h 187"/>
              <a:gd name="T84" fmla="*/ 141 w 187"/>
              <a:gd name="T85" fmla="*/ 72 h 187"/>
              <a:gd name="T86" fmla="*/ 175 w 187"/>
              <a:gd name="T87" fmla="*/ 38 h 187"/>
              <a:gd name="T88" fmla="*/ 175 w 187"/>
              <a:gd name="T89" fmla="*/ 3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7" h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19D016C7-3365-41BB-B0C5-1693222305A4}"/>
              </a:ext>
            </a:extLst>
          </p:cNvPr>
          <p:cNvSpPr>
            <a:spLocks noEditPoints="1"/>
          </p:cNvSpPr>
          <p:nvPr/>
        </p:nvSpPr>
        <p:spPr bwMode="auto">
          <a:xfrm>
            <a:off x="8445456" y="3859750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AutoShape 9">
            <a:extLst>
              <a:ext uri="{FF2B5EF4-FFF2-40B4-BE49-F238E27FC236}">
                <a16:creationId xmlns:a16="http://schemas.microsoft.com/office/drawing/2014/main" id="{25B820AB-7DCA-440C-AE53-060648055638}"/>
              </a:ext>
            </a:extLst>
          </p:cNvPr>
          <p:cNvSpPr>
            <a:spLocks/>
          </p:cNvSpPr>
          <p:nvPr/>
        </p:nvSpPr>
        <p:spPr bwMode="auto">
          <a:xfrm>
            <a:off x="3535315" y="3964256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4" name="Freeform 11">
            <a:extLst>
              <a:ext uri="{FF2B5EF4-FFF2-40B4-BE49-F238E27FC236}">
                <a16:creationId xmlns:a16="http://schemas.microsoft.com/office/drawing/2014/main" id="{BDDA4C6A-A055-4F49-8AAA-5A86ECC9565D}"/>
              </a:ext>
            </a:extLst>
          </p:cNvPr>
          <p:cNvSpPr>
            <a:spLocks/>
          </p:cNvSpPr>
          <p:nvPr/>
        </p:nvSpPr>
        <p:spPr bwMode="auto">
          <a:xfrm>
            <a:off x="6869414" y="4052593"/>
            <a:ext cx="355221" cy="291786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65" name="Rectangle 9">
            <a:extLst>
              <a:ext uri="{FF2B5EF4-FFF2-40B4-BE49-F238E27FC236}">
                <a16:creationId xmlns:a16="http://schemas.microsoft.com/office/drawing/2014/main" id="{A0288B74-09EB-49E1-A472-9FF611A5C3AC}"/>
              </a:ext>
            </a:extLst>
          </p:cNvPr>
          <p:cNvSpPr>
            <a:spLocks/>
          </p:cNvSpPr>
          <p:nvPr/>
        </p:nvSpPr>
        <p:spPr bwMode="auto">
          <a:xfrm>
            <a:off x="1952889" y="2952654"/>
            <a:ext cx="1748988" cy="61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66" name="Rectangle 9">
            <a:extLst>
              <a:ext uri="{FF2B5EF4-FFF2-40B4-BE49-F238E27FC236}">
                <a16:creationId xmlns:a16="http://schemas.microsoft.com/office/drawing/2014/main" id="{0D9EAC9B-EFEA-42A6-995D-19790B1C1AFF}"/>
              </a:ext>
            </a:extLst>
          </p:cNvPr>
          <p:cNvSpPr>
            <a:spLocks/>
          </p:cNvSpPr>
          <p:nvPr/>
        </p:nvSpPr>
        <p:spPr bwMode="auto">
          <a:xfrm>
            <a:off x="3635934" y="4636146"/>
            <a:ext cx="1748988" cy="61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67" name="Rectangle 9">
            <a:extLst>
              <a:ext uri="{FF2B5EF4-FFF2-40B4-BE49-F238E27FC236}">
                <a16:creationId xmlns:a16="http://schemas.microsoft.com/office/drawing/2014/main" id="{C90CA124-37F9-4568-8616-A9313DFF0B14}"/>
              </a:ext>
            </a:extLst>
          </p:cNvPr>
          <p:cNvSpPr>
            <a:spLocks/>
          </p:cNvSpPr>
          <p:nvPr/>
        </p:nvSpPr>
        <p:spPr bwMode="auto">
          <a:xfrm>
            <a:off x="6865579" y="4632673"/>
            <a:ext cx="1748988" cy="61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68" name="Rectangle 9">
            <a:extLst>
              <a:ext uri="{FF2B5EF4-FFF2-40B4-BE49-F238E27FC236}">
                <a16:creationId xmlns:a16="http://schemas.microsoft.com/office/drawing/2014/main" id="{8DED58E6-59FE-4209-97A4-4AD5D5E1C2C6}"/>
              </a:ext>
            </a:extLst>
          </p:cNvPr>
          <p:cNvSpPr>
            <a:spLocks/>
          </p:cNvSpPr>
          <p:nvPr/>
        </p:nvSpPr>
        <p:spPr bwMode="auto">
          <a:xfrm>
            <a:off x="5209757" y="2952654"/>
            <a:ext cx="1748988" cy="61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69" name="Rectangle 9">
            <a:extLst>
              <a:ext uri="{FF2B5EF4-FFF2-40B4-BE49-F238E27FC236}">
                <a16:creationId xmlns:a16="http://schemas.microsoft.com/office/drawing/2014/main" id="{00AACD69-7BC9-400D-B4B7-D0EAA8DD4623}"/>
              </a:ext>
            </a:extLst>
          </p:cNvPr>
          <p:cNvSpPr>
            <a:spLocks/>
          </p:cNvSpPr>
          <p:nvPr/>
        </p:nvSpPr>
        <p:spPr bwMode="auto">
          <a:xfrm>
            <a:off x="8490123" y="2952654"/>
            <a:ext cx="1748988" cy="61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0CBD2FB-1760-4037-B560-FEEF4AE3F6B2}"/>
              </a:ext>
            </a:extLst>
          </p:cNvPr>
          <p:cNvSpPr/>
          <p:nvPr/>
        </p:nvSpPr>
        <p:spPr>
          <a:xfrm>
            <a:off x="1072379" y="962025"/>
            <a:ext cx="4933950" cy="49339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8A7A858-B495-4E4A-B1AA-C06917FDB668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3" r="23843"/>
          <a:stretch>
            <a:fillRect/>
          </a:stretch>
        </p:blipFill>
        <p:spPr/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22D31AAC-C22F-42CD-9DE1-849C84762C78}"/>
              </a:ext>
            </a:extLst>
          </p:cNvPr>
          <p:cNvSpPr/>
          <p:nvPr/>
        </p:nvSpPr>
        <p:spPr>
          <a:xfrm>
            <a:off x="1354999" y="1244645"/>
            <a:ext cx="4368711" cy="4368711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3622A8E-F73B-4F28-AC44-81D91F925CD4}"/>
              </a:ext>
            </a:extLst>
          </p:cNvPr>
          <p:cNvSpPr/>
          <p:nvPr/>
        </p:nvSpPr>
        <p:spPr>
          <a:xfrm>
            <a:off x="6288949" y="3433080"/>
            <a:ext cx="2462895" cy="246289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C96F487-7B41-4329-801D-23F114969634}"/>
              </a:ext>
            </a:extLst>
          </p:cNvPr>
          <p:cNvSpPr/>
          <p:nvPr/>
        </p:nvSpPr>
        <p:spPr>
          <a:xfrm>
            <a:off x="6430025" y="3574156"/>
            <a:ext cx="2180743" cy="21807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56A2C8D-BE57-463B-98B4-72E237887EC4}"/>
              </a:ext>
            </a:extLst>
          </p:cNvPr>
          <p:cNvSpPr/>
          <p:nvPr/>
        </p:nvSpPr>
        <p:spPr>
          <a:xfrm>
            <a:off x="8656726" y="1111261"/>
            <a:ext cx="2462895" cy="24628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823CC5D-C8CA-4F7D-811D-FF3D3E451956}"/>
              </a:ext>
            </a:extLst>
          </p:cNvPr>
          <p:cNvSpPr/>
          <p:nvPr/>
        </p:nvSpPr>
        <p:spPr>
          <a:xfrm>
            <a:off x="8797802" y="1252337"/>
            <a:ext cx="2180743" cy="21807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5DB4B188-9028-4E06-9B5B-F37EE959C463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7A284465-28CD-4E20-BBAF-91376FBF7D39}"/>
              </a:ext>
            </a:extLst>
          </p:cNvPr>
          <p:cNvPicPr>
            <a:picLocks noGrp="1" noChangeAspect="1"/>
          </p:cNvPicPr>
          <p:nvPr>
            <p:ph type="pic" sz="quarter" idx="11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5" r="1808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0CADA13-ADED-4AC8-8B36-B8B04EF89046}"/>
              </a:ext>
            </a:extLst>
          </p:cNvPr>
          <p:cNvGrpSpPr/>
          <p:nvPr/>
        </p:nvGrpSpPr>
        <p:grpSpPr>
          <a:xfrm>
            <a:off x="1801182" y="2079913"/>
            <a:ext cx="3476345" cy="2698174"/>
            <a:chOff x="1865488" y="2105561"/>
            <a:chExt cx="3476345" cy="269817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7C52768-640D-498F-92BB-587D7ABCF96A}"/>
                </a:ext>
              </a:extLst>
            </p:cNvPr>
            <p:cNvSpPr/>
            <p:nvPr/>
          </p:nvSpPr>
          <p:spPr>
            <a:xfrm>
              <a:off x="2046984" y="2105561"/>
              <a:ext cx="31133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Map Project </a:t>
              </a:r>
            </a:p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Location</a:t>
              </a:r>
              <a:endParaRPr lang="en-US" sz="4000" dirty="0">
                <a:solidFill>
                  <a:schemeClr val="bg1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27682F7-F2E2-423D-9DEF-F580D0A380D3}"/>
                </a:ext>
              </a:extLst>
            </p:cNvPr>
            <p:cNvSpPr/>
            <p:nvPr/>
          </p:nvSpPr>
          <p:spPr>
            <a:xfrm>
              <a:off x="1865488" y="3429000"/>
              <a:ext cx="3476345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13788</TotalTime>
  <Words>445</Words>
  <Application>Microsoft Office PowerPoint</Application>
  <PresentationFormat>Widescreen</PresentationFormat>
  <Paragraphs>84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Lato</vt:lpstr>
      <vt:lpstr>Montserrat</vt:lpstr>
      <vt:lpstr>Montserrat-Regular</vt:lpstr>
      <vt:lpstr>Open Sans Condensed</vt:lpstr>
      <vt:lpstr>Roboto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Our Port folio</vt:lpstr>
      <vt:lpstr>Our Timeline</vt:lpstr>
      <vt:lpstr>Map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2065</cp:revision>
  <dcterms:created xsi:type="dcterms:W3CDTF">2017-07-18T09:08:44Z</dcterms:created>
  <dcterms:modified xsi:type="dcterms:W3CDTF">2017-10-08T17:07:32Z</dcterms:modified>
</cp:coreProperties>
</file>