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8" r:id="rId4"/>
    <p:sldMasterId id="214748367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Black"/>
      <p:bold r:id="rId33"/>
      <p:boldItalic r:id="rId34"/>
    </p:embeddedFont>
    <p:embeddedFont>
      <p:font typeface="Montserrat Light"/>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Black-bold.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Light-regular.fntdata"/><Relationship Id="rId12" Type="http://schemas.openxmlformats.org/officeDocument/2006/relationships/slide" Target="slides/slide6.xml"/><Relationship Id="rId34" Type="http://schemas.openxmlformats.org/officeDocument/2006/relationships/font" Target="fonts/MontserratBlack-boldItalic.fntdata"/><Relationship Id="rId15" Type="http://schemas.openxmlformats.org/officeDocument/2006/relationships/slide" Target="slides/slide9.xml"/><Relationship Id="rId37" Type="http://schemas.openxmlformats.org/officeDocument/2006/relationships/font" Target="fonts/MontserratLight-italic.fntdata"/><Relationship Id="rId14" Type="http://schemas.openxmlformats.org/officeDocument/2006/relationships/slide" Target="slides/slide8.xml"/><Relationship Id="rId36" Type="http://schemas.openxmlformats.org/officeDocument/2006/relationships/font" Target="fonts/MontserratLight-bold.fntdata"/><Relationship Id="rId17" Type="http://schemas.openxmlformats.org/officeDocument/2006/relationships/slide" Target="slides/slide11.xml"/><Relationship Id="rId16" Type="http://schemas.openxmlformats.org/officeDocument/2006/relationships/slide" Target="slides/slide10.xml"/><Relationship Id="rId38" Type="http://schemas.openxmlformats.org/officeDocument/2006/relationships/font" Target="fonts/Montserrat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740ecf68f6_2_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g740ecf68f6_2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740ecf68f6_2_27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g740ecf68f6_2_27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740ecf68f6_2_2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g740ecf68f6_2_2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740ecf68f6_2_31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g740ecf68f6_2_3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Google Shape;397;g740ecf68f6_2_3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g740ecf68f6_2_3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5" name="Shape 435"/>
        <p:cNvGrpSpPr/>
        <p:nvPr/>
      </p:nvGrpSpPr>
      <p:grpSpPr>
        <a:xfrm>
          <a:off x="0" y="0"/>
          <a:ext cx="0" cy="0"/>
          <a:chOff x="0" y="0"/>
          <a:chExt cx="0" cy="0"/>
        </a:xfrm>
      </p:grpSpPr>
      <p:sp>
        <p:nvSpPr>
          <p:cNvPr id="436" name="Google Shape;436;g740ecf68f6_2_3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g740ecf68f6_2_3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Google Shape;447;g740ecf68f6_2_3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g740ecf68f6_2_3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8" name="Shape 458"/>
        <p:cNvGrpSpPr/>
        <p:nvPr/>
      </p:nvGrpSpPr>
      <p:grpSpPr>
        <a:xfrm>
          <a:off x="0" y="0"/>
          <a:ext cx="0" cy="0"/>
          <a:chOff x="0" y="0"/>
          <a:chExt cx="0" cy="0"/>
        </a:xfrm>
      </p:grpSpPr>
      <p:sp>
        <p:nvSpPr>
          <p:cNvPr id="459" name="Google Shape;459;g740ecf68f6_2_3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g740ecf68f6_2_39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Google Shape;473;g740ecf68f6_2_4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g740ecf68f6_2_4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Google Shape;490;g740ecf68f6_2_42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g740ecf68f6_2_4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740ecf68f6_2_43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g740ecf68f6_2_4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740ecf68f6_2_7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740ecf68f6_2_7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1" name="Shape 521"/>
        <p:cNvGrpSpPr/>
        <p:nvPr/>
      </p:nvGrpSpPr>
      <p:grpSpPr>
        <a:xfrm>
          <a:off x="0" y="0"/>
          <a:ext cx="0" cy="0"/>
          <a:chOff x="0" y="0"/>
          <a:chExt cx="0" cy="0"/>
        </a:xfrm>
      </p:grpSpPr>
      <p:sp>
        <p:nvSpPr>
          <p:cNvPr id="522" name="Google Shape;522;g740ecf68f6_2_45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g740ecf68f6_2_4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5" name="Shape 535"/>
        <p:cNvGrpSpPr/>
        <p:nvPr/>
      </p:nvGrpSpPr>
      <p:grpSpPr>
        <a:xfrm>
          <a:off x="0" y="0"/>
          <a:ext cx="0" cy="0"/>
          <a:chOff x="0" y="0"/>
          <a:chExt cx="0" cy="0"/>
        </a:xfrm>
      </p:grpSpPr>
      <p:sp>
        <p:nvSpPr>
          <p:cNvPr id="536" name="Google Shape;536;g740ecf68f6_2_46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7" name="Google Shape;537;g740ecf68f6_2_4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Google Shape;543;g740ecf68f6_2_4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4" name="Google Shape;544;g740ecf68f6_2_4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740ecf68f6_2_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740ecf68f6_2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740ecf68f6_2_10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g740ecf68f6_2_10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740ecf68f6_2_1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g740ecf68f6_2_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g740ecf68f6_2_19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g740ecf68f6_2_19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740ecf68f6_2_21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g740ecf68f6_2_2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740ecf68f6_2_23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g740ecf68f6_2_2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g740ecf68f6_2_24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g740ecf68f6_2_2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56" name="Shape 56"/>
        <p:cNvGrpSpPr/>
        <p:nvPr/>
      </p:nvGrpSpPr>
      <p:grpSpPr>
        <a:xfrm>
          <a:off x="0" y="0"/>
          <a:ext cx="0" cy="0"/>
          <a:chOff x="0" y="0"/>
          <a:chExt cx="0" cy="0"/>
        </a:xfrm>
      </p:grpSpPr>
      <p:sp>
        <p:nvSpPr>
          <p:cNvPr id="57" name="Google Shape;57;p14"/>
          <p:cNvSpPr/>
          <p:nvPr>
            <p:ph idx="2" type="pic"/>
          </p:nvPr>
        </p:nvSpPr>
        <p:spPr>
          <a:xfrm>
            <a:off x="337780" y="337781"/>
            <a:ext cx="8468439" cy="44679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Title Page">
  <p:cSld name="28_Title Page">
    <p:spTree>
      <p:nvGrpSpPr>
        <p:cNvPr id="58" name="Shape 58"/>
        <p:cNvGrpSpPr/>
        <p:nvPr/>
      </p:nvGrpSpPr>
      <p:grpSpPr>
        <a:xfrm>
          <a:off x="0" y="0"/>
          <a:ext cx="0" cy="0"/>
          <a:chOff x="0" y="0"/>
          <a:chExt cx="0" cy="0"/>
        </a:xfrm>
      </p:grpSpPr>
      <p:sp>
        <p:nvSpPr>
          <p:cNvPr id="59" name="Google Shape;59;p15"/>
          <p:cNvSpPr/>
          <p:nvPr>
            <p:ph idx="2" type="pic"/>
          </p:nvPr>
        </p:nvSpPr>
        <p:spPr>
          <a:xfrm>
            <a:off x="337784" y="337781"/>
            <a:ext cx="5120043" cy="223397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0" name="Google Shape;60;p15"/>
          <p:cNvSpPr/>
          <p:nvPr>
            <p:ph idx="3" type="pic"/>
          </p:nvPr>
        </p:nvSpPr>
        <p:spPr>
          <a:xfrm>
            <a:off x="337785" y="2571750"/>
            <a:ext cx="2560021" cy="223397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1" name="Google Shape;61;p15"/>
          <p:cNvSpPr/>
          <p:nvPr>
            <p:ph idx="4" type="pic"/>
          </p:nvPr>
        </p:nvSpPr>
        <p:spPr>
          <a:xfrm>
            <a:off x="2897805" y="2571750"/>
            <a:ext cx="2560021" cy="223397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62" name="Shape 62"/>
        <p:cNvGrpSpPr/>
        <p:nvPr/>
      </p:nvGrpSpPr>
      <p:grpSpPr>
        <a:xfrm>
          <a:off x="0" y="0"/>
          <a:ext cx="0" cy="0"/>
          <a:chOff x="0" y="0"/>
          <a:chExt cx="0" cy="0"/>
        </a:xfrm>
      </p:grpSpPr>
      <p:sp>
        <p:nvSpPr>
          <p:cNvPr id="63" name="Google Shape;63;p16"/>
          <p:cNvSpPr/>
          <p:nvPr>
            <p:ph idx="2" type="pic"/>
          </p:nvPr>
        </p:nvSpPr>
        <p:spPr>
          <a:xfrm>
            <a:off x="2247723" y="337782"/>
            <a:ext cx="190993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4" name="Google Shape;64;p16"/>
          <p:cNvSpPr/>
          <p:nvPr>
            <p:ph idx="3" type="pic"/>
          </p:nvPr>
        </p:nvSpPr>
        <p:spPr>
          <a:xfrm>
            <a:off x="337783" y="337782"/>
            <a:ext cx="190993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65" name="Shape 65"/>
        <p:cNvGrpSpPr/>
        <p:nvPr/>
      </p:nvGrpSpPr>
      <p:grpSpPr>
        <a:xfrm>
          <a:off x="0" y="0"/>
          <a:ext cx="0" cy="0"/>
          <a:chOff x="0" y="0"/>
          <a:chExt cx="0" cy="0"/>
        </a:xfrm>
      </p:grpSpPr>
      <p:sp>
        <p:nvSpPr>
          <p:cNvPr id="66" name="Google Shape;66;p17"/>
          <p:cNvSpPr/>
          <p:nvPr>
            <p:ph idx="2" type="pic"/>
          </p:nvPr>
        </p:nvSpPr>
        <p:spPr>
          <a:xfrm>
            <a:off x="337783" y="337781"/>
            <a:ext cx="190993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7" name="Google Shape;67;p17"/>
          <p:cNvSpPr/>
          <p:nvPr>
            <p:ph idx="3" type="pic"/>
          </p:nvPr>
        </p:nvSpPr>
        <p:spPr>
          <a:xfrm>
            <a:off x="2247723" y="337781"/>
            <a:ext cx="190993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Page">
  <p:cSld name="6_Title Page">
    <p:spTree>
      <p:nvGrpSpPr>
        <p:cNvPr id="68" name="Shape 68"/>
        <p:cNvGrpSpPr/>
        <p:nvPr/>
      </p:nvGrpSpPr>
      <p:grpSpPr>
        <a:xfrm>
          <a:off x="0" y="0"/>
          <a:ext cx="0" cy="0"/>
          <a:chOff x="0" y="0"/>
          <a:chExt cx="0" cy="0"/>
        </a:xfrm>
      </p:grpSpPr>
      <p:sp>
        <p:nvSpPr>
          <p:cNvPr id="69" name="Google Shape;69;p18"/>
          <p:cNvSpPr/>
          <p:nvPr>
            <p:ph idx="2" type="pic"/>
          </p:nvPr>
        </p:nvSpPr>
        <p:spPr>
          <a:xfrm>
            <a:off x="-1516423" y="1270933"/>
            <a:ext cx="3712858" cy="233578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Page">
  <p:cSld name="10_Title Page">
    <p:spTree>
      <p:nvGrpSpPr>
        <p:cNvPr id="70" name="Shape 70"/>
        <p:cNvGrpSpPr/>
        <p:nvPr/>
      </p:nvGrpSpPr>
      <p:grpSpPr>
        <a:xfrm>
          <a:off x="0" y="0"/>
          <a:ext cx="0" cy="0"/>
          <a:chOff x="0" y="0"/>
          <a:chExt cx="0" cy="0"/>
        </a:xfrm>
      </p:grpSpPr>
      <p:sp>
        <p:nvSpPr>
          <p:cNvPr id="71" name="Google Shape;71;p19"/>
          <p:cNvSpPr/>
          <p:nvPr>
            <p:ph idx="2" type="pic"/>
          </p:nvPr>
        </p:nvSpPr>
        <p:spPr>
          <a:xfrm>
            <a:off x="5056590" y="337781"/>
            <a:ext cx="3749627" cy="205445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Page">
  <p:cSld name="19_Title Page">
    <p:spTree>
      <p:nvGrpSpPr>
        <p:cNvPr id="72" name="Shape 72"/>
        <p:cNvGrpSpPr/>
        <p:nvPr/>
      </p:nvGrpSpPr>
      <p:grpSpPr>
        <a:xfrm>
          <a:off x="0" y="0"/>
          <a:ext cx="0" cy="0"/>
          <a:chOff x="0" y="0"/>
          <a:chExt cx="0" cy="0"/>
        </a:xfrm>
      </p:grpSpPr>
      <p:sp>
        <p:nvSpPr>
          <p:cNvPr id="73" name="Google Shape;73;p20"/>
          <p:cNvSpPr/>
          <p:nvPr>
            <p:ph idx="2" type="pic"/>
          </p:nvPr>
        </p:nvSpPr>
        <p:spPr>
          <a:xfrm>
            <a:off x="337783" y="337781"/>
            <a:ext cx="3234091" cy="44679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Page">
  <p:cSld name="21_Title Page">
    <p:spTree>
      <p:nvGrpSpPr>
        <p:cNvPr id="74" name="Shape 74"/>
        <p:cNvGrpSpPr/>
        <p:nvPr/>
      </p:nvGrpSpPr>
      <p:grpSpPr>
        <a:xfrm>
          <a:off x="0" y="0"/>
          <a:ext cx="0" cy="0"/>
          <a:chOff x="0" y="0"/>
          <a:chExt cx="0" cy="0"/>
        </a:xfrm>
      </p:grpSpPr>
      <p:sp>
        <p:nvSpPr>
          <p:cNvPr id="75" name="Google Shape;75;p21"/>
          <p:cNvSpPr/>
          <p:nvPr>
            <p:ph idx="2" type="pic"/>
          </p:nvPr>
        </p:nvSpPr>
        <p:spPr>
          <a:xfrm>
            <a:off x="3966524" y="3200399"/>
            <a:ext cx="4839693" cy="160531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Title Page">
  <p:cSld name="25_Title Page">
    <p:spTree>
      <p:nvGrpSpPr>
        <p:cNvPr id="76" name="Shape 76"/>
        <p:cNvGrpSpPr/>
        <p:nvPr/>
      </p:nvGrpSpPr>
      <p:grpSpPr>
        <a:xfrm>
          <a:off x="0" y="0"/>
          <a:ext cx="0" cy="0"/>
          <a:chOff x="0" y="0"/>
          <a:chExt cx="0" cy="0"/>
        </a:xfrm>
      </p:grpSpPr>
      <p:sp>
        <p:nvSpPr>
          <p:cNvPr id="77" name="Google Shape;77;p22"/>
          <p:cNvSpPr/>
          <p:nvPr>
            <p:ph idx="2" type="pic"/>
          </p:nvPr>
        </p:nvSpPr>
        <p:spPr>
          <a:xfrm>
            <a:off x="3609778" y="3200400"/>
            <a:ext cx="1924443" cy="16053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2"/>
          <p:cNvSpPr/>
          <p:nvPr>
            <p:ph idx="3" type="pic"/>
          </p:nvPr>
        </p:nvSpPr>
        <p:spPr>
          <a:xfrm>
            <a:off x="6045796" y="3200400"/>
            <a:ext cx="1924443" cy="16053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9" name="Google Shape;79;p22"/>
          <p:cNvSpPr/>
          <p:nvPr>
            <p:ph idx="4" type="pic"/>
          </p:nvPr>
        </p:nvSpPr>
        <p:spPr>
          <a:xfrm>
            <a:off x="1173757" y="3200400"/>
            <a:ext cx="1924443" cy="16053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Title Page">
  <p:cSld name="26_Title Page">
    <p:spTree>
      <p:nvGrpSpPr>
        <p:cNvPr id="80" name="Shape 80"/>
        <p:cNvGrpSpPr/>
        <p:nvPr/>
      </p:nvGrpSpPr>
      <p:grpSpPr>
        <a:xfrm>
          <a:off x="0" y="0"/>
          <a:ext cx="0" cy="0"/>
          <a:chOff x="0" y="0"/>
          <a:chExt cx="0" cy="0"/>
        </a:xfrm>
      </p:grpSpPr>
      <p:sp>
        <p:nvSpPr>
          <p:cNvPr id="81" name="Google Shape;81;p23"/>
          <p:cNvSpPr/>
          <p:nvPr>
            <p:ph idx="2" type="pic"/>
          </p:nvPr>
        </p:nvSpPr>
        <p:spPr>
          <a:xfrm>
            <a:off x="337783" y="1520972"/>
            <a:ext cx="4705697" cy="328474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Page">
  <p:cSld name="27_Title Page">
    <p:spTree>
      <p:nvGrpSpPr>
        <p:cNvPr id="82" name="Shape 82"/>
        <p:cNvGrpSpPr/>
        <p:nvPr/>
      </p:nvGrpSpPr>
      <p:grpSpPr>
        <a:xfrm>
          <a:off x="0" y="0"/>
          <a:ext cx="0" cy="0"/>
          <a:chOff x="0" y="0"/>
          <a:chExt cx="0" cy="0"/>
        </a:xfrm>
      </p:grpSpPr>
      <p:sp>
        <p:nvSpPr>
          <p:cNvPr id="83" name="Google Shape;83;p24"/>
          <p:cNvSpPr/>
          <p:nvPr>
            <p:ph idx="2" type="pic"/>
          </p:nvPr>
        </p:nvSpPr>
        <p:spPr>
          <a:xfrm>
            <a:off x="3028950" y="1827094"/>
            <a:ext cx="1900238" cy="148931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4" name="Google Shape;84;p24"/>
          <p:cNvSpPr/>
          <p:nvPr>
            <p:ph idx="3" type="pic"/>
          </p:nvPr>
        </p:nvSpPr>
        <p:spPr>
          <a:xfrm>
            <a:off x="3028950" y="3316407"/>
            <a:ext cx="1900238" cy="148931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5" name="Google Shape;85;p24"/>
          <p:cNvSpPr/>
          <p:nvPr>
            <p:ph idx="4" type="pic"/>
          </p:nvPr>
        </p:nvSpPr>
        <p:spPr>
          <a:xfrm>
            <a:off x="337783" y="337782"/>
            <a:ext cx="2691167" cy="446793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6" name="Google Shape;86;p24"/>
          <p:cNvSpPr/>
          <p:nvPr>
            <p:ph idx="5" type="pic"/>
          </p:nvPr>
        </p:nvSpPr>
        <p:spPr>
          <a:xfrm>
            <a:off x="3028950" y="337782"/>
            <a:ext cx="1900238" cy="148931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Page">
  <p:cSld name="24_Title Page">
    <p:spTree>
      <p:nvGrpSpPr>
        <p:cNvPr id="87" name="Shape 87"/>
        <p:cNvGrpSpPr/>
        <p:nvPr/>
      </p:nvGrpSpPr>
      <p:grpSpPr>
        <a:xfrm>
          <a:off x="0" y="0"/>
          <a:ext cx="0" cy="0"/>
          <a:chOff x="0" y="0"/>
          <a:chExt cx="0" cy="0"/>
        </a:xfrm>
      </p:grpSpPr>
      <p:sp>
        <p:nvSpPr>
          <p:cNvPr id="88" name="Google Shape;88;p25"/>
          <p:cNvSpPr/>
          <p:nvPr>
            <p:ph idx="2" type="pic"/>
          </p:nvPr>
        </p:nvSpPr>
        <p:spPr>
          <a:xfrm>
            <a:off x="4572001" y="337781"/>
            <a:ext cx="4234217" cy="194107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89" name="Shape 89"/>
        <p:cNvGrpSpPr/>
        <p:nvPr/>
      </p:nvGrpSpPr>
      <p:grpSpPr>
        <a:xfrm>
          <a:off x="0" y="0"/>
          <a:ext cx="0" cy="0"/>
          <a:chOff x="0" y="0"/>
          <a:chExt cx="0" cy="0"/>
        </a:xfrm>
      </p:grpSpPr>
      <p:sp>
        <p:nvSpPr>
          <p:cNvPr id="90" name="Google Shape;90;p26"/>
          <p:cNvSpPr/>
          <p:nvPr>
            <p:ph idx="2" type="pic"/>
          </p:nvPr>
        </p:nvSpPr>
        <p:spPr>
          <a:xfrm>
            <a:off x="0" y="2014538"/>
            <a:ext cx="3128963" cy="312896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Title Page">
  <p:cSld name="31_Title Page">
    <p:spTree>
      <p:nvGrpSpPr>
        <p:cNvPr id="91" name="Shape 91"/>
        <p:cNvGrpSpPr/>
        <p:nvPr/>
      </p:nvGrpSpPr>
      <p:grpSpPr>
        <a:xfrm>
          <a:off x="0" y="0"/>
          <a:ext cx="0" cy="0"/>
          <a:chOff x="0" y="0"/>
          <a:chExt cx="0" cy="0"/>
        </a:xfrm>
      </p:grpSpPr>
      <p:sp>
        <p:nvSpPr>
          <p:cNvPr id="92" name="Google Shape;92;p27"/>
          <p:cNvSpPr/>
          <p:nvPr>
            <p:ph idx="2" type="pic"/>
          </p:nvPr>
        </p:nvSpPr>
        <p:spPr>
          <a:xfrm>
            <a:off x="1828799" y="337781"/>
            <a:ext cx="2743200"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3" name="Google Shape;93;p27"/>
          <p:cNvSpPr/>
          <p:nvPr>
            <p:ph idx="3" type="pic"/>
          </p:nvPr>
        </p:nvSpPr>
        <p:spPr>
          <a:xfrm>
            <a:off x="4571999" y="2571749"/>
            <a:ext cx="4234217"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Title Page">
  <p:cSld name="30_Title Page">
    <p:spTree>
      <p:nvGrpSpPr>
        <p:cNvPr id="94" name="Shape 94"/>
        <p:cNvGrpSpPr/>
        <p:nvPr/>
      </p:nvGrpSpPr>
      <p:grpSpPr>
        <a:xfrm>
          <a:off x="0" y="0"/>
          <a:ext cx="0" cy="0"/>
          <a:chOff x="0" y="0"/>
          <a:chExt cx="0" cy="0"/>
        </a:xfrm>
      </p:grpSpPr>
      <p:sp>
        <p:nvSpPr>
          <p:cNvPr id="95" name="Google Shape;95;p28"/>
          <p:cNvSpPr/>
          <p:nvPr>
            <p:ph idx="2" type="pic"/>
          </p:nvPr>
        </p:nvSpPr>
        <p:spPr>
          <a:xfrm>
            <a:off x="4572000" y="2571749"/>
            <a:ext cx="211710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6" name="Google Shape;96;p28"/>
          <p:cNvSpPr/>
          <p:nvPr>
            <p:ph idx="3" type="pic"/>
          </p:nvPr>
        </p:nvSpPr>
        <p:spPr>
          <a:xfrm>
            <a:off x="6689108" y="2571749"/>
            <a:ext cx="211710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7" name="Google Shape;97;p28"/>
          <p:cNvSpPr/>
          <p:nvPr>
            <p:ph idx="4" type="pic"/>
          </p:nvPr>
        </p:nvSpPr>
        <p:spPr>
          <a:xfrm>
            <a:off x="337783" y="337781"/>
            <a:ext cx="4234217" cy="223396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8" name="Google Shape;98;p28"/>
          <p:cNvSpPr/>
          <p:nvPr>
            <p:ph idx="5" type="pic"/>
          </p:nvPr>
        </p:nvSpPr>
        <p:spPr>
          <a:xfrm>
            <a:off x="4572000" y="337781"/>
            <a:ext cx="2117109" cy="22339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99" name="Shape 99"/>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100" name="Shape 100"/>
        <p:cNvGrpSpPr/>
        <p:nvPr/>
      </p:nvGrpSpPr>
      <p:grpSpPr>
        <a:xfrm>
          <a:off x="0" y="0"/>
          <a:ext cx="0" cy="0"/>
          <a:chOff x="0" y="0"/>
          <a:chExt cx="0" cy="0"/>
        </a:xfrm>
      </p:grpSpPr>
      <p:sp>
        <p:nvSpPr>
          <p:cNvPr id="101" name="Google Shape;101;p30"/>
          <p:cNvSpPr/>
          <p:nvPr>
            <p:ph idx="2" type="pic"/>
          </p:nvPr>
        </p:nvSpPr>
        <p:spPr>
          <a:xfrm>
            <a:off x="-1" y="2199924"/>
            <a:ext cx="2943577" cy="294357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2" name="Google Shape;102;p30"/>
          <p:cNvSpPr/>
          <p:nvPr>
            <p:ph idx="3" type="pic"/>
          </p:nvPr>
        </p:nvSpPr>
        <p:spPr>
          <a:xfrm>
            <a:off x="6200423" y="1"/>
            <a:ext cx="2943577" cy="294357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103" name="Shape 103"/>
        <p:cNvGrpSpPr/>
        <p:nvPr/>
      </p:nvGrpSpPr>
      <p:grpSpPr>
        <a:xfrm>
          <a:off x="0" y="0"/>
          <a:ext cx="0" cy="0"/>
          <a:chOff x="0" y="0"/>
          <a:chExt cx="0" cy="0"/>
        </a:xfrm>
      </p:grpSpPr>
      <p:sp>
        <p:nvSpPr>
          <p:cNvPr id="104" name="Google Shape;104;p31"/>
          <p:cNvSpPr/>
          <p:nvPr>
            <p:ph idx="2" type="pic"/>
          </p:nvPr>
        </p:nvSpPr>
        <p:spPr>
          <a:xfrm>
            <a:off x="0" y="0"/>
            <a:ext cx="9143999"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05" name="Shape 105"/>
        <p:cNvGrpSpPr/>
        <p:nvPr/>
      </p:nvGrpSpPr>
      <p:grpSpPr>
        <a:xfrm>
          <a:off x="0" y="0"/>
          <a:ext cx="0" cy="0"/>
          <a:chOff x="0" y="0"/>
          <a:chExt cx="0" cy="0"/>
        </a:xfrm>
      </p:grpSpPr>
      <p:sp>
        <p:nvSpPr>
          <p:cNvPr id="106" name="Google Shape;106;p32"/>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7" name="Google Shape;107;p32"/>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08" name="Google Shape;108;p32"/>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9" name="Google Shape;109;p32"/>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0" name="Google Shape;110;p32"/>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theme" Target="../theme/theme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20.jpg"/><Relationship Id="rId4" Type="http://schemas.openxmlformats.org/officeDocument/2006/relationships/image" Target="../media/image11.jpg"/><Relationship Id="rId5" Type="http://schemas.openxmlformats.org/officeDocument/2006/relationships/image" Target="../media/image9.jpg"/><Relationship Id="rId6"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30.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8.jpg"/><Relationship Id="rId4" Type="http://schemas.openxmlformats.org/officeDocument/2006/relationships/image" Target="../media/image2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 Id="rId3" Type="http://schemas.openxmlformats.org/officeDocument/2006/relationships/image" Target="../media/image5.jpg"/><Relationship Id="rId4" Type="http://schemas.openxmlformats.org/officeDocument/2006/relationships/image" Target="../media/image21.jpg"/><Relationship Id="rId5" Type="http://schemas.openxmlformats.org/officeDocument/2006/relationships/image" Target="../media/image27.jpg"/><Relationship Id="rId6"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7.xml"/><Relationship Id="rId3" Type="http://schemas.openxmlformats.org/officeDocument/2006/relationships/image" Target="../media/image19.jpg"/><Relationship Id="rId4" Type="http://schemas.openxmlformats.org/officeDocument/2006/relationships/image" Target="../media/image2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5.jpg"/><Relationship Id="rId4" Type="http://schemas.openxmlformats.org/officeDocument/2006/relationships/image" Target="../media/image12.jpg"/><Relationship Id="rId5" Type="http://schemas.openxmlformats.org/officeDocument/2006/relationships/image" Target="../media/image6.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20.xml"/><Relationship Id="rId3" Type="http://schemas.openxmlformats.org/officeDocument/2006/relationships/image" Target="../media/image28.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1.xml"/><Relationship Id="rId3" Type="http://schemas.openxmlformats.org/officeDocument/2006/relationships/image" Target="../media/image3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2.xml"/><Relationship Id="rId3" Type="http://schemas.openxmlformats.org/officeDocument/2006/relationships/image" Target="../media/image26.jpg"/><Relationship Id="rId4" Type="http://schemas.openxmlformats.org/officeDocument/2006/relationships/image" Target="../media/image2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5.jpg"/><Relationship Id="rId4" Type="http://schemas.openxmlformats.org/officeDocument/2006/relationships/image" Target="../media/image1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3.jpg"/><Relationship Id="rId4" Type="http://schemas.openxmlformats.org/officeDocument/2006/relationships/image" Target="../media/image2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3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3.jpg"/><Relationship Id="rId4" Type="http://schemas.openxmlformats.org/officeDocument/2006/relationships/image" Target="../media/image5.jpg"/><Relationship Id="rId5"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pic>
        <p:nvPicPr>
          <p:cNvPr id="115" name="Google Shape;115;p33"/>
          <p:cNvPicPr preferRelativeResize="0"/>
          <p:nvPr>
            <p:ph idx="2" type="pic"/>
          </p:nvPr>
        </p:nvPicPr>
        <p:blipFill rotWithShape="1">
          <a:blip r:embed="rId3">
            <a:alphaModFix/>
          </a:blip>
          <a:srcRect b="31557" l="0" r="0" t="31557"/>
          <a:stretch/>
        </p:blipFill>
        <p:spPr>
          <a:xfrm>
            <a:off x="337780" y="337781"/>
            <a:ext cx="8468439" cy="4467937"/>
          </a:xfrm>
          <a:prstGeom prst="rect">
            <a:avLst/>
          </a:prstGeom>
          <a:noFill/>
          <a:ln>
            <a:noFill/>
          </a:ln>
        </p:spPr>
      </p:pic>
      <p:sp>
        <p:nvSpPr>
          <p:cNvPr id="116" name="Google Shape;116;p33"/>
          <p:cNvSpPr/>
          <p:nvPr/>
        </p:nvSpPr>
        <p:spPr>
          <a:xfrm>
            <a:off x="3117350" y="337675"/>
            <a:ext cx="5688900" cy="4467900"/>
          </a:xfrm>
          <a:prstGeom prst="parallelogram">
            <a:avLst>
              <a:gd fmla="val 29703"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7" name="Google Shape;117;p33"/>
          <p:cNvGrpSpPr/>
          <p:nvPr/>
        </p:nvGrpSpPr>
        <p:grpSpPr>
          <a:xfrm>
            <a:off x="4691744" y="1423964"/>
            <a:ext cx="2677884" cy="2295574"/>
            <a:chOff x="6255659" y="2257290"/>
            <a:chExt cx="3570512" cy="3060765"/>
          </a:xfrm>
        </p:grpSpPr>
        <p:sp>
          <p:nvSpPr>
            <p:cNvPr id="118" name="Google Shape;118;p33"/>
            <p:cNvSpPr txBox="1"/>
            <p:nvPr/>
          </p:nvSpPr>
          <p:spPr>
            <a:xfrm>
              <a:off x="6255659" y="2257290"/>
              <a:ext cx="3323769" cy="147732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3400" u="none" cap="none" strike="noStrike">
                  <a:solidFill>
                    <a:schemeClr val="dk1"/>
                  </a:solidFill>
                  <a:latin typeface="Montserrat"/>
                  <a:ea typeface="Montserrat"/>
                  <a:cs typeface="Montserrat"/>
                  <a:sym typeface="Montserrat"/>
                </a:rPr>
                <a:t>Proposal</a:t>
              </a:r>
              <a:endParaRPr sz="1100"/>
            </a:p>
            <a:p>
              <a:pPr indent="0" lvl="0" marL="0" marR="0" rtl="0" algn="l">
                <a:spcBef>
                  <a:spcPts val="0"/>
                </a:spcBef>
                <a:spcAft>
                  <a:spcPts val="0"/>
                </a:spcAft>
                <a:buNone/>
              </a:pPr>
              <a:r>
                <a:rPr b="1" lang="en" sz="3400">
                  <a:solidFill>
                    <a:schemeClr val="dk1"/>
                  </a:solidFill>
                  <a:latin typeface="Montserrat"/>
                  <a:ea typeface="Montserrat"/>
                  <a:cs typeface="Montserrat"/>
                  <a:sym typeface="Montserrat"/>
                </a:rPr>
                <a:t>2019,</a:t>
              </a:r>
              <a:endParaRPr b="1" sz="3400">
                <a:solidFill>
                  <a:schemeClr val="dk1"/>
                </a:solidFill>
                <a:latin typeface="Montserrat Light"/>
                <a:ea typeface="Montserrat Light"/>
                <a:cs typeface="Montserrat Light"/>
                <a:sym typeface="Montserrat Light"/>
              </a:endParaRPr>
            </a:p>
          </p:txBody>
        </p:sp>
        <p:sp>
          <p:nvSpPr>
            <p:cNvPr id="119" name="Google Shape;119;p33"/>
            <p:cNvSpPr txBox="1"/>
            <p:nvPr/>
          </p:nvSpPr>
          <p:spPr>
            <a:xfrm>
              <a:off x="6255659" y="4627288"/>
              <a:ext cx="357051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set had seasons. Fifth you'll, man wherein seas our</a:t>
              </a:r>
              <a:endParaRPr sz="1100"/>
            </a:p>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divided void they're.</a:t>
              </a:r>
              <a:endParaRPr sz="1100"/>
            </a:p>
          </p:txBody>
        </p:sp>
        <p:sp>
          <p:nvSpPr>
            <p:cNvPr id="120" name="Google Shape;120;p33"/>
            <p:cNvSpPr/>
            <p:nvPr/>
          </p:nvSpPr>
          <p:spPr>
            <a:xfrm>
              <a:off x="6361793" y="4114800"/>
              <a:ext cx="855776" cy="63594"/>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pic>
        <p:nvPicPr>
          <p:cNvPr id="337" name="Google Shape;337;p42"/>
          <p:cNvPicPr preferRelativeResize="0"/>
          <p:nvPr>
            <p:ph idx="2" type="pic"/>
          </p:nvPr>
        </p:nvPicPr>
        <p:blipFill rotWithShape="1">
          <a:blip r:embed="rId3">
            <a:alphaModFix/>
          </a:blip>
          <a:srcRect b="0" l="2235" r="2236" t="0"/>
          <a:stretch/>
        </p:blipFill>
        <p:spPr>
          <a:xfrm>
            <a:off x="337783" y="1520972"/>
            <a:ext cx="4705697" cy="3284748"/>
          </a:xfrm>
          <a:prstGeom prst="rect">
            <a:avLst/>
          </a:prstGeom>
          <a:noFill/>
          <a:ln>
            <a:noFill/>
          </a:ln>
        </p:spPr>
      </p:pic>
      <p:sp>
        <p:nvSpPr>
          <p:cNvPr id="338" name="Google Shape;338;p42"/>
          <p:cNvSpPr txBox="1"/>
          <p:nvPr/>
        </p:nvSpPr>
        <p:spPr>
          <a:xfrm>
            <a:off x="5442857" y="1520972"/>
            <a:ext cx="1787366"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cxnSp>
        <p:nvCxnSpPr>
          <p:cNvPr id="339" name="Google Shape;339;p42"/>
          <p:cNvCxnSpPr/>
          <p:nvPr/>
        </p:nvCxnSpPr>
        <p:spPr>
          <a:xfrm>
            <a:off x="5990896" y="1848869"/>
            <a:ext cx="0" cy="1228718"/>
          </a:xfrm>
          <a:prstGeom prst="straightConnector1">
            <a:avLst/>
          </a:prstGeom>
          <a:noFill/>
          <a:ln cap="flat" cmpd="sng" w="12700">
            <a:solidFill>
              <a:srgbClr val="D8D8D8"/>
            </a:solidFill>
            <a:prstDash val="solid"/>
            <a:miter lim="800000"/>
            <a:headEnd len="sm" w="sm" type="none"/>
            <a:tailEnd len="sm" w="sm" type="none"/>
          </a:ln>
        </p:spPr>
      </p:cxnSp>
      <p:sp>
        <p:nvSpPr>
          <p:cNvPr id="340" name="Google Shape;340;p42"/>
          <p:cNvSpPr txBox="1"/>
          <p:nvPr/>
        </p:nvSpPr>
        <p:spPr>
          <a:xfrm>
            <a:off x="6286499" y="1896613"/>
            <a:ext cx="102053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a:t>
            </a:r>
            <a:endParaRPr sz="1100"/>
          </a:p>
        </p:txBody>
      </p:sp>
      <p:sp>
        <p:nvSpPr>
          <p:cNvPr id="341" name="Google Shape;341;p42"/>
          <p:cNvSpPr txBox="1"/>
          <p:nvPr/>
        </p:nvSpPr>
        <p:spPr>
          <a:xfrm>
            <a:off x="5442857" y="1896613"/>
            <a:ext cx="43123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42" name="Google Shape;342;p42"/>
          <p:cNvSpPr txBox="1"/>
          <p:nvPr/>
        </p:nvSpPr>
        <p:spPr>
          <a:xfrm>
            <a:off x="6286500" y="2198553"/>
            <a:ext cx="2027801"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a:t>
            </a:r>
            <a:endParaRPr sz="1100"/>
          </a:p>
        </p:txBody>
      </p:sp>
      <p:sp>
        <p:nvSpPr>
          <p:cNvPr id="343" name="Google Shape;343;p42"/>
          <p:cNvSpPr txBox="1"/>
          <p:nvPr/>
        </p:nvSpPr>
        <p:spPr>
          <a:xfrm>
            <a:off x="5442857" y="2198552"/>
            <a:ext cx="43123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cxnSp>
        <p:nvCxnSpPr>
          <p:cNvPr id="344" name="Google Shape;344;p42"/>
          <p:cNvCxnSpPr/>
          <p:nvPr/>
        </p:nvCxnSpPr>
        <p:spPr>
          <a:xfrm>
            <a:off x="5442859" y="1848869"/>
            <a:ext cx="3064328" cy="0"/>
          </a:xfrm>
          <a:prstGeom prst="straightConnector1">
            <a:avLst/>
          </a:prstGeom>
          <a:noFill/>
          <a:ln cap="flat" cmpd="sng" w="12700">
            <a:solidFill>
              <a:srgbClr val="D8D8D8"/>
            </a:solidFill>
            <a:prstDash val="solid"/>
            <a:miter lim="800000"/>
            <a:headEnd len="sm" w="sm" type="none"/>
            <a:tailEnd len="sm" w="sm" type="none"/>
          </a:ln>
        </p:spPr>
      </p:cxnSp>
      <p:cxnSp>
        <p:nvCxnSpPr>
          <p:cNvPr id="345" name="Google Shape;345;p42"/>
          <p:cNvCxnSpPr/>
          <p:nvPr/>
        </p:nvCxnSpPr>
        <p:spPr>
          <a:xfrm>
            <a:off x="5442859" y="2150808"/>
            <a:ext cx="3064328" cy="0"/>
          </a:xfrm>
          <a:prstGeom prst="straightConnector1">
            <a:avLst/>
          </a:prstGeom>
          <a:noFill/>
          <a:ln cap="flat" cmpd="sng" w="12700">
            <a:solidFill>
              <a:srgbClr val="D8D8D8"/>
            </a:solidFill>
            <a:prstDash val="solid"/>
            <a:miter lim="800000"/>
            <a:headEnd len="sm" w="sm" type="none"/>
            <a:tailEnd len="sm" w="sm" type="none"/>
          </a:ln>
        </p:spPr>
      </p:cxnSp>
      <p:cxnSp>
        <p:nvCxnSpPr>
          <p:cNvPr id="346" name="Google Shape;346;p42"/>
          <p:cNvCxnSpPr/>
          <p:nvPr/>
        </p:nvCxnSpPr>
        <p:spPr>
          <a:xfrm>
            <a:off x="5442859" y="2452748"/>
            <a:ext cx="3064328" cy="0"/>
          </a:xfrm>
          <a:prstGeom prst="straightConnector1">
            <a:avLst/>
          </a:prstGeom>
          <a:noFill/>
          <a:ln cap="flat" cmpd="sng" w="12700">
            <a:solidFill>
              <a:srgbClr val="D8D8D8"/>
            </a:solidFill>
            <a:prstDash val="solid"/>
            <a:miter lim="800000"/>
            <a:headEnd len="sm" w="sm" type="none"/>
            <a:tailEnd len="sm" w="sm" type="none"/>
          </a:ln>
        </p:spPr>
      </p:cxnSp>
      <p:cxnSp>
        <p:nvCxnSpPr>
          <p:cNvPr id="347" name="Google Shape;347;p42"/>
          <p:cNvCxnSpPr/>
          <p:nvPr/>
        </p:nvCxnSpPr>
        <p:spPr>
          <a:xfrm>
            <a:off x="5442859" y="2761411"/>
            <a:ext cx="3064328" cy="0"/>
          </a:xfrm>
          <a:prstGeom prst="straightConnector1">
            <a:avLst/>
          </a:prstGeom>
          <a:noFill/>
          <a:ln cap="flat" cmpd="sng" w="12700">
            <a:solidFill>
              <a:srgbClr val="D8D8D8"/>
            </a:solidFill>
            <a:prstDash val="solid"/>
            <a:miter lim="800000"/>
            <a:headEnd len="sm" w="sm" type="none"/>
            <a:tailEnd len="sm" w="sm" type="none"/>
          </a:ln>
        </p:spPr>
      </p:cxnSp>
      <p:cxnSp>
        <p:nvCxnSpPr>
          <p:cNvPr id="348" name="Google Shape;348;p42"/>
          <p:cNvCxnSpPr/>
          <p:nvPr/>
        </p:nvCxnSpPr>
        <p:spPr>
          <a:xfrm>
            <a:off x="5442859" y="3077587"/>
            <a:ext cx="3064328" cy="0"/>
          </a:xfrm>
          <a:prstGeom prst="straightConnector1">
            <a:avLst/>
          </a:prstGeom>
          <a:noFill/>
          <a:ln cap="flat" cmpd="sng" w="12700">
            <a:solidFill>
              <a:srgbClr val="D8D8D8"/>
            </a:solidFill>
            <a:prstDash val="solid"/>
            <a:miter lim="800000"/>
            <a:headEnd len="sm" w="sm" type="none"/>
            <a:tailEnd len="sm" w="sm" type="none"/>
          </a:ln>
        </p:spPr>
      </p:cxnSp>
      <p:sp>
        <p:nvSpPr>
          <p:cNvPr id="349" name="Google Shape;349;p42"/>
          <p:cNvSpPr txBox="1"/>
          <p:nvPr/>
        </p:nvSpPr>
        <p:spPr>
          <a:xfrm>
            <a:off x="5442857" y="2500492"/>
            <a:ext cx="43123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50" name="Google Shape;350;p42"/>
          <p:cNvSpPr txBox="1"/>
          <p:nvPr/>
        </p:nvSpPr>
        <p:spPr>
          <a:xfrm>
            <a:off x="6286499" y="2507215"/>
            <a:ext cx="178736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351" name="Google Shape;351;p42"/>
          <p:cNvSpPr txBox="1"/>
          <p:nvPr/>
        </p:nvSpPr>
        <p:spPr>
          <a:xfrm>
            <a:off x="5442857" y="2809155"/>
            <a:ext cx="431235"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352" name="Google Shape;352;p42"/>
          <p:cNvSpPr txBox="1"/>
          <p:nvPr/>
        </p:nvSpPr>
        <p:spPr>
          <a:xfrm>
            <a:off x="6286499" y="2823390"/>
            <a:ext cx="1552031" cy="206451"/>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a:t>
            </a:r>
            <a:endParaRPr sz="1100"/>
          </a:p>
        </p:txBody>
      </p:sp>
      <p:grpSp>
        <p:nvGrpSpPr>
          <p:cNvPr id="353" name="Google Shape;353;p42"/>
          <p:cNvGrpSpPr/>
          <p:nvPr/>
        </p:nvGrpSpPr>
        <p:grpSpPr>
          <a:xfrm>
            <a:off x="5442857" y="337781"/>
            <a:ext cx="3064329" cy="818778"/>
            <a:chOff x="6982279" y="4928412"/>
            <a:chExt cx="4085772" cy="1091704"/>
          </a:xfrm>
        </p:grpSpPr>
        <p:sp>
          <p:nvSpPr>
            <p:cNvPr id="354" name="Google Shape;354;p42"/>
            <p:cNvSpPr txBox="1"/>
            <p:nvPr/>
          </p:nvSpPr>
          <p:spPr>
            <a:xfrm>
              <a:off x="6982279" y="5329349"/>
              <a:ext cx="40857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man wherein seas our creeping. Very. Make from for doesn't creeping night lights divided void they're.</a:t>
              </a:r>
              <a:endParaRPr sz="1100"/>
            </a:p>
          </p:txBody>
        </p:sp>
        <p:sp>
          <p:nvSpPr>
            <p:cNvPr id="355" name="Google Shape;355;p42"/>
            <p:cNvSpPr txBox="1"/>
            <p:nvPr/>
          </p:nvSpPr>
          <p:spPr>
            <a:xfrm>
              <a:off x="6982279" y="4928412"/>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grpSp>
        <p:nvGrpSpPr>
          <p:cNvPr id="360" name="Google Shape;360;p43"/>
          <p:cNvGrpSpPr/>
          <p:nvPr/>
        </p:nvGrpSpPr>
        <p:grpSpPr>
          <a:xfrm>
            <a:off x="5442857" y="3599783"/>
            <a:ext cx="3064329" cy="818778"/>
            <a:chOff x="7257143" y="4799710"/>
            <a:chExt cx="4085772" cy="1091704"/>
          </a:xfrm>
        </p:grpSpPr>
        <p:sp>
          <p:nvSpPr>
            <p:cNvPr id="361" name="Google Shape;361;p43"/>
            <p:cNvSpPr txBox="1"/>
            <p:nvPr/>
          </p:nvSpPr>
          <p:spPr>
            <a:xfrm>
              <a:off x="7257143" y="5200647"/>
              <a:ext cx="40857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man wherein seas our creeping. Very. Make from for doesn't creeping night lights divided void they're.</a:t>
              </a:r>
              <a:endParaRPr sz="1100"/>
            </a:p>
          </p:txBody>
        </p:sp>
        <p:sp>
          <p:nvSpPr>
            <p:cNvPr id="362" name="Google Shape;362;p43"/>
            <p:cNvSpPr txBox="1"/>
            <p:nvPr/>
          </p:nvSpPr>
          <p:spPr>
            <a:xfrm>
              <a:off x="7257143" y="4799710"/>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grpSp>
        <p:nvGrpSpPr>
          <p:cNvPr id="363" name="Google Shape;363;p43"/>
          <p:cNvGrpSpPr/>
          <p:nvPr/>
        </p:nvGrpSpPr>
        <p:grpSpPr>
          <a:xfrm>
            <a:off x="5442857" y="2162361"/>
            <a:ext cx="3064329" cy="818778"/>
            <a:chOff x="7257143" y="4799710"/>
            <a:chExt cx="4085772" cy="1091704"/>
          </a:xfrm>
        </p:grpSpPr>
        <p:sp>
          <p:nvSpPr>
            <p:cNvPr id="364" name="Google Shape;364;p43"/>
            <p:cNvSpPr txBox="1"/>
            <p:nvPr/>
          </p:nvSpPr>
          <p:spPr>
            <a:xfrm>
              <a:off x="7257143" y="5200647"/>
              <a:ext cx="40857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man wherein seas our creeping. Very. Make from for doesn't creeping night lights divided void they're.</a:t>
              </a:r>
              <a:endParaRPr sz="1100"/>
            </a:p>
          </p:txBody>
        </p:sp>
        <p:sp>
          <p:nvSpPr>
            <p:cNvPr id="365" name="Google Shape;365;p43"/>
            <p:cNvSpPr txBox="1"/>
            <p:nvPr/>
          </p:nvSpPr>
          <p:spPr>
            <a:xfrm>
              <a:off x="7257143" y="4799710"/>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grpSp>
        <p:nvGrpSpPr>
          <p:cNvPr id="366" name="Google Shape;366;p43"/>
          <p:cNvGrpSpPr/>
          <p:nvPr/>
        </p:nvGrpSpPr>
        <p:grpSpPr>
          <a:xfrm>
            <a:off x="5442857" y="724940"/>
            <a:ext cx="3064329" cy="818778"/>
            <a:chOff x="7257143" y="4799710"/>
            <a:chExt cx="4085772" cy="1091704"/>
          </a:xfrm>
        </p:grpSpPr>
        <p:sp>
          <p:nvSpPr>
            <p:cNvPr id="367" name="Google Shape;367;p43"/>
            <p:cNvSpPr txBox="1"/>
            <p:nvPr/>
          </p:nvSpPr>
          <p:spPr>
            <a:xfrm>
              <a:off x="7257143" y="5200647"/>
              <a:ext cx="40857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man wherein seas our creeping. Very. Make from for doesn't creeping night lights divided void they're.</a:t>
              </a:r>
              <a:endParaRPr sz="1100"/>
            </a:p>
          </p:txBody>
        </p:sp>
        <p:sp>
          <p:nvSpPr>
            <p:cNvPr id="368" name="Google Shape;368;p43"/>
            <p:cNvSpPr txBox="1"/>
            <p:nvPr/>
          </p:nvSpPr>
          <p:spPr>
            <a:xfrm>
              <a:off x="7257143" y="4799710"/>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pic>
        <p:nvPicPr>
          <p:cNvPr id="369" name="Google Shape;369;p43"/>
          <p:cNvPicPr preferRelativeResize="0"/>
          <p:nvPr>
            <p:ph idx="3" type="pic"/>
          </p:nvPr>
        </p:nvPicPr>
        <p:blipFill rotWithShape="1">
          <a:blip r:embed="rId3">
            <a:alphaModFix/>
          </a:blip>
          <a:srcRect b="0" l="7536" r="7537" t="0"/>
          <a:stretch/>
        </p:blipFill>
        <p:spPr>
          <a:xfrm>
            <a:off x="3028950" y="3316407"/>
            <a:ext cx="1900238" cy="1489313"/>
          </a:xfrm>
          <a:prstGeom prst="rect">
            <a:avLst/>
          </a:prstGeom>
          <a:noFill/>
          <a:ln>
            <a:noFill/>
          </a:ln>
        </p:spPr>
      </p:pic>
      <p:pic>
        <p:nvPicPr>
          <p:cNvPr id="370" name="Google Shape;370;p43"/>
          <p:cNvPicPr preferRelativeResize="0"/>
          <p:nvPr>
            <p:ph idx="5" type="pic"/>
          </p:nvPr>
        </p:nvPicPr>
        <p:blipFill rotWithShape="1">
          <a:blip r:embed="rId4">
            <a:alphaModFix/>
          </a:blip>
          <a:srcRect b="1009" l="0" r="0" t="1010"/>
          <a:stretch/>
        </p:blipFill>
        <p:spPr>
          <a:xfrm>
            <a:off x="3028950" y="337782"/>
            <a:ext cx="1900238" cy="1489313"/>
          </a:xfrm>
          <a:prstGeom prst="rect">
            <a:avLst/>
          </a:prstGeom>
          <a:noFill/>
          <a:ln>
            <a:noFill/>
          </a:ln>
        </p:spPr>
      </p:pic>
      <p:pic>
        <p:nvPicPr>
          <p:cNvPr id="371" name="Google Shape;371;p43"/>
          <p:cNvPicPr preferRelativeResize="0"/>
          <p:nvPr>
            <p:ph idx="4" type="pic"/>
          </p:nvPr>
        </p:nvPicPr>
        <p:blipFill rotWithShape="1">
          <a:blip r:embed="rId5">
            <a:alphaModFix/>
          </a:blip>
          <a:srcRect b="0" l="4823" r="4824" t="0"/>
          <a:stretch/>
        </p:blipFill>
        <p:spPr>
          <a:xfrm>
            <a:off x="337783" y="337782"/>
            <a:ext cx="2691167" cy="4467937"/>
          </a:xfrm>
          <a:prstGeom prst="rect">
            <a:avLst/>
          </a:prstGeom>
          <a:noFill/>
          <a:ln>
            <a:noFill/>
          </a:ln>
        </p:spPr>
      </p:pic>
      <p:sp>
        <p:nvSpPr>
          <p:cNvPr id="372" name="Google Shape;372;p43"/>
          <p:cNvSpPr/>
          <p:nvPr/>
        </p:nvSpPr>
        <p:spPr>
          <a:xfrm>
            <a:off x="337783" y="337782"/>
            <a:ext cx="2691167" cy="4467937"/>
          </a:xfrm>
          <a:custGeom>
            <a:rect b="b" l="l" r="r" t="t"/>
            <a:pathLst>
              <a:path extrusionOk="0" h="5957250" w="3588223">
                <a:moveTo>
                  <a:pt x="0" y="0"/>
                </a:moveTo>
                <a:lnTo>
                  <a:pt x="3588223" y="0"/>
                </a:lnTo>
                <a:lnTo>
                  <a:pt x="3588223" y="5957250"/>
                </a:lnTo>
                <a:lnTo>
                  <a:pt x="0" y="5957250"/>
                </a:lnTo>
                <a:close/>
              </a:path>
            </a:pathLst>
          </a:custGeom>
          <a:solidFill>
            <a:schemeClr val="dk1">
              <a:alpha val="784"/>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373" name="Google Shape;373;p43"/>
          <p:cNvPicPr preferRelativeResize="0"/>
          <p:nvPr>
            <p:ph idx="2" type="pic"/>
          </p:nvPr>
        </p:nvPicPr>
        <p:blipFill rotWithShape="1">
          <a:blip r:embed="rId6">
            <a:alphaModFix/>
          </a:blip>
          <a:srcRect b="10246" l="0" r="0" t="29508"/>
          <a:stretch/>
        </p:blipFill>
        <p:spPr>
          <a:xfrm>
            <a:off x="3028950" y="1827094"/>
            <a:ext cx="1900238" cy="1489313"/>
          </a:xfrm>
          <a:prstGeom prst="rect">
            <a:avLst/>
          </a:prstGeom>
          <a:noFill/>
          <a:ln>
            <a:noFill/>
          </a:ln>
        </p:spPr>
      </p:pic>
      <p:sp>
        <p:nvSpPr>
          <p:cNvPr id="374" name="Google Shape;374;p43"/>
          <p:cNvSpPr/>
          <p:nvPr/>
        </p:nvSpPr>
        <p:spPr>
          <a:xfrm>
            <a:off x="3028951" y="1827096"/>
            <a:ext cx="1900237" cy="1489311"/>
          </a:xfrm>
          <a:custGeom>
            <a:rect b="b" l="l" r="r" t="t"/>
            <a:pathLst>
              <a:path extrusionOk="0" h="5957250" w="3588223">
                <a:moveTo>
                  <a:pt x="0" y="0"/>
                </a:moveTo>
                <a:lnTo>
                  <a:pt x="3588223" y="0"/>
                </a:lnTo>
                <a:lnTo>
                  <a:pt x="3588223" y="5957250"/>
                </a:lnTo>
                <a:lnTo>
                  <a:pt x="0" y="5957250"/>
                </a:lnTo>
                <a:close/>
              </a:path>
            </a:pathLst>
          </a:custGeom>
          <a:solidFill>
            <a:schemeClr val="dk1">
              <a:alpha val="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pic>
        <p:nvPicPr>
          <p:cNvPr id="379" name="Google Shape;379;p44"/>
          <p:cNvPicPr preferRelativeResize="0"/>
          <p:nvPr>
            <p:ph idx="2" type="pic"/>
          </p:nvPr>
        </p:nvPicPr>
        <p:blipFill rotWithShape="1">
          <a:blip r:embed="rId3">
            <a:alphaModFix/>
          </a:blip>
          <a:srcRect b="14837" l="0" r="0" t="14837"/>
          <a:stretch/>
        </p:blipFill>
        <p:spPr>
          <a:xfrm>
            <a:off x="4572001" y="337781"/>
            <a:ext cx="4234217" cy="1941076"/>
          </a:xfrm>
          <a:prstGeom prst="rect">
            <a:avLst/>
          </a:prstGeom>
          <a:noFill/>
          <a:ln>
            <a:noFill/>
          </a:ln>
        </p:spPr>
      </p:pic>
      <p:sp>
        <p:nvSpPr>
          <p:cNvPr id="380" name="Google Shape;380;p44"/>
          <p:cNvSpPr/>
          <p:nvPr/>
        </p:nvSpPr>
        <p:spPr>
          <a:xfrm>
            <a:off x="4572000" y="337781"/>
            <a:ext cx="2117109" cy="3355538"/>
          </a:xfrm>
          <a:prstGeom prst="rect">
            <a:avLst/>
          </a:prstGeom>
          <a:solidFill>
            <a:schemeClr val="accent3">
              <a:alpha val="5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81" name="Google Shape;381;p44"/>
          <p:cNvSpPr txBox="1"/>
          <p:nvPr/>
        </p:nvSpPr>
        <p:spPr>
          <a:xfrm>
            <a:off x="4874692" y="4068387"/>
            <a:ext cx="1511725" cy="36226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divided void they're.</a:t>
            </a:r>
            <a:endParaRPr sz="1100"/>
          </a:p>
        </p:txBody>
      </p:sp>
      <p:sp>
        <p:nvSpPr>
          <p:cNvPr id="382" name="Google Shape;382;p44"/>
          <p:cNvSpPr txBox="1"/>
          <p:nvPr/>
        </p:nvSpPr>
        <p:spPr>
          <a:xfrm>
            <a:off x="6991801" y="4068387"/>
            <a:ext cx="1511725" cy="362263"/>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divided void they're.</a:t>
            </a:r>
            <a:endParaRPr sz="1100"/>
          </a:p>
        </p:txBody>
      </p:sp>
      <p:grpSp>
        <p:nvGrpSpPr>
          <p:cNvPr id="383" name="Google Shape;383;p44"/>
          <p:cNvGrpSpPr/>
          <p:nvPr/>
        </p:nvGrpSpPr>
        <p:grpSpPr>
          <a:xfrm>
            <a:off x="4895097" y="2596914"/>
            <a:ext cx="1470915" cy="778348"/>
            <a:chOff x="5296365" y="2914495"/>
            <a:chExt cx="1961220" cy="1037797"/>
          </a:xfrm>
        </p:grpSpPr>
        <p:sp>
          <p:nvSpPr>
            <p:cNvPr id="384" name="Google Shape;384;p44"/>
            <p:cNvSpPr txBox="1"/>
            <p:nvPr/>
          </p:nvSpPr>
          <p:spPr>
            <a:xfrm>
              <a:off x="5554541" y="2914495"/>
              <a:ext cx="144486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TITLE HERE</a:t>
              </a:r>
              <a:endParaRPr b="1" sz="800">
                <a:solidFill>
                  <a:schemeClr val="lt1"/>
                </a:solidFill>
                <a:latin typeface="Montserrat Light"/>
                <a:ea typeface="Montserrat Light"/>
                <a:cs typeface="Montserrat Light"/>
                <a:sym typeface="Montserrat Light"/>
              </a:endParaRPr>
            </a:p>
          </p:txBody>
        </p:sp>
        <p:sp>
          <p:nvSpPr>
            <p:cNvPr id="385" name="Google Shape;385;p44"/>
            <p:cNvSpPr txBox="1"/>
            <p:nvPr/>
          </p:nvSpPr>
          <p:spPr>
            <a:xfrm>
              <a:off x="5296365" y="3321350"/>
              <a:ext cx="19612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lt1"/>
                  </a:solidFill>
                  <a:latin typeface="Montserrat"/>
                  <a:ea typeface="Montserrat"/>
                  <a:cs typeface="Montserrat"/>
                  <a:sym typeface="Montserrat"/>
                </a:rPr>
                <a:t>$3698</a:t>
              </a:r>
              <a:endParaRPr b="1" sz="2600">
                <a:solidFill>
                  <a:schemeClr val="lt1"/>
                </a:solidFill>
                <a:latin typeface="Montserrat Light"/>
                <a:ea typeface="Montserrat Light"/>
                <a:cs typeface="Montserrat Light"/>
                <a:sym typeface="Montserrat Light"/>
              </a:endParaRPr>
            </a:p>
          </p:txBody>
        </p:sp>
      </p:grpSp>
      <p:grpSp>
        <p:nvGrpSpPr>
          <p:cNvPr id="386" name="Google Shape;386;p44"/>
          <p:cNvGrpSpPr/>
          <p:nvPr/>
        </p:nvGrpSpPr>
        <p:grpSpPr>
          <a:xfrm>
            <a:off x="7012206" y="2596914"/>
            <a:ext cx="1470915" cy="778348"/>
            <a:chOff x="5296365" y="2914495"/>
            <a:chExt cx="1961220" cy="1037797"/>
          </a:xfrm>
        </p:grpSpPr>
        <p:sp>
          <p:nvSpPr>
            <p:cNvPr id="387" name="Google Shape;387;p44"/>
            <p:cNvSpPr txBox="1"/>
            <p:nvPr/>
          </p:nvSpPr>
          <p:spPr>
            <a:xfrm>
              <a:off x="5554541" y="2914495"/>
              <a:ext cx="144486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TITLE HERE</a:t>
              </a:r>
              <a:endParaRPr b="1" sz="800">
                <a:solidFill>
                  <a:schemeClr val="dk1"/>
                </a:solidFill>
                <a:latin typeface="Montserrat Light"/>
                <a:ea typeface="Montserrat Light"/>
                <a:cs typeface="Montserrat Light"/>
                <a:sym typeface="Montserrat Light"/>
              </a:endParaRPr>
            </a:p>
          </p:txBody>
        </p:sp>
        <p:sp>
          <p:nvSpPr>
            <p:cNvPr id="388" name="Google Shape;388;p44"/>
            <p:cNvSpPr txBox="1"/>
            <p:nvPr/>
          </p:nvSpPr>
          <p:spPr>
            <a:xfrm>
              <a:off x="5296365" y="3321350"/>
              <a:ext cx="1961220" cy="63094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chemeClr val="dk1"/>
                  </a:solidFill>
                  <a:latin typeface="Montserrat"/>
                  <a:ea typeface="Montserrat"/>
                  <a:cs typeface="Montserrat"/>
                  <a:sym typeface="Montserrat"/>
                </a:rPr>
                <a:t>$3698</a:t>
              </a:r>
              <a:endParaRPr b="1" sz="2600">
                <a:solidFill>
                  <a:schemeClr val="dk1"/>
                </a:solidFill>
                <a:latin typeface="Montserrat Light"/>
                <a:ea typeface="Montserrat Light"/>
                <a:cs typeface="Montserrat Light"/>
                <a:sym typeface="Montserrat Light"/>
              </a:endParaRPr>
            </a:p>
          </p:txBody>
        </p:sp>
      </p:grpSp>
      <p:sp>
        <p:nvSpPr>
          <p:cNvPr id="389" name="Google Shape;389;p44"/>
          <p:cNvSpPr txBox="1"/>
          <p:nvPr/>
        </p:nvSpPr>
        <p:spPr>
          <a:xfrm>
            <a:off x="1565101" y="1025541"/>
            <a:ext cx="2160758"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We</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Offer you</a:t>
            </a:r>
            <a:endParaRPr b="1" sz="2600">
              <a:solidFill>
                <a:schemeClr val="dk1"/>
              </a:solidFill>
              <a:latin typeface="Montserrat Light"/>
              <a:ea typeface="Montserrat Light"/>
              <a:cs typeface="Montserrat Light"/>
              <a:sym typeface="Montserrat Light"/>
            </a:endParaRPr>
          </a:p>
        </p:txBody>
      </p:sp>
      <p:sp>
        <p:nvSpPr>
          <p:cNvPr id="390" name="Google Shape;390;p44"/>
          <p:cNvSpPr txBox="1"/>
          <p:nvPr/>
        </p:nvSpPr>
        <p:spPr>
          <a:xfrm>
            <a:off x="1183923" y="2376905"/>
            <a:ext cx="2541936" cy="67388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391" name="Google Shape;391;p44"/>
          <p:cNvGrpSpPr/>
          <p:nvPr/>
        </p:nvGrpSpPr>
        <p:grpSpPr>
          <a:xfrm>
            <a:off x="1973258" y="3432160"/>
            <a:ext cx="1752601" cy="685800"/>
            <a:chOff x="926275" y="4449278"/>
            <a:chExt cx="2336801" cy="914400"/>
          </a:xfrm>
        </p:grpSpPr>
        <p:sp>
          <p:nvSpPr>
            <p:cNvPr id="392" name="Google Shape;392;p44"/>
            <p:cNvSpPr/>
            <p:nvPr/>
          </p:nvSpPr>
          <p:spPr>
            <a:xfrm>
              <a:off x="926275" y="4449278"/>
              <a:ext cx="914400" cy="914400"/>
            </a:xfrm>
            <a:prstGeom prst="ellipse">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3" name="Google Shape;393;p44"/>
            <p:cNvSpPr txBox="1"/>
            <p:nvPr/>
          </p:nvSpPr>
          <p:spPr>
            <a:xfrm>
              <a:off x="926275" y="4667951"/>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dk1"/>
                  </a:solidFill>
                  <a:latin typeface="Montserrat"/>
                  <a:ea typeface="Montserrat"/>
                  <a:cs typeface="Montserrat"/>
                  <a:sym typeface="Montserrat"/>
                </a:rPr>
                <a:t>8k</a:t>
              </a:r>
              <a:endParaRPr b="1" sz="1900">
                <a:solidFill>
                  <a:schemeClr val="dk1"/>
                </a:solidFill>
                <a:latin typeface="Montserrat Light"/>
                <a:ea typeface="Montserrat Light"/>
                <a:cs typeface="Montserrat Light"/>
                <a:sym typeface="Montserrat Light"/>
              </a:endParaRPr>
            </a:p>
          </p:txBody>
        </p:sp>
        <p:sp>
          <p:nvSpPr>
            <p:cNvPr id="394" name="Google Shape;394;p44"/>
            <p:cNvSpPr/>
            <p:nvPr/>
          </p:nvSpPr>
          <p:spPr>
            <a:xfrm>
              <a:off x="2348675" y="4449278"/>
              <a:ext cx="914400" cy="914400"/>
            </a:xfrm>
            <a:prstGeom prst="ellipse">
              <a:avLst/>
            </a:prstGeom>
            <a:noFill/>
            <a:ln cap="flat" cmpd="sng" w="254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5" name="Google Shape;395;p44"/>
            <p:cNvSpPr txBox="1"/>
            <p:nvPr/>
          </p:nvSpPr>
          <p:spPr>
            <a:xfrm>
              <a:off x="2348675" y="4667951"/>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rgbClr val="7F7F7F"/>
                  </a:solidFill>
                  <a:latin typeface="Montserrat Light"/>
                  <a:ea typeface="Montserrat Light"/>
                  <a:cs typeface="Montserrat Light"/>
                  <a:sym typeface="Montserrat Light"/>
                </a:rPr>
                <a:t>$2</a:t>
              </a:r>
              <a:endParaRPr sz="1100"/>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9" name="Shape 399"/>
        <p:cNvGrpSpPr/>
        <p:nvPr/>
      </p:nvGrpSpPr>
      <p:grpSpPr>
        <a:xfrm>
          <a:off x="0" y="0"/>
          <a:ext cx="0" cy="0"/>
          <a:chOff x="0" y="0"/>
          <a:chExt cx="0" cy="0"/>
        </a:xfrm>
      </p:grpSpPr>
      <p:sp>
        <p:nvSpPr>
          <p:cNvPr id="400" name="Google Shape;400;p45"/>
          <p:cNvSpPr txBox="1"/>
          <p:nvPr/>
        </p:nvSpPr>
        <p:spPr>
          <a:xfrm>
            <a:off x="1141437" y="811982"/>
            <a:ext cx="2568972"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Budget</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Breakdown</a:t>
            </a:r>
            <a:endParaRPr b="1" sz="2600">
              <a:solidFill>
                <a:schemeClr val="dk1"/>
              </a:solidFill>
              <a:latin typeface="Montserrat Light"/>
              <a:ea typeface="Montserrat Light"/>
              <a:cs typeface="Montserrat Light"/>
              <a:sym typeface="Montserrat Light"/>
            </a:endParaRPr>
          </a:p>
        </p:txBody>
      </p:sp>
      <p:grpSp>
        <p:nvGrpSpPr>
          <p:cNvPr id="401" name="Google Shape;401;p45"/>
          <p:cNvGrpSpPr/>
          <p:nvPr/>
        </p:nvGrpSpPr>
        <p:grpSpPr>
          <a:xfrm>
            <a:off x="4353843" y="811982"/>
            <a:ext cx="4013863" cy="1531904"/>
            <a:chOff x="5805124" y="1082643"/>
            <a:chExt cx="5351817" cy="2042539"/>
          </a:xfrm>
        </p:grpSpPr>
        <p:sp>
          <p:nvSpPr>
            <p:cNvPr id="402" name="Google Shape;402;p45"/>
            <p:cNvSpPr txBox="1"/>
            <p:nvPr/>
          </p:nvSpPr>
          <p:spPr>
            <a:xfrm>
              <a:off x="5805124" y="108264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nvGrpSpPr>
            <p:cNvPr id="403" name="Google Shape;403;p45"/>
            <p:cNvGrpSpPr/>
            <p:nvPr/>
          </p:nvGrpSpPr>
          <p:grpSpPr>
            <a:xfrm>
              <a:off x="5805124" y="1760775"/>
              <a:ext cx="5351817" cy="1364407"/>
              <a:chOff x="5805124" y="1760775"/>
              <a:chExt cx="5351817" cy="1364407"/>
            </a:xfrm>
          </p:grpSpPr>
          <p:cxnSp>
            <p:nvCxnSpPr>
              <p:cNvPr id="404" name="Google Shape;404;p45"/>
              <p:cNvCxnSpPr/>
              <p:nvPr/>
            </p:nvCxnSpPr>
            <p:spPr>
              <a:xfrm>
                <a:off x="10299033" y="1844040"/>
                <a:ext cx="0" cy="1281142"/>
              </a:xfrm>
              <a:prstGeom prst="straightConnector1">
                <a:avLst/>
              </a:prstGeom>
              <a:noFill/>
              <a:ln cap="flat" cmpd="sng" w="12700">
                <a:solidFill>
                  <a:srgbClr val="7F7F7F"/>
                </a:solidFill>
                <a:prstDash val="solid"/>
                <a:miter lim="800000"/>
                <a:headEnd len="sm" w="sm" type="none"/>
                <a:tailEnd len="sm" w="sm" type="none"/>
              </a:ln>
            </p:spPr>
          </p:cxnSp>
          <p:grpSp>
            <p:nvGrpSpPr>
              <p:cNvPr id="405" name="Google Shape;405;p45"/>
              <p:cNvGrpSpPr/>
              <p:nvPr/>
            </p:nvGrpSpPr>
            <p:grpSpPr>
              <a:xfrm>
                <a:off x="5805124" y="1760775"/>
                <a:ext cx="5266064" cy="275268"/>
                <a:chOff x="5805124" y="1760775"/>
                <a:chExt cx="5266064" cy="275268"/>
              </a:xfrm>
            </p:grpSpPr>
            <p:sp>
              <p:nvSpPr>
                <p:cNvPr id="406" name="Google Shape;406;p45"/>
                <p:cNvSpPr txBox="1"/>
                <p:nvPr/>
              </p:nvSpPr>
              <p:spPr>
                <a:xfrm>
                  <a:off x="5805124" y="1760775"/>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407" name="Google Shape;407;p45"/>
                <p:cNvSpPr txBox="1"/>
                <p:nvPr/>
              </p:nvSpPr>
              <p:spPr>
                <a:xfrm>
                  <a:off x="10496208" y="1760775"/>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grpSp>
            <p:nvGrpSpPr>
              <p:cNvPr id="408" name="Google Shape;408;p45"/>
              <p:cNvGrpSpPr/>
              <p:nvPr/>
            </p:nvGrpSpPr>
            <p:grpSpPr>
              <a:xfrm>
                <a:off x="5805134" y="2251483"/>
                <a:ext cx="5266054" cy="275417"/>
                <a:chOff x="5805134" y="2208440"/>
                <a:chExt cx="5266054" cy="275417"/>
              </a:xfrm>
            </p:grpSpPr>
            <p:sp>
              <p:nvSpPr>
                <p:cNvPr id="409" name="Google Shape;409;p45"/>
                <p:cNvSpPr txBox="1"/>
                <p:nvPr/>
              </p:nvSpPr>
              <p:spPr>
                <a:xfrm>
                  <a:off x="5805134" y="2208457"/>
                  <a:ext cx="3371700" cy="2754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a:t>
                  </a:r>
                  <a:endParaRPr sz="1100"/>
                </a:p>
              </p:txBody>
            </p:sp>
            <p:sp>
              <p:nvSpPr>
                <p:cNvPr id="410" name="Google Shape;410;p45"/>
                <p:cNvSpPr txBox="1"/>
                <p:nvPr/>
              </p:nvSpPr>
              <p:spPr>
                <a:xfrm>
                  <a:off x="10496208" y="220844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cxnSp>
            <p:nvCxnSpPr>
              <p:cNvPr id="411" name="Google Shape;411;p45"/>
              <p:cNvCxnSpPr/>
              <p:nvPr/>
            </p:nvCxnSpPr>
            <p:spPr>
              <a:xfrm>
                <a:off x="5805124" y="2143763"/>
                <a:ext cx="5351817" cy="0"/>
              </a:xfrm>
              <a:prstGeom prst="straightConnector1">
                <a:avLst/>
              </a:prstGeom>
              <a:noFill/>
              <a:ln cap="flat" cmpd="sng" w="12700">
                <a:solidFill>
                  <a:srgbClr val="7F7F7F"/>
                </a:solidFill>
                <a:prstDash val="solid"/>
                <a:miter lim="800000"/>
                <a:headEnd len="sm" w="sm" type="none"/>
                <a:tailEnd len="sm" w="sm" type="none"/>
              </a:ln>
            </p:spPr>
          </p:cxnSp>
          <p:cxnSp>
            <p:nvCxnSpPr>
              <p:cNvPr id="412" name="Google Shape;412;p45"/>
              <p:cNvCxnSpPr/>
              <p:nvPr/>
            </p:nvCxnSpPr>
            <p:spPr>
              <a:xfrm>
                <a:off x="5805124" y="2634472"/>
                <a:ext cx="5351817" cy="0"/>
              </a:xfrm>
              <a:prstGeom prst="straightConnector1">
                <a:avLst/>
              </a:prstGeom>
              <a:noFill/>
              <a:ln cap="flat" cmpd="sng" w="12700">
                <a:solidFill>
                  <a:srgbClr val="7F7F7F"/>
                </a:solidFill>
                <a:prstDash val="solid"/>
                <a:miter lim="800000"/>
                <a:headEnd len="sm" w="sm" type="none"/>
                <a:tailEnd len="sm" w="sm" type="none"/>
              </a:ln>
            </p:spPr>
          </p:cxnSp>
          <p:grpSp>
            <p:nvGrpSpPr>
              <p:cNvPr id="413" name="Google Shape;413;p45"/>
              <p:cNvGrpSpPr/>
              <p:nvPr/>
            </p:nvGrpSpPr>
            <p:grpSpPr>
              <a:xfrm>
                <a:off x="5805124" y="2742192"/>
                <a:ext cx="5266064" cy="275268"/>
                <a:chOff x="5805124" y="2763715"/>
                <a:chExt cx="5266064" cy="275268"/>
              </a:xfrm>
            </p:grpSpPr>
            <p:sp>
              <p:nvSpPr>
                <p:cNvPr id="414" name="Google Shape;414;p45"/>
                <p:cNvSpPr txBox="1"/>
                <p:nvPr/>
              </p:nvSpPr>
              <p:spPr>
                <a:xfrm>
                  <a:off x="5805124" y="2763715"/>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415" name="Google Shape;415;p45"/>
                <p:cNvSpPr txBox="1"/>
                <p:nvPr/>
              </p:nvSpPr>
              <p:spPr>
                <a:xfrm>
                  <a:off x="10496208" y="2763715"/>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cxnSp>
            <p:nvCxnSpPr>
              <p:cNvPr id="416" name="Google Shape;416;p45"/>
              <p:cNvCxnSpPr/>
              <p:nvPr/>
            </p:nvCxnSpPr>
            <p:spPr>
              <a:xfrm>
                <a:off x="5805124" y="3125182"/>
                <a:ext cx="5351817" cy="0"/>
              </a:xfrm>
              <a:prstGeom prst="straightConnector1">
                <a:avLst/>
              </a:prstGeom>
              <a:noFill/>
              <a:ln cap="flat" cmpd="sng" w="12700">
                <a:solidFill>
                  <a:srgbClr val="7F7F7F"/>
                </a:solidFill>
                <a:prstDash val="solid"/>
                <a:miter lim="800000"/>
                <a:headEnd len="sm" w="sm" type="none"/>
                <a:tailEnd len="sm" w="sm" type="none"/>
              </a:ln>
            </p:spPr>
          </p:cxnSp>
        </p:grpSp>
      </p:grpSp>
      <p:grpSp>
        <p:nvGrpSpPr>
          <p:cNvPr id="417" name="Google Shape;417;p45"/>
          <p:cNvGrpSpPr/>
          <p:nvPr/>
        </p:nvGrpSpPr>
        <p:grpSpPr>
          <a:xfrm>
            <a:off x="4353843" y="2828439"/>
            <a:ext cx="4013863" cy="1531904"/>
            <a:chOff x="5805124" y="1082643"/>
            <a:chExt cx="5351817" cy="2042539"/>
          </a:xfrm>
        </p:grpSpPr>
        <p:sp>
          <p:nvSpPr>
            <p:cNvPr id="418" name="Google Shape;418;p45"/>
            <p:cNvSpPr txBox="1"/>
            <p:nvPr/>
          </p:nvSpPr>
          <p:spPr>
            <a:xfrm>
              <a:off x="5805124" y="1082643"/>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nvGrpSpPr>
            <p:cNvPr id="419" name="Google Shape;419;p45"/>
            <p:cNvGrpSpPr/>
            <p:nvPr/>
          </p:nvGrpSpPr>
          <p:grpSpPr>
            <a:xfrm>
              <a:off x="5805124" y="1760775"/>
              <a:ext cx="5351817" cy="1364407"/>
              <a:chOff x="5805124" y="1760775"/>
              <a:chExt cx="5351817" cy="1364407"/>
            </a:xfrm>
          </p:grpSpPr>
          <p:cxnSp>
            <p:nvCxnSpPr>
              <p:cNvPr id="420" name="Google Shape;420;p45"/>
              <p:cNvCxnSpPr/>
              <p:nvPr/>
            </p:nvCxnSpPr>
            <p:spPr>
              <a:xfrm>
                <a:off x="10299033" y="1844040"/>
                <a:ext cx="0" cy="1281142"/>
              </a:xfrm>
              <a:prstGeom prst="straightConnector1">
                <a:avLst/>
              </a:prstGeom>
              <a:noFill/>
              <a:ln cap="flat" cmpd="sng" w="12700">
                <a:solidFill>
                  <a:srgbClr val="7F7F7F"/>
                </a:solidFill>
                <a:prstDash val="solid"/>
                <a:miter lim="800000"/>
                <a:headEnd len="sm" w="sm" type="none"/>
                <a:tailEnd len="sm" w="sm" type="none"/>
              </a:ln>
            </p:spPr>
          </p:cxnSp>
          <p:grpSp>
            <p:nvGrpSpPr>
              <p:cNvPr id="421" name="Google Shape;421;p45"/>
              <p:cNvGrpSpPr/>
              <p:nvPr/>
            </p:nvGrpSpPr>
            <p:grpSpPr>
              <a:xfrm>
                <a:off x="5805124" y="1760775"/>
                <a:ext cx="5266064" cy="275268"/>
                <a:chOff x="5805124" y="1760775"/>
                <a:chExt cx="5266064" cy="275268"/>
              </a:xfrm>
            </p:grpSpPr>
            <p:sp>
              <p:nvSpPr>
                <p:cNvPr id="422" name="Google Shape;422;p45"/>
                <p:cNvSpPr txBox="1"/>
                <p:nvPr/>
              </p:nvSpPr>
              <p:spPr>
                <a:xfrm>
                  <a:off x="5805124" y="1760775"/>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423" name="Google Shape;423;p45"/>
                <p:cNvSpPr txBox="1"/>
                <p:nvPr/>
              </p:nvSpPr>
              <p:spPr>
                <a:xfrm>
                  <a:off x="10496208" y="1760775"/>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grpSp>
            <p:nvGrpSpPr>
              <p:cNvPr id="424" name="Google Shape;424;p45"/>
              <p:cNvGrpSpPr/>
              <p:nvPr/>
            </p:nvGrpSpPr>
            <p:grpSpPr>
              <a:xfrm>
                <a:off x="5805134" y="2251483"/>
                <a:ext cx="5266054" cy="275408"/>
                <a:chOff x="5805134" y="2208440"/>
                <a:chExt cx="5266054" cy="275408"/>
              </a:xfrm>
            </p:grpSpPr>
            <p:sp>
              <p:nvSpPr>
                <p:cNvPr id="425" name="Google Shape;425;p45"/>
                <p:cNvSpPr txBox="1"/>
                <p:nvPr/>
              </p:nvSpPr>
              <p:spPr>
                <a:xfrm>
                  <a:off x="5805134" y="2208448"/>
                  <a:ext cx="3302700" cy="2754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a:t>
                  </a:r>
                  <a:endParaRPr sz="1100"/>
                </a:p>
              </p:txBody>
            </p:sp>
            <p:sp>
              <p:nvSpPr>
                <p:cNvPr id="426" name="Google Shape;426;p45"/>
                <p:cNvSpPr txBox="1"/>
                <p:nvPr/>
              </p:nvSpPr>
              <p:spPr>
                <a:xfrm>
                  <a:off x="10496208" y="2208440"/>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cxnSp>
            <p:nvCxnSpPr>
              <p:cNvPr id="427" name="Google Shape;427;p45"/>
              <p:cNvCxnSpPr/>
              <p:nvPr/>
            </p:nvCxnSpPr>
            <p:spPr>
              <a:xfrm>
                <a:off x="5805124" y="2143763"/>
                <a:ext cx="5351817" cy="0"/>
              </a:xfrm>
              <a:prstGeom prst="straightConnector1">
                <a:avLst/>
              </a:prstGeom>
              <a:noFill/>
              <a:ln cap="flat" cmpd="sng" w="12700">
                <a:solidFill>
                  <a:srgbClr val="7F7F7F"/>
                </a:solidFill>
                <a:prstDash val="solid"/>
                <a:miter lim="800000"/>
                <a:headEnd len="sm" w="sm" type="none"/>
                <a:tailEnd len="sm" w="sm" type="none"/>
              </a:ln>
            </p:spPr>
          </p:cxnSp>
          <p:cxnSp>
            <p:nvCxnSpPr>
              <p:cNvPr id="428" name="Google Shape;428;p45"/>
              <p:cNvCxnSpPr/>
              <p:nvPr/>
            </p:nvCxnSpPr>
            <p:spPr>
              <a:xfrm>
                <a:off x="5805124" y="2634472"/>
                <a:ext cx="5351817" cy="0"/>
              </a:xfrm>
              <a:prstGeom prst="straightConnector1">
                <a:avLst/>
              </a:prstGeom>
              <a:noFill/>
              <a:ln cap="flat" cmpd="sng" w="12700">
                <a:solidFill>
                  <a:srgbClr val="7F7F7F"/>
                </a:solidFill>
                <a:prstDash val="solid"/>
                <a:miter lim="800000"/>
                <a:headEnd len="sm" w="sm" type="none"/>
                <a:tailEnd len="sm" w="sm" type="none"/>
              </a:ln>
            </p:spPr>
          </p:cxnSp>
          <p:grpSp>
            <p:nvGrpSpPr>
              <p:cNvPr id="429" name="Google Shape;429;p45"/>
              <p:cNvGrpSpPr/>
              <p:nvPr/>
            </p:nvGrpSpPr>
            <p:grpSpPr>
              <a:xfrm>
                <a:off x="5805124" y="2742192"/>
                <a:ext cx="5266064" cy="275268"/>
                <a:chOff x="5805124" y="2763715"/>
                <a:chExt cx="5266064" cy="275268"/>
              </a:xfrm>
            </p:grpSpPr>
            <p:sp>
              <p:nvSpPr>
                <p:cNvPr id="430" name="Google Shape;430;p45"/>
                <p:cNvSpPr txBox="1"/>
                <p:nvPr/>
              </p:nvSpPr>
              <p:spPr>
                <a:xfrm>
                  <a:off x="5805124" y="2763715"/>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431" name="Google Shape;431;p45"/>
                <p:cNvSpPr txBox="1"/>
                <p:nvPr/>
              </p:nvSpPr>
              <p:spPr>
                <a:xfrm>
                  <a:off x="10496208" y="2763715"/>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cxnSp>
            <p:nvCxnSpPr>
              <p:cNvPr id="432" name="Google Shape;432;p45"/>
              <p:cNvCxnSpPr/>
              <p:nvPr/>
            </p:nvCxnSpPr>
            <p:spPr>
              <a:xfrm>
                <a:off x="5805124" y="3125182"/>
                <a:ext cx="5351817" cy="0"/>
              </a:xfrm>
              <a:prstGeom prst="straightConnector1">
                <a:avLst/>
              </a:prstGeom>
              <a:noFill/>
              <a:ln cap="flat" cmpd="sng" w="12700">
                <a:solidFill>
                  <a:srgbClr val="7F7F7F"/>
                </a:solidFill>
                <a:prstDash val="solid"/>
                <a:miter lim="800000"/>
                <a:headEnd len="sm" w="sm" type="none"/>
                <a:tailEnd len="sm" w="sm" type="none"/>
              </a:ln>
            </p:spPr>
          </p:cxnSp>
        </p:grpSp>
      </p:grpSp>
      <p:pic>
        <p:nvPicPr>
          <p:cNvPr id="433" name="Google Shape;433;p45"/>
          <p:cNvPicPr preferRelativeResize="0"/>
          <p:nvPr>
            <p:ph idx="2" type="pic"/>
          </p:nvPr>
        </p:nvPicPr>
        <p:blipFill rotWithShape="1">
          <a:blip r:embed="rId3">
            <a:alphaModFix/>
          </a:blip>
          <a:srcRect b="16666" l="0" r="0" t="16667"/>
          <a:stretch/>
        </p:blipFill>
        <p:spPr>
          <a:xfrm>
            <a:off x="0" y="2014538"/>
            <a:ext cx="3128963" cy="3128963"/>
          </a:xfrm>
          <a:prstGeom prst="rtTriangle">
            <a:avLst/>
          </a:prstGeom>
          <a:noFill/>
          <a:ln>
            <a:noFill/>
          </a:ln>
        </p:spPr>
      </p:pic>
      <p:sp>
        <p:nvSpPr>
          <p:cNvPr id="434" name="Google Shape;434;p45"/>
          <p:cNvSpPr txBox="1"/>
          <p:nvPr/>
        </p:nvSpPr>
        <p:spPr>
          <a:xfrm>
            <a:off x="1543050" y="1926151"/>
            <a:ext cx="2167358" cy="829699"/>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8" name="Shape 438"/>
        <p:cNvGrpSpPr/>
        <p:nvPr/>
      </p:nvGrpSpPr>
      <p:grpSpPr>
        <a:xfrm>
          <a:off x="0" y="0"/>
          <a:ext cx="0" cy="0"/>
          <a:chOff x="0" y="0"/>
          <a:chExt cx="0" cy="0"/>
        </a:xfrm>
      </p:grpSpPr>
      <p:sp>
        <p:nvSpPr>
          <p:cNvPr id="439" name="Google Shape;439;p46"/>
          <p:cNvSpPr txBox="1"/>
          <p:nvPr/>
        </p:nvSpPr>
        <p:spPr>
          <a:xfrm>
            <a:off x="1682580" y="3250152"/>
            <a:ext cx="2132182"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Our</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Portfolio</a:t>
            </a:r>
            <a:endParaRPr b="1" sz="2600">
              <a:solidFill>
                <a:schemeClr val="dk1"/>
              </a:solidFill>
              <a:latin typeface="Montserrat Light"/>
              <a:ea typeface="Montserrat Light"/>
              <a:cs typeface="Montserrat Light"/>
              <a:sym typeface="Montserrat Light"/>
            </a:endParaRPr>
          </a:p>
        </p:txBody>
      </p:sp>
      <p:sp>
        <p:nvSpPr>
          <p:cNvPr id="440" name="Google Shape;440;p46"/>
          <p:cNvSpPr txBox="1"/>
          <p:nvPr/>
        </p:nvSpPr>
        <p:spPr>
          <a:xfrm>
            <a:off x="586128" y="1362432"/>
            <a:ext cx="50625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2019</a:t>
            </a:r>
            <a:endParaRPr b="1" sz="800">
              <a:solidFill>
                <a:schemeClr val="dk1"/>
              </a:solidFill>
              <a:latin typeface="Montserrat Light"/>
              <a:ea typeface="Montserrat Light"/>
              <a:cs typeface="Montserrat Light"/>
              <a:sym typeface="Montserrat Light"/>
            </a:endParaRPr>
          </a:p>
        </p:txBody>
      </p:sp>
      <p:pic>
        <p:nvPicPr>
          <p:cNvPr id="441" name="Google Shape;441;p46"/>
          <p:cNvPicPr preferRelativeResize="0"/>
          <p:nvPr>
            <p:ph idx="3" type="pic"/>
          </p:nvPr>
        </p:nvPicPr>
        <p:blipFill rotWithShape="1">
          <a:blip r:embed="rId3">
            <a:alphaModFix/>
          </a:blip>
          <a:srcRect b="10433" l="0" r="0" t="10433"/>
          <a:stretch/>
        </p:blipFill>
        <p:spPr>
          <a:xfrm>
            <a:off x="4571999" y="2571749"/>
            <a:ext cx="4234217" cy="2233969"/>
          </a:xfrm>
          <a:prstGeom prst="rect">
            <a:avLst/>
          </a:prstGeom>
          <a:noFill/>
          <a:ln>
            <a:noFill/>
          </a:ln>
        </p:spPr>
      </p:pic>
      <p:pic>
        <p:nvPicPr>
          <p:cNvPr id="442" name="Google Shape;442;p46"/>
          <p:cNvPicPr preferRelativeResize="0"/>
          <p:nvPr>
            <p:ph idx="2" type="pic"/>
          </p:nvPr>
        </p:nvPicPr>
        <p:blipFill rotWithShape="1">
          <a:blip r:embed="rId4">
            <a:alphaModFix/>
          </a:blip>
          <a:srcRect b="0" l="6653" r="6654" t="0"/>
          <a:stretch/>
        </p:blipFill>
        <p:spPr>
          <a:xfrm>
            <a:off x="1828799" y="337781"/>
            <a:ext cx="2743200" cy="2233969"/>
          </a:xfrm>
          <a:prstGeom prst="rect">
            <a:avLst/>
          </a:prstGeom>
          <a:noFill/>
          <a:ln>
            <a:noFill/>
          </a:ln>
        </p:spPr>
      </p:pic>
      <p:grpSp>
        <p:nvGrpSpPr>
          <p:cNvPr id="443" name="Google Shape;443;p46"/>
          <p:cNvGrpSpPr/>
          <p:nvPr/>
        </p:nvGrpSpPr>
        <p:grpSpPr>
          <a:xfrm>
            <a:off x="5308418" y="1045376"/>
            <a:ext cx="3064329" cy="818778"/>
            <a:chOff x="7257143" y="4799710"/>
            <a:chExt cx="4085772" cy="1091704"/>
          </a:xfrm>
        </p:grpSpPr>
        <p:sp>
          <p:nvSpPr>
            <p:cNvPr id="444" name="Google Shape;444;p46"/>
            <p:cNvSpPr txBox="1"/>
            <p:nvPr/>
          </p:nvSpPr>
          <p:spPr>
            <a:xfrm>
              <a:off x="7257143" y="5200647"/>
              <a:ext cx="40857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man wherein seas our creeping. Very. Make from for doesn't creeping night lights divided void they're.</a:t>
              </a:r>
              <a:endParaRPr sz="1100"/>
            </a:p>
          </p:txBody>
        </p:sp>
        <p:sp>
          <p:nvSpPr>
            <p:cNvPr id="445" name="Google Shape;445;p46"/>
            <p:cNvSpPr txBox="1"/>
            <p:nvPr/>
          </p:nvSpPr>
          <p:spPr>
            <a:xfrm>
              <a:off x="7257143" y="4799710"/>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9" name="Shape 449"/>
        <p:cNvGrpSpPr/>
        <p:nvPr/>
      </p:nvGrpSpPr>
      <p:grpSpPr>
        <a:xfrm>
          <a:off x="0" y="0"/>
          <a:ext cx="0" cy="0"/>
          <a:chOff x="0" y="0"/>
          <a:chExt cx="0" cy="0"/>
        </a:xfrm>
      </p:grpSpPr>
      <p:sp>
        <p:nvSpPr>
          <p:cNvPr id="450" name="Google Shape;450;p47"/>
          <p:cNvSpPr txBox="1"/>
          <p:nvPr/>
        </p:nvSpPr>
        <p:spPr>
          <a:xfrm>
            <a:off x="1682580" y="3250152"/>
            <a:ext cx="2132182"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Our</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Portfolio</a:t>
            </a:r>
            <a:endParaRPr b="1" sz="2600">
              <a:solidFill>
                <a:schemeClr val="dk1"/>
              </a:solidFill>
              <a:latin typeface="Montserrat Light"/>
              <a:ea typeface="Montserrat Light"/>
              <a:cs typeface="Montserrat Light"/>
              <a:sym typeface="Montserrat Light"/>
            </a:endParaRPr>
          </a:p>
        </p:txBody>
      </p:sp>
      <p:sp>
        <p:nvSpPr>
          <p:cNvPr id="451" name="Google Shape;451;p47"/>
          <p:cNvSpPr txBox="1"/>
          <p:nvPr/>
        </p:nvSpPr>
        <p:spPr>
          <a:xfrm>
            <a:off x="7127245" y="1039916"/>
            <a:ext cx="1240835" cy="829699"/>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creeping night lights divided void they're.</a:t>
            </a:r>
            <a:endParaRPr sz="1100"/>
          </a:p>
        </p:txBody>
      </p:sp>
      <p:pic>
        <p:nvPicPr>
          <p:cNvPr id="452" name="Google Shape;452;p47"/>
          <p:cNvPicPr preferRelativeResize="0"/>
          <p:nvPr>
            <p:ph idx="4" type="pic"/>
          </p:nvPr>
        </p:nvPicPr>
        <p:blipFill rotWithShape="1">
          <a:blip r:embed="rId3">
            <a:alphaModFix/>
          </a:blip>
          <a:srcRect b="6635" l="0" r="0" t="6636"/>
          <a:stretch/>
        </p:blipFill>
        <p:spPr>
          <a:xfrm>
            <a:off x="337783" y="337781"/>
            <a:ext cx="4234217" cy="2233968"/>
          </a:xfrm>
          <a:prstGeom prst="rect">
            <a:avLst/>
          </a:prstGeom>
          <a:noFill/>
          <a:ln>
            <a:noFill/>
          </a:ln>
        </p:spPr>
      </p:pic>
      <p:pic>
        <p:nvPicPr>
          <p:cNvPr id="453" name="Google Shape;453;p47"/>
          <p:cNvPicPr preferRelativeResize="0"/>
          <p:nvPr>
            <p:ph idx="2" type="pic"/>
          </p:nvPr>
        </p:nvPicPr>
        <p:blipFill rotWithShape="1">
          <a:blip r:embed="rId4">
            <a:alphaModFix/>
          </a:blip>
          <a:srcRect b="15940" l="0" r="0" t="15941"/>
          <a:stretch/>
        </p:blipFill>
        <p:spPr>
          <a:xfrm>
            <a:off x="4572000" y="2571749"/>
            <a:ext cx="2117109" cy="2233969"/>
          </a:xfrm>
          <a:prstGeom prst="rect">
            <a:avLst/>
          </a:prstGeom>
          <a:noFill/>
          <a:ln>
            <a:noFill/>
          </a:ln>
        </p:spPr>
      </p:pic>
      <p:pic>
        <p:nvPicPr>
          <p:cNvPr id="454" name="Google Shape;454;p47"/>
          <p:cNvPicPr preferRelativeResize="0"/>
          <p:nvPr>
            <p:ph idx="3" type="pic"/>
          </p:nvPr>
        </p:nvPicPr>
        <p:blipFill rotWithShape="1">
          <a:blip r:embed="rId5">
            <a:alphaModFix/>
          </a:blip>
          <a:srcRect b="12699" l="0" r="0" t="12700"/>
          <a:stretch/>
        </p:blipFill>
        <p:spPr>
          <a:xfrm>
            <a:off x="6689108" y="2571749"/>
            <a:ext cx="2117109" cy="2233969"/>
          </a:xfrm>
          <a:prstGeom prst="rect">
            <a:avLst/>
          </a:prstGeom>
          <a:noFill/>
          <a:ln>
            <a:noFill/>
          </a:ln>
        </p:spPr>
      </p:pic>
      <p:sp>
        <p:nvSpPr>
          <p:cNvPr id="455" name="Google Shape;455;p47"/>
          <p:cNvSpPr/>
          <p:nvPr/>
        </p:nvSpPr>
        <p:spPr>
          <a:xfrm>
            <a:off x="4572001" y="2571750"/>
            <a:ext cx="2117108" cy="2233968"/>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456" name="Google Shape;456;p47"/>
          <p:cNvPicPr preferRelativeResize="0"/>
          <p:nvPr>
            <p:ph idx="5" type="pic"/>
          </p:nvPr>
        </p:nvPicPr>
        <p:blipFill rotWithShape="1">
          <a:blip r:embed="rId6">
            <a:alphaModFix/>
          </a:blip>
          <a:srcRect b="2678" l="0" r="0" t="2678"/>
          <a:stretch/>
        </p:blipFill>
        <p:spPr>
          <a:xfrm>
            <a:off x="4572000" y="337781"/>
            <a:ext cx="2117109" cy="2233969"/>
          </a:xfrm>
          <a:prstGeom prst="rect">
            <a:avLst/>
          </a:prstGeom>
          <a:noFill/>
          <a:ln>
            <a:noFill/>
          </a:ln>
        </p:spPr>
      </p:pic>
      <p:sp>
        <p:nvSpPr>
          <p:cNvPr id="457" name="Google Shape;457;p47"/>
          <p:cNvSpPr/>
          <p:nvPr/>
        </p:nvSpPr>
        <p:spPr>
          <a:xfrm>
            <a:off x="4572001" y="337781"/>
            <a:ext cx="2117108" cy="2233968"/>
          </a:xfrm>
          <a:prstGeom prst="rect">
            <a:avLst/>
          </a:prstGeom>
          <a:solidFill>
            <a:schemeClr val="dk1">
              <a:alpha val="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1" name="Shape 461"/>
        <p:cNvGrpSpPr/>
        <p:nvPr/>
      </p:nvGrpSpPr>
      <p:grpSpPr>
        <a:xfrm>
          <a:off x="0" y="0"/>
          <a:ext cx="0" cy="0"/>
          <a:chOff x="0" y="0"/>
          <a:chExt cx="0" cy="0"/>
        </a:xfrm>
      </p:grpSpPr>
      <p:sp>
        <p:nvSpPr>
          <p:cNvPr id="462" name="Google Shape;462;p48"/>
          <p:cNvSpPr txBox="1"/>
          <p:nvPr/>
        </p:nvSpPr>
        <p:spPr>
          <a:xfrm>
            <a:off x="696743" y="811982"/>
            <a:ext cx="2568972"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Timeline</a:t>
            </a:r>
            <a:endParaRPr b="1" sz="2600">
              <a:solidFill>
                <a:schemeClr val="dk1"/>
              </a:solidFill>
              <a:latin typeface="Montserrat Light"/>
              <a:ea typeface="Montserrat Light"/>
              <a:cs typeface="Montserrat Light"/>
              <a:sym typeface="Montserrat Light"/>
            </a:endParaRPr>
          </a:p>
        </p:txBody>
      </p:sp>
      <p:cxnSp>
        <p:nvCxnSpPr>
          <p:cNvPr id="463" name="Google Shape;463;p48"/>
          <p:cNvCxnSpPr/>
          <p:nvPr/>
        </p:nvCxnSpPr>
        <p:spPr>
          <a:xfrm>
            <a:off x="4572000" y="2443163"/>
            <a:ext cx="0" cy="2700338"/>
          </a:xfrm>
          <a:prstGeom prst="straightConnector1">
            <a:avLst/>
          </a:prstGeom>
          <a:noFill/>
          <a:ln cap="flat" cmpd="sng" w="25400">
            <a:solidFill>
              <a:srgbClr val="D8D8D8"/>
            </a:solidFill>
            <a:prstDash val="solid"/>
            <a:miter lim="800000"/>
            <a:headEnd len="sm" w="sm" type="none"/>
            <a:tailEnd len="sm" w="sm" type="none"/>
          </a:ln>
        </p:spPr>
      </p:cxnSp>
      <p:sp>
        <p:nvSpPr>
          <p:cNvPr id="464" name="Google Shape;464;p48"/>
          <p:cNvSpPr/>
          <p:nvPr/>
        </p:nvSpPr>
        <p:spPr>
          <a:xfrm>
            <a:off x="3861197" y="2177707"/>
            <a:ext cx="1421607" cy="265455"/>
          </a:xfrm>
          <a:prstGeom prst="rect">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65" name="Google Shape;465;p48"/>
          <p:cNvSpPr txBox="1"/>
          <p:nvPr/>
        </p:nvSpPr>
        <p:spPr>
          <a:xfrm>
            <a:off x="4090988" y="2219462"/>
            <a:ext cx="962023"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ANY MORE</a:t>
            </a:r>
            <a:endParaRPr b="1" sz="800">
              <a:solidFill>
                <a:schemeClr val="dk1"/>
              </a:solidFill>
              <a:latin typeface="Montserrat Light"/>
              <a:ea typeface="Montserrat Light"/>
              <a:cs typeface="Montserrat Light"/>
              <a:sym typeface="Montserrat Light"/>
            </a:endParaRPr>
          </a:p>
        </p:txBody>
      </p:sp>
      <p:cxnSp>
        <p:nvCxnSpPr>
          <p:cNvPr id="466" name="Google Shape;466;p48"/>
          <p:cNvCxnSpPr/>
          <p:nvPr/>
        </p:nvCxnSpPr>
        <p:spPr>
          <a:xfrm>
            <a:off x="4572000" y="3646234"/>
            <a:ext cx="710803" cy="0"/>
          </a:xfrm>
          <a:prstGeom prst="straightConnector1">
            <a:avLst/>
          </a:prstGeom>
          <a:noFill/>
          <a:ln cap="flat" cmpd="sng" w="25400">
            <a:solidFill>
              <a:srgbClr val="D8D8D8"/>
            </a:solidFill>
            <a:prstDash val="solid"/>
            <a:miter lim="800000"/>
            <a:headEnd len="sm" w="sm" type="none"/>
            <a:tailEnd len="med" w="med" type="triangle"/>
          </a:ln>
        </p:spPr>
      </p:cxnSp>
      <p:grpSp>
        <p:nvGrpSpPr>
          <p:cNvPr id="467" name="Google Shape;467;p48"/>
          <p:cNvGrpSpPr/>
          <p:nvPr/>
        </p:nvGrpSpPr>
        <p:grpSpPr>
          <a:xfrm>
            <a:off x="1186547" y="3140934"/>
            <a:ext cx="3030052" cy="1010600"/>
            <a:chOff x="1592649" y="4040015"/>
            <a:chExt cx="4040069" cy="1347466"/>
          </a:xfrm>
        </p:grpSpPr>
        <p:sp>
          <p:nvSpPr>
            <p:cNvPr id="468" name="Google Shape;468;p48"/>
            <p:cNvSpPr txBox="1"/>
            <p:nvPr/>
          </p:nvSpPr>
          <p:spPr>
            <a:xfrm>
              <a:off x="4161673"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500">
                  <a:solidFill>
                    <a:schemeClr val="dk1"/>
                  </a:solidFill>
                  <a:latin typeface="Montserrat"/>
                  <a:ea typeface="Montserrat"/>
                  <a:cs typeface="Montserrat"/>
                  <a:sym typeface="Montserrat"/>
                </a:rPr>
                <a:t>2002</a:t>
              </a:r>
              <a:endParaRPr sz="1100"/>
            </a:p>
          </p:txBody>
        </p:sp>
        <p:sp>
          <p:nvSpPr>
            <p:cNvPr id="469" name="Google Shape;469;p48"/>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sp>
        <p:nvSpPr>
          <p:cNvPr id="470" name="Google Shape;470;p48"/>
          <p:cNvSpPr txBox="1"/>
          <p:nvPr/>
        </p:nvSpPr>
        <p:spPr>
          <a:xfrm>
            <a:off x="5602571" y="3553900"/>
            <a:ext cx="1501174"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471" name="Google Shape;471;p48"/>
          <p:cNvSpPr txBox="1"/>
          <p:nvPr/>
        </p:nvSpPr>
        <p:spPr>
          <a:xfrm>
            <a:off x="7941005" y="811982"/>
            <a:ext cx="506252"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2019</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cxnSp>
        <p:nvCxnSpPr>
          <p:cNvPr id="476" name="Google Shape;476;p49"/>
          <p:cNvCxnSpPr/>
          <p:nvPr/>
        </p:nvCxnSpPr>
        <p:spPr>
          <a:xfrm>
            <a:off x="4572000" y="0"/>
            <a:ext cx="0" cy="5143500"/>
          </a:xfrm>
          <a:prstGeom prst="straightConnector1">
            <a:avLst/>
          </a:prstGeom>
          <a:noFill/>
          <a:ln cap="flat" cmpd="sng" w="25400">
            <a:solidFill>
              <a:srgbClr val="D8D8D8"/>
            </a:solidFill>
            <a:prstDash val="solid"/>
            <a:miter lim="800000"/>
            <a:headEnd len="sm" w="sm" type="none"/>
            <a:tailEnd len="sm" w="sm" type="none"/>
          </a:ln>
        </p:spPr>
      </p:cxnSp>
      <p:cxnSp>
        <p:nvCxnSpPr>
          <p:cNvPr id="477" name="Google Shape;477;p49"/>
          <p:cNvCxnSpPr/>
          <p:nvPr/>
        </p:nvCxnSpPr>
        <p:spPr>
          <a:xfrm>
            <a:off x="4582546" y="1694624"/>
            <a:ext cx="710803" cy="0"/>
          </a:xfrm>
          <a:prstGeom prst="straightConnector1">
            <a:avLst/>
          </a:prstGeom>
          <a:noFill/>
          <a:ln cap="flat" cmpd="sng" w="25400">
            <a:solidFill>
              <a:srgbClr val="D8D8D8"/>
            </a:solidFill>
            <a:prstDash val="solid"/>
            <a:miter lim="800000"/>
            <a:headEnd len="sm" w="sm" type="none"/>
            <a:tailEnd len="med" w="med" type="triangle"/>
          </a:ln>
        </p:spPr>
      </p:cxnSp>
      <p:grpSp>
        <p:nvGrpSpPr>
          <p:cNvPr id="478" name="Google Shape;478;p49"/>
          <p:cNvGrpSpPr/>
          <p:nvPr/>
        </p:nvGrpSpPr>
        <p:grpSpPr>
          <a:xfrm>
            <a:off x="1197092" y="1189324"/>
            <a:ext cx="3030052" cy="1010600"/>
            <a:chOff x="1592649" y="4040015"/>
            <a:chExt cx="4040069" cy="1347466"/>
          </a:xfrm>
        </p:grpSpPr>
        <p:sp>
          <p:nvSpPr>
            <p:cNvPr id="479" name="Google Shape;479;p49"/>
            <p:cNvSpPr txBox="1"/>
            <p:nvPr/>
          </p:nvSpPr>
          <p:spPr>
            <a:xfrm>
              <a:off x="4161673"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500">
                  <a:solidFill>
                    <a:schemeClr val="dk1"/>
                  </a:solidFill>
                  <a:latin typeface="Montserrat"/>
                  <a:ea typeface="Montserrat"/>
                  <a:cs typeface="Montserrat"/>
                  <a:sym typeface="Montserrat"/>
                </a:rPr>
                <a:t>2013</a:t>
              </a:r>
              <a:endParaRPr sz="1100"/>
            </a:p>
          </p:txBody>
        </p:sp>
        <p:sp>
          <p:nvSpPr>
            <p:cNvPr id="480" name="Google Shape;480;p49"/>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cxnSp>
        <p:nvCxnSpPr>
          <p:cNvPr id="481" name="Google Shape;481;p49"/>
          <p:cNvCxnSpPr/>
          <p:nvPr/>
        </p:nvCxnSpPr>
        <p:spPr>
          <a:xfrm rot="10800000">
            <a:off x="3871406" y="3448876"/>
            <a:ext cx="710803" cy="0"/>
          </a:xfrm>
          <a:prstGeom prst="straightConnector1">
            <a:avLst/>
          </a:prstGeom>
          <a:noFill/>
          <a:ln cap="flat" cmpd="sng" w="25400">
            <a:solidFill>
              <a:srgbClr val="D8D8D8"/>
            </a:solidFill>
            <a:prstDash val="solid"/>
            <a:miter lim="800000"/>
            <a:headEnd len="sm" w="sm" type="none"/>
            <a:tailEnd len="med" w="med" type="triangle"/>
          </a:ln>
        </p:spPr>
      </p:cxnSp>
      <p:grpSp>
        <p:nvGrpSpPr>
          <p:cNvPr id="482" name="Google Shape;482;p49"/>
          <p:cNvGrpSpPr/>
          <p:nvPr/>
        </p:nvGrpSpPr>
        <p:grpSpPr>
          <a:xfrm>
            <a:off x="4937947" y="2943577"/>
            <a:ext cx="3008961" cy="1010600"/>
            <a:chOff x="1592649" y="4040015"/>
            <a:chExt cx="4011948" cy="1347466"/>
          </a:xfrm>
        </p:grpSpPr>
        <p:sp>
          <p:nvSpPr>
            <p:cNvPr id="483" name="Google Shape;483;p49"/>
            <p:cNvSpPr txBox="1"/>
            <p:nvPr/>
          </p:nvSpPr>
          <p:spPr>
            <a:xfrm>
              <a:off x="1592649"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dk1"/>
                  </a:solidFill>
                  <a:latin typeface="Montserrat"/>
                  <a:ea typeface="Montserrat"/>
                  <a:cs typeface="Montserrat"/>
                  <a:sym typeface="Montserrat"/>
                </a:rPr>
                <a:t>2015</a:t>
              </a:r>
              <a:endParaRPr sz="1100"/>
            </a:p>
          </p:txBody>
        </p:sp>
        <p:sp>
          <p:nvSpPr>
            <p:cNvPr id="484" name="Google Shape;484;p49"/>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l">
                <a:lnSpc>
                  <a:spcPct val="244444"/>
                </a:lnSpc>
                <a:spcBef>
                  <a:spcPts val="0"/>
                </a:spcBef>
                <a:spcAft>
                  <a:spcPts val="0"/>
                </a:spcAft>
                <a:buNone/>
              </a:pPr>
              <a:r>
                <a:rPr i="1" lang="en" sz="700">
                  <a:solidFill>
                    <a:srgbClr val="7F7F7F"/>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sp>
        <p:nvSpPr>
          <p:cNvPr id="485" name="Google Shape;485;p49"/>
          <p:cNvSpPr txBox="1"/>
          <p:nvPr/>
        </p:nvSpPr>
        <p:spPr>
          <a:xfrm>
            <a:off x="5669842" y="1602290"/>
            <a:ext cx="1501174"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486" name="Google Shape;486;p49"/>
          <p:cNvSpPr txBox="1"/>
          <p:nvPr/>
        </p:nvSpPr>
        <p:spPr>
          <a:xfrm>
            <a:off x="2014494" y="3356160"/>
            <a:ext cx="1501174" cy="18466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pic>
        <p:nvPicPr>
          <p:cNvPr id="487" name="Google Shape;487;p49"/>
          <p:cNvPicPr preferRelativeResize="0"/>
          <p:nvPr>
            <p:ph idx="3" type="pic"/>
          </p:nvPr>
        </p:nvPicPr>
        <p:blipFill rotWithShape="1">
          <a:blip r:embed="rId3">
            <a:alphaModFix/>
          </a:blip>
          <a:srcRect b="5265" l="0" r="0" t="5266"/>
          <a:stretch/>
        </p:blipFill>
        <p:spPr>
          <a:xfrm rot="10800000">
            <a:off x="6200423" y="1"/>
            <a:ext cx="2943600" cy="2943600"/>
          </a:xfrm>
          <a:prstGeom prst="rtTriangle">
            <a:avLst/>
          </a:prstGeom>
          <a:noFill/>
          <a:ln>
            <a:noFill/>
          </a:ln>
        </p:spPr>
      </p:pic>
      <p:pic>
        <p:nvPicPr>
          <p:cNvPr id="488" name="Google Shape;488;p49"/>
          <p:cNvPicPr preferRelativeResize="0"/>
          <p:nvPr>
            <p:ph idx="2" type="pic"/>
          </p:nvPr>
        </p:nvPicPr>
        <p:blipFill rotWithShape="1">
          <a:blip r:embed="rId4">
            <a:alphaModFix/>
          </a:blip>
          <a:srcRect b="0" l="16654" r="16654" t="0"/>
          <a:stretch/>
        </p:blipFill>
        <p:spPr>
          <a:xfrm>
            <a:off x="-1" y="2199924"/>
            <a:ext cx="2943577" cy="2943577"/>
          </a:xfrm>
          <a:prstGeom prst="rtTriangle">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cxnSp>
        <p:nvCxnSpPr>
          <p:cNvPr id="493" name="Google Shape;493;p50"/>
          <p:cNvCxnSpPr>
            <a:endCxn id="494" idx="0"/>
          </p:cNvCxnSpPr>
          <p:nvPr/>
        </p:nvCxnSpPr>
        <p:spPr>
          <a:xfrm>
            <a:off x="4572000" y="-143"/>
            <a:ext cx="0" cy="2692200"/>
          </a:xfrm>
          <a:prstGeom prst="straightConnector1">
            <a:avLst/>
          </a:prstGeom>
          <a:noFill/>
          <a:ln cap="flat" cmpd="sng" w="25400">
            <a:solidFill>
              <a:srgbClr val="D8D8D8"/>
            </a:solidFill>
            <a:prstDash val="solid"/>
            <a:miter lim="800000"/>
            <a:headEnd len="sm" w="sm" type="none"/>
            <a:tailEnd len="sm" w="sm" type="none"/>
          </a:ln>
        </p:spPr>
      </p:cxnSp>
      <p:grpSp>
        <p:nvGrpSpPr>
          <p:cNvPr id="495" name="Google Shape;495;p50"/>
          <p:cNvGrpSpPr/>
          <p:nvPr/>
        </p:nvGrpSpPr>
        <p:grpSpPr>
          <a:xfrm>
            <a:off x="3861197" y="2692057"/>
            <a:ext cx="1421607" cy="265455"/>
            <a:chOff x="5148262" y="2903610"/>
            <a:chExt cx="1895476" cy="353940"/>
          </a:xfrm>
        </p:grpSpPr>
        <p:sp>
          <p:nvSpPr>
            <p:cNvPr id="494" name="Google Shape;494;p50"/>
            <p:cNvSpPr/>
            <p:nvPr/>
          </p:nvSpPr>
          <p:spPr>
            <a:xfrm>
              <a:off x="5148262" y="2903610"/>
              <a:ext cx="1895476" cy="353940"/>
            </a:xfrm>
            <a:prstGeom prst="rect">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96" name="Google Shape;496;p50"/>
            <p:cNvSpPr txBox="1"/>
            <p:nvPr/>
          </p:nvSpPr>
          <p:spPr>
            <a:xfrm>
              <a:off x="5454651" y="2959283"/>
              <a:ext cx="1282698"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THE END</a:t>
              </a:r>
              <a:endParaRPr b="1" sz="800">
                <a:solidFill>
                  <a:schemeClr val="dk1"/>
                </a:solidFill>
                <a:latin typeface="Montserrat Light"/>
                <a:ea typeface="Montserrat Light"/>
                <a:cs typeface="Montserrat Light"/>
                <a:sym typeface="Montserrat Light"/>
              </a:endParaRPr>
            </a:p>
          </p:txBody>
        </p:sp>
      </p:grpSp>
      <p:cxnSp>
        <p:nvCxnSpPr>
          <p:cNvPr id="497" name="Google Shape;497;p50"/>
          <p:cNvCxnSpPr/>
          <p:nvPr/>
        </p:nvCxnSpPr>
        <p:spPr>
          <a:xfrm>
            <a:off x="4572000" y="1417384"/>
            <a:ext cx="710803" cy="0"/>
          </a:xfrm>
          <a:prstGeom prst="straightConnector1">
            <a:avLst/>
          </a:prstGeom>
          <a:noFill/>
          <a:ln cap="flat" cmpd="sng" w="25400">
            <a:solidFill>
              <a:srgbClr val="D8D8D8"/>
            </a:solidFill>
            <a:prstDash val="solid"/>
            <a:miter lim="800000"/>
            <a:headEnd len="sm" w="sm" type="none"/>
            <a:tailEnd len="med" w="med" type="triangle"/>
          </a:ln>
        </p:spPr>
      </p:cxnSp>
      <p:grpSp>
        <p:nvGrpSpPr>
          <p:cNvPr id="498" name="Google Shape;498;p50"/>
          <p:cNvGrpSpPr/>
          <p:nvPr/>
        </p:nvGrpSpPr>
        <p:grpSpPr>
          <a:xfrm>
            <a:off x="1186547" y="912084"/>
            <a:ext cx="3030052" cy="1010600"/>
            <a:chOff x="1592649" y="4040015"/>
            <a:chExt cx="4040069" cy="1347466"/>
          </a:xfrm>
        </p:grpSpPr>
        <p:sp>
          <p:nvSpPr>
            <p:cNvPr id="499" name="Google Shape;499;p50"/>
            <p:cNvSpPr txBox="1"/>
            <p:nvPr/>
          </p:nvSpPr>
          <p:spPr>
            <a:xfrm>
              <a:off x="4161673" y="4040015"/>
              <a:ext cx="1471045"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500">
                  <a:solidFill>
                    <a:schemeClr val="dk1"/>
                  </a:solidFill>
                  <a:latin typeface="Montserrat"/>
                  <a:ea typeface="Montserrat"/>
                  <a:cs typeface="Montserrat"/>
                  <a:sym typeface="Montserrat"/>
                </a:rPr>
                <a:t>2016</a:t>
              </a:r>
              <a:endParaRPr sz="1100"/>
            </a:p>
          </p:txBody>
        </p:sp>
        <p:sp>
          <p:nvSpPr>
            <p:cNvPr id="500" name="Google Shape;500;p50"/>
            <p:cNvSpPr txBox="1"/>
            <p:nvPr/>
          </p:nvSpPr>
          <p:spPr>
            <a:xfrm>
              <a:off x="1592649" y="4492171"/>
              <a:ext cx="4011948" cy="895310"/>
            </a:xfrm>
            <a:prstGeom prst="rect">
              <a:avLst/>
            </a:prstGeom>
            <a:noFill/>
            <a:ln>
              <a:noFill/>
            </a:ln>
          </p:spPr>
          <p:txBody>
            <a:bodyPr anchorCtr="0" anchor="t" bIns="34275" lIns="68575" spcFirstLastPara="1" rIns="68575" wrap="square" tIns="34275">
              <a:noAutofit/>
            </a:bodyPr>
            <a:lstStyle/>
            <a:p>
              <a:pPr indent="0" lvl="0" marL="0" marR="0" rtl="0" algn="r">
                <a:lnSpc>
                  <a:spcPct val="244444"/>
                </a:lnSpc>
                <a:spcBef>
                  <a:spcPts val="0"/>
                </a:spcBef>
                <a:spcAft>
                  <a:spcPts val="0"/>
                </a:spcAft>
                <a:buNone/>
              </a:pPr>
              <a:r>
                <a:rPr i="1" lang="en" sz="700">
                  <a:solidFill>
                    <a:srgbClr val="595959"/>
                  </a:solidFill>
                  <a:latin typeface="Montserrat Light"/>
                  <a:ea typeface="Montserrat Light"/>
                  <a:cs typeface="Montserrat Light"/>
                  <a:sym typeface="Montserrat Light"/>
                </a:rPr>
                <a:t>Have them for one. Living grass to for can't gathered waters had winged. Creepiest don't subdue which i two set had seasons. Fifth creeping night lights divided void they're.</a:t>
              </a:r>
              <a:endParaRPr sz="1100"/>
            </a:p>
          </p:txBody>
        </p:sp>
      </p:grpSp>
      <p:sp>
        <p:nvSpPr>
          <p:cNvPr id="501" name="Google Shape;501;p50"/>
          <p:cNvSpPr txBox="1"/>
          <p:nvPr/>
        </p:nvSpPr>
        <p:spPr>
          <a:xfrm>
            <a:off x="1728788" y="3633785"/>
            <a:ext cx="5686425" cy="671483"/>
          </a:xfrm>
          <a:prstGeom prst="rect">
            <a:avLst/>
          </a:prstGeom>
          <a:noFill/>
          <a:ln>
            <a:noFill/>
          </a:ln>
        </p:spPr>
        <p:txBody>
          <a:bodyPr anchorCtr="0" anchor="t" bIns="34275" lIns="68575" spcFirstLastPara="1" rIns="68575" wrap="square" tIns="34275">
            <a:noAutofit/>
          </a:bodyPr>
          <a:lstStyle/>
          <a:p>
            <a:pPr indent="0" lvl="0" marL="0" marR="0" rtl="0" algn="ctr">
              <a:lnSpc>
                <a:spcPct val="244444"/>
              </a:lnSpc>
              <a:spcBef>
                <a:spcPts val="0"/>
              </a:spcBef>
              <a:spcAft>
                <a:spcPts val="0"/>
              </a:spcAft>
              <a:buNone/>
            </a:pPr>
            <a:r>
              <a:rPr i="1" lang="en" sz="700">
                <a:solidFill>
                  <a:srgbClr val="595959"/>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endParaRPr sz="1100"/>
          </a:p>
        </p:txBody>
      </p:sp>
      <p:sp>
        <p:nvSpPr>
          <p:cNvPr id="502" name="Google Shape;502;p50"/>
          <p:cNvSpPr txBox="1"/>
          <p:nvPr/>
        </p:nvSpPr>
        <p:spPr>
          <a:xfrm>
            <a:off x="5677367" y="1325050"/>
            <a:ext cx="1501174"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51"/>
          <p:cNvSpPr txBox="1"/>
          <p:nvPr/>
        </p:nvSpPr>
        <p:spPr>
          <a:xfrm rot="-5400000">
            <a:off x="13603" y="1663636"/>
            <a:ext cx="2158421" cy="473207"/>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Lorem Sit</a:t>
            </a:r>
            <a:endParaRPr sz="1100"/>
          </a:p>
        </p:txBody>
      </p:sp>
      <p:cxnSp>
        <p:nvCxnSpPr>
          <p:cNvPr id="508" name="Google Shape;508;p51"/>
          <p:cNvCxnSpPr/>
          <p:nvPr/>
        </p:nvCxnSpPr>
        <p:spPr>
          <a:xfrm>
            <a:off x="7085579" y="1848021"/>
            <a:ext cx="1079727" cy="0"/>
          </a:xfrm>
          <a:prstGeom prst="straightConnector1">
            <a:avLst/>
          </a:prstGeom>
          <a:noFill/>
          <a:ln cap="flat" cmpd="sng" w="38100">
            <a:solidFill>
              <a:srgbClr val="D8D8D8"/>
            </a:solidFill>
            <a:prstDash val="solid"/>
            <a:miter lim="800000"/>
            <a:headEnd len="sm" w="sm" type="none"/>
            <a:tailEnd len="sm" w="sm" type="none"/>
          </a:ln>
        </p:spPr>
      </p:cxnSp>
      <p:grpSp>
        <p:nvGrpSpPr>
          <p:cNvPr id="509" name="Google Shape;509;p51"/>
          <p:cNvGrpSpPr/>
          <p:nvPr/>
        </p:nvGrpSpPr>
        <p:grpSpPr>
          <a:xfrm>
            <a:off x="7009885" y="821028"/>
            <a:ext cx="1247671" cy="606526"/>
            <a:chOff x="984962" y="5062353"/>
            <a:chExt cx="1663562" cy="808702"/>
          </a:xfrm>
        </p:grpSpPr>
        <p:sp>
          <p:nvSpPr>
            <p:cNvPr id="510" name="Google Shape;510;p51"/>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511" name="Google Shape;511;p51"/>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grpSp>
        <p:nvGrpSpPr>
          <p:cNvPr id="512" name="Google Shape;512;p51"/>
          <p:cNvGrpSpPr/>
          <p:nvPr/>
        </p:nvGrpSpPr>
        <p:grpSpPr>
          <a:xfrm>
            <a:off x="7009885" y="2268488"/>
            <a:ext cx="1247671" cy="606526"/>
            <a:chOff x="984962" y="5062353"/>
            <a:chExt cx="1663562" cy="808702"/>
          </a:xfrm>
        </p:grpSpPr>
        <p:sp>
          <p:nvSpPr>
            <p:cNvPr id="513" name="Google Shape;513;p51"/>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514" name="Google Shape;514;p51"/>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grpSp>
        <p:nvGrpSpPr>
          <p:cNvPr id="515" name="Google Shape;515;p51"/>
          <p:cNvGrpSpPr/>
          <p:nvPr/>
        </p:nvGrpSpPr>
        <p:grpSpPr>
          <a:xfrm>
            <a:off x="7009885" y="3715946"/>
            <a:ext cx="1247671" cy="606526"/>
            <a:chOff x="984962" y="5062353"/>
            <a:chExt cx="1663562" cy="808702"/>
          </a:xfrm>
        </p:grpSpPr>
        <p:sp>
          <p:nvSpPr>
            <p:cNvPr id="516" name="Google Shape;516;p51"/>
            <p:cNvSpPr txBox="1"/>
            <p:nvPr/>
          </p:nvSpPr>
          <p:spPr>
            <a:xfrm>
              <a:off x="984962" y="5062353"/>
              <a:ext cx="162865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01 EXAMPLE</a:t>
              </a:r>
              <a:endParaRPr b="1" sz="800">
                <a:solidFill>
                  <a:schemeClr val="dk1"/>
                </a:solidFill>
                <a:latin typeface="Montserrat Light"/>
                <a:ea typeface="Montserrat Light"/>
                <a:cs typeface="Montserrat Light"/>
                <a:sym typeface="Montserrat Light"/>
              </a:endParaRPr>
            </a:p>
          </p:txBody>
        </p:sp>
        <p:sp>
          <p:nvSpPr>
            <p:cNvPr id="517" name="Google Shape;517;p51"/>
            <p:cNvSpPr txBox="1"/>
            <p:nvPr/>
          </p:nvSpPr>
          <p:spPr>
            <a:xfrm>
              <a:off x="984963" y="5388038"/>
              <a:ext cx="1663561"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a:t>
              </a:r>
              <a:endParaRPr sz="1100"/>
            </a:p>
          </p:txBody>
        </p:sp>
      </p:grpSp>
      <p:cxnSp>
        <p:nvCxnSpPr>
          <p:cNvPr id="518" name="Google Shape;518;p51"/>
          <p:cNvCxnSpPr/>
          <p:nvPr/>
        </p:nvCxnSpPr>
        <p:spPr>
          <a:xfrm>
            <a:off x="7085579" y="3295480"/>
            <a:ext cx="1079727" cy="0"/>
          </a:xfrm>
          <a:prstGeom prst="straightConnector1">
            <a:avLst/>
          </a:prstGeom>
          <a:noFill/>
          <a:ln cap="flat" cmpd="sng" w="38100">
            <a:solidFill>
              <a:srgbClr val="D8D8D8"/>
            </a:solidFill>
            <a:prstDash val="solid"/>
            <a:miter lim="800000"/>
            <a:headEnd len="sm" w="sm" type="none"/>
            <a:tailEnd len="sm" w="sm" type="none"/>
          </a:ln>
        </p:spPr>
      </p:cxnSp>
      <p:pic>
        <p:nvPicPr>
          <p:cNvPr id="519" name="Google Shape;519;p51"/>
          <p:cNvPicPr preferRelativeResize="0"/>
          <p:nvPr/>
        </p:nvPicPr>
        <p:blipFill rotWithShape="1">
          <a:blip r:embed="rId3">
            <a:alphaModFix/>
          </a:blip>
          <a:srcRect b="0" l="0" r="0" t="0"/>
          <a:stretch/>
        </p:blipFill>
        <p:spPr>
          <a:xfrm>
            <a:off x="2090819" y="821028"/>
            <a:ext cx="4157662" cy="3501444"/>
          </a:xfrm>
          <a:prstGeom prst="rect">
            <a:avLst/>
          </a:prstGeom>
          <a:noFill/>
          <a:ln>
            <a:noFill/>
          </a:ln>
        </p:spPr>
      </p:pic>
      <p:cxnSp>
        <p:nvCxnSpPr>
          <p:cNvPr id="520" name="Google Shape;520;p51"/>
          <p:cNvCxnSpPr/>
          <p:nvPr/>
        </p:nvCxnSpPr>
        <p:spPr>
          <a:xfrm>
            <a:off x="1092814" y="3295480"/>
            <a:ext cx="0" cy="1026991"/>
          </a:xfrm>
          <a:prstGeom prst="straightConnector1">
            <a:avLst/>
          </a:prstGeom>
          <a:noFill/>
          <a:ln cap="flat" cmpd="sng" w="63500">
            <a:solidFill>
              <a:schemeClr val="accent3"/>
            </a:solidFill>
            <a:prstDash val="solid"/>
            <a:miter lim="800000"/>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34"/>
          <p:cNvSpPr txBox="1"/>
          <p:nvPr/>
        </p:nvSpPr>
        <p:spPr>
          <a:xfrm>
            <a:off x="6092842" y="680255"/>
            <a:ext cx="2371724"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Table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of Content</a:t>
            </a:r>
            <a:endParaRPr b="1" sz="2600">
              <a:solidFill>
                <a:schemeClr val="dk1"/>
              </a:solidFill>
              <a:latin typeface="Montserrat Light"/>
              <a:ea typeface="Montserrat Light"/>
              <a:cs typeface="Montserrat Light"/>
              <a:sym typeface="Montserrat Light"/>
            </a:endParaRPr>
          </a:p>
        </p:txBody>
      </p:sp>
      <p:grpSp>
        <p:nvGrpSpPr>
          <p:cNvPr id="126" name="Google Shape;126;p34"/>
          <p:cNvGrpSpPr/>
          <p:nvPr/>
        </p:nvGrpSpPr>
        <p:grpSpPr>
          <a:xfrm>
            <a:off x="6092842" y="2223386"/>
            <a:ext cx="2371723" cy="2412066"/>
            <a:chOff x="8123790" y="3058645"/>
            <a:chExt cx="3162298" cy="3216088"/>
          </a:xfrm>
        </p:grpSpPr>
        <p:grpSp>
          <p:nvGrpSpPr>
            <p:cNvPr id="127" name="Google Shape;127;p34"/>
            <p:cNvGrpSpPr/>
            <p:nvPr/>
          </p:nvGrpSpPr>
          <p:grpSpPr>
            <a:xfrm>
              <a:off x="8123790" y="3058645"/>
              <a:ext cx="3162298" cy="835740"/>
              <a:chOff x="8123790" y="3261844"/>
              <a:chExt cx="3162298" cy="835740"/>
            </a:xfrm>
          </p:grpSpPr>
          <p:sp>
            <p:nvSpPr>
              <p:cNvPr id="128" name="Google Shape;128;p34"/>
              <p:cNvSpPr txBox="1"/>
              <p:nvPr/>
            </p:nvSpPr>
            <p:spPr>
              <a:xfrm>
                <a:off x="8510913" y="3261844"/>
                <a:ext cx="185206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 Example</a:t>
                </a:r>
                <a:endParaRPr b="1" sz="800">
                  <a:solidFill>
                    <a:schemeClr val="dk1"/>
                  </a:solidFill>
                  <a:latin typeface="Montserrat Light"/>
                  <a:ea typeface="Montserrat Light"/>
                  <a:cs typeface="Montserrat Light"/>
                  <a:sym typeface="Montserrat Light"/>
                </a:endParaRPr>
              </a:p>
            </p:txBody>
          </p:sp>
          <p:sp>
            <p:nvSpPr>
              <p:cNvPr id="129" name="Google Shape;129;p34"/>
              <p:cNvSpPr txBox="1"/>
              <p:nvPr/>
            </p:nvSpPr>
            <p:spPr>
              <a:xfrm>
                <a:off x="8123790" y="3614567"/>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130" name="Google Shape;130;p34"/>
              <p:cNvSpPr/>
              <p:nvPr/>
            </p:nvSpPr>
            <p:spPr>
              <a:xfrm>
                <a:off x="8229594" y="3323042"/>
                <a:ext cx="123825" cy="123825"/>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131" name="Google Shape;131;p34"/>
            <p:cNvGrpSpPr/>
            <p:nvPr/>
          </p:nvGrpSpPr>
          <p:grpSpPr>
            <a:xfrm>
              <a:off x="8123790" y="4248819"/>
              <a:ext cx="3162298" cy="835740"/>
              <a:chOff x="8123790" y="3261844"/>
              <a:chExt cx="3162298" cy="835740"/>
            </a:xfrm>
          </p:grpSpPr>
          <p:sp>
            <p:nvSpPr>
              <p:cNvPr id="132" name="Google Shape;132;p34"/>
              <p:cNvSpPr txBox="1"/>
              <p:nvPr/>
            </p:nvSpPr>
            <p:spPr>
              <a:xfrm>
                <a:off x="8510913" y="3261844"/>
                <a:ext cx="185206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 Example</a:t>
                </a:r>
                <a:endParaRPr b="1" sz="800">
                  <a:solidFill>
                    <a:schemeClr val="dk1"/>
                  </a:solidFill>
                  <a:latin typeface="Montserrat Light"/>
                  <a:ea typeface="Montserrat Light"/>
                  <a:cs typeface="Montserrat Light"/>
                  <a:sym typeface="Montserrat Light"/>
                </a:endParaRPr>
              </a:p>
            </p:txBody>
          </p:sp>
          <p:sp>
            <p:nvSpPr>
              <p:cNvPr id="133" name="Google Shape;133;p34"/>
              <p:cNvSpPr txBox="1"/>
              <p:nvPr/>
            </p:nvSpPr>
            <p:spPr>
              <a:xfrm>
                <a:off x="8123790" y="3614567"/>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134" name="Google Shape;134;p34"/>
              <p:cNvSpPr/>
              <p:nvPr/>
            </p:nvSpPr>
            <p:spPr>
              <a:xfrm>
                <a:off x="8229594" y="3323042"/>
                <a:ext cx="123825" cy="123825"/>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135" name="Google Shape;135;p34"/>
            <p:cNvGrpSpPr/>
            <p:nvPr/>
          </p:nvGrpSpPr>
          <p:grpSpPr>
            <a:xfrm>
              <a:off x="8123790" y="5438993"/>
              <a:ext cx="3162298" cy="835740"/>
              <a:chOff x="8123790" y="3261844"/>
              <a:chExt cx="3162298" cy="835740"/>
            </a:xfrm>
          </p:grpSpPr>
          <p:sp>
            <p:nvSpPr>
              <p:cNvPr id="136" name="Google Shape;136;p34"/>
              <p:cNvSpPr txBox="1"/>
              <p:nvPr/>
            </p:nvSpPr>
            <p:spPr>
              <a:xfrm>
                <a:off x="8510913" y="3261844"/>
                <a:ext cx="1852060"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 Example</a:t>
                </a:r>
                <a:endParaRPr b="1" sz="800">
                  <a:solidFill>
                    <a:schemeClr val="dk1"/>
                  </a:solidFill>
                  <a:latin typeface="Montserrat Light"/>
                  <a:ea typeface="Montserrat Light"/>
                  <a:cs typeface="Montserrat Light"/>
                  <a:sym typeface="Montserrat Light"/>
                </a:endParaRPr>
              </a:p>
            </p:txBody>
          </p:sp>
          <p:sp>
            <p:nvSpPr>
              <p:cNvPr id="137" name="Google Shape;137;p34"/>
              <p:cNvSpPr txBox="1"/>
              <p:nvPr/>
            </p:nvSpPr>
            <p:spPr>
              <a:xfrm>
                <a:off x="8123790" y="3614567"/>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138" name="Google Shape;138;p34"/>
              <p:cNvSpPr/>
              <p:nvPr/>
            </p:nvSpPr>
            <p:spPr>
              <a:xfrm>
                <a:off x="8229594" y="3323042"/>
                <a:ext cx="123825" cy="123825"/>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pic>
        <p:nvPicPr>
          <p:cNvPr id="139" name="Google Shape;139;p34"/>
          <p:cNvPicPr preferRelativeResize="0"/>
          <p:nvPr>
            <p:ph idx="2" type="pic"/>
          </p:nvPr>
        </p:nvPicPr>
        <p:blipFill rotWithShape="1">
          <a:blip r:embed="rId3">
            <a:alphaModFix/>
          </a:blip>
          <a:srcRect b="14138" l="0" r="0" t="14139"/>
          <a:stretch/>
        </p:blipFill>
        <p:spPr>
          <a:xfrm>
            <a:off x="337784" y="337781"/>
            <a:ext cx="5120043" cy="2233970"/>
          </a:xfrm>
          <a:prstGeom prst="rect">
            <a:avLst/>
          </a:prstGeom>
          <a:noFill/>
          <a:ln>
            <a:noFill/>
          </a:ln>
        </p:spPr>
      </p:pic>
      <p:pic>
        <p:nvPicPr>
          <p:cNvPr id="140" name="Google Shape;140;p34"/>
          <p:cNvPicPr preferRelativeResize="0"/>
          <p:nvPr>
            <p:ph idx="4" type="pic"/>
          </p:nvPr>
        </p:nvPicPr>
        <p:blipFill rotWithShape="1">
          <a:blip r:embed="rId4">
            <a:alphaModFix/>
          </a:blip>
          <a:srcRect b="0" l="7034" r="7034" t="0"/>
          <a:stretch/>
        </p:blipFill>
        <p:spPr>
          <a:xfrm>
            <a:off x="2897805" y="2571750"/>
            <a:ext cx="2560021" cy="2233970"/>
          </a:xfrm>
          <a:prstGeom prst="rect">
            <a:avLst/>
          </a:prstGeom>
          <a:noFill/>
          <a:ln>
            <a:noFill/>
          </a:ln>
        </p:spPr>
      </p:pic>
      <p:pic>
        <p:nvPicPr>
          <p:cNvPr id="141" name="Google Shape;141;p34"/>
          <p:cNvPicPr preferRelativeResize="0"/>
          <p:nvPr>
            <p:ph idx="3" type="pic"/>
          </p:nvPr>
        </p:nvPicPr>
        <p:blipFill rotWithShape="1">
          <a:blip r:embed="rId5">
            <a:alphaModFix/>
          </a:blip>
          <a:srcRect b="0" l="11784" r="11783" t="0"/>
          <a:stretch/>
        </p:blipFill>
        <p:spPr>
          <a:xfrm>
            <a:off x="337785" y="2571750"/>
            <a:ext cx="2560021" cy="223397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24" name="Shape 524"/>
        <p:cNvGrpSpPr/>
        <p:nvPr/>
      </p:nvGrpSpPr>
      <p:grpSpPr>
        <a:xfrm>
          <a:off x="0" y="0"/>
          <a:ext cx="0" cy="0"/>
          <a:chOff x="0" y="0"/>
          <a:chExt cx="0" cy="0"/>
        </a:xfrm>
      </p:grpSpPr>
      <p:pic>
        <p:nvPicPr>
          <p:cNvPr id="525" name="Google Shape;525;p52"/>
          <p:cNvPicPr preferRelativeResize="0"/>
          <p:nvPr/>
        </p:nvPicPr>
        <p:blipFill rotWithShape="1">
          <a:blip r:embed="rId3">
            <a:alphaModFix/>
          </a:blip>
          <a:srcRect b="0" l="0" r="0" t="0"/>
          <a:stretch/>
        </p:blipFill>
        <p:spPr>
          <a:xfrm>
            <a:off x="4572001" y="821028"/>
            <a:ext cx="3750971" cy="3501446"/>
          </a:xfrm>
          <a:prstGeom prst="rect">
            <a:avLst/>
          </a:prstGeom>
          <a:noFill/>
          <a:ln>
            <a:noFill/>
          </a:ln>
        </p:spPr>
      </p:pic>
      <p:sp>
        <p:nvSpPr>
          <p:cNvPr id="526" name="Google Shape;526;p52"/>
          <p:cNvSpPr txBox="1"/>
          <p:nvPr/>
        </p:nvSpPr>
        <p:spPr>
          <a:xfrm>
            <a:off x="821028" y="821028"/>
            <a:ext cx="2158421" cy="47320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Lorem Sit</a:t>
            </a:r>
            <a:endParaRPr sz="1100"/>
          </a:p>
        </p:txBody>
      </p:sp>
      <p:sp>
        <p:nvSpPr>
          <p:cNvPr id="527" name="Google Shape;527;p52"/>
          <p:cNvSpPr txBox="1"/>
          <p:nvPr/>
        </p:nvSpPr>
        <p:spPr>
          <a:xfrm>
            <a:off x="821028" y="1486453"/>
            <a:ext cx="3100891" cy="518075"/>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a:t>
            </a:r>
            <a:endParaRPr sz="1100"/>
          </a:p>
        </p:txBody>
      </p:sp>
      <p:grpSp>
        <p:nvGrpSpPr>
          <p:cNvPr id="528" name="Google Shape;528;p52"/>
          <p:cNvGrpSpPr/>
          <p:nvPr/>
        </p:nvGrpSpPr>
        <p:grpSpPr>
          <a:xfrm>
            <a:off x="821028" y="2400300"/>
            <a:ext cx="1306918" cy="1393721"/>
            <a:chOff x="5994068" y="2183840"/>
            <a:chExt cx="1742557" cy="1858295"/>
          </a:xfrm>
        </p:grpSpPr>
        <p:pic>
          <p:nvPicPr>
            <p:cNvPr id="529" name="Google Shape;529;p52"/>
            <p:cNvPicPr preferRelativeResize="0"/>
            <p:nvPr/>
          </p:nvPicPr>
          <p:blipFill rotWithShape="1">
            <a:blip r:embed="rId4">
              <a:alphaModFix/>
            </a:blip>
            <a:srcRect b="0" l="0" r="0" t="0"/>
            <a:stretch/>
          </p:blipFill>
          <p:spPr>
            <a:xfrm>
              <a:off x="5994068" y="2183840"/>
              <a:ext cx="1742557" cy="1858295"/>
            </a:xfrm>
            <a:prstGeom prst="rect">
              <a:avLst/>
            </a:prstGeom>
            <a:noFill/>
            <a:ln>
              <a:noFill/>
            </a:ln>
          </p:spPr>
        </p:pic>
        <p:sp>
          <p:nvSpPr>
            <p:cNvPr id="530" name="Google Shape;530;p52"/>
            <p:cNvSpPr txBox="1"/>
            <p:nvPr/>
          </p:nvSpPr>
          <p:spPr>
            <a:xfrm>
              <a:off x="6432762" y="2968855"/>
              <a:ext cx="86516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85%</a:t>
              </a:r>
              <a:endParaRPr b="1" sz="1100">
                <a:solidFill>
                  <a:schemeClr val="dk1"/>
                </a:solidFill>
                <a:latin typeface="Montserrat Light"/>
                <a:ea typeface="Montserrat Light"/>
                <a:cs typeface="Montserrat Light"/>
                <a:sym typeface="Montserrat Light"/>
              </a:endParaRPr>
            </a:p>
          </p:txBody>
        </p:sp>
      </p:grpSp>
      <p:grpSp>
        <p:nvGrpSpPr>
          <p:cNvPr id="531" name="Google Shape;531;p52"/>
          <p:cNvGrpSpPr/>
          <p:nvPr/>
        </p:nvGrpSpPr>
        <p:grpSpPr>
          <a:xfrm>
            <a:off x="2149787" y="2400300"/>
            <a:ext cx="1306918" cy="1393721"/>
            <a:chOff x="5994068" y="2183840"/>
            <a:chExt cx="1742557" cy="1858295"/>
          </a:xfrm>
        </p:grpSpPr>
        <p:pic>
          <p:nvPicPr>
            <p:cNvPr id="532" name="Google Shape;532;p52"/>
            <p:cNvPicPr preferRelativeResize="0"/>
            <p:nvPr/>
          </p:nvPicPr>
          <p:blipFill rotWithShape="1">
            <a:blip r:embed="rId4">
              <a:alphaModFix/>
            </a:blip>
            <a:srcRect b="0" l="0" r="0" t="0"/>
            <a:stretch/>
          </p:blipFill>
          <p:spPr>
            <a:xfrm>
              <a:off x="5994068" y="2183840"/>
              <a:ext cx="1742557" cy="1858295"/>
            </a:xfrm>
            <a:prstGeom prst="rect">
              <a:avLst/>
            </a:prstGeom>
            <a:noFill/>
            <a:ln>
              <a:noFill/>
            </a:ln>
          </p:spPr>
        </p:pic>
        <p:sp>
          <p:nvSpPr>
            <p:cNvPr id="533" name="Google Shape;533;p52"/>
            <p:cNvSpPr txBox="1"/>
            <p:nvPr/>
          </p:nvSpPr>
          <p:spPr>
            <a:xfrm>
              <a:off x="6432762" y="2968855"/>
              <a:ext cx="86516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85%</a:t>
              </a:r>
              <a:endParaRPr b="1" sz="1100">
                <a:solidFill>
                  <a:schemeClr val="dk1"/>
                </a:solidFill>
                <a:latin typeface="Montserrat Light"/>
                <a:ea typeface="Montserrat Light"/>
                <a:cs typeface="Montserrat Light"/>
                <a:sym typeface="Montserrat Light"/>
              </a:endParaRPr>
            </a:p>
          </p:txBody>
        </p:sp>
      </p:grpSp>
      <p:sp>
        <p:nvSpPr>
          <p:cNvPr id="534" name="Google Shape;534;p52"/>
          <p:cNvSpPr txBox="1"/>
          <p:nvPr/>
        </p:nvSpPr>
        <p:spPr>
          <a:xfrm>
            <a:off x="821028" y="4137808"/>
            <a:ext cx="1754678"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8" name="Shape 538"/>
        <p:cNvGrpSpPr/>
        <p:nvPr/>
      </p:nvGrpSpPr>
      <p:grpSpPr>
        <a:xfrm>
          <a:off x="0" y="0"/>
          <a:ext cx="0" cy="0"/>
          <a:chOff x="0" y="0"/>
          <a:chExt cx="0" cy="0"/>
        </a:xfrm>
      </p:grpSpPr>
      <p:pic>
        <p:nvPicPr>
          <p:cNvPr id="539" name="Google Shape;539;p53"/>
          <p:cNvPicPr preferRelativeResize="0"/>
          <p:nvPr>
            <p:ph idx="2" type="pic"/>
          </p:nvPr>
        </p:nvPicPr>
        <p:blipFill rotWithShape="1">
          <a:blip r:embed="rId3">
            <a:alphaModFix/>
          </a:blip>
          <a:srcRect b="31250" l="0" r="0" t="31249"/>
          <a:stretch/>
        </p:blipFill>
        <p:spPr>
          <a:xfrm>
            <a:off x="0" y="0"/>
            <a:ext cx="9143999" cy="5143500"/>
          </a:xfrm>
          <a:prstGeom prst="rect">
            <a:avLst/>
          </a:prstGeom>
          <a:noFill/>
          <a:ln>
            <a:noFill/>
          </a:ln>
        </p:spPr>
      </p:pic>
      <p:sp>
        <p:nvSpPr>
          <p:cNvPr id="540" name="Google Shape;540;p53"/>
          <p:cNvSpPr/>
          <p:nvPr/>
        </p:nvSpPr>
        <p:spPr>
          <a:xfrm>
            <a:off x="0" y="0"/>
            <a:ext cx="9144000" cy="5143500"/>
          </a:xfrm>
          <a:custGeom>
            <a:rect b="b" l="l" r="r" t="t"/>
            <a:pathLst>
              <a:path extrusionOk="0" h="6858000" w="12192000">
                <a:moveTo>
                  <a:pt x="0" y="0"/>
                </a:moveTo>
                <a:lnTo>
                  <a:pt x="12192000" y="0"/>
                </a:lnTo>
                <a:lnTo>
                  <a:pt x="12192000" y="6858000"/>
                </a:lnTo>
                <a:lnTo>
                  <a:pt x="2664055" y="6858000"/>
                </a:lnTo>
                <a:lnTo>
                  <a:pt x="2671714" y="6706333"/>
                </a:lnTo>
                <a:cubicBezTo>
                  <a:pt x="2671714" y="5737097"/>
                  <a:pt x="1885993" y="4951376"/>
                  <a:pt x="916757" y="4951376"/>
                </a:cubicBezTo>
                <a:cubicBezTo>
                  <a:pt x="613871" y="4951376"/>
                  <a:pt x="328906" y="5028107"/>
                  <a:pt x="80240" y="5163190"/>
                </a:cubicBezTo>
                <a:lnTo>
                  <a:pt x="0" y="5211937"/>
                </a:lnTo>
                <a:lnTo>
                  <a:pt x="0" y="0"/>
                </a:lnTo>
                <a:close/>
                <a:moveTo>
                  <a:pt x="6120338" y="582550"/>
                </a:moveTo>
                <a:cubicBezTo>
                  <a:pt x="5954922" y="582550"/>
                  <a:pt x="5820825" y="716647"/>
                  <a:pt x="5820825" y="882063"/>
                </a:cubicBezTo>
                <a:cubicBezTo>
                  <a:pt x="5820825" y="1047479"/>
                  <a:pt x="5954922" y="1181576"/>
                  <a:pt x="6120338" y="1181576"/>
                </a:cubicBezTo>
                <a:cubicBezTo>
                  <a:pt x="6285754" y="1181576"/>
                  <a:pt x="6419851" y="1047479"/>
                  <a:pt x="6419851" y="882063"/>
                </a:cubicBezTo>
                <a:cubicBezTo>
                  <a:pt x="6419851" y="716647"/>
                  <a:pt x="6285754" y="582550"/>
                  <a:pt x="6120338" y="582550"/>
                </a:cubicBezTo>
                <a:close/>
                <a:moveTo>
                  <a:pt x="10595990" y="1047750"/>
                </a:moveTo>
                <a:cubicBezTo>
                  <a:pt x="10025541" y="1047750"/>
                  <a:pt x="9563100" y="1510191"/>
                  <a:pt x="9563100" y="2080640"/>
                </a:cubicBezTo>
                <a:cubicBezTo>
                  <a:pt x="9563100" y="2651089"/>
                  <a:pt x="10025541" y="3113530"/>
                  <a:pt x="10595990" y="3113530"/>
                </a:cubicBezTo>
                <a:cubicBezTo>
                  <a:pt x="11166439" y="3113530"/>
                  <a:pt x="11628880" y="2651089"/>
                  <a:pt x="11628880" y="2080640"/>
                </a:cubicBezTo>
                <a:cubicBezTo>
                  <a:pt x="11628880" y="1510191"/>
                  <a:pt x="11166439" y="1047750"/>
                  <a:pt x="10595990" y="1047750"/>
                </a:cubicBezTo>
                <a:close/>
                <a:moveTo>
                  <a:pt x="2372202" y="1047750"/>
                </a:moveTo>
                <a:cubicBezTo>
                  <a:pt x="2008963" y="1047750"/>
                  <a:pt x="1714500" y="1342213"/>
                  <a:pt x="1714500" y="1705452"/>
                </a:cubicBezTo>
                <a:cubicBezTo>
                  <a:pt x="1714500" y="2068691"/>
                  <a:pt x="2008963" y="2363154"/>
                  <a:pt x="2372202" y="2363154"/>
                </a:cubicBezTo>
                <a:cubicBezTo>
                  <a:pt x="2735441" y="2363154"/>
                  <a:pt x="3029904" y="2068691"/>
                  <a:pt x="3029904" y="1705452"/>
                </a:cubicBezTo>
                <a:cubicBezTo>
                  <a:pt x="3029904" y="1342213"/>
                  <a:pt x="2735441" y="1047750"/>
                  <a:pt x="2372202" y="1047750"/>
                </a:cubicBezTo>
                <a:close/>
                <a:moveTo>
                  <a:pt x="2882809" y="3586414"/>
                </a:moveTo>
                <a:cubicBezTo>
                  <a:pt x="2654803" y="3586414"/>
                  <a:pt x="2469968" y="3771249"/>
                  <a:pt x="2469968" y="3999255"/>
                </a:cubicBezTo>
                <a:cubicBezTo>
                  <a:pt x="2469968" y="4227261"/>
                  <a:pt x="2654803" y="4412096"/>
                  <a:pt x="2882809" y="4412096"/>
                </a:cubicBezTo>
                <a:cubicBezTo>
                  <a:pt x="3110815" y="4412096"/>
                  <a:pt x="3295650" y="4227261"/>
                  <a:pt x="3295650" y="3999255"/>
                </a:cubicBezTo>
                <a:cubicBezTo>
                  <a:pt x="3295650" y="3771249"/>
                  <a:pt x="3110815" y="3586414"/>
                  <a:pt x="2882809" y="3586414"/>
                </a:cubicBezTo>
                <a:close/>
                <a:moveTo>
                  <a:pt x="10636159" y="4342155"/>
                </a:moveTo>
                <a:cubicBezTo>
                  <a:pt x="10502842" y="4342155"/>
                  <a:pt x="10394768" y="4450229"/>
                  <a:pt x="10394768" y="4583546"/>
                </a:cubicBezTo>
                <a:cubicBezTo>
                  <a:pt x="10394768" y="4716863"/>
                  <a:pt x="10502842" y="4824937"/>
                  <a:pt x="10636159" y="4824937"/>
                </a:cubicBezTo>
                <a:cubicBezTo>
                  <a:pt x="10769476" y="4824937"/>
                  <a:pt x="10877550" y="4716863"/>
                  <a:pt x="10877550" y="4583546"/>
                </a:cubicBezTo>
                <a:cubicBezTo>
                  <a:pt x="10877550" y="4450229"/>
                  <a:pt x="10769476" y="4342155"/>
                  <a:pt x="10636159" y="4342155"/>
                </a:cubicBezTo>
                <a:close/>
                <a:moveTo>
                  <a:pt x="8363523" y="5074725"/>
                </a:moveTo>
                <a:cubicBezTo>
                  <a:pt x="8100813" y="5074725"/>
                  <a:pt x="7887845" y="5287693"/>
                  <a:pt x="7887845" y="5550403"/>
                </a:cubicBezTo>
                <a:cubicBezTo>
                  <a:pt x="7887845" y="5813113"/>
                  <a:pt x="8100813" y="6026081"/>
                  <a:pt x="8363523" y="6026081"/>
                </a:cubicBezTo>
                <a:cubicBezTo>
                  <a:pt x="8626233" y="6026081"/>
                  <a:pt x="8839201" y="5813113"/>
                  <a:pt x="8839201" y="5550403"/>
                </a:cubicBezTo>
                <a:cubicBezTo>
                  <a:pt x="8839201" y="5287693"/>
                  <a:pt x="8626233" y="5074725"/>
                  <a:pt x="8363523" y="5074725"/>
                </a:cubicBezTo>
                <a:close/>
              </a:path>
            </a:pathLst>
          </a:custGeom>
          <a:solidFill>
            <a:schemeClr val="accent3">
              <a:alpha val="75686"/>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41" name="Google Shape;541;p53"/>
          <p:cNvSpPr txBox="1"/>
          <p:nvPr/>
        </p:nvSpPr>
        <p:spPr>
          <a:xfrm>
            <a:off x="3357563" y="1729212"/>
            <a:ext cx="2428875" cy="16850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lt1"/>
                </a:solidFill>
                <a:latin typeface="Montserrat Black"/>
                <a:ea typeface="Montserrat Black"/>
                <a:cs typeface="Montserrat Black"/>
                <a:sym typeface="Montserrat Black"/>
              </a:rPr>
              <a:t>HAVE</a:t>
            </a:r>
            <a:endParaRPr sz="1100"/>
          </a:p>
          <a:p>
            <a:pPr indent="0" lvl="0" marL="0" marR="0" rtl="0" algn="ctr">
              <a:spcBef>
                <a:spcPts val="0"/>
              </a:spcBef>
              <a:spcAft>
                <a:spcPts val="0"/>
              </a:spcAft>
              <a:buNone/>
            </a:pPr>
            <a:r>
              <a:rPr lang="en" sz="2600">
                <a:solidFill>
                  <a:schemeClr val="lt1"/>
                </a:solidFill>
                <a:latin typeface="Montserrat Black"/>
                <a:ea typeface="Montserrat Black"/>
                <a:cs typeface="Montserrat Black"/>
                <a:sym typeface="Montserrat Black"/>
              </a:rPr>
              <a:t>ANY</a:t>
            </a:r>
            <a:endParaRPr sz="1100"/>
          </a:p>
          <a:p>
            <a:pPr indent="0" lvl="0" marL="0" marR="0" rtl="0" algn="ctr">
              <a:spcBef>
                <a:spcPts val="0"/>
              </a:spcBef>
              <a:spcAft>
                <a:spcPts val="0"/>
              </a:spcAft>
              <a:buNone/>
            </a:pPr>
            <a:r>
              <a:rPr lang="en" sz="2600">
                <a:solidFill>
                  <a:schemeClr val="lt1"/>
                </a:solidFill>
                <a:latin typeface="Montserrat Black"/>
                <a:ea typeface="Montserrat Black"/>
                <a:cs typeface="Montserrat Black"/>
                <a:sym typeface="Montserrat Black"/>
              </a:rPr>
              <a:t>QUESTION</a:t>
            </a:r>
            <a:endParaRPr sz="1100"/>
          </a:p>
          <a:p>
            <a:pPr indent="0" lvl="0" marL="0" marR="0" rtl="0" algn="ctr">
              <a:spcBef>
                <a:spcPts val="0"/>
              </a:spcBef>
              <a:spcAft>
                <a:spcPts val="0"/>
              </a:spcAft>
              <a:buNone/>
            </a:pPr>
            <a:r>
              <a:rPr lang="en" sz="2600">
                <a:solidFill>
                  <a:schemeClr val="lt1"/>
                </a:solidFill>
                <a:latin typeface="Montserrat Black"/>
                <a:ea typeface="Montserrat Black"/>
                <a:cs typeface="Montserrat Black"/>
                <a:sym typeface="Montserrat Black"/>
              </a:rPr>
              <a:t>?</a:t>
            </a:r>
            <a:endParaRPr sz="11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pic>
        <p:nvPicPr>
          <p:cNvPr id="546" name="Google Shape;546;p54"/>
          <p:cNvPicPr preferRelativeResize="0"/>
          <p:nvPr>
            <p:ph idx="3" type="pic"/>
          </p:nvPr>
        </p:nvPicPr>
        <p:blipFill rotWithShape="1">
          <a:blip r:embed="rId3">
            <a:alphaModFix/>
          </a:blip>
          <a:srcRect b="26425" l="41426" r="9525" t="0"/>
          <a:stretch/>
        </p:blipFill>
        <p:spPr>
          <a:xfrm>
            <a:off x="6200423" y="1"/>
            <a:ext cx="2943577" cy="2943577"/>
          </a:xfrm>
          <a:prstGeom prst="rect">
            <a:avLst/>
          </a:prstGeom>
          <a:noFill/>
          <a:ln>
            <a:noFill/>
          </a:ln>
        </p:spPr>
      </p:pic>
      <p:pic>
        <p:nvPicPr>
          <p:cNvPr id="547" name="Google Shape;547;p54"/>
          <p:cNvPicPr preferRelativeResize="0"/>
          <p:nvPr>
            <p:ph idx="2" type="pic"/>
          </p:nvPr>
        </p:nvPicPr>
        <p:blipFill rotWithShape="1">
          <a:blip r:embed="rId4">
            <a:alphaModFix/>
          </a:blip>
          <a:srcRect b="0" l="31248" r="7441" t="0"/>
          <a:stretch/>
        </p:blipFill>
        <p:spPr>
          <a:xfrm>
            <a:off x="-1" y="2199924"/>
            <a:ext cx="2943577" cy="2943577"/>
          </a:xfrm>
          <a:prstGeom prst="rect">
            <a:avLst/>
          </a:prstGeom>
          <a:noFill/>
          <a:ln>
            <a:noFill/>
          </a:ln>
        </p:spPr>
      </p:pic>
      <p:sp>
        <p:nvSpPr>
          <p:cNvPr id="548" name="Google Shape;548;p54"/>
          <p:cNvSpPr/>
          <p:nvPr/>
        </p:nvSpPr>
        <p:spPr>
          <a:xfrm>
            <a:off x="1813175" y="0"/>
            <a:ext cx="5994575" cy="5143500"/>
          </a:xfrm>
          <a:prstGeom prst="flowChartInputOutpu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9" name="Google Shape;549;p54"/>
          <p:cNvSpPr txBox="1"/>
          <p:nvPr/>
        </p:nvSpPr>
        <p:spPr>
          <a:xfrm>
            <a:off x="1209703" y="2364001"/>
            <a:ext cx="6724593"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rgbClr val="7F7F7F"/>
                </a:solidFill>
                <a:latin typeface="Montserrat"/>
                <a:ea typeface="Montserrat"/>
                <a:cs typeface="Montserrat"/>
                <a:sym typeface="Montserrat"/>
              </a:rPr>
              <a:t>www.example.com</a:t>
            </a:r>
            <a:endParaRPr sz="11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Google Shape;146;p35"/>
          <p:cNvPicPr preferRelativeResize="0"/>
          <p:nvPr>
            <p:ph idx="3" type="pic"/>
          </p:nvPr>
        </p:nvPicPr>
        <p:blipFill rotWithShape="1">
          <a:blip r:embed="rId3">
            <a:alphaModFix/>
          </a:blip>
          <a:srcRect b="11013" l="0" r="0" t="11013"/>
          <a:stretch/>
        </p:blipFill>
        <p:spPr>
          <a:xfrm>
            <a:off x="337783" y="337782"/>
            <a:ext cx="1909939" cy="2233969"/>
          </a:xfrm>
          <a:prstGeom prst="rect">
            <a:avLst/>
          </a:prstGeom>
          <a:noFill/>
          <a:ln>
            <a:noFill/>
          </a:ln>
        </p:spPr>
      </p:pic>
      <p:grpSp>
        <p:nvGrpSpPr>
          <p:cNvPr id="147" name="Google Shape;147;p35"/>
          <p:cNvGrpSpPr/>
          <p:nvPr/>
        </p:nvGrpSpPr>
        <p:grpSpPr>
          <a:xfrm>
            <a:off x="4729656" y="781561"/>
            <a:ext cx="3819879" cy="3580377"/>
            <a:chOff x="6306208" y="1082643"/>
            <a:chExt cx="5093172" cy="4773836"/>
          </a:xfrm>
        </p:grpSpPr>
        <p:sp>
          <p:nvSpPr>
            <p:cNvPr id="148" name="Google Shape;148;p35"/>
            <p:cNvSpPr txBox="1"/>
            <p:nvPr/>
          </p:nvSpPr>
          <p:spPr>
            <a:xfrm>
              <a:off x="6306208" y="1082643"/>
              <a:ext cx="3162299"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About</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Company</a:t>
              </a:r>
              <a:endParaRPr b="1" sz="2600">
                <a:solidFill>
                  <a:schemeClr val="dk1"/>
                </a:solidFill>
                <a:latin typeface="Montserrat Light"/>
                <a:ea typeface="Montserrat Light"/>
                <a:cs typeface="Montserrat Light"/>
                <a:sym typeface="Montserrat Light"/>
              </a:endParaRPr>
            </a:p>
          </p:txBody>
        </p:sp>
        <p:sp>
          <p:nvSpPr>
            <p:cNvPr id="149" name="Google Shape;149;p35"/>
            <p:cNvSpPr txBox="1"/>
            <p:nvPr/>
          </p:nvSpPr>
          <p:spPr>
            <a:xfrm>
              <a:off x="6306208" y="2779196"/>
              <a:ext cx="50931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150" name="Google Shape;150;p35"/>
            <p:cNvGrpSpPr/>
            <p:nvPr/>
          </p:nvGrpSpPr>
          <p:grpSpPr>
            <a:xfrm>
              <a:off x="6360800" y="4032639"/>
              <a:ext cx="914401" cy="914400"/>
              <a:chOff x="6360800" y="4032639"/>
              <a:chExt cx="914401" cy="914400"/>
            </a:xfrm>
          </p:grpSpPr>
          <p:sp>
            <p:nvSpPr>
              <p:cNvPr id="151" name="Google Shape;151;p35"/>
              <p:cNvSpPr/>
              <p:nvPr/>
            </p:nvSpPr>
            <p:spPr>
              <a:xfrm>
                <a:off x="6360800" y="4032639"/>
                <a:ext cx="914400" cy="914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2" name="Google Shape;152;p35"/>
              <p:cNvSpPr txBox="1"/>
              <p:nvPr/>
            </p:nvSpPr>
            <p:spPr>
              <a:xfrm>
                <a:off x="6360800" y="4251312"/>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8k</a:t>
                </a:r>
                <a:endParaRPr b="1" sz="1900">
                  <a:solidFill>
                    <a:schemeClr val="lt1"/>
                  </a:solidFill>
                  <a:latin typeface="Montserrat Light"/>
                  <a:ea typeface="Montserrat Light"/>
                  <a:cs typeface="Montserrat Light"/>
                  <a:sym typeface="Montserrat Light"/>
                </a:endParaRPr>
              </a:p>
            </p:txBody>
          </p:sp>
        </p:grpSp>
        <p:grpSp>
          <p:nvGrpSpPr>
            <p:cNvPr id="153" name="Google Shape;153;p35"/>
            <p:cNvGrpSpPr/>
            <p:nvPr/>
          </p:nvGrpSpPr>
          <p:grpSpPr>
            <a:xfrm>
              <a:off x="7783200" y="4032639"/>
              <a:ext cx="914401" cy="914400"/>
              <a:chOff x="6360800" y="4032639"/>
              <a:chExt cx="914401" cy="914400"/>
            </a:xfrm>
          </p:grpSpPr>
          <p:sp>
            <p:nvSpPr>
              <p:cNvPr id="154" name="Google Shape;154;p35"/>
              <p:cNvSpPr/>
              <p:nvPr/>
            </p:nvSpPr>
            <p:spPr>
              <a:xfrm>
                <a:off x="6360800" y="4032639"/>
                <a:ext cx="914400" cy="914400"/>
              </a:xfrm>
              <a:prstGeom prst="ellipse">
                <a:avLst/>
              </a:prstGeom>
              <a:solidFill>
                <a:srgbClr val="BFDD8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5" name="Google Shape;155;p35"/>
              <p:cNvSpPr txBox="1"/>
              <p:nvPr/>
            </p:nvSpPr>
            <p:spPr>
              <a:xfrm>
                <a:off x="6360800" y="4251312"/>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$2</a:t>
                </a:r>
                <a:endParaRPr sz="1100"/>
              </a:p>
            </p:txBody>
          </p:sp>
        </p:grpSp>
        <p:sp>
          <p:nvSpPr>
            <p:cNvPr id="156" name="Google Shape;156;p35"/>
            <p:cNvSpPr txBox="1"/>
            <p:nvPr/>
          </p:nvSpPr>
          <p:spPr>
            <a:xfrm>
              <a:off x="6360798" y="5165712"/>
              <a:ext cx="9144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Living grass text.</a:t>
              </a:r>
              <a:endParaRPr sz="1100"/>
            </a:p>
          </p:txBody>
        </p:sp>
        <p:sp>
          <p:nvSpPr>
            <p:cNvPr id="157" name="Google Shape;157;p35"/>
            <p:cNvSpPr txBox="1"/>
            <p:nvPr/>
          </p:nvSpPr>
          <p:spPr>
            <a:xfrm>
              <a:off x="7783196" y="5165712"/>
              <a:ext cx="9144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Living grass text.</a:t>
              </a:r>
              <a:endParaRPr sz="1100"/>
            </a:p>
          </p:txBody>
        </p:sp>
      </p:grpSp>
      <p:pic>
        <p:nvPicPr>
          <p:cNvPr id="158" name="Google Shape;158;p35"/>
          <p:cNvPicPr preferRelativeResize="0"/>
          <p:nvPr>
            <p:ph idx="2" type="pic"/>
          </p:nvPr>
        </p:nvPicPr>
        <p:blipFill rotWithShape="1">
          <a:blip r:embed="rId4">
            <a:alphaModFix/>
          </a:blip>
          <a:srcRect b="0" l="21500" r="21500" t="0"/>
          <a:stretch/>
        </p:blipFill>
        <p:spPr>
          <a:xfrm>
            <a:off x="2247723" y="337782"/>
            <a:ext cx="1909939" cy="223396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36"/>
          <p:cNvSpPr/>
          <p:nvPr/>
        </p:nvSpPr>
        <p:spPr>
          <a:xfrm>
            <a:off x="6481939" y="337781"/>
            <a:ext cx="2324278" cy="223396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4" name="Google Shape;164;p36"/>
          <p:cNvSpPr/>
          <p:nvPr/>
        </p:nvSpPr>
        <p:spPr>
          <a:xfrm>
            <a:off x="4157662" y="337781"/>
            <a:ext cx="2324278" cy="223396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5" name="Google Shape;165;p36"/>
          <p:cNvSpPr/>
          <p:nvPr/>
        </p:nvSpPr>
        <p:spPr>
          <a:xfrm>
            <a:off x="6481939" y="2571749"/>
            <a:ext cx="2324278" cy="223396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6" name="Google Shape;166;p36"/>
          <p:cNvSpPr/>
          <p:nvPr/>
        </p:nvSpPr>
        <p:spPr>
          <a:xfrm>
            <a:off x="4157662" y="2571749"/>
            <a:ext cx="2324278" cy="2233969"/>
          </a:xfrm>
          <a:prstGeom prst="rect">
            <a:avLst/>
          </a:prstGeom>
          <a:solidFill>
            <a:srgbClr val="BFDD8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67" name="Google Shape;167;p36"/>
          <p:cNvGrpSpPr/>
          <p:nvPr/>
        </p:nvGrpSpPr>
        <p:grpSpPr>
          <a:xfrm>
            <a:off x="4701385" y="1084685"/>
            <a:ext cx="1236831" cy="740161"/>
            <a:chOff x="1221092" y="3531656"/>
            <a:chExt cx="1649108" cy="986881"/>
          </a:xfrm>
        </p:grpSpPr>
        <p:sp>
          <p:nvSpPr>
            <p:cNvPr id="168" name="Google Shape;168;p36"/>
            <p:cNvSpPr txBox="1"/>
            <p:nvPr/>
          </p:nvSpPr>
          <p:spPr>
            <a:xfrm>
              <a:off x="1413290" y="3531656"/>
              <a:ext cx="126471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Name here</a:t>
              </a:r>
              <a:endParaRPr b="1" sz="800">
                <a:solidFill>
                  <a:schemeClr val="lt1"/>
                </a:solidFill>
                <a:latin typeface="Montserrat Light"/>
                <a:ea typeface="Montserrat Light"/>
                <a:cs typeface="Montserrat Light"/>
                <a:sym typeface="Montserrat Light"/>
              </a:endParaRPr>
            </a:p>
          </p:txBody>
        </p:sp>
        <p:sp>
          <p:nvSpPr>
            <p:cNvPr id="169" name="Google Shape;169;p36"/>
            <p:cNvSpPr txBox="1"/>
            <p:nvPr/>
          </p:nvSpPr>
          <p:spPr>
            <a:xfrm>
              <a:off x="1221092" y="3827770"/>
              <a:ext cx="1649108"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Living gathered waters</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had winged.</a:t>
              </a:r>
              <a:endParaRPr sz="1100"/>
            </a:p>
          </p:txBody>
        </p:sp>
      </p:grpSp>
      <p:grpSp>
        <p:nvGrpSpPr>
          <p:cNvPr id="170" name="Google Shape;170;p36"/>
          <p:cNvGrpSpPr/>
          <p:nvPr/>
        </p:nvGrpSpPr>
        <p:grpSpPr>
          <a:xfrm>
            <a:off x="7025662" y="1084685"/>
            <a:ext cx="1236831" cy="740161"/>
            <a:chOff x="1221092" y="3531656"/>
            <a:chExt cx="1649108" cy="986881"/>
          </a:xfrm>
        </p:grpSpPr>
        <p:sp>
          <p:nvSpPr>
            <p:cNvPr id="171" name="Google Shape;171;p36"/>
            <p:cNvSpPr txBox="1"/>
            <p:nvPr/>
          </p:nvSpPr>
          <p:spPr>
            <a:xfrm>
              <a:off x="1413290" y="3531656"/>
              <a:ext cx="126471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Name here</a:t>
              </a:r>
              <a:endParaRPr b="1" sz="800">
                <a:solidFill>
                  <a:schemeClr val="dk1"/>
                </a:solidFill>
                <a:latin typeface="Montserrat Light"/>
                <a:ea typeface="Montserrat Light"/>
                <a:cs typeface="Montserrat Light"/>
                <a:sym typeface="Montserrat Light"/>
              </a:endParaRPr>
            </a:p>
          </p:txBody>
        </p:sp>
        <p:sp>
          <p:nvSpPr>
            <p:cNvPr id="172" name="Google Shape;172;p36"/>
            <p:cNvSpPr txBox="1"/>
            <p:nvPr/>
          </p:nvSpPr>
          <p:spPr>
            <a:xfrm>
              <a:off x="1221092" y="3827770"/>
              <a:ext cx="1649108"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Living gathered waters</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had winged.</a:t>
              </a:r>
              <a:endParaRPr sz="1100"/>
            </a:p>
          </p:txBody>
        </p:sp>
      </p:grpSp>
      <p:grpSp>
        <p:nvGrpSpPr>
          <p:cNvPr id="173" name="Google Shape;173;p36"/>
          <p:cNvGrpSpPr/>
          <p:nvPr/>
        </p:nvGrpSpPr>
        <p:grpSpPr>
          <a:xfrm>
            <a:off x="4701385" y="3318653"/>
            <a:ext cx="1236831" cy="740161"/>
            <a:chOff x="1221092" y="3531656"/>
            <a:chExt cx="1649108" cy="986881"/>
          </a:xfrm>
        </p:grpSpPr>
        <p:sp>
          <p:nvSpPr>
            <p:cNvPr id="174" name="Google Shape;174;p36"/>
            <p:cNvSpPr txBox="1"/>
            <p:nvPr/>
          </p:nvSpPr>
          <p:spPr>
            <a:xfrm>
              <a:off x="1413290" y="3531656"/>
              <a:ext cx="126471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Name here</a:t>
              </a:r>
              <a:endParaRPr b="1" sz="800">
                <a:solidFill>
                  <a:schemeClr val="lt1"/>
                </a:solidFill>
                <a:latin typeface="Montserrat Light"/>
                <a:ea typeface="Montserrat Light"/>
                <a:cs typeface="Montserrat Light"/>
                <a:sym typeface="Montserrat Light"/>
              </a:endParaRPr>
            </a:p>
          </p:txBody>
        </p:sp>
        <p:sp>
          <p:nvSpPr>
            <p:cNvPr id="175" name="Google Shape;175;p36"/>
            <p:cNvSpPr txBox="1"/>
            <p:nvPr/>
          </p:nvSpPr>
          <p:spPr>
            <a:xfrm>
              <a:off x="1221092" y="3827770"/>
              <a:ext cx="1649108"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Living gathered waters</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had winged.</a:t>
              </a:r>
              <a:endParaRPr sz="1100"/>
            </a:p>
          </p:txBody>
        </p:sp>
      </p:grpSp>
      <p:grpSp>
        <p:nvGrpSpPr>
          <p:cNvPr id="176" name="Google Shape;176;p36"/>
          <p:cNvGrpSpPr/>
          <p:nvPr/>
        </p:nvGrpSpPr>
        <p:grpSpPr>
          <a:xfrm>
            <a:off x="7025662" y="3318653"/>
            <a:ext cx="1236831" cy="740161"/>
            <a:chOff x="1221092" y="3531656"/>
            <a:chExt cx="1649108" cy="986881"/>
          </a:xfrm>
        </p:grpSpPr>
        <p:sp>
          <p:nvSpPr>
            <p:cNvPr id="177" name="Google Shape;177;p36"/>
            <p:cNvSpPr txBox="1"/>
            <p:nvPr/>
          </p:nvSpPr>
          <p:spPr>
            <a:xfrm>
              <a:off x="1413290" y="3531656"/>
              <a:ext cx="126471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Name here</a:t>
              </a:r>
              <a:endParaRPr b="1" sz="800">
                <a:solidFill>
                  <a:schemeClr val="dk1"/>
                </a:solidFill>
                <a:latin typeface="Montserrat Light"/>
                <a:ea typeface="Montserrat Light"/>
                <a:cs typeface="Montserrat Light"/>
                <a:sym typeface="Montserrat Light"/>
              </a:endParaRPr>
            </a:p>
          </p:txBody>
        </p:sp>
        <p:sp>
          <p:nvSpPr>
            <p:cNvPr id="178" name="Google Shape;178;p36"/>
            <p:cNvSpPr txBox="1"/>
            <p:nvPr/>
          </p:nvSpPr>
          <p:spPr>
            <a:xfrm>
              <a:off x="1221092" y="3827770"/>
              <a:ext cx="1649108"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Living gathered waters</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had winged.</a:t>
              </a:r>
              <a:endParaRPr sz="1100"/>
            </a:p>
          </p:txBody>
        </p:sp>
      </p:grpSp>
      <p:pic>
        <p:nvPicPr>
          <p:cNvPr id="179" name="Google Shape;179;p36"/>
          <p:cNvPicPr preferRelativeResize="0"/>
          <p:nvPr>
            <p:ph idx="3" type="pic"/>
          </p:nvPr>
        </p:nvPicPr>
        <p:blipFill rotWithShape="1">
          <a:blip r:embed="rId3">
            <a:alphaModFix/>
          </a:blip>
          <a:srcRect b="22028" l="0" r="0" t="0"/>
          <a:stretch/>
        </p:blipFill>
        <p:spPr>
          <a:xfrm>
            <a:off x="2247723" y="337781"/>
            <a:ext cx="1909939" cy="2233969"/>
          </a:xfrm>
          <a:prstGeom prst="rect">
            <a:avLst/>
          </a:prstGeom>
          <a:noFill/>
          <a:ln>
            <a:noFill/>
          </a:ln>
        </p:spPr>
      </p:pic>
      <p:pic>
        <p:nvPicPr>
          <p:cNvPr id="180" name="Google Shape;180;p36"/>
          <p:cNvPicPr preferRelativeResize="0"/>
          <p:nvPr>
            <p:ph idx="2" type="pic"/>
          </p:nvPr>
        </p:nvPicPr>
        <p:blipFill rotWithShape="1">
          <a:blip r:embed="rId4">
            <a:alphaModFix/>
          </a:blip>
          <a:srcRect b="31649" l="15269" r="14340" t="13465"/>
          <a:stretch/>
        </p:blipFill>
        <p:spPr>
          <a:xfrm>
            <a:off x="337783" y="337781"/>
            <a:ext cx="1909939" cy="2233969"/>
          </a:xfrm>
          <a:prstGeom prst="rect">
            <a:avLst/>
          </a:prstGeom>
          <a:noFill/>
          <a:ln>
            <a:noFill/>
          </a:ln>
        </p:spPr>
      </p:pic>
      <p:sp>
        <p:nvSpPr>
          <p:cNvPr id="181" name="Google Shape;181;p36"/>
          <p:cNvSpPr txBox="1"/>
          <p:nvPr/>
        </p:nvSpPr>
        <p:spPr>
          <a:xfrm>
            <a:off x="1232486" y="3250152"/>
            <a:ext cx="2371724"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About</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Example</a:t>
            </a:r>
            <a:endParaRPr b="1" sz="2600">
              <a:solidFill>
                <a:schemeClr val="dk1"/>
              </a:solidFill>
              <a:latin typeface="Montserrat Light"/>
              <a:ea typeface="Montserrat Light"/>
              <a:cs typeface="Montserrat Light"/>
              <a:sym typeface="Montserrat Ligh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37"/>
          <p:cNvSpPr/>
          <p:nvPr/>
        </p:nvSpPr>
        <p:spPr>
          <a:xfrm>
            <a:off x="3182369" y="2407270"/>
            <a:ext cx="756138" cy="1325839"/>
          </a:xfrm>
          <a:prstGeom prst="rect">
            <a:avLst/>
          </a:prstGeom>
          <a:solidFill>
            <a:srgbClr val="D4E9A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87" name="Google Shape;187;p37"/>
          <p:cNvGrpSpPr/>
          <p:nvPr/>
        </p:nvGrpSpPr>
        <p:grpSpPr>
          <a:xfrm>
            <a:off x="3134665" y="2206453"/>
            <a:ext cx="851548" cy="1723940"/>
            <a:chOff x="18223908" y="3214668"/>
            <a:chExt cx="7266425" cy="14710811"/>
          </a:xfrm>
        </p:grpSpPr>
        <p:sp>
          <p:nvSpPr>
            <p:cNvPr id="188" name="Google Shape;188;p37"/>
            <p:cNvSpPr/>
            <p:nvPr/>
          </p:nvSpPr>
          <p:spPr>
            <a:xfrm>
              <a:off x="18287967" y="3225345"/>
              <a:ext cx="7127581" cy="14691957"/>
            </a:xfrm>
            <a:custGeom>
              <a:rect b="b" l="l" r="r" t="t"/>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89" name="Google Shape;189;p37"/>
            <p:cNvSpPr/>
            <p:nvPr/>
          </p:nvSpPr>
          <p:spPr>
            <a:xfrm>
              <a:off x="18405409" y="3342786"/>
              <a:ext cx="6893836" cy="14458167"/>
            </a:xfrm>
            <a:custGeom>
              <a:rect b="b" l="l" r="r" t="t"/>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0" name="Google Shape;190;p37"/>
            <p:cNvSpPr/>
            <p:nvPr/>
          </p:nvSpPr>
          <p:spPr>
            <a:xfrm>
              <a:off x="18490820" y="3428198"/>
              <a:ext cx="6726856" cy="14291214"/>
            </a:xfrm>
            <a:custGeom>
              <a:rect b="b" l="l" r="r" t="t"/>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1" name="Google Shape;191;p37"/>
            <p:cNvSpPr/>
            <p:nvPr/>
          </p:nvSpPr>
          <p:spPr>
            <a:xfrm>
              <a:off x="21298748" y="16421528"/>
              <a:ext cx="1118365" cy="1118365"/>
            </a:xfrm>
            <a:custGeom>
              <a:rect b="b" l="l" r="r" t="t"/>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2" name="Google Shape;192;p37"/>
            <p:cNvSpPr/>
            <p:nvPr/>
          </p:nvSpPr>
          <p:spPr>
            <a:xfrm>
              <a:off x="21341455" y="16421528"/>
              <a:ext cx="914946" cy="363826"/>
            </a:xfrm>
            <a:custGeom>
              <a:rect b="b" l="l" r="r" t="t"/>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3" name="Google Shape;193;p37"/>
            <p:cNvSpPr/>
            <p:nvPr/>
          </p:nvSpPr>
          <p:spPr>
            <a:xfrm>
              <a:off x="21715131" y="17435797"/>
              <a:ext cx="392475" cy="107914"/>
            </a:xfrm>
            <a:custGeom>
              <a:rect b="b" l="l" r="r" t="t"/>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4" name="Google Shape;194;p37"/>
            <p:cNvSpPr/>
            <p:nvPr/>
          </p:nvSpPr>
          <p:spPr>
            <a:xfrm>
              <a:off x="18277291" y="3214668"/>
              <a:ext cx="7146526" cy="14710811"/>
            </a:xfrm>
            <a:custGeom>
              <a:rect b="b" l="l" r="r" t="t"/>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5" name="Google Shape;195;p37"/>
            <p:cNvSpPr/>
            <p:nvPr/>
          </p:nvSpPr>
          <p:spPr>
            <a:xfrm>
              <a:off x="18832469" y="5104412"/>
              <a:ext cx="6069982" cy="169787"/>
            </a:xfrm>
            <a:custGeom>
              <a:rect b="b" l="l" r="r" t="t"/>
              <a:pathLst>
                <a:path extrusionOk="0" h="201966" w="7220398">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6" name="Google Shape;196;p37"/>
            <p:cNvSpPr/>
            <p:nvPr/>
          </p:nvSpPr>
          <p:spPr>
            <a:xfrm>
              <a:off x="18245261" y="6353566"/>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7" name="Google Shape;197;p37"/>
            <p:cNvSpPr/>
            <p:nvPr/>
          </p:nvSpPr>
          <p:spPr>
            <a:xfrm>
              <a:off x="18223908" y="6353566"/>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8" name="Google Shape;198;p37"/>
            <p:cNvSpPr/>
            <p:nvPr/>
          </p:nvSpPr>
          <p:spPr>
            <a:xfrm>
              <a:off x="18266614" y="5093736"/>
              <a:ext cx="26590" cy="578252"/>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9" name="Google Shape;199;p37"/>
            <p:cNvSpPr/>
            <p:nvPr/>
          </p:nvSpPr>
          <p:spPr>
            <a:xfrm>
              <a:off x="18255938" y="5093736"/>
              <a:ext cx="13295" cy="577978"/>
            </a:xfrm>
            <a:custGeom>
              <a:rect b="b" l="l" r="r" t="t"/>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0" name="Google Shape;200;p37"/>
            <p:cNvSpPr/>
            <p:nvPr/>
          </p:nvSpPr>
          <p:spPr>
            <a:xfrm>
              <a:off x="18245261" y="7698808"/>
              <a:ext cx="46382" cy="1089965"/>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1" name="Google Shape;201;p37"/>
            <p:cNvSpPr/>
            <p:nvPr/>
          </p:nvSpPr>
          <p:spPr>
            <a:xfrm>
              <a:off x="18223908" y="7698808"/>
              <a:ext cx="23191" cy="108950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2" name="Google Shape;202;p37"/>
            <p:cNvSpPr/>
            <p:nvPr/>
          </p:nvSpPr>
          <p:spPr>
            <a:xfrm>
              <a:off x="25419888" y="6353566"/>
              <a:ext cx="46382" cy="1089965"/>
            </a:xfrm>
            <a:custGeom>
              <a:rect b="b" l="l" r="r" t="t"/>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3" name="Google Shape;203;p37"/>
            <p:cNvSpPr/>
            <p:nvPr/>
          </p:nvSpPr>
          <p:spPr>
            <a:xfrm>
              <a:off x="25467142" y="6355146"/>
              <a:ext cx="23191" cy="1089501"/>
            </a:xfrm>
            <a:custGeom>
              <a:rect b="b" l="l" r="r" t="t"/>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4" name="Google Shape;204;p37"/>
            <p:cNvSpPr/>
            <p:nvPr/>
          </p:nvSpPr>
          <p:spPr>
            <a:xfrm>
              <a:off x="20594097" y="4036760"/>
              <a:ext cx="241079" cy="241091"/>
            </a:xfrm>
            <a:custGeom>
              <a:rect b="b" l="l" r="r" t="t"/>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5" name="Google Shape;205;p37"/>
            <p:cNvSpPr/>
            <p:nvPr/>
          </p:nvSpPr>
          <p:spPr>
            <a:xfrm>
              <a:off x="20658156" y="4090143"/>
              <a:ext cx="129247" cy="129237"/>
            </a:xfrm>
            <a:custGeom>
              <a:rect b="b" l="l" r="r" t="t"/>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6" name="Google Shape;206;p37"/>
            <p:cNvSpPr/>
            <p:nvPr/>
          </p:nvSpPr>
          <p:spPr>
            <a:xfrm>
              <a:off x="20668833" y="4100819"/>
              <a:ext cx="111876" cy="111877"/>
            </a:xfrm>
            <a:custGeom>
              <a:rect b="b" l="l" r="r" t="t"/>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7" name="Google Shape;207;p37"/>
            <p:cNvSpPr/>
            <p:nvPr/>
          </p:nvSpPr>
          <p:spPr>
            <a:xfrm>
              <a:off x="21277395" y="4090143"/>
              <a:ext cx="1159539" cy="133347"/>
            </a:xfrm>
            <a:custGeom>
              <a:rect b="b" l="l" r="r" t="t"/>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8" name="Google Shape;208;p37"/>
            <p:cNvSpPr/>
            <p:nvPr/>
          </p:nvSpPr>
          <p:spPr>
            <a:xfrm>
              <a:off x="21277395" y="4100819"/>
              <a:ext cx="1159539" cy="116724"/>
            </a:xfrm>
            <a:custGeom>
              <a:rect b="b" l="l" r="r" t="t"/>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09" name="Google Shape;209;p37"/>
            <p:cNvSpPr/>
            <p:nvPr/>
          </p:nvSpPr>
          <p:spPr>
            <a:xfrm>
              <a:off x="21277395" y="4090143"/>
              <a:ext cx="1159539" cy="133347"/>
            </a:xfrm>
            <a:custGeom>
              <a:rect b="b" l="l" r="r" t="t"/>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0" name="Google Shape;210;p37"/>
            <p:cNvSpPr/>
            <p:nvPr/>
          </p:nvSpPr>
          <p:spPr>
            <a:xfrm>
              <a:off x="18287967" y="16528294"/>
              <a:ext cx="116882" cy="212433"/>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1" name="Google Shape;211;p37"/>
            <p:cNvSpPr/>
            <p:nvPr/>
          </p:nvSpPr>
          <p:spPr>
            <a:xfrm>
              <a:off x="21720541" y="3713462"/>
              <a:ext cx="146946" cy="146946"/>
            </a:xfrm>
            <a:prstGeom prst="ellipse">
              <a:avLst/>
            </a:prstGeom>
            <a:solidFill>
              <a:srgbClr val="000000"/>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Montserrat"/>
                <a:buNone/>
              </a:pPr>
              <a:r>
                <a:t/>
              </a:r>
              <a:endParaRPr b="0" i="0" sz="2300" u="none" cap="none" strike="noStrike">
                <a:solidFill>
                  <a:srgbClr val="FFFFFF"/>
                </a:solidFill>
                <a:latin typeface="Montserrat"/>
                <a:ea typeface="Montserrat"/>
                <a:cs typeface="Montserrat"/>
                <a:sym typeface="Montserrat"/>
              </a:endParaRPr>
            </a:p>
          </p:txBody>
        </p:sp>
      </p:grpSp>
      <p:grpSp>
        <p:nvGrpSpPr>
          <p:cNvPr id="212" name="Google Shape;212;p37"/>
          <p:cNvGrpSpPr/>
          <p:nvPr/>
        </p:nvGrpSpPr>
        <p:grpSpPr>
          <a:xfrm>
            <a:off x="-2170860" y="1084576"/>
            <a:ext cx="5030498" cy="2886075"/>
            <a:chOff x="3938949" y="2303516"/>
            <a:chExt cx="4210968" cy="2415898"/>
          </a:xfrm>
        </p:grpSpPr>
        <p:sp>
          <p:nvSpPr>
            <p:cNvPr id="213" name="Google Shape;213;p37"/>
            <p:cNvSpPr/>
            <p:nvPr/>
          </p:nvSpPr>
          <p:spPr>
            <a:xfrm>
              <a:off x="4357133" y="2334880"/>
              <a:ext cx="3375972" cy="2288727"/>
            </a:xfrm>
            <a:custGeom>
              <a:rect b="b" l="l" r="r" t="t"/>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4" name="Google Shape;214;p37"/>
            <p:cNvSpPr/>
            <p:nvPr/>
          </p:nvSpPr>
          <p:spPr>
            <a:xfrm>
              <a:off x="7719331" y="4576339"/>
              <a:ext cx="28020" cy="53081"/>
            </a:xfrm>
            <a:custGeom>
              <a:rect b="b" l="l" r="r" t="t"/>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5" name="Google Shape;215;p37"/>
            <p:cNvSpPr/>
            <p:nvPr/>
          </p:nvSpPr>
          <p:spPr>
            <a:xfrm>
              <a:off x="4342496" y="4576339"/>
              <a:ext cx="28021" cy="53081"/>
            </a:xfrm>
            <a:custGeom>
              <a:rect b="b" l="l" r="r" t="t"/>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6" name="Google Shape;216;p37"/>
            <p:cNvSpPr/>
            <p:nvPr/>
          </p:nvSpPr>
          <p:spPr>
            <a:xfrm>
              <a:off x="4325769" y="2303516"/>
              <a:ext cx="3437365" cy="2409831"/>
            </a:xfrm>
            <a:custGeom>
              <a:rect b="b" l="l" r="r" t="t"/>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7" name="Google Shape;217;p37"/>
            <p:cNvSpPr/>
            <p:nvPr/>
          </p:nvSpPr>
          <p:spPr>
            <a:xfrm>
              <a:off x="4336224" y="2313971"/>
              <a:ext cx="3415439" cy="2387903"/>
            </a:xfrm>
            <a:custGeom>
              <a:rect b="b" l="l" r="r" t="t"/>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8" name="Google Shape;218;p37"/>
            <p:cNvSpPr/>
            <p:nvPr/>
          </p:nvSpPr>
          <p:spPr>
            <a:xfrm>
              <a:off x="4357133" y="2334880"/>
              <a:ext cx="3375972" cy="2288729"/>
            </a:xfrm>
            <a:custGeom>
              <a:rect b="b" l="l" r="r" t="t"/>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19" name="Google Shape;219;p37"/>
            <p:cNvSpPr/>
            <p:nvPr/>
          </p:nvSpPr>
          <p:spPr>
            <a:xfrm>
              <a:off x="4342496" y="2320243"/>
              <a:ext cx="3406669" cy="2319426"/>
            </a:xfrm>
            <a:custGeom>
              <a:rect b="b" l="l" r="r" t="t"/>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0" name="Google Shape;220;p37"/>
            <p:cNvSpPr/>
            <p:nvPr/>
          </p:nvSpPr>
          <p:spPr>
            <a:xfrm>
              <a:off x="7633603" y="2324425"/>
              <a:ext cx="111220" cy="111222"/>
            </a:xfrm>
            <a:custGeom>
              <a:rect b="b" l="l" r="r" t="t"/>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1" name="Google Shape;221;p37"/>
            <p:cNvSpPr/>
            <p:nvPr/>
          </p:nvSpPr>
          <p:spPr>
            <a:xfrm>
              <a:off x="4346678" y="2324425"/>
              <a:ext cx="111220" cy="111222"/>
            </a:xfrm>
            <a:custGeom>
              <a:rect b="b" l="l" r="r" t="t"/>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2" name="Google Shape;222;p37"/>
            <p:cNvSpPr/>
            <p:nvPr/>
          </p:nvSpPr>
          <p:spPr>
            <a:xfrm>
              <a:off x="4495133" y="2472880"/>
              <a:ext cx="3099624" cy="1941886"/>
            </a:xfrm>
            <a:custGeom>
              <a:rect b="b" l="l" r="r" t="t"/>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3" name="Google Shape;223;p37"/>
            <p:cNvSpPr/>
            <p:nvPr/>
          </p:nvSpPr>
          <p:spPr>
            <a:xfrm>
              <a:off x="4486770" y="2464516"/>
              <a:ext cx="3114972" cy="1957237"/>
            </a:xfrm>
            <a:custGeom>
              <a:rect b="b" l="l" r="r" t="t"/>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4" name="Google Shape;224;p37"/>
            <p:cNvSpPr/>
            <p:nvPr/>
          </p:nvSpPr>
          <p:spPr>
            <a:xfrm>
              <a:off x="6023595" y="2387153"/>
              <a:ext cx="42637" cy="42637"/>
            </a:xfrm>
            <a:custGeom>
              <a:rect b="b" l="l" r="r" t="t"/>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5" name="Google Shape;225;p37"/>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6" name="Google Shape;226;p37"/>
            <p:cNvSpPr/>
            <p:nvPr/>
          </p:nvSpPr>
          <p:spPr>
            <a:xfrm>
              <a:off x="3945222" y="4639067"/>
              <a:ext cx="4201748" cy="80347"/>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7" name="Google Shape;227;p37"/>
            <p:cNvSpPr/>
            <p:nvPr/>
          </p:nvSpPr>
          <p:spPr>
            <a:xfrm>
              <a:off x="3938949" y="4628612"/>
              <a:ext cx="4210968" cy="10647"/>
            </a:xfrm>
            <a:custGeom>
              <a:rect b="b" l="l" r="r" t="t"/>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8" name="Google Shape;228;p37"/>
            <p:cNvSpPr/>
            <p:nvPr/>
          </p:nvSpPr>
          <p:spPr>
            <a:xfrm>
              <a:off x="3945222" y="4639067"/>
              <a:ext cx="4201748" cy="24371"/>
            </a:xfrm>
            <a:custGeom>
              <a:rect b="b" l="l" r="r" t="t"/>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29" name="Google Shape;229;p37"/>
            <p:cNvSpPr/>
            <p:nvPr/>
          </p:nvSpPr>
          <p:spPr>
            <a:xfrm>
              <a:off x="5682775" y="4628612"/>
              <a:ext cx="701653" cy="22436"/>
            </a:xfrm>
            <a:custGeom>
              <a:rect b="b" l="l" r="r" t="t"/>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0" name="Google Shape;230;p37"/>
            <p:cNvSpPr/>
            <p:nvPr/>
          </p:nvSpPr>
          <p:spPr>
            <a:xfrm>
              <a:off x="5676503" y="4645339"/>
              <a:ext cx="716479" cy="15031"/>
            </a:xfrm>
            <a:custGeom>
              <a:rect b="b" l="l" r="r" t="t"/>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1" name="Google Shape;231;p37"/>
            <p:cNvSpPr/>
            <p:nvPr/>
          </p:nvSpPr>
          <p:spPr>
            <a:xfrm>
              <a:off x="5323137" y="4676703"/>
              <a:ext cx="39533" cy="8771"/>
            </a:xfrm>
            <a:custGeom>
              <a:rect b="b" l="l" r="r" t="t"/>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2" name="Google Shape;232;p37"/>
            <p:cNvSpPr/>
            <p:nvPr/>
          </p:nvSpPr>
          <p:spPr>
            <a:xfrm>
              <a:off x="6705235" y="4676703"/>
              <a:ext cx="39533" cy="8771"/>
            </a:xfrm>
            <a:custGeom>
              <a:rect b="b" l="l" r="r" t="t"/>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3" name="Google Shape;233;p37"/>
            <p:cNvSpPr/>
            <p:nvPr/>
          </p:nvSpPr>
          <p:spPr>
            <a:xfrm>
              <a:off x="3955676" y="4639067"/>
              <a:ext cx="4180772" cy="15601"/>
            </a:xfrm>
            <a:custGeom>
              <a:rect b="b" l="l" r="r" t="t"/>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4" name="Google Shape;234;p37"/>
            <p:cNvSpPr/>
            <p:nvPr/>
          </p:nvSpPr>
          <p:spPr>
            <a:xfrm>
              <a:off x="6027777" y="2391334"/>
              <a:ext cx="33595" cy="33587"/>
            </a:xfrm>
            <a:custGeom>
              <a:rect b="b" l="l" r="r" t="t"/>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5" name="Google Shape;235;p37"/>
            <p:cNvSpPr/>
            <p:nvPr/>
          </p:nvSpPr>
          <p:spPr>
            <a:xfrm>
              <a:off x="6040323" y="2403880"/>
              <a:ext cx="8260" cy="8257"/>
            </a:xfrm>
            <a:custGeom>
              <a:rect b="b" l="l" r="r" t="t"/>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36" name="Google Shape;236;p37"/>
            <p:cNvSpPr/>
            <p:nvPr/>
          </p:nvSpPr>
          <p:spPr>
            <a:xfrm>
              <a:off x="5864685" y="2343243"/>
              <a:ext cx="1858721" cy="2271187"/>
            </a:xfrm>
            <a:custGeom>
              <a:rect b="b" l="l" r="r" t="t"/>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60000"/>
                  </a:srgbClr>
                </a:gs>
                <a:gs pos="100000">
                  <a:srgbClr val="FFFFFF">
                    <a:alpha val="9803"/>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237" name="Google Shape;237;p37"/>
          <p:cNvGrpSpPr/>
          <p:nvPr/>
        </p:nvGrpSpPr>
        <p:grpSpPr>
          <a:xfrm>
            <a:off x="4729656" y="781561"/>
            <a:ext cx="3819879" cy="3580377"/>
            <a:chOff x="6306208" y="1082643"/>
            <a:chExt cx="5093172" cy="4773836"/>
          </a:xfrm>
        </p:grpSpPr>
        <p:sp>
          <p:nvSpPr>
            <p:cNvPr id="238" name="Google Shape;238;p37"/>
            <p:cNvSpPr txBox="1"/>
            <p:nvPr/>
          </p:nvSpPr>
          <p:spPr>
            <a:xfrm>
              <a:off x="6306208" y="1082643"/>
              <a:ext cx="3162299" cy="116955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Case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Study</a:t>
              </a:r>
              <a:endParaRPr b="1" sz="2600">
                <a:solidFill>
                  <a:schemeClr val="dk1"/>
                </a:solidFill>
                <a:latin typeface="Montserrat Light"/>
                <a:ea typeface="Montserrat Light"/>
                <a:cs typeface="Montserrat Light"/>
                <a:sym typeface="Montserrat Light"/>
              </a:endParaRPr>
            </a:p>
          </p:txBody>
        </p:sp>
        <p:sp>
          <p:nvSpPr>
            <p:cNvPr id="239" name="Google Shape;239;p37"/>
            <p:cNvSpPr txBox="1"/>
            <p:nvPr/>
          </p:nvSpPr>
          <p:spPr>
            <a:xfrm>
              <a:off x="6306208" y="2779196"/>
              <a:ext cx="5093172" cy="69076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240" name="Google Shape;240;p37"/>
            <p:cNvGrpSpPr/>
            <p:nvPr/>
          </p:nvGrpSpPr>
          <p:grpSpPr>
            <a:xfrm>
              <a:off x="6360800" y="4032639"/>
              <a:ext cx="914401" cy="914400"/>
              <a:chOff x="6360800" y="4032639"/>
              <a:chExt cx="914401" cy="914400"/>
            </a:xfrm>
          </p:grpSpPr>
          <p:sp>
            <p:nvSpPr>
              <p:cNvPr id="241" name="Google Shape;241;p37"/>
              <p:cNvSpPr/>
              <p:nvPr/>
            </p:nvSpPr>
            <p:spPr>
              <a:xfrm>
                <a:off x="6360800" y="4032639"/>
                <a:ext cx="914400" cy="914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2" name="Google Shape;242;p37"/>
              <p:cNvSpPr txBox="1"/>
              <p:nvPr/>
            </p:nvSpPr>
            <p:spPr>
              <a:xfrm>
                <a:off x="6360800" y="4251312"/>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8k</a:t>
                </a:r>
                <a:endParaRPr b="1" sz="1900">
                  <a:solidFill>
                    <a:schemeClr val="lt1"/>
                  </a:solidFill>
                  <a:latin typeface="Montserrat Light"/>
                  <a:ea typeface="Montserrat Light"/>
                  <a:cs typeface="Montserrat Light"/>
                  <a:sym typeface="Montserrat Light"/>
                </a:endParaRPr>
              </a:p>
            </p:txBody>
          </p:sp>
        </p:grpSp>
        <p:grpSp>
          <p:nvGrpSpPr>
            <p:cNvPr id="243" name="Google Shape;243;p37"/>
            <p:cNvGrpSpPr/>
            <p:nvPr/>
          </p:nvGrpSpPr>
          <p:grpSpPr>
            <a:xfrm>
              <a:off x="7783200" y="4032639"/>
              <a:ext cx="914401" cy="914400"/>
              <a:chOff x="6360800" y="4032639"/>
              <a:chExt cx="914401" cy="914400"/>
            </a:xfrm>
          </p:grpSpPr>
          <p:sp>
            <p:nvSpPr>
              <p:cNvPr id="244" name="Google Shape;244;p37"/>
              <p:cNvSpPr/>
              <p:nvPr/>
            </p:nvSpPr>
            <p:spPr>
              <a:xfrm>
                <a:off x="6360800" y="4032639"/>
                <a:ext cx="914400" cy="914400"/>
              </a:xfrm>
              <a:prstGeom prst="ellipse">
                <a:avLst/>
              </a:prstGeom>
              <a:solidFill>
                <a:srgbClr val="BFDD8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5" name="Google Shape;245;p37"/>
              <p:cNvSpPr txBox="1"/>
              <p:nvPr/>
            </p:nvSpPr>
            <p:spPr>
              <a:xfrm>
                <a:off x="6360800" y="4251312"/>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$2</a:t>
                </a:r>
                <a:endParaRPr sz="1100"/>
              </a:p>
            </p:txBody>
          </p:sp>
        </p:grpSp>
        <p:sp>
          <p:nvSpPr>
            <p:cNvPr id="246" name="Google Shape;246;p37"/>
            <p:cNvSpPr txBox="1"/>
            <p:nvPr/>
          </p:nvSpPr>
          <p:spPr>
            <a:xfrm>
              <a:off x="6360798" y="5165712"/>
              <a:ext cx="9144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Living grass text.</a:t>
              </a:r>
              <a:endParaRPr sz="1100"/>
            </a:p>
          </p:txBody>
        </p:sp>
        <p:sp>
          <p:nvSpPr>
            <p:cNvPr id="247" name="Google Shape;247;p37"/>
            <p:cNvSpPr txBox="1"/>
            <p:nvPr/>
          </p:nvSpPr>
          <p:spPr>
            <a:xfrm>
              <a:off x="7783196" y="5165712"/>
              <a:ext cx="9144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Living grass text.</a:t>
              </a:r>
              <a:endParaRPr sz="1100"/>
            </a:p>
          </p:txBody>
        </p:sp>
      </p:grpSp>
      <p:pic>
        <p:nvPicPr>
          <p:cNvPr id="248" name="Google Shape;248;p37"/>
          <p:cNvPicPr preferRelativeResize="0"/>
          <p:nvPr>
            <p:ph idx="2" type="pic"/>
          </p:nvPr>
        </p:nvPicPr>
        <p:blipFill rotWithShape="1">
          <a:blip r:embed="rId3">
            <a:alphaModFix/>
          </a:blip>
          <a:srcRect b="0" l="5266" r="5265" t="0"/>
          <a:stretch/>
        </p:blipFill>
        <p:spPr>
          <a:xfrm>
            <a:off x="-1516423" y="1270933"/>
            <a:ext cx="3712858" cy="233578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38"/>
          <p:cNvSpPr txBox="1"/>
          <p:nvPr/>
        </p:nvSpPr>
        <p:spPr>
          <a:xfrm>
            <a:off x="1157287" y="1515074"/>
            <a:ext cx="3227072" cy="8771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Company Case</a:t>
            </a:r>
            <a:endParaRPr sz="1100"/>
          </a:p>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Study</a:t>
            </a:r>
            <a:endParaRPr b="1" sz="2600">
              <a:solidFill>
                <a:schemeClr val="dk1"/>
              </a:solidFill>
              <a:latin typeface="Montserrat Light"/>
              <a:ea typeface="Montserrat Light"/>
              <a:cs typeface="Montserrat Light"/>
              <a:sym typeface="Montserrat Light"/>
            </a:endParaRPr>
          </a:p>
        </p:txBody>
      </p:sp>
      <p:grpSp>
        <p:nvGrpSpPr>
          <p:cNvPr id="254" name="Google Shape;254;p38"/>
          <p:cNvGrpSpPr/>
          <p:nvPr/>
        </p:nvGrpSpPr>
        <p:grpSpPr>
          <a:xfrm>
            <a:off x="5056590" y="3074535"/>
            <a:ext cx="2562223" cy="362263"/>
            <a:chOff x="5946777" y="4325768"/>
            <a:chExt cx="3416297" cy="483017"/>
          </a:xfrm>
        </p:grpSpPr>
        <p:sp>
          <p:nvSpPr>
            <p:cNvPr id="255" name="Google Shape;255;p38"/>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56" name="Google Shape;256;p38"/>
            <p:cNvSpPr/>
            <p:nvPr/>
          </p:nvSpPr>
          <p:spPr>
            <a:xfrm>
              <a:off x="5946777" y="4494251"/>
              <a:ext cx="171450" cy="17145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57" name="Google Shape;257;p38"/>
          <p:cNvGrpSpPr/>
          <p:nvPr/>
        </p:nvGrpSpPr>
        <p:grpSpPr>
          <a:xfrm>
            <a:off x="1391325" y="3074535"/>
            <a:ext cx="2993035" cy="1033740"/>
            <a:chOff x="2105286" y="3434032"/>
            <a:chExt cx="3990714" cy="1378320"/>
          </a:xfrm>
        </p:grpSpPr>
        <p:sp>
          <p:nvSpPr>
            <p:cNvPr id="258" name="Google Shape;258;p38"/>
            <p:cNvSpPr txBox="1"/>
            <p:nvPr/>
          </p:nvSpPr>
          <p:spPr>
            <a:xfrm>
              <a:off x="2105286" y="3913852"/>
              <a:ext cx="3990600" cy="898500"/>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accent3"/>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doesn't creeping night lights divided void they're.</a:t>
              </a:r>
              <a:endParaRPr sz="1100"/>
            </a:p>
          </p:txBody>
        </p:sp>
        <p:sp>
          <p:nvSpPr>
            <p:cNvPr id="259" name="Google Shape;259;p38"/>
            <p:cNvSpPr txBox="1"/>
            <p:nvPr/>
          </p:nvSpPr>
          <p:spPr>
            <a:xfrm>
              <a:off x="3712845" y="3434032"/>
              <a:ext cx="2383155"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grpSp>
      <p:grpSp>
        <p:nvGrpSpPr>
          <p:cNvPr id="260" name="Google Shape;260;p38"/>
          <p:cNvGrpSpPr/>
          <p:nvPr/>
        </p:nvGrpSpPr>
        <p:grpSpPr>
          <a:xfrm>
            <a:off x="5056590" y="3635673"/>
            <a:ext cx="2562223" cy="362263"/>
            <a:chOff x="5946777" y="4325768"/>
            <a:chExt cx="3416297" cy="483017"/>
          </a:xfrm>
        </p:grpSpPr>
        <p:sp>
          <p:nvSpPr>
            <p:cNvPr id="261" name="Google Shape;261;p38"/>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62" name="Google Shape;262;p38"/>
            <p:cNvSpPr/>
            <p:nvPr/>
          </p:nvSpPr>
          <p:spPr>
            <a:xfrm>
              <a:off x="5946777" y="4494251"/>
              <a:ext cx="171450" cy="171450"/>
            </a:xfrm>
            <a:prstGeom prst="ellipse">
              <a:avLst/>
            </a:prstGeom>
            <a:solidFill>
              <a:srgbClr val="BFDD8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263" name="Google Shape;263;p38"/>
          <p:cNvGrpSpPr/>
          <p:nvPr/>
        </p:nvGrpSpPr>
        <p:grpSpPr>
          <a:xfrm>
            <a:off x="5056590" y="4196811"/>
            <a:ext cx="2562223" cy="362263"/>
            <a:chOff x="5946777" y="4325768"/>
            <a:chExt cx="3416297" cy="483017"/>
          </a:xfrm>
        </p:grpSpPr>
        <p:sp>
          <p:nvSpPr>
            <p:cNvPr id="264" name="Google Shape;264;p38"/>
            <p:cNvSpPr txBox="1"/>
            <p:nvPr/>
          </p:nvSpPr>
          <p:spPr>
            <a:xfrm>
              <a:off x="6200776" y="4325768"/>
              <a:ext cx="3162298"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our creeping.</a:t>
              </a:r>
              <a:endParaRPr sz="1100"/>
            </a:p>
          </p:txBody>
        </p:sp>
        <p:sp>
          <p:nvSpPr>
            <p:cNvPr id="265" name="Google Shape;265;p38"/>
            <p:cNvSpPr/>
            <p:nvPr/>
          </p:nvSpPr>
          <p:spPr>
            <a:xfrm>
              <a:off x="5946777" y="4494251"/>
              <a:ext cx="171450" cy="171450"/>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pic>
        <p:nvPicPr>
          <p:cNvPr id="266" name="Google Shape;266;p38"/>
          <p:cNvPicPr preferRelativeResize="0"/>
          <p:nvPr>
            <p:ph idx="2" type="pic"/>
          </p:nvPr>
        </p:nvPicPr>
        <p:blipFill rotWithShape="1">
          <a:blip r:embed="rId3">
            <a:alphaModFix/>
          </a:blip>
          <a:srcRect b="1062" l="11713" r="13411" t="37415"/>
          <a:stretch/>
        </p:blipFill>
        <p:spPr>
          <a:xfrm>
            <a:off x="5056590" y="337781"/>
            <a:ext cx="3749627" cy="20544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sp>
        <p:nvSpPr>
          <p:cNvPr id="271" name="Google Shape;271;p39"/>
          <p:cNvSpPr txBox="1"/>
          <p:nvPr/>
        </p:nvSpPr>
        <p:spPr>
          <a:xfrm>
            <a:off x="4210049" y="624457"/>
            <a:ext cx="2282732" cy="87716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What We</a:t>
            </a:r>
            <a:endParaRPr sz="1100"/>
          </a:p>
          <a:p>
            <a:pPr indent="0" lvl="0" marL="0" marR="0" rtl="0" algn="l">
              <a:spcBef>
                <a:spcPts val="0"/>
              </a:spcBef>
              <a:spcAft>
                <a:spcPts val="0"/>
              </a:spcAft>
              <a:buNone/>
            </a:pPr>
            <a:r>
              <a:rPr b="1" lang="en" sz="2600">
                <a:solidFill>
                  <a:schemeClr val="dk1"/>
                </a:solidFill>
                <a:latin typeface="Montserrat"/>
                <a:ea typeface="Montserrat"/>
                <a:cs typeface="Montserrat"/>
                <a:sym typeface="Montserrat"/>
              </a:rPr>
              <a:t>Do?</a:t>
            </a:r>
            <a:endParaRPr b="1" sz="2600">
              <a:solidFill>
                <a:schemeClr val="dk1"/>
              </a:solidFill>
              <a:latin typeface="Montserrat Light"/>
              <a:ea typeface="Montserrat Light"/>
              <a:cs typeface="Montserrat Light"/>
              <a:sym typeface="Montserrat Light"/>
            </a:endParaRPr>
          </a:p>
        </p:txBody>
      </p:sp>
      <p:grpSp>
        <p:nvGrpSpPr>
          <p:cNvPr id="272" name="Google Shape;272;p39"/>
          <p:cNvGrpSpPr/>
          <p:nvPr/>
        </p:nvGrpSpPr>
        <p:grpSpPr>
          <a:xfrm>
            <a:off x="4210048" y="2075827"/>
            <a:ext cx="4237208" cy="2271873"/>
            <a:chOff x="928990" y="2924719"/>
            <a:chExt cx="5649611" cy="3029164"/>
          </a:xfrm>
        </p:grpSpPr>
        <p:grpSp>
          <p:nvGrpSpPr>
            <p:cNvPr id="273" name="Google Shape;273;p39"/>
            <p:cNvGrpSpPr/>
            <p:nvPr/>
          </p:nvGrpSpPr>
          <p:grpSpPr>
            <a:xfrm>
              <a:off x="928990" y="2924719"/>
              <a:ext cx="5649611" cy="1227898"/>
              <a:chOff x="928990" y="2924719"/>
              <a:chExt cx="5649611" cy="1227898"/>
            </a:xfrm>
          </p:grpSpPr>
          <p:sp>
            <p:nvSpPr>
              <p:cNvPr id="274" name="Google Shape;274;p39"/>
              <p:cNvSpPr txBox="1"/>
              <p:nvPr/>
            </p:nvSpPr>
            <p:spPr>
              <a:xfrm>
                <a:off x="928990" y="3010918"/>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cxnSp>
            <p:nvCxnSpPr>
              <p:cNvPr id="275" name="Google Shape;275;p39"/>
              <p:cNvCxnSpPr/>
              <p:nvPr/>
            </p:nvCxnSpPr>
            <p:spPr>
              <a:xfrm>
                <a:off x="928991" y="2924719"/>
                <a:ext cx="5649610" cy="0"/>
              </a:xfrm>
              <a:prstGeom prst="straightConnector1">
                <a:avLst/>
              </a:prstGeom>
              <a:noFill/>
              <a:ln cap="flat" cmpd="sng" w="12700">
                <a:solidFill>
                  <a:schemeClr val="accent3"/>
                </a:solidFill>
                <a:prstDash val="solid"/>
                <a:miter lim="800000"/>
                <a:headEnd len="sm" w="sm" type="none"/>
                <a:tailEnd len="sm" w="sm" type="none"/>
              </a:ln>
            </p:spPr>
          </p:cxnSp>
          <p:cxnSp>
            <p:nvCxnSpPr>
              <p:cNvPr id="276" name="Google Shape;276;p39"/>
              <p:cNvCxnSpPr/>
              <p:nvPr/>
            </p:nvCxnSpPr>
            <p:spPr>
              <a:xfrm>
                <a:off x="928991" y="3343338"/>
                <a:ext cx="5649610" cy="0"/>
              </a:xfrm>
              <a:prstGeom prst="straightConnector1">
                <a:avLst/>
              </a:prstGeom>
              <a:noFill/>
              <a:ln cap="flat" cmpd="sng" w="12700">
                <a:solidFill>
                  <a:srgbClr val="D8D8D8"/>
                </a:solidFill>
                <a:prstDash val="solid"/>
                <a:miter lim="800000"/>
                <a:headEnd len="sm" w="sm" type="none"/>
                <a:tailEnd len="sm" w="sm" type="none"/>
              </a:ln>
            </p:spPr>
          </p:cxnSp>
          <p:cxnSp>
            <p:nvCxnSpPr>
              <p:cNvPr id="277" name="Google Shape;277;p39"/>
              <p:cNvCxnSpPr/>
              <p:nvPr/>
            </p:nvCxnSpPr>
            <p:spPr>
              <a:xfrm>
                <a:off x="928991" y="3791004"/>
                <a:ext cx="5649610" cy="0"/>
              </a:xfrm>
              <a:prstGeom prst="straightConnector1">
                <a:avLst/>
              </a:prstGeom>
              <a:noFill/>
              <a:ln cap="flat" cmpd="sng" w="12700">
                <a:solidFill>
                  <a:srgbClr val="D8D8D8"/>
                </a:solidFill>
                <a:prstDash val="solid"/>
                <a:miter lim="800000"/>
                <a:headEnd len="sm" w="sm" type="none"/>
                <a:tailEnd len="sm" w="sm" type="none"/>
              </a:ln>
            </p:spPr>
          </p:cxnSp>
          <p:sp>
            <p:nvSpPr>
              <p:cNvPr id="278" name="Google Shape;278;p39"/>
              <p:cNvSpPr txBox="1"/>
              <p:nvPr/>
            </p:nvSpPr>
            <p:spPr>
              <a:xfrm>
                <a:off x="928991" y="3429537"/>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279" name="Google Shape;279;p39"/>
              <p:cNvSpPr txBox="1"/>
              <p:nvPr/>
            </p:nvSpPr>
            <p:spPr>
              <a:xfrm>
                <a:off x="928992" y="3877217"/>
                <a:ext cx="3405600" cy="2754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a:t>
                </a:r>
                <a:endParaRPr sz="1100"/>
              </a:p>
            </p:txBody>
          </p:sp>
          <p:cxnSp>
            <p:nvCxnSpPr>
              <p:cNvPr id="280" name="Google Shape;280;p39"/>
              <p:cNvCxnSpPr/>
              <p:nvPr/>
            </p:nvCxnSpPr>
            <p:spPr>
              <a:xfrm>
                <a:off x="5422900" y="3343338"/>
                <a:ext cx="0" cy="809133"/>
              </a:xfrm>
              <a:prstGeom prst="straightConnector1">
                <a:avLst/>
              </a:prstGeom>
              <a:noFill/>
              <a:ln cap="flat" cmpd="sng" w="12700">
                <a:solidFill>
                  <a:srgbClr val="D8D8D8"/>
                </a:solidFill>
                <a:prstDash val="solid"/>
                <a:miter lim="800000"/>
                <a:headEnd len="sm" w="sm" type="none"/>
                <a:tailEnd len="sm" w="sm" type="none"/>
              </a:ln>
            </p:spPr>
          </p:cxnSp>
          <p:sp>
            <p:nvSpPr>
              <p:cNvPr id="281" name="Google Shape;281;p39"/>
              <p:cNvSpPr txBox="1"/>
              <p:nvPr/>
            </p:nvSpPr>
            <p:spPr>
              <a:xfrm>
                <a:off x="5620075" y="342953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282" name="Google Shape;282;p39"/>
              <p:cNvSpPr txBox="1"/>
              <p:nvPr/>
            </p:nvSpPr>
            <p:spPr>
              <a:xfrm>
                <a:off x="5620075" y="3877202"/>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grpSp>
          <p:nvGrpSpPr>
            <p:cNvPr id="283" name="Google Shape;283;p39"/>
            <p:cNvGrpSpPr/>
            <p:nvPr/>
          </p:nvGrpSpPr>
          <p:grpSpPr>
            <a:xfrm>
              <a:off x="928990" y="4725988"/>
              <a:ext cx="5649611" cy="1227895"/>
              <a:chOff x="928990" y="2924719"/>
              <a:chExt cx="5649611" cy="1227895"/>
            </a:xfrm>
          </p:grpSpPr>
          <p:sp>
            <p:nvSpPr>
              <p:cNvPr id="284" name="Google Shape;284;p39"/>
              <p:cNvSpPr txBox="1"/>
              <p:nvPr/>
            </p:nvSpPr>
            <p:spPr>
              <a:xfrm>
                <a:off x="928990" y="3010918"/>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cxnSp>
            <p:nvCxnSpPr>
              <p:cNvPr id="285" name="Google Shape;285;p39"/>
              <p:cNvCxnSpPr/>
              <p:nvPr/>
            </p:nvCxnSpPr>
            <p:spPr>
              <a:xfrm>
                <a:off x="928991" y="2924719"/>
                <a:ext cx="5649610" cy="0"/>
              </a:xfrm>
              <a:prstGeom prst="straightConnector1">
                <a:avLst/>
              </a:prstGeom>
              <a:noFill/>
              <a:ln cap="flat" cmpd="sng" w="12700">
                <a:solidFill>
                  <a:schemeClr val="accent3"/>
                </a:solidFill>
                <a:prstDash val="solid"/>
                <a:miter lim="800000"/>
                <a:headEnd len="sm" w="sm" type="none"/>
                <a:tailEnd len="sm" w="sm" type="none"/>
              </a:ln>
            </p:spPr>
          </p:cxnSp>
          <p:cxnSp>
            <p:nvCxnSpPr>
              <p:cNvPr id="286" name="Google Shape;286;p39"/>
              <p:cNvCxnSpPr/>
              <p:nvPr/>
            </p:nvCxnSpPr>
            <p:spPr>
              <a:xfrm>
                <a:off x="928991" y="3343338"/>
                <a:ext cx="5649610" cy="0"/>
              </a:xfrm>
              <a:prstGeom prst="straightConnector1">
                <a:avLst/>
              </a:prstGeom>
              <a:noFill/>
              <a:ln cap="flat" cmpd="sng" w="12700">
                <a:solidFill>
                  <a:srgbClr val="D8D8D8"/>
                </a:solidFill>
                <a:prstDash val="solid"/>
                <a:miter lim="800000"/>
                <a:headEnd len="sm" w="sm" type="none"/>
                <a:tailEnd len="sm" w="sm" type="none"/>
              </a:ln>
            </p:spPr>
          </p:cxnSp>
          <p:cxnSp>
            <p:nvCxnSpPr>
              <p:cNvPr id="287" name="Google Shape;287;p39"/>
              <p:cNvCxnSpPr/>
              <p:nvPr/>
            </p:nvCxnSpPr>
            <p:spPr>
              <a:xfrm>
                <a:off x="928991" y="3791004"/>
                <a:ext cx="5649610" cy="0"/>
              </a:xfrm>
              <a:prstGeom prst="straightConnector1">
                <a:avLst/>
              </a:prstGeom>
              <a:noFill/>
              <a:ln cap="flat" cmpd="sng" w="12700">
                <a:solidFill>
                  <a:srgbClr val="D8D8D8"/>
                </a:solidFill>
                <a:prstDash val="solid"/>
                <a:miter lim="800000"/>
                <a:headEnd len="sm" w="sm" type="none"/>
                <a:tailEnd len="sm" w="sm" type="none"/>
              </a:ln>
            </p:spPr>
          </p:cxnSp>
          <p:sp>
            <p:nvSpPr>
              <p:cNvPr id="288" name="Google Shape;288;p39"/>
              <p:cNvSpPr txBox="1"/>
              <p:nvPr/>
            </p:nvSpPr>
            <p:spPr>
              <a:xfrm>
                <a:off x="928991" y="3429537"/>
                <a:ext cx="2383154"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a:t>
                </a:r>
                <a:endParaRPr sz="1100"/>
              </a:p>
            </p:txBody>
          </p:sp>
          <p:sp>
            <p:nvSpPr>
              <p:cNvPr id="289" name="Google Shape;289;p39"/>
              <p:cNvSpPr txBox="1"/>
              <p:nvPr/>
            </p:nvSpPr>
            <p:spPr>
              <a:xfrm>
                <a:off x="928992" y="3877214"/>
                <a:ext cx="3326700" cy="275400"/>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a:t>
                </a:r>
                <a:endParaRPr sz="1100"/>
              </a:p>
            </p:txBody>
          </p:sp>
          <p:cxnSp>
            <p:nvCxnSpPr>
              <p:cNvPr id="290" name="Google Shape;290;p39"/>
              <p:cNvCxnSpPr/>
              <p:nvPr/>
            </p:nvCxnSpPr>
            <p:spPr>
              <a:xfrm>
                <a:off x="5422900" y="3343338"/>
                <a:ext cx="0" cy="809133"/>
              </a:xfrm>
              <a:prstGeom prst="straightConnector1">
                <a:avLst/>
              </a:prstGeom>
              <a:noFill/>
              <a:ln cap="flat" cmpd="sng" w="12700">
                <a:solidFill>
                  <a:srgbClr val="D8D8D8"/>
                </a:solidFill>
                <a:prstDash val="solid"/>
                <a:miter lim="800000"/>
                <a:headEnd len="sm" w="sm" type="none"/>
                <a:tailEnd len="sm" w="sm" type="none"/>
              </a:ln>
            </p:spPr>
          </p:cxnSp>
          <p:sp>
            <p:nvSpPr>
              <p:cNvPr id="291" name="Google Shape;291;p39"/>
              <p:cNvSpPr txBox="1"/>
              <p:nvPr/>
            </p:nvSpPr>
            <p:spPr>
              <a:xfrm>
                <a:off x="5620075" y="3429537"/>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sp>
            <p:nvSpPr>
              <p:cNvPr id="292" name="Google Shape;292;p39"/>
              <p:cNvSpPr txBox="1"/>
              <p:nvPr/>
            </p:nvSpPr>
            <p:spPr>
              <a:xfrm>
                <a:off x="5620075" y="3877202"/>
                <a:ext cx="574980" cy="275268"/>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+00</a:t>
                </a:r>
                <a:endParaRPr sz="1100"/>
              </a:p>
            </p:txBody>
          </p:sp>
        </p:grpSp>
      </p:grpSp>
      <p:pic>
        <p:nvPicPr>
          <p:cNvPr id="293" name="Google Shape;293;p39"/>
          <p:cNvPicPr preferRelativeResize="0"/>
          <p:nvPr>
            <p:ph idx="2" type="pic"/>
          </p:nvPr>
        </p:nvPicPr>
        <p:blipFill rotWithShape="1">
          <a:blip r:embed="rId3">
            <a:alphaModFix/>
          </a:blip>
          <a:srcRect b="0" l="25871" r="25871" t="0"/>
          <a:stretch/>
        </p:blipFill>
        <p:spPr>
          <a:xfrm>
            <a:off x="337783" y="337781"/>
            <a:ext cx="3234091" cy="446793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grpSp>
        <p:nvGrpSpPr>
          <p:cNvPr id="298" name="Google Shape;298;p40"/>
          <p:cNvGrpSpPr/>
          <p:nvPr/>
        </p:nvGrpSpPr>
        <p:grpSpPr>
          <a:xfrm>
            <a:off x="1899557" y="690280"/>
            <a:ext cx="6030006" cy="1927922"/>
            <a:chOff x="957943" y="1634084"/>
            <a:chExt cx="8040007" cy="2570562"/>
          </a:xfrm>
        </p:grpSpPr>
        <p:sp>
          <p:nvSpPr>
            <p:cNvPr id="299" name="Google Shape;299;p40"/>
            <p:cNvSpPr txBox="1"/>
            <p:nvPr/>
          </p:nvSpPr>
          <p:spPr>
            <a:xfrm>
              <a:off x="957943" y="1634084"/>
              <a:ext cx="2425386" cy="116955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600">
                  <a:solidFill>
                    <a:schemeClr val="dk1"/>
                  </a:solidFill>
                  <a:latin typeface="Montserrat"/>
                  <a:ea typeface="Montserrat"/>
                  <a:cs typeface="Montserrat"/>
                  <a:sym typeface="Montserrat"/>
                </a:rPr>
                <a:t>Our Service</a:t>
              </a:r>
              <a:endParaRPr b="1" sz="2600">
                <a:solidFill>
                  <a:schemeClr val="dk1"/>
                </a:solidFill>
                <a:latin typeface="Montserrat Light"/>
                <a:ea typeface="Montserrat Light"/>
                <a:cs typeface="Montserrat Light"/>
                <a:sym typeface="Montserrat Light"/>
              </a:endParaRPr>
            </a:p>
          </p:txBody>
        </p:sp>
        <p:sp>
          <p:nvSpPr>
            <p:cNvPr id="300" name="Google Shape;300;p40"/>
            <p:cNvSpPr txBox="1"/>
            <p:nvPr/>
          </p:nvSpPr>
          <p:spPr>
            <a:xfrm>
              <a:off x="3655842" y="1692140"/>
              <a:ext cx="5342108" cy="888898"/>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dk1"/>
                  </a:solidFill>
                  <a:latin typeface="Montserrat Light"/>
                  <a:ea typeface="Montserrat Light"/>
                  <a:cs typeface="Montserrat Light"/>
                  <a:sym typeface="Montserrat Light"/>
                </a:rPr>
                <a:t>Have them for one. Living grass to for can't gathered waters had winged. Creepiest don't subdue which i two set had seasons. Fifth you'll, man wherein seas our creeping. Very. Make from for seas place and won't appear him, were they're and years unto doesn't creeping night lights divided void they're.</a:t>
              </a:r>
              <a:endParaRPr sz="1100"/>
            </a:p>
          </p:txBody>
        </p:sp>
        <p:grpSp>
          <p:nvGrpSpPr>
            <p:cNvPr id="301" name="Google Shape;301;p40"/>
            <p:cNvGrpSpPr/>
            <p:nvPr/>
          </p:nvGrpSpPr>
          <p:grpSpPr>
            <a:xfrm>
              <a:off x="3713898" y="3290246"/>
              <a:ext cx="2336801" cy="914400"/>
              <a:chOff x="926275" y="4449278"/>
              <a:chExt cx="2336801" cy="914400"/>
            </a:xfrm>
          </p:grpSpPr>
          <p:sp>
            <p:nvSpPr>
              <p:cNvPr id="302" name="Google Shape;302;p40"/>
              <p:cNvSpPr/>
              <p:nvPr/>
            </p:nvSpPr>
            <p:spPr>
              <a:xfrm>
                <a:off x="926275" y="4449278"/>
                <a:ext cx="914400" cy="9144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3" name="Google Shape;303;p40"/>
              <p:cNvSpPr txBox="1"/>
              <p:nvPr/>
            </p:nvSpPr>
            <p:spPr>
              <a:xfrm>
                <a:off x="926275" y="4667951"/>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a:ea typeface="Montserrat"/>
                    <a:cs typeface="Montserrat"/>
                    <a:sym typeface="Montserrat"/>
                  </a:rPr>
                  <a:t>8k</a:t>
                </a:r>
                <a:endParaRPr b="1" sz="1900">
                  <a:solidFill>
                    <a:schemeClr val="lt1"/>
                  </a:solidFill>
                  <a:latin typeface="Montserrat Light"/>
                  <a:ea typeface="Montserrat Light"/>
                  <a:cs typeface="Montserrat Light"/>
                  <a:sym typeface="Montserrat Light"/>
                </a:endParaRPr>
              </a:p>
            </p:txBody>
          </p:sp>
          <p:sp>
            <p:nvSpPr>
              <p:cNvPr id="304" name="Google Shape;304;p40"/>
              <p:cNvSpPr/>
              <p:nvPr/>
            </p:nvSpPr>
            <p:spPr>
              <a:xfrm>
                <a:off x="2348675" y="4449278"/>
                <a:ext cx="914400" cy="914400"/>
              </a:xfrm>
              <a:prstGeom prst="ellipse">
                <a:avLst/>
              </a:prstGeom>
              <a:no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5" name="Google Shape;305;p40"/>
              <p:cNvSpPr txBox="1"/>
              <p:nvPr/>
            </p:nvSpPr>
            <p:spPr>
              <a:xfrm>
                <a:off x="2348675" y="4667951"/>
                <a:ext cx="914401"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accent3"/>
                    </a:solidFill>
                    <a:latin typeface="Montserrat Light"/>
                    <a:ea typeface="Montserrat Light"/>
                    <a:cs typeface="Montserrat Light"/>
                    <a:sym typeface="Montserrat Light"/>
                  </a:rPr>
                  <a:t>$2</a:t>
                </a:r>
                <a:endParaRPr sz="1100"/>
              </a:p>
            </p:txBody>
          </p:sp>
        </p:grpSp>
      </p:grpSp>
      <p:pic>
        <p:nvPicPr>
          <p:cNvPr id="306" name="Google Shape;306;p40"/>
          <p:cNvPicPr preferRelativeResize="0"/>
          <p:nvPr>
            <p:ph idx="2" type="pic"/>
          </p:nvPr>
        </p:nvPicPr>
        <p:blipFill rotWithShape="1">
          <a:blip r:embed="rId3">
            <a:alphaModFix/>
          </a:blip>
          <a:srcRect b="25128" l="0" r="0" t="25129"/>
          <a:stretch/>
        </p:blipFill>
        <p:spPr>
          <a:xfrm>
            <a:off x="3966524" y="3200399"/>
            <a:ext cx="4839693" cy="160531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grpSp>
        <p:nvGrpSpPr>
          <p:cNvPr id="311" name="Google Shape;311;p41"/>
          <p:cNvGrpSpPr/>
          <p:nvPr/>
        </p:nvGrpSpPr>
        <p:grpSpPr>
          <a:xfrm>
            <a:off x="1173760" y="690280"/>
            <a:ext cx="6796479" cy="1758485"/>
            <a:chOff x="717289" y="798603"/>
            <a:chExt cx="9061972" cy="2344646"/>
          </a:xfrm>
        </p:grpSpPr>
        <p:grpSp>
          <p:nvGrpSpPr>
            <p:cNvPr id="312" name="Google Shape;312;p41"/>
            <p:cNvGrpSpPr/>
            <p:nvPr/>
          </p:nvGrpSpPr>
          <p:grpSpPr>
            <a:xfrm>
              <a:off x="717289" y="798603"/>
              <a:ext cx="2565922" cy="2344646"/>
              <a:chOff x="1591285" y="914401"/>
              <a:chExt cx="2565922" cy="2344646"/>
            </a:xfrm>
          </p:grpSpPr>
          <p:grpSp>
            <p:nvGrpSpPr>
              <p:cNvPr id="313" name="Google Shape;313;p41"/>
              <p:cNvGrpSpPr/>
              <p:nvPr/>
            </p:nvGrpSpPr>
            <p:grpSpPr>
              <a:xfrm>
                <a:off x="1591285" y="914401"/>
                <a:ext cx="2565922" cy="1485290"/>
                <a:chOff x="962102" y="2538661"/>
                <a:chExt cx="2565922" cy="1485290"/>
              </a:xfrm>
            </p:grpSpPr>
            <p:sp>
              <p:nvSpPr>
                <p:cNvPr id="314" name="Google Shape;314;p41"/>
                <p:cNvSpPr txBox="1"/>
                <p:nvPr/>
              </p:nvSpPr>
              <p:spPr>
                <a:xfrm>
                  <a:off x="962102" y="2538661"/>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15" name="Google Shape;315;p41"/>
                <p:cNvSpPr txBox="1"/>
                <p:nvPr/>
              </p:nvSpPr>
              <p:spPr>
                <a:xfrm>
                  <a:off x="962102" y="2917686"/>
                  <a:ext cx="256592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16" name="Google Shape;316;p41"/>
              <p:cNvSpPr/>
              <p:nvPr/>
            </p:nvSpPr>
            <p:spPr>
              <a:xfrm>
                <a:off x="1680184" y="2820897"/>
                <a:ext cx="1571693" cy="438150"/>
              </a:xfrm>
              <a:prstGeom prst="roundRect">
                <a:avLst>
                  <a:gd fmla="val 50000"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17" name="Google Shape;317;p41"/>
              <p:cNvSpPr txBox="1"/>
              <p:nvPr/>
            </p:nvSpPr>
            <p:spPr>
              <a:xfrm>
                <a:off x="2067986" y="2916861"/>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MORE</a:t>
                </a:r>
                <a:endParaRPr b="1" sz="800">
                  <a:solidFill>
                    <a:schemeClr val="lt1"/>
                  </a:solidFill>
                  <a:latin typeface="Montserrat Light"/>
                  <a:ea typeface="Montserrat Light"/>
                  <a:cs typeface="Montserrat Light"/>
                  <a:sym typeface="Montserrat Light"/>
                </a:endParaRPr>
              </a:p>
            </p:txBody>
          </p:sp>
        </p:grpSp>
        <p:grpSp>
          <p:nvGrpSpPr>
            <p:cNvPr id="318" name="Google Shape;318;p41"/>
            <p:cNvGrpSpPr/>
            <p:nvPr/>
          </p:nvGrpSpPr>
          <p:grpSpPr>
            <a:xfrm>
              <a:off x="3965314" y="798603"/>
              <a:ext cx="2565922" cy="2344646"/>
              <a:chOff x="1591285" y="914401"/>
              <a:chExt cx="2565922" cy="2344646"/>
            </a:xfrm>
          </p:grpSpPr>
          <p:grpSp>
            <p:nvGrpSpPr>
              <p:cNvPr id="319" name="Google Shape;319;p41"/>
              <p:cNvGrpSpPr/>
              <p:nvPr/>
            </p:nvGrpSpPr>
            <p:grpSpPr>
              <a:xfrm>
                <a:off x="1591285" y="914401"/>
                <a:ext cx="2565922" cy="1485290"/>
                <a:chOff x="962102" y="2538661"/>
                <a:chExt cx="2565922" cy="1485290"/>
              </a:xfrm>
            </p:grpSpPr>
            <p:sp>
              <p:nvSpPr>
                <p:cNvPr id="320" name="Google Shape;320;p41"/>
                <p:cNvSpPr txBox="1"/>
                <p:nvPr/>
              </p:nvSpPr>
              <p:spPr>
                <a:xfrm>
                  <a:off x="962102" y="2538661"/>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21" name="Google Shape;321;p41"/>
                <p:cNvSpPr txBox="1"/>
                <p:nvPr/>
              </p:nvSpPr>
              <p:spPr>
                <a:xfrm>
                  <a:off x="962102" y="2917686"/>
                  <a:ext cx="256592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22" name="Google Shape;322;p41"/>
              <p:cNvSpPr/>
              <p:nvPr/>
            </p:nvSpPr>
            <p:spPr>
              <a:xfrm>
                <a:off x="1680184" y="2820897"/>
                <a:ext cx="1571693" cy="438150"/>
              </a:xfrm>
              <a:prstGeom prst="roundRect">
                <a:avLst>
                  <a:gd fmla="val 50000" name="adj"/>
                </a:avLst>
              </a:prstGeom>
              <a:solidFill>
                <a:srgbClr val="BFDD8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3" name="Google Shape;323;p41"/>
              <p:cNvSpPr txBox="1"/>
              <p:nvPr/>
            </p:nvSpPr>
            <p:spPr>
              <a:xfrm>
                <a:off x="2067986" y="2916861"/>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a:ea typeface="Montserrat"/>
                    <a:cs typeface="Montserrat"/>
                    <a:sym typeface="Montserrat"/>
                  </a:rPr>
                  <a:t>MORE</a:t>
                </a:r>
                <a:endParaRPr b="1" sz="800">
                  <a:solidFill>
                    <a:schemeClr val="lt1"/>
                  </a:solidFill>
                  <a:latin typeface="Montserrat Light"/>
                  <a:ea typeface="Montserrat Light"/>
                  <a:cs typeface="Montserrat Light"/>
                  <a:sym typeface="Montserrat Light"/>
                </a:endParaRPr>
              </a:p>
            </p:txBody>
          </p:sp>
        </p:grpSp>
        <p:grpSp>
          <p:nvGrpSpPr>
            <p:cNvPr id="324" name="Google Shape;324;p41"/>
            <p:cNvGrpSpPr/>
            <p:nvPr/>
          </p:nvGrpSpPr>
          <p:grpSpPr>
            <a:xfrm>
              <a:off x="7213339" y="798603"/>
              <a:ext cx="2565922" cy="2344646"/>
              <a:chOff x="1591285" y="914401"/>
              <a:chExt cx="2565922" cy="2344646"/>
            </a:xfrm>
          </p:grpSpPr>
          <p:grpSp>
            <p:nvGrpSpPr>
              <p:cNvPr id="325" name="Google Shape;325;p41"/>
              <p:cNvGrpSpPr/>
              <p:nvPr/>
            </p:nvGrpSpPr>
            <p:grpSpPr>
              <a:xfrm>
                <a:off x="1591285" y="914401"/>
                <a:ext cx="2565922" cy="1485290"/>
                <a:chOff x="962102" y="2538661"/>
                <a:chExt cx="2565922" cy="1485290"/>
              </a:xfrm>
            </p:grpSpPr>
            <p:sp>
              <p:nvSpPr>
                <p:cNvPr id="326" name="Google Shape;326;p41"/>
                <p:cNvSpPr txBox="1"/>
                <p:nvPr/>
              </p:nvSpPr>
              <p:spPr>
                <a:xfrm>
                  <a:off x="962102" y="2538661"/>
                  <a:ext cx="2383155"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27" name="Google Shape;327;p41"/>
                <p:cNvSpPr txBox="1"/>
                <p:nvPr/>
              </p:nvSpPr>
              <p:spPr>
                <a:xfrm>
                  <a:off x="962102" y="2917686"/>
                  <a:ext cx="2565922" cy="110626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28" name="Google Shape;328;p41"/>
              <p:cNvSpPr/>
              <p:nvPr/>
            </p:nvSpPr>
            <p:spPr>
              <a:xfrm>
                <a:off x="1680184" y="2820897"/>
                <a:ext cx="1571693" cy="438150"/>
              </a:xfrm>
              <a:prstGeom prst="roundRect">
                <a:avLst>
                  <a:gd fmla="val 50000" name="adj"/>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9" name="Google Shape;329;p41"/>
              <p:cNvSpPr txBox="1"/>
              <p:nvPr/>
            </p:nvSpPr>
            <p:spPr>
              <a:xfrm>
                <a:off x="2067986" y="2916861"/>
                <a:ext cx="796087"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MORE</a:t>
                </a:r>
                <a:endParaRPr b="1" sz="800">
                  <a:solidFill>
                    <a:schemeClr val="dk1"/>
                  </a:solidFill>
                  <a:latin typeface="Montserrat Light"/>
                  <a:ea typeface="Montserrat Light"/>
                  <a:cs typeface="Montserrat Light"/>
                  <a:sym typeface="Montserrat Light"/>
                </a:endParaRPr>
              </a:p>
            </p:txBody>
          </p:sp>
        </p:grpSp>
      </p:grpSp>
      <p:pic>
        <p:nvPicPr>
          <p:cNvPr id="330" name="Google Shape;330;p41"/>
          <p:cNvPicPr preferRelativeResize="0"/>
          <p:nvPr>
            <p:ph idx="2" type="pic"/>
          </p:nvPr>
        </p:nvPicPr>
        <p:blipFill rotWithShape="1">
          <a:blip r:embed="rId3">
            <a:alphaModFix/>
          </a:blip>
          <a:srcRect b="19902" l="0" r="0" t="19903"/>
          <a:stretch/>
        </p:blipFill>
        <p:spPr>
          <a:xfrm>
            <a:off x="3609778" y="3200400"/>
            <a:ext cx="1924443" cy="1605318"/>
          </a:xfrm>
          <a:prstGeom prst="rect">
            <a:avLst/>
          </a:prstGeom>
          <a:noFill/>
          <a:ln>
            <a:noFill/>
          </a:ln>
        </p:spPr>
      </p:pic>
      <p:pic>
        <p:nvPicPr>
          <p:cNvPr id="331" name="Google Shape;331;p41"/>
          <p:cNvPicPr preferRelativeResize="0"/>
          <p:nvPr>
            <p:ph idx="3" type="pic"/>
          </p:nvPr>
        </p:nvPicPr>
        <p:blipFill rotWithShape="1">
          <a:blip r:embed="rId4">
            <a:alphaModFix/>
          </a:blip>
          <a:srcRect b="0" l="13538" r="13538" t="0"/>
          <a:stretch/>
        </p:blipFill>
        <p:spPr>
          <a:xfrm>
            <a:off x="6045796" y="3200400"/>
            <a:ext cx="1924443" cy="1605318"/>
          </a:xfrm>
          <a:prstGeom prst="rect">
            <a:avLst/>
          </a:prstGeom>
          <a:noFill/>
          <a:ln>
            <a:noFill/>
          </a:ln>
        </p:spPr>
      </p:pic>
      <p:pic>
        <p:nvPicPr>
          <p:cNvPr id="332" name="Google Shape;332;p41"/>
          <p:cNvPicPr preferRelativeResize="0"/>
          <p:nvPr>
            <p:ph idx="4" type="pic"/>
          </p:nvPr>
        </p:nvPicPr>
        <p:blipFill rotWithShape="1">
          <a:blip r:embed="rId5">
            <a:alphaModFix/>
          </a:blip>
          <a:srcRect b="0" l="3171" r="3171" t="0"/>
          <a:stretch/>
        </p:blipFill>
        <p:spPr>
          <a:xfrm>
            <a:off x="1173757" y="3200400"/>
            <a:ext cx="1924443" cy="160531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