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Ex1.xml" ContentType="application/vnd.ms-office.chartex+xml"/>
  <Override PartName="/ppt/charts/style4.xml" ContentType="application/vnd.ms-office.chartstyle+xml"/>
  <Override PartName="/ppt/charts/colors4.xml" ContentType="application/vnd.ms-office.chartcolorstyle+xml"/>
  <Override PartName="/ppt/notesSlides/notesSlide18.xml" ContentType="application/vnd.openxmlformats-officedocument.presentationml.notesSlide+xml"/>
  <Override PartName="/ppt/charts/chart4.xml" ContentType="application/vnd.openxmlformats-officedocument.drawingml.chart+xml"/>
  <Override PartName="/ppt/charts/style5.xml" ContentType="application/vnd.ms-office.chartstyle+xml"/>
  <Override PartName="/ppt/charts/colors5.xml" ContentType="application/vnd.ms-office.chartcolorstyle+xml"/>
  <Override PartName="/ppt/charts/chart5.xml" ContentType="application/vnd.openxmlformats-officedocument.drawingml.chart+xml"/>
  <Override PartName="/ppt/charts/style6.xml" ContentType="application/vnd.ms-office.chartstyle+xml"/>
  <Override PartName="/ppt/charts/colors6.xml" ContentType="application/vnd.ms-office.chartcolorstyle+xml"/>
  <Override PartName="/ppt/charts/chart6.xml" ContentType="application/vnd.openxmlformats-officedocument.drawingml.chart+xml"/>
  <Override PartName="/ppt/charts/style7.xml" ContentType="application/vnd.ms-office.chartstyle+xml"/>
  <Override PartName="/ppt/charts/colors7.xml" ContentType="application/vnd.ms-office.chartcolorstyle+xml"/>
  <Override PartName="/ppt/charts/chart7.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83" r:id="rId3"/>
    <p:sldId id="257" r:id="rId4"/>
    <p:sldId id="271" r:id="rId5"/>
    <p:sldId id="279" r:id="rId6"/>
    <p:sldId id="258" r:id="rId7"/>
    <p:sldId id="272" r:id="rId8"/>
    <p:sldId id="280" r:id="rId9"/>
    <p:sldId id="260" r:id="rId10"/>
    <p:sldId id="273" r:id="rId11"/>
    <p:sldId id="262" r:id="rId12"/>
    <p:sldId id="274" r:id="rId13"/>
    <p:sldId id="284" r:id="rId14"/>
    <p:sldId id="281" r:id="rId15"/>
    <p:sldId id="261" r:id="rId16"/>
    <p:sldId id="275"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41" autoAdjust="0"/>
    <p:restoredTop sz="94249" autoAdjust="0"/>
  </p:normalViewPr>
  <p:slideViewPr>
    <p:cSldViewPr snapToGrid="0">
      <p:cViewPr varScale="1">
        <p:scale>
          <a:sx n="72" d="100"/>
          <a:sy n="72" d="100"/>
        </p:scale>
        <p:origin x="438"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Ex1.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line3DChart>
        <c:grouping val="standard"/>
        <c:varyColors val="0"/>
        <c:ser>
          <c:idx val="0"/>
          <c:order val="0"/>
          <c:tx>
            <c:strRef>
              <c:f>Sheet1!$B$1</c:f>
              <c:strCache>
                <c:ptCount val="1"/>
                <c:pt idx="0">
                  <c:v>Series 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25400">
              <a:noFill/>
            </a:ln>
            <a:effectLst/>
            <a:sp3d/>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7E3-4991-93CB-1FA6C1B5EBC4}"/>
            </c:ext>
          </c:extLst>
        </c:ser>
        <c:ser>
          <c:idx val="1"/>
          <c:order val="1"/>
          <c:tx>
            <c:strRef>
              <c:f>Sheet1!$C$1</c:f>
              <c:strCache>
                <c:ptCount val="1"/>
                <c:pt idx="0">
                  <c:v>Series 2</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25400">
              <a:noFill/>
            </a:ln>
            <a:effectLst/>
            <a:sp3d/>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7E3-4991-93CB-1FA6C1B5EBC4}"/>
            </c:ext>
          </c:extLst>
        </c:ser>
        <c:ser>
          <c:idx val="2"/>
          <c:order val="2"/>
          <c:tx>
            <c:strRef>
              <c:f>Sheet1!$D$1</c:f>
              <c:strCache>
                <c:ptCount val="1"/>
                <c:pt idx="0">
                  <c:v>Series 3</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25400">
              <a:noFill/>
            </a:ln>
            <a:effectLst/>
            <a:sp3d/>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7E3-4991-93CB-1FA6C1B5EBC4}"/>
            </c:ext>
          </c:extLst>
        </c:ser>
        <c:dLbls>
          <c:showLegendKey val="0"/>
          <c:showVal val="0"/>
          <c:showCatName val="0"/>
          <c:showSerName val="0"/>
          <c:showPercent val="0"/>
          <c:showBubbleSize val="0"/>
        </c:dLbls>
        <c:axId val="289927280"/>
        <c:axId val="289927608"/>
        <c:axId val="301285776"/>
      </c:line3DChart>
      <c:catAx>
        <c:axId val="289927280"/>
        <c:scaling>
          <c:orientation val="minMax"/>
        </c:scaling>
        <c:delete val="0"/>
        <c:axPos val="b"/>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89927608"/>
        <c:crosses val="autoZero"/>
        <c:auto val="1"/>
        <c:lblAlgn val="ctr"/>
        <c:lblOffset val="100"/>
        <c:noMultiLvlLbl val="0"/>
      </c:catAx>
      <c:valAx>
        <c:axId val="28992760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89927280"/>
        <c:crosses val="autoZero"/>
        <c:crossBetween val="between"/>
      </c:valAx>
      <c:serAx>
        <c:axId val="301285776"/>
        <c:scaling>
          <c:orientation val="minMax"/>
        </c:scaling>
        <c:delete val="0"/>
        <c:axPos val="b"/>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89927608"/>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BDD7-43EB-B9D7-69EEC8CD8E87}"/>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BDD7-43EB-B9D7-69EEC8CD8E87}"/>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BDD7-43EB-B9D7-69EEC8CD8E87}"/>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BDD7-43EB-B9D7-69EEC8CD8E87}"/>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BDD7-43EB-B9D7-69EEC8CD8E87}"/>
            </c:ext>
          </c:extLst>
        </c:ser>
        <c:dLbls>
          <c:showLegendKey val="0"/>
          <c:showVal val="0"/>
          <c:showCatName val="0"/>
          <c:showSerName val="0"/>
          <c:showPercent val="0"/>
          <c:showBubbleSize val="0"/>
          <c:showLeaderLines val="1"/>
        </c:dLbls>
        <c:firstSliceAng val="87"/>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solidFill>
                  <a:schemeClr val="lt1"/>
                </a:solidFill>
              </a:ln>
              <a:effectLst/>
            </c:spPr>
            <c:extLst>
              <c:ext xmlns:c16="http://schemas.microsoft.com/office/drawing/2014/chart" uri="{C3380CC4-5D6E-409C-BE32-E72D297353CC}">
                <c16:uniqueId val="{00000001-39C5-482D-A7D1-CD26CFFC05B6}"/>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39C5-482D-A7D1-CD26CFFC05B6}"/>
              </c:ext>
            </c:extLst>
          </c:dPt>
          <c:dPt>
            <c:idx val="2"/>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5-39C5-482D-A7D1-CD26CFFC05B6}"/>
              </c:ext>
            </c:extLst>
          </c:dPt>
          <c:dPt>
            <c:idx val="3"/>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7-39C5-482D-A7D1-CD26CFFC05B6}"/>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39C5-482D-A7D1-CD26CFFC05B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1-A9B9-4C70-9E32-05499C648953}"/>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A9B9-4C70-9E32-05499C648953}"/>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A9B9-4C70-9E32-05499C648953}"/>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A9B9-4C70-9E32-05499C648953}"/>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A9B9-4C70-9E32-05499C648953}"/>
            </c:ext>
          </c:extLst>
        </c:ser>
        <c:dLbls>
          <c:showLegendKey val="0"/>
          <c:showVal val="0"/>
          <c:showCatName val="0"/>
          <c:showSerName val="0"/>
          <c:showPercent val="0"/>
          <c:showBubbleSize val="0"/>
          <c:showLeaderLines val="1"/>
        </c:dLbls>
        <c:firstSliceAng val="6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1-A9B9-4C70-9E32-05499C64895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9B9-4C70-9E32-05499C648953}"/>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A9B9-4C70-9E32-05499C648953}"/>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A9B9-4C70-9E32-05499C648953}"/>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A9B9-4C70-9E32-05499C648953}"/>
            </c:ext>
          </c:extLst>
        </c:ser>
        <c:dLbls>
          <c:showLegendKey val="0"/>
          <c:showVal val="0"/>
          <c:showCatName val="0"/>
          <c:showSerName val="0"/>
          <c:showPercent val="0"/>
          <c:showBubbleSize val="0"/>
          <c:showLeaderLines val="1"/>
        </c:dLbls>
        <c:firstSliceAng val="6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solidFill>
                  <a:schemeClr val="lt1"/>
                </a:solidFill>
              </a:ln>
              <a:effectLst/>
            </c:spPr>
            <c:extLst>
              <c:ext xmlns:c16="http://schemas.microsoft.com/office/drawing/2014/chart" uri="{C3380CC4-5D6E-409C-BE32-E72D297353CC}">
                <c16:uniqueId val="{00000001-C438-4895-A61B-DC0CE5555B41}"/>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C438-4895-A61B-DC0CE5555B41}"/>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C438-4895-A61B-DC0CE5555B41}"/>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C438-4895-A61B-DC0CE5555B4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C438-4895-A61B-DC0CE5555B41}"/>
            </c:ext>
          </c:extLst>
        </c:ser>
        <c:dLbls>
          <c:showLegendKey val="0"/>
          <c:showVal val="0"/>
          <c:showCatName val="0"/>
          <c:showSerName val="0"/>
          <c:showPercent val="0"/>
          <c:showBubbleSize val="0"/>
          <c:showLeaderLines val="1"/>
        </c:dLbls>
        <c:firstSliceAng val="6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5"/>
              </a:solidFill>
              <a:ln w="19050">
                <a:solidFill>
                  <a:schemeClr val="lt1"/>
                </a:solidFill>
              </a:ln>
              <a:effectLst/>
            </c:spPr>
            <c:extLst>
              <c:ext xmlns:c16="http://schemas.microsoft.com/office/drawing/2014/chart" uri="{C3380CC4-5D6E-409C-BE32-E72D297353CC}">
                <c16:uniqueId val="{00000001-C438-4895-A61B-DC0CE5555B41}"/>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C438-4895-A61B-DC0CE5555B41}"/>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C438-4895-A61B-DC0CE5555B41}"/>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C438-4895-A61B-DC0CE5555B4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C438-4895-A61B-DC0CE5555B41}"/>
            </c:ext>
          </c:extLst>
        </c:ser>
        <c:dLbls>
          <c:showLegendKey val="0"/>
          <c:showVal val="0"/>
          <c:showCatName val="0"/>
          <c:showSerName val="0"/>
          <c:showPercent val="0"/>
          <c:showBubbleSize val="0"/>
          <c:showLeaderLines val="1"/>
        </c:dLbls>
        <c:firstSliceAng val="6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Sheet1!$A$2:$C$17</cx:f>
        <cx:lvl ptCount="16">
          <cx:pt idx="0">Leaf 1</cx:pt>
          <cx:pt idx="1">Leaf 2</cx:pt>
          <cx:pt idx="2">Leaf 3</cx:pt>
          <cx:pt idx="3">Leaf 4</cx:pt>
          <cx:pt idx="4">Leaf 5</cx:pt>
          <cx:pt idx="7">Leaf 8</cx:pt>
          <cx:pt idx="9">Leaf 10</cx:pt>
          <cx:pt idx="10">Leaf 11</cx:pt>
          <cx:pt idx="11">Leaf 12</cx:pt>
          <cx:pt idx="12">Leaf 13</cx:pt>
          <cx:pt idx="13">Leaf 14</cx:pt>
          <cx:pt idx="14">Leaf 15</cx:pt>
        </cx:lvl>
        <cx:lvl ptCount="16">
          <cx:pt idx="0">Stem 1</cx:pt>
          <cx:pt idx="1">Stem 1</cx:pt>
          <cx:pt idx="2">Stem 1</cx:pt>
          <cx:pt idx="3">Stem 2</cx:pt>
          <cx:pt idx="4">Stem 2</cx:pt>
          <cx:pt idx="5">Leaf 6</cx:pt>
          <cx:pt idx="6">Leaf 7</cx:pt>
          <cx:pt idx="7">Stem 3</cx:pt>
          <cx:pt idx="8">Leaf 9</cx:pt>
          <cx:pt idx="9">Stem 4</cx:pt>
          <cx:pt idx="10">Stem 4</cx:pt>
          <cx:pt idx="11">Stem 5</cx:pt>
          <cx:pt idx="12">Stem 5</cx:pt>
          <cx:pt idx="13">Stem 6</cx:pt>
          <cx:pt idx="14">Stem 6</cx:pt>
          <cx:pt idx="15">Leaf 16</cx:pt>
        </cx:lvl>
        <cx:lvl ptCount="16">
          <cx:pt idx="0">Branch 1</cx:pt>
          <cx:pt idx="1">Branch 1</cx:pt>
          <cx:pt idx="2">Branch 1</cx:pt>
          <cx:pt idx="3">Branch 1</cx:pt>
          <cx:pt idx="4">Branch 1</cx:pt>
          <cx:pt idx="5">Branch 1</cx:pt>
          <cx:pt idx="6">Branch 1</cx:pt>
          <cx:pt idx="7">Branch 2</cx:pt>
          <cx:pt idx="8">Branch 2</cx:pt>
          <cx:pt idx="9">Branch 2</cx:pt>
          <cx:pt idx="10">Branch 2</cx:pt>
          <cx:pt idx="11">Branch 3</cx:pt>
          <cx:pt idx="12">Branch 3</cx:pt>
          <cx:pt idx="13">Branch 3</cx:pt>
          <cx:pt idx="14">Branch 3</cx:pt>
          <cx:pt idx="15">Branch 3</cx:pt>
        </cx:lvl>
      </cx:strDim>
      <cx:numDim type="size">
        <cx:f>Sheet1!$D$2:$D$17</cx:f>
        <cx:lvl ptCount="16" formatCode="General">
          <cx:pt idx="0">22</cx:pt>
          <cx:pt idx="1">12</cx:pt>
          <cx:pt idx="2">18</cx:pt>
          <cx:pt idx="3">87</cx:pt>
          <cx:pt idx="4">88</cx:pt>
          <cx:pt idx="5">17</cx:pt>
          <cx:pt idx="6">14</cx:pt>
          <cx:pt idx="7">25</cx:pt>
          <cx:pt idx="8">16</cx:pt>
          <cx:pt idx="9">24</cx:pt>
          <cx:pt idx="10">89</cx:pt>
          <cx:pt idx="11">16</cx:pt>
          <cx:pt idx="12">19</cx:pt>
          <cx:pt idx="13">86</cx:pt>
          <cx:pt idx="14">23</cx:pt>
          <cx:pt idx="15">21</cx:pt>
        </cx:lvl>
      </cx:numDim>
    </cx:data>
  </cx:chartData>
  <cx:chart>
    <cx:plotArea>
      <cx:plotAreaRegion>
        <cx:series layoutId="sunburst" uniqueId="{AF9110BE-3900-47CE-BAA2-B70564126DC1}">
          <cx:tx>
            <cx:txData>
              <cx:f>Sheet1!$D$1</cx:f>
              <cx:v>Series1</cx:v>
            </cx:txData>
          </cx:tx>
          <cx:spPr>
            <a:solidFill>
              <a:schemeClr val="tx1">
                <a:lumMod val="75000"/>
                <a:lumOff val="25000"/>
              </a:schemeClr>
            </a:solidFill>
          </cx:spPr>
          <cx:dataLabels pos="ctr">
            <cx:txPr>
              <a:bodyPr spcFirstLastPara="1" vertOverflow="ellipsis" wrap="square" lIns="0" tIns="0" rIns="0" bIns="0" anchor="ctr" anchorCtr="1"/>
              <a:lstStyle/>
              <a:p>
                <a:pPr>
                  <a:defRPr/>
                </a:pPr>
                <a:endParaRPr lang="en-US" sz="800">
                  <a:latin typeface="Roboto Slab" pitchFamily="2" charset="0"/>
                  <a:ea typeface="Roboto Slab" pitchFamily="2" charset="0"/>
                </a:endParaRPr>
              </a:p>
            </cx:txPr>
            <cx:visibility seriesName="0" categoryName="1" value="0"/>
          </cx:dataLabels>
          <cx:dataId val="0"/>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8">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1/20/2018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1/20/2018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72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9B596D50-3241-4FAB-8C7C-1BB9022E0F5C}"/>
              </a:ext>
            </a:extLst>
          </p:cNvPr>
          <p:cNvSpPr>
            <a:spLocks noGrp="1"/>
          </p:cNvSpPr>
          <p:nvPr>
            <p:ph type="pic" sz="quarter" idx="152" hasCustomPrompt="1"/>
          </p:nvPr>
        </p:nvSpPr>
        <p:spPr>
          <a:xfrm>
            <a:off x="0" y="1930523"/>
            <a:ext cx="2766476" cy="2495550"/>
          </a:xfrm>
          <a:custGeom>
            <a:avLst/>
            <a:gdLst>
              <a:gd name="connsiteX0" fmla="*/ 0 w 2766476"/>
              <a:gd name="connsiteY0" fmla="*/ 0 h 2495550"/>
              <a:gd name="connsiteX1" fmla="*/ 2766476 w 2766476"/>
              <a:gd name="connsiteY1" fmla="*/ 0 h 2495550"/>
              <a:gd name="connsiteX2" fmla="*/ 2766476 w 2766476"/>
              <a:gd name="connsiteY2" fmla="*/ 2495550 h 2495550"/>
              <a:gd name="connsiteX3" fmla="*/ 0 w 2766476"/>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2766476" h="2495550">
                <a:moveTo>
                  <a:pt x="0" y="0"/>
                </a:moveTo>
                <a:lnTo>
                  <a:pt x="2766476" y="0"/>
                </a:lnTo>
                <a:lnTo>
                  <a:pt x="2766476" y="2495550"/>
                </a:lnTo>
                <a:lnTo>
                  <a:pt x="0" y="2495550"/>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C2582125-1D98-4555-8DF0-F7F4AC6F6B1E}"/>
              </a:ext>
            </a:extLst>
          </p:cNvPr>
          <p:cNvSpPr>
            <a:spLocks noGrp="1"/>
          </p:cNvSpPr>
          <p:nvPr>
            <p:ph type="pic" sz="quarter" idx="151" hasCustomPrompt="1"/>
          </p:nvPr>
        </p:nvSpPr>
        <p:spPr>
          <a:xfrm>
            <a:off x="2876550" y="1930523"/>
            <a:ext cx="3044288" cy="2495550"/>
          </a:xfrm>
          <a:custGeom>
            <a:avLst/>
            <a:gdLst>
              <a:gd name="connsiteX0" fmla="*/ 0 w 3044288"/>
              <a:gd name="connsiteY0" fmla="*/ 0 h 2495550"/>
              <a:gd name="connsiteX1" fmla="*/ 3044288 w 3044288"/>
              <a:gd name="connsiteY1" fmla="*/ 0 h 2495550"/>
              <a:gd name="connsiteX2" fmla="*/ 3044288 w 3044288"/>
              <a:gd name="connsiteY2" fmla="*/ 2495550 h 2495550"/>
              <a:gd name="connsiteX3" fmla="*/ 0 w 3044288"/>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3044288" h="2495550">
                <a:moveTo>
                  <a:pt x="0" y="0"/>
                </a:moveTo>
                <a:lnTo>
                  <a:pt x="3044288" y="0"/>
                </a:lnTo>
                <a:lnTo>
                  <a:pt x="3044288" y="2495550"/>
                </a:lnTo>
                <a:lnTo>
                  <a:pt x="0" y="2495550"/>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94F696CE-C7D0-4E52-A65B-060C168905BD}"/>
              </a:ext>
            </a:extLst>
          </p:cNvPr>
          <p:cNvSpPr>
            <a:spLocks noGrp="1"/>
          </p:cNvSpPr>
          <p:nvPr>
            <p:ph type="pic" sz="quarter" idx="146" hasCustomPrompt="1"/>
          </p:nvPr>
        </p:nvSpPr>
        <p:spPr>
          <a:xfrm>
            <a:off x="0" y="4533900"/>
            <a:ext cx="5920838" cy="2324100"/>
          </a:xfrm>
          <a:custGeom>
            <a:avLst/>
            <a:gdLst>
              <a:gd name="connsiteX0" fmla="*/ 0 w 5920838"/>
              <a:gd name="connsiteY0" fmla="*/ 0 h 2324100"/>
              <a:gd name="connsiteX1" fmla="*/ 5920838 w 5920838"/>
              <a:gd name="connsiteY1" fmla="*/ 0 h 2324100"/>
              <a:gd name="connsiteX2" fmla="*/ 5920838 w 5920838"/>
              <a:gd name="connsiteY2" fmla="*/ 2324100 h 2324100"/>
              <a:gd name="connsiteX3" fmla="*/ 0 w 5920838"/>
              <a:gd name="connsiteY3" fmla="*/ 2324100 h 2324100"/>
            </a:gdLst>
            <a:ahLst/>
            <a:cxnLst>
              <a:cxn ang="0">
                <a:pos x="connsiteX0" y="connsiteY0"/>
              </a:cxn>
              <a:cxn ang="0">
                <a:pos x="connsiteX1" y="connsiteY1"/>
              </a:cxn>
              <a:cxn ang="0">
                <a:pos x="connsiteX2" y="connsiteY2"/>
              </a:cxn>
              <a:cxn ang="0">
                <a:pos x="connsiteX3" y="connsiteY3"/>
              </a:cxn>
            </a:cxnLst>
            <a:rect l="l" t="t" r="r" b="b"/>
            <a:pathLst>
              <a:path w="5920838" h="2324100">
                <a:moveTo>
                  <a:pt x="0" y="0"/>
                </a:moveTo>
                <a:lnTo>
                  <a:pt x="5920838" y="0"/>
                </a:lnTo>
                <a:lnTo>
                  <a:pt x="5920838" y="2324100"/>
                </a:lnTo>
                <a:lnTo>
                  <a:pt x="0" y="232410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2A280211-6E2C-4DE0-B40E-44DD347A6CCA}"/>
              </a:ext>
            </a:extLst>
          </p:cNvPr>
          <p:cNvSpPr>
            <a:spLocks noGrp="1"/>
          </p:cNvSpPr>
          <p:nvPr>
            <p:ph type="pic" sz="quarter" idx="150" hasCustomPrompt="1"/>
          </p:nvPr>
        </p:nvSpPr>
        <p:spPr>
          <a:xfrm>
            <a:off x="6038352" y="1930523"/>
            <a:ext cx="6153648" cy="2495550"/>
          </a:xfrm>
          <a:custGeom>
            <a:avLst/>
            <a:gdLst>
              <a:gd name="connsiteX0" fmla="*/ 0 w 6153648"/>
              <a:gd name="connsiteY0" fmla="*/ 0 h 2495550"/>
              <a:gd name="connsiteX1" fmla="*/ 6153648 w 6153648"/>
              <a:gd name="connsiteY1" fmla="*/ 0 h 2495550"/>
              <a:gd name="connsiteX2" fmla="*/ 6153648 w 6153648"/>
              <a:gd name="connsiteY2" fmla="*/ 2495550 h 2495550"/>
              <a:gd name="connsiteX3" fmla="*/ 0 w 6153648"/>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6153648" h="2495550">
                <a:moveTo>
                  <a:pt x="0" y="0"/>
                </a:moveTo>
                <a:lnTo>
                  <a:pt x="6153648" y="0"/>
                </a:lnTo>
                <a:lnTo>
                  <a:pt x="6153648" y="2495550"/>
                </a:lnTo>
                <a:lnTo>
                  <a:pt x="0" y="24955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537856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7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82C99681-2206-4339-85C1-1006DFFCBE2E}"/>
              </a:ext>
            </a:extLst>
          </p:cNvPr>
          <p:cNvSpPr>
            <a:spLocks noGrp="1"/>
          </p:cNvSpPr>
          <p:nvPr>
            <p:ph type="pic" sz="quarter" idx="150" hasCustomPrompt="1"/>
          </p:nvPr>
        </p:nvSpPr>
        <p:spPr>
          <a:xfrm>
            <a:off x="6038352" y="1930523"/>
            <a:ext cx="6153648" cy="2495550"/>
          </a:xfrm>
          <a:custGeom>
            <a:avLst/>
            <a:gdLst>
              <a:gd name="connsiteX0" fmla="*/ 0 w 6153648"/>
              <a:gd name="connsiteY0" fmla="*/ 0 h 2495550"/>
              <a:gd name="connsiteX1" fmla="*/ 6153648 w 6153648"/>
              <a:gd name="connsiteY1" fmla="*/ 0 h 2495550"/>
              <a:gd name="connsiteX2" fmla="*/ 6153648 w 6153648"/>
              <a:gd name="connsiteY2" fmla="*/ 2495550 h 2495550"/>
              <a:gd name="connsiteX3" fmla="*/ 0 w 6153648"/>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6153648" h="2495550">
                <a:moveTo>
                  <a:pt x="0" y="0"/>
                </a:moveTo>
                <a:lnTo>
                  <a:pt x="6153648" y="0"/>
                </a:lnTo>
                <a:lnTo>
                  <a:pt x="6153648" y="2495550"/>
                </a:lnTo>
                <a:lnTo>
                  <a:pt x="0" y="249555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141A7557-7B13-48D0-9F32-233E670D74F7}"/>
              </a:ext>
            </a:extLst>
          </p:cNvPr>
          <p:cNvSpPr>
            <a:spLocks noGrp="1"/>
          </p:cNvSpPr>
          <p:nvPr>
            <p:ph type="pic" sz="quarter" idx="146" hasCustomPrompt="1"/>
          </p:nvPr>
        </p:nvSpPr>
        <p:spPr>
          <a:xfrm>
            <a:off x="0" y="1930523"/>
            <a:ext cx="5905500" cy="2495550"/>
          </a:xfrm>
          <a:custGeom>
            <a:avLst/>
            <a:gdLst>
              <a:gd name="connsiteX0" fmla="*/ 0 w 5905500"/>
              <a:gd name="connsiteY0" fmla="*/ 0 h 2495550"/>
              <a:gd name="connsiteX1" fmla="*/ 5905500 w 5905500"/>
              <a:gd name="connsiteY1" fmla="*/ 0 h 2495550"/>
              <a:gd name="connsiteX2" fmla="*/ 5905500 w 5905500"/>
              <a:gd name="connsiteY2" fmla="*/ 2495550 h 2495550"/>
              <a:gd name="connsiteX3" fmla="*/ 0 w 5905500"/>
              <a:gd name="connsiteY3" fmla="*/ 2495550 h 2495550"/>
            </a:gdLst>
            <a:ahLst/>
            <a:cxnLst>
              <a:cxn ang="0">
                <a:pos x="connsiteX0" y="connsiteY0"/>
              </a:cxn>
              <a:cxn ang="0">
                <a:pos x="connsiteX1" y="connsiteY1"/>
              </a:cxn>
              <a:cxn ang="0">
                <a:pos x="connsiteX2" y="connsiteY2"/>
              </a:cxn>
              <a:cxn ang="0">
                <a:pos x="connsiteX3" y="connsiteY3"/>
              </a:cxn>
            </a:cxnLst>
            <a:rect l="l" t="t" r="r" b="b"/>
            <a:pathLst>
              <a:path w="5905500" h="2495550">
                <a:moveTo>
                  <a:pt x="0" y="0"/>
                </a:moveTo>
                <a:lnTo>
                  <a:pt x="5905500" y="0"/>
                </a:lnTo>
                <a:lnTo>
                  <a:pt x="5905500" y="2495550"/>
                </a:lnTo>
                <a:lnTo>
                  <a:pt x="0" y="249555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3D5BC41E-BD3B-4C0E-ADAB-AC3D8043BA87}"/>
              </a:ext>
            </a:extLst>
          </p:cNvPr>
          <p:cNvSpPr>
            <a:spLocks noGrp="1"/>
          </p:cNvSpPr>
          <p:nvPr>
            <p:ph type="pic" sz="quarter" idx="151" hasCustomPrompt="1"/>
          </p:nvPr>
        </p:nvSpPr>
        <p:spPr>
          <a:xfrm>
            <a:off x="3019176" y="4561032"/>
            <a:ext cx="6153648" cy="2296968"/>
          </a:xfrm>
          <a:custGeom>
            <a:avLst/>
            <a:gdLst>
              <a:gd name="connsiteX0" fmla="*/ 0 w 6153648"/>
              <a:gd name="connsiteY0" fmla="*/ 0 h 2296968"/>
              <a:gd name="connsiteX1" fmla="*/ 6153648 w 6153648"/>
              <a:gd name="connsiteY1" fmla="*/ 0 h 2296968"/>
              <a:gd name="connsiteX2" fmla="*/ 6153648 w 6153648"/>
              <a:gd name="connsiteY2" fmla="*/ 2296968 h 2296968"/>
              <a:gd name="connsiteX3" fmla="*/ 0 w 6153648"/>
              <a:gd name="connsiteY3" fmla="*/ 2296968 h 2296968"/>
            </a:gdLst>
            <a:ahLst/>
            <a:cxnLst>
              <a:cxn ang="0">
                <a:pos x="connsiteX0" y="connsiteY0"/>
              </a:cxn>
              <a:cxn ang="0">
                <a:pos x="connsiteX1" y="connsiteY1"/>
              </a:cxn>
              <a:cxn ang="0">
                <a:pos x="connsiteX2" y="connsiteY2"/>
              </a:cxn>
              <a:cxn ang="0">
                <a:pos x="connsiteX3" y="connsiteY3"/>
              </a:cxn>
            </a:cxnLst>
            <a:rect l="l" t="t" r="r" b="b"/>
            <a:pathLst>
              <a:path w="6153648" h="2296968">
                <a:moveTo>
                  <a:pt x="0" y="0"/>
                </a:moveTo>
                <a:lnTo>
                  <a:pt x="6153648" y="0"/>
                </a:lnTo>
                <a:lnTo>
                  <a:pt x="6153648" y="2296968"/>
                </a:lnTo>
                <a:lnTo>
                  <a:pt x="0" y="229696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651058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74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756DB5A-DC1D-4B22-95A8-EEA4E082A3AD}"/>
              </a:ext>
            </a:extLst>
          </p:cNvPr>
          <p:cNvSpPr>
            <a:spLocks noGrp="1"/>
          </p:cNvSpPr>
          <p:nvPr>
            <p:ph type="pic" sz="quarter" idx="150" hasCustomPrompt="1"/>
          </p:nvPr>
        </p:nvSpPr>
        <p:spPr>
          <a:xfrm>
            <a:off x="4881562" y="2208439"/>
            <a:ext cx="5617029" cy="2646565"/>
          </a:xfrm>
          <a:custGeom>
            <a:avLst/>
            <a:gdLst>
              <a:gd name="connsiteX0" fmla="*/ 0 w 5617029"/>
              <a:gd name="connsiteY0" fmla="*/ 0 h 2646565"/>
              <a:gd name="connsiteX1" fmla="*/ 5617029 w 5617029"/>
              <a:gd name="connsiteY1" fmla="*/ 0 h 2646565"/>
              <a:gd name="connsiteX2" fmla="*/ 5617029 w 5617029"/>
              <a:gd name="connsiteY2" fmla="*/ 2646565 h 2646565"/>
              <a:gd name="connsiteX3" fmla="*/ 0 w 5617029"/>
              <a:gd name="connsiteY3" fmla="*/ 2646565 h 2646565"/>
            </a:gdLst>
            <a:ahLst/>
            <a:cxnLst>
              <a:cxn ang="0">
                <a:pos x="connsiteX0" y="connsiteY0"/>
              </a:cxn>
              <a:cxn ang="0">
                <a:pos x="connsiteX1" y="connsiteY1"/>
              </a:cxn>
              <a:cxn ang="0">
                <a:pos x="connsiteX2" y="connsiteY2"/>
              </a:cxn>
              <a:cxn ang="0">
                <a:pos x="connsiteX3" y="connsiteY3"/>
              </a:cxn>
            </a:cxnLst>
            <a:rect l="l" t="t" r="r" b="b"/>
            <a:pathLst>
              <a:path w="5617029" h="2646565">
                <a:moveTo>
                  <a:pt x="0" y="0"/>
                </a:moveTo>
                <a:lnTo>
                  <a:pt x="5617029" y="0"/>
                </a:lnTo>
                <a:lnTo>
                  <a:pt x="5617029" y="2646565"/>
                </a:lnTo>
                <a:lnTo>
                  <a:pt x="0" y="2646565"/>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D0D533B2-B4FD-4330-8633-7AF803038906}"/>
              </a:ext>
            </a:extLst>
          </p:cNvPr>
          <p:cNvSpPr>
            <a:spLocks noGrp="1"/>
          </p:cNvSpPr>
          <p:nvPr>
            <p:ph type="pic" sz="quarter" idx="146" hasCustomPrompt="1"/>
          </p:nvPr>
        </p:nvSpPr>
        <p:spPr>
          <a:xfrm>
            <a:off x="1702934" y="2208439"/>
            <a:ext cx="2989943" cy="2646565"/>
          </a:xfrm>
          <a:custGeom>
            <a:avLst/>
            <a:gdLst>
              <a:gd name="connsiteX0" fmla="*/ 0 w 2989943"/>
              <a:gd name="connsiteY0" fmla="*/ 0 h 2646565"/>
              <a:gd name="connsiteX1" fmla="*/ 2989943 w 2989943"/>
              <a:gd name="connsiteY1" fmla="*/ 0 h 2646565"/>
              <a:gd name="connsiteX2" fmla="*/ 2989943 w 2989943"/>
              <a:gd name="connsiteY2" fmla="*/ 2646565 h 2646565"/>
              <a:gd name="connsiteX3" fmla="*/ 0 w 2989943"/>
              <a:gd name="connsiteY3" fmla="*/ 2646565 h 2646565"/>
            </a:gdLst>
            <a:ahLst/>
            <a:cxnLst>
              <a:cxn ang="0">
                <a:pos x="connsiteX0" y="connsiteY0"/>
              </a:cxn>
              <a:cxn ang="0">
                <a:pos x="connsiteX1" y="connsiteY1"/>
              </a:cxn>
              <a:cxn ang="0">
                <a:pos x="connsiteX2" y="connsiteY2"/>
              </a:cxn>
              <a:cxn ang="0">
                <a:pos x="connsiteX3" y="connsiteY3"/>
              </a:cxn>
            </a:cxnLst>
            <a:rect l="l" t="t" r="r" b="b"/>
            <a:pathLst>
              <a:path w="2989943" h="2646565">
                <a:moveTo>
                  <a:pt x="0" y="0"/>
                </a:moveTo>
                <a:lnTo>
                  <a:pt x="2989943" y="0"/>
                </a:lnTo>
                <a:lnTo>
                  <a:pt x="2989943" y="2646565"/>
                </a:lnTo>
                <a:lnTo>
                  <a:pt x="0" y="264656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92600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7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EEF19D6-D3FB-42B4-A94D-105EB8EB437D}"/>
              </a:ext>
            </a:extLst>
          </p:cNvPr>
          <p:cNvSpPr>
            <a:spLocks noGrp="1"/>
          </p:cNvSpPr>
          <p:nvPr>
            <p:ph type="pic" sz="quarter" idx="150" hasCustomPrompt="1"/>
          </p:nvPr>
        </p:nvSpPr>
        <p:spPr>
          <a:xfrm>
            <a:off x="1560507" y="1988458"/>
            <a:ext cx="3370564" cy="3011105"/>
          </a:xfrm>
          <a:custGeom>
            <a:avLst/>
            <a:gdLst>
              <a:gd name="connsiteX0" fmla="*/ 0 w 3370564"/>
              <a:gd name="connsiteY0" fmla="*/ 0 h 3011105"/>
              <a:gd name="connsiteX1" fmla="*/ 3370564 w 3370564"/>
              <a:gd name="connsiteY1" fmla="*/ 0 h 3011105"/>
              <a:gd name="connsiteX2" fmla="*/ 3370564 w 3370564"/>
              <a:gd name="connsiteY2" fmla="*/ 3011105 h 3011105"/>
              <a:gd name="connsiteX3" fmla="*/ 0 w 3370564"/>
              <a:gd name="connsiteY3" fmla="*/ 3011105 h 3011105"/>
            </a:gdLst>
            <a:ahLst/>
            <a:cxnLst>
              <a:cxn ang="0">
                <a:pos x="connsiteX0" y="connsiteY0"/>
              </a:cxn>
              <a:cxn ang="0">
                <a:pos x="connsiteX1" y="connsiteY1"/>
              </a:cxn>
              <a:cxn ang="0">
                <a:pos x="connsiteX2" y="connsiteY2"/>
              </a:cxn>
              <a:cxn ang="0">
                <a:pos x="connsiteX3" y="connsiteY3"/>
              </a:cxn>
            </a:cxnLst>
            <a:rect l="l" t="t" r="r" b="b"/>
            <a:pathLst>
              <a:path w="3370564" h="3011105">
                <a:moveTo>
                  <a:pt x="0" y="0"/>
                </a:moveTo>
                <a:lnTo>
                  <a:pt x="3370564" y="0"/>
                </a:lnTo>
                <a:lnTo>
                  <a:pt x="3370564" y="3011105"/>
                </a:lnTo>
                <a:lnTo>
                  <a:pt x="0" y="301110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698843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7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547D953-C74C-403A-8121-AB2A98759B47}"/>
              </a:ext>
            </a:extLst>
          </p:cNvPr>
          <p:cNvSpPr>
            <a:spLocks noGrp="1"/>
          </p:cNvSpPr>
          <p:nvPr>
            <p:ph type="pic" sz="quarter" idx="150" hasCustomPrompt="1"/>
          </p:nvPr>
        </p:nvSpPr>
        <p:spPr>
          <a:xfrm>
            <a:off x="0" y="1814518"/>
            <a:ext cx="12192000" cy="3100381"/>
          </a:xfrm>
          <a:custGeom>
            <a:avLst/>
            <a:gdLst>
              <a:gd name="connsiteX0" fmla="*/ 0 w 12192000"/>
              <a:gd name="connsiteY0" fmla="*/ 0 h 3100381"/>
              <a:gd name="connsiteX1" fmla="*/ 12192000 w 12192000"/>
              <a:gd name="connsiteY1" fmla="*/ 0 h 3100381"/>
              <a:gd name="connsiteX2" fmla="*/ 12192000 w 12192000"/>
              <a:gd name="connsiteY2" fmla="*/ 3100381 h 3100381"/>
              <a:gd name="connsiteX3" fmla="*/ 0 w 12192000"/>
              <a:gd name="connsiteY3" fmla="*/ 3100381 h 3100381"/>
            </a:gdLst>
            <a:ahLst/>
            <a:cxnLst>
              <a:cxn ang="0">
                <a:pos x="connsiteX0" y="connsiteY0"/>
              </a:cxn>
              <a:cxn ang="0">
                <a:pos x="connsiteX1" y="connsiteY1"/>
              </a:cxn>
              <a:cxn ang="0">
                <a:pos x="connsiteX2" y="connsiteY2"/>
              </a:cxn>
              <a:cxn ang="0">
                <a:pos x="connsiteX3" y="connsiteY3"/>
              </a:cxn>
            </a:cxnLst>
            <a:rect l="l" t="t" r="r" b="b"/>
            <a:pathLst>
              <a:path w="12192000" h="3100381">
                <a:moveTo>
                  <a:pt x="0" y="0"/>
                </a:moveTo>
                <a:lnTo>
                  <a:pt x="12192000" y="0"/>
                </a:lnTo>
                <a:lnTo>
                  <a:pt x="12192000" y="3100381"/>
                </a:lnTo>
                <a:lnTo>
                  <a:pt x="0" y="310038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568021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7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6F47667-B1B7-4964-A591-95140D2E21BA}"/>
              </a:ext>
            </a:extLst>
          </p:cNvPr>
          <p:cNvSpPr>
            <a:spLocks noGrp="1"/>
          </p:cNvSpPr>
          <p:nvPr>
            <p:ph type="pic" sz="quarter" idx="150" hasCustomPrompt="1"/>
          </p:nvPr>
        </p:nvSpPr>
        <p:spPr>
          <a:xfrm>
            <a:off x="5960088" y="0"/>
            <a:ext cx="6231913" cy="6858000"/>
          </a:xfrm>
          <a:custGeom>
            <a:avLst/>
            <a:gdLst>
              <a:gd name="connsiteX0" fmla="*/ 0 w 6231913"/>
              <a:gd name="connsiteY0" fmla="*/ 0 h 6858000"/>
              <a:gd name="connsiteX1" fmla="*/ 6231913 w 6231913"/>
              <a:gd name="connsiteY1" fmla="*/ 0 h 6858000"/>
              <a:gd name="connsiteX2" fmla="*/ 6231913 w 6231913"/>
              <a:gd name="connsiteY2" fmla="*/ 6858000 h 6858000"/>
              <a:gd name="connsiteX3" fmla="*/ 0 w 623191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231913" h="6858000">
                <a:moveTo>
                  <a:pt x="0" y="0"/>
                </a:moveTo>
                <a:lnTo>
                  <a:pt x="6231913" y="0"/>
                </a:lnTo>
                <a:lnTo>
                  <a:pt x="6231913"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508983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7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6014521-5771-4AF8-A524-93CA48316632}"/>
              </a:ext>
            </a:extLst>
          </p:cNvPr>
          <p:cNvSpPr>
            <a:spLocks noGrp="1"/>
          </p:cNvSpPr>
          <p:nvPr>
            <p:ph type="pic" sz="quarter" idx="150" hasCustomPrompt="1"/>
          </p:nvPr>
        </p:nvSpPr>
        <p:spPr>
          <a:xfrm>
            <a:off x="838200" y="2374299"/>
            <a:ext cx="4967514" cy="3507415"/>
          </a:xfrm>
          <a:custGeom>
            <a:avLst/>
            <a:gdLst>
              <a:gd name="connsiteX0" fmla="*/ 0 w 4967514"/>
              <a:gd name="connsiteY0" fmla="*/ 0 h 3507415"/>
              <a:gd name="connsiteX1" fmla="*/ 4967514 w 4967514"/>
              <a:gd name="connsiteY1" fmla="*/ 0 h 3507415"/>
              <a:gd name="connsiteX2" fmla="*/ 4967514 w 4967514"/>
              <a:gd name="connsiteY2" fmla="*/ 3507415 h 3507415"/>
              <a:gd name="connsiteX3" fmla="*/ 0 w 4967514"/>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967514" h="3507415">
                <a:moveTo>
                  <a:pt x="0" y="0"/>
                </a:moveTo>
                <a:lnTo>
                  <a:pt x="4967514" y="0"/>
                </a:lnTo>
                <a:lnTo>
                  <a:pt x="4967514" y="3507415"/>
                </a:lnTo>
                <a:lnTo>
                  <a:pt x="0" y="35074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84763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7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2F5173A-0DDD-48EA-9E5D-700BE7648A21}"/>
              </a:ext>
            </a:extLst>
          </p:cNvPr>
          <p:cNvSpPr>
            <a:spLocks noGrp="1"/>
          </p:cNvSpPr>
          <p:nvPr>
            <p:ph type="pic" sz="quarter" idx="150" hasCustomPrompt="1"/>
          </p:nvPr>
        </p:nvSpPr>
        <p:spPr>
          <a:xfrm>
            <a:off x="1" y="0"/>
            <a:ext cx="7489371" cy="6858000"/>
          </a:xfrm>
          <a:custGeom>
            <a:avLst/>
            <a:gdLst>
              <a:gd name="connsiteX0" fmla="*/ 0 w 7489371"/>
              <a:gd name="connsiteY0" fmla="*/ 0 h 6858000"/>
              <a:gd name="connsiteX1" fmla="*/ 4502574 w 7489371"/>
              <a:gd name="connsiteY1" fmla="*/ 0 h 6858000"/>
              <a:gd name="connsiteX2" fmla="*/ 7489371 w 7489371"/>
              <a:gd name="connsiteY2" fmla="*/ 6858000 h 6858000"/>
              <a:gd name="connsiteX3" fmla="*/ 0 w 748937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489371" h="6858000">
                <a:moveTo>
                  <a:pt x="0" y="0"/>
                </a:moveTo>
                <a:lnTo>
                  <a:pt x="4502574" y="0"/>
                </a:lnTo>
                <a:lnTo>
                  <a:pt x="7489371"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386104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80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B748CF49-458D-42DA-BA03-1405BB4AAF76}"/>
              </a:ext>
            </a:extLst>
          </p:cNvPr>
          <p:cNvSpPr>
            <a:spLocks noGrp="1"/>
          </p:cNvSpPr>
          <p:nvPr>
            <p:ph type="pic" sz="quarter" idx="153" hasCustomPrompt="1"/>
          </p:nvPr>
        </p:nvSpPr>
        <p:spPr>
          <a:xfrm>
            <a:off x="9212192" y="2448508"/>
            <a:ext cx="1408336" cy="1408334"/>
          </a:xfrm>
          <a:custGeom>
            <a:avLst/>
            <a:gdLst>
              <a:gd name="connsiteX0" fmla="*/ 704168 w 1408336"/>
              <a:gd name="connsiteY0" fmla="*/ 0 h 1408334"/>
              <a:gd name="connsiteX1" fmla="*/ 1408336 w 1408336"/>
              <a:gd name="connsiteY1" fmla="*/ 704167 h 1408334"/>
              <a:gd name="connsiteX2" fmla="*/ 704168 w 1408336"/>
              <a:gd name="connsiteY2" fmla="*/ 1408334 h 1408334"/>
              <a:gd name="connsiteX3" fmla="*/ 0 w 1408336"/>
              <a:gd name="connsiteY3" fmla="*/ 704167 h 1408334"/>
              <a:gd name="connsiteX4" fmla="*/ 704168 w 1408336"/>
              <a:gd name="connsiteY4" fmla="*/ 0 h 14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8336" h="1408334">
                <a:moveTo>
                  <a:pt x="704168" y="0"/>
                </a:moveTo>
                <a:cubicBezTo>
                  <a:pt x="1093069" y="0"/>
                  <a:pt x="1408336" y="315266"/>
                  <a:pt x="1408336" y="704167"/>
                </a:cubicBezTo>
                <a:cubicBezTo>
                  <a:pt x="1408336" y="1093068"/>
                  <a:pt x="1093069" y="1408334"/>
                  <a:pt x="704168" y="1408334"/>
                </a:cubicBezTo>
                <a:cubicBezTo>
                  <a:pt x="315267" y="1408334"/>
                  <a:pt x="0" y="1093068"/>
                  <a:pt x="0" y="704167"/>
                </a:cubicBezTo>
                <a:cubicBezTo>
                  <a:pt x="0" y="315266"/>
                  <a:pt x="315267" y="0"/>
                  <a:pt x="704168"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11B14B77-6BB5-4A6B-838A-6B525A3F9B3F}"/>
              </a:ext>
            </a:extLst>
          </p:cNvPr>
          <p:cNvSpPr>
            <a:spLocks noGrp="1"/>
          </p:cNvSpPr>
          <p:nvPr>
            <p:ph type="pic" sz="quarter" idx="152" hasCustomPrompt="1"/>
          </p:nvPr>
        </p:nvSpPr>
        <p:spPr>
          <a:xfrm>
            <a:off x="6857052" y="2448508"/>
            <a:ext cx="1408336" cy="1408334"/>
          </a:xfrm>
          <a:custGeom>
            <a:avLst/>
            <a:gdLst>
              <a:gd name="connsiteX0" fmla="*/ 704168 w 1408336"/>
              <a:gd name="connsiteY0" fmla="*/ 0 h 1408334"/>
              <a:gd name="connsiteX1" fmla="*/ 1408336 w 1408336"/>
              <a:gd name="connsiteY1" fmla="*/ 704167 h 1408334"/>
              <a:gd name="connsiteX2" fmla="*/ 704168 w 1408336"/>
              <a:gd name="connsiteY2" fmla="*/ 1408334 h 1408334"/>
              <a:gd name="connsiteX3" fmla="*/ 0 w 1408336"/>
              <a:gd name="connsiteY3" fmla="*/ 704167 h 1408334"/>
              <a:gd name="connsiteX4" fmla="*/ 704168 w 1408336"/>
              <a:gd name="connsiteY4" fmla="*/ 0 h 14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8336" h="1408334">
                <a:moveTo>
                  <a:pt x="704168" y="0"/>
                </a:moveTo>
                <a:cubicBezTo>
                  <a:pt x="1093069" y="0"/>
                  <a:pt x="1408336" y="315266"/>
                  <a:pt x="1408336" y="704167"/>
                </a:cubicBezTo>
                <a:cubicBezTo>
                  <a:pt x="1408336" y="1093068"/>
                  <a:pt x="1093069" y="1408334"/>
                  <a:pt x="704168" y="1408334"/>
                </a:cubicBezTo>
                <a:cubicBezTo>
                  <a:pt x="315267" y="1408334"/>
                  <a:pt x="0" y="1093068"/>
                  <a:pt x="0" y="704167"/>
                </a:cubicBezTo>
                <a:cubicBezTo>
                  <a:pt x="0" y="315266"/>
                  <a:pt x="315267" y="0"/>
                  <a:pt x="704168"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6506279E-01BB-4BC2-93D8-D2CAE4439580}"/>
              </a:ext>
            </a:extLst>
          </p:cNvPr>
          <p:cNvSpPr>
            <a:spLocks noGrp="1"/>
          </p:cNvSpPr>
          <p:nvPr>
            <p:ph type="pic" sz="quarter" idx="151" hasCustomPrompt="1"/>
          </p:nvPr>
        </p:nvSpPr>
        <p:spPr>
          <a:xfrm>
            <a:off x="4568625" y="2448508"/>
            <a:ext cx="1408336" cy="1408334"/>
          </a:xfrm>
          <a:custGeom>
            <a:avLst/>
            <a:gdLst>
              <a:gd name="connsiteX0" fmla="*/ 704168 w 1408336"/>
              <a:gd name="connsiteY0" fmla="*/ 0 h 1408334"/>
              <a:gd name="connsiteX1" fmla="*/ 1408336 w 1408336"/>
              <a:gd name="connsiteY1" fmla="*/ 704167 h 1408334"/>
              <a:gd name="connsiteX2" fmla="*/ 704168 w 1408336"/>
              <a:gd name="connsiteY2" fmla="*/ 1408334 h 1408334"/>
              <a:gd name="connsiteX3" fmla="*/ 0 w 1408336"/>
              <a:gd name="connsiteY3" fmla="*/ 704167 h 1408334"/>
              <a:gd name="connsiteX4" fmla="*/ 704168 w 1408336"/>
              <a:gd name="connsiteY4" fmla="*/ 0 h 1408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8336" h="1408334">
                <a:moveTo>
                  <a:pt x="704168" y="0"/>
                </a:moveTo>
                <a:cubicBezTo>
                  <a:pt x="1093069" y="0"/>
                  <a:pt x="1408336" y="315266"/>
                  <a:pt x="1408336" y="704167"/>
                </a:cubicBezTo>
                <a:cubicBezTo>
                  <a:pt x="1408336" y="1093068"/>
                  <a:pt x="1093069" y="1408334"/>
                  <a:pt x="704168" y="1408334"/>
                </a:cubicBezTo>
                <a:cubicBezTo>
                  <a:pt x="315267" y="1408334"/>
                  <a:pt x="0" y="1093068"/>
                  <a:pt x="0" y="704167"/>
                </a:cubicBezTo>
                <a:cubicBezTo>
                  <a:pt x="0" y="315266"/>
                  <a:pt x="315267" y="0"/>
                  <a:pt x="704168" y="0"/>
                </a:cubicBez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54274EA4-B5EE-4A5D-84F5-E738956A6548}"/>
              </a:ext>
            </a:extLst>
          </p:cNvPr>
          <p:cNvSpPr>
            <a:spLocks noGrp="1"/>
          </p:cNvSpPr>
          <p:nvPr>
            <p:ph type="pic" sz="quarter" idx="150" hasCustomPrompt="1"/>
          </p:nvPr>
        </p:nvSpPr>
        <p:spPr>
          <a:xfrm>
            <a:off x="0" y="0"/>
            <a:ext cx="3973794" cy="6858000"/>
          </a:xfrm>
          <a:custGeom>
            <a:avLst/>
            <a:gdLst>
              <a:gd name="connsiteX0" fmla="*/ 0 w 3973794"/>
              <a:gd name="connsiteY0" fmla="*/ 0 h 6858000"/>
              <a:gd name="connsiteX1" fmla="*/ 3973794 w 3973794"/>
              <a:gd name="connsiteY1" fmla="*/ 0 h 6858000"/>
              <a:gd name="connsiteX2" fmla="*/ 3973794 w 3973794"/>
              <a:gd name="connsiteY2" fmla="*/ 6858000 h 6858000"/>
              <a:gd name="connsiteX3" fmla="*/ 0 w 39737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73794" h="6858000">
                <a:moveTo>
                  <a:pt x="0" y="0"/>
                </a:moveTo>
                <a:lnTo>
                  <a:pt x="3973794" y="0"/>
                </a:lnTo>
                <a:lnTo>
                  <a:pt x="3973794"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321649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8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CA18BA7-3EA1-42D1-8FBF-FFFB7E991701}"/>
              </a:ext>
            </a:extLst>
          </p:cNvPr>
          <p:cNvSpPr>
            <a:spLocks noGrp="1"/>
          </p:cNvSpPr>
          <p:nvPr>
            <p:ph type="pic" sz="quarter" idx="150" hasCustomPrompt="1"/>
          </p:nvPr>
        </p:nvSpPr>
        <p:spPr>
          <a:xfrm>
            <a:off x="1" y="1994117"/>
            <a:ext cx="3381829" cy="2869767"/>
          </a:xfrm>
          <a:custGeom>
            <a:avLst/>
            <a:gdLst>
              <a:gd name="connsiteX0" fmla="*/ 0 w 3381829"/>
              <a:gd name="connsiteY0" fmla="*/ 0 h 2869767"/>
              <a:gd name="connsiteX1" fmla="*/ 3381829 w 3381829"/>
              <a:gd name="connsiteY1" fmla="*/ 0 h 2869767"/>
              <a:gd name="connsiteX2" fmla="*/ 3381829 w 3381829"/>
              <a:gd name="connsiteY2" fmla="*/ 2869767 h 2869767"/>
              <a:gd name="connsiteX3" fmla="*/ 0 w 3381829"/>
              <a:gd name="connsiteY3" fmla="*/ 2869767 h 2869767"/>
            </a:gdLst>
            <a:ahLst/>
            <a:cxnLst>
              <a:cxn ang="0">
                <a:pos x="connsiteX0" y="connsiteY0"/>
              </a:cxn>
              <a:cxn ang="0">
                <a:pos x="connsiteX1" y="connsiteY1"/>
              </a:cxn>
              <a:cxn ang="0">
                <a:pos x="connsiteX2" y="connsiteY2"/>
              </a:cxn>
              <a:cxn ang="0">
                <a:pos x="connsiteX3" y="connsiteY3"/>
              </a:cxn>
            </a:cxnLst>
            <a:rect l="l" t="t" r="r" b="b"/>
            <a:pathLst>
              <a:path w="3381829" h="2869767">
                <a:moveTo>
                  <a:pt x="0" y="0"/>
                </a:moveTo>
                <a:lnTo>
                  <a:pt x="3381829" y="0"/>
                </a:lnTo>
                <a:lnTo>
                  <a:pt x="3381829" y="2869767"/>
                </a:lnTo>
                <a:lnTo>
                  <a:pt x="0" y="28697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8634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8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831AD19E-421A-4768-AAE7-841EBC283A9D}"/>
              </a:ext>
            </a:extLst>
          </p:cNvPr>
          <p:cNvSpPr>
            <a:spLocks noGrp="1"/>
          </p:cNvSpPr>
          <p:nvPr>
            <p:ph type="pic" sz="quarter" idx="151" hasCustomPrompt="1"/>
          </p:nvPr>
        </p:nvSpPr>
        <p:spPr>
          <a:xfrm>
            <a:off x="4865914"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7B011623-08F0-4554-80C5-E41D82C1C16B}"/>
              </a:ext>
            </a:extLst>
          </p:cNvPr>
          <p:cNvSpPr>
            <a:spLocks noGrp="1"/>
          </p:cNvSpPr>
          <p:nvPr>
            <p:ph type="pic" sz="quarter" idx="150" hasCustomPrompt="1"/>
          </p:nvPr>
        </p:nvSpPr>
        <p:spPr>
          <a:xfrm>
            <a:off x="1030513"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CAB2968E-6540-4557-9575-CE2DA0A54FF9}"/>
              </a:ext>
            </a:extLst>
          </p:cNvPr>
          <p:cNvSpPr>
            <a:spLocks noGrp="1"/>
          </p:cNvSpPr>
          <p:nvPr>
            <p:ph type="pic" sz="quarter" idx="152" hasCustomPrompt="1"/>
          </p:nvPr>
        </p:nvSpPr>
        <p:spPr>
          <a:xfrm>
            <a:off x="8701315" y="2332574"/>
            <a:ext cx="2191658" cy="2191658"/>
          </a:xfrm>
          <a:custGeom>
            <a:avLst/>
            <a:gdLst>
              <a:gd name="connsiteX0" fmla="*/ 1095829 w 2191658"/>
              <a:gd name="connsiteY0" fmla="*/ 0 h 2191658"/>
              <a:gd name="connsiteX1" fmla="*/ 2191658 w 2191658"/>
              <a:gd name="connsiteY1" fmla="*/ 1095829 h 2191658"/>
              <a:gd name="connsiteX2" fmla="*/ 1095829 w 2191658"/>
              <a:gd name="connsiteY2" fmla="*/ 2191658 h 2191658"/>
              <a:gd name="connsiteX3" fmla="*/ 0 w 2191658"/>
              <a:gd name="connsiteY3" fmla="*/ 1095829 h 2191658"/>
              <a:gd name="connsiteX4" fmla="*/ 1095829 w 2191658"/>
              <a:gd name="connsiteY4" fmla="*/ 0 h 2191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1658" h="2191658">
                <a:moveTo>
                  <a:pt x="1095829" y="0"/>
                </a:moveTo>
                <a:cubicBezTo>
                  <a:pt x="1701039" y="0"/>
                  <a:pt x="2191658" y="490619"/>
                  <a:pt x="2191658" y="1095829"/>
                </a:cubicBezTo>
                <a:cubicBezTo>
                  <a:pt x="2191658" y="1701039"/>
                  <a:pt x="1701039" y="2191658"/>
                  <a:pt x="1095829" y="2191658"/>
                </a:cubicBezTo>
                <a:cubicBezTo>
                  <a:pt x="490619" y="2191658"/>
                  <a:pt x="0" y="1701039"/>
                  <a:pt x="0" y="1095829"/>
                </a:cubicBezTo>
                <a:cubicBezTo>
                  <a:pt x="0" y="490619"/>
                  <a:pt x="490619" y="0"/>
                  <a:pt x="109582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842844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8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4473D73-1ACF-4E4F-AC85-0D4617F9EEA1}"/>
              </a:ext>
            </a:extLst>
          </p:cNvPr>
          <p:cNvSpPr>
            <a:spLocks noGrp="1"/>
          </p:cNvSpPr>
          <p:nvPr>
            <p:ph type="pic" sz="quarter" idx="152" hasCustomPrompt="1"/>
          </p:nvPr>
        </p:nvSpPr>
        <p:spPr>
          <a:xfrm>
            <a:off x="6180999" y="2033588"/>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38DB0767-1611-451B-8F7C-293C706176CE}"/>
              </a:ext>
            </a:extLst>
          </p:cNvPr>
          <p:cNvSpPr>
            <a:spLocks noGrp="1"/>
          </p:cNvSpPr>
          <p:nvPr>
            <p:ph type="pic" sz="quarter" idx="151" hasCustomPrompt="1"/>
          </p:nvPr>
        </p:nvSpPr>
        <p:spPr>
          <a:xfrm>
            <a:off x="3553914" y="2033588"/>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AC3F726C-24BC-438F-850E-A852361E1CC1}"/>
              </a:ext>
            </a:extLst>
          </p:cNvPr>
          <p:cNvSpPr>
            <a:spLocks noGrp="1"/>
          </p:cNvSpPr>
          <p:nvPr>
            <p:ph type="pic" sz="quarter" idx="150" hasCustomPrompt="1"/>
          </p:nvPr>
        </p:nvSpPr>
        <p:spPr>
          <a:xfrm>
            <a:off x="926827" y="2033587"/>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82335339-CD1E-4E1C-85F7-43BDE0A254D6}"/>
              </a:ext>
            </a:extLst>
          </p:cNvPr>
          <p:cNvSpPr>
            <a:spLocks noGrp="1"/>
          </p:cNvSpPr>
          <p:nvPr>
            <p:ph type="pic" sz="quarter" idx="153" hasCustomPrompt="1"/>
          </p:nvPr>
        </p:nvSpPr>
        <p:spPr>
          <a:xfrm>
            <a:off x="8808085" y="2033587"/>
            <a:ext cx="2496457" cy="3902755"/>
          </a:xfrm>
          <a:custGeom>
            <a:avLst/>
            <a:gdLst>
              <a:gd name="connsiteX0" fmla="*/ 0 w 2496457"/>
              <a:gd name="connsiteY0" fmla="*/ 0 h 3902755"/>
              <a:gd name="connsiteX1" fmla="*/ 2496457 w 2496457"/>
              <a:gd name="connsiteY1" fmla="*/ 0 h 3902755"/>
              <a:gd name="connsiteX2" fmla="*/ 2496457 w 2496457"/>
              <a:gd name="connsiteY2" fmla="*/ 3902755 h 3902755"/>
              <a:gd name="connsiteX3" fmla="*/ 0 w 2496457"/>
              <a:gd name="connsiteY3" fmla="*/ 3902755 h 3902755"/>
            </a:gdLst>
            <a:ahLst/>
            <a:cxnLst>
              <a:cxn ang="0">
                <a:pos x="connsiteX0" y="connsiteY0"/>
              </a:cxn>
              <a:cxn ang="0">
                <a:pos x="connsiteX1" y="connsiteY1"/>
              </a:cxn>
              <a:cxn ang="0">
                <a:pos x="connsiteX2" y="connsiteY2"/>
              </a:cxn>
              <a:cxn ang="0">
                <a:pos x="connsiteX3" y="connsiteY3"/>
              </a:cxn>
            </a:cxnLst>
            <a:rect l="l" t="t" r="r" b="b"/>
            <a:pathLst>
              <a:path w="2496457" h="3902755">
                <a:moveTo>
                  <a:pt x="0" y="0"/>
                </a:moveTo>
                <a:lnTo>
                  <a:pt x="2496457" y="0"/>
                </a:lnTo>
                <a:lnTo>
                  <a:pt x="2496457" y="3902755"/>
                </a:lnTo>
                <a:lnTo>
                  <a:pt x="0" y="390275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629980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84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BDF57CFA-D884-410F-89A7-6E3E10D59261}"/>
              </a:ext>
            </a:extLst>
          </p:cNvPr>
          <p:cNvSpPr>
            <a:spLocks noGrp="1"/>
          </p:cNvSpPr>
          <p:nvPr>
            <p:ph type="pic" sz="quarter" idx="156" hasCustomPrompt="1"/>
          </p:nvPr>
        </p:nvSpPr>
        <p:spPr>
          <a:xfrm>
            <a:off x="6197602" y="4416652"/>
            <a:ext cx="5994399" cy="2441348"/>
          </a:xfrm>
          <a:custGeom>
            <a:avLst/>
            <a:gdLst>
              <a:gd name="connsiteX0" fmla="*/ 0 w 5994399"/>
              <a:gd name="connsiteY0" fmla="*/ 0 h 2441348"/>
              <a:gd name="connsiteX1" fmla="*/ 5994399 w 5994399"/>
              <a:gd name="connsiteY1" fmla="*/ 0 h 2441348"/>
              <a:gd name="connsiteX2" fmla="*/ 5994399 w 5994399"/>
              <a:gd name="connsiteY2" fmla="*/ 2441348 h 2441348"/>
              <a:gd name="connsiteX3" fmla="*/ 0 w 5994399"/>
              <a:gd name="connsiteY3" fmla="*/ 2441348 h 2441348"/>
            </a:gdLst>
            <a:ahLst/>
            <a:cxnLst>
              <a:cxn ang="0">
                <a:pos x="connsiteX0" y="connsiteY0"/>
              </a:cxn>
              <a:cxn ang="0">
                <a:pos x="connsiteX1" y="connsiteY1"/>
              </a:cxn>
              <a:cxn ang="0">
                <a:pos x="connsiteX2" y="connsiteY2"/>
              </a:cxn>
              <a:cxn ang="0">
                <a:pos x="connsiteX3" y="connsiteY3"/>
              </a:cxn>
            </a:cxnLst>
            <a:rect l="l" t="t" r="r" b="b"/>
            <a:pathLst>
              <a:path w="5994399" h="2441348">
                <a:moveTo>
                  <a:pt x="0" y="0"/>
                </a:moveTo>
                <a:lnTo>
                  <a:pt x="5994399" y="0"/>
                </a:lnTo>
                <a:lnTo>
                  <a:pt x="5994399" y="2441348"/>
                </a:lnTo>
                <a:lnTo>
                  <a:pt x="0" y="2441348"/>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0C99BD45-FA44-43B2-9156-07CC5C592FAA}"/>
              </a:ext>
            </a:extLst>
          </p:cNvPr>
          <p:cNvSpPr>
            <a:spLocks noGrp="1"/>
          </p:cNvSpPr>
          <p:nvPr>
            <p:ph type="pic" sz="quarter" idx="155" hasCustomPrompt="1"/>
          </p:nvPr>
        </p:nvSpPr>
        <p:spPr>
          <a:xfrm>
            <a:off x="0" y="4416652"/>
            <a:ext cx="6096000" cy="2441348"/>
          </a:xfrm>
          <a:custGeom>
            <a:avLst/>
            <a:gdLst>
              <a:gd name="connsiteX0" fmla="*/ 0 w 6096000"/>
              <a:gd name="connsiteY0" fmla="*/ 0 h 2441348"/>
              <a:gd name="connsiteX1" fmla="*/ 6096000 w 6096000"/>
              <a:gd name="connsiteY1" fmla="*/ 0 h 2441348"/>
              <a:gd name="connsiteX2" fmla="*/ 6096000 w 6096000"/>
              <a:gd name="connsiteY2" fmla="*/ 2441348 h 2441348"/>
              <a:gd name="connsiteX3" fmla="*/ 0 w 6096000"/>
              <a:gd name="connsiteY3" fmla="*/ 2441348 h 2441348"/>
            </a:gdLst>
            <a:ahLst/>
            <a:cxnLst>
              <a:cxn ang="0">
                <a:pos x="connsiteX0" y="connsiteY0"/>
              </a:cxn>
              <a:cxn ang="0">
                <a:pos x="connsiteX1" y="connsiteY1"/>
              </a:cxn>
              <a:cxn ang="0">
                <a:pos x="connsiteX2" y="connsiteY2"/>
              </a:cxn>
              <a:cxn ang="0">
                <a:pos x="connsiteX3" y="connsiteY3"/>
              </a:cxn>
            </a:cxnLst>
            <a:rect l="l" t="t" r="r" b="b"/>
            <a:pathLst>
              <a:path w="6096000" h="2441348">
                <a:moveTo>
                  <a:pt x="0" y="0"/>
                </a:moveTo>
                <a:lnTo>
                  <a:pt x="6096000" y="0"/>
                </a:lnTo>
                <a:lnTo>
                  <a:pt x="6096000" y="2441348"/>
                </a:lnTo>
                <a:lnTo>
                  <a:pt x="0" y="2441348"/>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7FBD0158-C563-4EBF-9FAA-89AC525A1775}"/>
              </a:ext>
            </a:extLst>
          </p:cNvPr>
          <p:cNvSpPr>
            <a:spLocks noGrp="1"/>
          </p:cNvSpPr>
          <p:nvPr>
            <p:ph type="pic" sz="quarter" idx="154" hasCustomPrompt="1"/>
          </p:nvPr>
        </p:nvSpPr>
        <p:spPr>
          <a:xfrm>
            <a:off x="0" y="1756456"/>
            <a:ext cx="6096000" cy="2554514"/>
          </a:xfrm>
          <a:custGeom>
            <a:avLst/>
            <a:gdLst>
              <a:gd name="connsiteX0" fmla="*/ 0 w 6096000"/>
              <a:gd name="connsiteY0" fmla="*/ 0 h 2554514"/>
              <a:gd name="connsiteX1" fmla="*/ 6096000 w 6096000"/>
              <a:gd name="connsiteY1" fmla="*/ 0 h 2554514"/>
              <a:gd name="connsiteX2" fmla="*/ 6096000 w 6096000"/>
              <a:gd name="connsiteY2" fmla="*/ 2554514 h 2554514"/>
              <a:gd name="connsiteX3" fmla="*/ 0 w 6096000"/>
              <a:gd name="connsiteY3" fmla="*/ 2554514 h 2554514"/>
            </a:gdLst>
            <a:ahLst/>
            <a:cxnLst>
              <a:cxn ang="0">
                <a:pos x="connsiteX0" y="connsiteY0"/>
              </a:cxn>
              <a:cxn ang="0">
                <a:pos x="connsiteX1" y="connsiteY1"/>
              </a:cxn>
              <a:cxn ang="0">
                <a:pos x="connsiteX2" y="connsiteY2"/>
              </a:cxn>
              <a:cxn ang="0">
                <a:pos x="connsiteX3" y="connsiteY3"/>
              </a:cxn>
            </a:cxnLst>
            <a:rect l="l" t="t" r="r" b="b"/>
            <a:pathLst>
              <a:path w="6096000" h="2554514">
                <a:moveTo>
                  <a:pt x="0" y="0"/>
                </a:moveTo>
                <a:lnTo>
                  <a:pt x="6096000" y="0"/>
                </a:lnTo>
                <a:lnTo>
                  <a:pt x="6096000" y="2554514"/>
                </a:lnTo>
                <a:lnTo>
                  <a:pt x="0" y="255451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FA98D597-142D-4228-BD52-4E4C1A50BFE1}"/>
              </a:ext>
            </a:extLst>
          </p:cNvPr>
          <p:cNvSpPr>
            <a:spLocks noGrp="1"/>
          </p:cNvSpPr>
          <p:nvPr>
            <p:ph type="pic" sz="quarter" idx="153" hasCustomPrompt="1"/>
          </p:nvPr>
        </p:nvSpPr>
        <p:spPr>
          <a:xfrm>
            <a:off x="6197601" y="1756456"/>
            <a:ext cx="5994399" cy="2554514"/>
          </a:xfrm>
          <a:custGeom>
            <a:avLst/>
            <a:gdLst>
              <a:gd name="connsiteX0" fmla="*/ 0 w 5994399"/>
              <a:gd name="connsiteY0" fmla="*/ 0 h 2554514"/>
              <a:gd name="connsiteX1" fmla="*/ 5994399 w 5994399"/>
              <a:gd name="connsiteY1" fmla="*/ 0 h 2554514"/>
              <a:gd name="connsiteX2" fmla="*/ 5994399 w 5994399"/>
              <a:gd name="connsiteY2" fmla="*/ 2554514 h 2554514"/>
              <a:gd name="connsiteX3" fmla="*/ 0 w 5994399"/>
              <a:gd name="connsiteY3" fmla="*/ 2554514 h 2554514"/>
            </a:gdLst>
            <a:ahLst/>
            <a:cxnLst>
              <a:cxn ang="0">
                <a:pos x="connsiteX0" y="connsiteY0"/>
              </a:cxn>
              <a:cxn ang="0">
                <a:pos x="connsiteX1" y="connsiteY1"/>
              </a:cxn>
              <a:cxn ang="0">
                <a:pos x="connsiteX2" y="connsiteY2"/>
              </a:cxn>
              <a:cxn ang="0">
                <a:pos x="connsiteX3" y="connsiteY3"/>
              </a:cxn>
            </a:cxnLst>
            <a:rect l="l" t="t" r="r" b="b"/>
            <a:pathLst>
              <a:path w="5994399" h="2554514">
                <a:moveTo>
                  <a:pt x="0" y="0"/>
                </a:moveTo>
                <a:lnTo>
                  <a:pt x="5994399" y="0"/>
                </a:lnTo>
                <a:lnTo>
                  <a:pt x="5994399" y="2554514"/>
                </a:lnTo>
                <a:lnTo>
                  <a:pt x="0" y="255451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380139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85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4B77DA76-244C-40C1-B4D9-FD64A1505A94}"/>
              </a:ext>
            </a:extLst>
          </p:cNvPr>
          <p:cNvSpPr>
            <a:spLocks noGrp="1"/>
          </p:cNvSpPr>
          <p:nvPr>
            <p:ph type="pic" sz="quarter" idx="157" hasCustomPrompt="1"/>
          </p:nvPr>
        </p:nvSpPr>
        <p:spPr>
          <a:xfrm>
            <a:off x="4125669" y="4416909"/>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88424332-93FF-4182-9E3A-650F0F48B2E5}"/>
              </a:ext>
            </a:extLst>
          </p:cNvPr>
          <p:cNvSpPr>
            <a:spLocks noGrp="1"/>
          </p:cNvSpPr>
          <p:nvPr>
            <p:ph type="pic" sz="quarter" idx="158" hasCustomPrompt="1"/>
          </p:nvPr>
        </p:nvSpPr>
        <p:spPr>
          <a:xfrm>
            <a:off x="8251338" y="4416909"/>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25229CA6-CED8-46DE-9C2E-FFA30181B129}"/>
              </a:ext>
            </a:extLst>
          </p:cNvPr>
          <p:cNvSpPr>
            <a:spLocks noGrp="1"/>
          </p:cNvSpPr>
          <p:nvPr>
            <p:ph type="pic" sz="quarter" idx="155" hasCustomPrompt="1"/>
          </p:nvPr>
        </p:nvSpPr>
        <p:spPr>
          <a:xfrm>
            <a:off x="0" y="4416910"/>
            <a:ext cx="3940662" cy="2441091"/>
          </a:xfrm>
          <a:custGeom>
            <a:avLst/>
            <a:gdLst>
              <a:gd name="connsiteX0" fmla="*/ 0 w 3940662"/>
              <a:gd name="connsiteY0" fmla="*/ 0 h 2441091"/>
              <a:gd name="connsiteX1" fmla="*/ 3940662 w 3940662"/>
              <a:gd name="connsiteY1" fmla="*/ 0 h 2441091"/>
              <a:gd name="connsiteX2" fmla="*/ 3940662 w 3940662"/>
              <a:gd name="connsiteY2" fmla="*/ 2441091 h 2441091"/>
              <a:gd name="connsiteX3" fmla="*/ 0 w 3940662"/>
              <a:gd name="connsiteY3" fmla="*/ 2441091 h 2441091"/>
            </a:gdLst>
            <a:ahLst/>
            <a:cxnLst>
              <a:cxn ang="0">
                <a:pos x="connsiteX0" y="connsiteY0"/>
              </a:cxn>
              <a:cxn ang="0">
                <a:pos x="connsiteX1" y="connsiteY1"/>
              </a:cxn>
              <a:cxn ang="0">
                <a:pos x="connsiteX2" y="connsiteY2"/>
              </a:cxn>
              <a:cxn ang="0">
                <a:pos x="connsiteX3" y="connsiteY3"/>
              </a:cxn>
            </a:cxnLst>
            <a:rect l="l" t="t" r="r" b="b"/>
            <a:pathLst>
              <a:path w="3940662" h="2441091">
                <a:moveTo>
                  <a:pt x="0" y="0"/>
                </a:moveTo>
                <a:lnTo>
                  <a:pt x="3940662" y="0"/>
                </a:lnTo>
                <a:lnTo>
                  <a:pt x="3940662" y="2441091"/>
                </a:lnTo>
                <a:lnTo>
                  <a:pt x="0" y="2441091"/>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3D9F4DD8-33F3-4F60-8A06-19B4CB6175D5}"/>
              </a:ext>
            </a:extLst>
          </p:cNvPr>
          <p:cNvSpPr>
            <a:spLocks noGrp="1"/>
          </p:cNvSpPr>
          <p:nvPr>
            <p:ph type="pic" sz="quarter" idx="156" hasCustomPrompt="1"/>
          </p:nvPr>
        </p:nvSpPr>
        <p:spPr>
          <a:xfrm>
            <a:off x="8251338" y="1814513"/>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88019D1B-220D-4DFB-B840-6AE71B08F9AC}"/>
              </a:ext>
            </a:extLst>
          </p:cNvPr>
          <p:cNvSpPr>
            <a:spLocks noGrp="1"/>
          </p:cNvSpPr>
          <p:nvPr>
            <p:ph type="pic" sz="quarter" idx="154" hasCustomPrompt="1"/>
          </p:nvPr>
        </p:nvSpPr>
        <p:spPr>
          <a:xfrm>
            <a:off x="0" y="1814513"/>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67148787-145C-42ED-BCB4-6DA33318FAA3}"/>
              </a:ext>
            </a:extLst>
          </p:cNvPr>
          <p:cNvSpPr>
            <a:spLocks noGrp="1"/>
          </p:cNvSpPr>
          <p:nvPr>
            <p:ph type="pic" sz="quarter" idx="153" hasCustomPrompt="1"/>
          </p:nvPr>
        </p:nvSpPr>
        <p:spPr>
          <a:xfrm>
            <a:off x="4125669" y="1814512"/>
            <a:ext cx="3940662" cy="2414587"/>
          </a:xfrm>
          <a:custGeom>
            <a:avLst/>
            <a:gdLst>
              <a:gd name="connsiteX0" fmla="*/ 0 w 3940662"/>
              <a:gd name="connsiteY0" fmla="*/ 0 h 2414587"/>
              <a:gd name="connsiteX1" fmla="*/ 3940662 w 3940662"/>
              <a:gd name="connsiteY1" fmla="*/ 0 h 2414587"/>
              <a:gd name="connsiteX2" fmla="*/ 3940662 w 3940662"/>
              <a:gd name="connsiteY2" fmla="*/ 2414587 h 2414587"/>
              <a:gd name="connsiteX3" fmla="*/ 0 w 3940662"/>
              <a:gd name="connsiteY3" fmla="*/ 2414587 h 2414587"/>
            </a:gdLst>
            <a:ahLst/>
            <a:cxnLst>
              <a:cxn ang="0">
                <a:pos x="connsiteX0" y="connsiteY0"/>
              </a:cxn>
              <a:cxn ang="0">
                <a:pos x="connsiteX1" y="connsiteY1"/>
              </a:cxn>
              <a:cxn ang="0">
                <a:pos x="connsiteX2" y="connsiteY2"/>
              </a:cxn>
              <a:cxn ang="0">
                <a:pos x="connsiteX3" y="connsiteY3"/>
              </a:cxn>
            </a:cxnLst>
            <a:rect l="l" t="t" r="r" b="b"/>
            <a:pathLst>
              <a:path w="3940662" h="2414587">
                <a:moveTo>
                  <a:pt x="0" y="0"/>
                </a:moveTo>
                <a:lnTo>
                  <a:pt x="3940662" y="0"/>
                </a:lnTo>
                <a:lnTo>
                  <a:pt x="3940662" y="2414587"/>
                </a:lnTo>
                <a:lnTo>
                  <a:pt x="0" y="24145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04270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86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70DBF93-A003-497D-8849-55BD13DDF82C}"/>
              </a:ext>
            </a:extLst>
          </p:cNvPr>
          <p:cNvSpPr>
            <a:spLocks noGrp="1"/>
          </p:cNvSpPr>
          <p:nvPr>
            <p:ph type="pic" sz="quarter" idx="156" hasCustomPrompt="1"/>
          </p:nvPr>
        </p:nvSpPr>
        <p:spPr>
          <a:xfrm>
            <a:off x="8783111"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B139187-9280-4F91-870E-057C23E41806}"/>
              </a:ext>
            </a:extLst>
          </p:cNvPr>
          <p:cNvSpPr>
            <a:spLocks noGrp="1"/>
          </p:cNvSpPr>
          <p:nvPr>
            <p:ph type="pic" sz="quarter" idx="154" hasCustomPrompt="1"/>
          </p:nvPr>
        </p:nvSpPr>
        <p:spPr>
          <a:xfrm>
            <a:off x="1068175"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0BCD2B67-7B75-4EF4-8B73-EE74707F7AC7}"/>
              </a:ext>
            </a:extLst>
          </p:cNvPr>
          <p:cNvSpPr>
            <a:spLocks noGrp="1"/>
          </p:cNvSpPr>
          <p:nvPr>
            <p:ph type="pic" sz="quarter" idx="153" hasCustomPrompt="1"/>
          </p:nvPr>
        </p:nvSpPr>
        <p:spPr>
          <a:xfrm>
            <a:off x="4925644" y="2033588"/>
            <a:ext cx="2340715" cy="1902307"/>
          </a:xfrm>
          <a:custGeom>
            <a:avLst/>
            <a:gdLst>
              <a:gd name="connsiteX0" fmla="*/ 0 w 2340715"/>
              <a:gd name="connsiteY0" fmla="*/ 0 h 1902307"/>
              <a:gd name="connsiteX1" fmla="*/ 2340715 w 2340715"/>
              <a:gd name="connsiteY1" fmla="*/ 0 h 1902307"/>
              <a:gd name="connsiteX2" fmla="*/ 2340715 w 2340715"/>
              <a:gd name="connsiteY2" fmla="*/ 1902307 h 1902307"/>
              <a:gd name="connsiteX3" fmla="*/ 0 w 2340715"/>
              <a:gd name="connsiteY3" fmla="*/ 1902307 h 1902307"/>
            </a:gdLst>
            <a:ahLst/>
            <a:cxnLst>
              <a:cxn ang="0">
                <a:pos x="connsiteX0" y="connsiteY0"/>
              </a:cxn>
              <a:cxn ang="0">
                <a:pos x="connsiteX1" y="connsiteY1"/>
              </a:cxn>
              <a:cxn ang="0">
                <a:pos x="connsiteX2" y="connsiteY2"/>
              </a:cxn>
              <a:cxn ang="0">
                <a:pos x="connsiteX3" y="connsiteY3"/>
              </a:cxn>
            </a:cxnLst>
            <a:rect l="l" t="t" r="r" b="b"/>
            <a:pathLst>
              <a:path w="2340715" h="1902307">
                <a:moveTo>
                  <a:pt x="0" y="0"/>
                </a:moveTo>
                <a:lnTo>
                  <a:pt x="2340715" y="0"/>
                </a:lnTo>
                <a:lnTo>
                  <a:pt x="2340715" y="1902307"/>
                </a:lnTo>
                <a:lnTo>
                  <a:pt x="0" y="190230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61556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87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8DCDE8C-9371-4BA5-BF05-5D37C8981D1B}"/>
              </a:ext>
            </a:extLst>
          </p:cNvPr>
          <p:cNvSpPr>
            <a:spLocks noGrp="1"/>
          </p:cNvSpPr>
          <p:nvPr>
            <p:ph type="pic" sz="quarter" idx="156" hasCustomPrompt="1"/>
          </p:nvPr>
        </p:nvSpPr>
        <p:spPr>
          <a:xfrm>
            <a:off x="8886138"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686323A2-E992-49EC-8E6A-100677C35838}"/>
              </a:ext>
            </a:extLst>
          </p:cNvPr>
          <p:cNvSpPr>
            <a:spLocks noGrp="1"/>
          </p:cNvSpPr>
          <p:nvPr>
            <p:ph type="pic" sz="quarter" idx="154" hasCustomPrompt="1"/>
          </p:nvPr>
        </p:nvSpPr>
        <p:spPr>
          <a:xfrm>
            <a:off x="1484611"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FFFC0C6C-4F5F-4878-BBCD-0BD84BA0C12F}"/>
              </a:ext>
            </a:extLst>
          </p:cNvPr>
          <p:cNvSpPr>
            <a:spLocks noGrp="1"/>
          </p:cNvSpPr>
          <p:nvPr>
            <p:ph type="pic" sz="quarter" idx="153" hasCustomPrompt="1"/>
          </p:nvPr>
        </p:nvSpPr>
        <p:spPr>
          <a:xfrm>
            <a:off x="5157451" y="1947496"/>
            <a:ext cx="1877098" cy="2177434"/>
          </a:xfrm>
          <a:custGeom>
            <a:avLst/>
            <a:gdLst>
              <a:gd name="connsiteX0" fmla="*/ 938549 w 1877098"/>
              <a:gd name="connsiteY0" fmla="*/ 0 h 2177434"/>
              <a:gd name="connsiteX1" fmla="*/ 1877098 w 1877098"/>
              <a:gd name="connsiteY1" fmla="*/ 469275 h 2177434"/>
              <a:gd name="connsiteX2" fmla="*/ 1877098 w 1877098"/>
              <a:gd name="connsiteY2" fmla="*/ 1708160 h 2177434"/>
              <a:gd name="connsiteX3" fmla="*/ 938549 w 1877098"/>
              <a:gd name="connsiteY3" fmla="*/ 2177434 h 2177434"/>
              <a:gd name="connsiteX4" fmla="*/ 0 w 1877098"/>
              <a:gd name="connsiteY4" fmla="*/ 1708160 h 2177434"/>
              <a:gd name="connsiteX5" fmla="*/ 0 w 1877098"/>
              <a:gd name="connsiteY5" fmla="*/ 469275 h 2177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7098" h="2177434">
                <a:moveTo>
                  <a:pt x="938549" y="0"/>
                </a:moveTo>
                <a:lnTo>
                  <a:pt x="1877098" y="469275"/>
                </a:lnTo>
                <a:lnTo>
                  <a:pt x="1877098" y="1708160"/>
                </a:lnTo>
                <a:lnTo>
                  <a:pt x="938549" y="2177434"/>
                </a:lnTo>
                <a:lnTo>
                  <a:pt x="0" y="1708160"/>
                </a:lnTo>
                <a:lnTo>
                  <a:pt x="0" y="46927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420969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8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2CCBEF3-53AB-43F2-B9C1-6C310FC960DC}"/>
              </a:ext>
            </a:extLst>
          </p:cNvPr>
          <p:cNvSpPr>
            <a:spLocks noGrp="1"/>
          </p:cNvSpPr>
          <p:nvPr>
            <p:ph type="pic" sz="quarter" idx="156" hasCustomPrompt="1"/>
          </p:nvPr>
        </p:nvSpPr>
        <p:spPr>
          <a:xfrm>
            <a:off x="0" y="4638261"/>
            <a:ext cx="12192000" cy="2219739"/>
          </a:xfrm>
          <a:custGeom>
            <a:avLst/>
            <a:gdLst>
              <a:gd name="connsiteX0" fmla="*/ 0 w 12192000"/>
              <a:gd name="connsiteY0" fmla="*/ 0 h 2219739"/>
              <a:gd name="connsiteX1" fmla="*/ 12192000 w 12192000"/>
              <a:gd name="connsiteY1" fmla="*/ 0 h 2219739"/>
              <a:gd name="connsiteX2" fmla="*/ 12192000 w 12192000"/>
              <a:gd name="connsiteY2" fmla="*/ 2219739 h 2219739"/>
              <a:gd name="connsiteX3" fmla="*/ 0 w 12192000"/>
              <a:gd name="connsiteY3" fmla="*/ 2219739 h 2219739"/>
            </a:gdLst>
            <a:ahLst/>
            <a:cxnLst>
              <a:cxn ang="0">
                <a:pos x="connsiteX0" y="connsiteY0"/>
              </a:cxn>
              <a:cxn ang="0">
                <a:pos x="connsiteX1" y="connsiteY1"/>
              </a:cxn>
              <a:cxn ang="0">
                <a:pos x="connsiteX2" y="connsiteY2"/>
              </a:cxn>
              <a:cxn ang="0">
                <a:pos x="connsiteX3" y="connsiteY3"/>
              </a:cxn>
            </a:cxnLst>
            <a:rect l="l" t="t" r="r" b="b"/>
            <a:pathLst>
              <a:path w="12192000" h="2219739">
                <a:moveTo>
                  <a:pt x="0" y="0"/>
                </a:moveTo>
                <a:lnTo>
                  <a:pt x="12192000" y="0"/>
                </a:lnTo>
                <a:lnTo>
                  <a:pt x="12192000" y="2219739"/>
                </a:lnTo>
                <a:lnTo>
                  <a:pt x="0" y="221973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545112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665FBA-123D-4097-8F41-79441C264D09}"/>
              </a:ext>
            </a:extLst>
          </p:cNvPr>
          <p:cNvSpPr>
            <a:spLocks noGrp="1"/>
          </p:cNvSpPr>
          <p:nvPr>
            <p:ph type="pic" sz="quarter" idx="156" hasCustomPrompt="1"/>
          </p:nvPr>
        </p:nvSpPr>
        <p:spPr>
          <a:xfrm>
            <a:off x="838200" y="4300286"/>
            <a:ext cx="10515600" cy="1867547"/>
          </a:xfrm>
          <a:custGeom>
            <a:avLst/>
            <a:gdLst>
              <a:gd name="connsiteX0" fmla="*/ 0 w 10515600"/>
              <a:gd name="connsiteY0" fmla="*/ 0 h 1867547"/>
              <a:gd name="connsiteX1" fmla="*/ 10515600 w 10515600"/>
              <a:gd name="connsiteY1" fmla="*/ 0 h 1867547"/>
              <a:gd name="connsiteX2" fmla="*/ 10515600 w 10515600"/>
              <a:gd name="connsiteY2" fmla="*/ 1867547 h 1867547"/>
              <a:gd name="connsiteX3" fmla="*/ 0 w 10515600"/>
              <a:gd name="connsiteY3" fmla="*/ 1867547 h 1867547"/>
            </a:gdLst>
            <a:ahLst/>
            <a:cxnLst>
              <a:cxn ang="0">
                <a:pos x="connsiteX0" y="connsiteY0"/>
              </a:cxn>
              <a:cxn ang="0">
                <a:pos x="connsiteX1" y="connsiteY1"/>
              </a:cxn>
              <a:cxn ang="0">
                <a:pos x="connsiteX2" y="connsiteY2"/>
              </a:cxn>
              <a:cxn ang="0">
                <a:pos x="connsiteX3" y="connsiteY3"/>
              </a:cxn>
            </a:cxnLst>
            <a:rect l="l" t="t" r="r" b="b"/>
            <a:pathLst>
              <a:path w="10515600" h="1867547">
                <a:moveTo>
                  <a:pt x="0" y="0"/>
                </a:moveTo>
                <a:lnTo>
                  <a:pt x="10515600" y="0"/>
                </a:lnTo>
                <a:lnTo>
                  <a:pt x="10515600" y="1867547"/>
                </a:lnTo>
                <a:lnTo>
                  <a:pt x="0" y="186754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828139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9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22CA04A-2FCF-4130-AF36-7B72FD4B0F55}"/>
              </a:ext>
            </a:extLst>
          </p:cNvPr>
          <p:cNvSpPr>
            <a:spLocks noGrp="1"/>
          </p:cNvSpPr>
          <p:nvPr>
            <p:ph type="pic" sz="quarter" idx="156" hasCustomPrompt="1"/>
          </p:nvPr>
        </p:nvSpPr>
        <p:spPr>
          <a:xfrm>
            <a:off x="8254493" y="2397709"/>
            <a:ext cx="3376609" cy="3418313"/>
          </a:xfrm>
          <a:custGeom>
            <a:avLst/>
            <a:gdLst>
              <a:gd name="connsiteX0" fmla="*/ 0 w 3376609"/>
              <a:gd name="connsiteY0" fmla="*/ 0 h 3418313"/>
              <a:gd name="connsiteX1" fmla="*/ 3376609 w 3376609"/>
              <a:gd name="connsiteY1" fmla="*/ 0 h 3418313"/>
              <a:gd name="connsiteX2" fmla="*/ 3376609 w 3376609"/>
              <a:gd name="connsiteY2" fmla="*/ 3418313 h 3418313"/>
              <a:gd name="connsiteX3" fmla="*/ 0 w 3376609"/>
              <a:gd name="connsiteY3" fmla="*/ 3418313 h 3418313"/>
            </a:gdLst>
            <a:ahLst/>
            <a:cxnLst>
              <a:cxn ang="0">
                <a:pos x="connsiteX0" y="connsiteY0"/>
              </a:cxn>
              <a:cxn ang="0">
                <a:pos x="connsiteX1" y="connsiteY1"/>
              </a:cxn>
              <a:cxn ang="0">
                <a:pos x="connsiteX2" y="connsiteY2"/>
              </a:cxn>
              <a:cxn ang="0">
                <a:pos x="connsiteX3" y="connsiteY3"/>
              </a:cxn>
            </a:cxnLst>
            <a:rect l="l" t="t" r="r" b="b"/>
            <a:pathLst>
              <a:path w="3376609" h="3418313">
                <a:moveTo>
                  <a:pt x="0" y="0"/>
                </a:moveTo>
                <a:lnTo>
                  <a:pt x="3376609" y="0"/>
                </a:lnTo>
                <a:lnTo>
                  <a:pt x="3376609" y="3418313"/>
                </a:lnTo>
                <a:lnTo>
                  <a:pt x="0" y="34183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1516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9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57AC6B-1817-4793-AA22-4CF0AFE60F38}"/>
              </a:ext>
            </a:extLst>
          </p:cNvPr>
          <p:cNvSpPr>
            <a:spLocks noGrp="1"/>
          </p:cNvSpPr>
          <p:nvPr>
            <p:ph type="pic" sz="quarter" idx="156" hasCustomPrompt="1"/>
          </p:nvPr>
        </p:nvSpPr>
        <p:spPr>
          <a:xfrm>
            <a:off x="922376" y="2106734"/>
            <a:ext cx="10347248" cy="2528420"/>
          </a:xfrm>
          <a:custGeom>
            <a:avLst/>
            <a:gdLst>
              <a:gd name="connsiteX0" fmla="*/ 0 w 10347248"/>
              <a:gd name="connsiteY0" fmla="*/ 0 h 2528420"/>
              <a:gd name="connsiteX1" fmla="*/ 10347248 w 10347248"/>
              <a:gd name="connsiteY1" fmla="*/ 0 h 2528420"/>
              <a:gd name="connsiteX2" fmla="*/ 10347248 w 10347248"/>
              <a:gd name="connsiteY2" fmla="*/ 2528420 h 2528420"/>
              <a:gd name="connsiteX3" fmla="*/ 0 w 10347248"/>
              <a:gd name="connsiteY3" fmla="*/ 2528420 h 2528420"/>
            </a:gdLst>
            <a:ahLst/>
            <a:cxnLst>
              <a:cxn ang="0">
                <a:pos x="connsiteX0" y="connsiteY0"/>
              </a:cxn>
              <a:cxn ang="0">
                <a:pos x="connsiteX1" y="connsiteY1"/>
              </a:cxn>
              <a:cxn ang="0">
                <a:pos x="connsiteX2" y="connsiteY2"/>
              </a:cxn>
              <a:cxn ang="0">
                <a:pos x="connsiteX3" y="connsiteY3"/>
              </a:cxn>
            </a:cxnLst>
            <a:rect l="l" t="t" r="r" b="b"/>
            <a:pathLst>
              <a:path w="10347248" h="2528420">
                <a:moveTo>
                  <a:pt x="0" y="0"/>
                </a:moveTo>
                <a:lnTo>
                  <a:pt x="10347248" y="0"/>
                </a:lnTo>
                <a:lnTo>
                  <a:pt x="10347248" y="2528420"/>
                </a:lnTo>
                <a:lnTo>
                  <a:pt x="0" y="252842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45874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92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E56BE1E9-F24F-4CBD-8736-BBF5C06D7061}"/>
              </a:ext>
            </a:extLst>
          </p:cNvPr>
          <p:cNvSpPr>
            <a:spLocks noGrp="1"/>
          </p:cNvSpPr>
          <p:nvPr>
            <p:ph type="pic" sz="quarter" idx="160" hasCustomPrompt="1"/>
          </p:nvPr>
        </p:nvSpPr>
        <p:spPr>
          <a:xfrm>
            <a:off x="2" y="4398063"/>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D522829-7D96-4CEE-AE79-D71344EB3618}"/>
              </a:ext>
            </a:extLst>
          </p:cNvPr>
          <p:cNvSpPr>
            <a:spLocks noGrp="1"/>
          </p:cNvSpPr>
          <p:nvPr>
            <p:ph type="pic" sz="quarter" idx="159" hasCustomPrompt="1"/>
          </p:nvPr>
        </p:nvSpPr>
        <p:spPr>
          <a:xfrm>
            <a:off x="3933171" y="4398062"/>
            <a:ext cx="3861001" cy="2459937"/>
          </a:xfrm>
          <a:custGeom>
            <a:avLst/>
            <a:gdLst>
              <a:gd name="connsiteX0" fmla="*/ 0 w 3861001"/>
              <a:gd name="connsiteY0" fmla="*/ 0 h 2459937"/>
              <a:gd name="connsiteX1" fmla="*/ 3861001 w 3861001"/>
              <a:gd name="connsiteY1" fmla="*/ 0 h 2459937"/>
              <a:gd name="connsiteX2" fmla="*/ 3861001 w 3861001"/>
              <a:gd name="connsiteY2" fmla="*/ 2459937 h 2459937"/>
              <a:gd name="connsiteX3" fmla="*/ 0 w 3861001"/>
              <a:gd name="connsiteY3" fmla="*/ 2459937 h 2459937"/>
            </a:gdLst>
            <a:ahLst/>
            <a:cxnLst>
              <a:cxn ang="0">
                <a:pos x="connsiteX0" y="connsiteY0"/>
              </a:cxn>
              <a:cxn ang="0">
                <a:pos x="connsiteX1" y="connsiteY1"/>
              </a:cxn>
              <a:cxn ang="0">
                <a:pos x="connsiteX2" y="connsiteY2"/>
              </a:cxn>
              <a:cxn ang="0">
                <a:pos x="connsiteX3" y="connsiteY3"/>
              </a:cxn>
            </a:cxnLst>
            <a:rect l="l" t="t" r="r" b="b"/>
            <a:pathLst>
              <a:path w="3861001" h="2459937">
                <a:moveTo>
                  <a:pt x="0" y="0"/>
                </a:moveTo>
                <a:lnTo>
                  <a:pt x="3861001" y="0"/>
                </a:lnTo>
                <a:lnTo>
                  <a:pt x="3861001" y="2459937"/>
                </a:lnTo>
                <a:lnTo>
                  <a:pt x="0" y="245993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F8EA103-F7E9-4011-B8FB-5DFF77F84597}"/>
              </a:ext>
            </a:extLst>
          </p:cNvPr>
          <p:cNvSpPr>
            <a:spLocks noGrp="1"/>
          </p:cNvSpPr>
          <p:nvPr>
            <p:ph type="pic" sz="quarter" idx="158" hasCustomPrompt="1"/>
          </p:nvPr>
        </p:nvSpPr>
        <p:spPr>
          <a:xfrm>
            <a:off x="7881691" y="1857828"/>
            <a:ext cx="4310308" cy="5000171"/>
          </a:xfrm>
          <a:custGeom>
            <a:avLst/>
            <a:gdLst>
              <a:gd name="connsiteX0" fmla="*/ 0 w 4310308"/>
              <a:gd name="connsiteY0" fmla="*/ 0 h 5000171"/>
              <a:gd name="connsiteX1" fmla="*/ 4310308 w 4310308"/>
              <a:gd name="connsiteY1" fmla="*/ 0 h 5000171"/>
              <a:gd name="connsiteX2" fmla="*/ 4310308 w 4310308"/>
              <a:gd name="connsiteY2" fmla="*/ 5000171 h 5000171"/>
              <a:gd name="connsiteX3" fmla="*/ 0 w 4310308"/>
              <a:gd name="connsiteY3" fmla="*/ 5000171 h 5000171"/>
            </a:gdLst>
            <a:ahLst/>
            <a:cxnLst>
              <a:cxn ang="0">
                <a:pos x="connsiteX0" y="connsiteY0"/>
              </a:cxn>
              <a:cxn ang="0">
                <a:pos x="connsiteX1" y="connsiteY1"/>
              </a:cxn>
              <a:cxn ang="0">
                <a:pos x="connsiteX2" y="connsiteY2"/>
              </a:cxn>
              <a:cxn ang="0">
                <a:pos x="connsiteX3" y="connsiteY3"/>
              </a:cxn>
            </a:cxnLst>
            <a:rect l="l" t="t" r="r" b="b"/>
            <a:pathLst>
              <a:path w="4310308" h="5000171">
                <a:moveTo>
                  <a:pt x="0" y="0"/>
                </a:moveTo>
                <a:lnTo>
                  <a:pt x="4310308" y="0"/>
                </a:lnTo>
                <a:lnTo>
                  <a:pt x="4310308" y="5000171"/>
                </a:lnTo>
                <a:lnTo>
                  <a:pt x="0" y="5000171"/>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6747A520-D000-41CC-A6B6-40C2F1B7046D}"/>
              </a:ext>
            </a:extLst>
          </p:cNvPr>
          <p:cNvSpPr>
            <a:spLocks noGrp="1"/>
          </p:cNvSpPr>
          <p:nvPr>
            <p:ph type="pic" sz="quarter" idx="157" hasCustomPrompt="1"/>
          </p:nvPr>
        </p:nvSpPr>
        <p:spPr>
          <a:xfrm>
            <a:off x="3933171"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1A405FD-B9F1-4F89-9338-FC64C6581A54}"/>
              </a:ext>
            </a:extLst>
          </p:cNvPr>
          <p:cNvSpPr>
            <a:spLocks noGrp="1"/>
          </p:cNvSpPr>
          <p:nvPr>
            <p:ph type="pic" sz="quarter" idx="156" hasCustomPrompt="1"/>
          </p:nvPr>
        </p:nvSpPr>
        <p:spPr>
          <a:xfrm>
            <a:off x="2" y="1857828"/>
            <a:ext cx="3861001" cy="2459936"/>
          </a:xfrm>
          <a:custGeom>
            <a:avLst/>
            <a:gdLst>
              <a:gd name="connsiteX0" fmla="*/ 0 w 3861001"/>
              <a:gd name="connsiteY0" fmla="*/ 0 h 2459936"/>
              <a:gd name="connsiteX1" fmla="*/ 3861001 w 3861001"/>
              <a:gd name="connsiteY1" fmla="*/ 0 h 2459936"/>
              <a:gd name="connsiteX2" fmla="*/ 3861001 w 3861001"/>
              <a:gd name="connsiteY2" fmla="*/ 2459936 h 2459936"/>
              <a:gd name="connsiteX3" fmla="*/ 0 w 3861001"/>
              <a:gd name="connsiteY3" fmla="*/ 2459936 h 2459936"/>
            </a:gdLst>
            <a:ahLst/>
            <a:cxnLst>
              <a:cxn ang="0">
                <a:pos x="connsiteX0" y="connsiteY0"/>
              </a:cxn>
              <a:cxn ang="0">
                <a:pos x="connsiteX1" y="connsiteY1"/>
              </a:cxn>
              <a:cxn ang="0">
                <a:pos x="connsiteX2" y="connsiteY2"/>
              </a:cxn>
              <a:cxn ang="0">
                <a:pos x="connsiteX3" y="connsiteY3"/>
              </a:cxn>
            </a:cxnLst>
            <a:rect l="l" t="t" r="r" b="b"/>
            <a:pathLst>
              <a:path w="3861001" h="2459936">
                <a:moveTo>
                  <a:pt x="0" y="0"/>
                </a:moveTo>
                <a:lnTo>
                  <a:pt x="3861001" y="0"/>
                </a:lnTo>
                <a:lnTo>
                  <a:pt x="3861001" y="2459936"/>
                </a:lnTo>
                <a:lnTo>
                  <a:pt x="0" y="24599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5291557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9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6EEE6A98-6582-472D-97F3-3F236F409C45}"/>
              </a:ext>
            </a:extLst>
          </p:cNvPr>
          <p:cNvSpPr>
            <a:spLocks noGrp="1"/>
          </p:cNvSpPr>
          <p:nvPr>
            <p:ph type="pic" sz="quarter" idx="158" hasCustomPrompt="1"/>
          </p:nvPr>
        </p:nvSpPr>
        <p:spPr>
          <a:xfrm>
            <a:off x="0" y="2334334"/>
            <a:ext cx="6305550" cy="4523666"/>
          </a:xfrm>
          <a:custGeom>
            <a:avLst/>
            <a:gdLst>
              <a:gd name="connsiteX0" fmla="*/ 0 w 6305550"/>
              <a:gd name="connsiteY0" fmla="*/ 0 h 4523666"/>
              <a:gd name="connsiteX1" fmla="*/ 6305550 w 6305550"/>
              <a:gd name="connsiteY1" fmla="*/ 0 h 4523666"/>
              <a:gd name="connsiteX2" fmla="*/ 6305550 w 6305550"/>
              <a:gd name="connsiteY2" fmla="*/ 4523666 h 4523666"/>
              <a:gd name="connsiteX3" fmla="*/ 0 w 6305550"/>
              <a:gd name="connsiteY3" fmla="*/ 4523666 h 4523666"/>
            </a:gdLst>
            <a:ahLst/>
            <a:cxnLst>
              <a:cxn ang="0">
                <a:pos x="connsiteX0" y="connsiteY0"/>
              </a:cxn>
              <a:cxn ang="0">
                <a:pos x="connsiteX1" y="connsiteY1"/>
              </a:cxn>
              <a:cxn ang="0">
                <a:pos x="connsiteX2" y="connsiteY2"/>
              </a:cxn>
              <a:cxn ang="0">
                <a:pos x="connsiteX3" y="connsiteY3"/>
              </a:cxn>
            </a:cxnLst>
            <a:rect l="l" t="t" r="r" b="b"/>
            <a:pathLst>
              <a:path w="6305550" h="4523666">
                <a:moveTo>
                  <a:pt x="0" y="0"/>
                </a:moveTo>
                <a:lnTo>
                  <a:pt x="6305550" y="0"/>
                </a:lnTo>
                <a:lnTo>
                  <a:pt x="6305550" y="4523666"/>
                </a:lnTo>
                <a:lnTo>
                  <a:pt x="0" y="452366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258535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9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0181D5A-E4D6-4D42-8162-6F26D89145B4}"/>
              </a:ext>
            </a:extLst>
          </p:cNvPr>
          <p:cNvSpPr>
            <a:spLocks noGrp="1"/>
          </p:cNvSpPr>
          <p:nvPr>
            <p:ph type="pic" sz="quarter" idx="158" hasCustomPrompt="1"/>
          </p:nvPr>
        </p:nvSpPr>
        <p:spPr>
          <a:xfrm>
            <a:off x="4340231" y="2265816"/>
            <a:ext cx="3319986" cy="3319986"/>
          </a:xfrm>
          <a:custGeom>
            <a:avLst/>
            <a:gdLst>
              <a:gd name="connsiteX0" fmla="*/ 1659993 w 3319986"/>
              <a:gd name="connsiteY0" fmla="*/ 0 h 3319986"/>
              <a:gd name="connsiteX1" fmla="*/ 3319986 w 3319986"/>
              <a:gd name="connsiteY1" fmla="*/ 1659993 h 3319986"/>
              <a:gd name="connsiteX2" fmla="*/ 1659993 w 3319986"/>
              <a:gd name="connsiteY2" fmla="*/ 3319986 h 3319986"/>
              <a:gd name="connsiteX3" fmla="*/ 0 w 3319986"/>
              <a:gd name="connsiteY3" fmla="*/ 1659993 h 3319986"/>
              <a:gd name="connsiteX4" fmla="*/ 1659993 w 3319986"/>
              <a:gd name="connsiteY4" fmla="*/ 0 h 3319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9986" h="3319986">
                <a:moveTo>
                  <a:pt x="1659993" y="0"/>
                </a:moveTo>
                <a:cubicBezTo>
                  <a:pt x="2576782" y="0"/>
                  <a:pt x="3319986" y="743204"/>
                  <a:pt x="3319986" y="1659993"/>
                </a:cubicBezTo>
                <a:cubicBezTo>
                  <a:pt x="3319986" y="2576782"/>
                  <a:pt x="2576782" y="3319986"/>
                  <a:pt x="1659993" y="3319986"/>
                </a:cubicBezTo>
                <a:cubicBezTo>
                  <a:pt x="743204" y="3319986"/>
                  <a:pt x="0" y="2576782"/>
                  <a:pt x="0" y="1659993"/>
                </a:cubicBezTo>
                <a:cubicBezTo>
                  <a:pt x="0" y="743204"/>
                  <a:pt x="743204" y="0"/>
                  <a:pt x="165999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305846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9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10F414C-E15F-405E-9F2F-1BE93DFB14EF}"/>
              </a:ext>
            </a:extLst>
          </p:cNvPr>
          <p:cNvSpPr>
            <a:spLocks noGrp="1"/>
          </p:cNvSpPr>
          <p:nvPr>
            <p:ph type="pic" sz="quarter" idx="158" hasCustomPrompt="1"/>
          </p:nvPr>
        </p:nvSpPr>
        <p:spPr>
          <a:xfrm>
            <a:off x="874531" y="2376164"/>
            <a:ext cx="4676553" cy="3507415"/>
          </a:xfrm>
          <a:custGeom>
            <a:avLst/>
            <a:gdLst>
              <a:gd name="connsiteX0" fmla="*/ 0 w 4676553"/>
              <a:gd name="connsiteY0" fmla="*/ 0 h 3507415"/>
              <a:gd name="connsiteX1" fmla="*/ 4676553 w 4676553"/>
              <a:gd name="connsiteY1" fmla="*/ 0 h 3507415"/>
              <a:gd name="connsiteX2" fmla="*/ 4676553 w 4676553"/>
              <a:gd name="connsiteY2" fmla="*/ 3507415 h 3507415"/>
              <a:gd name="connsiteX3" fmla="*/ 0 w 4676553"/>
              <a:gd name="connsiteY3" fmla="*/ 3507415 h 3507415"/>
            </a:gdLst>
            <a:ahLst/>
            <a:cxnLst>
              <a:cxn ang="0">
                <a:pos x="connsiteX0" y="connsiteY0"/>
              </a:cxn>
              <a:cxn ang="0">
                <a:pos x="connsiteX1" y="connsiteY1"/>
              </a:cxn>
              <a:cxn ang="0">
                <a:pos x="connsiteX2" y="connsiteY2"/>
              </a:cxn>
              <a:cxn ang="0">
                <a:pos x="connsiteX3" y="connsiteY3"/>
              </a:cxn>
            </a:cxnLst>
            <a:rect l="l" t="t" r="r" b="b"/>
            <a:pathLst>
              <a:path w="4676553" h="3507415">
                <a:moveTo>
                  <a:pt x="0" y="0"/>
                </a:moveTo>
                <a:lnTo>
                  <a:pt x="4676553" y="0"/>
                </a:lnTo>
                <a:lnTo>
                  <a:pt x="4676553" y="3507415"/>
                </a:lnTo>
                <a:lnTo>
                  <a:pt x="0" y="35074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898522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9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34C5EAE-8F35-4F1A-9747-98D6CC6EBBC4}"/>
              </a:ext>
            </a:extLst>
          </p:cNvPr>
          <p:cNvSpPr>
            <a:spLocks noGrp="1"/>
          </p:cNvSpPr>
          <p:nvPr>
            <p:ph type="pic" sz="quarter" idx="158" hasCustomPrompt="1"/>
          </p:nvPr>
        </p:nvSpPr>
        <p:spPr>
          <a:xfrm>
            <a:off x="2217234" y="2271064"/>
            <a:ext cx="2315872" cy="2315872"/>
          </a:xfrm>
          <a:custGeom>
            <a:avLst/>
            <a:gdLst>
              <a:gd name="connsiteX0" fmla="*/ 1157936 w 2315872"/>
              <a:gd name="connsiteY0" fmla="*/ 0 h 2315872"/>
              <a:gd name="connsiteX1" fmla="*/ 2315872 w 2315872"/>
              <a:gd name="connsiteY1" fmla="*/ 1157936 h 2315872"/>
              <a:gd name="connsiteX2" fmla="*/ 1157936 w 2315872"/>
              <a:gd name="connsiteY2" fmla="*/ 2315872 h 2315872"/>
              <a:gd name="connsiteX3" fmla="*/ 0 w 2315872"/>
              <a:gd name="connsiteY3" fmla="*/ 1157936 h 2315872"/>
              <a:gd name="connsiteX4" fmla="*/ 1157936 w 2315872"/>
              <a:gd name="connsiteY4" fmla="*/ 0 h 23158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5872" h="2315872">
                <a:moveTo>
                  <a:pt x="1157936" y="0"/>
                </a:moveTo>
                <a:cubicBezTo>
                  <a:pt x="1797446" y="0"/>
                  <a:pt x="2315872" y="518426"/>
                  <a:pt x="2315872" y="1157936"/>
                </a:cubicBezTo>
                <a:cubicBezTo>
                  <a:pt x="2315872" y="1797446"/>
                  <a:pt x="1797446" y="2315872"/>
                  <a:pt x="1157936" y="2315872"/>
                </a:cubicBezTo>
                <a:cubicBezTo>
                  <a:pt x="518426" y="2315872"/>
                  <a:pt x="0" y="1797446"/>
                  <a:pt x="0" y="1157936"/>
                </a:cubicBezTo>
                <a:cubicBezTo>
                  <a:pt x="0" y="518426"/>
                  <a:pt x="518426" y="0"/>
                  <a:pt x="115793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062599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9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E39ADCE-F34F-41FE-A9AA-9ADAC68B3930}"/>
              </a:ext>
            </a:extLst>
          </p:cNvPr>
          <p:cNvSpPr>
            <a:spLocks noGrp="1"/>
          </p:cNvSpPr>
          <p:nvPr>
            <p:ph type="pic" sz="quarter" idx="158" hasCustomPrompt="1"/>
          </p:nvPr>
        </p:nvSpPr>
        <p:spPr>
          <a:xfrm>
            <a:off x="4533900" y="3175"/>
            <a:ext cx="7658100" cy="6854825"/>
          </a:xfrm>
          <a:custGeom>
            <a:avLst/>
            <a:gdLst>
              <a:gd name="connsiteX0" fmla="*/ 3378200 w 7658100"/>
              <a:gd name="connsiteY0" fmla="*/ 0 h 6854825"/>
              <a:gd name="connsiteX1" fmla="*/ 7658100 w 7658100"/>
              <a:gd name="connsiteY1" fmla="*/ 0 h 6854825"/>
              <a:gd name="connsiteX2" fmla="*/ 7658100 w 7658100"/>
              <a:gd name="connsiteY2" fmla="*/ 6854825 h 6854825"/>
              <a:gd name="connsiteX3" fmla="*/ 0 w 7658100"/>
              <a:gd name="connsiteY3" fmla="*/ 6854825 h 6854825"/>
            </a:gdLst>
            <a:ahLst/>
            <a:cxnLst>
              <a:cxn ang="0">
                <a:pos x="connsiteX0" y="connsiteY0"/>
              </a:cxn>
              <a:cxn ang="0">
                <a:pos x="connsiteX1" y="connsiteY1"/>
              </a:cxn>
              <a:cxn ang="0">
                <a:pos x="connsiteX2" y="connsiteY2"/>
              </a:cxn>
              <a:cxn ang="0">
                <a:pos x="connsiteX3" y="connsiteY3"/>
              </a:cxn>
            </a:cxnLst>
            <a:rect l="l" t="t" r="r" b="b"/>
            <a:pathLst>
              <a:path w="7658100" h="6854825">
                <a:moveTo>
                  <a:pt x="3378200" y="0"/>
                </a:moveTo>
                <a:lnTo>
                  <a:pt x="7658100" y="0"/>
                </a:lnTo>
                <a:lnTo>
                  <a:pt x="7658100" y="6854825"/>
                </a:lnTo>
                <a:lnTo>
                  <a:pt x="0" y="685482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896744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98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47DB563B-E328-4134-968C-EF699B635A99}"/>
              </a:ext>
            </a:extLst>
          </p:cNvPr>
          <p:cNvSpPr>
            <a:spLocks noGrp="1"/>
          </p:cNvSpPr>
          <p:nvPr>
            <p:ph type="pic" sz="quarter" idx="159" hasCustomPrompt="1"/>
          </p:nvPr>
        </p:nvSpPr>
        <p:spPr>
          <a:xfrm>
            <a:off x="4223157" y="1964233"/>
            <a:ext cx="3745687" cy="2078974"/>
          </a:xfrm>
          <a:custGeom>
            <a:avLst/>
            <a:gdLst>
              <a:gd name="connsiteX0" fmla="*/ 112399 w 3745687"/>
              <a:gd name="connsiteY0" fmla="*/ 0 h 2078974"/>
              <a:gd name="connsiteX1" fmla="*/ 3633288 w 3745687"/>
              <a:gd name="connsiteY1" fmla="*/ 0 h 2078974"/>
              <a:gd name="connsiteX2" fmla="*/ 3745687 w 3745687"/>
              <a:gd name="connsiteY2" fmla="*/ 112225 h 2078974"/>
              <a:gd name="connsiteX3" fmla="*/ 3745687 w 3745687"/>
              <a:gd name="connsiteY3" fmla="*/ 2078974 h 2078974"/>
              <a:gd name="connsiteX4" fmla="*/ 0 w 3745687"/>
              <a:gd name="connsiteY4" fmla="*/ 2078974 h 2078974"/>
              <a:gd name="connsiteX5" fmla="*/ 0 w 3745687"/>
              <a:gd name="connsiteY5" fmla="*/ 112225 h 2078974"/>
              <a:gd name="connsiteX6" fmla="*/ 112399 w 3745687"/>
              <a:gd name="connsiteY6" fmla="*/ 0 h 2078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45687" h="2078974">
                <a:moveTo>
                  <a:pt x="112399" y="0"/>
                </a:moveTo>
                <a:cubicBezTo>
                  <a:pt x="112399" y="0"/>
                  <a:pt x="112399" y="0"/>
                  <a:pt x="3633288" y="0"/>
                </a:cubicBezTo>
                <a:cubicBezTo>
                  <a:pt x="3695108" y="0"/>
                  <a:pt x="3745687" y="50501"/>
                  <a:pt x="3745687" y="112225"/>
                </a:cubicBezTo>
                <a:cubicBezTo>
                  <a:pt x="3745687" y="112225"/>
                  <a:pt x="3745687" y="112225"/>
                  <a:pt x="3745687" y="2078974"/>
                </a:cubicBezTo>
                <a:cubicBezTo>
                  <a:pt x="3745687" y="2078974"/>
                  <a:pt x="3745687" y="2078974"/>
                  <a:pt x="0" y="2078974"/>
                </a:cubicBezTo>
                <a:cubicBezTo>
                  <a:pt x="0" y="2078974"/>
                  <a:pt x="0" y="2078974"/>
                  <a:pt x="0" y="112225"/>
                </a:cubicBezTo>
                <a:cubicBezTo>
                  <a:pt x="0" y="50501"/>
                  <a:pt x="50580" y="0"/>
                  <a:pt x="112399"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038195E1-5BB7-4746-AAEF-05982458292F}"/>
              </a:ext>
            </a:extLst>
          </p:cNvPr>
          <p:cNvSpPr>
            <a:spLocks noGrp="1"/>
          </p:cNvSpPr>
          <p:nvPr>
            <p:ph type="pic" sz="quarter" idx="158" hasCustomPrompt="1"/>
          </p:nvPr>
        </p:nvSpPr>
        <p:spPr>
          <a:xfrm>
            <a:off x="238735" y="1964233"/>
            <a:ext cx="3745687" cy="2078974"/>
          </a:xfrm>
          <a:custGeom>
            <a:avLst/>
            <a:gdLst>
              <a:gd name="connsiteX0" fmla="*/ 112399 w 3745687"/>
              <a:gd name="connsiteY0" fmla="*/ 0 h 2078974"/>
              <a:gd name="connsiteX1" fmla="*/ 3633288 w 3745687"/>
              <a:gd name="connsiteY1" fmla="*/ 0 h 2078974"/>
              <a:gd name="connsiteX2" fmla="*/ 3745687 w 3745687"/>
              <a:gd name="connsiteY2" fmla="*/ 112225 h 2078974"/>
              <a:gd name="connsiteX3" fmla="*/ 3745687 w 3745687"/>
              <a:gd name="connsiteY3" fmla="*/ 2078974 h 2078974"/>
              <a:gd name="connsiteX4" fmla="*/ 0 w 3745687"/>
              <a:gd name="connsiteY4" fmla="*/ 2078974 h 2078974"/>
              <a:gd name="connsiteX5" fmla="*/ 0 w 3745687"/>
              <a:gd name="connsiteY5" fmla="*/ 112225 h 2078974"/>
              <a:gd name="connsiteX6" fmla="*/ 112399 w 3745687"/>
              <a:gd name="connsiteY6" fmla="*/ 0 h 2078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45687" h="2078974">
                <a:moveTo>
                  <a:pt x="112399" y="0"/>
                </a:moveTo>
                <a:cubicBezTo>
                  <a:pt x="112399" y="0"/>
                  <a:pt x="112399" y="0"/>
                  <a:pt x="3633288" y="0"/>
                </a:cubicBezTo>
                <a:cubicBezTo>
                  <a:pt x="3695108" y="0"/>
                  <a:pt x="3745687" y="50501"/>
                  <a:pt x="3745687" y="112225"/>
                </a:cubicBezTo>
                <a:cubicBezTo>
                  <a:pt x="3745687" y="112225"/>
                  <a:pt x="3745687" y="112225"/>
                  <a:pt x="3745687" y="2078974"/>
                </a:cubicBezTo>
                <a:cubicBezTo>
                  <a:pt x="3745687" y="2078974"/>
                  <a:pt x="3745687" y="2078974"/>
                  <a:pt x="0" y="2078974"/>
                </a:cubicBezTo>
                <a:cubicBezTo>
                  <a:pt x="0" y="2078974"/>
                  <a:pt x="0" y="2078974"/>
                  <a:pt x="0" y="112225"/>
                </a:cubicBezTo>
                <a:cubicBezTo>
                  <a:pt x="0" y="50501"/>
                  <a:pt x="50579" y="0"/>
                  <a:pt x="11239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E6F79BFC-7167-4B62-B269-C737AF060250}"/>
              </a:ext>
            </a:extLst>
          </p:cNvPr>
          <p:cNvSpPr>
            <a:spLocks noGrp="1"/>
          </p:cNvSpPr>
          <p:nvPr>
            <p:ph type="pic" sz="quarter" idx="160" hasCustomPrompt="1"/>
          </p:nvPr>
        </p:nvSpPr>
        <p:spPr>
          <a:xfrm>
            <a:off x="8207579" y="1964233"/>
            <a:ext cx="3745687" cy="2078974"/>
          </a:xfrm>
          <a:custGeom>
            <a:avLst/>
            <a:gdLst>
              <a:gd name="connsiteX0" fmla="*/ 112399 w 3745687"/>
              <a:gd name="connsiteY0" fmla="*/ 0 h 2078974"/>
              <a:gd name="connsiteX1" fmla="*/ 3633288 w 3745687"/>
              <a:gd name="connsiteY1" fmla="*/ 0 h 2078974"/>
              <a:gd name="connsiteX2" fmla="*/ 3745687 w 3745687"/>
              <a:gd name="connsiteY2" fmla="*/ 112225 h 2078974"/>
              <a:gd name="connsiteX3" fmla="*/ 3745687 w 3745687"/>
              <a:gd name="connsiteY3" fmla="*/ 2078974 h 2078974"/>
              <a:gd name="connsiteX4" fmla="*/ 0 w 3745687"/>
              <a:gd name="connsiteY4" fmla="*/ 2078974 h 2078974"/>
              <a:gd name="connsiteX5" fmla="*/ 0 w 3745687"/>
              <a:gd name="connsiteY5" fmla="*/ 112225 h 2078974"/>
              <a:gd name="connsiteX6" fmla="*/ 112399 w 3745687"/>
              <a:gd name="connsiteY6" fmla="*/ 0 h 2078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45687" h="2078974">
                <a:moveTo>
                  <a:pt x="112399" y="0"/>
                </a:moveTo>
                <a:cubicBezTo>
                  <a:pt x="112399" y="0"/>
                  <a:pt x="112399" y="0"/>
                  <a:pt x="3633288" y="0"/>
                </a:cubicBezTo>
                <a:cubicBezTo>
                  <a:pt x="3695107" y="0"/>
                  <a:pt x="3745687" y="50501"/>
                  <a:pt x="3745687" y="112225"/>
                </a:cubicBezTo>
                <a:cubicBezTo>
                  <a:pt x="3745687" y="112225"/>
                  <a:pt x="3745687" y="112225"/>
                  <a:pt x="3745687" y="2078974"/>
                </a:cubicBezTo>
                <a:cubicBezTo>
                  <a:pt x="3745687" y="2078974"/>
                  <a:pt x="3745687" y="2078974"/>
                  <a:pt x="0" y="2078974"/>
                </a:cubicBezTo>
                <a:cubicBezTo>
                  <a:pt x="0" y="2078974"/>
                  <a:pt x="0" y="2078974"/>
                  <a:pt x="0" y="112225"/>
                </a:cubicBezTo>
                <a:cubicBezTo>
                  <a:pt x="0" y="50501"/>
                  <a:pt x="50580" y="0"/>
                  <a:pt x="112399"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859232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99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12CC3B71-1053-4674-A242-64EDC7F7EE94}"/>
              </a:ext>
            </a:extLst>
          </p:cNvPr>
          <p:cNvSpPr>
            <a:spLocks noGrp="1"/>
          </p:cNvSpPr>
          <p:nvPr>
            <p:ph type="pic" sz="quarter" idx="158" hasCustomPrompt="1"/>
          </p:nvPr>
        </p:nvSpPr>
        <p:spPr>
          <a:xfrm>
            <a:off x="1404729" y="2647713"/>
            <a:ext cx="3432313" cy="3462831"/>
          </a:xfrm>
          <a:custGeom>
            <a:avLst/>
            <a:gdLst>
              <a:gd name="connsiteX0" fmla="*/ 0 w 3432313"/>
              <a:gd name="connsiteY0" fmla="*/ 0 h 3462831"/>
              <a:gd name="connsiteX1" fmla="*/ 3432313 w 3432313"/>
              <a:gd name="connsiteY1" fmla="*/ 0 h 3462831"/>
              <a:gd name="connsiteX2" fmla="*/ 3432313 w 3432313"/>
              <a:gd name="connsiteY2" fmla="*/ 3462831 h 3462831"/>
              <a:gd name="connsiteX3" fmla="*/ 0 w 3432313"/>
              <a:gd name="connsiteY3" fmla="*/ 3462831 h 3462831"/>
            </a:gdLst>
            <a:ahLst/>
            <a:cxnLst>
              <a:cxn ang="0">
                <a:pos x="connsiteX0" y="connsiteY0"/>
              </a:cxn>
              <a:cxn ang="0">
                <a:pos x="connsiteX1" y="connsiteY1"/>
              </a:cxn>
              <a:cxn ang="0">
                <a:pos x="connsiteX2" y="connsiteY2"/>
              </a:cxn>
              <a:cxn ang="0">
                <a:pos x="connsiteX3" y="connsiteY3"/>
              </a:cxn>
            </a:cxnLst>
            <a:rect l="l" t="t" r="r" b="b"/>
            <a:pathLst>
              <a:path w="3432313" h="3462831">
                <a:moveTo>
                  <a:pt x="0" y="0"/>
                </a:moveTo>
                <a:lnTo>
                  <a:pt x="3432313" y="0"/>
                </a:lnTo>
                <a:lnTo>
                  <a:pt x="3432313" y="3462831"/>
                </a:lnTo>
                <a:lnTo>
                  <a:pt x="0" y="346283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9607730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00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445DA58-4A19-449F-BCA2-EA38FC1F25A2}"/>
              </a:ext>
            </a:extLst>
          </p:cNvPr>
          <p:cNvSpPr>
            <a:spLocks noGrp="1"/>
          </p:cNvSpPr>
          <p:nvPr>
            <p:ph type="pic" sz="quarter" idx="158" hasCustomPrompt="1"/>
          </p:nvPr>
        </p:nvSpPr>
        <p:spPr>
          <a:xfrm>
            <a:off x="3717971" y="3982081"/>
            <a:ext cx="2378027" cy="2248541"/>
          </a:xfrm>
          <a:custGeom>
            <a:avLst/>
            <a:gdLst>
              <a:gd name="connsiteX0" fmla="*/ 0 w 2378027"/>
              <a:gd name="connsiteY0" fmla="*/ 0 h 2248541"/>
              <a:gd name="connsiteX1" fmla="*/ 2378027 w 2378027"/>
              <a:gd name="connsiteY1" fmla="*/ 0 h 2248541"/>
              <a:gd name="connsiteX2" fmla="*/ 2378027 w 2378027"/>
              <a:gd name="connsiteY2" fmla="*/ 2248541 h 2248541"/>
              <a:gd name="connsiteX3" fmla="*/ 0 w 2378027"/>
              <a:gd name="connsiteY3" fmla="*/ 2248541 h 2248541"/>
            </a:gdLst>
            <a:ahLst/>
            <a:cxnLst>
              <a:cxn ang="0">
                <a:pos x="connsiteX0" y="connsiteY0"/>
              </a:cxn>
              <a:cxn ang="0">
                <a:pos x="connsiteX1" y="connsiteY1"/>
              </a:cxn>
              <a:cxn ang="0">
                <a:pos x="connsiteX2" y="connsiteY2"/>
              </a:cxn>
              <a:cxn ang="0">
                <a:pos x="connsiteX3" y="connsiteY3"/>
              </a:cxn>
            </a:cxnLst>
            <a:rect l="l" t="t" r="r" b="b"/>
            <a:pathLst>
              <a:path w="2378027" h="2248541">
                <a:moveTo>
                  <a:pt x="0" y="0"/>
                </a:moveTo>
                <a:lnTo>
                  <a:pt x="2378027" y="0"/>
                </a:lnTo>
                <a:lnTo>
                  <a:pt x="2378027" y="2248541"/>
                </a:lnTo>
                <a:lnTo>
                  <a:pt x="0" y="224854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8">
            <a:extLst>
              <a:ext uri="{FF2B5EF4-FFF2-40B4-BE49-F238E27FC236}">
                <a16:creationId xmlns:a16="http://schemas.microsoft.com/office/drawing/2014/main" id="{6EABFB5F-4DCA-494F-99F4-18B28091AB8A}"/>
              </a:ext>
            </a:extLst>
          </p:cNvPr>
          <p:cNvSpPr>
            <a:spLocks noGrp="1"/>
          </p:cNvSpPr>
          <p:nvPr>
            <p:ph type="pic" sz="quarter" idx="159" hasCustomPrompt="1"/>
          </p:nvPr>
        </p:nvSpPr>
        <p:spPr>
          <a:xfrm>
            <a:off x="6091778" y="1735597"/>
            <a:ext cx="2378027" cy="2248541"/>
          </a:xfrm>
          <a:custGeom>
            <a:avLst/>
            <a:gdLst>
              <a:gd name="connsiteX0" fmla="*/ 0 w 2378027"/>
              <a:gd name="connsiteY0" fmla="*/ 0 h 2248541"/>
              <a:gd name="connsiteX1" fmla="*/ 2378027 w 2378027"/>
              <a:gd name="connsiteY1" fmla="*/ 0 h 2248541"/>
              <a:gd name="connsiteX2" fmla="*/ 2378027 w 2378027"/>
              <a:gd name="connsiteY2" fmla="*/ 2248541 h 2248541"/>
              <a:gd name="connsiteX3" fmla="*/ 0 w 2378027"/>
              <a:gd name="connsiteY3" fmla="*/ 2248541 h 2248541"/>
            </a:gdLst>
            <a:ahLst/>
            <a:cxnLst>
              <a:cxn ang="0">
                <a:pos x="connsiteX0" y="connsiteY0"/>
              </a:cxn>
              <a:cxn ang="0">
                <a:pos x="connsiteX1" y="connsiteY1"/>
              </a:cxn>
              <a:cxn ang="0">
                <a:pos x="connsiteX2" y="connsiteY2"/>
              </a:cxn>
              <a:cxn ang="0">
                <a:pos x="connsiteX3" y="connsiteY3"/>
              </a:cxn>
            </a:cxnLst>
            <a:rect l="l" t="t" r="r" b="b"/>
            <a:pathLst>
              <a:path w="2378027" h="2248541">
                <a:moveTo>
                  <a:pt x="0" y="0"/>
                </a:moveTo>
                <a:lnTo>
                  <a:pt x="2378027" y="0"/>
                </a:lnTo>
                <a:lnTo>
                  <a:pt x="2378027" y="2248541"/>
                </a:lnTo>
                <a:lnTo>
                  <a:pt x="0" y="224854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21577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01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EF4BC9B-CADB-46B0-AE78-DD0763BC30B9}"/>
              </a:ext>
            </a:extLst>
          </p:cNvPr>
          <p:cNvSpPr>
            <a:spLocks noGrp="1"/>
          </p:cNvSpPr>
          <p:nvPr>
            <p:ph type="pic" sz="quarter" idx="161" hasCustomPrompt="1"/>
          </p:nvPr>
        </p:nvSpPr>
        <p:spPr>
          <a:xfrm>
            <a:off x="7148286" y="4061106"/>
            <a:ext cx="2104572" cy="2194551"/>
          </a:xfrm>
          <a:custGeom>
            <a:avLst/>
            <a:gdLst>
              <a:gd name="connsiteX0" fmla="*/ 0 w 2104572"/>
              <a:gd name="connsiteY0" fmla="*/ 0 h 2194551"/>
              <a:gd name="connsiteX1" fmla="*/ 2104572 w 2104572"/>
              <a:gd name="connsiteY1" fmla="*/ 0 h 2194551"/>
              <a:gd name="connsiteX2" fmla="*/ 2104572 w 2104572"/>
              <a:gd name="connsiteY2" fmla="*/ 2194551 h 2194551"/>
              <a:gd name="connsiteX3" fmla="*/ 0 w 2104572"/>
              <a:gd name="connsiteY3" fmla="*/ 2194551 h 2194551"/>
            </a:gdLst>
            <a:ahLst/>
            <a:cxnLst>
              <a:cxn ang="0">
                <a:pos x="connsiteX0" y="connsiteY0"/>
              </a:cxn>
              <a:cxn ang="0">
                <a:pos x="connsiteX1" y="connsiteY1"/>
              </a:cxn>
              <a:cxn ang="0">
                <a:pos x="connsiteX2" y="connsiteY2"/>
              </a:cxn>
              <a:cxn ang="0">
                <a:pos x="connsiteX3" y="connsiteY3"/>
              </a:cxn>
            </a:cxnLst>
            <a:rect l="l" t="t" r="r" b="b"/>
            <a:pathLst>
              <a:path w="2104572" h="2194551">
                <a:moveTo>
                  <a:pt x="0" y="0"/>
                </a:moveTo>
                <a:lnTo>
                  <a:pt x="2104572" y="0"/>
                </a:lnTo>
                <a:lnTo>
                  <a:pt x="2104572" y="2194551"/>
                </a:lnTo>
                <a:lnTo>
                  <a:pt x="0" y="2194551"/>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1C8D86B7-3E96-4B44-95F2-94803DC1D8AF}"/>
              </a:ext>
            </a:extLst>
          </p:cNvPr>
          <p:cNvSpPr>
            <a:spLocks noGrp="1"/>
          </p:cNvSpPr>
          <p:nvPr>
            <p:ph type="pic" sz="quarter" idx="160" hasCustomPrompt="1"/>
          </p:nvPr>
        </p:nvSpPr>
        <p:spPr>
          <a:xfrm>
            <a:off x="5043714" y="2033589"/>
            <a:ext cx="2104572" cy="2194551"/>
          </a:xfrm>
          <a:custGeom>
            <a:avLst/>
            <a:gdLst>
              <a:gd name="connsiteX0" fmla="*/ 0 w 2104572"/>
              <a:gd name="connsiteY0" fmla="*/ 0 h 2194551"/>
              <a:gd name="connsiteX1" fmla="*/ 2104572 w 2104572"/>
              <a:gd name="connsiteY1" fmla="*/ 0 h 2194551"/>
              <a:gd name="connsiteX2" fmla="*/ 2104572 w 2104572"/>
              <a:gd name="connsiteY2" fmla="*/ 2194551 h 2194551"/>
              <a:gd name="connsiteX3" fmla="*/ 0 w 2104572"/>
              <a:gd name="connsiteY3" fmla="*/ 2194551 h 2194551"/>
            </a:gdLst>
            <a:ahLst/>
            <a:cxnLst>
              <a:cxn ang="0">
                <a:pos x="connsiteX0" y="connsiteY0"/>
              </a:cxn>
              <a:cxn ang="0">
                <a:pos x="connsiteX1" y="connsiteY1"/>
              </a:cxn>
              <a:cxn ang="0">
                <a:pos x="connsiteX2" y="connsiteY2"/>
              </a:cxn>
              <a:cxn ang="0">
                <a:pos x="connsiteX3" y="connsiteY3"/>
              </a:cxn>
            </a:cxnLst>
            <a:rect l="l" t="t" r="r" b="b"/>
            <a:pathLst>
              <a:path w="2104572" h="2194551">
                <a:moveTo>
                  <a:pt x="0" y="0"/>
                </a:moveTo>
                <a:lnTo>
                  <a:pt x="2104572" y="0"/>
                </a:lnTo>
                <a:lnTo>
                  <a:pt x="2104572" y="2194551"/>
                </a:lnTo>
                <a:lnTo>
                  <a:pt x="0" y="2194551"/>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280AD20C-B7C5-4F8D-91BE-22A23E1C2547}"/>
              </a:ext>
            </a:extLst>
          </p:cNvPr>
          <p:cNvSpPr>
            <a:spLocks noGrp="1"/>
          </p:cNvSpPr>
          <p:nvPr>
            <p:ph type="pic" sz="quarter" idx="158" hasCustomPrompt="1"/>
          </p:nvPr>
        </p:nvSpPr>
        <p:spPr>
          <a:xfrm>
            <a:off x="834570" y="2033589"/>
            <a:ext cx="2104572" cy="2194551"/>
          </a:xfrm>
          <a:custGeom>
            <a:avLst/>
            <a:gdLst>
              <a:gd name="connsiteX0" fmla="*/ 0 w 2104572"/>
              <a:gd name="connsiteY0" fmla="*/ 0 h 2194551"/>
              <a:gd name="connsiteX1" fmla="*/ 2104572 w 2104572"/>
              <a:gd name="connsiteY1" fmla="*/ 0 h 2194551"/>
              <a:gd name="connsiteX2" fmla="*/ 2104572 w 2104572"/>
              <a:gd name="connsiteY2" fmla="*/ 2194551 h 2194551"/>
              <a:gd name="connsiteX3" fmla="*/ 0 w 2104572"/>
              <a:gd name="connsiteY3" fmla="*/ 2194551 h 2194551"/>
            </a:gdLst>
            <a:ahLst/>
            <a:cxnLst>
              <a:cxn ang="0">
                <a:pos x="connsiteX0" y="connsiteY0"/>
              </a:cxn>
              <a:cxn ang="0">
                <a:pos x="connsiteX1" y="connsiteY1"/>
              </a:cxn>
              <a:cxn ang="0">
                <a:pos x="connsiteX2" y="connsiteY2"/>
              </a:cxn>
              <a:cxn ang="0">
                <a:pos x="connsiteX3" y="connsiteY3"/>
              </a:cxn>
            </a:cxnLst>
            <a:rect l="l" t="t" r="r" b="b"/>
            <a:pathLst>
              <a:path w="2104572" h="2194551">
                <a:moveTo>
                  <a:pt x="0" y="0"/>
                </a:moveTo>
                <a:lnTo>
                  <a:pt x="2104572" y="0"/>
                </a:lnTo>
                <a:lnTo>
                  <a:pt x="2104572" y="2194551"/>
                </a:lnTo>
                <a:lnTo>
                  <a:pt x="0" y="219455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96A0B6EB-0294-4185-ADA9-5A00CC6B52DA}"/>
              </a:ext>
            </a:extLst>
          </p:cNvPr>
          <p:cNvSpPr>
            <a:spLocks noGrp="1"/>
          </p:cNvSpPr>
          <p:nvPr>
            <p:ph type="pic" sz="quarter" idx="159" hasCustomPrompt="1"/>
          </p:nvPr>
        </p:nvSpPr>
        <p:spPr>
          <a:xfrm>
            <a:off x="2939142" y="4061107"/>
            <a:ext cx="2104572" cy="2194551"/>
          </a:xfrm>
          <a:custGeom>
            <a:avLst/>
            <a:gdLst>
              <a:gd name="connsiteX0" fmla="*/ 0 w 2104572"/>
              <a:gd name="connsiteY0" fmla="*/ 0 h 2194551"/>
              <a:gd name="connsiteX1" fmla="*/ 2104572 w 2104572"/>
              <a:gd name="connsiteY1" fmla="*/ 0 h 2194551"/>
              <a:gd name="connsiteX2" fmla="*/ 2104572 w 2104572"/>
              <a:gd name="connsiteY2" fmla="*/ 2194551 h 2194551"/>
              <a:gd name="connsiteX3" fmla="*/ 0 w 2104572"/>
              <a:gd name="connsiteY3" fmla="*/ 2194551 h 2194551"/>
            </a:gdLst>
            <a:ahLst/>
            <a:cxnLst>
              <a:cxn ang="0">
                <a:pos x="connsiteX0" y="connsiteY0"/>
              </a:cxn>
              <a:cxn ang="0">
                <a:pos x="connsiteX1" y="connsiteY1"/>
              </a:cxn>
              <a:cxn ang="0">
                <a:pos x="connsiteX2" y="connsiteY2"/>
              </a:cxn>
              <a:cxn ang="0">
                <a:pos x="connsiteX3" y="connsiteY3"/>
              </a:cxn>
            </a:cxnLst>
            <a:rect l="l" t="t" r="r" b="b"/>
            <a:pathLst>
              <a:path w="2104572" h="2194551">
                <a:moveTo>
                  <a:pt x="0" y="0"/>
                </a:moveTo>
                <a:lnTo>
                  <a:pt x="2104572" y="0"/>
                </a:lnTo>
                <a:lnTo>
                  <a:pt x="2104572" y="2194551"/>
                </a:lnTo>
                <a:lnTo>
                  <a:pt x="0" y="2194551"/>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7CAB52C8-FA6D-443B-A860-4BF8E0F7F6BE}"/>
              </a:ext>
            </a:extLst>
          </p:cNvPr>
          <p:cNvSpPr>
            <a:spLocks noGrp="1"/>
          </p:cNvSpPr>
          <p:nvPr>
            <p:ph type="pic" sz="quarter" idx="162" hasCustomPrompt="1"/>
          </p:nvPr>
        </p:nvSpPr>
        <p:spPr>
          <a:xfrm>
            <a:off x="9252858" y="2033589"/>
            <a:ext cx="2104572" cy="2194551"/>
          </a:xfrm>
          <a:custGeom>
            <a:avLst/>
            <a:gdLst>
              <a:gd name="connsiteX0" fmla="*/ 0 w 2104572"/>
              <a:gd name="connsiteY0" fmla="*/ 0 h 2194551"/>
              <a:gd name="connsiteX1" fmla="*/ 2104572 w 2104572"/>
              <a:gd name="connsiteY1" fmla="*/ 0 h 2194551"/>
              <a:gd name="connsiteX2" fmla="*/ 2104572 w 2104572"/>
              <a:gd name="connsiteY2" fmla="*/ 2194551 h 2194551"/>
              <a:gd name="connsiteX3" fmla="*/ 0 w 2104572"/>
              <a:gd name="connsiteY3" fmla="*/ 2194551 h 2194551"/>
            </a:gdLst>
            <a:ahLst/>
            <a:cxnLst>
              <a:cxn ang="0">
                <a:pos x="connsiteX0" y="connsiteY0"/>
              </a:cxn>
              <a:cxn ang="0">
                <a:pos x="connsiteX1" y="connsiteY1"/>
              </a:cxn>
              <a:cxn ang="0">
                <a:pos x="connsiteX2" y="connsiteY2"/>
              </a:cxn>
              <a:cxn ang="0">
                <a:pos x="connsiteX3" y="connsiteY3"/>
              </a:cxn>
            </a:cxnLst>
            <a:rect l="l" t="t" r="r" b="b"/>
            <a:pathLst>
              <a:path w="2104572" h="2194551">
                <a:moveTo>
                  <a:pt x="0" y="0"/>
                </a:moveTo>
                <a:lnTo>
                  <a:pt x="2104572" y="0"/>
                </a:lnTo>
                <a:lnTo>
                  <a:pt x="2104572" y="2194551"/>
                </a:lnTo>
                <a:lnTo>
                  <a:pt x="0" y="219455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39779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02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1B63DF32-24DB-46DE-8B47-3CFFF8F04CB5}"/>
              </a:ext>
            </a:extLst>
          </p:cNvPr>
          <p:cNvSpPr>
            <a:spLocks noGrp="1"/>
          </p:cNvSpPr>
          <p:nvPr>
            <p:ph type="pic" sz="quarter" idx="160" hasCustomPrompt="1"/>
          </p:nvPr>
        </p:nvSpPr>
        <p:spPr>
          <a:xfrm>
            <a:off x="8697178" y="1814514"/>
            <a:ext cx="2607365" cy="2602133"/>
          </a:xfrm>
          <a:custGeom>
            <a:avLst/>
            <a:gdLst>
              <a:gd name="connsiteX0" fmla="*/ 2607365 w 2607365"/>
              <a:gd name="connsiteY0" fmla="*/ 0 h 2602133"/>
              <a:gd name="connsiteX1" fmla="*/ 2607365 w 2607365"/>
              <a:gd name="connsiteY1" fmla="*/ 2602133 h 2602133"/>
              <a:gd name="connsiteX2" fmla="*/ 0 w 2607365"/>
              <a:gd name="connsiteY2" fmla="*/ 2602133 h 2602133"/>
              <a:gd name="connsiteX3" fmla="*/ 129740 w 2607365"/>
              <a:gd name="connsiteY3" fmla="*/ 762748 h 2602133"/>
            </a:gdLst>
            <a:ahLst/>
            <a:cxnLst>
              <a:cxn ang="0">
                <a:pos x="connsiteX0" y="connsiteY0"/>
              </a:cxn>
              <a:cxn ang="0">
                <a:pos x="connsiteX1" y="connsiteY1"/>
              </a:cxn>
              <a:cxn ang="0">
                <a:pos x="connsiteX2" y="connsiteY2"/>
              </a:cxn>
              <a:cxn ang="0">
                <a:pos x="connsiteX3" y="connsiteY3"/>
              </a:cxn>
            </a:cxnLst>
            <a:rect l="l" t="t" r="r" b="b"/>
            <a:pathLst>
              <a:path w="2607365" h="2602133">
                <a:moveTo>
                  <a:pt x="2607365" y="0"/>
                </a:moveTo>
                <a:lnTo>
                  <a:pt x="2607365" y="2602133"/>
                </a:lnTo>
                <a:lnTo>
                  <a:pt x="0" y="2602133"/>
                </a:lnTo>
                <a:lnTo>
                  <a:pt x="129740" y="762748"/>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5ADAA87C-95F6-4F49-8A87-371C299EBDC3}"/>
              </a:ext>
            </a:extLst>
          </p:cNvPr>
          <p:cNvSpPr>
            <a:spLocks noGrp="1"/>
          </p:cNvSpPr>
          <p:nvPr>
            <p:ph type="pic" sz="quarter" idx="158" hasCustomPrompt="1"/>
          </p:nvPr>
        </p:nvSpPr>
        <p:spPr>
          <a:xfrm>
            <a:off x="838201" y="1814513"/>
            <a:ext cx="2607365" cy="2602133"/>
          </a:xfrm>
          <a:custGeom>
            <a:avLst/>
            <a:gdLst>
              <a:gd name="connsiteX0" fmla="*/ 2607365 w 2607365"/>
              <a:gd name="connsiteY0" fmla="*/ 0 h 2602133"/>
              <a:gd name="connsiteX1" fmla="*/ 2607365 w 2607365"/>
              <a:gd name="connsiteY1" fmla="*/ 2602133 h 2602133"/>
              <a:gd name="connsiteX2" fmla="*/ 0 w 2607365"/>
              <a:gd name="connsiteY2" fmla="*/ 2602133 h 2602133"/>
              <a:gd name="connsiteX3" fmla="*/ 129741 w 2607365"/>
              <a:gd name="connsiteY3" fmla="*/ 762748 h 2602133"/>
            </a:gdLst>
            <a:ahLst/>
            <a:cxnLst>
              <a:cxn ang="0">
                <a:pos x="connsiteX0" y="connsiteY0"/>
              </a:cxn>
              <a:cxn ang="0">
                <a:pos x="connsiteX1" y="connsiteY1"/>
              </a:cxn>
              <a:cxn ang="0">
                <a:pos x="connsiteX2" y="connsiteY2"/>
              </a:cxn>
              <a:cxn ang="0">
                <a:pos x="connsiteX3" y="connsiteY3"/>
              </a:cxn>
            </a:cxnLst>
            <a:rect l="l" t="t" r="r" b="b"/>
            <a:pathLst>
              <a:path w="2607365" h="2602133">
                <a:moveTo>
                  <a:pt x="2607365" y="0"/>
                </a:moveTo>
                <a:lnTo>
                  <a:pt x="2607365" y="2602133"/>
                </a:lnTo>
                <a:lnTo>
                  <a:pt x="0" y="2602133"/>
                </a:lnTo>
                <a:lnTo>
                  <a:pt x="129741" y="76274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93CF3785-A753-4268-9323-0D2002BE5B01}"/>
              </a:ext>
            </a:extLst>
          </p:cNvPr>
          <p:cNvSpPr>
            <a:spLocks noGrp="1"/>
          </p:cNvSpPr>
          <p:nvPr>
            <p:ph type="pic" sz="quarter" idx="159" hasCustomPrompt="1"/>
          </p:nvPr>
        </p:nvSpPr>
        <p:spPr>
          <a:xfrm>
            <a:off x="4767690" y="1814514"/>
            <a:ext cx="2607365" cy="2602133"/>
          </a:xfrm>
          <a:custGeom>
            <a:avLst/>
            <a:gdLst>
              <a:gd name="connsiteX0" fmla="*/ 2607365 w 2607365"/>
              <a:gd name="connsiteY0" fmla="*/ 0 h 2602133"/>
              <a:gd name="connsiteX1" fmla="*/ 2607365 w 2607365"/>
              <a:gd name="connsiteY1" fmla="*/ 2602133 h 2602133"/>
              <a:gd name="connsiteX2" fmla="*/ 0 w 2607365"/>
              <a:gd name="connsiteY2" fmla="*/ 2602133 h 2602133"/>
              <a:gd name="connsiteX3" fmla="*/ 129741 w 2607365"/>
              <a:gd name="connsiteY3" fmla="*/ 762748 h 2602133"/>
            </a:gdLst>
            <a:ahLst/>
            <a:cxnLst>
              <a:cxn ang="0">
                <a:pos x="connsiteX0" y="connsiteY0"/>
              </a:cxn>
              <a:cxn ang="0">
                <a:pos x="connsiteX1" y="connsiteY1"/>
              </a:cxn>
              <a:cxn ang="0">
                <a:pos x="connsiteX2" y="connsiteY2"/>
              </a:cxn>
              <a:cxn ang="0">
                <a:pos x="connsiteX3" y="connsiteY3"/>
              </a:cxn>
            </a:cxnLst>
            <a:rect l="l" t="t" r="r" b="b"/>
            <a:pathLst>
              <a:path w="2607365" h="2602133">
                <a:moveTo>
                  <a:pt x="2607365" y="0"/>
                </a:moveTo>
                <a:lnTo>
                  <a:pt x="2607365" y="2602133"/>
                </a:lnTo>
                <a:lnTo>
                  <a:pt x="0" y="2602133"/>
                </a:lnTo>
                <a:lnTo>
                  <a:pt x="129741" y="76274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468296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03_Title Slide">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25C3F7F7-6DBE-4649-B608-0D050080B016}"/>
              </a:ext>
            </a:extLst>
          </p:cNvPr>
          <p:cNvSpPr>
            <a:spLocks noGrp="1"/>
          </p:cNvSpPr>
          <p:nvPr>
            <p:ph type="pic" sz="quarter" idx="165" hasCustomPrompt="1"/>
          </p:nvPr>
        </p:nvSpPr>
        <p:spPr>
          <a:xfrm>
            <a:off x="9167313" y="4038833"/>
            <a:ext cx="2137229" cy="1857600"/>
          </a:xfrm>
          <a:custGeom>
            <a:avLst/>
            <a:gdLst>
              <a:gd name="connsiteX0" fmla="*/ 2137229 w 2137229"/>
              <a:gd name="connsiteY0" fmla="*/ 0 h 1857600"/>
              <a:gd name="connsiteX1" fmla="*/ 2137229 w 2137229"/>
              <a:gd name="connsiteY1" fmla="*/ 1857600 h 1857600"/>
              <a:gd name="connsiteX2" fmla="*/ 0 w 2137229"/>
              <a:gd name="connsiteY2" fmla="*/ 1857600 h 1857600"/>
              <a:gd name="connsiteX3" fmla="*/ 106347 w 2137229"/>
              <a:gd name="connsiteY3" fmla="*/ 544508 h 1857600"/>
            </a:gdLst>
            <a:ahLst/>
            <a:cxnLst>
              <a:cxn ang="0">
                <a:pos x="connsiteX0" y="connsiteY0"/>
              </a:cxn>
              <a:cxn ang="0">
                <a:pos x="connsiteX1" y="connsiteY1"/>
              </a:cxn>
              <a:cxn ang="0">
                <a:pos x="connsiteX2" y="connsiteY2"/>
              </a:cxn>
              <a:cxn ang="0">
                <a:pos x="connsiteX3" y="connsiteY3"/>
              </a:cxn>
            </a:cxnLst>
            <a:rect l="l" t="t" r="r" b="b"/>
            <a:pathLst>
              <a:path w="2137229" h="1857600">
                <a:moveTo>
                  <a:pt x="2137229" y="0"/>
                </a:moveTo>
                <a:lnTo>
                  <a:pt x="2137229" y="1857600"/>
                </a:lnTo>
                <a:lnTo>
                  <a:pt x="0" y="1857600"/>
                </a:lnTo>
                <a:lnTo>
                  <a:pt x="106347" y="544508"/>
                </a:lnTo>
                <a:close/>
              </a:path>
            </a:pathLst>
          </a:custGeom>
        </p:spPr>
        <p:txBody>
          <a:bodyPr wrap="square">
            <a:noAutofit/>
          </a:bodyPr>
          <a:lstStyle>
            <a:lvl1pPr>
              <a:defRPr sz="1200"/>
            </a:lvl1pPr>
          </a:lstStyle>
          <a:p>
            <a:r>
              <a:rPr lang="en-US" dirty="0"/>
              <a:t>Picture</a:t>
            </a:r>
          </a:p>
        </p:txBody>
      </p:sp>
      <p:sp>
        <p:nvSpPr>
          <p:cNvPr id="30" name="Picture Placeholder 29">
            <a:extLst>
              <a:ext uri="{FF2B5EF4-FFF2-40B4-BE49-F238E27FC236}">
                <a16:creationId xmlns:a16="http://schemas.microsoft.com/office/drawing/2014/main" id="{C10A7064-81F2-4FDF-B9A9-5DE29B37A241}"/>
              </a:ext>
            </a:extLst>
          </p:cNvPr>
          <p:cNvSpPr>
            <a:spLocks noGrp="1"/>
          </p:cNvSpPr>
          <p:nvPr>
            <p:ph type="pic" sz="quarter" idx="164" hasCustomPrompt="1"/>
          </p:nvPr>
        </p:nvSpPr>
        <p:spPr>
          <a:xfrm>
            <a:off x="6390942" y="4038833"/>
            <a:ext cx="2137229" cy="1857600"/>
          </a:xfrm>
          <a:custGeom>
            <a:avLst/>
            <a:gdLst>
              <a:gd name="connsiteX0" fmla="*/ 2137229 w 2137229"/>
              <a:gd name="connsiteY0" fmla="*/ 0 h 1857600"/>
              <a:gd name="connsiteX1" fmla="*/ 2137229 w 2137229"/>
              <a:gd name="connsiteY1" fmla="*/ 1857600 h 1857600"/>
              <a:gd name="connsiteX2" fmla="*/ 0 w 2137229"/>
              <a:gd name="connsiteY2" fmla="*/ 1857600 h 1857600"/>
              <a:gd name="connsiteX3" fmla="*/ 106348 w 2137229"/>
              <a:gd name="connsiteY3" fmla="*/ 544508 h 1857600"/>
            </a:gdLst>
            <a:ahLst/>
            <a:cxnLst>
              <a:cxn ang="0">
                <a:pos x="connsiteX0" y="connsiteY0"/>
              </a:cxn>
              <a:cxn ang="0">
                <a:pos x="connsiteX1" y="connsiteY1"/>
              </a:cxn>
              <a:cxn ang="0">
                <a:pos x="connsiteX2" y="connsiteY2"/>
              </a:cxn>
              <a:cxn ang="0">
                <a:pos x="connsiteX3" y="connsiteY3"/>
              </a:cxn>
            </a:cxnLst>
            <a:rect l="l" t="t" r="r" b="b"/>
            <a:pathLst>
              <a:path w="2137229" h="1857600">
                <a:moveTo>
                  <a:pt x="2137229" y="0"/>
                </a:moveTo>
                <a:lnTo>
                  <a:pt x="2137229" y="1857600"/>
                </a:lnTo>
                <a:lnTo>
                  <a:pt x="0" y="1857600"/>
                </a:lnTo>
                <a:lnTo>
                  <a:pt x="106348" y="544508"/>
                </a:lnTo>
                <a:close/>
              </a:path>
            </a:pathLst>
          </a:custGeom>
        </p:spPr>
        <p:txBody>
          <a:bodyPr wrap="square">
            <a:noAutofit/>
          </a:bodyPr>
          <a:lstStyle>
            <a:lvl1pPr>
              <a:defRPr sz="1200"/>
            </a:lvl1pPr>
          </a:lstStyle>
          <a:p>
            <a:r>
              <a:rPr lang="en-US" dirty="0"/>
              <a:t>Picture</a:t>
            </a:r>
          </a:p>
        </p:txBody>
      </p:sp>
      <p:sp>
        <p:nvSpPr>
          <p:cNvPr id="29" name="Picture Placeholder 28">
            <a:extLst>
              <a:ext uri="{FF2B5EF4-FFF2-40B4-BE49-F238E27FC236}">
                <a16:creationId xmlns:a16="http://schemas.microsoft.com/office/drawing/2014/main" id="{01039CC1-BC27-4AC6-BC70-9DA35DEA173A}"/>
              </a:ext>
            </a:extLst>
          </p:cNvPr>
          <p:cNvSpPr>
            <a:spLocks noGrp="1"/>
          </p:cNvSpPr>
          <p:nvPr>
            <p:ph type="pic" sz="quarter" idx="163" hasCustomPrompt="1"/>
          </p:nvPr>
        </p:nvSpPr>
        <p:spPr>
          <a:xfrm>
            <a:off x="3614572" y="4038833"/>
            <a:ext cx="2137229" cy="1857600"/>
          </a:xfrm>
          <a:custGeom>
            <a:avLst/>
            <a:gdLst>
              <a:gd name="connsiteX0" fmla="*/ 2137229 w 2137229"/>
              <a:gd name="connsiteY0" fmla="*/ 0 h 1857600"/>
              <a:gd name="connsiteX1" fmla="*/ 2137229 w 2137229"/>
              <a:gd name="connsiteY1" fmla="*/ 1857600 h 1857600"/>
              <a:gd name="connsiteX2" fmla="*/ 0 w 2137229"/>
              <a:gd name="connsiteY2" fmla="*/ 1857600 h 1857600"/>
              <a:gd name="connsiteX3" fmla="*/ 106347 w 2137229"/>
              <a:gd name="connsiteY3" fmla="*/ 544508 h 1857600"/>
            </a:gdLst>
            <a:ahLst/>
            <a:cxnLst>
              <a:cxn ang="0">
                <a:pos x="connsiteX0" y="connsiteY0"/>
              </a:cxn>
              <a:cxn ang="0">
                <a:pos x="connsiteX1" y="connsiteY1"/>
              </a:cxn>
              <a:cxn ang="0">
                <a:pos x="connsiteX2" y="connsiteY2"/>
              </a:cxn>
              <a:cxn ang="0">
                <a:pos x="connsiteX3" y="connsiteY3"/>
              </a:cxn>
            </a:cxnLst>
            <a:rect l="l" t="t" r="r" b="b"/>
            <a:pathLst>
              <a:path w="2137229" h="1857600">
                <a:moveTo>
                  <a:pt x="2137229" y="0"/>
                </a:moveTo>
                <a:lnTo>
                  <a:pt x="2137229" y="1857600"/>
                </a:lnTo>
                <a:lnTo>
                  <a:pt x="0" y="1857600"/>
                </a:lnTo>
                <a:lnTo>
                  <a:pt x="106347" y="544508"/>
                </a:ln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339638BA-88E5-4782-B4EA-977153C96FEE}"/>
              </a:ext>
            </a:extLst>
          </p:cNvPr>
          <p:cNvSpPr>
            <a:spLocks noGrp="1"/>
          </p:cNvSpPr>
          <p:nvPr>
            <p:ph type="pic" sz="quarter" idx="161" hasCustomPrompt="1"/>
          </p:nvPr>
        </p:nvSpPr>
        <p:spPr>
          <a:xfrm>
            <a:off x="838200" y="4038833"/>
            <a:ext cx="2137229" cy="1857600"/>
          </a:xfrm>
          <a:custGeom>
            <a:avLst/>
            <a:gdLst>
              <a:gd name="connsiteX0" fmla="*/ 2137229 w 2137229"/>
              <a:gd name="connsiteY0" fmla="*/ 0 h 1857600"/>
              <a:gd name="connsiteX1" fmla="*/ 2137229 w 2137229"/>
              <a:gd name="connsiteY1" fmla="*/ 1857600 h 1857600"/>
              <a:gd name="connsiteX2" fmla="*/ 0 w 2137229"/>
              <a:gd name="connsiteY2" fmla="*/ 1857600 h 1857600"/>
              <a:gd name="connsiteX3" fmla="*/ 106347 w 2137229"/>
              <a:gd name="connsiteY3" fmla="*/ 544508 h 1857600"/>
            </a:gdLst>
            <a:ahLst/>
            <a:cxnLst>
              <a:cxn ang="0">
                <a:pos x="connsiteX0" y="connsiteY0"/>
              </a:cxn>
              <a:cxn ang="0">
                <a:pos x="connsiteX1" y="connsiteY1"/>
              </a:cxn>
              <a:cxn ang="0">
                <a:pos x="connsiteX2" y="connsiteY2"/>
              </a:cxn>
              <a:cxn ang="0">
                <a:pos x="connsiteX3" y="connsiteY3"/>
              </a:cxn>
            </a:cxnLst>
            <a:rect l="l" t="t" r="r" b="b"/>
            <a:pathLst>
              <a:path w="2137229" h="1857600">
                <a:moveTo>
                  <a:pt x="2137229" y="0"/>
                </a:moveTo>
                <a:lnTo>
                  <a:pt x="2137229" y="1857600"/>
                </a:lnTo>
                <a:lnTo>
                  <a:pt x="0" y="1857600"/>
                </a:lnTo>
                <a:lnTo>
                  <a:pt x="106347" y="544508"/>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F7B3F4E1-51A4-46B5-B2F1-FAD97311B792}"/>
              </a:ext>
            </a:extLst>
          </p:cNvPr>
          <p:cNvSpPr>
            <a:spLocks noGrp="1"/>
          </p:cNvSpPr>
          <p:nvPr>
            <p:ph type="pic" sz="quarter" idx="159" hasCustomPrompt="1"/>
          </p:nvPr>
        </p:nvSpPr>
        <p:spPr>
          <a:xfrm>
            <a:off x="9191942" y="1697042"/>
            <a:ext cx="2137229" cy="1857600"/>
          </a:xfrm>
          <a:custGeom>
            <a:avLst/>
            <a:gdLst>
              <a:gd name="connsiteX0" fmla="*/ 2137229 w 2137229"/>
              <a:gd name="connsiteY0" fmla="*/ 0 h 1857600"/>
              <a:gd name="connsiteX1" fmla="*/ 2137229 w 2137229"/>
              <a:gd name="connsiteY1" fmla="*/ 1857600 h 1857600"/>
              <a:gd name="connsiteX2" fmla="*/ 0 w 2137229"/>
              <a:gd name="connsiteY2" fmla="*/ 1857600 h 1857600"/>
              <a:gd name="connsiteX3" fmla="*/ 106347 w 2137229"/>
              <a:gd name="connsiteY3" fmla="*/ 544508 h 1857600"/>
            </a:gdLst>
            <a:ahLst/>
            <a:cxnLst>
              <a:cxn ang="0">
                <a:pos x="connsiteX0" y="connsiteY0"/>
              </a:cxn>
              <a:cxn ang="0">
                <a:pos x="connsiteX1" y="connsiteY1"/>
              </a:cxn>
              <a:cxn ang="0">
                <a:pos x="connsiteX2" y="connsiteY2"/>
              </a:cxn>
              <a:cxn ang="0">
                <a:pos x="connsiteX3" y="connsiteY3"/>
              </a:cxn>
            </a:cxnLst>
            <a:rect l="l" t="t" r="r" b="b"/>
            <a:pathLst>
              <a:path w="2137229" h="1857600">
                <a:moveTo>
                  <a:pt x="2137229" y="0"/>
                </a:moveTo>
                <a:lnTo>
                  <a:pt x="2137229" y="1857600"/>
                </a:lnTo>
                <a:lnTo>
                  <a:pt x="0" y="1857600"/>
                </a:lnTo>
                <a:lnTo>
                  <a:pt x="106347" y="544508"/>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1D0EC7DC-3EBC-4986-A660-1E4C5030CD17}"/>
              </a:ext>
            </a:extLst>
          </p:cNvPr>
          <p:cNvSpPr>
            <a:spLocks noGrp="1"/>
          </p:cNvSpPr>
          <p:nvPr>
            <p:ph type="pic" sz="quarter" idx="162" hasCustomPrompt="1"/>
          </p:nvPr>
        </p:nvSpPr>
        <p:spPr>
          <a:xfrm>
            <a:off x="6415572" y="1697042"/>
            <a:ext cx="2137229" cy="1857600"/>
          </a:xfrm>
          <a:custGeom>
            <a:avLst/>
            <a:gdLst>
              <a:gd name="connsiteX0" fmla="*/ 2137229 w 2137229"/>
              <a:gd name="connsiteY0" fmla="*/ 0 h 1857600"/>
              <a:gd name="connsiteX1" fmla="*/ 2137229 w 2137229"/>
              <a:gd name="connsiteY1" fmla="*/ 1857600 h 1857600"/>
              <a:gd name="connsiteX2" fmla="*/ 0 w 2137229"/>
              <a:gd name="connsiteY2" fmla="*/ 1857600 h 1857600"/>
              <a:gd name="connsiteX3" fmla="*/ 106348 w 2137229"/>
              <a:gd name="connsiteY3" fmla="*/ 544508 h 1857600"/>
            </a:gdLst>
            <a:ahLst/>
            <a:cxnLst>
              <a:cxn ang="0">
                <a:pos x="connsiteX0" y="connsiteY0"/>
              </a:cxn>
              <a:cxn ang="0">
                <a:pos x="connsiteX1" y="connsiteY1"/>
              </a:cxn>
              <a:cxn ang="0">
                <a:pos x="connsiteX2" y="connsiteY2"/>
              </a:cxn>
              <a:cxn ang="0">
                <a:pos x="connsiteX3" y="connsiteY3"/>
              </a:cxn>
            </a:cxnLst>
            <a:rect l="l" t="t" r="r" b="b"/>
            <a:pathLst>
              <a:path w="2137229" h="1857600">
                <a:moveTo>
                  <a:pt x="2137229" y="0"/>
                </a:moveTo>
                <a:lnTo>
                  <a:pt x="2137229" y="1857600"/>
                </a:lnTo>
                <a:lnTo>
                  <a:pt x="0" y="1857600"/>
                </a:lnTo>
                <a:lnTo>
                  <a:pt x="106348" y="544508"/>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47E5B1CB-68A6-42F8-8434-C7959CFA99AB}"/>
              </a:ext>
            </a:extLst>
          </p:cNvPr>
          <p:cNvSpPr>
            <a:spLocks noGrp="1"/>
          </p:cNvSpPr>
          <p:nvPr>
            <p:ph type="pic" sz="quarter" idx="160" hasCustomPrompt="1"/>
          </p:nvPr>
        </p:nvSpPr>
        <p:spPr>
          <a:xfrm>
            <a:off x="3639201" y="1697042"/>
            <a:ext cx="2137229" cy="1857600"/>
          </a:xfrm>
          <a:custGeom>
            <a:avLst/>
            <a:gdLst>
              <a:gd name="connsiteX0" fmla="*/ 2137229 w 2137229"/>
              <a:gd name="connsiteY0" fmla="*/ 0 h 1857600"/>
              <a:gd name="connsiteX1" fmla="*/ 2137229 w 2137229"/>
              <a:gd name="connsiteY1" fmla="*/ 1857600 h 1857600"/>
              <a:gd name="connsiteX2" fmla="*/ 0 w 2137229"/>
              <a:gd name="connsiteY2" fmla="*/ 1857600 h 1857600"/>
              <a:gd name="connsiteX3" fmla="*/ 106347 w 2137229"/>
              <a:gd name="connsiteY3" fmla="*/ 544508 h 1857600"/>
            </a:gdLst>
            <a:ahLst/>
            <a:cxnLst>
              <a:cxn ang="0">
                <a:pos x="connsiteX0" y="connsiteY0"/>
              </a:cxn>
              <a:cxn ang="0">
                <a:pos x="connsiteX1" y="connsiteY1"/>
              </a:cxn>
              <a:cxn ang="0">
                <a:pos x="connsiteX2" y="connsiteY2"/>
              </a:cxn>
              <a:cxn ang="0">
                <a:pos x="connsiteX3" y="connsiteY3"/>
              </a:cxn>
            </a:cxnLst>
            <a:rect l="l" t="t" r="r" b="b"/>
            <a:pathLst>
              <a:path w="2137229" h="1857600">
                <a:moveTo>
                  <a:pt x="2137229" y="0"/>
                </a:moveTo>
                <a:lnTo>
                  <a:pt x="2137229" y="1857600"/>
                </a:lnTo>
                <a:lnTo>
                  <a:pt x="0" y="1857600"/>
                </a:lnTo>
                <a:lnTo>
                  <a:pt x="106347" y="544508"/>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7631B176-CFE2-4D40-AD15-C9082ECFBC01}"/>
              </a:ext>
            </a:extLst>
          </p:cNvPr>
          <p:cNvSpPr>
            <a:spLocks noGrp="1"/>
          </p:cNvSpPr>
          <p:nvPr>
            <p:ph type="pic" sz="quarter" idx="158" hasCustomPrompt="1"/>
          </p:nvPr>
        </p:nvSpPr>
        <p:spPr>
          <a:xfrm>
            <a:off x="862830" y="1697042"/>
            <a:ext cx="2137229" cy="1857600"/>
          </a:xfrm>
          <a:custGeom>
            <a:avLst/>
            <a:gdLst>
              <a:gd name="connsiteX0" fmla="*/ 2137229 w 2137229"/>
              <a:gd name="connsiteY0" fmla="*/ 0 h 1857600"/>
              <a:gd name="connsiteX1" fmla="*/ 2137229 w 2137229"/>
              <a:gd name="connsiteY1" fmla="*/ 1857600 h 1857600"/>
              <a:gd name="connsiteX2" fmla="*/ 0 w 2137229"/>
              <a:gd name="connsiteY2" fmla="*/ 1857600 h 1857600"/>
              <a:gd name="connsiteX3" fmla="*/ 106347 w 2137229"/>
              <a:gd name="connsiteY3" fmla="*/ 544508 h 1857600"/>
            </a:gdLst>
            <a:ahLst/>
            <a:cxnLst>
              <a:cxn ang="0">
                <a:pos x="connsiteX0" y="connsiteY0"/>
              </a:cxn>
              <a:cxn ang="0">
                <a:pos x="connsiteX1" y="connsiteY1"/>
              </a:cxn>
              <a:cxn ang="0">
                <a:pos x="connsiteX2" y="connsiteY2"/>
              </a:cxn>
              <a:cxn ang="0">
                <a:pos x="connsiteX3" y="connsiteY3"/>
              </a:cxn>
            </a:cxnLst>
            <a:rect l="l" t="t" r="r" b="b"/>
            <a:pathLst>
              <a:path w="2137229" h="1857600">
                <a:moveTo>
                  <a:pt x="2137229" y="0"/>
                </a:moveTo>
                <a:lnTo>
                  <a:pt x="2137229" y="1857600"/>
                </a:lnTo>
                <a:lnTo>
                  <a:pt x="0" y="1857600"/>
                </a:lnTo>
                <a:lnTo>
                  <a:pt x="106347" y="54450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840531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04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1CFAB56D-D04E-45D0-9C4A-8E958F1EDB09}"/>
              </a:ext>
            </a:extLst>
          </p:cNvPr>
          <p:cNvSpPr>
            <a:spLocks noGrp="1"/>
          </p:cNvSpPr>
          <p:nvPr>
            <p:ph type="pic" sz="quarter" idx="160" hasCustomPrompt="1"/>
          </p:nvPr>
        </p:nvSpPr>
        <p:spPr>
          <a:xfrm>
            <a:off x="6473373" y="5083742"/>
            <a:ext cx="4949370" cy="1774258"/>
          </a:xfrm>
          <a:custGeom>
            <a:avLst/>
            <a:gdLst>
              <a:gd name="connsiteX0" fmla="*/ 0 w 4949370"/>
              <a:gd name="connsiteY0" fmla="*/ 0 h 1774258"/>
              <a:gd name="connsiteX1" fmla="*/ 4949370 w 4949370"/>
              <a:gd name="connsiteY1" fmla="*/ 0 h 1774258"/>
              <a:gd name="connsiteX2" fmla="*/ 4949370 w 4949370"/>
              <a:gd name="connsiteY2" fmla="*/ 1774258 h 1774258"/>
              <a:gd name="connsiteX3" fmla="*/ 0 w 4949370"/>
              <a:gd name="connsiteY3" fmla="*/ 1774258 h 1774258"/>
            </a:gdLst>
            <a:ahLst/>
            <a:cxnLst>
              <a:cxn ang="0">
                <a:pos x="connsiteX0" y="connsiteY0"/>
              </a:cxn>
              <a:cxn ang="0">
                <a:pos x="connsiteX1" y="connsiteY1"/>
              </a:cxn>
              <a:cxn ang="0">
                <a:pos x="connsiteX2" y="connsiteY2"/>
              </a:cxn>
              <a:cxn ang="0">
                <a:pos x="connsiteX3" y="connsiteY3"/>
              </a:cxn>
            </a:cxnLst>
            <a:rect l="l" t="t" r="r" b="b"/>
            <a:pathLst>
              <a:path w="4949370" h="1774258">
                <a:moveTo>
                  <a:pt x="0" y="0"/>
                </a:moveTo>
                <a:lnTo>
                  <a:pt x="4949370" y="0"/>
                </a:lnTo>
                <a:lnTo>
                  <a:pt x="4949370" y="1774258"/>
                </a:lnTo>
                <a:lnTo>
                  <a:pt x="0" y="1774258"/>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7FA77F4D-8F65-405E-9D91-18A9508D2C47}"/>
              </a:ext>
            </a:extLst>
          </p:cNvPr>
          <p:cNvSpPr>
            <a:spLocks noGrp="1"/>
          </p:cNvSpPr>
          <p:nvPr>
            <p:ph type="pic" sz="quarter" idx="162" hasCustomPrompt="1"/>
          </p:nvPr>
        </p:nvSpPr>
        <p:spPr>
          <a:xfrm>
            <a:off x="769258" y="5083742"/>
            <a:ext cx="5587999" cy="1774258"/>
          </a:xfrm>
          <a:custGeom>
            <a:avLst/>
            <a:gdLst>
              <a:gd name="connsiteX0" fmla="*/ 0 w 5587999"/>
              <a:gd name="connsiteY0" fmla="*/ 0 h 1774258"/>
              <a:gd name="connsiteX1" fmla="*/ 5587999 w 5587999"/>
              <a:gd name="connsiteY1" fmla="*/ 0 h 1774258"/>
              <a:gd name="connsiteX2" fmla="*/ 5587999 w 5587999"/>
              <a:gd name="connsiteY2" fmla="*/ 1774258 h 1774258"/>
              <a:gd name="connsiteX3" fmla="*/ 0 w 5587999"/>
              <a:gd name="connsiteY3" fmla="*/ 1774258 h 1774258"/>
            </a:gdLst>
            <a:ahLst/>
            <a:cxnLst>
              <a:cxn ang="0">
                <a:pos x="connsiteX0" y="connsiteY0"/>
              </a:cxn>
              <a:cxn ang="0">
                <a:pos x="connsiteX1" y="connsiteY1"/>
              </a:cxn>
              <a:cxn ang="0">
                <a:pos x="connsiteX2" y="connsiteY2"/>
              </a:cxn>
              <a:cxn ang="0">
                <a:pos x="connsiteX3" y="connsiteY3"/>
              </a:cxn>
            </a:cxnLst>
            <a:rect l="l" t="t" r="r" b="b"/>
            <a:pathLst>
              <a:path w="5587999" h="1774258">
                <a:moveTo>
                  <a:pt x="0" y="0"/>
                </a:moveTo>
                <a:lnTo>
                  <a:pt x="5587999" y="0"/>
                </a:lnTo>
                <a:lnTo>
                  <a:pt x="5587999" y="1774258"/>
                </a:lnTo>
                <a:lnTo>
                  <a:pt x="0" y="1774258"/>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0CC5D471-2879-4903-8AE6-9F684B7FEE92}"/>
              </a:ext>
            </a:extLst>
          </p:cNvPr>
          <p:cNvSpPr>
            <a:spLocks noGrp="1"/>
          </p:cNvSpPr>
          <p:nvPr>
            <p:ph type="pic" sz="quarter" idx="161" hasCustomPrompt="1"/>
          </p:nvPr>
        </p:nvSpPr>
        <p:spPr>
          <a:xfrm>
            <a:off x="7939314" y="1876085"/>
            <a:ext cx="3483428" cy="3105830"/>
          </a:xfrm>
          <a:custGeom>
            <a:avLst/>
            <a:gdLst>
              <a:gd name="connsiteX0" fmla="*/ 0 w 3483428"/>
              <a:gd name="connsiteY0" fmla="*/ 0 h 3105830"/>
              <a:gd name="connsiteX1" fmla="*/ 3483428 w 3483428"/>
              <a:gd name="connsiteY1" fmla="*/ 0 h 3105830"/>
              <a:gd name="connsiteX2" fmla="*/ 3483428 w 3483428"/>
              <a:gd name="connsiteY2" fmla="*/ 3105830 h 3105830"/>
              <a:gd name="connsiteX3" fmla="*/ 0 w 3483428"/>
              <a:gd name="connsiteY3" fmla="*/ 3105830 h 3105830"/>
            </a:gdLst>
            <a:ahLst/>
            <a:cxnLst>
              <a:cxn ang="0">
                <a:pos x="connsiteX0" y="connsiteY0"/>
              </a:cxn>
              <a:cxn ang="0">
                <a:pos x="connsiteX1" y="connsiteY1"/>
              </a:cxn>
              <a:cxn ang="0">
                <a:pos x="connsiteX2" y="connsiteY2"/>
              </a:cxn>
              <a:cxn ang="0">
                <a:pos x="connsiteX3" y="connsiteY3"/>
              </a:cxn>
            </a:cxnLst>
            <a:rect l="l" t="t" r="r" b="b"/>
            <a:pathLst>
              <a:path w="3483428" h="3105830">
                <a:moveTo>
                  <a:pt x="0" y="0"/>
                </a:moveTo>
                <a:lnTo>
                  <a:pt x="3483428" y="0"/>
                </a:lnTo>
                <a:lnTo>
                  <a:pt x="3483428" y="3105830"/>
                </a:lnTo>
                <a:lnTo>
                  <a:pt x="0" y="310583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EB485A24-7F66-4D2F-AC1C-91DA0FD8B30D}"/>
              </a:ext>
            </a:extLst>
          </p:cNvPr>
          <p:cNvSpPr>
            <a:spLocks noGrp="1"/>
          </p:cNvSpPr>
          <p:nvPr>
            <p:ph type="pic" sz="quarter" idx="159" hasCustomPrompt="1"/>
          </p:nvPr>
        </p:nvSpPr>
        <p:spPr>
          <a:xfrm>
            <a:off x="4354286" y="1876085"/>
            <a:ext cx="3483428" cy="3105830"/>
          </a:xfrm>
          <a:custGeom>
            <a:avLst/>
            <a:gdLst>
              <a:gd name="connsiteX0" fmla="*/ 0 w 3483428"/>
              <a:gd name="connsiteY0" fmla="*/ 0 h 3105830"/>
              <a:gd name="connsiteX1" fmla="*/ 3483428 w 3483428"/>
              <a:gd name="connsiteY1" fmla="*/ 0 h 3105830"/>
              <a:gd name="connsiteX2" fmla="*/ 3483428 w 3483428"/>
              <a:gd name="connsiteY2" fmla="*/ 3105830 h 3105830"/>
              <a:gd name="connsiteX3" fmla="*/ 0 w 3483428"/>
              <a:gd name="connsiteY3" fmla="*/ 3105830 h 3105830"/>
            </a:gdLst>
            <a:ahLst/>
            <a:cxnLst>
              <a:cxn ang="0">
                <a:pos x="connsiteX0" y="connsiteY0"/>
              </a:cxn>
              <a:cxn ang="0">
                <a:pos x="connsiteX1" y="connsiteY1"/>
              </a:cxn>
              <a:cxn ang="0">
                <a:pos x="connsiteX2" y="connsiteY2"/>
              </a:cxn>
              <a:cxn ang="0">
                <a:pos x="connsiteX3" y="connsiteY3"/>
              </a:cxn>
            </a:cxnLst>
            <a:rect l="l" t="t" r="r" b="b"/>
            <a:pathLst>
              <a:path w="3483428" h="3105830">
                <a:moveTo>
                  <a:pt x="0" y="0"/>
                </a:moveTo>
                <a:lnTo>
                  <a:pt x="3483428" y="0"/>
                </a:lnTo>
                <a:lnTo>
                  <a:pt x="3483428" y="3105830"/>
                </a:lnTo>
                <a:lnTo>
                  <a:pt x="0" y="3105830"/>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77720F73-E087-4958-A455-4DBC90072737}"/>
              </a:ext>
            </a:extLst>
          </p:cNvPr>
          <p:cNvSpPr>
            <a:spLocks noGrp="1"/>
          </p:cNvSpPr>
          <p:nvPr>
            <p:ph type="pic" sz="quarter" idx="158" hasCustomPrompt="1"/>
          </p:nvPr>
        </p:nvSpPr>
        <p:spPr>
          <a:xfrm>
            <a:off x="769258" y="1876085"/>
            <a:ext cx="3483428" cy="3105830"/>
          </a:xfrm>
          <a:custGeom>
            <a:avLst/>
            <a:gdLst>
              <a:gd name="connsiteX0" fmla="*/ 0 w 3483428"/>
              <a:gd name="connsiteY0" fmla="*/ 0 h 3105830"/>
              <a:gd name="connsiteX1" fmla="*/ 3483428 w 3483428"/>
              <a:gd name="connsiteY1" fmla="*/ 0 h 3105830"/>
              <a:gd name="connsiteX2" fmla="*/ 3483428 w 3483428"/>
              <a:gd name="connsiteY2" fmla="*/ 3105830 h 3105830"/>
              <a:gd name="connsiteX3" fmla="*/ 0 w 3483428"/>
              <a:gd name="connsiteY3" fmla="*/ 3105830 h 3105830"/>
            </a:gdLst>
            <a:ahLst/>
            <a:cxnLst>
              <a:cxn ang="0">
                <a:pos x="connsiteX0" y="connsiteY0"/>
              </a:cxn>
              <a:cxn ang="0">
                <a:pos x="connsiteX1" y="connsiteY1"/>
              </a:cxn>
              <a:cxn ang="0">
                <a:pos x="connsiteX2" y="connsiteY2"/>
              </a:cxn>
              <a:cxn ang="0">
                <a:pos x="connsiteX3" y="connsiteY3"/>
              </a:cxn>
            </a:cxnLst>
            <a:rect l="l" t="t" r="r" b="b"/>
            <a:pathLst>
              <a:path w="3483428" h="3105830">
                <a:moveTo>
                  <a:pt x="0" y="0"/>
                </a:moveTo>
                <a:lnTo>
                  <a:pt x="3483428" y="0"/>
                </a:lnTo>
                <a:lnTo>
                  <a:pt x="3483428" y="3105830"/>
                </a:lnTo>
                <a:lnTo>
                  <a:pt x="0" y="310583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1662986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05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4A9E8635-BE25-4966-A250-8113684AE2FB}"/>
              </a:ext>
            </a:extLst>
          </p:cNvPr>
          <p:cNvSpPr>
            <a:spLocks noGrp="1"/>
          </p:cNvSpPr>
          <p:nvPr>
            <p:ph type="pic" sz="quarter" idx="163" hasCustomPrompt="1"/>
          </p:nvPr>
        </p:nvSpPr>
        <p:spPr>
          <a:xfrm>
            <a:off x="7094960" y="4171163"/>
            <a:ext cx="1930402" cy="2012152"/>
          </a:xfrm>
          <a:custGeom>
            <a:avLst/>
            <a:gdLst>
              <a:gd name="connsiteX0" fmla="*/ 0 w 1930402"/>
              <a:gd name="connsiteY0" fmla="*/ 0 h 2012152"/>
              <a:gd name="connsiteX1" fmla="*/ 1930402 w 1930402"/>
              <a:gd name="connsiteY1" fmla="*/ 0 h 2012152"/>
              <a:gd name="connsiteX2" fmla="*/ 1930402 w 1930402"/>
              <a:gd name="connsiteY2" fmla="*/ 2012152 h 2012152"/>
              <a:gd name="connsiteX3" fmla="*/ 0 w 1930402"/>
              <a:gd name="connsiteY3" fmla="*/ 2012152 h 2012152"/>
            </a:gdLst>
            <a:ahLst/>
            <a:cxnLst>
              <a:cxn ang="0">
                <a:pos x="connsiteX0" y="connsiteY0"/>
              </a:cxn>
              <a:cxn ang="0">
                <a:pos x="connsiteX1" y="connsiteY1"/>
              </a:cxn>
              <a:cxn ang="0">
                <a:pos x="connsiteX2" y="connsiteY2"/>
              </a:cxn>
              <a:cxn ang="0">
                <a:pos x="connsiteX3" y="connsiteY3"/>
              </a:cxn>
            </a:cxnLst>
            <a:rect l="l" t="t" r="r" b="b"/>
            <a:pathLst>
              <a:path w="1930402" h="2012152">
                <a:moveTo>
                  <a:pt x="0" y="0"/>
                </a:moveTo>
                <a:lnTo>
                  <a:pt x="1930402" y="0"/>
                </a:lnTo>
                <a:lnTo>
                  <a:pt x="1930402" y="2012152"/>
                </a:lnTo>
                <a:lnTo>
                  <a:pt x="0" y="2012152"/>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3A0B7215-45AE-4C06-B958-8AFE164422DF}"/>
              </a:ext>
            </a:extLst>
          </p:cNvPr>
          <p:cNvSpPr>
            <a:spLocks noGrp="1"/>
          </p:cNvSpPr>
          <p:nvPr>
            <p:ph type="pic" sz="quarter" idx="162" hasCustomPrompt="1"/>
          </p:nvPr>
        </p:nvSpPr>
        <p:spPr>
          <a:xfrm>
            <a:off x="5035193" y="4171163"/>
            <a:ext cx="1930402" cy="2012152"/>
          </a:xfrm>
          <a:custGeom>
            <a:avLst/>
            <a:gdLst>
              <a:gd name="connsiteX0" fmla="*/ 0 w 1930402"/>
              <a:gd name="connsiteY0" fmla="*/ 0 h 2012152"/>
              <a:gd name="connsiteX1" fmla="*/ 1930402 w 1930402"/>
              <a:gd name="connsiteY1" fmla="*/ 0 h 2012152"/>
              <a:gd name="connsiteX2" fmla="*/ 1930402 w 1930402"/>
              <a:gd name="connsiteY2" fmla="*/ 2012152 h 2012152"/>
              <a:gd name="connsiteX3" fmla="*/ 0 w 1930402"/>
              <a:gd name="connsiteY3" fmla="*/ 2012152 h 2012152"/>
            </a:gdLst>
            <a:ahLst/>
            <a:cxnLst>
              <a:cxn ang="0">
                <a:pos x="connsiteX0" y="connsiteY0"/>
              </a:cxn>
              <a:cxn ang="0">
                <a:pos x="connsiteX1" y="connsiteY1"/>
              </a:cxn>
              <a:cxn ang="0">
                <a:pos x="connsiteX2" y="connsiteY2"/>
              </a:cxn>
              <a:cxn ang="0">
                <a:pos x="connsiteX3" y="connsiteY3"/>
              </a:cxn>
            </a:cxnLst>
            <a:rect l="l" t="t" r="r" b="b"/>
            <a:pathLst>
              <a:path w="1930402" h="2012152">
                <a:moveTo>
                  <a:pt x="0" y="0"/>
                </a:moveTo>
                <a:lnTo>
                  <a:pt x="1930402" y="0"/>
                </a:lnTo>
                <a:lnTo>
                  <a:pt x="1930402" y="2012152"/>
                </a:lnTo>
                <a:lnTo>
                  <a:pt x="0" y="2012152"/>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533583BD-D263-4F4B-936D-23D6CC79B4C3}"/>
              </a:ext>
            </a:extLst>
          </p:cNvPr>
          <p:cNvSpPr>
            <a:spLocks noGrp="1"/>
          </p:cNvSpPr>
          <p:nvPr>
            <p:ph type="pic" sz="quarter" idx="161" hasCustomPrompt="1"/>
          </p:nvPr>
        </p:nvSpPr>
        <p:spPr>
          <a:xfrm>
            <a:off x="7094960" y="2019075"/>
            <a:ext cx="1930402" cy="2012152"/>
          </a:xfrm>
          <a:custGeom>
            <a:avLst/>
            <a:gdLst>
              <a:gd name="connsiteX0" fmla="*/ 0 w 1930402"/>
              <a:gd name="connsiteY0" fmla="*/ 0 h 2012152"/>
              <a:gd name="connsiteX1" fmla="*/ 1930402 w 1930402"/>
              <a:gd name="connsiteY1" fmla="*/ 0 h 2012152"/>
              <a:gd name="connsiteX2" fmla="*/ 1930402 w 1930402"/>
              <a:gd name="connsiteY2" fmla="*/ 2012152 h 2012152"/>
              <a:gd name="connsiteX3" fmla="*/ 0 w 1930402"/>
              <a:gd name="connsiteY3" fmla="*/ 2012152 h 2012152"/>
            </a:gdLst>
            <a:ahLst/>
            <a:cxnLst>
              <a:cxn ang="0">
                <a:pos x="connsiteX0" y="connsiteY0"/>
              </a:cxn>
              <a:cxn ang="0">
                <a:pos x="connsiteX1" y="connsiteY1"/>
              </a:cxn>
              <a:cxn ang="0">
                <a:pos x="connsiteX2" y="connsiteY2"/>
              </a:cxn>
              <a:cxn ang="0">
                <a:pos x="connsiteX3" y="connsiteY3"/>
              </a:cxn>
            </a:cxnLst>
            <a:rect l="l" t="t" r="r" b="b"/>
            <a:pathLst>
              <a:path w="1930402" h="2012152">
                <a:moveTo>
                  <a:pt x="0" y="0"/>
                </a:moveTo>
                <a:lnTo>
                  <a:pt x="1930402" y="0"/>
                </a:lnTo>
                <a:lnTo>
                  <a:pt x="1930402" y="2012152"/>
                </a:lnTo>
                <a:lnTo>
                  <a:pt x="0" y="2012152"/>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484118D9-9D64-443C-A362-2039C2714C23}"/>
              </a:ext>
            </a:extLst>
          </p:cNvPr>
          <p:cNvSpPr>
            <a:spLocks noGrp="1"/>
          </p:cNvSpPr>
          <p:nvPr>
            <p:ph type="pic" sz="quarter" idx="159" hasCustomPrompt="1"/>
          </p:nvPr>
        </p:nvSpPr>
        <p:spPr>
          <a:xfrm>
            <a:off x="5035193" y="2019075"/>
            <a:ext cx="1930402" cy="2012152"/>
          </a:xfrm>
          <a:custGeom>
            <a:avLst/>
            <a:gdLst>
              <a:gd name="connsiteX0" fmla="*/ 0 w 1930402"/>
              <a:gd name="connsiteY0" fmla="*/ 0 h 2012152"/>
              <a:gd name="connsiteX1" fmla="*/ 1930402 w 1930402"/>
              <a:gd name="connsiteY1" fmla="*/ 0 h 2012152"/>
              <a:gd name="connsiteX2" fmla="*/ 1930402 w 1930402"/>
              <a:gd name="connsiteY2" fmla="*/ 2012152 h 2012152"/>
              <a:gd name="connsiteX3" fmla="*/ 0 w 1930402"/>
              <a:gd name="connsiteY3" fmla="*/ 2012152 h 2012152"/>
            </a:gdLst>
            <a:ahLst/>
            <a:cxnLst>
              <a:cxn ang="0">
                <a:pos x="connsiteX0" y="connsiteY0"/>
              </a:cxn>
              <a:cxn ang="0">
                <a:pos x="connsiteX1" y="connsiteY1"/>
              </a:cxn>
              <a:cxn ang="0">
                <a:pos x="connsiteX2" y="connsiteY2"/>
              </a:cxn>
              <a:cxn ang="0">
                <a:pos x="connsiteX3" y="connsiteY3"/>
              </a:cxn>
            </a:cxnLst>
            <a:rect l="l" t="t" r="r" b="b"/>
            <a:pathLst>
              <a:path w="1930402" h="2012152">
                <a:moveTo>
                  <a:pt x="0" y="0"/>
                </a:moveTo>
                <a:lnTo>
                  <a:pt x="1930402" y="0"/>
                </a:lnTo>
                <a:lnTo>
                  <a:pt x="1930402" y="2012152"/>
                </a:lnTo>
                <a:lnTo>
                  <a:pt x="0" y="2012152"/>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47055454-6F13-4F03-B4B4-FA5FAB9FFF1E}"/>
              </a:ext>
            </a:extLst>
          </p:cNvPr>
          <p:cNvSpPr>
            <a:spLocks noGrp="1"/>
          </p:cNvSpPr>
          <p:nvPr>
            <p:ph type="pic" sz="quarter" idx="158" hasCustomPrompt="1"/>
          </p:nvPr>
        </p:nvSpPr>
        <p:spPr>
          <a:xfrm>
            <a:off x="624113" y="2019075"/>
            <a:ext cx="4281715" cy="4164240"/>
          </a:xfrm>
          <a:custGeom>
            <a:avLst/>
            <a:gdLst>
              <a:gd name="connsiteX0" fmla="*/ 0 w 4281715"/>
              <a:gd name="connsiteY0" fmla="*/ 0 h 4164240"/>
              <a:gd name="connsiteX1" fmla="*/ 4281715 w 4281715"/>
              <a:gd name="connsiteY1" fmla="*/ 0 h 4164240"/>
              <a:gd name="connsiteX2" fmla="*/ 4281715 w 4281715"/>
              <a:gd name="connsiteY2" fmla="*/ 4164240 h 4164240"/>
              <a:gd name="connsiteX3" fmla="*/ 0 w 4281715"/>
              <a:gd name="connsiteY3" fmla="*/ 4164240 h 4164240"/>
            </a:gdLst>
            <a:ahLst/>
            <a:cxnLst>
              <a:cxn ang="0">
                <a:pos x="connsiteX0" y="connsiteY0"/>
              </a:cxn>
              <a:cxn ang="0">
                <a:pos x="connsiteX1" y="connsiteY1"/>
              </a:cxn>
              <a:cxn ang="0">
                <a:pos x="connsiteX2" y="connsiteY2"/>
              </a:cxn>
              <a:cxn ang="0">
                <a:pos x="connsiteX3" y="connsiteY3"/>
              </a:cxn>
            </a:cxnLst>
            <a:rect l="l" t="t" r="r" b="b"/>
            <a:pathLst>
              <a:path w="4281715" h="4164240">
                <a:moveTo>
                  <a:pt x="0" y="0"/>
                </a:moveTo>
                <a:lnTo>
                  <a:pt x="4281715" y="0"/>
                </a:lnTo>
                <a:lnTo>
                  <a:pt x="4281715" y="4164240"/>
                </a:lnTo>
                <a:lnTo>
                  <a:pt x="0" y="4164240"/>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D62ED863-F5FB-407A-B1EA-1BFD1E158855}"/>
              </a:ext>
            </a:extLst>
          </p:cNvPr>
          <p:cNvSpPr>
            <a:spLocks noGrp="1"/>
          </p:cNvSpPr>
          <p:nvPr>
            <p:ph type="pic" sz="quarter" idx="160" hasCustomPrompt="1"/>
          </p:nvPr>
        </p:nvSpPr>
        <p:spPr>
          <a:xfrm>
            <a:off x="9154727" y="2019074"/>
            <a:ext cx="2413160" cy="4164240"/>
          </a:xfrm>
          <a:custGeom>
            <a:avLst/>
            <a:gdLst>
              <a:gd name="connsiteX0" fmla="*/ 0 w 2413160"/>
              <a:gd name="connsiteY0" fmla="*/ 0 h 4164240"/>
              <a:gd name="connsiteX1" fmla="*/ 2413160 w 2413160"/>
              <a:gd name="connsiteY1" fmla="*/ 0 h 4164240"/>
              <a:gd name="connsiteX2" fmla="*/ 2413160 w 2413160"/>
              <a:gd name="connsiteY2" fmla="*/ 4164240 h 4164240"/>
              <a:gd name="connsiteX3" fmla="*/ 0 w 2413160"/>
              <a:gd name="connsiteY3" fmla="*/ 4164240 h 4164240"/>
            </a:gdLst>
            <a:ahLst/>
            <a:cxnLst>
              <a:cxn ang="0">
                <a:pos x="connsiteX0" y="connsiteY0"/>
              </a:cxn>
              <a:cxn ang="0">
                <a:pos x="connsiteX1" y="connsiteY1"/>
              </a:cxn>
              <a:cxn ang="0">
                <a:pos x="connsiteX2" y="connsiteY2"/>
              </a:cxn>
              <a:cxn ang="0">
                <a:pos x="connsiteX3" y="connsiteY3"/>
              </a:cxn>
            </a:cxnLst>
            <a:rect l="l" t="t" r="r" b="b"/>
            <a:pathLst>
              <a:path w="2413160" h="4164240">
                <a:moveTo>
                  <a:pt x="0" y="0"/>
                </a:moveTo>
                <a:lnTo>
                  <a:pt x="2413160" y="0"/>
                </a:lnTo>
                <a:lnTo>
                  <a:pt x="2413160" y="4164240"/>
                </a:lnTo>
                <a:lnTo>
                  <a:pt x="0" y="416424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9185352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06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C21B6308-A5CA-4888-BCF6-E1534B261823}"/>
              </a:ext>
            </a:extLst>
          </p:cNvPr>
          <p:cNvSpPr>
            <a:spLocks noGrp="1"/>
          </p:cNvSpPr>
          <p:nvPr>
            <p:ph type="pic" sz="quarter" idx="158" hasCustomPrompt="1"/>
          </p:nvPr>
        </p:nvSpPr>
        <p:spPr>
          <a:xfrm>
            <a:off x="3890126" y="2033589"/>
            <a:ext cx="3005973" cy="1943327"/>
          </a:xfrm>
          <a:custGeom>
            <a:avLst/>
            <a:gdLst>
              <a:gd name="connsiteX0" fmla="*/ 0 w 3005973"/>
              <a:gd name="connsiteY0" fmla="*/ 0 h 1943327"/>
              <a:gd name="connsiteX1" fmla="*/ 3005973 w 3005973"/>
              <a:gd name="connsiteY1" fmla="*/ 0 h 1943327"/>
              <a:gd name="connsiteX2" fmla="*/ 3005973 w 3005973"/>
              <a:gd name="connsiteY2" fmla="*/ 1943327 h 1943327"/>
              <a:gd name="connsiteX3" fmla="*/ 0 w 3005973"/>
              <a:gd name="connsiteY3" fmla="*/ 1943327 h 1943327"/>
            </a:gdLst>
            <a:ahLst/>
            <a:cxnLst>
              <a:cxn ang="0">
                <a:pos x="connsiteX0" y="connsiteY0"/>
              </a:cxn>
              <a:cxn ang="0">
                <a:pos x="connsiteX1" y="connsiteY1"/>
              </a:cxn>
              <a:cxn ang="0">
                <a:pos x="connsiteX2" y="connsiteY2"/>
              </a:cxn>
              <a:cxn ang="0">
                <a:pos x="connsiteX3" y="connsiteY3"/>
              </a:cxn>
            </a:cxnLst>
            <a:rect l="l" t="t" r="r" b="b"/>
            <a:pathLst>
              <a:path w="3005973" h="1943327">
                <a:moveTo>
                  <a:pt x="0" y="0"/>
                </a:moveTo>
                <a:lnTo>
                  <a:pt x="3005973" y="0"/>
                </a:lnTo>
                <a:lnTo>
                  <a:pt x="3005973" y="1943327"/>
                </a:lnTo>
                <a:lnTo>
                  <a:pt x="0" y="194332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28664095-0ED4-4244-A4AF-BAE1D8ECBACB}"/>
              </a:ext>
            </a:extLst>
          </p:cNvPr>
          <p:cNvSpPr>
            <a:spLocks noGrp="1"/>
          </p:cNvSpPr>
          <p:nvPr>
            <p:ph type="pic" sz="quarter" idx="160" hasCustomPrompt="1"/>
          </p:nvPr>
        </p:nvSpPr>
        <p:spPr>
          <a:xfrm>
            <a:off x="7041243" y="2033588"/>
            <a:ext cx="4441372" cy="4134983"/>
          </a:xfrm>
          <a:custGeom>
            <a:avLst/>
            <a:gdLst>
              <a:gd name="connsiteX0" fmla="*/ 0 w 4441372"/>
              <a:gd name="connsiteY0" fmla="*/ 0 h 4134983"/>
              <a:gd name="connsiteX1" fmla="*/ 4441372 w 4441372"/>
              <a:gd name="connsiteY1" fmla="*/ 0 h 4134983"/>
              <a:gd name="connsiteX2" fmla="*/ 4441372 w 4441372"/>
              <a:gd name="connsiteY2" fmla="*/ 4134983 h 4134983"/>
              <a:gd name="connsiteX3" fmla="*/ 0 w 4441372"/>
              <a:gd name="connsiteY3" fmla="*/ 4134983 h 4134983"/>
            </a:gdLst>
            <a:ahLst/>
            <a:cxnLst>
              <a:cxn ang="0">
                <a:pos x="connsiteX0" y="connsiteY0"/>
              </a:cxn>
              <a:cxn ang="0">
                <a:pos x="connsiteX1" y="connsiteY1"/>
              </a:cxn>
              <a:cxn ang="0">
                <a:pos x="connsiteX2" y="connsiteY2"/>
              </a:cxn>
              <a:cxn ang="0">
                <a:pos x="connsiteX3" y="connsiteY3"/>
              </a:cxn>
            </a:cxnLst>
            <a:rect l="l" t="t" r="r" b="b"/>
            <a:pathLst>
              <a:path w="4441372" h="4134983">
                <a:moveTo>
                  <a:pt x="0" y="0"/>
                </a:moveTo>
                <a:lnTo>
                  <a:pt x="4441372" y="0"/>
                </a:lnTo>
                <a:lnTo>
                  <a:pt x="4441372" y="4134983"/>
                </a:lnTo>
                <a:lnTo>
                  <a:pt x="0" y="413498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4" name="Picture Placeholder 13">
            <a:extLst>
              <a:ext uri="{FF2B5EF4-FFF2-40B4-BE49-F238E27FC236}">
                <a16:creationId xmlns:a16="http://schemas.microsoft.com/office/drawing/2014/main" id="{1139F09C-7AC4-4617-AB7A-16ED3E8D6AF3}"/>
              </a:ext>
            </a:extLst>
          </p:cNvPr>
          <p:cNvSpPr>
            <a:spLocks noGrp="1"/>
          </p:cNvSpPr>
          <p:nvPr>
            <p:ph type="pic" sz="quarter" idx="161" hasCustomPrompt="1"/>
          </p:nvPr>
        </p:nvSpPr>
        <p:spPr>
          <a:xfrm>
            <a:off x="709386" y="4101078"/>
            <a:ext cx="3005973" cy="2067492"/>
          </a:xfrm>
          <a:custGeom>
            <a:avLst/>
            <a:gdLst>
              <a:gd name="connsiteX0" fmla="*/ 0 w 3005973"/>
              <a:gd name="connsiteY0" fmla="*/ 0 h 2067492"/>
              <a:gd name="connsiteX1" fmla="*/ 3005973 w 3005973"/>
              <a:gd name="connsiteY1" fmla="*/ 0 h 2067492"/>
              <a:gd name="connsiteX2" fmla="*/ 3005973 w 3005973"/>
              <a:gd name="connsiteY2" fmla="*/ 2067492 h 2067492"/>
              <a:gd name="connsiteX3" fmla="*/ 0 w 3005973"/>
              <a:gd name="connsiteY3" fmla="*/ 2067492 h 2067492"/>
            </a:gdLst>
            <a:ahLst/>
            <a:cxnLst>
              <a:cxn ang="0">
                <a:pos x="connsiteX0" y="connsiteY0"/>
              </a:cxn>
              <a:cxn ang="0">
                <a:pos x="connsiteX1" y="connsiteY1"/>
              </a:cxn>
              <a:cxn ang="0">
                <a:pos x="connsiteX2" y="connsiteY2"/>
              </a:cxn>
              <a:cxn ang="0">
                <a:pos x="connsiteX3" y="connsiteY3"/>
              </a:cxn>
            </a:cxnLst>
            <a:rect l="l" t="t" r="r" b="b"/>
            <a:pathLst>
              <a:path w="3005973" h="2067492">
                <a:moveTo>
                  <a:pt x="0" y="0"/>
                </a:moveTo>
                <a:lnTo>
                  <a:pt x="3005973" y="0"/>
                </a:lnTo>
                <a:lnTo>
                  <a:pt x="3005973" y="2067492"/>
                </a:lnTo>
                <a:lnTo>
                  <a:pt x="0" y="206749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875812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07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4800FC4-163C-4464-B896-D99EC8D66C1A}"/>
              </a:ext>
            </a:extLst>
          </p:cNvPr>
          <p:cNvSpPr>
            <a:spLocks noGrp="1"/>
          </p:cNvSpPr>
          <p:nvPr>
            <p:ph type="pic" sz="quarter" idx="158" hasCustomPrompt="1"/>
          </p:nvPr>
        </p:nvSpPr>
        <p:spPr>
          <a:xfrm>
            <a:off x="1913866" y="2126909"/>
            <a:ext cx="3313775" cy="1359457"/>
          </a:xfrm>
          <a:custGeom>
            <a:avLst/>
            <a:gdLst>
              <a:gd name="connsiteX0" fmla="*/ 0 w 3313775"/>
              <a:gd name="connsiteY0" fmla="*/ 0 h 1359457"/>
              <a:gd name="connsiteX1" fmla="*/ 3313775 w 3313775"/>
              <a:gd name="connsiteY1" fmla="*/ 0 h 1359457"/>
              <a:gd name="connsiteX2" fmla="*/ 3313775 w 3313775"/>
              <a:gd name="connsiteY2" fmla="*/ 1359457 h 1359457"/>
              <a:gd name="connsiteX3" fmla="*/ 0 w 3313775"/>
              <a:gd name="connsiteY3" fmla="*/ 1359457 h 1359457"/>
            </a:gdLst>
            <a:ahLst/>
            <a:cxnLst>
              <a:cxn ang="0">
                <a:pos x="connsiteX0" y="connsiteY0"/>
              </a:cxn>
              <a:cxn ang="0">
                <a:pos x="connsiteX1" y="connsiteY1"/>
              </a:cxn>
              <a:cxn ang="0">
                <a:pos x="connsiteX2" y="connsiteY2"/>
              </a:cxn>
              <a:cxn ang="0">
                <a:pos x="connsiteX3" y="connsiteY3"/>
              </a:cxn>
            </a:cxnLst>
            <a:rect l="l" t="t" r="r" b="b"/>
            <a:pathLst>
              <a:path w="3313775" h="1359457">
                <a:moveTo>
                  <a:pt x="0" y="0"/>
                </a:moveTo>
                <a:lnTo>
                  <a:pt x="3313775" y="0"/>
                </a:lnTo>
                <a:lnTo>
                  <a:pt x="3313775" y="1359457"/>
                </a:lnTo>
                <a:lnTo>
                  <a:pt x="0" y="1359457"/>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385DBF32-7E70-4D1D-AA63-AFE5718CABD5}"/>
              </a:ext>
            </a:extLst>
          </p:cNvPr>
          <p:cNvSpPr>
            <a:spLocks noGrp="1"/>
          </p:cNvSpPr>
          <p:nvPr>
            <p:ph type="pic" sz="quarter" idx="160" hasCustomPrompt="1"/>
          </p:nvPr>
        </p:nvSpPr>
        <p:spPr>
          <a:xfrm>
            <a:off x="7068273" y="4201993"/>
            <a:ext cx="3313775" cy="1359457"/>
          </a:xfrm>
          <a:custGeom>
            <a:avLst/>
            <a:gdLst>
              <a:gd name="connsiteX0" fmla="*/ 0 w 3313775"/>
              <a:gd name="connsiteY0" fmla="*/ 0 h 1359457"/>
              <a:gd name="connsiteX1" fmla="*/ 3313775 w 3313775"/>
              <a:gd name="connsiteY1" fmla="*/ 0 h 1359457"/>
              <a:gd name="connsiteX2" fmla="*/ 3313775 w 3313775"/>
              <a:gd name="connsiteY2" fmla="*/ 1359457 h 1359457"/>
              <a:gd name="connsiteX3" fmla="*/ 0 w 3313775"/>
              <a:gd name="connsiteY3" fmla="*/ 1359457 h 1359457"/>
            </a:gdLst>
            <a:ahLst/>
            <a:cxnLst>
              <a:cxn ang="0">
                <a:pos x="connsiteX0" y="connsiteY0"/>
              </a:cxn>
              <a:cxn ang="0">
                <a:pos x="connsiteX1" y="connsiteY1"/>
              </a:cxn>
              <a:cxn ang="0">
                <a:pos x="connsiteX2" y="connsiteY2"/>
              </a:cxn>
              <a:cxn ang="0">
                <a:pos x="connsiteX3" y="connsiteY3"/>
              </a:cxn>
            </a:cxnLst>
            <a:rect l="l" t="t" r="r" b="b"/>
            <a:pathLst>
              <a:path w="3313775" h="1359457">
                <a:moveTo>
                  <a:pt x="0" y="0"/>
                </a:moveTo>
                <a:lnTo>
                  <a:pt x="3313775" y="0"/>
                </a:lnTo>
                <a:lnTo>
                  <a:pt x="3313775" y="1359457"/>
                </a:lnTo>
                <a:lnTo>
                  <a:pt x="0" y="135945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070960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0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6A25D23-56AD-47BD-9B77-580A4C2068D4}"/>
              </a:ext>
            </a:extLst>
          </p:cNvPr>
          <p:cNvSpPr>
            <a:spLocks noGrp="1"/>
          </p:cNvSpPr>
          <p:nvPr>
            <p:ph type="pic" sz="quarter" idx="158" hasCustomPrompt="1"/>
          </p:nvPr>
        </p:nvSpPr>
        <p:spPr>
          <a:xfrm>
            <a:off x="893672" y="1814514"/>
            <a:ext cx="10404656" cy="2264001"/>
          </a:xfrm>
          <a:custGeom>
            <a:avLst/>
            <a:gdLst>
              <a:gd name="connsiteX0" fmla="*/ 0 w 10404656"/>
              <a:gd name="connsiteY0" fmla="*/ 0 h 2264001"/>
              <a:gd name="connsiteX1" fmla="*/ 10404656 w 10404656"/>
              <a:gd name="connsiteY1" fmla="*/ 0 h 2264001"/>
              <a:gd name="connsiteX2" fmla="*/ 10404656 w 10404656"/>
              <a:gd name="connsiteY2" fmla="*/ 2264001 h 2264001"/>
              <a:gd name="connsiteX3" fmla="*/ 0 w 10404656"/>
              <a:gd name="connsiteY3" fmla="*/ 2264001 h 2264001"/>
            </a:gdLst>
            <a:ahLst/>
            <a:cxnLst>
              <a:cxn ang="0">
                <a:pos x="connsiteX0" y="connsiteY0"/>
              </a:cxn>
              <a:cxn ang="0">
                <a:pos x="connsiteX1" y="connsiteY1"/>
              </a:cxn>
              <a:cxn ang="0">
                <a:pos x="connsiteX2" y="connsiteY2"/>
              </a:cxn>
              <a:cxn ang="0">
                <a:pos x="connsiteX3" y="connsiteY3"/>
              </a:cxn>
            </a:cxnLst>
            <a:rect l="l" t="t" r="r" b="b"/>
            <a:pathLst>
              <a:path w="10404656" h="2264001">
                <a:moveTo>
                  <a:pt x="0" y="0"/>
                </a:moveTo>
                <a:lnTo>
                  <a:pt x="10404656" y="0"/>
                </a:lnTo>
                <a:lnTo>
                  <a:pt x="10404656" y="2264001"/>
                </a:lnTo>
                <a:lnTo>
                  <a:pt x="0" y="226400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021812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0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0D9667A-104F-477C-BF4E-CE7BBC7C0D6E}"/>
              </a:ext>
            </a:extLst>
          </p:cNvPr>
          <p:cNvSpPr>
            <a:spLocks noGrp="1"/>
          </p:cNvSpPr>
          <p:nvPr>
            <p:ph type="pic" sz="quarter" idx="158" hasCustomPrompt="1"/>
          </p:nvPr>
        </p:nvSpPr>
        <p:spPr>
          <a:xfrm>
            <a:off x="0" y="4804516"/>
            <a:ext cx="12192000" cy="2053484"/>
          </a:xfrm>
          <a:custGeom>
            <a:avLst/>
            <a:gdLst>
              <a:gd name="connsiteX0" fmla="*/ 0 w 12192000"/>
              <a:gd name="connsiteY0" fmla="*/ 0 h 2053484"/>
              <a:gd name="connsiteX1" fmla="*/ 12192000 w 12192000"/>
              <a:gd name="connsiteY1" fmla="*/ 0 h 2053484"/>
              <a:gd name="connsiteX2" fmla="*/ 12192000 w 12192000"/>
              <a:gd name="connsiteY2" fmla="*/ 2053484 h 2053484"/>
              <a:gd name="connsiteX3" fmla="*/ 0 w 12192000"/>
              <a:gd name="connsiteY3" fmla="*/ 2053484 h 2053484"/>
            </a:gdLst>
            <a:ahLst/>
            <a:cxnLst>
              <a:cxn ang="0">
                <a:pos x="connsiteX0" y="connsiteY0"/>
              </a:cxn>
              <a:cxn ang="0">
                <a:pos x="connsiteX1" y="connsiteY1"/>
              </a:cxn>
              <a:cxn ang="0">
                <a:pos x="connsiteX2" y="connsiteY2"/>
              </a:cxn>
              <a:cxn ang="0">
                <a:pos x="connsiteX3" y="connsiteY3"/>
              </a:cxn>
            </a:cxnLst>
            <a:rect l="l" t="t" r="r" b="b"/>
            <a:pathLst>
              <a:path w="12192000" h="2053484">
                <a:moveTo>
                  <a:pt x="0" y="0"/>
                </a:moveTo>
                <a:lnTo>
                  <a:pt x="12192000" y="0"/>
                </a:lnTo>
                <a:lnTo>
                  <a:pt x="12192000" y="2053484"/>
                </a:lnTo>
                <a:lnTo>
                  <a:pt x="0" y="205348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44065969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510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649F5AF1-5163-49DD-9FA4-83D66A08274C}"/>
              </a:ext>
            </a:extLst>
          </p:cNvPr>
          <p:cNvSpPr>
            <a:spLocks noGrp="1"/>
          </p:cNvSpPr>
          <p:nvPr>
            <p:ph type="pic" sz="quarter" idx="160" hasCustomPrompt="1"/>
          </p:nvPr>
        </p:nvSpPr>
        <p:spPr>
          <a:xfrm>
            <a:off x="6096000" y="1776380"/>
            <a:ext cx="3048000" cy="2960686"/>
          </a:xfrm>
          <a:custGeom>
            <a:avLst/>
            <a:gdLst>
              <a:gd name="connsiteX0" fmla="*/ 0 w 3048000"/>
              <a:gd name="connsiteY0" fmla="*/ 0 h 2960686"/>
              <a:gd name="connsiteX1" fmla="*/ 3048000 w 3048000"/>
              <a:gd name="connsiteY1" fmla="*/ 0 h 2960686"/>
              <a:gd name="connsiteX2" fmla="*/ 3048000 w 3048000"/>
              <a:gd name="connsiteY2" fmla="*/ 2960686 h 2960686"/>
              <a:gd name="connsiteX3" fmla="*/ 0 w 3048000"/>
              <a:gd name="connsiteY3" fmla="*/ 2960686 h 2960686"/>
            </a:gdLst>
            <a:ahLst/>
            <a:cxnLst>
              <a:cxn ang="0">
                <a:pos x="connsiteX0" y="connsiteY0"/>
              </a:cxn>
              <a:cxn ang="0">
                <a:pos x="connsiteX1" y="connsiteY1"/>
              </a:cxn>
              <a:cxn ang="0">
                <a:pos x="connsiteX2" y="connsiteY2"/>
              </a:cxn>
              <a:cxn ang="0">
                <a:pos x="connsiteX3" y="connsiteY3"/>
              </a:cxn>
            </a:cxnLst>
            <a:rect l="l" t="t" r="r" b="b"/>
            <a:pathLst>
              <a:path w="3048000" h="2960686">
                <a:moveTo>
                  <a:pt x="0" y="0"/>
                </a:moveTo>
                <a:lnTo>
                  <a:pt x="3048000" y="0"/>
                </a:lnTo>
                <a:lnTo>
                  <a:pt x="3048000" y="2960686"/>
                </a:lnTo>
                <a:lnTo>
                  <a:pt x="0" y="2960686"/>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B79A35A5-5854-474B-8DFD-7DE4534AFABA}"/>
              </a:ext>
            </a:extLst>
          </p:cNvPr>
          <p:cNvSpPr>
            <a:spLocks noGrp="1"/>
          </p:cNvSpPr>
          <p:nvPr>
            <p:ph type="pic" sz="quarter" idx="159" hasCustomPrompt="1"/>
          </p:nvPr>
        </p:nvSpPr>
        <p:spPr>
          <a:xfrm>
            <a:off x="3048000" y="1776380"/>
            <a:ext cx="3048000" cy="2960686"/>
          </a:xfrm>
          <a:custGeom>
            <a:avLst/>
            <a:gdLst>
              <a:gd name="connsiteX0" fmla="*/ 0 w 3048000"/>
              <a:gd name="connsiteY0" fmla="*/ 0 h 2960686"/>
              <a:gd name="connsiteX1" fmla="*/ 3048000 w 3048000"/>
              <a:gd name="connsiteY1" fmla="*/ 0 h 2960686"/>
              <a:gd name="connsiteX2" fmla="*/ 3048000 w 3048000"/>
              <a:gd name="connsiteY2" fmla="*/ 2960686 h 2960686"/>
              <a:gd name="connsiteX3" fmla="*/ 0 w 3048000"/>
              <a:gd name="connsiteY3" fmla="*/ 2960686 h 2960686"/>
            </a:gdLst>
            <a:ahLst/>
            <a:cxnLst>
              <a:cxn ang="0">
                <a:pos x="connsiteX0" y="connsiteY0"/>
              </a:cxn>
              <a:cxn ang="0">
                <a:pos x="connsiteX1" y="connsiteY1"/>
              </a:cxn>
              <a:cxn ang="0">
                <a:pos x="connsiteX2" y="connsiteY2"/>
              </a:cxn>
              <a:cxn ang="0">
                <a:pos x="connsiteX3" y="connsiteY3"/>
              </a:cxn>
            </a:cxnLst>
            <a:rect l="l" t="t" r="r" b="b"/>
            <a:pathLst>
              <a:path w="3048000" h="2960686">
                <a:moveTo>
                  <a:pt x="0" y="0"/>
                </a:moveTo>
                <a:lnTo>
                  <a:pt x="3048000" y="0"/>
                </a:lnTo>
                <a:lnTo>
                  <a:pt x="3048000" y="2960686"/>
                </a:lnTo>
                <a:lnTo>
                  <a:pt x="0" y="2960686"/>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E44F38B8-7DEB-426F-A4D1-2ECC7D95E95B}"/>
              </a:ext>
            </a:extLst>
          </p:cNvPr>
          <p:cNvSpPr>
            <a:spLocks noGrp="1"/>
          </p:cNvSpPr>
          <p:nvPr>
            <p:ph type="pic" sz="quarter" idx="158" hasCustomPrompt="1"/>
          </p:nvPr>
        </p:nvSpPr>
        <p:spPr>
          <a:xfrm>
            <a:off x="0" y="1776381"/>
            <a:ext cx="3048000" cy="2960686"/>
          </a:xfrm>
          <a:custGeom>
            <a:avLst/>
            <a:gdLst>
              <a:gd name="connsiteX0" fmla="*/ 0 w 3048000"/>
              <a:gd name="connsiteY0" fmla="*/ 0 h 2960686"/>
              <a:gd name="connsiteX1" fmla="*/ 3048000 w 3048000"/>
              <a:gd name="connsiteY1" fmla="*/ 0 h 2960686"/>
              <a:gd name="connsiteX2" fmla="*/ 3048000 w 3048000"/>
              <a:gd name="connsiteY2" fmla="*/ 2960686 h 2960686"/>
              <a:gd name="connsiteX3" fmla="*/ 0 w 3048000"/>
              <a:gd name="connsiteY3" fmla="*/ 2960686 h 2960686"/>
            </a:gdLst>
            <a:ahLst/>
            <a:cxnLst>
              <a:cxn ang="0">
                <a:pos x="connsiteX0" y="connsiteY0"/>
              </a:cxn>
              <a:cxn ang="0">
                <a:pos x="connsiteX1" y="connsiteY1"/>
              </a:cxn>
              <a:cxn ang="0">
                <a:pos x="connsiteX2" y="connsiteY2"/>
              </a:cxn>
              <a:cxn ang="0">
                <a:pos x="connsiteX3" y="connsiteY3"/>
              </a:cxn>
            </a:cxnLst>
            <a:rect l="l" t="t" r="r" b="b"/>
            <a:pathLst>
              <a:path w="3048000" h="2960686">
                <a:moveTo>
                  <a:pt x="0" y="0"/>
                </a:moveTo>
                <a:lnTo>
                  <a:pt x="3048000" y="0"/>
                </a:lnTo>
                <a:lnTo>
                  <a:pt x="3048000" y="2960686"/>
                </a:lnTo>
                <a:lnTo>
                  <a:pt x="0" y="296068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6" name="Picture Placeholder 15">
            <a:extLst>
              <a:ext uri="{FF2B5EF4-FFF2-40B4-BE49-F238E27FC236}">
                <a16:creationId xmlns:a16="http://schemas.microsoft.com/office/drawing/2014/main" id="{9DDE83BA-B1E6-4B87-94B8-415D1B448380}"/>
              </a:ext>
            </a:extLst>
          </p:cNvPr>
          <p:cNvSpPr>
            <a:spLocks noGrp="1"/>
          </p:cNvSpPr>
          <p:nvPr>
            <p:ph type="pic" sz="quarter" idx="161" hasCustomPrompt="1"/>
          </p:nvPr>
        </p:nvSpPr>
        <p:spPr>
          <a:xfrm>
            <a:off x="9144000" y="1776380"/>
            <a:ext cx="3048000" cy="2960686"/>
          </a:xfrm>
          <a:custGeom>
            <a:avLst/>
            <a:gdLst>
              <a:gd name="connsiteX0" fmla="*/ 0 w 3048000"/>
              <a:gd name="connsiteY0" fmla="*/ 0 h 2960686"/>
              <a:gd name="connsiteX1" fmla="*/ 3048000 w 3048000"/>
              <a:gd name="connsiteY1" fmla="*/ 0 h 2960686"/>
              <a:gd name="connsiteX2" fmla="*/ 3048000 w 3048000"/>
              <a:gd name="connsiteY2" fmla="*/ 2960686 h 2960686"/>
              <a:gd name="connsiteX3" fmla="*/ 0 w 3048000"/>
              <a:gd name="connsiteY3" fmla="*/ 2960686 h 2960686"/>
            </a:gdLst>
            <a:ahLst/>
            <a:cxnLst>
              <a:cxn ang="0">
                <a:pos x="connsiteX0" y="connsiteY0"/>
              </a:cxn>
              <a:cxn ang="0">
                <a:pos x="connsiteX1" y="connsiteY1"/>
              </a:cxn>
              <a:cxn ang="0">
                <a:pos x="connsiteX2" y="connsiteY2"/>
              </a:cxn>
              <a:cxn ang="0">
                <a:pos x="connsiteX3" y="connsiteY3"/>
              </a:cxn>
            </a:cxnLst>
            <a:rect l="l" t="t" r="r" b="b"/>
            <a:pathLst>
              <a:path w="3048000" h="2960686">
                <a:moveTo>
                  <a:pt x="0" y="0"/>
                </a:moveTo>
                <a:lnTo>
                  <a:pt x="3048000" y="0"/>
                </a:lnTo>
                <a:lnTo>
                  <a:pt x="3048000" y="2960686"/>
                </a:lnTo>
                <a:lnTo>
                  <a:pt x="0" y="296068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803476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11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61D6CA3-EFF8-4A68-B8D1-7B2FF7E20710}"/>
              </a:ext>
            </a:extLst>
          </p:cNvPr>
          <p:cNvSpPr>
            <a:spLocks noGrp="1"/>
          </p:cNvSpPr>
          <p:nvPr>
            <p:ph type="pic" sz="quarter" idx="158" hasCustomPrompt="1"/>
          </p:nvPr>
        </p:nvSpPr>
        <p:spPr>
          <a:xfrm>
            <a:off x="667657" y="2033588"/>
            <a:ext cx="4107543" cy="4120470"/>
          </a:xfrm>
          <a:custGeom>
            <a:avLst/>
            <a:gdLst>
              <a:gd name="connsiteX0" fmla="*/ 0 w 4107543"/>
              <a:gd name="connsiteY0" fmla="*/ 0 h 4120470"/>
              <a:gd name="connsiteX1" fmla="*/ 4107543 w 4107543"/>
              <a:gd name="connsiteY1" fmla="*/ 0 h 4120470"/>
              <a:gd name="connsiteX2" fmla="*/ 4107543 w 4107543"/>
              <a:gd name="connsiteY2" fmla="*/ 4120470 h 4120470"/>
              <a:gd name="connsiteX3" fmla="*/ 0 w 4107543"/>
              <a:gd name="connsiteY3" fmla="*/ 4120470 h 4120470"/>
            </a:gdLst>
            <a:ahLst/>
            <a:cxnLst>
              <a:cxn ang="0">
                <a:pos x="connsiteX0" y="connsiteY0"/>
              </a:cxn>
              <a:cxn ang="0">
                <a:pos x="connsiteX1" y="connsiteY1"/>
              </a:cxn>
              <a:cxn ang="0">
                <a:pos x="connsiteX2" y="connsiteY2"/>
              </a:cxn>
              <a:cxn ang="0">
                <a:pos x="connsiteX3" y="connsiteY3"/>
              </a:cxn>
            </a:cxnLst>
            <a:rect l="l" t="t" r="r" b="b"/>
            <a:pathLst>
              <a:path w="4107543" h="4120470">
                <a:moveTo>
                  <a:pt x="0" y="0"/>
                </a:moveTo>
                <a:lnTo>
                  <a:pt x="4107543" y="0"/>
                </a:lnTo>
                <a:lnTo>
                  <a:pt x="4107543" y="4120470"/>
                </a:lnTo>
                <a:lnTo>
                  <a:pt x="0" y="412047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6E10F067-C3B7-47E7-9486-198FAC284F9C}"/>
              </a:ext>
            </a:extLst>
          </p:cNvPr>
          <p:cNvSpPr>
            <a:spLocks noGrp="1"/>
          </p:cNvSpPr>
          <p:nvPr>
            <p:ph type="pic" sz="quarter" idx="161" hasCustomPrompt="1"/>
          </p:nvPr>
        </p:nvSpPr>
        <p:spPr>
          <a:xfrm>
            <a:off x="4905829" y="2033588"/>
            <a:ext cx="4107543" cy="4120470"/>
          </a:xfrm>
          <a:custGeom>
            <a:avLst/>
            <a:gdLst>
              <a:gd name="connsiteX0" fmla="*/ 0 w 4107543"/>
              <a:gd name="connsiteY0" fmla="*/ 0 h 4120470"/>
              <a:gd name="connsiteX1" fmla="*/ 4107543 w 4107543"/>
              <a:gd name="connsiteY1" fmla="*/ 0 h 4120470"/>
              <a:gd name="connsiteX2" fmla="*/ 4107543 w 4107543"/>
              <a:gd name="connsiteY2" fmla="*/ 4120470 h 4120470"/>
              <a:gd name="connsiteX3" fmla="*/ 0 w 4107543"/>
              <a:gd name="connsiteY3" fmla="*/ 4120470 h 4120470"/>
            </a:gdLst>
            <a:ahLst/>
            <a:cxnLst>
              <a:cxn ang="0">
                <a:pos x="connsiteX0" y="connsiteY0"/>
              </a:cxn>
              <a:cxn ang="0">
                <a:pos x="connsiteX1" y="connsiteY1"/>
              </a:cxn>
              <a:cxn ang="0">
                <a:pos x="connsiteX2" y="connsiteY2"/>
              </a:cxn>
              <a:cxn ang="0">
                <a:pos x="connsiteX3" y="connsiteY3"/>
              </a:cxn>
            </a:cxnLst>
            <a:rect l="l" t="t" r="r" b="b"/>
            <a:pathLst>
              <a:path w="4107543" h="4120470">
                <a:moveTo>
                  <a:pt x="0" y="0"/>
                </a:moveTo>
                <a:lnTo>
                  <a:pt x="4107543" y="0"/>
                </a:lnTo>
                <a:lnTo>
                  <a:pt x="4107543" y="4120470"/>
                </a:lnTo>
                <a:lnTo>
                  <a:pt x="0" y="41204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241358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51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849F5B-9B69-4F24-A22C-470FCD4F9CB3}"/>
              </a:ext>
            </a:extLst>
          </p:cNvPr>
          <p:cNvSpPr>
            <a:spLocks noGrp="1"/>
          </p:cNvSpPr>
          <p:nvPr>
            <p:ph type="pic" sz="quarter" idx="158" hasCustomPrompt="1"/>
          </p:nvPr>
        </p:nvSpPr>
        <p:spPr>
          <a:xfrm>
            <a:off x="0" y="1930400"/>
            <a:ext cx="4455886" cy="2743201"/>
          </a:xfrm>
          <a:custGeom>
            <a:avLst/>
            <a:gdLst>
              <a:gd name="connsiteX0" fmla="*/ 0 w 4455886"/>
              <a:gd name="connsiteY0" fmla="*/ 0 h 2743201"/>
              <a:gd name="connsiteX1" fmla="*/ 4455886 w 4455886"/>
              <a:gd name="connsiteY1" fmla="*/ 0 h 2743201"/>
              <a:gd name="connsiteX2" fmla="*/ 4455886 w 4455886"/>
              <a:gd name="connsiteY2" fmla="*/ 2743201 h 2743201"/>
              <a:gd name="connsiteX3" fmla="*/ 0 w 4455886"/>
              <a:gd name="connsiteY3" fmla="*/ 2743201 h 2743201"/>
            </a:gdLst>
            <a:ahLst/>
            <a:cxnLst>
              <a:cxn ang="0">
                <a:pos x="connsiteX0" y="connsiteY0"/>
              </a:cxn>
              <a:cxn ang="0">
                <a:pos x="connsiteX1" y="connsiteY1"/>
              </a:cxn>
              <a:cxn ang="0">
                <a:pos x="connsiteX2" y="connsiteY2"/>
              </a:cxn>
              <a:cxn ang="0">
                <a:pos x="connsiteX3" y="connsiteY3"/>
              </a:cxn>
            </a:cxnLst>
            <a:rect l="l" t="t" r="r" b="b"/>
            <a:pathLst>
              <a:path w="4455886" h="2743201">
                <a:moveTo>
                  <a:pt x="0" y="0"/>
                </a:moveTo>
                <a:lnTo>
                  <a:pt x="4455886" y="0"/>
                </a:lnTo>
                <a:lnTo>
                  <a:pt x="4455886" y="2743201"/>
                </a:lnTo>
                <a:lnTo>
                  <a:pt x="0" y="274320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EB555959-AB67-4BBC-848C-8E5D9C2A8E48}"/>
              </a:ext>
            </a:extLst>
          </p:cNvPr>
          <p:cNvSpPr>
            <a:spLocks noGrp="1"/>
          </p:cNvSpPr>
          <p:nvPr>
            <p:ph type="pic" sz="quarter" idx="161" hasCustomPrompt="1"/>
          </p:nvPr>
        </p:nvSpPr>
        <p:spPr>
          <a:xfrm>
            <a:off x="8911772" y="1930398"/>
            <a:ext cx="3280228" cy="4281715"/>
          </a:xfrm>
          <a:custGeom>
            <a:avLst/>
            <a:gdLst>
              <a:gd name="connsiteX0" fmla="*/ 0 w 3280228"/>
              <a:gd name="connsiteY0" fmla="*/ 0 h 4281715"/>
              <a:gd name="connsiteX1" fmla="*/ 3280228 w 3280228"/>
              <a:gd name="connsiteY1" fmla="*/ 0 h 4281715"/>
              <a:gd name="connsiteX2" fmla="*/ 3280228 w 3280228"/>
              <a:gd name="connsiteY2" fmla="*/ 4281715 h 4281715"/>
              <a:gd name="connsiteX3" fmla="*/ 0 w 3280228"/>
              <a:gd name="connsiteY3" fmla="*/ 4281715 h 4281715"/>
            </a:gdLst>
            <a:ahLst/>
            <a:cxnLst>
              <a:cxn ang="0">
                <a:pos x="connsiteX0" y="connsiteY0"/>
              </a:cxn>
              <a:cxn ang="0">
                <a:pos x="connsiteX1" y="connsiteY1"/>
              </a:cxn>
              <a:cxn ang="0">
                <a:pos x="connsiteX2" y="connsiteY2"/>
              </a:cxn>
              <a:cxn ang="0">
                <a:pos x="connsiteX3" y="connsiteY3"/>
              </a:cxn>
            </a:cxnLst>
            <a:rect l="l" t="t" r="r" b="b"/>
            <a:pathLst>
              <a:path w="3280228" h="4281715">
                <a:moveTo>
                  <a:pt x="0" y="0"/>
                </a:moveTo>
                <a:lnTo>
                  <a:pt x="3280228" y="0"/>
                </a:lnTo>
                <a:lnTo>
                  <a:pt x="3280228" y="4281715"/>
                </a:lnTo>
                <a:lnTo>
                  <a:pt x="0" y="428171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277651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51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E897351-5155-4D6C-9786-C013E1088567}"/>
              </a:ext>
            </a:extLst>
          </p:cNvPr>
          <p:cNvSpPr>
            <a:spLocks noGrp="1"/>
          </p:cNvSpPr>
          <p:nvPr>
            <p:ph type="pic" sz="quarter" idx="158" hasCustomPrompt="1"/>
          </p:nvPr>
        </p:nvSpPr>
        <p:spPr>
          <a:xfrm>
            <a:off x="-4" y="1701871"/>
            <a:ext cx="9463316" cy="5156132"/>
          </a:xfrm>
          <a:custGeom>
            <a:avLst/>
            <a:gdLst>
              <a:gd name="connsiteX0" fmla="*/ 7796562 w 9463316"/>
              <a:gd name="connsiteY0" fmla="*/ 2065638 h 5156132"/>
              <a:gd name="connsiteX1" fmla="*/ 9230063 w 9463316"/>
              <a:gd name="connsiteY1" fmla="*/ 3499139 h 5156132"/>
              <a:gd name="connsiteX2" fmla="*/ 7573070 w 9463316"/>
              <a:gd name="connsiteY2" fmla="*/ 5156132 h 5156132"/>
              <a:gd name="connsiteX3" fmla="*/ 4706068 w 9463316"/>
              <a:gd name="connsiteY3" fmla="*/ 5156132 h 5156132"/>
              <a:gd name="connsiteX4" fmla="*/ 3062681 w 9463316"/>
              <a:gd name="connsiteY4" fmla="*/ 314286 h 5156132"/>
              <a:gd name="connsiteX5" fmla="*/ 4706068 w 9463316"/>
              <a:gd name="connsiteY5" fmla="*/ 1957673 h 5156132"/>
              <a:gd name="connsiteX6" fmla="*/ 1507610 w 9463316"/>
              <a:gd name="connsiteY6" fmla="*/ 5156132 h 5156132"/>
              <a:gd name="connsiteX7" fmla="*/ 0 w 9463316"/>
              <a:gd name="connsiteY7" fmla="*/ 5156132 h 5156132"/>
              <a:gd name="connsiteX8" fmla="*/ 0 w 9463316"/>
              <a:gd name="connsiteY8" fmla="*/ 3376967 h 5156132"/>
              <a:gd name="connsiteX9" fmla="*/ 7047453 w 9463316"/>
              <a:gd name="connsiteY9" fmla="*/ 0 h 5156132"/>
              <a:gd name="connsiteX10" fmla="*/ 9408046 w 9463316"/>
              <a:gd name="connsiteY10" fmla="*/ 0 h 5156132"/>
              <a:gd name="connsiteX11" fmla="*/ 9463316 w 9463316"/>
              <a:gd name="connsiteY11" fmla="*/ 55270 h 5156132"/>
              <a:gd name="connsiteX12" fmla="*/ 4362455 w 9463316"/>
              <a:gd name="connsiteY12" fmla="*/ 5156131 h 5156132"/>
              <a:gd name="connsiteX13" fmla="*/ 2370104 w 9463316"/>
              <a:gd name="connsiteY13" fmla="*/ 5156131 h 5156132"/>
              <a:gd name="connsiteX14" fmla="*/ 2130713 w 9463316"/>
              <a:gd name="connsiteY14" fmla="*/ 4916740 h 5156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463316" h="5156132">
                <a:moveTo>
                  <a:pt x="7796562" y="2065638"/>
                </a:moveTo>
                <a:lnTo>
                  <a:pt x="9230063" y="3499139"/>
                </a:lnTo>
                <a:lnTo>
                  <a:pt x="7573070" y="5156132"/>
                </a:lnTo>
                <a:lnTo>
                  <a:pt x="4706068" y="5156132"/>
                </a:lnTo>
                <a:close/>
                <a:moveTo>
                  <a:pt x="3062681" y="314286"/>
                </a:moveTo>
                <a:lnTo>
                  <a:pt x="4706068" y="1957673"/>
                </a:lnTo>
                <a:lnTo>
                  <a:pt x="1507610" y="5156132"/>
                </a:lnTo>
                <a:lnTo>
                  <a:pt x="0" y="5156132"/>
                </a:lnTo>
                <a:lnTo>
                  <a:pt x="0" y="3376967"/>
                </a:lnTo>
                <a:close/>
                <a:moveTo>
                  <a:pt x="7047453" y="0"/>
                </a:moveTo>
                <a:lnTo>
                  <a:pt x="9408046" y="0"/>
                </a:lnTo>
                <a:lnTo>
                  <a:pt x="9463316" y="55270"/>
                </a:lnTo>
                <a:lnTo>
                  <a:pt x="4362455" y="5156131"/>
                </a:lnTo>
                <a:lnTo>
                  <a:pt x="2370104" y="5156131"/>
                </a:lnTo>
                <a:lnTo>
                  <a:pt x="2130713" y="491674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4271010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14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FC404C80-6F56-4CE3-9217-C92300F01A68}"/>
              </a:ext>
            </a:extLst>
          </p:cNvPr>
          <p:cNvSpPr>
            <a:spLocks noGrp="1"/>
          </p:cNvSpPr>
          <p:nvPr>
            <p:ph type="pic" sz="quarter" idx="161" hasCustomPrompt="1"/>
          </p:nvPr>
        </p:nvSpPr>
        <p:spPr>
          <a:xfrm>
            <a:off x="0" y="3483429"/>
            <a:ext cx="12192000" cy="3374571"/>
          </a:xfrm>
          <a:custGeom>
            <a:avLst/>
            <a:gdLst>
              <a:gd name="connsiteX0" fmla="*/ 0 w 12192000"/>
              <a:gd name="connsiteY0" fmla="*/ 0 h 3374571"/>
              <a:gd name="connsiteX1" fmla="*/ 12192000 w 12192000"/>
              <a:gd name="connsiteY1" fmla="*/ 0 h 3374571"/>
              <a:gd name="connsiteX2" fmla="*/ 12192000 w 12192000"/>
              <a:gd name="connsiteY2" fmla="*/ 3374571 h 3374571"/>
              <a:gd name="connsiteX3" fmla="*/ 0 w 12192000"/>
              <a:gd name="connsiteY3" fmla="*/ 3374571 h 3374571"/>
            </a:gdLst>
            <a:ahLst/>
            <a:cxnLst>
              <a:cxn ang="0">
                <a:pos x="connsiteX0" y="connsiteY0"/>
              </a:cxn>
              <a:cxn ang="0">
                <a:pos x="connsiteX1" y="connsiteY1"/>
              </a:cxn>
              <a:cxn ang="0">
                <a:pos x="connsiteX2" y="connsiteY2"/>
              </a:cxn>
              <a:cxn ang="0">
                <a:pos x="connsiteX3" y="connsiteY3"/>
              </a:cxn>
            </a:cxnLst>
            <a:rect l="l" t="t" r="r" b="b"/>
            <a:pathLst>
              <a:path w="12192000" h="3374571">
                <a:moveTo>
                  <a:pt x="0" y="0"/>
                </a:moveTo>
                <a:lnTo>
                  <a:pt x="12192000" y="0"/>
                </a:lnTo>
                <a:lnTo>
                  <a:pt x="12192000" y="3374571"/>
                </a:lnTo>
                <a:lnTo>
                  <a:pt x="0" y="337457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46821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6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EDE9870-CD06-4C0F-99F6-BF8DD98BB9F8}"/>
              </a:ext>
            </a:extLst>
          </p:cNvPr>
          <p:cNvSpPr>
            <a:spLocks noGrp="1"/>
          </p:cNvSpPr>
          <p:nvPr>
            <p:ph type="pic" sz="quarter" idx="143" hasCustomPrompt="1"/>
          </p:nvPr>
        </p:nvSpPr>
        <p:spPr>
          <a:xfrm>
            <a:off x="-2" y="434357"/>
            <a:ext cx="5334002" cy="6187443"/>
          </a:xfrm>
          <a:custGeom>
            <a:avLst/>
            <a:gdLst>
              <a:gd name="connsiteX0" fmla="*/ 0 w 5334002"/>
              <a:gd name="connsiteY0" fmla="*/ 0 h 6187443"/>
              <a:gd name="connsiteX1" fmla="*/ 5334002 w 5334002"/>
              <a:gd name="connsiteY1" fmla="*/ 3093722 h 6187443"/>
              <a:gd name="connsiteX2" fmla="*/ 0 w 5334002"/>
              <a:gd name="connsiteY2" fmla="*/ 6187443 h 6187443"/>
            </a:gdLst>
            <a:ahLst/>
            <a:cxnLst>
              <a:cxn ang="0">
                <a:pos x="connsiteX0" y="connsiteY0"/>
              </a:cxn>
              <a:cxn ang="0">
                <a:pos x="connsiteX1" y="connsiteY1"/>
              </a:cxn>
              <a:cxn ang="0">
                <a:pos x="connsiteX2" y="connsiteY2"/>
              </a:cxn>
            </a:cxnLst>
            <a:rect l="l" t="t" r="r" b="b"/>
            <a:pathLst>
              <a:path w="5334002" h="6187443">
                <a:moveTo>
                  <a:pt x="0" y="0"/>
                </a:moveTo>
                <a:lnTo>
                  <a:pt x="5334002" y="3093722"/>
                </a:lnTo>
                <a:lnTo>
                  <a:pt x="0" y="61874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923147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7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3D85231-3925-4034-9F28-9F913E2B1815}"/>
              </a:ext>
            </a:extLst>
          </p:cNvPr>
          <p:cNvSpPr>
            <a:spLocks noGrp="1"/>
          </p:cNvSpPr>
          <p:nvPr>
            <p:ph type="pic" sz="quarter" idx="146" hasCustomPrompt="1"/>
          </p:nvPr>
        </p:nvSpPr>
        <p:spPr>
          <a:xfrm>
            <a:off x="0" y="4092535"/>
            <a:ext cx="12192000" cy="2765467"/>
          </a:xfrm>
          <a:custGeom>
            <a:avLst/>
            <a:gdLst>
              <a:gd name="connsiteX0" fmla="*/ 0 w 12192000"/>
              <a:gd name="connsiteY0" fmla="*/ 0 h 2765467"/>
              <a:gd name="connsiteX1" fmla="*/ 12192000 w 12192000"/>
              <a:gd name="connsiteY1" fmla="*/ 0 h 2765467"/>
              <a:gd name="connsiteX2" fmla="*/ 12192000 w 12192000"/>
              <a:gd name="connsiteY2" fmla="*/ 2765467 h 2765467"/>
              <a:gd name="connsiteX3" fmla="*/ 0 w 12192000"/>
              <a:gd name="connsiteY3" fmla="*/ 2765467 h 2765467"/>
            </a:gdLst>
            <a:ahLst/>
            <a:cxnLst>
              <a:cxn ang="0">
                <a:pos x="connsiteX0" y="connsiteY0"/>
              </a:cxn>
              <a:cxn ang="0">
                <a:pos x="connsiteX1" y="connsiteY1"/>
              </a:cxn>
              <a:cxn ang="0">
                <a:pos x="connsiteX2" y="connsiteY2"/>
              </a:cxn>
              <a:cxn ang="0">
                <a:pos x="connsiteX3" y="connsiteY3"/>
              </a:cxn>
            </a:cxnLst>
            <a:rect l="l" t="t" r="r" b="b"/>
            <a:pathLst>
              <a:path w="12192000" h="2765467">
                <a:moveTo>
                  <a:pt x="0" y="0"/>
                </a:moveTo>
                <a:lnTo>
                  <a:pt x="12192000" y="0"/>
                </a:lnTo>
                <a:lnTo>
                  <a:pt x="12192000" y="2765467"/>
                </a:lnTo>
                <a:lnTo>
                  <a:pt x="0" y="276546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59645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71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A44BA110-8791-47AB-B10F-9E4D552C0E70}"/>
              </a:ext>
            </a:extLst>
          </p:cNvPr>
          <p:cNvSpPr>
            <a:spLocks noGrp="1"/>
          </p:cNvSpPr>
          <p:nvPr>
            <p:ph type="pic" sz="quarter" idx="150" hasCustomPrompt="1"/>
          </p:nvPr>
        </p:nvSpPr>
        <p:spPr>
          <a:xfrm>
            <a:off x="9144000" y="2033588"/>
            <a:ext cx="3048000" cy="2293258"/>
          </a:xfrm>
          <a:custGeom>
            <a:avLst/>
            <a:gdLst>
              <a:gd name="connsiteX0" fmla="*/ 0 w 3048000"/>
              <a:gd name="connsiteY0" fmla="*/ 0 h 2293258"/>
              <a:gd name="connsiteX1" fmla="*/ 3048000 w 3048000"/>
              <a:gd name="connsiteY1" fmla="*/ 0 h 2293258"/>
              <a:gd name="connsiteX2" fmla="*/ 3048000 w 3048000"/>
              <a:gd name="connsiteY2" fmla="*/ 2293258 h 2293258"/>
              <a:gd name="connsiteX3" fmla="*/ 0 w 3048000"/>
              <a:gd name="connsiteY3" fmla="*/ 2293258 h 2293258"/>
            </a:gdLst>
            <a:ahLst/>
            <a:cxnLst>
              <a:cxn ang="0">
                <a:pos x="connsiteX0" y="connsiteY0"/>
              </a:cxn>
              <a:cxn ang="0">
                <a:pos x="connsiteX1" y="connsiteY1"/>
              </a:cxn>
              <a:cxn ang="0">
                <a:pos x="connsiteX2" y="connsiteY2"/>
              </a:cxn>
              <a:cxn ang="0">
                <a:pos x="connsiteX3" y="connsiteY3"/>
              </a:cxn>
            </a:cxnLst>
            <a:rect l="l" t="t" r="r" b="b"/>
            <a:pathLst>
              <a:path w="3048000" h="2293258">
                <a:moveTo>
                  <a:pt x="0" y="0"/>
                </a:moveTo>
                <a:lnTo>
                  <a:pt x="3048000" y="0"/>
                </a:lnTo>
                <a:lnTo>
                  <a:pt x="3048000" y="2293258"/>
                </a:lnTo>
                <a:lnTo>
                  <a:pt x="0" y="2293258"/>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ADF3B4C2-0A0D-4779-80BE-334D55D72444}"/>
              </a:ext>
            </a:extLst>
          </p:cNvPr>
          <p:cNvSpPr>
            <a:spLocks noGrp="1"/>
          </p:cNvSpPr>
          <p:nvPr>
            <p:ph type="pic" sz="quarter" idx="149" hasCustomPrompt="1"/>
          </p:nvPr>
        </p:nvSpPr>
        <p:spPr>
          <a:xfrm>
            <a:off x="6096000" y="2037217"/>
            <a:ext cx="3048000" cy="2293258"/>
          </a:xfrm>
          <a:custGeom>
            <a:avLst/>
            <a:gdLst>
              <a:gd name="connsiteX0" fmla="*/ 0 w 3048000"/>
              <a:gd name="connsiteY0" fmla="*/ 0 h 2293258"/>
              <a:gd name="connsiteX1" fmla="*/ 3048000 w 3048000"/>
              <a:gd name="connsiteY1" fmla="*/ 0 h 2293258"/>
              <a:gd name="connsiteX2" fmla="*/ 3048000 w 3048000"/>
              <a:gd name="connsiteY2" fmla="*/ 2293258 h 2293258"/>
              <a:gd name="connsiteX3" fmla="*/ 0 w 3048000"/>
              <a:gd name="connsiteY3" fmla="*/ 2293258 h 2293258"/>
            </a:gdLst>
            <a:ahLst/>
            <a:cxnLst>
              <a:cxn ang="0">
                <a:pos x="connsiteX0" y="connsiteY0"/>
              </a:cxn>
              <a:cxn ang="0">
                <a:pos x="connsiteX1" y="connsiteY1"/>
              </a:cxn>
              <a:cxn ang="0">
                <a:pos x="connsiteX2" y="connsiteY2"/>
              </a:cxn>
              <a:cxn ang="0">
                <a:pos x="connsiteX3" y="connsiteY3"/>
              </a:cxn>
            </a:cxnLst>
            <a:rect l="l" t="t" r="r" b="b"/>
            <a:pathLst>
              <a:path w="3048000" h="2293258">
                <a:moveTo>
                  <a:pt x="0" y="0"/>
                </a:moveTo>
                <a:lnTo>
                  <a:pt x="3048000" y="0"/>
                </a:lnTo>
                <a:lnTo>
                  <a:pt x="3048000" y="2293258"/>
                </a:lnTo>
                <a:lnTo>
                  <a:pt x="0" y="2293258"/>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5AA9346B-5A1B-4FF0-9FFB-86190F8DE28F}"/>
              </a:ext>
            </a:extLst>
          </p:cNvPr>
          <p:cNvSpPr>
            <a:spLocks noGrp="1"/>
          </p:cNvSpPr>
          <p:nvPr>
            <p:ph type="pic" sz="quarter" idx="148" hasCustomPrompt="1"/>
          </p:nvPr>
        </p:nvSpPr>
        <p:spPr>
          <a:xfrm>
            <a:off x="3048000" y="2037217"/>
            <a:ext cx="3048000" cy="2293258"/>
          </a:xfrm>
          <a:custGeom>
            <a:avLst/>
            <a:gdLst>
              <a:gd name="connsiteX0" fmla="*/ 0 w 3048000"/>
              <a:gd name="connsiteY0" fmla="*/ 0 h 2293258"/>
              <a:gd name="connsiteX1" fmla="*/ 3048000 w 3048000"/>
              <a:gd name="connsiteY1" fmla="*/ 0 h 2293258"/>
              <a:gd name="connsiteX2" fmla="*/ 3048000 w 3048000"/>
              <a:gd name="connsiteY2" fmla="*/ 2293258 h 2293258"/>
              <a:gd name="connsiteX3" fmla="*/ 0 w 3048000"/>
              <a:gd name="connsiteY3" fmla="*/ 2293258 h 2293258"/>
            </a:gdLst>
            <a:ahLst/>
            <a:cxnLst>
              <a:cxn ang="0">
                <a:pos x="connsiteX0" y="connsiteY0"/>
              </a:cxn>
              <a:cxn ang="0">
                <a:pos x="connsiteX1" y="connsiteY1"/>
              </a:cxn>
              <a:cxn ang="0">
                <a:pos x="connsiteX2" y="connsiteY2"/>
              </a:cxn>
              <a:cxn ang="0">
                <a:pos x="connsiteX3" y="connsiteY3"/>
              </a:cxn>
            </a:cxnLst>
            <a:rect l="l" t="t" r="r" b="b"/>
            <a:pathLst>
              <a:path w="3048000" h="2293258">
                <a:moveTo>
                  <a:pt x="0" y="0"/>
                </a:moveTo>
                <a:lnTo>
                  <a:pt x="3048000" y="0"/>
                </a:lnTo>
                <a:lnTo>
                  <a:pt x="3048000" y="2293258"/>
                </a:lnTo>
                <a:lnTo>
                  <a:pt x="0" y="2293258"/>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817E62D3-0C5B-4F46-9DD2-7AF2C43C79D8}"/>
              </a:ext>
            </a:extLst>
          </p:cNvPr>
          <p:cNvSpPr>
            <a:spLocks noGrp="1"/>
          </p:cNvSpPr>
          <p:nvPr>
            <p:ph type="pic" sz="quarter" idx="147" hasCustomPrompt="1"/>
          </p:nvPr>
        </p:nvSpPr>
        <p:spPr>
          <a:xfrm>
            <a:off x="0" y="2033588"/>
            <a:ext cx="3048000" cy="2293258"/>
          </a:xfrm>
          <a:custGeom>
            <a:avLst/>
            <a:gdLst>
              <a:gd name="connsiteX0" fmla="*/ 0 w 3048000"/>
              <a:gd name="connsiteY0" fmla="*/ 0 h 2293258"/>
              <a:gd name="connsiteX1" fmla="*/ 3048000 w 3048000"/>
              <a:gd name="connsiteY1" fmla="*/ 0 h 2293258"/>
              <a:gd name="connsiteX2" fmla="*/ 3048000 w 3048000"/>
              <a:gd name="connsiteY2" fmla="*/ 2293258 h 2293258"/>
              <a:gd name="connsiteX3" fmla="*/ 0 w 3048000"/>
              <a:gd name="connsiteY3" fmla="*/ 2293258 h 2293258"/>
            </a:gdLst>
            <a:ahLst/>
            <a:cxnLst>
              <a:cxn ang="0">
                <a:pos x="connsiteX0" y="connsiteY0"/>
              </a:cxn>
              <a:cxn ang="0">
                <a:pos x="connsiteX1" y="connsiteY1"/>
              </a:cxn>
              <a:cxn ang="0">
                <a:pos x="connsiteX2" y="connsiteY2"/>
              </a:cxn>
              <a:cxn ang="0">
                <a:pos x="connsiteX3" y="connsiteY3"/>
              </a:cxn>
            </a:cxnLst>
            <a:rect l="l" t="t" r="r" b="b"/>
            <a:pathLst>
              <a:path w="3048000" h="2293258">
                <a:moveTo>
                  <a:pt x="0" y="0"/>
                </a:moveTo>
                <a:lnTo>
                  <a:pt x="3048000" y="0"/>
                </a:lnTo>
                <a:lnTo>
                  <a:pt x="3048000" y="2293258"/>
                </a:lnTo>
                <a:lnTo>
                  <a:pt x="0" y="2293258"/>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CA0D1B57-9E24-4D78-BBFA-B0607F942D47}"/>
              </a:ext>
            </a:extLst>
          </p:cNvPr>
          <p:cNvSpPr>
            <a:spLocks noGrp="1"/>
          </p:cNvSpPr>
          <p:nvPr>
            <p:ph type="pic" sz="quarter" idx="146" hasCustomPrompt="1"/>
          </p:nvPr>
        </p:nvSpPr>
        <p:spPr>
          <a:xfrm>
            <a:off x="0" y="4326846"/>
            <a:ext cx="12192000" cy="2531154"/>
          </a:xfrm>
          <a:custGeom>
            <a:avLst/>
            <a:gdLst>
              <a:gd name="connsiteX0" fmla="*/ 0 w 12192000"/>
              <a:gd name="connsiteY0" fmla="*/ 0 h 2531154"/>
              <a:gd name="connsiteX1" fmla="*/ 12192000 w 12192000"/>
              <a:gd name="connsiteY1" fmla="*/ 0 h 2531154"/>
              <a:gd name="connsiteX2" fmla="*/ 12192000 w 12192000"/>
              <a:gd name="connsiteY2" fmla="*/ 2531154 h 2531154"/>
              <a:gd name="connsiteX3" fmla="*/ 0 w 12192000"/>
              <a:gd name="connsiteY3" fmla="*/ 2531154 h 2531154"/>
            </a:gdLst>
            <a:ahLst/>
            <a:cxnLst>
              <a:cxn ang="0">
                <a:pos x="connsiteX0" y="connsiteY0"/>
              </a:cxn>
              <a:cxn ang="0">
                <a:pos x="connsiteX1" y="connsiteY1"/>
              </a:cxn>
              <a:cxn ang="0">
                <a:pos x="connsiteX2" y="connsiteY2"/>
              </a:cxn>
              <a:cxn ang="0">
                <a:pos x="connsiteX3" y="connsiteY3"/>
              </a:cxn>
            </a:cxnLst>
            <a:rect l="l" t="t" r="r" b="b"/>
            <a:pathLst>
              <a:path w="12192000" h="2531154">
                <a:moveTo>
                  <a:pt x="0" y="0"/>
                </a:moveTo>
                <a:lnTo>
                  <a:pt x="12192000" y="0"/>
                </a:lnTo>
                <a:lnTo>
                  <a:pt x="12192000" y="2531154"/>
                </a:lnTo>
                <a:lnTo>
                  <a:pt x="0" y="253115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7048837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117" r:id="rId7"/>
    <p:sldLayoutId id="2147484127" r:id="rId8"/>
    <p:sldLayoutId id="2147484128" r:id="rId9"/>
    <p:sldLayoutId id="2147484129" r:id="rId10"/>
    <p:sldLayoutId id="2147484130" r:id="rId11"/>
    <p:sldLayoutId id="2147484131" r:id="rId12"/>
    <p:sldLayoutId id="2147484132" r:id="rId13"/>
    <p:sldLayoutId id="2147484133" r:id="rId14"/>
    <p:sldLayoutId id="2147484134" r:id="rId15"/>
    <p:sldLayoutId id="2147484135" r:id="rId16"/>
    <p:sldLayoutId id="2147484136" r:id="rId17"/>
    <p:sldLayoutId id="2147484137" r:id="rId18"/>
    <p:sldLayoutId id="2147484138" r:id="rId19"/>
    <p:sldLayoutId id="2147484139" r:id="rId20"/>
    <p:sldLayoutId id="2147484140" r:id="rId21"/>
    <p:sldLayoutId id="2147484141" r:id="rId22"/>
    <p:sldLayoutId id="2147484142" r:id="rId23"/>
    <p:sldLayoutId id="2147484143" r:id="rId24"/>
    <p:sldLayoutId id="2147484144" r:id="rId25"/>
    <p:sldLayoutId id="2147484145" r:id="rId26"/>
    <p:sldLayoutId id="2147484146" r:id="rId27"/>
    <p:sldLayoutId id="2147484147" r:id="rId28"/>
    <p:sldLayoutId id="2147484148" r:id="rId29"/>
    <p:sldLayoutId id="2147484149" r:id="rId30"/>
    <p:sldLayoutId id="2147484150" r:id="rId31"/>
    <p:sldLayoutId id="2147484151" r:id="rId32"/>
    <p:sldLayoutId id="2147484152" r:id="rId33"/>
    <p:sldLayoutId id="2147484153" r:id="rId34"/>
    <p:sldLayoutId id="2147484154" r:id="rId35"/>
    <p:sldLayoutId id="2147484155" r:id="rId36"/>
    <p:sldLayoutId id="2147484156" r:id="rId37"/>
    <p:sldLayoutId id="2147484157" r:id="rId38"/>
    <p:sldLayoutId id="2147484158" r:id="rId39"/>
    <p:sldLayoutId id="2147484159" r:id="rId40"/>
    <p:sldLayoutId id="2147484160" r:id="rId41"/>
    <p:sldLayoutId id="2147484161" r:id="rId42"/>
    <p:sldLayoutId id="2147484162" r:id="rId43"/>
    <p:sldLayoutId id="2147484163" r:id="rId44"/>
    <p:sldLayoutId id="2147484164" r:id="rId45"/>
    <p:sldLayoutId id="2147484165" r:id="rId46"/>
    <p:sldLayoutId id="2147484166" r:id="rId47"/>
    <p:sldLayoutId id="2147484167" r:id="rId48"/>
    <p:sldLayoutId id="2147484168" r:id="rId49"/>
    <p:sldLayoutId id="2147484169" r:id="rId50"/>
    <p:sldLayoutId id="2147484170" r:id="rId51"/>
    <p:sldLayoutId id="2147484171" r:id="rId52"/>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27.xml"/><Relationship Id="rId6" Type="http://schemas.openxmlformats.org/officeDocument/2006/relationships/image" Target="../media/image44.png"/><Relationship Id="rId5" Type="http://schemas.microsoft.com/office/2014/relationships/chartEx" Target="../charts/chartEx1.xml"/><Relationship Id="rId4" Type="http://schemas.openxmlformats.org/officeDocument/2006/relationships/chart" Target="../charts/chart3.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47.xml"/><Relationship Id="rId6" Type="http://schemas.openxmlformats.org/officeDocument/2006/relationships/chart" Target="../charts/chart7.xml"/><Relationship Id="rId5" Type="http://schemas.openxmlformats.org/officeDocument/2006/relationships/chart" Target="../charts/chart6.xml"/><Relationship Id="rId4" Type="http://schemas.openxmlformats.org/officeDocument/2006/relationships/chart" Target="../charts/char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4.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pic>
        <p:nvPicPr>
          <p:cNvPr id="3" name="Picture 2">
            <a:extLst>
              <a:ext uri="{FF2B5EF4-FFF2-40B4-BE49-F238E27FC236}">
                <a16:creationId xmlns:a16="http://schemas.microsoft.com/office/drawing/2014/main" id="{A14862B8-4D4A-46B7-B390-8D762760D6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normAutofit/>
          </a:bodyPr>
          <a:lstStyle/>
          <a:p>
            <a:r>
              <a:rPr lang="en-US" sz="4000" b="1" dirty="0"/>
              <a:t>Our</a:t>
            </a:r>
            <a:r>
              <a:rPr lang="en-US" sz="4000" dirty="0"/>
              <a:t> </a:t>
            </a:r>
            <a:r>
              <a:rPr lang="en-US" sz="4000" b="1" dirty="0"/>
              <a:t>Team</a:t>
            </a:r>
          </a:p>
        </p:txBody>
      </p:sp>
      <p:sp>
        <p:nvSpPr>
          <p:cNvPr id="10" name="Subtitle 9">
            <a:extLst>
              <a:ext uri="{FF2B5EF4-FFF2-40B4-BE49-F238E27FC236}">
                <a16:creationId xmlns:a16="http://schemas.microsoft.com/office/drawing/2014/main" id="{6B750647-4D80-4547-9BCD-7F75B13D3921}"/>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19" name="TextBox 18">
            <a:extLst>
              <a:ext uri="{FF2B5EF4-FFF2-40B4-BE49-F238E27FC236}">
                <a16:creationId xmlns:a16="http://schemas.microsoft.com/office/drawing/2014/main" id="{9AD7FBB1-F724-4DD4-BFA3-2068CB5D21A3}"/>
              </a:ext>
            </a:extLst>
          </p:cNvPr>
          <p:cNvSpPr txBox="1"/>
          <p:nvPr/>
        </p:nvSpPr>
        <p:spPr>
          <a:xfrm>
            <a:off x="862829" y="3766445"/>
            <a:ext cx="1865722" cy="348813"/>
          </a:xfrm>
          <a:prstGeom prst="rect">
            <a:avLst/>
          </a:prstGeom>
          <a:noFill/>
        </p:spPr>
        <p:txBody>
          <a:bodyPr wrap="square" rtlCol="0">
            <a:spAutoFit/>
          </a:bodyPr>
          <a:lstStyle/>
          <a:p>
            <a:pPr>
              <a:lnSpc>
                <a:spcPts val="2000"/>
              </a:lnSpc>
            </a:pPr>
            <a:r>
              <a:rPr lang="en-US" sz="2000" b="1" dirty="0">
                <a:latin typeface="Lato" panose="020F0502020204030203" pitchFamily="34" charset="0"/>
                <a:ea typeface="Lato" panose="020F0502020204030203" pitchFamily="34" charset="0"/>
                <a:cs typeface="Lato" panose="020F0502020204030203" pitchFamily="34" charset="0"/>
              </a:rPr>
              <a:t>David </a:t>
            </a:r>
            <a:r>
              <a:rPr lang="en-US" sz="2000" b="1" dirty="0" err="1">
                <a:latin typeface="Lato" panose="020F0502020204030203" pitchFamily="34" charset="0"/>
                <a:ea typeface="Lato" panose="020F0502020204030203" pitchFamily="34" charset="0"/>
                <a:cs typeface="Lato" panose="020F0502020204030203" pitchFamily="34" charset="0"/>
              </a:rPr>
              <a:t>Jame</a:t>
            </a:r>
            <a:endParaRPr lang="en-US" sz="2000" b="1" dirty="0">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a16="http://schemas.microsoft.com/office/drawing/2014/main" id="{59D5C0C4-5A4D-4F6C-966D-153AB4BE2417}"/>
              </a:ext>
            </a:extLst>
          </p:cNvPr>
          <p:cNvSpPr txBox="1"/>
          <p:nvPr/>
        </p:nvSpPr>
        <p:spPr>
          <a:xfrm>
            <a:off x="3639200" y="3766445"/>
            <a:ext cx="1865722" cy="348813"/>
          </a:xfrm>
          <a:prstGeom prst="rect">
            <a:avLst/>
          </a:prstGeom>
          <a:noFill/>
        </p:spPr>
        <p:txBody>
          <a:bodyPr wrap="square" rtlCol="0">
            <a:spAutoFit/>
          </a:bodyPr>
          <a:lstStyle/>
          <a:p>
            <a:pPr>
              <a:lnSpc>
                <a:spcPts val="2000"/>
              </a:lnSpc>
            </a:pPr>
            <a:r>
              <a:rPr lang="en-US" sz="2000" b="1" dirty="0" err="1">
                <a:latin typeface="Lato" panose="020F0502020204030203" pitchFamily="34" charset="0"/>
                <a:ea typeface="Lato" panose="020F0502020204030203" pitchFamily="34" charset="0"/>
                <a:cs typeface="Lato" panose="020F0502020204030203" pitchFamily="34" charset="0"/>
              </a:rPr>
              <a:t>Selela</a:t>
            </a:r>
            <a:r>
              <a:rPr lang="en-US" sz="2000" b="1" dirty="0">
                <a:latin typeface="Lato" panose="020F0502020204030203" pitchFamily="34" charset="0"/>
                <a:ea typeface="Lato" panose="020F0502020204030203" pitchFamily="34" charset="0"/>
                <a:cs typeface="Lato" panose="020F0502020204030203" pitchFamily="34" charset="0"/>
              </a:rPr>
              <a:t> Gomez</a:t>
            </a:r>
          </a:p>
        </p:txBody>
      </p:sp>
      <p:sp>
        <p:nvSpPr>
          <p:cNvPr id="23" name="TextBox 22">
            <a:extLst>
              <a:ext uri="{FF2B5EF4-FFF2-40B4-BE49-F238E27FC236}">
                <a16:creationId xmlns:a16="http://schemas.microsoft.com/office/drawing/2014/main" id="{8A487996-F1C9-4E67-9A11-8BDBE7322AB5}"/>
              </a:ext>
            </a:extLst>
          </p:cNvPr>
          <p:cNvSpPr txBox="1"/>
          <p:nvPr/>
        </p:nvSpPr>
        <p:spPr>
          <a:xfrm>
            <a:off x="6415571" y="3766445"/>
            <a:ext cx="1865722" cy="348813"/>
          </a:xfrm>
          <a:prstGeom prst="rect">
            <a:avLst/>
          </a:prstGeom>
          <a:noFill/>
        </p:spPr>
        <p:txBody>
          <a:bodyPr wrap="square" rtlCol="0">
            <a:spAutoFit/>
          </a:bodyPr>
          <a:lstStyle/>
          <a:p>
            <a:pPr>
              <a:lnSpc>
                <a:spcPts val="2000"/>
              </a:lnSpc>
            </a:pPr>
            <a:r>
              <a:rPr lang="en-US" sz="2000" b="1" dirty="0">
                <a:latin typeface="Lato" panose="020F0502020204030203" pitchFamily="34" charset="0"/>
                <a:ea typeface="Lato" panose="020F0502020204030203" pitchFamily="34" charset="0"/>
                <a:cs typeface="Lato" panose="020F0502020204030203" pitchFamily="34" charset="0"/>
              </a:rPr>
              <a:t>David </a:t>
            </a:r>
            <a:r>
              <a:rPr lang="en-US" sz="2000" b="1" dirty="0" err="1">
                <a:latin typeface="Lato" panose="020F0502020204030203" pitchFamily="34" charset="0"/>
                <a:ea typeface="Lato" panose="020F0502020204030203" pitchFamily="34" charset="0"/>
                <a:cs typeface="Lato" panose="020F0502020204030203" pitchFamily="34" charset="0"/>
              </a:rPr>
              <a:t>Jame</a:t>
            </a:r>
            <a:endParaRPr lang="en-US" sz="2000" b="1" dirty="0">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a16="http://schemas.microsoft.com/office/drawing/2014/main" id="{D7EB9A6E-1046-42A0-A112-51A3F7FE302D}"/>
              </a:ext>
            </a:extLst>
          </p:cNvPr>
          <p:cNvSpPr txBox="1"/>
          <p:nvPr/>
        </p:nvSpPr>
        <p:spPr>
          <a:xfrm>
            <a:off x="9191942" y="3766445"/>
            <a:ext cx="1865722" cy="348813"/>
          </a:xfrm>
          <a:prstGeom prst="rect">
            <a:avLst/>
          </a:prstGeom>
          <a:noFill/>
        </p:spPr>
        <p:txBody>
          <a:bodyPr wrap="square" rtlCol="0">
            <a:spAutoFit/>
          </a:bodyPr>
          <a:lstStyle/>
          <a:p>
            <a:pPr>
              <a:lnSpc>
                <a:spcPts val="2000"/>
              </a:lnSpc>
            </a:pPr>
            <a:r>
              <a:rPr lang="en-US" sz="2000" b="1" dirty="0" err="1">
                <a:latin typeface="Lato" panose="020F0502020204030203" pitchFamily="34" charset="0"/>
                <a:ea typeface="Lato" panose="020F0502020204030203" pitchFamily="34" charset="0"/>
                <a:cs typeface="Lato" panose="020F0502020204030203" pitchFamily="34" charset="0"/>
              </a:rPr>
              <a:t>Selela</a:t>
            </a:r>
            <a:r>
              <a:rPr lang="en-US" sz="2000" b="1" dirty="0">
                <a:latin typeface="Lato" panose="020F0502020204030203" pitchFamily="34" charset="0"/>
                <a:ea typeface="Lato" panose="020F0502020204030203" pitchFamily="34" charset="0"/>
                <a:cs typeface="Lato" panose="020F0502020204030203" pitchFamily="34" charset="0"/>
              </a:rPr>
              <a:t> Gomez</a:t>
            </a:r>
          </a:p>
        </p:txBody>
      </p:sp>
      <p:sp>
        <p:nvSpPr>
          <p:cNvPr id="25" name="TextBox 24">
            <a:extLst>
              <a:ext uri="{FF2B5EF4-FFF2-40B4-BE49-F238E27FC236}">
                <a16:creationId xmlns:a16="http://schemas.microsoft.com/office/drawing/2014/main" id="{7421A17B-BAB6-4C26-AC80-A5DF7EE4FEC7}"/>
              </a:ext>
            </a:extLst>
          </p:cNvPr>
          <p:cNvSpPr txBox="1"/>
          <p:nvPr/>
        </p:nvSpPr>
        <p:spPr>
          <a:xfrm>
            <a:off x="838200" y="6071730"/>
            <a:ext cx="1865722" cy="348813"/>
          </a:xfrm>
          <a:prstGeom prst="rect">
            <a:avLst/>
          </a:prstGeom>
          <a:noFill/>
        </p:spPr>
        <p:txBody>
          <a:bodyPr wrap="square" rtlCol="0">
            <a:spAutoFit/>
          </a:bodyPr>
          <a:lstStyle/>
          <a:p>
            <a:pPr>
              <a:lnSpc>
                <a:spcPts val="2000"/>
              </a:lnSpc>
            </a:pPr>
            <a:r>
              <a:rPr lang="en-US" sz="2000" b="1" dirty="0">
                <a:latin typeface="Lato" panose="020F0502020204030203" pitchFamily="34" charset="0"/>
                <a:ea typeface="Lato" panose="020F0502020204030203" pitchFamily="34" charset="0"/>
                <a:cs typeface="Lato" panose="020F0502020204030203" pitchFamily="34" charset="0"/>
              </a:rPr>
              <a:t>David </a:t>
            </a:r>
            <a:r>
              <a:rPr lang="en-US" sz="2000" b="1" dirty="0" err="1">
                <a:latin typeface="Lato" panose="020F0502020204030203" pitchFamily="34" charset="0"/>
                <a:ea typeface="Lato" panose="020F0502020204030203" pitchFamily="34" charset="0"/>
                <a:cs typeface="Lato" panose="020F0502020204030203" pitchFamily="34" charset="0"/>
              </a:rPr>
              <a:t>Jame</a:t>
            </a:r>
            <a:endParaRPr lang="en-US" sz="2000" b="1" dirty="0">
              <a:latin typeface="Lato" panose="020F0502020204030203" pitchFamily="34" charset="0"/>
              <a:ea typeface="Lato" panose="020F0502020204030203" pitchFamily="34" charset="0"/>
              <a:cs typeface="Lato" panose="020F0502020204030203" pitchFamily="34" charset="0"/>
            </a:endParaRPr>
          </a:p>
        </p:txBody>
      </p:sp>
      <p:sp>
        <p:nvSpPr>
          <p:cNvPr id="26" name="TextBox 25">
            <a:extLst>
              <a:ext uri="{FF2B5EF4-FFF2-40B4-BE49-F238E27FC236}">
                <a16:creationId xmlns:a16="http://schemas.microsoft.com/office/drawing/2014/main" id="{F7FC2853-81A5-4A3A-A419-19335F0AB27B}"/>
              </a:ext>
            </a:extLst>
          </p:cNvPr>
          <p:cNvSpPr txBox="1"/>
          <p:nvPr/>
        </p:nvSpPr>
        <p:spPr>
          <a:xfrm>
            <a:off x="3614571" y="6071730"/>
            <a:ext cx="1865722" cy="348813"/>
          </a:xfrm>
          <a:prstGeom prst="rect">
            <a:avLst/>
          </a:prstGeom>
          <a:noFill/>
        </p:spPr>
        <p:txBody>
          <a:bodyPr wrap="square" rtlCol="0">
            <a:spAutoFit/>
          </a:bodyPr>
          <a:lstStyle/>
          <a:p>
            <a:pPr>
              <a:lnSpc>
                <a:spcPts val="2000"/>
              </a:lnSpc>
            </a:pPr>
            <a:r>
              <a:rPr lang="en-US" sz="2000" b="1" dirty="0" err="1">
                <a:latin typeface="Lato" panose="020F0502020204030203" pitchFamily="34" charset="0"/>
                <a:ea typeface="Lato" panose="020F0502020204030203" pitchFamily="34" charset="0"/>
                <a:cs typeface="Lato" panose="020F0502020204030203" pitchFamily="34" charset="0"/>
              </a:rPr>
              <a:t>Selela</a:t>
            </a:r>
            <a:r>
              <a:rPr lang="en-US" sz="2000" b="1" dirty="0">
                <a:latin typeface="Lato" panose="020F0502020204030203" pitchFamily="34" charset="0"/>
                <a:ea typeface="Lato" panose="020F0502020204030203" pitchFamily="34" charset="0"/>
                <a:cs typeface="Lato" panose="020F0502020204030203" pitchFamily="34" charset="0"/>
              </a:rPr>
              <a:t> Gomez</a:t>
            </a:r>
          </a:p>
        </p:txBody>
      </p:sp>
      <p:sp>
        <p:nvSpPr>
          <p:cNvPr id="27" name="TextBox 26">
            <a:extLst>
              <a:ext uri="{FF2B5EF4-FFF2-40B4-BE49-F238E27FC236}">
                <a16:creationId xmlns:a16="http://schemas.microsoft.com/office/drawing/2014/main" id="{2A598CD9-31BA-4DD3-9BBF-5436C50E050F}"/>
              </a:ext>
            </a:extLst>
          </p:cNvPr>
          <p:cNvSpPr txBox="1"/>
          <p:nvPr/>
        </p:nvSpPr>
        <p:spPr>
          <a:xfrm>
            <a:off x="6390942" y="6071730"/>
            <a:ext cx="1865722" cy="348813"/>
          </a:xfrm>
          <a:prstGeom prst="rect">
            <a:avLst/>
          </a:prstGeom>
          <a:noFill/>
        </p:spPr>
        <p:txBody>
          <a:bodyPr wrap="square" rtlCol="0">
            <a:spAutoFit/>
          </a:bodyPr>
          <a:lstStyle/>
          <a:p>
            <a:pPr>
              <a:lnSpc>
                <a:spcPts val="2000"/>
              </a:lnSpc>
            </a:pPr>
            <a:r>
              <a:rPr lang="en-US" sz="2000" b="1" dirty="0">
                <a:latin typeface="Lato" panose="020F0502020204030203" pitchFamily="34" charset="0"/>
                <a:ea typeface="Lato" panose="020F0502020204030203" pitchFamily="34" charset="0"/>
                <a:cs typeface="Lato" panose="020F0502020204030203" pitchFamily="34" charset="0"/>
              </a:rPr>
              <a:t>David </a:t>
            </a:r>
            <a:r>
              <a:rPr lang="en-US" sz="2000" b="1" dirty="0" err="1">
                <a:latin typeface="Lato" panose="020F0502020204030203" pitchFamily="34" charset="0"/>
                <a:ea typeface="Lato" panose="020F0502020204030203" pitchFamily="34" charset="0"/>
                <a:cs typeface="Lato" panose="020F0502020204030203" pitchFamily="34" charset="0"/>
              </a:rPr>
              <a:t>Jame</a:t>
            </a:r>
            <a:endParaRPr lang="en-US" sz="2000" b="1" dirty="0">
              <a:latin typeface="Lato" panose="020F0502020204030203" pitchFamily="34" charset="0"/>
              <a:ea typeface="Lato" panose="020F0502020204030203" pitchFamily="34" charset="0"/>
              <a:cs typeface="Lato" panose="020F0502020204030203" pitchFamily="34" charset="0"/>
            </a:endParaRPr>
          </a:p>
        </p:txBody>
      </p:sp>
      <p:sp>
        <p:nvSpPr>
          <p:cNvPr id="28" name="TextBox 27">
            <a:extLst>
              <a:ext uri="{FF2B5EF4-FFF2-40B4-BE49-F238E27FC236}">
                <a16:creationId xmlns:a16="http://schemas.microsoft.com/office/drawing/2014/main" id="{CCE33ECD-DE0E-4B3F-8730-3890C71DBA82}"/>
              </a:ext>
            </a:extLst>
          </p:cNvPr>
          <p:cNvSpPr txBox="1"/>
          <p:nvPr/>
        </p:nvSpPr>
        <p:spPr>
          <a:xfrm>
            <a:off x="9167313" y="6071730"/>
            <a:ext cx="1865722" cy="348813"/>
          </a:xfrm>
          <a:prstGeom prst="rect">
            <a:avLst/>
          </a:prstGeom>
          <a:noFill/>
        </p:spPr>
        <p:txBody>
          <a:bodyPr wrap="square" rtlCol="0">
            <a:spAutoFit/>
          </a:bodyPr>
          <a:lstStyle/>
          <a:p>
            <a:pPr>
              <a:lnSpc>
                <a:spcPts val="2000"/>
              </a:lnSpc>
            </a:pPr>
            <a:r>
              <a:rPr lang="en-US" sz="2000" b="1" dirty="0" err="1">
                <a:latin typeface="Lato" panose="020F0502020204030203" pitchFamily="34" charset="0"/>
                <a:ea typeface="Lato" panose="020F0502020204030203" pitchFamily="34" charset="0"/>
                <a:cs typeface="Lato" panose="020F0502020204030203" pitchFamily="34" charset="0"/>
              </a:rPr>
              <a:t>Selela</a:t>
            </a:r>
            <a:r>
              <a:rPr lang="en-US" sz="2000" b="1" dirty="0">
                <a:latin typeface="Lato" panose="020F0502020204030203" pitchFamily="34" charset="0"/>
                <a:ea typeface="Lato" panose="020F0502020204030203" pitchFamily="34" charset="0"/>
                <a:cs typeface="Lato" panose="020F0502020204030203" pitchFamily="34" charset="0"/>
              </a:rPr>
              <a:t> Gomez</a:t>
            </a:r>
          </a:p>
        </p:txBody>
      </p:sp>
      <p:sp>
        <p:nvSpPr>
          <p:cNvPr id="3" name="Picture Placeholder 2">
            <a:extLst>
              <a:ext uri="{FF2B5EF4-FFF2-40B4-BE49-F238E27FC236}">
                <a16:creationId xmlns:a16="http://schemas.microsoft.com/office/drawing/2014/main" id="{B3EE4D73-20E5-4EFE-991B-41FA2DFB8408}"/>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314545F6-A99A-4E7F-8CBF-0BA08BB52A37}"/>
              </a:ext>
            </a:extLst>
          </p:cNvPr>
          <p:cNvSpPr>
            <a:spLocks noGrp="1"/>
          </p:cNvSpPr>
          <p:nvPr>
            <p:ph type="pic" sz="quarter" idx="160"/>
          </p:nvPr>
        </p:nvSpPr>
        <p:spPr/>
      </p:sp>
      <p:sp>
        <p:nvSpPr>
          <p:cNvPr id="7" name="Picture Placeholder 6">
            <a:extLst>
              <a:ext uri="{FF2B5EF4-FFF2-40B4-BE49-F238E27FC236}">
                <a16:creationId xmlns:a16="http://schemas.microsoft.com/office/drawing/2014/main" id="{881084A2-098A-4121-83F8-CF24566F9ABF}"/>
              </a:ext>
            </a:extLst>
          </p:cNvPr>
          <p:cNvSpPr>
            <a:spLocks noGrp="1"/>
          </p:cNvSpPr>
          <p:nvPr>
            <p:ph type="pic" sz="quarter" idx="162"/>
          </p:nvPr>
        </p:nvSpPr>
        <p:spPr/>
      </p:sp>
      <p:sp>
        <p:nvSpPr>
          <p:cNvPr id="9" name="Picture Placeholder 8">
            <a:extLst>
              <a:ext uri="{FF2B5EF4-FFF2-40B4-BE49-F238E27FC236}">
                <a16:creationId xmlns:a16="http://schemas.microsoft.com/office/drawing/2014/main" id="{4C447013-B079-436D-93ED-E868CBED5E26}"/>
              </a:ext>
            </a:extLst>
          </p:cNvPr>
          <p:cNvSpPr>
            <a:spLocks noGrp="1"/>
          </p:cNvSpPr>
          <p:nvPr>
            <p:ph type="pic" sz="quarter" idx="159"/>
          </p:nvPr>
        </p:nvSpPr>
        <p:spPr/>
      </p:sp>
      <p:sp>
        <p:nvSpPr>
          <p:cNvPr id="12" name="Picture Placeholder 11">
            <a:extLst>
              <a:ext uri="{FF2B5EF4-FFF2-40B4-BE49-F238E27FC236}">
                <a16:creationId xmlns:a16="http://schemas.microsoft.com/office/drawing/2014/main" id="{F9479585-EA76-4A44-8CB1-0DC00B990593}"/>
              </a:ext>
            </a:extLst>
          </p:cNvPr>
          <p:cNvSpPr>
            <a:spLocks noGrp="1"/>
          </p:cNvSpPr>
          <p:nvPr>
            <p:ph type="pic" sz="quarter" idx="165"/>
          </p:nvPr>
        </p:nvSpPr>
        <p:spPr/>
      </p:sp>
      <p:sp>
        <p:nvSpPr>
          <p:cNvPr id="14" name="Picture Placeholder 13">
            <a:extLst>
              <a:ext uri="{FF2B5EF4-FFF2-40B4-BE49-F238E27FC236}">
                <a16:creationId xmlns:a16="http://schemas.microsoft.com/office/drawing/2014/main" id="{ED5680BB-AE34-46C4-A850-DA5D1DFBD9E7}"/>
              </a:ext>
            </a:extLst>
          </p:cNvPr>
          <p:cNvSpPr>
            <a:spLocks noGrp="1"/>
          </p:cNvSpPr>
          <p:nvPr>
            <p:ph type="pic" sz="quarter" idx="164"/>
          </p:nvPr>
        </p:nvSpPr>
        <p:spPr/>
      </p:sp>
      <p:sp>
        <p:nvSpPr>
          <p:cNvPr id="16" name="Picture Placeholder 15">
            <a:extLst>
              <a:ext uri="{FF2B5EF4-FFF2-40B4-BE49-F238E27FC236}">
                <a16:creationId xmlns:a16="http://schemas.microsoft.com/office/drawing/2014/main" id="{A7A93ADF-5696-46C6-9110-4156AACCE52D}"/>
              </a:ext>
            </a:extLst>
          </p:cNvPr>
          <p:cNvSpPr>
            <a:spLocks noGrp="1"/>
          </p:cNvSpPr>
          <p:nvPr>
            <p:ph type="pic" sz="quarter" idx="163"/>
          </p:nvPr>
        </p:nvSpPr>
        <p:spPr/>
      </p:sp>
      <p:sp>
        <p:nvSpPr>
          <p:cNvPr id="22" name="Picture Placeholder 21">
            <a:extLst>
              <a:ext uri="{FF2B5EF4-FFF2-40B4-BE49-F238E27FC236}">
                <a16:creationId xmlns:a16="http://schemas.microsoft.com/office/drawing/2014/main" id="{8F1C45FB-6F50-419E-971A-A55FDE0D9EB9}"/>
              </a:ext>
            </a:extLst>
          </p:cNvPr>
          <p:cNvSpPr>
            <a:spLocks noGrp="1"/>
          </p:cNvSpPr>
          <p:nvPr>
            <p:ph type="pic" sz="quarter" idx="161"/>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sz="4000" b="1" dirty="0"/>
              <a:t>Our </a:t>
            </a:r>
            <a:r>
              <a:rPr lang="en-US" sz="4000" b="1" dirty="0" err="1"/>
              <a:t>Portfolilo</a:t>
            </a:r>
            <a:endParaRPr lang="en-US" sz="4000" b="1" dirty="0"/>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 name="Picture Placeholder 2">
            <a:extLst>
              <a:ext uri="{FF2B5EF4-FFF2-40B4-BE49-F238E27FC236}">
                <a16:creationId xmlns:a16="http://schemas.microsoft.com/office/drawing/2014/main" id="{F4EE7DEA-78CD-4780-8ED5-C51DCAB65D85}"/>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EBA915B2-A7A9-4315-A4FC-E0CFEC67DC03}"/>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67F9FD7D-347B-4BF4-B68A-AD8305AAFB47}"/>
              </a:ext>
            </a:extLst>
          </p:cNvPr>
          <p:cNvSpPr>
            <a:spLocks noGrp="1"/>
          </p:cNvSpPr>
          <p:nvPr>
            <p:ph type="pic" sz="quarter" idx="161"/>
          </p:nvPr>
        </p:nvSpPr>
        <p:spPr/>
      </p:sp>
      <p:sp>
        <p:nvSpPr>
          <p:cNvPr id="11" name="Picture Placeholder 10">
            <a:extLst>
              <a:ext uri="{FF2B5EF4-FFF2-40B4-BE49-F238E27FC236}">
                <a16:creationId xmlns:a16="http://schemas.microsoft.com/office/drawing/2014/main" id="{1900233B-CA6D-49CE-BA7A-83DC034FFE2B}"/>
              </a:ext>
            </a:extLst>
          </p:cNvPr>
          <p:cNvSpPr>
            <a:spLocks noGrp="1"/>
          </p:cNvSpPr>
          <p:nvPr>
            <p:ph type="pic" sz="quarter" idx="160"/>
          </p:nvPr>
        </p:nvSpPr>
        <p:spPr/>
      </p:sp>
      <p:sp>
        <p:nvSpPr>
          <p:cNvPr id="13" name="Picture Placeholder 12">
            <a:extLst>
              <a:ext uri="{FF2B5EF4-FFF2-40B4-BE49-F238E27FC236}">
                <a16:creationId xmlns:a16="http://schemas.microsoft.com/office/drawing/2014/main" id="{9310D380-BF2B-4CE1-AF3E-FC42E71AB1CF}"/>
              </a:ext>
            </a:extLst>
          </p:cNvPr>
          <p:cNvSpPr>
            <a:spLocks noGrp="1"/>
          </p:cNvSpPr>
          <p:nvPr>
            <p:ph type="pic" sz="quarter" idx="162"/>
          </p:nvPr>
        </p:nvSpPr>
        <p:spPr/>
      </p:sp>
    </p:spTree>
    <p:extLst>
      <p:ext uri="{BB962C8B-B14F-4D97-AF65-F5344CB8AC3E}">
        <p14:creationId xmlns:p14="http://schemas.microsoft.com/office/powerpoint/2010/main" val="3138097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6" name="Title 5">
            <a:extLst>
              <a:ext uri="{FF2B5EF4-FFF2-40B4-BE49-F238E27FC236}">
                <a16:creationId xmlns:a16="http://schemas.microsoft.com/office/drawing/2014/main" id="{3E87D337-C45A-4C48-A38F-821164639C44}"/>
              </a:ext>
            </a:extLst>
          </p:cNvPr>
          <p:cNvSpPr>
            <a:spLocks noGrp="1"/>
          </p:cNvSpPr>
          <p:nvPr>
            <p:ph type="title" idx="4294967295"/>
          </p:nvPr>
        </p:nvSpPr>
        <p:spPr>
          <a:xfrm>
            <a:off x="838200" y="481013"/>
            <a:ext cx="10515600" cy="679450"/>
          </a:xfrm>
        </p:spPr>
        <p:txBody>
          <a:bodyPr>
            <a:normAutofit/>
          </a:bodyPr>
          <a:lstStyle/>
          <a:p>
            <a:r>
              <a:rPr lang="en-US" sz="4000" b="1" dirty="0"/>
              <a:t>Our Portfolio</a:t>
            </a:r>
          </a:p>
        </p:txBody>
      </p:sp>
      <p:sp>
        <p:nvSpPr>
          <p:cNvPr id="7" name="Subtitle 6">
            <a:extLst>
              <a:ext uri="{FF2B5EF4-FFF2-40B4-BE49-F238E27FC236}">
                <a16:creationId xmlns:a16="http://schemas.microsoft.com/office/drawing/2014/main" id="{67363EE5-CEB2-4F83-A528-1B47D53E6B33}"/>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 name="Picture Placeholder 2">
            <a:extLst>
              <a:ext uri="{FF2B5EF4-FFF2-40B4-BE49-F238E27FC236}">
                <a16:creationId xmlns:a16="http://schemas.microsoft.com/office/drawing/2014/main" id="{1E9E8632-BE8C-4502-8265-8F2AC149746D}"/>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415CF1B2-EB61-4442-B29F-7C0DEB1D29A3}"/>
              </a:ext>
            </a:extLst>
          </p:cNvPr>
          <p:cNvSpPr>
            <a:spLocks noGrp="1"/>
          </p:cNvSpPr>
          <p:nvPr>
            <p:ph type="pic" sz="quarter" idx="159"/>
          </p:nvPr>
        </p:nvSpPr>
        <p:spPr/>
      </p:sp>
      <p:sp>
        <p:nvSpPr>
          <p:cNvPr id="9" name="Picture Placeholder 8">
            <a:extLst>
              <a:ext uri="{FF2B5EF4-FFF2-40B4-BE49-F238E27FC236}">
                <a16:creationId xmlns:a16="http://schemas.microsoft.com/office/drawing/2014/main" id="{EF05AFB6-F8F4-4D5D-8520-025CB6B7C9DE}"/>
              </a:ext>
            </a:extLst>
          </p:cNvPr>
          <p:cNvSpPr>
            <a:spLocks noGrp="1"/>
          </p:cNvSpPr>
          <p:nvPr>
            <p:ph type="pic" sz="quarter" idx="161"/>
          </p:nvPr>
        </p:nvSpPr>
        <p:spPr/>
      </p:sp>
      <p:sp>
        <p:nvSpPr>
          <p:cNvPr id="11" name="Picture Placeholder 10">
            <a:extLst>
              <a:ext uri="{FF2B5EF4-FFF2-40B4-BE49-F238E27FC236}">
                <a16:creationId xmlns:a16="http://schemas.microsoft.com/office/drawing/2014/main" id="{885EB79B-4D84-4455-9F55-6F4F420C2EDB}"/>
              </a:ext>
            </a:extLst>
          </p:cNvPr>
          <p:cNvSpPr>
            <a:spLocks noGrp="1"/>
          </p:cNvSpPr>
          <p:nvPr>
            <p:ph type="pic" sz="quarter" idx="163"/>
          </p:nvPr>
        </p:nvSpPr>
        <p:spPr/>
      </p:sp>
      <p:sp>
        <p:nvSpPr>
          <p:cNvPr id="13" name="Picture Placeholder 12">
            <a:extLst>
              <a:ext uri="{FF2B5EF4-FFF2-40B4-BE49-F238E27FC236}">
                <a16:creationId xmlns:a16="http://schemas.microsoft.com/office/drawing/2014/main" id="{A1F7C1D9-D7DC-46D8-B618-E7FC56833D69}"/>
              </a:ext>
            </a:extLst>
          </p:cNvPr>
          <p:cNvSpPr>
            <a:spLocks noGrp="1"/>
          </p:cNvSpPr>
          <p:nvPr>
            <p:ph type="pic" sz="quarter" idx="162"/>
          </p:nvPr>
        </p:nvSpPr>
        <p:spPr/>
      </p:sp>
      <p:sp>
        <p:nvSpPr>
          <p:cNvPr id="15" name="Picture Placeholder 14">
            <a:extLst>
              <a:ext uri="{FF2B5EF4-FFF2-40B4-BE49-F238E27FC236}">
                <a16:creationId xmlns:a16="http://schemas.microsoft.com/office/drawing/2014/main" id="{902CA9D3-DBB1-4C97-92B4-F0922B3FD190}"/>
              </a:ext>
            </a:extLst>
          </p:cNvPr>
          <p:cNvSpPr>
            <a:spLocks noGrp="1"/>
          </p:cNvSpPr>
          <p:nvPr>
            <p:ph type="pic" sz="quarter" idx="160"/>
          </p:nvPr>
        </p:nvSpPr>
        <p:spPr/>
      </p:sp>
    </p:spTree>
    <p:extLst>
      <p:ext uri="{BB962C8B-B14F-4D97-AF65-F5344CB8AC3E}">
        <p14:creationId xmlns:p14="http://schemas.microsoft.com/office/powerpoint/2010/main" val="118683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sp>
        <p:nvSpPr>
          <p:cNvPr id="8" name="Rectangle 7">
            <a:extLst>
              <a:ext uri="{FF2B5EF4-FFF2-40B4-BE49-F238E27FC236}">
                <a16:creationId xmlns:a16="http://schemas.microsoft.com/office/drawing/2014/main" id="{066B97A6-FE7E-419B-8C92-73EBF4E60E09}"/>
              </a:ext>
            </a:extLst>
          </p:cNvPr>
          <p:cNvSpPr/>
          <p:nvPr/>
        </p:nvSpPr>
        <p:spPr>
          <a:xfrm>
            <a:off x="3890126" y="4101079"/>
            <a:ext cx="3005973" cy="20674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C857910-AD11-4FF8-AA5D-E6339A40DE12}"/>
              </a:ext>
            </a:extLst>
          </p:cNvPr>
          <p:cNvSpPr/>
          <p:nvPr/>
        </p:nvSpPr>
        <p:spPr>
          <a:xfrm>
            <a:off x="709386" y="2033587"/>
            <a:ext cx="3005973" cy="19433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A6660B3-B500-42D8-A909-085E7AB6B224}"/>
              </a:ext>
            </a:extLst>
          </p:cNvPr>
          <p:cNvSpPr/>
          <p:nvPr/>
        </p:nvSpPr>
        <p:spPr>
          <a:xfrm>
            <a:off x="766988" y="2478183"/>
            <a:ext cx="2890768" cy="1054135"/>
          </a:xfrm>
          <a:prstGeom prst="rect">
            <a:avLst/>
          </a:prstGeom>
        </p:spPr>
        <p:txBody>
          <a:bodyPr wrap="square">
            <a:spAutoFit/>
          </a:bodyPr>
          <a:lstStyle/>
          <a:p>
            <a:pPr algn="ctr">
              <a:lnSpc>
                <a:spcPts val="2500"/>
              </a:lnSpc>
            </a:pPr>
            <a:r>
              <a:rPr lang="en-US" sz="17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7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a:t>
            </a:r>
          </a:p>
        </p:txBody>
      </p:sp>
      <p:sp>
        <p:nvSpPr>
          <p:cNvPr id="17" name="Rectangle 16">
            <a:extLst>
              <a:ext uri="{FF2B5EF4-FFF2-40B4-BE49-F238E27FC236}">
                <a16:creationId xmlns:a16="http://schemas.microsoft.com/office/drawing/2014/main" id="{46487D8B-1AAF-4300-A090-892735A79F8F}"/>
              </a:ext>
            </a:extLst>
          </p:cNvPr>
          <p:cNvSpPr/>
          <p:nvPr/>
        </p:nvSpPr>
        <p:spPr>
          <a:xfrm>
            <a:off x="3947728" y="4607758"/>
            <a:ext cx="2890768" cy="1054135"/>
          </a:xfrm>
          <a:prstGeom prst="rect">
            <a:avLst/>
          </a:prstGeom>
        </p:spPr>
        <p:txBody>
          <a:bodyPr wrap="square">
            <a:spAutoFit/>
          </a:bodyPr>
          <a:lstStyle/>
          <a:p>
            <a:pPr algn="ctr">
              <a:lnSpc>
                <a:spcPts val="2500"/>
              </a:lnSpc>
            </a:pPr>
            <a:r>
              <a:rPr lang="en-US" sz="17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7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a:t>
            </a:r>
          </a:p>
        </p:txBody>
      </p:sp>
      <p:sp>
        <p:nvSpPr>
          <p:cNvPr id="3" name="Picture Placeholder 2">
            <a:extLst>
              <a:ext uri="{FF2B5EF4-FFF2-40B4-BE49-F238E27FC236}">
                <a16:creationId xmlns:a16="http://schemas.microsoft.com/office/drawing/2014/main" id="{29DC3A62-1049-46BD-B627-02F52D7CE2C2}"/>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9F265B96-10EE-43A9-AD43-DDB460E5B281}"/>
              </a:ext>
            </a:extLst>
          </p:cNvPr>
          <p:cNvSpPr>
            <a:spLocks noGrp="1"/>
          </p:cNvSpPr>
          <p:nvPr>
            <p:ph type="pic" sz="quarter" idx="161"/>
          </p:nvPr>
        </p:nvSpPr>
        <p:spPr/>
      </p:sp>
      <p:sp>
        <p:nvSpPr>
          <p:cNvPr id="7" name="Picture Placeholder 6">
            <a:extLst>
              <a:ext uri="{FF2B5EF4-FFF2-40B4-BE49-F238E27FC236}">
                <a16:creationId xmlns:a16="http://schemas.microsoft.com/office/drawing/2014/main" id="{9DADFB2C-7731-4D2A-A870-D0F88A3B605C}"/>
              </a:ext>
            </a:extLst>
          </p:cNvPr>
          <p:cNvSpPr>
            <a:spLocks noGrp="1"/>
          </p:cNvSpPr>
          <p:nvPr>
            <p:ph type="pic" sz="quarter" idx="160"/>
          </p:nvPr>
        </p:nvSpPr>
        <p:spPr/>
      </p:sp>
    </p:spTree>
    <p:extLst>
      <p:ext uri="{BB962C8B-B14F-4D97-AF65-F5344CB8AC3E}">
        <p14:creationId xmlns:p14="http://schemas.microsoft.com/office/powerpoint/2010/main" val="3870670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6" name="Title 5">
            <a:extLst>
              <a:ext uri="{FF2B5EF4-FFF2-40B4-BE49-F238E27FC236}">
                <a16:creationId xmlns:a16="http://schemas.microsoft.com/office/drawing/2014/main" id="{4573AA89-42E4-4279-8D57-C046EC7D9A26}"/>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11" name="Subtitle 10">
            <a:extLst>
              <a:ext uri="{FF2B5EF4-FFF2-40B4-BE49-F238E27FC236}">
                <a16:creationId xmlns:a16="http://schemas.microsoft.com/office/drawing/2014/main" id="{A5D7F3BA-F12A-4E5E-A786-60074D7D2AAF}"/>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34" name="Group 33">
            <a:extLst>
              <a:ext uri="{FF2B5EF4-FFF2-40B4-BE49-F238E27FC236}">
                <a16:creationId xmlns:a16="http://schemas.microsoft.com/office/drawing/2014/main" id="{543080C5-9901-4148-9B0B-0FDF84742CA5}"/>
              </a:ext>
            </a:extLst>
          </p:cNvPr>
          <p:cNvGrpSpPr/>
          <p:nvPr/>
        </p:nvGrpSpPr>
        <p:grpSpPr>
          <a:xfrm>
            <a:off x="838200" y="2536992"/>
            <a:ext cx="10515600" cy="3185945"/>
            <a:chOff x="838200" y="2377335"/>
            <a:chExt cx="10515600" cy="3185945"/>
          </a:xfrm>
        </p:grpSpPr>
        <p:cxnSp>
          <p:nvCxnSpPr>
            <p:cNvPr id="7" name="Straight Connector 6">
              <a:extLst>
                <a:ext uri="{FF2B5EF4-FFF2-40B4-BE49-F238E27FC236}">
                  <a16:creationId xmlns:a16="http://schemas.microsoft.com/office/drawing/2014/main" id="{FE9858C7-3B71-4EA5-8FA8-C2D1359D96CF}"/>
                </a:ext>
              </a:extLst>
            </p:cNvPr>
            <p:cNvCxnSpPr>
              <a:cxnSpLocks/>
            </p:cNvCxnSpPr>
            <p:nvPr/>
          </p:nvCxnSpPr>
          <p:spPr>
            <a:xfrm>
              <a:off x="838200" y="3964168"/>
              <a:ext cx="10515600"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FF199060-F46D-485F-86AF-B6D93717DFB5}"/>
                </a:ext>
              </a:extLst>
            </p:cNvPr>
            <p:cNvSpPr/>
            <p:nvPr/>
          </p:nvSpPr>
          <p:spPr>
            <a:xfrm>
              <a:off x="838200" y="3889873"/>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216A0124-5851-4873-BEF3-765CC339D1FB}"/>
                </a:ext>
              </a:extLst>
            </p:cNvPr>
            <p:cNvSpPr/>
            <p:nvPr/>
          </p:nvSpPr>
          <p:spPr>
            <a:xfrm>
              <a:off x="11205210" y="3889873"/>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7136D287-C6A3-4C1F-8D09-6029750F3640}"/>
                </a:ext>
              </a:extLst>
            </p:cNvPr>
            <p:cNvSpPr/>
            <p:nvPr/>
          </p:nvSpPr>
          <p:spPr>
            <a:xfrm>
              <a:off x="2345202" y="3889873"/>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ADBC21DF-5EB9-4353-9DED-0210E55E669B}"/>
                </a:ext>
              </a:extLst>
            </p:cNvPr>
            <p:cNvSpPr/>
            <p:nvPr/>
          </p:nvSpPr>
          <p:spPr>
            <a:xfrm>
              <a:off x="1781175" y="2377335"/>
              <a:ext cx="1276643" cy="12766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6DD7CAEC-89C9-4904-9FDB-1DEA95FBA7AB}"/>
                </a:ext>
              </a:extLst>
            </p:cNvPr>
            <p:cNvSpPr/>
            <p:nvPr/>
          </p:nvSpPr>
          <p:spPr>
            <a:xfrm rot="10800000">
              <a:off x="2244763" y="3529960"/>
              <a:ext cx="349466" cy="30126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5438FC79-8B11-4397-BDD8-91BFFC8C63F4}"/>
                </a:ext>
              </a:extLst>
            </p:cNvPr>
            <p:cNvSpPr/>
            <p:nvPr/>
          </p:nvSpPr>
          <p:spPr>
            <a:xfrm>
              <a:off x="4841706" y="3889873"/>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C727D100-4175-44A3-852E-CB05EF4B9A87}"/>
                </a:ext>
              </a:extLst>
            </p:cNvPr>
            <p:cNvSpPr/>
            <p:nvPr/>
          </p:nvSpPr>
          <p:spPr>
            <a:xfrm>
              <a:off x="4277679" y="2377335"/>
              <a:ext cx="1276643" cy="12766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Isosceles Triangle 17">
              <a:extLst>
                <a:ext uri="{FF2B5EF4-FFF2-40B4-BE49-F238E27FC236}">
                  <a16:creationId xmlns:a16="http://schemas.microsoft.com/office/drawing/2014/main" id="{1E6BE9A1-12DC-452D-940D-E290926FAB84}"/>
                </a:ext>
              </a:extLst>
            </p:cNvPr>
            <p:cNvSpPr/>
            <p:nvPr/>
          </p:nvSpPr>
          <p:spPr>
            <a:xfrm rot="10800000">
              <a:off x="4741267" y="3529960"/>
              <a:ext cx="349466" cy="30126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3D8A0B1C-30ED-4726-825E-CB98BC1F2495}"/>
                </a:ext>
              </a:extLst>
            </p:cNvPr>
            <p:cNvSpPr/>
            <p:nvPr/>
          </p:nvSpPr>
          <p:spPr>
            <a:xfrm>
              <a:off x="7340584" y="3889873"/>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81FAF92A-BE27-4330-89C2-62F8380A3722}"/>
                </a:ext>
              </a:extLst>
            </p:cNvPr>
            <p:cNvSpPr/>
            <p:nvPr/>
          </p:nvSpPr>
          <p:spPr>
            <a:xfrm>
              <a:off x="6774183" y="2377335"/>
              <a:ext cx="1276643" cy="12766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a16="http://schemas.microsoft.com/office/drawing/2014/main" id="{0BDB579F-380B-4770-A5C6-F9BD00B183F6}"/>
                </a:ext>
              </a:extLst>
            </p:cNvPr>
            <p:cNvSpPr/>
            <p:nvPr/>
          </p:nvSpPr>
          <p:spPr>
            <a:xfrm rot="10800000">
              <a:off x="7237771" y="3529960"/>
              <a:ext cx="349466" cy="301262"/>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B3BAAB0C-4CEC-4867-BE2C-39CB4E488878}"/>
                </a:ext>
              </a:extLst>
            </p:cNvPr>
            <p:cNvSpPr/>
            <p:nvPr/>
          </p:nvSpPr>
          <p:spPr>
            <a:xfrm>
              <a:off x="9834715" y="3889873"/>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5D751B0D-D833-4F84-9D1C-606AB93E8282}"/>
                </a:ext>
              </a:extLst>
            </p:cNvPr>
            <p:cNvSpPr/>
            <p:nvPr/>
          </p:nvSpPr>
          <p:spPr>
            <a:xfrm>
              <a:off x="9270688" y="2377335"/>
              <a:ext cx="1276643" cy="127664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Isosceles Triangle 21">
              <a:extLst>
                <a:ext uri="{FF2B5EF4-FFF2-40B4-BE49-F238E27FC236}">
                  <a16:creationId xmlns:a16="http://schemas.microsoft.com/office/drawing/2014/main" id="{FC95C5FB-6CAD-4418-A0F2-405A750F024D}"/>
                </a:ext>
              </a:extLst>
            </p:cNvPr>
            <p:cNvSpPr/>
            <p:nvPr/>
          </p:nvSpPr>
          <p:spPr>
            <a:xfrm rot="10800000">
              <a:off x="9734276" y="3529960"/>
              <a:ext cx="349466" cy="301262"/>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63531CD4-A16B-4C9D-B6DF-3116F12C43FE}"/>
                </a:ext>
              </a:extLst>
            </p:cNvPr>
            <p:cNvGrpSpPr/>
            <p:nvPr/>
          </p:nvGrpSpPr>
          <p:grpSpPr>
            <a:xfrm>
              <a:off x="1251095" y="4457275"/>
              <a:ext cx="2336800" cy="1106005"/>
              <a:chOff x="1891792" y="4432052"/>
              <a:chExt cx="2336800" cy="1106005"/>
            </a:xfrm>
          </p:grpSpPr>
          <p:sp>
            <p:nvSpPr>
              <p:cNvPr id="27" name="TextBox 26">
                <a:extLst>
                  <a:ext uri="{FF2B5EF4-FFF2-40B4-BE49-F238E27FC236}">
                    <a16:creationId xmlns:a16="http://schemas.microsoft.com/office/drawing/2014/main" id="{210A2430-4469-4B01-A6D0-7DDFC0E3DB73}"/>
                  </a:ext>
                </a:extLst>
              </p:cNvPr>
              <p:cNvSpPr txBox="1"/>
              <p:nvPr/>
            </p:nvSpPr>
            <p:spPr>
              <a:xfrm>
                <a:off x="1891792" y="4432052"/>
                <a:ext cx="2336800" cy="338554"/>
              </a:xfrm>
              <a:prstGeom prst="rect">
                <a:avLst/>
              </a:prstGeom>
              <a:noFill/>
            </p:spPr>
            <p:txBody>
              <a:bodyPr wrap="square" rtlCol="0">
                <a:spAutoFit/>
              </a:bodyPr>
              <a:lstStyle/>
              <a:p>
                <a:pPr algn="ctr"/>
                <a:r>
                  <a:rPr lang="en-US" sz="1600" dirty="0">
                    <a:latin typeface="Lato" panose="020F0502020204030203" pitchFamily="34" charset="0"/>
                    <a:ea typeface="Lato" panose="020F0502020204030203" pitchFamily="34" charset="0"/>
                    <a:cs typeface="Lato" panose="020F0502020204030203" pitchFamily="34" charset="0"/>
                  </a:rPr>
                  <a:t>Company Start-up</a:t>
                </a:r>
              </a:p>
            </p:txBody>
          </p:sp>
          <p:sp>
            <p:nvSpPr>
              <p:cNvPr id="28" name="Rectangle 27">
                <a:extLst>
                  <a:ext uri="{FF2B5EF4-FFF2-40B4-BE49-F238E27FC236}">
                    <a16:creationId xmlns:a16="http://schemas.microsoft.com/office/drawing/2014/main" id="{FB049965-9AA2-49B6-B405-8D8CB28DC577}"/>
                  </a:ext>
                </a:extLst>
              </p:cNvPr>
              <p:cNvSpPr/>
              <p:nvPr/>
            </p:nvSpPr>
            <p:spPr>
              <a:xfrm>
                <a:off x="1984670" y="4830171"/>
                <a:ext cx="2151045" cy="70788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consectetur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adipisi</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Suspen</a:t>
                </a:r>
                <a:endParaRPr lang="en-US" sz="1200" dirty="0">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ceuismod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grpSp>
          <p:nvGrpSpPr>
            <p:cNvPr id="29" name="Group 28">
              <a:extLst>
                <a:ext uri="{FF2B5EF4-FFF2-40B4-BE49-F238E27FC236}">
                  <a16:creationId xmlns:a16="http://schemas.microsoft.com/office/drawing/2014/main" id="{574FAC15-6CDF-4587-AF9E-7BA6FB80FBB9}"/>
                </a:ext>
              </a:extLst>
            </p:cNvPr>
            <p:cNvGrpSpPr/>
            <p:nvPr/>
          </p:nvGrpSpPr>
          <p:grpSpPr>
            <a:xfrm>
              <a:off x="3747599" y="4457275"/>
              <a:ext cx="2336800" cy="1106005"/>
              <a:chOff x="1891792" y="4432052"/>
              <a:chExt cx="2336800" cy="1106005"/>
            </a:xfrm>
          </p:grpSpPr>
          <p:sp>
            <p:nvSpPr>
              <p:cNvPr id="30" name="TextBox 29">
                <a:extLst>
                  <a:ext uri="{FF2B5EF4-FFF2-40B4-BE49-F238E27FC236}">
                    <a16:creationId xmlns:a16="http://schemas.microsoft.com/office/drawing/2014/main" id="{2C779E15-DB54-4313-A33F-954269F8E790}"/>
                  </a:ext>
                </a:extLst>
              </p:cNvPr>
              <p:cNvSpPr txBox="1"/>
              <p:nvPr/>
            </p:nvSpPr>
            <p:spPr>
              <a:xfrm>
                <a:off x="1891792" y="4432052"/>
                <a:ext cx="2336800" cy="338554"/>
              </a:xfrm>
              <a:prstGeom prst="rect">
                <a:avLst/>
              </a:prstGeom>
              <a:noFill/>
            </p:spPr>
            <p:txBody>
              <a:bodyPr wrap="square" rtlCol="0">
                <a:spAutoFit/>
              </a:bodyPr>
              <a:lstStyle/>
              <a:p>
                <a:pPr algn="ctr"/>
                <a:r>
                  <a:rPr lang="en-US" sz="1600" dirty="0">
                    <a:latin typeface="Lato" panose="020F0502020204030203" pitchFamily="34" charset="0"/>
                    <a:ea typeface="Lato" panose="020F0502020204030203" pitchFamily="34" charset="0"/>
                    <a:cs typeface="Lato" panose="020F0502020204030203" pitchFamily="34" charset="0"/>
                  </a:rPr>
                  <a:t>Company Start-up</a:t>
                </a:r>
              </a:p>
            </p:txBody>
          </p:sp>
          <p:sp>
            <p:nvSpPr>
              <p:cNvPr id="31" name="Rectangle 30">
                <a:extLst>
                  <a:ext uri="{FF2B5EF4-FFF2-40B4-BE49-F238E27FC236}">
                    <a16:creationId xmlns:a16="http://schemas.microsoft.com/office/drawing/2014/main" id="{6D4A4C9A-82D3-437D-8653-43FF76BFD392}"/>
                  </a:ext>
                </a:extLst>
              </p:cNvPr>
              <p:cNvSpPr/>
              <p:nvPr/>
            </p:nvSpPr>
            <p:spPr>
              <a:xfrm>
                <a:off x="1984670" y="4830171"/>
                <a:ext cx="2151045" cy="70788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consectetur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adipisi</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Suspen</a:t>
                </a:r>
                <a:endParaRPr lang="en-US" sz="1200" dirty="0">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ceuismod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grpSp>
          <p:nvGrpSpPr>
            <p:cNvPr id="35" name="Group 34">
              <a:extLst>
                <a:ext uri="{FF2B5EF4-FFF2-40B4-BE49-F238E27FC236}">
                  <a16:creationId xmlns:a16="http://schemas.microsoft.com/office/drawing/2014/main" id="{65B611D3-3F9F-4962-BD33-5FE52A9810F2}"/>
                </a:ext>
              </a:extLst>
            </p:cNvPr>
            <p:cNvGrpSpPr/>
            <p:nvPr/>
          </p:nvGrpSpPr>
          <p:grpSpPr>
            <a:xfrm>
              <a:off x="6244103" y="4457275"/>
              <a:ext cx="2336800" cy="1106005"/>
              <a:chOff x="1891792" y="4432052"/>
              <a:chExt cx="2336800" cy="1106005"/>
            </a:xfrm>
          </p:grpSpPr>
          <p:sp>
            <p:nvSpPr>
              <p:cNvPr id="36" name="TextBox 35">
                <a:extLst>
                  <a:ext uri="{FF2B5EF4-FFF2-40B4-BE49-F238E27FC236}">
                    <a16:creationId xmlns:a16="http://schemas.microsoft.com/office/drawing/2014/main" id="{796B17D8-B968-4C00-B3C5-AE314B7893DD}"/>
                  </a:ext>
                </a:extLst>
              </p:cNvPr>
              <p:cNvSpPr txBox="1"/>
              <p:nvPr/>
            </p:nvSpPr>
            <p:spPr>
              <a:xfrm>
                <a:off x="1891792" y="4432052"/>
                <a:ext cx="2336800" cy="338554"/>
              </a:xfrm>
              <a:prstGeom prst="rect">
                <a:avLst/>
              </a:prstGeom>
              <a:noFill/>
            </p:spPr>
            <p:txBody>
              <a:bodyPr wrap="square" rtlCol="0">
                <a:spAutoFit/>
              </a:bodyPr>
              <a:lstStyle/>
              <a:p>
                <a:pPr algn="ctr"/>
                <a:r>
                  <a:rPr lang="en-US" sz="1600" dirty="0">
                    <a:latin typeface="Lato" panose="020F0502020204030203" pitchFamily="34" charset="0"/>
                    <a:ea typeface="Lato" panose="020F0502020204030203" pitchFamily="34" charset="0"/>
                    <a:cs typeface="Lato" panose="020F0502020204030203" pitchFamily="34" charset="0"/>
                  </a:rPr>
                  <a:t>Company Start-up</a:t>
                </a:r>
              </a:p>
            </p:txBody>
          </p:sp>
          <p:sp>
            <p:nvSpPr>
              <p:cNvPr id="37" name="Rectangle 36">
                <a:extLst>
                  <a:ext uri="{FF2B5EF4-FFF2-40B4-BE49-F238E27FC236}">
                    <a16:creationId xmlns:a16="http://schemas.microsoft.com/office/drawing/2014/main" id="{B1CB1783-9A66-4BBF-ACF3-AF459D90C2D8}"/>
                  </a:ext>
                </a:extLst>
              </p:cNvPr>
              <p:cNvSpPr/>
              <p:nvPr/>
            </p:nvSpPr>
            <p:spPr>
              <a:xfrm>
                <a:off x="1984670" y="4830171"/>
                <a:ext cx="2151045" cy="70788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consectetur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adipisi</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Suspen</a:t>
                </a:r>
                <a:endParaRPr lang="en-US" sz="1200" dirty="0">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ceuismod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grpSp>
          <p:nvGrpSpPr>
            <p:cNvPr id="38" name="Group 37">
              <a:extLst>
                <a:ext uri="{FF2B5EF4-FFF2-40B4-BE49-F238E27FC236}">
                  <a16:creationId xmlns:a16="http://schemas.microsoft.com/office/drawing/2014/main" id="{493912E9-788D-48E4-8D14-B295DF675D90}"/>
                </a:ext>
              </a:extLst>
            </p:cNvPr>
            <p:cNvGrpSpPr/>
            <p:nvPr/>
          </p:nvGrpSpPr>
          <p:grpSpPr>
            <a:xfrm>
              <a:off x="8740609" y="4457275"/>
              <a:ext cx="2336800" cy="1106005"/>
              <a:chOff x="1891792" y="4432052"/>
              <a:chExt cx="2336800" cy="1106005"/>
            </a:xfrm>
          </p:grpSpPr>
          <p:sp>
            <p:nvSpPr>
              <p:cNvPr id="39" name="TextBox 38">
                <a:extLst>
                  <a:ext uri="{FF2B5EF4-FFF2-40B4-BE49-F238E27FC236}">
                    <a16:creationId xmlns:a16="http://schemas.microsoft.com/office/drawing/2014/main" id="{C9919599-4F6F-4476-B536-202677849BD3}"/>
                  </a:ext>
                </a:extLst>
              </p:cNvPr>
              <p:cNvSpPr txBox="1"/>
              <p:nvPr/>
            </p:nvSpPr>
            <p:spPr>
              <a:xfrm>
                <a:off x="1891792" y="4432052"/>
                <a:ext cx="2336800" cy="338554"/>
              </a:xfrm>
              <a:prstGeom prst="rect">
                <a:avLst/>
              </a:prstGeom>
              <a:noFill/>
            </p:spPr>
            <p:txBody>
              <a:bodyPr wrap="square" rtlCol="0">
                <a:spAutoFit/>
              </a:bodyPr>
              <a:lstStyle/>
              <a:p>
                <a:pPr algn="ctr"/>
                <a:r>
                  <a:rPr lang="en-US" sz="1600" dirty="0">
                    <a:latin typeface="Lato" panose="020F0502020204030203" pitchFamily="34" charset="0"/>
                    <a:ea typeface="Lato" panose="020F0502020204030203" pitchFamily="34" charset="0"/>
                    <a:cs typeface="Lato" panose="020F0502020204030203" pitchFamily="34" charset="0"/>
                  </a:rPr>
                  <a:t>Company Start-up</a:t>
                </a:r>
              </a:p>
            </p:txBody>
          </p:sp>
          <p:sp>
            <p:nvSpPr>
              <p:cNvPr id="40" name="Rectangle 39">
                <a:extLst>
                  <a:ext uri="{FF2B5EF4-FFF2-40B4-BE49-F238E27FC236}">
                    <a16:creationId xmlns:a16="http://schemas.microsoft.com/office/drawing/2014/main" id="{F48516B4-869D-4958-82FA-CD5BEBF746D3}"/>
                  </a:ext>
                </a:extLst>
              </p:cNvPr>
              <p:cNvSpPr/>
              <p:nvPr/>
            </p:nvSpPr>
            <p:spPr>
              <a:xfrm>
                <a:off x="1984670" y="4830171"/>
                <a:ext cx="2151045" cy="70788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consectetur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adipisi</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Suspen</a:t>
                </a:r>
                <a:endParaRPr lang="en-US" sz="1200" dirty="0">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ceuismod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sp>
          <p:nvSpPr>
            <p:cNvPr id="33" name="TextBox 32">
              <a:extLst>
                <a:ext uri="{FF2B5EF4-FFF2-40B4-BE49-F238E27FC236}">
                  <a16:creationId xmlns:a16="http://schemas.microsoft.com/office/drawing/2014/main" id="{8DEC7E99-C370-48F9-970F-D3617A7B43F4}"/>
                </a:ext>
              </a:extLst>
            </p:cNvPr>
            <p:cNvSpPr txBox="1"/>
            <p:nvPr/>
          </p:nvSpPr>
          <p:spPr>
            <a:xfrm>
              <a:off x="2061065" y="2830990"/>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2015</a:t>
              </a:r>
            </a:p>
          </p:txBody>
        </p:sp>
        <p:sp>
          <p:nvSpPr>
            <p:cNvPr id="42" name="TextBox 41">
              <a:extLst>
                <a:ext uri="{FF2B5EF4-FFF2-40B4-BE49-F238E27FC236}">
                  <a16:creationId xmlns:a16="http://schemas.microsoft.com/office/drawing/2014/main" id="{FA631805-0993-47F3-8CCA-BE982E847E84}"/>
                </a:ext>
              </a:extLst>
            </p:cNvPr>
            <p:cNvSpPr txBox="1"/>
            <p:nvPr/>
          </p:nvSpPr>
          <p:spPr>
            <a:xfrm>
              <a:off x="4557569" y="2830990"/>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2016</a:t>
              </a:r>
            </a:p>
          </p:txBody>
        </p:sp>
        <p:sp>
          <p:nvSpPr>
            <p:cNvPr id="43" name="TextBox 42">
              <a:extLst>
                <a:ext uri="{FF2B5EF4-FFF2-40B4-BE49-F238E27FC236}">
                  <a16:creationId xmlns:a16="http://schemas.microsoft.com/office/drawing/2014/main" id="{BC7CA6BC-F906-4714-BAE9-22760C8AEF6D}"/>
                </a:ext>
              </a:extLst>
            </p:cNvPr>
            <p:cNvSpPr txBox="1"/>
            <p:nvPr/>
          </p:nvSpPr>
          <p:spPr>
            <a:xfrm>
              <a:off x="7054073" y="2830990"/>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2017</a:t>
              </a:r>
            </a:p>
          </p:txBody>
        </p:sp>
        <p:sp>
          <p:nvSpPr>
            <p:cNvPr id="45" name="TextBox 44">
              <a:extLst>
                <a:ext uri="{FF2B5EF4-FFF2-40B4-BE49-F238E27FC236}">
                  <a16:creationId xmlns:a16="http://schemas.microsoft.com/office/drawing/2014/main" id="{82D49F3B-C1A5-4A42-BDDF-F3AAAB089D0F}"/>
                </a:ext>
              </a:extLst>
            </p:cNvPr>
            <p:cNvSpPr txBox="1"/>
            <p:nvPr/>
          </p:nvSpPr>
          <p:spPr>
            <a:xfrm>
              <a:off x="9550578" y="2830990"/>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2018</a:t>
              </a:r>
            </a:p>
          </p:txBody>
        </p:sp>
      </p:grpSp>
    </p:spTree>
    <p:extLst>
      <p:ext uri="{BB962C8B-B14F-4D97-AF65-F5344CB8AC3E}">
        <p14:creationId xmlns:p14="http://schemas.microsoft.com/office/powerpoint/2010/main" val="16155510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9" name="Rectangle 38">
            <a:extLst>
              <a:ext uri="{FF2B5EF4-FFF2-40B4-BE49-F238E27FC236}">
                <a16:creationId xmlns:a16="http://schemas.microsoft.com/office/drawing/2014/main" id="{6E1B63F3-6627-4234-A9EB-31B477328EAA}"/>
              </a:ext>
            </a:extLst>
          </p:cNvPr>
          <p:cNvSpPr/>
          <p:nvPr/>
        </p:nvSpPr>
        <p:spPr>
          <a:xfrm>
            <a:off x="5564725" y="1605595"/>
            <a:ext cx="1062551" cy="8807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Connector 40">
            <a:extLst>
              <a:ext uri="{FF2B5EF4-FFF2-40B4-BE49-F238E27FC236}">
                <a16:creationId xmlns:a16="http://schemas.microsoft.com/office/drawing/2014/main" id="{6828683A-B38C-45AF-A786-EA8DB93E2BAE}"/>
              </a:ext>
            </a:extLst>
          </p:cNvPr>
          <p:cNvCxnSpPr/>
          <p:nvPr/>
        </p:nvCxnSpPr>
        <p:spPr>
          <a:xfrm flipH="1">
            <a:off x="6096000" y="1693670"/>
            <a:ext cx="1" cy="516433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CDF0FC17-93A3-4509-A746-CA7F96B566F4}"/>
              </a:ext>
            </a:extLst>
          </p:cNvPr>
          <p:cNvGrpSpPr/>
          <p:nvPr/>
        </p:nvGrpSpPr>
        <p:grpSpPr>
          <a:xfrm>
            <a:off x="5464414" y="2032479"/>
            <a:ext cx="1276643" cy="1453887"/>
            <a:chOff x="1181648" y="7457929"/>
            <a:chExt cx="1276643" cy="1453887"/>
          </a:xfrm>
        </p:grpSpPr>
        <p:sp>
          <p:nvSpPr>
            <p:cNvPr id="45" name="Oval 44">
              <a:extLst>
                <a:ext uri="{FF2B5EF4-FFF2-40B4-BE49-F238E27FC236}">
                  <a16:creationId xmlns:a16="http://schemas.microsoft.com/office/drawing/2014/main" id="{112A6385-CB05-44BA-8B20-ECE5B9DEC2CE}"/>
                </a:ext>
              </a:extLst>
            </p:cNvPr>
            <p:cNvSpPr/>
            <p:nvPr/>
          </p:nvSpPr>
          <p:spPr>
            <a:xfrm>
              <a:off x="1181648" y="7457929"/>
              <a:ext cx="1276643" cy="12766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Isosceles Triangle 45">
              <a:extLst>
                <a:ext uri="{FF2B5EF4-FFF2-40B4-BE49-F238E27FC236}">
                  <a16:creationId xmlns:a16="http://schemas.microsoft.com/office/drawing/2014/main" id="{4C2D3F4C-0A47-4C90-9610-BF0ED4340AC5}"/>
                </a:ext>
              </a:extLst>
            </p:cNvPr>
            <p:cNvSpPr/>
            <p:nvPr/>
          </p:nvSpPr>
          <p:spPr>
            <a:xfrm rot="10800000">
              <a:off x="1645236" y="8610554"/>
              <a:ext cx="349466" cy="30126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E591476F-0A1A-4689-B7AB-8EB4B4FC9249}"/>
                </a:ext>
              </a:extLst>
            </p:cNvPr>
            <p:cNvSpPr txBox="1"/>
            <p:nvPr/>
          </p:nvSpPr>
          <p:spPr>
            <a:xfrm>
              <a:off x="1461538" y="7911584"/>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2017</a:t>
              </a:r>
            </a:p>
          </p:txBody>
        </p:sp>
      </p:grpSp>
      <p:sp>
        <p:nvSpPr>
          <p:cNvPr id="48" name="Rectangle 47">
            <a:extLst>
              <a:ext uri="{FF2B5EF4-FFF2-40B4-BE49-F238E27FC236}">
                <a16:creationId xmlns:a16="http://schemas.microsoft.com/office/drawing/2014/main" id="{4B25118C-9F3C-46AB-A06C-81A63B6965CF}"/>
              </a:ext>
            </a:extLst>
          </p:cNvPr>
          <p:cNvSpPr/>
          <p:nvPr/>
        </p:nvSpPr>
        <p:spPr>
          <a:xfrm>
            <a:off x="6933309" y="2693458"/>
            <a:ext cx="3644129"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a:t>
            </a:r>
          </a:p>
        </p:txBody>
      </p:sp>
      <p:sp>
        <p:nvSpPr>
          <p:cNvPr id="49" name="TextBox 48">
            <a:extLst>
              <a:ext uri="{FF2B5EF4-FFF2-40B4-BE49-F238E27FC236}">
                <a16:creationId xmlns:a16="http://schemas.microsoft.com/office/drawing/2014/main" id="{E33DBCB8-905C-4D66-AC37-E3862FDC7393}"/>
              </a:ext>
            </a:extLst>
          </p:cNvPr>
          <p:cNvSpPr txBox="1"/>
          <p:nvPr/>
        </p:nvSpPr>
        <p:spPr>
          <a:xfrm>
            <a:off x="6933309" y="2286079"/>
            <a:ext cx="2336800" cy="384721"/>
          </a:xfrm>
          <a:prstGeom prst="rect">
            <a:avLst/>
          </a:prstGeom>
          <a:noFill/>
        </p:spPr>
        <p:txBody>
          <a:bodyPr wrap="square" rtlCol="0">
            <a:spAutoFit/>
          </a:bodyPr>
          <a:lstStyle/>
          <a:p>
            <a:r>
              <a:rPr lang="en-US" sz="1900" b="1" dirty="0">
                <a:latin typeface="Lato" panose="020F0502020204030203" pitchFamily="34" charset="0"/>
                <a:ea typeface="Lato" panose="020F0502020204030203" pitchFamily="34" charset="0"/>
                <a:cs typeface="Lato" panose="020F0502020204030203" pitchFamily="34" charset="0"/>
              </a:rPr>
              <a:t>Company Start-up</a:t>
            </a:r>
          </a:p>
        </p:txBody>
      </p:sp>
      <p:grpSp>
        <p:nvGrpSpPr>
          <p:cNvPr id="50" name="Group 49">
            <a:extLst>
              <a:ext uri="{FF2B5EF4-FFF2-40B4-BE49-F238E27FC236}">
                <a16:creationId xmlns:a16="http://schemas.microsoft.com/office/drawing/2014/main" id="{EF9F2784-EEBA-443C-AF83-C047CB3078C4}"/>
              </a:ext>
            </a:extLst>
          </p:cNvPr>
          <p:cNvGrpSpPr/>
          <p:nvPr/>
        </p:nvGrpSpPr>
        <p:grpSpPr>
          <a:xfrm>
            <a:off x="5464414" y="4161303"/>
            <a:ext cx="1276643" cy="1453887"/>
            <a:chOff x="1181648" y="7457929"/>
            <a:chExt cx="1276643" cy="1453887"/>
          </a:xfrm>
          <a:solidFill>
            <a:schemeClr val="accent3"/>
          </a:solidFill>
        </p:grpSpPr>
        <p:sp>
          <p:nvSpPr>
            <p:cNvPr id="51" name="Oval 50">
              <a:extLst>
                <a:ext uri="{FF2B5EF4-FFF2-40B4-BE49-F238E27FC236}">
                  <a16:creationId xmlns:a16="http://schemas.microsoft.com/office/drawing/2014/main" id="{829A23D7-C178-4772-99EC-759D5F915D55}"/>
                </a:ext>
              </a:extLst>
            </p:cNvPr>
            <p:cNvSpPr/>
            <p:nvPr/>
          </p:nvSpPr>
          <p:spPr>
            <a:xfrm>
              <a:off x="1181648" y="7457929"/>
              <a:ext cx="1276643" cy="12766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a16="http://schemas.microsoft.com/office/drawing/2014/main" id="{A75BE342-D346-4FF7-9D6B-BCD6DE5339D4}"/>
                </a:ext>
              </a:extLst>
            </p:cNvPr>
            <p:cNvSpPr/>
            <p:nvPr/>
          </p:nvSpPr>
          <p:spPr>
            <a:xfrm rot="10800000">
              <a:off x="1645236" y="8610554"/>
              <a:ext cx="349466" cy="30126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A98BAC3F-1821-40A3-9731-BD7390D09FC4}"/>
                </a:ext>
              </a:extLst>
            </p:cNvPr>
            <p:cNvSpPr txBox="1"/>
            <p:nvPr/>
          </p:nvSpPr>
          <p:spPr>
            <a:xfrm>
              <a:off x="1461538" y="7911584"/>
              <a:ext cx="716863" cy="369332"/>
            </a:xfrm>
            <a:prstGeom prst="rect">
              <a:avLst/>
            </a:prstGeom>
            <a:grp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2018</a:t>
              </a:r>
            </a:p>
          </p:txBody>
        </p:sp>
      </p:grpSp>
      <p:sp>
        <p:nvSpPr>
          <p:cNvPr id="54" name="Rectangle 53">
            <a:extLst>
              <a:ext uri="{FF2B5EF4-FFF2-40B4-BE49-F238E27FC236}">
                <a16:creationId xmlns:a16="http://schemas.microsoft.com/office/drawing/2014/main" id="{24E2A8D2-5A35-4F7C-AC96-5E54E6C4B1CB}"/>
              </a:ext>
            </a:extLst>
          </p:cNvPr>
          <p:cNvSpPr/>
          <p:nvPr/>
        </p:nvSpPr>
        <p:spPr>
          <a:xfrm>
            <a:off x="1583512" y="4881722"/>
            <a:ext cx="3644129" cy="1118255"/>
          </a:xfrm>
          <a:prstGeom prst="rect">
            <a:avLst/>
          </a:prstGeom>
        </p:spPr>
        <p:txBody>
          <a:bodyPr wrap="square">
            <a:spAutoFit/>
          </a:bodyPr>
          <a:lstStyle/>
          <a:p>
            <a:pPr algn="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a:t>
            </a:r>
          </a:p>
        </p:txBody>
      </p:sp>
      <p:sp>
        <p:nvSpPr>
          <p:cNvPr id="55" name="TextBox 54">
            <a:extLst>
              <a:ext uri="{FF2B5EF4-FFF2-40B4-BE49-F238E27FC236}">
                <a16:creationId xmlns:a16="http://schemas.microsoft.com/office/drawing/2014/main" id="{CAD01AAF-7D15-4497-A0AF-AD9453ED30E1}"/>
              </a:ext>
            </a:extLst>
          </p:cNvPr>
          <p:cNvSpPr txBox="1"/>
          <p:nvPr/>
        </p:nvSpPr>
        <p:spPr>
          <a:xfrm>
            <a:off x="2890841" y="4474343"/>
            <a:ext cx="2336800" cy="384721"/>
          </a:xfrm>
          <a:prstGeom prst="rect">
            <a:avLst/>
          </a:prstGeom>
          <a:noFill/>
        </p:spPr>
        <p:txBody>
          <a:bodyPr wrap="square" rtlCol="0">
            <a:spAutoFit/>
          </a:bodyPr>
          <a:lstStyle/>
          <a:p>
            <a:pPr algn="r"/>
            <a:r>
              <a:rPr lang="en-US" sz="1900" b="1" dirty="0">
                <a:latin typeface="Lato" panose="020F0502020204030203" pitchFamily="34" charset="0"/>
                <a:ea typeface="Lato" panose="020F0502020204030203" pitchFamily="34" charset="0"/>
                <a:cs typeface="Lato" panose="020F0502020204030203" pitchFamily="34" charset="0"/>
              </a:rPr>
              <a:t>Company Start-up</a:t>
            </a:r>
          </a:p>
        </p:txBody>
      </p:sp>
      <p:sp>
        <p:nvSpPr>
          <p:cNvPr id="4" name="Picture Placeholder 3">
            <a:extLst>
              <a:ext uri="{FF2B5EF4-FFF2-40B4-BE49-F238E27FC236}">
                <a16:creationId xmlns:a16="http://schemas.microsoft.com/office/drawing/2014/main" id="{A6C20E8F-38F1-4D5D-BFE9-4C8F73F6E64E}"/>
              </a:ext>
            </a:extLst>
          </p:cNvPr>
          <p:cNvSpPr>
            <a:spLocks noGrp="1"/>
          </p:cNvSpPr>
          <p:nvPr>
            <p:ph type="pic" sz="quarter" idx="158"/>
          </p:nvPr>
        </p:nvSpPr>
        <p:spPr/>
      </p:sp>
      <p:sp>
        <p:nvSpPr>
          <p:cNvPr id="6" name="Picture Placeholder 5">
            <a:extLst>
              <a:ext uri="{FF2B5EF4-FFF2-40B4-BE49-F238E27FC236}">
                <a16:creationId xmlns:a16="http://schemas.microsoft.com/office/drawing/2014/main" id="{22D69402-54D3-4A30-8509-29628D13984B}"/>
              </a:ext>
            </a:extLst>
          </p:cNvPr>
          <p:cNvSpPr>
            <a:spLocks noGrp="1"/>
          </p:cNvSpPr>
          <p:nvPr>
            <p:ph type="pic" sz="quarter" idx="160"/>
          </p:nvPr>
        </p:nvSpPr>
        <p:spPr/>
      </p:sp>
    </p:spTree>
    <p:extLst>
      <p:ext uri="{BB962C8B-B14F-4D97-AF65-F5344CB8AC3E}">
        <p14:creationId xmlns:p14="http://schemas.microsoft.com/office/powerpoint/2010/main" val="2001923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22" name="Group 21">
            <a:extLst>
              <a:ext uri="{FF2B5EF4-FFF2-40B4-BE49-F238E27FC236}">
                <a16:creationId xmlns:a16="http://schemas.microsoft.com/office/drawing/2014/main" id="{3EF606EA-8A02-4DF2-AC59-7B4718E61874}"/>
              </a:ext>
            </a:extLst>
          </p:cNvPr>
          <p:cNvGrpSpPr/>
          <p:nvPr/>
        </p:nvGrpSpPr>
        <p:grpSpPr>
          <a:xfrm>
            <a:off x="1251095" y="5072804"/>
            <a:ext cx="2336800" cy="1106005"/>
            <a:chOff x="1891792" y="4432052"/>
            <a:chExt cx="2336800" cy="1106005"/>
          </a:xfrm>
        </p:grpSpPr>
        <p:sp>
          <p:nvSpPr>
            <p:cNvPr id="37" name="TextBox 36">
              <a:extLst>
                <a:ext uri="{FF2B5EF4-FFF2-40B4-BE49-F238E27FC236}">
                  <a16:creationId xmlns:a16="http://schemas.microsoft.com/office/drawing/2014/main" id="{A1C74B8A-9D6C-486E-AF26-41B9C4221C9F}"/>
                </a:ext>
              </a:extLst>
            </p:cNvPr>
            <p:cNvSpPr txBox="1"/>
            <p:nvPr/>
          </p:nvSpPr>
          <p:spPr>
            <a:xfrm>
              <a:off x="1891792" y="4432052"/>
              <a:ext cx="2336800" cy="338554"/>
            </a:xfrm>
            <a:prstGeom prst="rect">
              <a:avLst/>
            </a:prstGeom>
            <a:noFill/>
          </p:spPr>
          <p:txBody>
            <a:bodyPr wrap="square" rtlCol="0">
              <a:spAutoFit/>
            </a:bodyPr>
            <a:lstStyle/>
            <a:p>
              <a:pPr algn="ctr"/>
              <a:r>
                <a:rPr lang="en-US" sz="1600" dirty="0">
                  <a:latin typeface="Lato" panose="020F0502020204030203" pitchFamily="34" charset="0"/>
                  <a:ea typeface="Lato" panose="020F0502020204030203" pitchFamily="34" charset="0"/>
                  <a:cs typeface="Lato" panose="020F0502020204030203" pitchFamily="34" charset="0"/>
                </a:rPr>
                <a:t>Company Start-up</a:t>
              </a:r>
            </a:p>
          </p:txBody>
        </p:sp>
        <p:sp>
          <p:nvSpPr>
            <p:cNvPr id="38" name="Rectangle 37">
              <a:extLst>
                <a:ext uri="{FF2B5EF4-FFF2-40B4-BE49-F238E27FC236}">
                  <a16:creationId xmlns:a16="http://schemas.microsoft.com/office/drawing/2014/main" id="{65A36F9D-04F8-4449-A171-BF069BF5324D}"/>
                </a:ext>
              </a:extLst>
            </p:cNvPr>
            <p:cNvSpPr/>
            <p:nvPr/>
          </p:nvSpPr>
          <p:spPr>
            <a:xfrm>
              <a:off x="1984670" y="4830171"/>
              <a:ext cx="2151045" cy="70788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consectetur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adipisi</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Suspen</a:t>
              </a:r>
              <a:endParaRPr lang="en-US" sz="1200" dirty="0">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ceuismod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grpSp>
        <p:nvGrpSpPr>
          <p:cNvPr id="23" name="Group 22">
            <a:extLst>
              <a:ext uri="{FF2B5EF4-FFF2-40B4-BE49-F238E27FC236}">
                <a16:creationId xmlns:a16="http://schemas.microsoft.com/office/drawing/2014/main" id="{50D5D4D3-26D8-44CF-8280-0B177FCA11F3}"/>
              </a:ext>
            </a:extLst>
          </p:cNvPr>
          <p:cNvGrpSpPr/>
          <p:nvPr/>
        </p:nvGrpSpPr>
        <p:grpSpPr>
          <a:xfrm>
            <a:off x="3747599" y="5072804"/>
            <a:ext cx="2336800" cy="1106005"/>
            <a:chOff x="1891792" y="4432052"/>
            <a:chExt cx="2336800" cy="1106005"/>
          </a:xfrm>
        </p:grpSpPr>
        <p:sp>
          <p:nvSpPr>
            <p:cNvPr id="34" name="TextBox 33">
              <a:extLst>
                <a:ext uri="{FF2B5EF4-FFF2-40B4-BE49-F238E27FC236}">
                  <a16:creationId xmlns:a16="http://schemas.microsoft.com/office/drawing/2014/main" id="{5C491AF1-1351-45D5-9C25-6662114ADBB6}"/>
                </a:ext>
              </a:extLst>
            </p:cNvPr>
            <p:cNvSpPr txBox="1"/>
            <p:nvPr/>
          </p:nvSpPr>
          <p:spPr>
            <a:xfrm>
              <a:off x="1891792" y="4432052"/>
              <a:ext cx="2336800" cy="338554"/>
            </a:xfrm>
            <a:prstGeom prst="rect">
              <a:avLst/>
            </a:prstGeom>
            <a:noFill/>
          </p:spPr>
          <p:txBody>
            <a:bodyPr wrap="square" rtlCol="0">
              <a:spAutoFit/>
            </a:bodyPr>
            <a:lstStyle/>
            <a:p>
              <a:pPr algn="ctr"/>
              <a:r>
                <a:rPr lang="en-US" sz="1600" dirty="0">
                  <a:latin typeface="Lato" panose="020F0502020204030203" pitchFamily="34" charset="0"/>
                  <a:ea typeface="Lato" panose="020F0502020204030203" pitchFamily="34" charset="0"/>
                  <a:cs typeface="Lato" panose="020F0502020204030203" pitchFamily="34" charset="0"/>
                </a:rPr>
                <a:t>Company Start-up</a:t>
              </a:r>
            </a:p>
          </p:txBody>
        </p:sp>
        <p:sp>
          <p:nvSpPr>
            <p:cNvPr id="36" name="Rectangle 35">
              <a:extLst>
                <a:ext uri="{FF2B5EF4-FFF2-40B4-BE49-F238E27FC236}">
                  <a16:creationId xmlns:a16="http://schemas.microsoft.com/office/drawing/2014/main" id="{CD114BD2-06B5-47B7-83C4-DE7143AEAA2C}"/>
                </a:ext>
              </a:extLst>
            </p:cNvPr>
            <p:cNvSpPr/>
            <p:nvPr/>
          </p:nvSpPr>
          <p:spPr>
            <a:xfrm>
              <a:off x="1984670" y="4830171"/>
              <a:ext cx="2151045" cy="70788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consectetur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adipisi</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Suspen</a:t>
              </a:r>
              <a:endParaRPr lang="en-US" sz="1200" dirty="0">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ceuismod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grpSp>
        <p:nvGrpSpPr>
          <p:cNvPr id="24" name="Group 23">
            <a:extLst>
              <a:ext uri="{FF2B5EF4-FFF2-40B4-BE49-F238E27FC236}">
                <a16:creationId xmlns:a16="http://schemas.microsoft.com/office/drawing/2014/main" id="{23676AD9-D5D9-41AA-A638-A3EA4BC26F3F}"/>
              </a:ext>
            </a:extLst>
          </p:cNvPr>
          <p:cNvGrpSpPr/>
          <p:nvPr/>
        </p:nvGrpSpPr>
        <p:grpSpPr>
          <a:xfrm>
            <a:off x="6244103" y="5072804"/>
            <a:ext cx="2336800" cy="1106005"/>
            <a:chOff x="1891792" y="4432052"/>
            <a:chExt cx="2336800" cy="1106005"/>
          </a:xfrm>
        </p:grpSpPr>
        <p:sp>
          <p:nvSpPr>
            <p:cNvPr id="32" name="TextBox 31">
              <a:extLst>
                <a:ext uri="{FF2B5EF4-FFF2-40B4-BE49-F238E27FC236}">
                  <a16:creationId xmlns:a16="http://schemas.microsoft.com/office/drawing/2014/main" id="{12747FF5-4336-48D1-B7A7-64E416217EA2}"/>
                </a:ext>
              </a:extLst>
            </p:cNvPr>
            <p:cNvSpPr txBox="1"/>
            <p:nvPr/>
          </p:nvSpPr>
          <p:spPr>
            <a:xfrm>
              <a:off x="1891792" y="4432052"/>
              <a:ext cx="2336800" cy="338554"/>
            </a:xfrm>
            <a:prstGeom prst="rect">
              <a:avLst/>
            </a:prstGeom>
            <a:noFill/>
          </p:spPr>
          <p:txBody>
            <a:bodyPr wrap="square" rtlCol="0">
              <a:spAutoFit/>
            </a:bodyPr>
            <a:lstStyle/>
            <a:p>
              <a:pPr algn="ctr"/>
              <a:r>
                <a:rPr lang="en-US" sz="1600" dirty="0">
                  <a:latin typeface="Lato" panose="020F0502020204030203" pitchFamily="34" charset="0"/>
                  <a:ea typeface="Lato" panose="020F0502020204030203" pitchFamily="34" charset="0"/>
                  <a:cs typeface="Lato" panose="020F0502020204030203" pitchFamily="34" charset="0"/>
                </a:rPr>
                <a:t>Company Start-up</a:t>
              </a:r>
            </a:p>
          </p:txBody>
        </p:sp>
        <p:sp>
          <p:nvSpPr>
            <p:cNvPr id="33" name="Rectangle 32">
              <a:extLst>
                <a:ext uri="{FF2B5EF4-FFF2-40B4-BE49-F238E27FC236}">
                  <a16:creationId xmlns:a16="http://schemas.microsoft.com/office/drawing/2014/main" id="{64BA5A25-CFBF-4447-B1A5-A49A739D847B}"/>
                </a:ext>
              </a:extLst>
            </p:cNvPr>
            <p:cNvSpPr/>
            <p:nvPr/>
          </p:nvSpPr>
          <p:spPr>
            <a:xfrm>
              <a:off x="1984670" y="4830171"/>
              <a:ext cx="2151045" cy="70788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consectetur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adipisi</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Suspen</a:t>
              </a:r>
              <a:endParaRPr lang="en-US" sz="1200" dirty="0">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ceuismod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grpSp>
        <p:nvGrpSpPr>
          <p:cNvPr id="25" name="Group 24">
            <a:extLst>
              <a:ext uri="{FF2B5EF4-FFF2-40B4-BE49-F238E27FC236}">
                <a16:creationId xmlns:a16="http://schemas.microsoft.com/office/drawing/2014/main" id="{A9974A59-272E-4ED3-9F19-F5C361849E70}"/>
              </a:ext>
            </a:extLst>
          </p:cNvPr>
          <p:cNvGrpSpPr/>
          <p:nvPr/>
        </p:nvGrpSpPr>
        <p:grpSpPr>
          <a:xfrm>
            <a:off x="8740609" y="5072804"/>
            <a:ext cx="2336800" cy="1106005"/>
            <a:chOff x="1891792" y="4432052"/>
            <a:chExt cx="2336800" cy="1106005"/>
          </a:xfrm>
        </p:grpSpPr>
        <p:sp>
          <p:nvSpPr>
            <p:cNvPr id="30" name="TextBox 29">
              <a:extLst>
                <a:ext uri="{FF2B5EF4-FFF2-40B4-BE49-F238E27FC236}">
                  <a16:creationId xmlns:a16="http://schemas.microsoft.com/office/drawing/2014/main" id="{A87AAA92-D88E-49B6-AE6C-77D55363AFCF}"/>
                </a:ext>
              </a:extLst>
            </p:cNvPr>
            <p:cNvSpPr txBox="1"/>
            <p:nvPr/>
          </p:nvSpPr>
          <p:spPr>
            <a:xfrm>
              <a:off x="1891792" y="4432052"/>
              <a:ext cx="2336800" cy="338554"/>
            </a:xfrm>
            <a:prstGeom prst="rect">
              <a:avLst/>
            </a:prstGeom>
            <a:noFill/>
          </p:spPr>
          <p:txBody>
            <a:bodyPr wrap="square" rtlCol="0">
              <a:spAutoFit/>
            </a:bodyPr>
            <a:lstStyle/>
            <a:p>
              <a:pPr algn="ctr"/>
              <a:r>
                <a:rPr lang="en-US" sz="1600" dirty="0">
                  <a:latin typeface="Lato" panose="020F0502020204030203" pitchFamily="34" charset="0"/>
                  <a:ea typeface="Lato" panose="020F0502020204030203" pitchFamily="34" charset="0"/>
                  <a:cs typeface="Lato" panose="020F0502020204030203" pitchFamily="34" charset="0"/>
                </a:rPr>
                <a:t>Company Start-up</a:t>
              </a:r>
            </a:p>
          </p:txBody>
        </p:sp>
        <p:sp>
          <p:nvSpPr>
            <p:cNvPr id="31" name="Rectangle 30">
              <a:extLst>
                <a:ext uri="{FF2B5EF4-FFF2-40B4-BE49-F238E27FC236}">
                  <a16:creationId xmlns:a16="http://schemas.microsoft.com/office/drawing/2014/main" id="{2C9CF868-55B3-4A6F-A921-C7133C61712D}"/>
                </a:ext>
              </a:extLst>
            </p:cNvPr>
            <p:cNvSpPr/>
            <p:nvPr/>
          </p:nvSpPr>
          <p:spPr>
            <a:xfrm>
              <a:off x="1984670" y="4830171"/>
              <a:ext cx="2151045" cy="70788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Lorem </a:t>
              </a: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consectetur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adipisi</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Suspen</a:t>
              </a:r>
              <a:endParaRPr lang="en-US" sz="1200" dirty="0">
                <a:latin typeface="Lato" panose="020F0502020204030203" pitchFamily="34" charset="0"/>
                <a:ea typeface="Lato" panose="020F0502020204030203" pitchFamily="34" charset="0"/>
                <a:cs typeface="Lato" panose="020F0502020204030203" pitchFamily="34" charset="0"/>
              </a:endParaRPr>
            </a:p>
            <a:p>
              <a:pPr algn="ctr">
                <a:lnSpc>
                  <a:spcPts val="1600"/>
                </a:lnSpc>
              </a:pPr>
              <a:r>
                <a:rPr lang="en-US" sz="1200" dirty="0" err="1">
                  <a:latin typeface="Lato" panose="020F0502020204030203" pitchFamily="34" charset="0"/>
                  <a:ea typeface="Lato" panose="020F0502020204030203" pitchFamily="34" charset="0"/>
                  <a:cs typeface="Lato" panose="020F0502020204030203" pitchFamily="34" charset="0"/>
                </a:rPr>
                <a:t>ceuismod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sp>
        <p:nvSpPr>
          <p:cNvPr id="10" name="Oval 9">
            <a:extLst>
              <a:ext uri="{FF2B5EF4-FFF2-40B4-BE49-F238E27FC236}">
                <a16:creationId xmlns:a16="http://schemas.microsoft.com/office/drawing/2014/main" id="{3B4937F1-C264-4E58-8C8D-AABED8AFFE32}"/>
              </a:ext>
            </a:extLst>
          </p:cNvPr>
          <p:cNvSpPr/>
          <p:nvPr/>
        </p:nvSpPr>
        <p:spPr>
          <a:xfrm>
            <a:off x="2345202" y="4864649"/>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31B823D-A565-42AA-B8A3-1A3D05E6F26E}"/>
              </a:ext>
            </a:extLst>
          </p:cNvPr>
          <p:cNvSpPr/>
          <p:nvPr/>
        </p:nvSpPr>
        <p:spPr>
          <a:xfrm>
            <a:off x="1781175" y="3352111"/>
            <a:ext cx="1276643" cy="12766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4FA21684-CB4C-49DE-827C-6EEED9552AF8}"/>
              </a:ext>
            </a:extLst>
          </p:cNvPr>
          <p:cNvSpPr/>
          <p:nvPr/>
        </p:nvSpPr>
        <p:spPr>
          <a:xfrm rot="10800000">
            <a:off x="2244763" y="4504736"/>
            <a:ext cx="349466" cy="30126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71BB2CDB-1851-4B16-B575-F93AE14BC5E9}"/>
              </a:ext>
            </a:extLst>
          </p:cNvPr>
          <p:cNvSpPr/>
          <p:nvPr/>
        </p:nvSpPr>
        <p:spPr>
          <a:xfrm>
            <a:off x="4841706" y="4864649"/>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584F6C71-45EF-4C5E-9F6E-8AD847C11306}"/>
              </a:ext>
            </a:extLst>
          </p:cNvPr>
          <p:cNvSpPr/>
          <p:nvPr/>
        </p:nvSpPr>
        <p:spPr>
          <a:xfrm>
            <a:off x="4277679" y="3352111"/>
            <a:ext cx="1276643" cy="12766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Isosceles Triangle 14">
            <a:extLst>
              <a:ext uri="{FF2B5EF4-FFF2-40B4-BE49-F238E27FC236}">
                <a16:creationId xmlns:a16="http://schemas.microsoft.com/office/drawing/2014/main" id="{2262705C-424D-4DFC-8124-FB5DA7994678}"/>
              </a:ext>
            </a:extLst>
          </p:cNvPr>
          <p:cNvSpPr/>
          <p:nvPr/>
        </p:nvSpPr>
        <p:spPr>
          <a:xfrm rot="10800000">
            <a:off x="4741267" y="4504736"/>
            <a:ext cx="349466" cy="301262"/>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3211BDD2-4998-4B8F-83BB-C7CBF1D26D57}"/>
              </a:ext>
            </a:extLst>
          </p:cNvPr>
          <p:cNvSpPr/>
          <p:nvPr/>
        </p:nvSpPr>
        <p:spPr>
          <a:xfrm>
            <a:off x="7340584" y="4864649"/>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9703A5A7-B0CC-49DA-ACFE-36C7FBD3A5F8}"/>
              </a:ext>
            </a:extLst>
          </p:cNvPr>
          <p:cNvSpPr/>
          <p:nvPr/>
        </p:nvSpPr>
        <p:spPr>
          <a:xfrm>
            <a:off x="6774183" y="3352111"/>
            <a:ext cx="1276643" cy="12766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Isosceles Triangle 17">
            <a:extLst>
              <a:ext uri="{FF2B5EF4-FFF2-40B4-BE49-F238E27FC236}">
                <a16:creationId xmlns:a16="http://schemas.microsoft.com/office/drawing/2014/main" id="{E799BC9D-91D3-4000-BD90-9AB522671E10}"/>
              </a:ext>
            </a:extLst>
          </p:cNvPr>
          <p:cNvSpPr/>
          <p:nvPr/>
        </p:nvSpPr>
        <p:spPr>
          <a:xfrm rot="10800000">
            <a:off x="7237771" y="4504736"/>
            <a:ext cx="349466" cy="301262"/>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5A2F0251-370E-4F62-9BD1-B8C98AAF6EE0}"/>
              </a:ext>
            </a:extLst>
          </p:cNvPr>
          <p:cNvSpPr/>
          <p:nvPr/>
        </p:nvSpPr>
        <p:spPr>
          <a:xfrm>
            <a:off x="9834715" y="4864649"/>
            <a:ext cx="148590" cy="14859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54295BF-283D-4A8E-B12F-7B7D44ECBF17}"/>
              </a:ext>
            </a:extLst>
          </p:cNvPr>
          <p:cNvSpPr/>
          <p:nvPr/>
        </p:nvSpPr>
        <p:spPr>
          <a:xfrm>
            <a:off x="9270688" y="3352111"/>
            <a:ext cx="1276643" cy="127664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sosceles Triangle 20">
            <a:extLst>
              <a:ext uri="{FF2B5EF4-FFF2-40B4-BE49-F238E27FC236}">
                <a16:creationId xmlns:a16="http://schemas.microsoft.com/office/drawing/2014/main" id="{13CBB23A-599C-4177-BE7F-BB3096B742D7}"/>
              </a:ext>
            </a:extLst>
          </p:cNvPr>
          <p:cNvSpPr/>
          <p:nvPr/>
        </p:nvSpPr>
        <p:spPr>
          <a:xfrm rot="10800000">
            <a:off x="9734276" y="4504736"/>
            <a:ext cx="349466" cy="301262"/>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0822224A-1EF3-4406-B0A6-CA8889685D9B}"/>
              </a:ext>
            </a:extLst>
          </p:cNvPr>
          <p:cNvSpPr txBox="1"/>
          <p:nvPr/>
        </p:nvSpPr>
        <p:spPr>
          <a:xfrm>
            <a:off x="2061065" y="3805766"/>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2015</a:t>
            </a:r>
          </a:p>
        </p:txBody>
      </p:sp>
      <p:sp>
        <p:nvSpPr>
          <p:cNvPr id="27" name="TextBox 26">
            <a:extLst>
              <a:ext uri="{FF2B5EF4-FFF2-40B4-BE49-F238E27FC236}">
                <a16:creationId xmlns:a16="http://schemas.microsoft.com/office/drawing/2014/main" id="{4C4D8E65-9AE7-4D54-B9B1-B9441A1EB229}"/>
              </a:ext>
            </a:extLst>
          </p:cNvPr>
          <p:cNvSpPr txBox="1"/>
          <p:nvPr/>
        </p:nvSpPr>
        <p:spPr>
          <a:xfrm>
            <a:off x="4557569" y="3805766"/>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2016</a:t>
            </a:r>
          </a:p>
        </p:txBody>
      </p:sp>
      <p:sp>
        <p:nvSpPr>
          <p:cNvPr id="28" name="TextBox 27">
            <a:extLst>
              <a:ext uri="{FF2B5EF4-FFF2-40B4-BE49-F238E27FC236}">
                <a16:creationId xmlns:a16="http://schemas.microsoft.com/office/drawing/2014/main" id="{B653F84C-745F-40FE-A964-D9E0C3EA8441}"/>
              </a:ext>
            </a:extLst>
          </p:cNvPr>
          <p:cNvSpPr txBox="1"/>
          <p:nvPr/>
        </p:nvSpPr>
        <p:spPr>
          <a:xfrm>
            <a:off x="7054073" y="3805766"/>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2017</a:t>
            </a:r>
          </a:p>
        </p:txBody>
      </p:sp>
      <p:sp>
        <p:nvSpPr>
          <p:cNvPr id="29" name="TextBox 28">
            <a:extLst>
              <a:ext uri="{FF2B5EF4-FFF2-40B4-BE49-F238E27FC236}">
                <a16:creationId xmlns:a16="http://schemas.microsoft.com/office/drawing/2014/main" id="{53B5A2D4-AA6E-4058-B08B-8F5364A71C59}"/>
              </a:ext>
            </a:extLst>
          </p:cNvPr>
          <p:cNvSpPr txBox="1"/>
          <p:nvPr/>
        </p:nvSpPr>
        <p:spPr>
          <a:xfrm>
            <a:off x="9550578" y="3805766"/>
            <a:ext cx="716863" cy="369332"/>
          </a:xfrm>
          <a:prstGeom prst="rect">
            <a:avLst/>
          </a:prstGeom>
          <a:noFill/>
        </p:spPr>
        <p:txBody>
          <a:bodyPr wrap="none" rtlCol="0">
            <a:spAutoFit/>
          </a:bodyPr>
          <a:lstStyle/>
          <a:p>
            <a:r>
              <a:rPr lang="en-US" b="1" dirty="0">
                <a:solidFill>
                  <a:schemeClr val="bg1"/>
                </a:solidFill>
                <a:latin typeface="Roboto" panose="02000000000000000000" pitchFamily="2" charset="0"/>
                <a:ea typeface="Roboto" panose="02000000000000000000" pitchFamily="2" charset="0"/>
              </a:rPr>
              <a:t>2018</a:t>
            </a:r>
          </a:p>
        </p:txBody>
      </p:sp>
      <p:sp>
        <p:nvSpPr>
          <p:cNvPr id="4" name="Picture Placeholder 3">
            <a:extLst>
              <a:ext uri="{FF2B5EF4-FFF2-40B4-BE49-F238E27FC236}">
                <a16:creationId xmlns:a16="http://schemas.microsoft.com/office/drawing/2014/main" id="{169797DC-EA4F-4C50-B45F-6CE29A22DC86}"/>
              </a:ext>
            </a:extLst>
          </p:cNvPr>
          <p:cNvSpPr>
            <a:spLocks noGrp="1"/>
          </p:cNvSpPr>
          <p:nvPr>
            <p:ph type="pic" sz="quarter" idx="158"/>
          </p:nvPr>
        </p:nvSpPr>
        <p:spPr/>
      </p:sp>
    </p:spTree>
    <p:extLst>
      <p:ext uri="{BB962C8B-B14F-4D97-AF65-F5344CB8AC3E}">
        <p14:creationId xmlns:p14="http://schemas.microsoft.com/office/powerpoint/2010/main" val="3164899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t>Our Information</a:t>
            </a:r>
            <a:endParaRPr lang="en-US" dirty="0"/>
          </a:p>
        </p:txBody>
      </p:sp>
      <p:graphicFrame>
        <p:nvGraphicFramePr>
          <p:cNvPr id="6" name="Chart 5">
            <a:extLst>
              <a:ext uri="{FF2B5EF4-FFF2-40B4-BE49-F238E27FC236}">
                <a16:creationId xmlns:a16="http://schemas.microsoft.com/office/drawing/2014/main" id="{74DE0AF6-B898-485C-8F33-E2B1CF7659F0}"/>
              </a:ext>
            </a:extLst>
          </p:cNvPr>
          <p:cNvGraphicFramePr/>
          <p:nvPr>
            <p:extLst>
              <p:ext uri="{D42A27DB-BD31-4B8C-83A1-F6EECF244321}">
                <p14:modId xmlns:p14="http://schemas.microsoft.com/office/powerpoint/2010/main" val="2078897367"/>
              </p:ext>
            </p:extLst>
          </p:nvPr>
        </p:nvGraphicFramePr>
        <p:xfrm>
          <a:off x="812541" y="2033588"/>
          <a:ext cx="7028148" cy="4063273"/>
        </p:xfrm>
        <a:graphic>
          <a:graphicData uri="http://schemas.openxmlformats.org/drawingml/2006/chart">
            <c:chart xmlns:c="http://schemas.openxmlformats.org/drawingml/2006/chart" xmlns:r="http://schemas.openxmlformats.org/officeDocument/2006/relationships" r:id="rId3"/>
          </a:graphicData>
        </a:graphic>
      </p:graphicFrame>
      <p:grpSp>
        <p:nvGrpSpPr>
          <p:cNvPr id="7" name="Group 6">
            <a:extLst>
              <a:ext uri="{FF2B5EF4-FFF2-40B4-BE49-F238E27FC236}">
                <a16:creationId xmlns:a16="http://schemas.microsoft.com/office/drawing/2014/main" id="{561B16CF-65D5-4E6C-9A5F-81DC5A529745}"/>
              </a:ext>
            </a:extLst>
          </p:cNvPr>
          <p:cNvGrpSpPr/>
          <p:nvPr/>
        </p:nvGrpSpPr>
        <p:grpSpPr>
          <a:xfrm>
            <a:off x="8866160" y="3021219"/>
            <a:ext cx="2513298" cy="2109875"/>
            <a:chOff x="838200" y="2131606"/>
            <a:chExt cx="2513298" cy="2109875"/>
          </a:xfrm>
        </p:grpSpPr>
        <p:grpSp>
          <p:nvGrpSpPr>
            <p:cNvPr id="8" name="Group 7">
              <a:extLst>
                <a:ext uri="{FF2B5EF4-FFF2-40B4-BE49-F238E27FC236}">
                  <a16:creationId xmlns:a16="http://schemas.microsoft.com/office/drawing/2014/main" id="{E62C8633-5872-44F9-BD37-CEA1C321B1E3}"/>
                </a:ext>
              </a:extLst>
            </p:cNvPr>
            <p:cNvGrpSpPr/>
            <p:nvPr/>
          </p:nvGrpSpPr>
          <p:grpSpPr>
            <a:xfrm>
              <a:off x="838200" y="2131606"/>
              <a:ext cx="2513298" cy="402002"/>
              <a:chOff x="838200" y="1899377"/>
              <a:chExt cx="2513298" cy="402002"/>
            </a:xfrm>
          </p:grpSpPr>
          <p:grpSp>
            <p:nvGrpSpPr>
              <p:cNvPr id="25" name="Group 24">
                <a:extLst>
                  <a:ext uri="{FF2B5EF4-FFF2-40B4-BE49-F238E27FC236}">
                    <a16:creationId xmlns:a16="http://schemas.microsoft.com/office/drawing/2014/main" id="{1353B275-89EC-48F5-BD0E-6238989FD492}"/>
                  </a:ext>
                </a:extLst>
              </p:cNvPr>
              <p:cNvGrpSpPr/>
              <p:nvPr/>
            </p:nvGrpSpPr>
            <p:grpSpPr>
              <a:xfrm>
                <a:off x="838200" y="1899377"/>
                <a:ext cx="402002" cy="402002"/>
                <a:chOff x="8621485" y="2322285"/>
                <a:chExt cx="402002" cy="402002"/>
              </a:xfrm>
            </p:grpSpPr>
            <p:sp>
              <p:nvSpPr>
                <p:cNvPr id="27" name="Oval 26">
                  <a:extLst>
                    <a:ext uri="{FF2B5EF4-FFF2-40B4-BE49-F238E27FC236}">
                      <a16:creationId xmlns:a16="http://schemas.microsoft.com/office/drawing/2014/main" id="{5E5C0951-993E-4DB9-AFDF-0D11C51831BA}"/>
                    </a:ext>
                  </a:extLst>
                </p:cNvPr>
                <p:cNvSpPr/>
                <p:nvPr/>
              </p:nvSpPr>
              <p:spPr>
                <a:xfrm>
                  <a:off x="8621485" y="2322285"/>
                  <a:ext cx="402002" cy="4020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28" name="TextBox 27">
                  <a:extLst>
                    <a:ext uri="{FF2B5EF4-FFF2-40B4-BE49-F238E27FC236}">
                      <a16:creationId xmlns:a16="http://schemas.microsoft.com/office/drawing/2014/main" id="{2FA6B376-6D47-46C0-A933-7AD6B30A4B12}"/>
                    </a:ext>
                  </a:extLst>
                </p:cNvPr>
                <p:cNvSpPr txBox="1"/>
                <p:nvPr/>
              </p:nvSpPr>
              <p:spPr>
                <a:xfrm>
                  <a:off x="8621486" y="2361704"/>
                  <a:ext cx="402001"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grpSp>
          <p:sp>
            <p:nvSpPr>
              <p:cNvPr id="26" name="Rectangle 4">
                <a:extLst>
                  <a:ext uri="{FF2B5EF4-FFF2-40B4-BE49-F238E27FC236}">
                    <a16:creationId xmlns:a16="http://schemas.microsoft.com/office/drawing/2014/main" id="{AC9E5933-7366-4852-ACD0-96F86B0263A0}"/>
                  </a:ext>
                </a:extLst>
              </p:cNvPr>
              <p:cNvSpPr>
                <a:spLocks/>
              </p:cNvSpPr>
              <p:nvPr/>
            </p:nvSpPr>
            <p:spPr bwMode="auto">
              <a:xfrm>
                <a:off x="1417408" y="1899377"/>
                <a:ext cx="1934090" cy="40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400"/>
                  </a:lnSpc>
                </a:pPr>
                <a:r>
                  <a:rPr lang="en-US" sz="11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grpSp>
          <p:nvGrpSpPr>
            <p:cNvPr id="9" name="Group 8">
              <a:extLst>
                <a:ext uri="{FF2B5EF4-FFF2-40B4-BE49-F238E27FC236}">
                  <a16:creationId xmlns:a16="http://schemas.microsoft.com/office/drawing/2014/main" id="{B817EF9C-348B-4A78-97CB-FB8AB9D1F9E6}"/>
                </a:ext>
              </a:extLst>
            </p:cNvPr>
            <p:cNvGrpSpPr/>
            <p:nvPr/>
          </p:nvGrpSpPr>
          <p:grpSpPr>
            <a:xfrm>
              <a:off x="838200" y="2700897"/>
              <a:ext cx="2513298" cy="402002"/>
              <a:chOff x="838200" y="1899377"/>
              <a:chExt cx="2513298" cy="402002"/>
            </a:xfrm>
          </p:grpSpPr>
          <p:grpSp>
            <p:nvGrpSpPr>
              <p:cNvPr id="21" name="Group 20">
                <a:extLst>
                  <a:ext uri="{FF2B5EF4-FFF2-40B4-BE49-F238E27FC236}">
                    <a16:creationId xmlns:a16="http://schemas.microsoft.com/office/drawing/2014/main" id="{46D5FF82-CC2D-4400-9FDE-814A74C2B908}"/>
                  </a:ext>
                </a:extLst>
              </p:cNvPr>
              <p:cNvGrpSpPr/>
              <p:nvPr/>
            </p:nvGrpSpPr>
            <p:grpSpPr>
              <a:xfrm>
                <a:off x="838200" y="1899377"/>
                <a:ext cx="402002" cy="402002"/>
                <a:chOff x="8621485" y="2322285"/>
                <a:chExt cx="402002" cy="402002"/>
              </a:xfrm>
            </p:grpSpPr>
            <p:sp>
              <p:nvSpPr>
                <p:cNvPr id="23" name="Oval 22">
                  <a:extLst>
                    <a:ext uri="{FF2B5EF4-FFF2-40B4-BE49-F238E27FC236}">
                      <a16:creationId xmlns:a16="http://schemas.microsoft.com/office/drawing/2014/main" id="{EB909547-FE61-4667-A2C6-4EB6C9CA9EC7}"/>
                    </a:ext>
                  </a:extLst>
                </p:cNvPr>
                <p:cNvSpPr/>
                <p:nvPr/>
              </p:nvSpPr>
              <p:spPr>
                <a:xfrm>
                  <a:off x="8621485" y="2322285"/>
                  <a:ext cx="402002" cy="4020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24" name="TextBox 23">
                  <a:extLst>
                    <a:ext uri="{FF2B5EF4-FFF2-40B4-BE49-F238E27FC236}">
                      <a16:creationId xmlns:a16="http://schemas.microsoft.com/office/drawing/2014/main" id="{4F798736-ADF0-4066-AD0F-557188159376}"/>
                    </a:ext>
                  </a:extLst>
                </p:cNvPr>
                <p:cNvSpPr txBox="1"/>
                <p:nvPr/>
              </p:nvSpPr>
              <p:spPr>
                <a:xfrm>
                  <a:off x="8621486" y="2361704"/>
                  <a:ext cx="402001"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grpSp>
          <p:sp>
            <p:nvSpPr>
              <p:cNvPr id="22" name="Rectangle 4">
                <a:extLst>
                  <a:ext uri="{FF2B5EF4-FFF2-40B4-BE49-F238E27FC236}">
                    <a16:creationId xmlns:a16="http://schemas.microsoft.com/office/drawing/2014/main" id="{9D6B1075-F860-41B0-8AC0-93B336D23AC3}"/>
                  </a:ext>
                </a:extLst>
              </p:cNvPr>
              <p:cNvSpPr>
                <a:spLocks/>
              </p:cNvSpPr>
              <p:nvPr/>
            </p:nvSpPr>
            <p:spPr bwMode="auto">
              <a:xfrm>
                <a:off x="1417408" y="1899377"/>
                <a:ext cx="1934090" cy="40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400"/>
                  </a:lnSpc>
                </a:pPr>
                <a:r>
                  <a:rPr lang="en-US" sz="11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grpSp>
          <p:nvGrpSpPr>
            <p:cNvPr id="10" name="Group 9">
              <a:extLst>
                <a:ext uri="{FF2B5EF4-FFF2-40B4-BE49-F238E27FC236}">
                  <a16:creationId xmlns:a16="http://schemas.microsoft.com/office/drawing/2014/main" id="{F80E0EC9-4064-43B5-B411-4D939FF0EC7E}"/>
                </a:ext>
              </a:extLst>
            </p:cNvPr>
            <p:cNvGrpSpPr/>
            <p:nvPr/>
          </p:nvGrpSpPr>
          <p:grpSpPr>
            <a:xfrm>
              <a:off x="838200" y="3270188"/>
              <a:ext cx="2513298" cy="402002"/>
              <a:chOff x="838200" y="1899377"/>
              <a:chExt cx="2513298" cy="402002"/>
            </a:xfrm>
          </p:grpSpPr>
          <p:grpSp>
            <p:nvGrpSpPr>
              <p:cNvPr id="16" name="Group 15">
                <a:extLst>
                  <a:ext uri="{FF2B5EF4-FFF2-40B4-BE49-F238E27FC236}">
                    <a16:creationId xmlns:a16="http://schemas.microsoft.com/office/drawing/2014/main" id="{F0A39E00-B67D-49AE-B42D-7E2667886287}"/>
                  </a:ext>
                </a:extLst>
              </p:cNvPr>
              <p:cNvGrpSpPr/>
              <p:nvPr/>
            </p:nvGrpSpPr>
            <p:grpSpPr>
              <a:xfrm>
                <a:off x="838200" y="1899377"/>
                <a:ext cx="402002" cy="402002"/>
                <a:chOff x="8621485" y="2322285"/>
                <a:chExt cx="402002" cy="402002"/>
              </a:xfrm>
            </p:grpSpPr>
            <p:sp>
              <p:nvSpPr>
                <p:cNvPr id="19" name="Oval 18">
                  <a:extLst>
                    <a:ext uri="{FF2B5EF4-FFF2-40B4-BE49-F238E27FC236}">
                      <a16:creationId xmlns:a16="http://schemas.microsoft.com/office/drawing/2014/main" id="{A6C47FF0-F642-465B-BB94-6B5EFE5B9595}"/>
                    </a:ext>
                  </a:extLst>
                </p:cNvPr>
                <p:cNvSpPr/>
                <p:nvPr/>
              </p:nvSpPr>
              <p:spPr>
                <a:xfrm>
                  <a:off x="8621485" y="2322285"/>
                  <a:ext cx="402002" cy="40200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20" name="TextBox 19">
                  <a:extLst>
                    <a:ext uri="{FF2B5EF4-FFF2-40B4-BE49-F238E27FC236}">
                      <a16:creationId xmlns:a16="http://schemas.microsoft.com/office/drawing/2014/main" id="{7AC49231-DCD8-455E-8EC1-2EBEA93B35A8}"/>
                    </a:ext>
                  </a:extLst>
                </p:cNvPr>
                <p:cNvSpPr txBox="1"/>
                <p:nvPr/>
              </p:nvSpPr>
              <p:spPr>
                <a:xfrm>
                  <a:off x="8621486" y="2361704"/>
                  <a:ext cx="402001"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grpSp>
          <p:sp>
            <p:nvSpPr>
              <p:cNvPr id="17" name="Rectangle 4">
                <a:extLst>
                  <a:ext uri="{FF2B5EF4-FFF2-40B4-BE49-F238E27FC236}">
                    <a16:creationId xmlns:a16="http://schemas.microsoft.com/office/drawing/2014/main" id="{53C2D3C0-D8A8-4CDF-A5A0-463F3933F484}"/>
                  </a:ext>
                </a:extLst>
              </p:cNvPr>
              <p:cNvSpPr>
                <a:spLocks/>
              </p:cNvSpPr>
              <p:nvPr/>
            </p:nvSpPr>
            <p:spPr bwMode="auto">
              <a:xfrm>
                <a:off x="1417408" y="1899377"/>
                <a:ext cx="1934090" cy="40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400"/>
                  </a:lnSpc>
                </a:pPr>
                <a:r>
                  <a:rPr lang="en-US" sz="11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grpSp>
          <p:nvGrpSpPr>
            <p:cNvPr id="11" name="Group 10">
              <a:extLst>
                <a:ext uri="{FF2B5EF4-FFF2-40B4-BE49-F238E27FC236}">
                  <a16:creationId xmlns:a16="http://schemas.microsoft.com/office/drawing/2014/main" id="{9AF3094B-59EA-4329-8321-710180445C79}"/>
                </a:ext>
              </a:extLst>
            </p:cNvPr>
            <p:cNvGrpSpPr/>
            <p:nvPr/>
          </p:nvGrpSpPr>
          <p:grpSpPr>
            <a:xfrm>
              <a:off x="838200" y="3839479"/>
              <a:ext cx="2513298" cy="402002"/>
              <a:chOff x="838200" y="1899377"/>
              <a:chExt cx="2513298" cy="402002"/>
            </a:xfrm>
          </p:grpSpPr>
          <p:grpSp>
            <p:nvGrpSpPr>
              <p:cNvPr id="12" name="Group 11">
                <a:extLst>
                  <a:ext uri="{FF2B5EF4-FFF2-40B4-BE49-F238E27FC236}">
                    <a16:creationId xmlns:a16="http://schemas.microsoft.com/office/drawing/2014/main" id="{32BAA975-8E7C-4710-B177-490DF7E70217}"/>
                  </a:ext>
                </a:extLst>
              </p:cNvPr>
              <p:cNvGrpSpPr/>
              <p:nvPr/>
            </p:nvGrpSpPr>
            <p:grpSpPr>
              <a:xfrm>
                <a:off x="838200" y="1899377"/>
                <a:ext cx="402002" cy="402002"/>
                <a:chOff x="8621485" y="2322285"/>
                <a:chExt cx="402002" cy="402002"/>
              </a:xfrm>
            </p:grpSpPr>
            <p:sp>
              <p:nvSpPr>
                <p:cNvPr id="14" name="Oval 13">
                  <a:extLst>
                    <a:ext uri="{FF2B5EF4-FFF2-40B4-BE49-F238E27FC236}">
                      <a16:creationId xmlns:a16="http://schemas.microsoft.com/office/drawing/2014/main" id="{E080F913-4DF0-4011-B1AB-8DD44671BCDE}"/>
                    </a:ext>
                  </a:extLst>
                </p:cNvPr>
                <p:cNvSpPr/>
                <p:nvPr/>
              </p:nvSpPr>
              <p:spPr>
                <a:xfrm>
                  <a:off x="8621485" y="2322285"/>
                  <a:ext cx="402002" cy="40200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15" name="TextBox 14">
                  <a:extLst>
                    <a:ext uri="{FF2B5EF4-FFF2-40B4-BE49-F238E27FC236}">
                      <a16:creationId xmlns:a16="http://schemas.microsoft.com/office/drawing/2014/main" id="{4B1F8A18-F061-4D9E-BCF1-AC2B2BC3D923}"/>
                    </a:ext>
                  </a:extLst>
                </p:cNvPr>
                <p:cNvSpPr txBox="1"/>
                <p:nvPr/>
              </p:nvSpPr>
              <p:spPr>
                <a:xfrm>
                  <a:off x="8621486" y="2361704"/>
                  <a:ext cx="402001"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grpSp>
          <p:sp>
            <p:nvSpPr>
              <p:cNvPr id="13" name="Rectangle 4">
                <a:extLst>
                  <a:ext uri="{FF2B5EF4-FFF2-40B4-BE49-F238E27FC236}">
                    <a16:creationId xmlns:a16="http://schemas.microsoft.com/office/drawing/2014/main" id="{A910BDBA-E74B-41E4-9DB4-AF033D4E2440}"/>
                  </a:ext>
                </a:extLst>
              </p:cNvPr>
              <p:cNvSpPr>
                <a:spLocks/>
              </p:cNvSpPr>
              <p:nvPr/>
            </p:nvSpPr>
            <p:spPr bwMode="auto">
              <a:xfrm>
                <a:off x="1417408" y="1899377"/>
                <a:ext cx="1934090" cy="402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400"/>
                  </a:lnSpc>
                </a:pPr>
                <a:r>
                  <a:rPr lang="en-US" sz="11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grpSp>
      </p:gr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12" name="Title 11">
            <a:extLst>
              <a:ext uri="{FF2B5EF4-FFF2-40B4-BE49-F238E27FC236}">
                <a16:creationId xmlns:a16="http://schemas.microsoft.com/office/drawing/2014/main" id="{A476A9E0-23EC-4C1B-96FC-1763EC1AE61E}"/>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3" name="Subtitle 12">
            <a:extLst>
              <a:ext uri="{FF2B5EF4-FFF2-40B4-BE49-F238E27FC236}">
                <a16:creationId xmlns:a16="http://schemas.microsoft.com/office/drawing/2014/main" id="{9C82BE42-7E53-4498-B76C-061DDB60F3B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2" name="Group 1">
            <a:extLst>
              <a:ext uri="{FF2B5EF4-FFF2-40B4-BE49-F238E27FC236}">
                <a16:creationId xmlns:a16="http://schemas.microsoft.com/office/drawing/2014/main" id="{1933D792-9171-4BB7-83A7-EB72754026A0}"/>
              </a:ext>
            </a:extLst>
          </p:cNvPr>
          <p:cNvGrpSpPr/>
          <p:nvPr/>
        </p:nvGrpSpPr>
        <p:grpSpPr>
          <a:xfrm>
            <a:off x="938348" y="1970546"/>
            <a:ext cx="10315303" cy="4040972"/>
            <a:chOff x="1012371" y="1814513"/>
            <a:chExt cx="10315303" cy="4040972"/>
          </a:xfrm>
        </p:grpSpPr>
        <p:grpSp>
          <p:nvGrpSpPr>
            <p:cNvPr id="6" name="Group 5">
              <a:extLst>
                <a:ext uri="{FF2B5EF4-FFF2-40B4-BE49-F238E27FC236}">
                  <a16:creationId xmlns:a16="http://schemas.microsoft.com/office/drawing/2014/main" id="{111A9345-2954-4DCB-BCE3-9960FF871B83}"/>
                </a:ext>
              </a:extLst>
            </p:cNvPr>
            <p:cNvGrpSpPr/>
            <p:nvPr/>
          </p:nvGrpSpPr>
          <p:grpSpPr>
            <a:xfrm>
              <a:off x="1012371" y="2467075"/>
              <a:ext cx="5951760" cy="2902099"/>
              <a:chOff x="5190662" y="2235628"/>
              <a:chExt cx="5951760" cy="2902099"/>
            </a:xfrm>
          </p:grpSpPr>
          <p:graphicFrame>
            <p:nvGraphicFramePr>
              <p:cNvPr id="7" name="Chart 6">
                <a:extLst>
                  <a:ext uri="{FF2B5EF4-FFF2-40B4-BE49-F238E27FC236}">
                    <a16:creationId xmlns:a16="http://schemas.microsoft.com/office/drawing/2014/main" id="{A04CE72D-2C6A-4B18-862B-30619766AC9B}"/>
                  </a:ext>
                </a:extLst>
              </p:cNvPr>
              <p:cNvGraphicFramePr/>
              <p:nvPr>
                <p:extLst>
                  <p:ext uri="{D42A27DB-BD31-4B8C-83A1-F6EECF244321}">
                    <p14:modId xmlns:p14="http://schemas.microsoft.com/office/powerpoint/2010/main" val="3681291563"/>
                  </p:ext>
                </p:extLst>
              </p:nvPr>
            </p:nvGraphicFramePr>
            <p:xfrm>
              <a:off x="5333999" y="2235628"/>
              <a:ext cx="1524000" cy="14514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7C92C85C-56BD-40BD-BC1A-A761DCCFB20E}"/>
                  </a:ext>
                </a:extLst>
              </p:cNvPr>
              <p:cNvGraphicFramePr/>
              <p:nvPr>
                <p:extLst>
                  <p:ext uri="{D42A27DB-BD31-4B8C-83A1-F6EECF244321}">
                    <p14:modId xmlns:p14="http://schemas.microsoft.com/office/powerpoint/2010/main" val="2535002733"/>
                  </p:ext>
                </p:extLst>
              </p:nvPr>
            </p:nvGraphicFramePr>
            <p:xfrm>
              <a:off x="7595861" y="2235628"/>
              <a:ext cx="1524000" cy="1451428"/>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a:extLst>
                  <a:ext uri="{FF2B5EF4-FFF2-40B4-BE49-F238E27FC236}">
                    <a16:creationId xmlns:a16="http://schemas.microsoft.com/office/drawing/2014/main" id="{93CAC633-75C4-4FA7-AFB5-B53F9C43ACAC}"/>
                  </a:ext>
                </a:extLst>
              </p:cNvPr>
              <p:cNvSpPr txBox="1"/>
              <p:nvPr/>
            </p:nvSpPr>
            <p:spPr>
              <a:xfrm>
                <a:off x="5829299" y="2799759"/>
                <a:ext cx="64131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35%</a:t>
                </a:r>
              </a:p>
            </p:txBody>
          </p:sp>
          <p:sp>
            <p:nvSpPr>
              <p:cNvPr id="10" name="TextBox 9">
                <a:extLst>
                  <a:ext uri="{FF2B5EF4-FFF2-40B4-BE49-F238E27FC236}">
                    <a16:creationId xmlns:a16="http://schemas.microsoft.com/office/drawing/2014/main" id="{4FA32110-73B0-43E8-9339-F0EC0A333FD2}"/>
                  </a:ext>
                </a:extLst>
              </p:cNvPr>
              <p:cNvSpPr txBox="1"/>
              <p:nvPr/>
            </p:nvSpPr>
            <p:spPr>
              <a:xfrm>
                <a:off x="8063237" y="2799759"/>
                <a:ext cx="624516"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55%</a:t>
                </a:r>
              </a:p>
            </p:txBody>
          </p:sp>
          <p:grpSp>
            <p:nvGrpSpPr>
              <p:cNvPr id="11" name="Group 10">
                <a:extLst>
                  <a:ext uri="{FF2B5EF4-FFF2-40B4-BE49-F238E27FC236}">
                    <a16:creationId xmlns:a16="http://schemas.microsoft.com/office/drawing/2014/main" id="{C7678351-92F7-44EE-866B-104784F1D472}"/>
                  </a:ext>
                </a:extLst>
              </p:cNvPr>
              <p:cNvGrpSpPr/>
              <p:nvPr/>
            </p:nvGrpSpPr>
            <p:grpSpPr>
              <a:xfrm>
                <a:off x="7951346" y="4286114"/>
                <a:ext cx="3191076" cy="851613"/>
                <a:chOff x="7923422" y="4286114"/>
                <a:chExt cx="3191076" cy="851613"/>
              </a:xfrm>
            </p:grpSpPr>
            <p:sp>
              <p:nvSpPr>
                <p:cNvPr id="31" name="TextBox 30">
                  <a:extLst>
                    <a:ext uri="{FF2B5EF4-FFF2-40B4-BE49-F238E27FC236}">
                      <a16:creationId xmlns:a16="http://schemas.microsoft.com/office/drawing/2014/main" id="{C56AE066-EA43-4122-AB99-A9D04451486E}"/>
                    </a:ext>
                  </a:extLst>
                </p:cNvPr>
                <p:cNvSpPr txBox="1"/>
                <p:nvPr/>
              </p:nvSpPr>
              <p:spPr>
                <a:xfrm>
                  <a:off x="7923422" y="4286114"/>
                  <a:ext cx="1893094" cy="323165"/>
                </a:xfrm>
                <a:prstGeom prst="rect">
                  <a:avLst/>
                </a:prstGeom>
                <a:noFill/>
              </p:spPr>
              <p:txBody>
                <a:bodyPr wrap="squar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Title Text</a:t>
                  </a:r>
                </a:p>
              </p:txBody>
            </p:sp>
            <p:sp>
              <p:nvSpPr>
                <p:cNvPr id="32" name="Rectangle 9">
                  <a:extLst>
                    <a:ext uri="{FF2B5EF4-FFF2-40B4-BE49-F238E27FC236}">
                      <a16:creationId xmlns:a16="http://schemas.microsoft.com/office/drawing/2014/main" id="{4F848BBD-F4F4-4A31-8AFA-10D0F33302DF}"/>
                    </a:ext>
                  </a:extLst>
                </p:cNvPr>
                <p:cNvSpPr>
                  <a:spLocks/>
                </p:cNvSpPr>
                <p:nvPr/>
              </p:nvSpPr>
              <p:spPr bwMode="auto">
                <a:xfrm>
                  <a:off x="8027568" y="4622921"/>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p:txBody>
            </p:sp>
            <p:grpSp>
              <p:nvGrpSpPr>
                <p:cNvPr id="33" name="Group 32">
                  <a:extLst>
                    <a:ext uri="{FF2B5EF4-FFF2-40B4-BE49-F238E27FC236}">
                      <a16:creationId xmlns:a16="http://schemas.microsoft.com/office/drawing/2014/main" id="{6CC4AAF8-E139-40DF-8CA1-5BB0E778C884}"/>
                    </a:ext>
                  </a:extLst>
                </p:cNvPr>
                <p:cNvGrpSpPr/>
                <p:nvPr/>
              </p:nvGrpSpPr>
              <p:grpSpPr>
                <a:xfrm>
                  <a:off x="8027568" y="4917139"/>
                  <a:ext cx="812243" cy="220588"/>
                  <a:chOff x="5899707" y="2229364"/>
                  <a:chExt cx="812243" cy="220588"/>
                </a:xfrm>
              </p:grpSpPr>
              <p:sp>
                <p:nvSpPr>
                  <p:cNvPr id="34" name="Rectangle 33">
                    <a:extLst>
                      <a:ext uri="{FF2B5EF4-FFF2-40B4-BE49-F238E27FC236}">
                        <a16:creationId xmlns:a16="http://schemas.microsoft.com/office/drawing/2014/main" id="{CB600893-93F0-416E-8C26-03CFD16CB0A8}"/>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49A08055-D976-44C4-B46F-72C2DB833353}"/>
                      </a:ext>
                    </a:extLst>
                  </p:cNvPr>
                  <p:cNvGrpSpPr/>
                  <p:nvPr/>
                </p:nvGrpSpPr>
                <p:grpSpPr>
                  <a:xfrm>
                    <a:off x="6042303" y="2271001"/>
                    <a:ext cx="527051" cy="137313"/>
                    <a:chOff x="1871822" y="5616406"/>
                    <a:chExt cx="610631" cy="159087"/>
                  </a:xfrm>
                </p:grpSpPr>
                <p:grpSp>
                  <p:nvGrpSpPr>
                    <p:cNvPr id="36" name="Group 35">
                      <a:extLst>
                        <a:ext uri="{FF2B5EF4-FFF2-40B4-BE49-F238E27FC236}">
                          <a16:creationId xmlns:a16="http://schemas.microsoft.com/office/drawing/2014/main" id="{D6030C0F-C98A-488B-8B6C-E6710FE36801}"/>
                        </a:ext>
                      </a:extLst>
                    </p:cNvPr>
                    <p:cNvGrpSpPr/>
                    <p:nvPr/>
                  </p:nvGrpSpPr>
                  <p:grpSpPr>
                    <a:xfrm>
                      <a:off x="1871822" y="5616406"/>
                      <a:ext cx="159086" cy="159087"/>
                      <a:chOff x="1324575" y="5760204"/>
                      <a:chExt cx="305861" cy="305861"/>
                    </a:xfrm>
                  </p:grpSpPr>
                  <p:sp>
                    <p:nvSpPr>
                      <p:cNvPr id="43" name="Oval 42">
                        <a:extLst>
                          <a:ext uri="{FF2B5EF4-FFF2-40B4-BE49-F238E27FC236}">
                            <a16:creationId xmlns:a16="http://schemas.microsoft.com/office/drawing/2014/main" id="{AECC3911-D240-4EF6-9F5D-944EFF066A91}"/>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1">
                        <a:extLst>
                          <a:ext uri="{FF2B5EF4-FFF2-40B4-BE49-F238E27FC236}">
                            <a16:creationId xmlns:a16="http://schemas.microsoft.com/office/drawing/2014/main" id="{2BE69DCB-4C1C-4624-B0FE-467AA0ADAC5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7" name="Group 36">
                      <a:extLst>
                        <a:ext uri="{FF2B5EF4-FFF2-40B4-BE49-F238E27FC236}">
                          <a16:creationId xmlns:a16="http://schemas.microsoft.com/office/drawing/2014/main" id="{ABBE191B-4543-4E51-BA8F-761A27110A81}"/>
                        </a:ext>
                      </a:extLst>
                    </p:cNvPr>
                    <p:cNvGrpSpPr/>
                    <p:nvPr/>
                  </p:nvGrpSpPr>
                  <p:grpSpPr>
                    <a:xfrm>
                      <a:off x="2097594" y="5616406"/>
                      <a:ext cx="159086" cy="159087"/>
                      <a:chOff x="1684215" y="5760204"/>
                      <a:chExt cx="305861" cy="305861"/>
                    </a:xfrm>
                  </p:grpSpPr>
                  <p:sp>
                    <p:nvSpPr>
                      <p:cNvPr id="41" name="Oval 40">
                        <a:extLst>
                          <a:ext uri="{FF2B5EF4-FFF2-40B4-BE49-F238E27FC236}">
                            <a16:creationId xmlns:a16="http://schemas.microsoft.com/office/drawing/2014/main" id="{DC473DBF-5788-44A8-A94B-AF7734D22F58}"/>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AutoShape 21">
                        <a:extLst>
                          <a:ext uri="{FF2B5EF4-FFF2-40B4-BE49-F238E27FC236}">
                            <a16:creationId xmlns:a16="http://schemas.microsoft.com/office/drawing/2014/main" id="{F6FFC908-A656-4236-B7EA-CCDB45FE4FA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8" name="Group 37">
                      <a:extLst>
                        <a:ext uri="{FF2B5EF4-FFF2-40B4-BE49-F238E27FC236}">
                          <a16:creationId xmlns:a16="http://schemas.microsoft.com/office/drawing/2014/main" id="{220B5397-E6D7-41C0-97DA-80DAA4A682E2}"/>
                        </a:ext>
                      </a:extLst>
                    </p:cNvPr>
                    <p:cNvGrpSpPr/>
                    <p:nvPr/>
                  </p:nvGrpSpPr>
                  <p:grpSpPr>
                    <a:xfrm>
                      <a:off x="2323367" y="5616406"/>
                      <a:ext cx="159086" cy="159087"/>
                      <a:chOff x="2177216" y="5760204"/>
                      <a:chExt cx="305861" cy="305861"/>
                    </a:xfrm>
                  </p:grpSpPr>
                  <p:sp>
                    <p:nvSpPr>
                      <p:cNvPr id="39" name="Oval 38">
                        <a:extLst>
                          <a:ext uri="{FF2B5EF4-FFF2-40B4-BE49-F238E27FC236}">
                            <a16:creationId xmlns:a16="http://schemas.microsoft.com/office/drawing/2014/main" id="{74BBA03A-ABC4-4533-B190-742566980A6A}"/>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AutoShape 18">
                        <a:extLst>
                          <a:ext uri="{FF2B5EF4-FFF2-40B4-BE49-F238E27FC236}">
                            <a16:creationId xmlns:a16="http://schemas.microsoft.com/office/drawing/2014/main" id="{810138E8-DC9D-4D72-9D56-9162A4C8541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4" name="Group 13">
                <a:extLst>
                  <a:ext uri="{FF2B5EF4-FFF2-40B4-BE49-F238E27FC236}">
                    <a16:creationId xmlns:a16="http://schemas.microsoft.com/office/drawing/2014/main" id="{14F192F2-F127-4811-BA0A-8CFF3D8B1814}"/>
                  </a:ext>
                </a:extLst>
              </p:cNvPr>
              <p:cNvGrpSpPr/>
              <p:nvPr/>
            </p:nvGrpSpPr>
            <p:grpSpPr>
              <a:xfrm>
                <a:off x="5190662" y="4286114"/>
                <a:ext cx="1747652" cy="851613"/>
                <a:chOff x="5162740" y="4286114"/>
                <a:chExt cx="1747652" cy="851613"/>
              </a:xfrm>
            </p:grpSpPr>
            <p:sp>
              <p:nvSpPr>
                <p:cNvPr id="16" name="TextBox 15">
                  <a:extLst>
                    <a:ext uri="{FF2B5EF4-FFF2-40B4-BE49-F238E27FC236}">
                      <a16:creationId xmlns:a16="http://schemas.microsoft.com/office/drawing/2014/main" id="{DE59A244-ABB4-4311-8D60-D3FB5291C868}"/>
                    </a:ext>
                  </a:extLst>
                </p:cNvPr>
                <p:cNvSpPr txBox="1"/>
                <p:nvPr/>
              </p:nvSpPr>
              <p:spPr>
                <a:xfrm>
                  <a:off x="5358003" y="4286114"/>
                  <a:ext cx="1357126" cy="323165"/>
                </a:xfrm>
                <a:prstGeom prst="rect">
                  <a:avLst/>
                </a:prstGeom>
                <a:noFill/>
              </p:spPr>
              <p:txBody>
                <a:bodyPr wrap="square" rtlCol="0">
                  <a:spAutoFit/>
                </a:bodyPr>
                <a:lstStyle/>
                <a:p>
                  <a:pPr algn="ctr"/>
                  <a:r>
                    <a:rPr lang="en-US" sz="1500" b="1" dirty="0">
                      <a:latin typeface="Lato" panose="020F0502020204030203" pitchFamily="34" charset="0"/>
                      <a:ea typeface="Lato" panose="020F0502020204030203" pitchFamily="34" charset="0"/>
                      <a:cs typeface="Lato" panose="020F0502020204030203" pitchFamily="34" charset="0"/>
                    </a:rPr>
                    <a:t>Title Text</a:t>
                  </a:r>
                </a:p>
              </p:txBody>
            </p:sp>
            <p:sp>
              <p:nvSpPr>
                <p:cNvPr id="17" name="Rectangle 9">
                  <a:extLst>
                    <a:ext uri="{FF2B5EF4-FFF2-40B4-BE49-F238E27FC236}">
                      <a16:creationId xmlns:a16="http://schemas.microsoft.com/office/drawing/2014/main" id="{DC29F4B2-2BD0-4284-BF9A-ECE3E76584A6}"/>
                    </a:ext>
                  </a:extLst>
                </p:cNvPr>
                <p:cNvSpPr>
                  <a:spLocks/>
                </p:cNvSpPr>
                <p:nvPr/>
              </p:nvSpPr>
              <p:spPr bwMode="auto">
                <a:xfrm>
                  <a:off x="5162740" y="4622921"/>
                  <a:ext cx="1747652"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 to</a:t>
                  </a:r>
                </a:p>
              </p:txBody>
            </p:sp>
            <p:grpSp>
              <p:nvGrpSpPr>
                <p:cNvPr id="19" name="Group 18">
                  <a:extLst>
                    <a:ext uri="{FF2B5EF4-FFF2-40B4-BE49-F238E27FC236}">
                      <a16:creationId xmlns:a16="http://schemas.microsoft.com/office/drawing/2014/main" id="{FAB7BE81-9763-4920-98F2-F8C309E5E1E2}"/>
                    </a:ext>
                  </a:extLst>
                </p:cNvPr>
                <p:cNvGrpSpPr/>
                <p:nvPr/>
              </p:nvGrpSpPr>
              <p:grpSpPr>
                <a:xfrm>
                  <a:off x="5630444" y="4917139"/>
                  <a:ext cx="812243" cy="220588"/>
                  <a:chOff x="5899707" y="2229364"/>
                  <a:chExt cx="812243" cy="220588"/>
                </a:xfrm>
              </p:grpSpPr>
              <p:sp>
                <p:nvSpPr>
                  <p:cNvPr id="20" name="Rectangle 19">
                    <a:extLst>
                      <a:ext uri="{FF2B5EF4-FFF2-40B4-BE49-F238E27FC236}">
                        <a16:creationId xmlns:a16="http://schemas.microsoft.com/office/drawing/2014/main" id="{E7B5E5A0-0E0C-4697-8BCD-FE66AF3C0029}"/>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B803DC0E-C7DF-4359-8608-095D2FEACFE0}"/>
                      </a:ext>
                    </a:extLst>
                  </p:cNvPr>
                  <p:cNvGrpSpPr/>
                  <p:nvPr/>
                </p:nvGrpSpPr>
                <p:grpSpPr>
                  <a:xfrm>
                    <a:off x="6042303" y="2271001"/>
                    <a:ext cx="527051" cy="137313"/>
                    <a:chOff x="1871822" y="5616406"/>
                    <a:chExt cx="610631" cy="159087"/>
                  </a:xfrm>
                </p:grpSpPr>
                <p:grpSp>
                  <p:nvGrpSpPr>
                    <p:cNvPr id="22" name="Group 21">
                      <a:extLst>
                        <a:ext uri="{FF2B5EF4-FFF2-40B4-BE49-F238E27FC236}">
                          <a16:creationId xmlns:a16="http://schemas.microsoft.com/office/drawing/2014/main" id="{72AB7383-CE4C-4BA6-89CD-2A256A147CDB}"/>
                        </a:ext>
                      </a:extLst>
                    </p:cNvPr>
                    <p:cNvGrpSpPr/>
                    <p:nvPr/>
                  </p:nvGrpSpPr>
                  <p:grpSpPr>
                    <a:xfrm>
                      <a:off x="1871822" y="5616406"/>
                      <a:ext cx="159086" cy="159087"/>
                      <a:chOff x="1324575" y="5760204"/>
                      <a:chExt cx="305861" cy="305861"/>
                    </a:xfrm>
                  </p:grpSpPr>
                  <p:sp>
                    <p:nvSpPr>
                      <p:cNvPr id="29" name="Oval 28">
                        <a:extLst>
                          <a:ext uri="{FF2B5EF4-FFF2-40B4-BE49-F238E27FC236}">
                            <a16:creationId xmlns:a16="http://schemas.microsoft.com/office/drawing/2014/main" id="{03B852B4-7A60-42E2-B2DE-948CA6DB8A69}"/>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AutoShape 1">
                        <a:extLst>
                          <a:ext uri="{FF2B5EF4-FFF2-40B4-BE49-F238E27FC236}">
                            <a16:creationId xmlns:a16="http://schemas.microsoft.com/office/drawing/2014/main" id="{0D470254-5080-497A-A716-B7F6D893E13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3" name="Group 22">
                      <a:extLst>
                        <a:ext uri="{FF2B5EF4-FFF2-40B4-BE49-F238E27FC236}">
                          <a16:creationId xmlns:a16="http://schemas.microsoft.com/office/drawing/2014/main" id="{3D538F93-6CC3-4222-B9FE-AA379189D55C}"/>
                        </a:ext>
                      </a:extLst>
                    </p:cNvPr>
                    <p:cNvGrpSpPr/>
                    <p:nvPr/>
                  </p:nvGrpSpPr>
                  <p:grpSpPr>
                    <a:xfrm>
                      <a:off x="2097594" y="5616406"/>
                      <a:ext cx="159086" cy="159087"/>
                      <a:chOff x="1684215" y="5760204"/>
                      <a:chExt cx="305861" cy="305861"/>
                    </a:xfrm>
                  </p:grpSpPr>
                  <p:sp>
                    <p:nvSpPr>
                      <p:cNvPr id="27" name="Oval 26">
                        <a:extLst>
                          <a:ext uri="{FF2B5EF4-FFF2-40B4-BE49-F238E27FC236}">
                            <a16:creationId xmlns:a16="http://schemas.microsoft.com/office/drawing/2014/main" id="{44C25903-EC90-46D0-B061-9EE65B8D90A9}"/>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AutoShape 21">
                        <a:extLst>
                          <a:ext uri="{FF2B5EF4-FFF2-40B4-BE49-F238E27FC236}">
                            <a16:creationId xmlns:a16="http://schemas.microsoft.com/office/drawing/2014/main" id="{C6337576-C652-470C-9813-8A9893F931F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4" name="Group 23">
                      <a:extLst>
                        <a:ext uri="{FF2B5EF4-FFF2-40B4-BE49-F238E27FC236}">
                          <a16:creationId xmlns:a16="http://schemas.microsoft.com/office/drawing/2014/main" id="{D2DC7019-6B75-48DE-9C71-89CB5FDD273E}"/>
                        </a:ext>
                      </a:extLst>
                    </p:cNvPr>
                    <p:cNvGrpSpPr/>
                    <p:nvPr/>
                  </p:nvGrpSpPr>
                  <p:grpSpPr>
                    <a:xfrm>
                      <a:off x="2323367" y="5616406"/>
                      <a:ext cx="159086" cy="159087"/>
                      <a:chOff x="2177216" y="5760204"/>
                      <a:chExt cx="305861" cy="305861"/>
                    </a:xfrm>
                  </p:grpSpPr>
                  <p:sp>
                    <p:nvSpPr>
                      <p:cNvPr id="25" name="Oval 24">
                        <a:extLst>
                          <a:ext uri="{FF2B5EF4-FFF2-40B4-BE49-F238E27FC236}">
                            <a16:creationId xmlns:a16="http://schemas.microsoft.com/office/drawing/2014/main" id="{5F8B2284-75DB-4163-AAB3-A1D57AAE08AA}"/>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AutoShape 18">
                        <a:extLst>
                          <a:ext uri="{FF2B5EF4-FFF2-40B4-BE49-F238E27FC236}">
                            <a16:creationId xmlns:a16="http://schemas.microsoft.com/office/drawing/2014/main" id="{2BFC5F99-3654-4BB6-B511-1F093B14D31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cxnSp>
            <p:nvCxnSpPr>
              <p:cNvPr id="15" name="Straight Connector 14">
                <a:extLst>
                  <a:ext uri="{FF2B5EF4-FFF2-40B4-BE49-F238E27FC236}">
                    <a16:creationId xmlns:a16="http://schemas.microsoft.com/office/drawing/2014/main" id="{E7DB3758-3F47-4666-8E1D-8C66A2B59705}"/>
                  </a:ext>
                </a:extLst>
              </p:cNvPr>
              <p:cNvCxnSpPr/>
              <p:nvPr/>
            </p:nvCxnSpPr>
            <p:spPr>
              <a:xfrm>
                <a:off x="7444829" y="4286114"/>
                <a:ext cx="0" cy="85161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cx1="http://schemas.microsoft.com/office/drawing/2015/9/8/chartex">
          <mc:Choice Requires="cx1">
            <p:graphicFrame>
              <p:nvGraphicFramePr>
                <p:cNvPr id="45" name="Chart 44">
                  <a:extLst>
                    <a:ext uri="{FF2B5EF4-FFF2-40B4-BE49-F238E27FC236}">
                      <a16:creationId xmlns:a16="http://schemas.microsoft.com/office/drawing/2014/main" id="{76D2EED7-ADE4-4054-BE51-BDB93EEDC563}"/>
                    </a:ext>
                  </a:extLst>
                </p:cNvPr>
                <p:cNvGraphicFramePr/>
                <p:nvPr>
                  <p:extLst>
                    <p:ext uri="{D42A27DB-BD31-4B8C-83A1-F6EECF244321}">
                      <p14:modId xmlns:p14="http://schemas.microsoft.com/office/powerpoint/2010/main" val="1871355970"/>
                    </p:ext>
                  </p:extLst>
                </p:nvPr>
              </p:nvGraphicFramePr>
              <p:xfrm>
                <a:off x="7321732" y="1814513"/>
                <a:ext cx="4005942" cy="4040972"/>
              </p:xfrm>
              <a:graphic>
                <a:graphicData uri="http://schemas.microsoft.com/office/drawing/2014/chartex">
                  <cx:chart xmlns:cx="http://schemas.microsoft.com/office/drawing/2014/chartex" xmlns:r="http://schemas.openxmlformats.org/officeDocument/2006/relationships" r:id="rId5"/>
                </a:graphicData>
              </a:graphic>
            </p:graphicFrame>
          </mc:Choice>
          <mc:Fallback xmlns="">
            <p:pic>
              <p:nvPicPr>
                <p:cNvPr id="45" name="Chart 44">
                  <a:extLst>
                    <a:ext uri="{FF2B5EF4-FFF2-40B4-BE49-F238E27FC236}">
                      <a16:creationId xmlns:a16="http://schemas.microsoft.com/office/drawing/2014/main" id="{76D2EED7-ADE4-4054-BE51-BDB93EEDC563}"/>
                    </a:ext>
                  </a:extLst>
                </p:cNvPr>
                <p:cNvPicPr>
                  <a:picLocks noGrp="1" noRot="1" noChangeAspect="1" noMove="1" noResize="1" noEditPoints="1" noAdjustHandles="1" noChangeArrowheads="1" noChangeShapeType="1"/>
                </p:cNvPicPr>
                <p:nvPr/>
              </p:nvPicPr>
              <p:blipFill>
                <a:blip r:embed="rId6"/>
                <a:stretch>
                  <a:fillRect/>
                </a:stretch>
              </p:blipFill>
              <p:spPr>
                <a:xfrm>
                  <a:off x="7247709" y="1970546"/>
                  <a:ext cx="4005942" cy="4040972"/>
                </a:xfrm>
                <a:prstGeom prst="rect">
                  <a:avLst/>
                </a:prstGeom>
              </p:spPr>
            </p:pic>
          </mc:Fallback>
        </mc:AlternateContent>
      </p:gr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grpSp>
        <p:nvGrpSpPr>
          <p:cNvPr id="289" name="Group 288">
            <a:extLst>
              <a:ext uri="{FF2B5EF4-FFF2-40B4-BE49-F238E27FC236}">
                <a16:creationId xmlns:a16="http://schemas.microsoft.com/office/drawing/2014/main" id="{77DEED98-6A5B-4CCB-9FA2-CDC75D2D8FBA}"/>
              </a:ext>
            </a:extLst>
          </p:cNvPr>
          <p:cNvGrpSpPr/>
          <p:nvPr/>
        </p:nvGrpSpPr>
        <p:grpSpPr>
          <a:xfrm>
            <a:off x="983438" y="1722214"/>
            <a:ext cx="10225125" cy="2644354"/>
            <a:chOff x="983438" y="1855075"/>
            <a:chExt cx="10225125" cy="2644354"/>
          </a:xfrm>
        </p:grpSpPr>
        <p:graphicFrame>
          <p:nvGraphicFramePr>
            <p:cNvPr id="26" name="Chart 25">
              <a:extLst>
                <a:ext uri="{FF2B5EF4-FFF2-40B4-BE49-F238E27FC236}">
                  <a16:creationId xmlns:a16="http://schemas.microsoft.com/office/drawing/2014/main" id="{3E06C36F-1A88-4C43-BE2C-0306FDDB151D}"/>
                </a:ext>
              </a:extLst>
            </p:cNvPr>
            <p:cNvGraphicFramePr/>
            <p:nvPr>
              <p:extLst>
                <p:ext uri="{D42A27DB-BD31-4B8C-83A1-F6EECF244321}">
                  <p14:modId xmlns:p14="http://schemas.microsoft.com/office/powerpoint/2010/main" val="3929160432"/>
                </p:ext>
              </p:extLst>
            </p:nvPr>
          </p:nvGraphicFramePr>
          <p:xfrm>
            <a:off x="6515092" y="1855075"/>
            <a:ext cx="1927643" cy="2294928"/>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Group 4">
              <a:extLst>
                <a:ext uri="{FF2B5EF4-FFF2-40B4-BE49-F238E27FC236}">
                  <a16:creationId xmlns:a16="http://schemas.microsoft.com/office/drawing/2014/main" id="{5D69745C-C88F-41E7-A17B-C2767596A87A}"/>
                </a:ext>
              </a:extLst>
            </p:cNvPr>
            <p:cNvGrpSpPr/>
            <p:nvPr/>
          </p:nvGrpSpPr>
          <p:grpSpPr>
            <a:xfrm>
              <a:off x="983438" y="1855075"/>
              <a:ext cx="1927645" cy="2644354"/>
              <a:chOff x="838200" y="1855075"/>
              <a:chExt cx="1927645" cy="2644354"/>
            </a:xfrm>
          </p:grpSpPr>
          <p:sp>
            <p:nvSpPr>
              <p:cNvPr id="9" name="TextBox 8">
                <a:extLst>
                  <a:ext uri="{FF2B5EF4-FFF2-40B4-BE49-F238E27FC236}">
                    <a16:creationId xmlns:a16="http://schemas.microsoft.com/office/drawing/2014/main" id="{E21583E2-78F3-49A4-8C1B-A22302871082}"/>
                  </a:ext>
                </a:extLst>
              </p:cNvPr>
              <p:cNvSpPr txBox="1"/>
              <p:nvPr/>
            </p:nvSpPr>
            <p:spPr>
              <a:xfrm>
                <a:off x="1128675" y="2525486"/>
                <a:ext cx="1346692" cy="954107"/>
              </a:xfrm>
              <a:prstGeom prst="rect">
                <a:avLst/>
              </a:prstGeom>
              <a:noFill/>
            </p:spPr>
            <p:txBody>
              <a:bodyPr wrap="square" rtlCol="0">
                <a:spAutoFit/>
              </a:bodyPr>
              <a:lstStyle/>
              <a:p>
                <a:pPr algn="ctr"/>
                <a:r>
                  <a:rPr lang="en-US" sz="3600" b="1" dirty="0">
                    <a:solidFill>
                      <a:schemeClr val="accent2"/>
                    </a:solidFill>
                    <a:latin typeface="Lato" panose="020F0502020204030203" pitchFamily="34" charset="0"/>
                    <a:ea typeface="Lato" panose="020F0502020204030203" pitchFamily="34" charset="0"/>
                    <a:cs typeface="Lato" panose="020F0502020204030203" pitchFamily="34" charset="0"/>
                  </a:rPr>
                  <a:t>50%</a:t>
                </a:r>
              </a:p>
              <a:p>
                <a:pPr algn="ctr"/>
                <a:r>
                  <a:rPr lang="en-US" sz="20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OFFER</a:t>
                </a:r>
              </a:p>
            </p:txBody>
          </p:sp>
          <p:grpSp>
            <p:nvGrpSpPr>
              <p:cNvPr id="3" name="Group 2">
                <a:extLst>
                  <a:ext uri="{FF2B5EF4-FFF2-40B4-BE49-F238E27FC236}">
                    <a16:creationId xmlns:a16="http://schemas.microsoft.com/office/drawing/2014/main" id="{CF4043B9-DA23-4D35-866A-2DD6915BF835}"/>
                  </a:ext>
                </a:extLst>
              </p:cNvPr>
              <p:cNvGrpSpPr/>
              <p:nvPr/>
            </p:nvGrpSpPr>
            <p:grpSpPr>
              <a:xfrm>
                <a:off x="838200" y="1855075"/>
                <a:ext cx="1927645" cy="2644354"/>
                <a:chOff x="838200" y="1855075"/>
                <a:chExt cx="1927645" cy="2644354"/>
              </a:xfrm>
            </p:grpSpPr>
            <p:graphicFrame>
              <p:nvGraphicFramePr>
                <p:cNvPr id="8" name="Chart 7">
                  <a:extLst>
                    <a:ext uri="{FF2B5EF4-FFF2-40B4-BE49-F238E27FC236}">
                      <a16:creationId xmlns:a16="http://schemas.microsoft.com/office/drawing/2014/main" id="{0074C24C-3FEE-459D-809C-F25E04F71335}"/>
                    </a:ext>
                  </a:extLst>
                </p:cNvPr>
                <p:cNvGraphicFramePr/>
                <p:nvPr>
                  <p:extLst>
                    <p:ext uri="{D42A27DB-BD31-4B8C-83A1-F6EECF244321}">
                      <p14:modId xmlns:p14="http://schemas.microsoft.com/office/powerpoint/2010/main" val="677528821"/>
                    </p:ext>
                  </p:extLst>
                </p:nvPr>
              </p:nvGraphicFramePr>
              <p:xfrm>
                <a:off x="838200" y="1855075"/>
                <a:ext cx="1927643" cy="2294928"/>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17">
                  <a:extLst>
                    <a:ext uri="{FF2B5EF4-FFF2-40B4-BE49-F238E27FC236}">
                      <a16:creationId xmlns:a16="http://schemas.microsoft.com/office/drawing/2014/main" id="{BE1D628C-103C-4F4D-BD8C-2AA3AAD63A8F}"/>
                    </a:ext>
                  </a:extLst>
                </p:cNvPr>
                <p:cNvSpPr>
                  <a:spLocks/>
                </p:cNvSpPr>
                <p:nvPr/>
              </p:nvSpPr>
              <p:spPr bwMode="auto">
                <a:xfrm>
                  <a:off x="838200" y="3978771"/>
                  <a:ext cx="1927645" cy="52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professional</a:t>
                  </a:r>
                </a:p>
              </p:txBody>
            </p:sp>
          </p:grpSp>
        </p:grpSp>
        <p:grpSp>
          <p:nvGrpSpPr>
            <p:cNvPr id="2" name="Group 1">
              <a:extLst>
                <a:ext uri="{FF2B5EF4-FFF2-40B4-BE49-F238E27FC236}">
                  <a16:creationId xmlns:a16="http://schemas.microsoft.com/office/drawing/2014/main" id="{ACB7E081-FA7A-4D6A-B280-3CB97BD19BA5}"/>
                </a:ext>
              </a:extLst>
            </p:cNvPr>
            <p:cNvGrpSpPr/>
            <p:nvPr/>
          </p:nvGrpSpPr>
          <p:grpSpPr>
            <a:xfrm>
              <a:off x="3749265" y="1855075"/>
              <a:ext cx="1927645" cy="2644354"/>
              <a:chOff x="3119630" y="1855075"/>
              <a:chExt cx="1927645" cy="2644354"/>
            </a:xfrm>
          </p:grpSpPr>
          <p:graphicFrame>
            <p:nvGraphicFramePr>
              <p:cNvPr id="11" name="Chart 10">
                <a:extLst>
                  <a:ext uri="{FF2B5EF4-FFF2-40B4-BE49-F238E27FC236}">
                    <a16:creationId xmlns:a16="http://schemas.microsoft.com/office/drawing/2014/main" id="{D23E6D98-B407-4D2B-B8AE-C315415EED3A}"/>
                  </a:ext>
                </a:extLst>
              </p:cNvPr>
              <p:cNvGraphicFramePr/>
              <p:nvPr>
                <p:extLst>
                  <p:ext uri="{D42A27DB-BD31-4B8C-83A1-F6EECF244321}">
                    <p14:modId xmlns:p14="http://schemas.microsoft.com/office/powerpoint/2010/main" val="42255904"/>
                  </p:ext>
                </p:extLst>
              </p:nvPr>
            </p:nvGraphicFramePr>
            <p:xfrm>
              <a:off x="3119630" y="1855075"/>
              <a:ext cx="1927643" cy="2294928"/>
            </p:xfrm>
            <a:graphic>
              <a:graphicData uri="http://schemas.openxmlformats.org/drawingml/2006/chart">
                <c:chart xmlns:c="http://schemas.openxmlformats.org/drawingml/2006/chart" xmlns:r="http://schemas.openxmlformats.org/officeDocument/2006/relationships" r:id="rId5"/>
              </a:graphicData>
            </a:graphic>
          </p:graphicFrame>
          <p:sp>
            <p:nvSpPr>
              <p:cNvPr id="12" name="TextBox 11">
                <a:extLst>
                  <a:ext uri="{FF2B5EF4-FFF2-40B4-BE49-F238E27FC236}">
                    <a16:creationId xmlns:a16="http://schemas.microsoft.com/office/drawing/2014/main" id="{0C239817-E096-4FF4-BF1E-F37C92B44B27}"/>
                  </a:ext>
                </a:extLst>
              </p:cNvPr>
              <p:cNvSpPr txBox="1"/>
              <p:nvPr/>
            </p:nvSpPr>
            <p:spPr>
              <a:xfrm>
                <a:off x="3391433" y="2525486"/>
                <a:ext cx="1384037" cy="954107"/>
              </a:xfrm>
              <a:prstGeom prst="rect">
                <a:avLst/>
              </a:prstGeom>
              <a:noFill/>
            </p:spPr>
            <p:txBody>
              <a:bodyPr wrap="square" rtlCol="0">
                <a:spAutoFit/>
              </a:bodyPr>
              <a:lstStyle/>
              <a:p>
                <a:pPr algn="ctr"/>
                <a:r>
                  <a:rPr lang="en-US" sz="3600" b="1" dirty="0">
                    <a:solidFill>
                      <a:schemeClr val="accent3"/>
                    </a:solidFill>
                    <a:latin typeface="Lato" panose="020F0502020204030203" pitchFamily="34" charset="0"/>
                    <a:ea typeface="Lato" panose="020F0502020204030203" pitchFamily="34" charset="0"/>
                    <a:cs typeface="Lato" panose="020F0502020204030203" pitchFamily="34" charset="0"/>
                  </a:rPr>
                  <a:t>65%</a:t>
                </a:r>
              </a:p>
              <a:p>
                <a:pPr algn="ctr"/>
                <a:r>
                  <a:rPr lang="en-US" sz="20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OFFER</a:t>
                </a:r>
              </a:p>
            </p:txBody>
          </p:sp>
          <p:sp>
            <p:nvSpPr>
              <p:cNvPr id="13" name="Rectangle 17">
                <a:extLst>
                  <a:ext uri="{FF2B5EF4-FFF2-40B4-BE49-F238E27FC236}">
                    <a16:creationId xmlns:a16="http://schemas.microsoft.com/office/drawing/2014/main" id="{7D28B38A-D38B-4360-9C01-3056A76ACFAD}"/>
                  </a:ext>
                </a:extLst>
              </p:cNvPr>
              <p:cNvSpPr>
                <a:spLocks/>
              </p:cNvSpPr>
              <p:nvPr/>
            </p:nvSpPr>
            <p:spPr bwMode="auto">
              <a:xfrm>
                <a:off x="3119630" y="3978771"/>
                <a:ext cx="1927645" cy="52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professional</a:t>
                </a:r>
              </a:p>
            </p:txBody>
          </p:sp>
        </p:grpSp>
        <p:sp>
          <p:nvSpPr>
            <p:cNvPr id="24" name="TextBox 23">
              <a:extLst>
                <a:ext uri="{FF2B5EF4-FFF2-40B4-BE49-F238E27FC236}">
                  <a16:creationId xmlns:a16="http://schemas.microsoft.com/office/drawing/2014/main" id="{7EC8857B-9282-4537-B299-BF46EF444C25}"/>
                </a:ext>
              </a:extLst>
            </p:cNvPr>
            <p:cNvSpPr txBox="1"/>
            <p:nvPr/>
          </p:nvSpPr>
          <p:spPr>
            <a:xfrm>
              <a:off x="6805567" y="2525486"/>
              <a:ext cx="1346692" cy="954107"/>
            </a:xfrm>
            <a:prstGeom prst="rect">
              <a:avLst/>
            </a:prstGeom>
            <a:noFill/>
          </p:spPr>
          <p:txBody>
            <a:bodyPr wrap="square" rtlCol="0">
              <a:spAutoFit/>
            </a:bodyPr>
            <a:lstStyle/>
            <a:p>
              <a:pPr algn="ctr"/>
              <a:r>
                <a:rPr lang="en-US" sz="3600" b="1" dirty="0">
                  <a:solidFill>
                    <a:schemeClr val="accent4"/>
                  </a:solidFill>
                  <a:latin typeface="Lato" panose="020F0502020204030203" pitchFamily="34" charset="0"/>
                  <a:ea typeface="Lato" panose="020F0502020204030203" pitchFamily="34" charset="0"/>
                  <a:cs typeface="Lato" panose="020F0502020204030203" pitchFamily="34" charset="0"/>
                </a:rPr>
                <a:t>50%</a:t>
              </a:r>
            </a:p>
            <a:p>
              <a:pPr algn="ctr"/>
              <a:r>
                <a:rPr lang="en-US" sz="20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OFFER</a:t>
              </a:r>
            </a:p>
          </p:txBody>
        </p:sp>
        <p:sp>
          <p:nvSpPr>
            <p:cNvPr id="27" name="Rectangle 17">
              <a:extLst>
                <a:ext uri="{FF2B5EF4-FFF2-40B4-BE49-F238E27FC236}">
                  <a16:creationId xmlns:a16="http://schemas.microsoft.com/office/drawing/2014/main" id="{601D19DC-4049-435E-8009-BCE66B7D2BCF}"/>
                </a:ext>
              </a:extLst>
            </p:cNvPr>
            <p:cNvSpPr>
              <a:spLocks/>
            </p:cNvSpPr>
            <p:nvPr/>
          </p:nvSpPr>
          <p:spPr bwMode="auto">
            <a:xfrm>
              <a:off x="6515092" y="3978771"/>
              <a:ext cx="1927645" cy="52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professional</a:t>
              </a:r>
            </a:p>
          </p:txBody>
        </p:sp>
        <p:grpSp>
          <p:nvGrpSpPr>
            <p:cNvPr id="28" name="Group 27">
              <a:extLst>
                <a:ext uri="{FF2B5EF4-FFF2-40B4-BE49-F238E27FC236}">
                  <a16:creationId xmlns:a16="http://schemas.microsoft.com/office/drawing/2014/main" id="{2333C60E-612D-45E4-8AAC-DE106F3DE06B}"/>
                </a:ext>
              </a:extLst>
            </p:cNvPr>
            <p:cNvGrpSpPr/>
            <p:nvPr/>
          </p:nvGrpSpPr>
          <p:grpSpPr>
            <a:xfrm>
              <a:off x="9280918" y="1855075"/>
              <a:ext cx="1927645" cy="2644354"/>
              <a:chOff x="3119630" y="1855075"/>
              <a:chExt cx="1927645" cy="2644354"/>
            </a:xfrm>
          </p:grpSpPr>
          <p:graphicFrame>
            <p:nvGraphicFramePr>
              <p:cNvPr id="29" name="Chart 28">
                <a:extLst>
                  <a:ext uri="{FF2B5EF4-FFF2-40B4-BE49-F238E27FC236}">
                    <a16:creationId xmlns:a16="http://schemas.microsoft.com/office/drawing/2014/main" id="{617C0251-E9DA-4342-9A95-AF793E87BC85}"/>
                  </a:ext>
                </a:extLst>
              </p:cNvPr>
              <p:cNvGraphicFramePr/>
              <p:nvPr>
                <p:extLst>
                  <p:ext uri="{D42A27DB-BD31-4B8C-83A1-F6EECF244321}">
                    <p14:modId xmlns:p14="http://schemas.microsoft.com/office/powerpoint/2010/main" val="3942150809"/>
                  </p:ext>
                </p:extLst>
              </p:nvPr>
            </p:nvGraphicFramePr>
            <p:xfrm>
              <a:off x="3119630" y="1855075"/>
              <a:ext cx="1927643" cy="2294928"/>
            </p:xfrm>
            <a:graphic>
              <a:graphicData uri="http://schemas.openxmlformats.org/drawingml/2006/chart">
                <c:chart xmlns:c="http://schemas.openxmlformats.org/drawingml/2006/chart" xmlns:r="http://schemas.openxmlformats.org/officeDocument/2006/relationships" r:id="rId6"/>
              </a:graphicData>
            </a:graphic>
          </p:graphicFrame>
          <p:sp>
            <p:nvSpPr>
              <p:cNvPr id="30" name="TextBox 29">
                <a:extLst>
                  <a:ext uri="{FF2B5EF4-FFF2-40B4-BE49-F238E27FC236}">
                    <a16:creationId xmlns:a16="http://schemas.microsoft.com/office/drawing/2014/main" id="{0240C12E-5D96-4046-BD60-CFB9FF90B606}"/>
                  </a:ext>
                </a:extLst>
              </p:cNvPr>
              <p:cNvSpPr txBox="1"/>
              <p:nvPr/>
            </p:nvSpPr>
            <p:spPr>
              <a:xfrm>
                <a:off x="3391433" y="2525486"/>
                <a:ext cx="1384037" cy="954107"/>
              </a:xfrm>
              <a:prstGeom prst="rect">
                <a:avLst/>
              </a:prstGeom>
              <a:noFill/>
            </p:spPr>
            <p:txBody>
              <a:bodyPr wrap="square" rtlCol="0">
                <a:spAutoFit/>
              </a:bodyPr>
              <a:lstStyle/>
              <a:p>
                <a:pPr algn="ctr"/>
                <a:r>
                  <a:rPr lang="en-US" sz="3600" b="1" dirty="0">
                    <a:solidFill>
                      <a:schemeClr val="accent5"/>
                    </a:solidFill>
                    <a:latin typeface="Lato" panose="020F0502020204030203" pitchFamily="34" charset="0"/>
                    <a:ea typeface="Lato" panose="020F0502020204030203" pitchFamily="34" charset="0"/>
                    <a:cs typeface="Lato" panose="020F0502020204030203" pitchFamily="34" charset="0"/>
                  </a:rPr>
                  <a:t>65%</a:t>
                </a:r>
              </a:p>
              <a:p>
                <a:pPr algn="ctr"/>
                <a:r>
                  <a:rPr lang="en-US" sz="2000" b="1" dirty="0">
                    <a:solidFill>
                      <a:schemeClr val="tx1">
                        <a:lumMod val="95000"/>
                        <a:lumOff val="5000"/>
                      </a:schemeClr>
                    </a:solidFill>
                    <a:latin typeface="Lato" panose="020F0502020204030203" pitchFamily="34" charset="0"/>
                    <a:ea typeface="Lato" panose="020F0502020204030203" pitchFamily="34" charset="0"/>
                    <a:cs typeface="Lato" panose="020F0502020204030203" pitchFamily="34" charset="0"/>
                  </a:rPr>
                  <a:t>OFFER</a:t>
                </a:r>
              </a:p>
            </p:txBody>
          </p:sp>
          <p:sp>
            <p:nvSpPr>
              <p:cNvPr id="31" name="Rectangle 17">
                <a:extLst>
                  <a:ext uri="{FF2B5EF4-FFF2-40B4-BE49-F238E27FC236}">
                    <a16:creationId xmlns:a16="http://schemas.microsoft.com/office/drawing/2014/main" id="{EBF08AB8-09F4-4D98-B393-C847F064700D}"/>
                  </a:ext>
                </a:extLst>
              </p:cNvPr>
              <p:cNvSpPr>
                <a:spLocks/>
              </p:cNvSpPr>
              <p:nvPr/>
            </p:nvSpPr>
            <p:spPr bwMode="auto">
              <a:xfrm>
                <a:off x="3119630" y="3978771"/>
                <a:ext cx="1927645" cy="52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professional</a:t>
                </a:r>
              </a:p>
            </p:txBody>
          </p:sp>
        </p:grpSp>
      </p:grpSp>
      <p:sp>
        <p:nvSpPr>
          <p:cNvPr id="14" name="Picture Placeholder 13">
            <a:extLst>
              <a:ext uri="{FF2B5EF4-FFF2-40B4-BE49-F238E27FC236}">
                <a16:creationId xmlns:a16="http://schemas.microsoft.com/office/drawing/2014/main" id="{6B88169B-4B4D-45F9-812B-C3CEE450004D}"/>
              </a:ext>
            </a:extLst>
          </p:cNvPr>
          <p:cNvSpPr>
            <a:spLocks noGrp="1"/>
          </p:cNvSpPr>
          <p:nvPr>
            <p:ph type="pic" sz="quarter" idx="158"/>
          </p:nvPr>
        </p:nvSpPr>
        <p:spPr/>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BF20B1A-F481-4D94-B512-339845297B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2513" y="856343"/>
            <a:ext cx="5145314" cy="5145314"/>
          </a:xfrm>
          <a:prstGeom prst="rect">
            <a:avLst/>
          </a:prstGeom>
        </p:spPr>
      </p:pic>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Placeholder 15">
            <a:extLst>
              <a:ext uri="{FF2B5EF4-FFF2-40B4-BE49-F238E27FC236}">
                <a16:creationId xmlns:a16="http://schemas.microsoft.com/office/drawing/2014/main" id="{39F04873-B0DF-4C68-99ED-3DFD33EAB64D}"/>
              </a:ext>
            </a:extLst>
          </p:cNvPr>
          <p:cNvPicPr>
            <a:picLocks noGrp="1" noChangeAspect="1"/>
          </p:cNvPicPr>
          <p:nvPr>
            <p:ph type="pic" sz="quarter" idx="158"/>
          </p:nvPr>
        </p:nvPicPr>
        <p:blipFill rotWithShape="1">
          <a:blip r:embed="rId4" cstate="print">
            <a:extLst>
              <a:ext uri="{28A0092B-C50C-407E-A947-70E740481C1C}">
                <a14:useLocalDpi xmlns:a14="http://schemas.microsoft.com/office/drawing/2010/main" val="0"/>
              </a:ext>
            </a:extLst>
          </a:blip>
          <a:srcRect l="9777" t="22981" r="13807" b="22981"/>
          <a:stretch/>
        </p:blipFill>
        <p:spPr>
          <a:xfrm>
            <a:off x="2217234" y="2271064"/>
            <a:ext cx="2315872" cy="2315872"/>
          </a:xfrm>
        </p:spPr>
      </p:pic>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grpSp>
        <p:nvGrpSpPr>
          <p:cNvPr id="12" name="Group 11">
            <a:extLst>
              <a:ext uri="{FF2B5EF4-FFF2-40B4-BE49-F238E27FC236}">
                <a16:creationId xmlns:a16="http://schemas.microsoft.com/office/drawing/2014/main" id="{5F9AE775-30DE-4ED6-9771-346E41DA750F}"/>
              </a:ext>
            </a:extLst>
          </p:cNvPr>
          <p:cNvGrpSpPr/>
          <p:nvPr/>
        </p:nvGrpSpPr>
        <p:grpSpPr>
          <a:xfrm>
            <a:off x="6593442" y="1512447"/>
            <a:ext cx="4281102" cy="3366590"/>
            <a:chOff x="-4609234" y="1421240"/>
            <a:chExt cx="4281102" cy="3366590"/>
          </a:xfrm>
        </p:grpSpPr>
        <p:sp>
          <p:nvSpPr>
            <p:cNvPr id="19" name="TextBox 36">
              <a:extLst>
                <a:ext uri="{FF2B5EF4-FFF2-40B4-BE49-F238E27FC236}">
                  <a16:creationId xmlns:a16="http://schemas.microsoft.com/office/drawing/2014/main" id="{A51F7362-6DA5-4EF3-96C6-CEBAA9EA5764}"/>
                </a:ext>
              </a:extLst>
            </p:cNvPr>
            <p:cNvSpPr txBox="1"/>
            <p:nvPr/>
          </p:nvSpPr>
          <p:spPr>
            <a:xfrm>
              <a:off x="-4609234" y="1421240"/>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ysClr val="windowText" lastClr="000000"/>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ysClr val="windowText" lastClr="000000"/>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20" name="Rectangle 19">
              <a:extLst>
                <a:ext uri="{FF2B5EF4-FFF2-40B4-BE49-F238E27FC236}">
                  <a16:creationId xmlns:a16="http://schemas.microsoft.com/office/drawing/2014/main" id="{69B1D23F-ABD4-46D2-ACD1-8366665A457F}"/>
                </a:ext>
              </a:extLst>
            </p:cNvPr>
            <p:cNvSpPr>
              <a:spLocks/>
            </p:cNvSpPr>
            <p:nvPr/>
          </p:nvSpPr>
          <p:spPr bwMode="auto">
            <a:xfrm>
              <a:off x="-4515948" y="2753948"/>
              <a:ext cx="4187816" cy="96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4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4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9" name="Group 8">
              <a:extLst>
                <a:ext uri="{FF2B5EF4-FFF2-40B4-BE49-F238E27FC236}">
                  <a16:creationId xmlns:a16="http://schemas.microsoft.com/office/drawing/2014/main" id="{B7C70D89-1E89-45B8-A760-2F3C49250AF6}"/>
                </a:ext>
              </a:extLst>
            </p:cNvPr>
            <p:cNvGrpSpPr/>
            <p:nvPr/>
          </p:nvGrpSpPr>
          <p:grpSpPr>
            <a:xfrm>
              <a:off x="-4515947" y="4434682"/>
              <a:ext cx="1170397" cy="353148"/>
              <a:chOff x="5837420" y="4759147"/>
              <a:chExt cx="1170397" cy="353148"/>
            </a:xfrm>
          </p:grpSpPr>
          <p:sp>
            <p:nvSpPr>
              <p:cNvPr id="36" name="Oval 35">
                <a:extLst>
                  <a:ext uri="{FF2B5EF4-FFF2-40B4-BE49-F238E27FC236}">
                    <a16:creationId xmlns:a16="http://schemas.microsoft.com/office/drawing/2014/main" id="{BA756EDE-01AB-409E-A6C2-59D25D8CF0B2}"/>
                  </a:ext>
                </a:extLst>
              </p:cNvPr>
              <p:cNvSpPr/>
              <p:nvPr/>
            </p:nvSpPr>
            <p:spPr>
              <a:xfrm>
                <a:off x="5837420" y="4759147"/>
                <a:ext cx="353145" cy="353148"/>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7" name="AutoShape 1">
                <a:extLst>
                  <a:ext uri="{FF2B5EF4-FFF2-40B4-BE49-F238E27FC236}">
                    <a16:creationId xmlns:a16="http://schemas.microsoft.com/office/drawing/2014/main" id="{C808382C-7C0D-4A4E-A7EF-16A0A78C28C0}"/>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2"/>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sp>
            <p:nvSpPr>
              <p:cNvPr id="31" name="Oval 30">
                <a:extLst>
                  <a:ext uri="{FF2B5EF4-FFF2-40B4-BE49-F238E27FC236}">
                    <a16:creationId xmlns:a16="http://schemas.microsoft.com/office/drawing/2014/main" id="{79F728F8-12BB-44A5-86D7-B1257985A54E}"/>
                  </a:ext>
                </a:extLst>
              </p:cNvPr>
              <p:cNvSpPr/>
              <p:nvPr/>
            </p:nvSpPr>
            <p:spPr>
              <a:xfrm>
                <a:off x="6246046" y="4759147"/>
                <a:ext cx="353145" cy="353148"/>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3" name="AutoShape 21">
                <a:extLst>
                  <a:ext uri="{FF2B5EF4-FFF2-40B4-BE49-F238E27FC236}">
                    <a16:creationId xmlns:a16="http://schemas.microsoft.com/office/drawing/2014/main" id="{6C379E6D-19FB-465E-90E8-1A03C8C73A79}"/>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2"/>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9" name="Oval 28">
                <a:extLst>
                  <a:ext uri="{FF2B5EF4-FFF2-40B4-BE49-F238E27FC236}">
                    <a16:creationId xmlns:a16="http://schemas.microsoft.com/office/drawing/2014/main" id="{705AA951-C8F2-4CDA-B419-B5C42609E0EB}"/>
                  </a:ext>
                </a:extLst>
              </p:cNvPr>
              <p:cNvSpPr/>
              <p:nvPr/>
            </p:nvSpPr>
            <p:spPr>
              <a:xfrm>
                <a:off x="6654672" y="4759147"/>
                <a:ext cx="353145" cy="353148"/>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0" name="AutoShape 18">
                <a:extLst>
                  <a:ext uri="{FF2B5EF4-FFF2-40B4-BE49-F238E27FC236}">
                    <a16:creationId xmlns:a16="http://schemas.microsoft.com/office/drawing/2014/main" id="{9526B17F-62BB-42AD-8581-6EAF172C88C0}"/>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2"/>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23" name="TextBox 48">
              <a:extLst>
                <a:ext uri="{FF2B5EF4-FFF2-40B4-BE49-F238E27FC236}">
                  <a16:creationId xmlns:a16="http://schemas.microsoft.com/office/drawing/2014/main" id="{A122D818-4F96-48AF-9763-23B9EE0BD068}"/>
                </a:ext>
              </a:extLst>
            </p:cNvPr>
            <p:cNvSpPr txBox="1"/>
            <p:nvPr/>
          </p:nvSpPr>
          <p:spPr>
            <a:xfrm>
              <a:off x="-4609234" y="4030221"/>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www.website/ fb/ you tube/company name.com</a:t>
              </a:r>
            </a:p>
          </p:txBody>
        </p:sp>
        <p:grpSp>
          <p:nvGrpSpPr>
            <p:cNvPr id="40" name="Group 39">
              <a:extLst>
                <a:ext uri="{FF2B5EF4-FFF2-40B4-BE49-F238E27FC236}">
                  <a16:creationId xmlns:a16="http://schemas.microsoft.com/office/drawing/2014/main" id="{318529EE-34E5-420F-81AB-F4616EED54E1}"/>
                </a:ext>
              </a:extLst>
            </p:cNvPr>
            <p:cNvGrpSpPr/>
            <p:nvPr/>
          </p:nvGrpSpPr>
          <p:grpSpPr>
            <a:xfrm>
              <a:off x="-3092436" y="4434682"/>
              <a:ext cx="1170397" cy="353148"/>
              <a:chOff x="5837420" y="4759147"/>
              <a:chExt cx="1170397" cy="353148"/>
            </a:xfrm>
          </p:grpSpPr>
          <p:sp>
            <p:nvSpPr>
              <p:cNvPr id="42" name="Oval 41">
                <a:extLst>
                  <a:ext uri="{FF2B5EF4-FFF2-40B4-BE49-F238E27FC236}">
                    <a16:creationId xmlns:a16="http://schemas.microsoft.com/office/drawing/2014/main" id="{049200C1-5008-44ED-9218-678993D904C6}"/>
                  </a:ext>
                </a:extLst>
              </p:cNvPr>
              <p:cNvSpPr/>
              <p:nvPr/>
            </p:nvSpPr>
            <p:spPr>
              <a:xfrm>
                <a:off x="5837420" y="4759147"/>
                <a:ext cx="353145" cy="35314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3" name="AutoShape 1">
                <a:extLst>
                  <a:ext uri="{FF2B5EF4-FFF2-40B4-BE49-F238E27FC236}">
                    <a16:creationId xmlns:a16="http://schemas.microsoft.com/office/drawing/2014/main" id="{B1BAC0BE-DD93-490A-878A-F7DCAC9829FC}"/>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3"/>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44" name="Oval 43">
                <a:extLst>
                  <a:ext uri="{FF2B5EF4-FFF2-40B4-BE49-F238E27FC236}">
                    <a16:creationId xmlns:a16="http://schemas.microsoft.com/office/drawing/2014/main" id="{9245861F-542B-4854-B9C1-B92F8AB43186}"/>
                  </a:ext>
                </a:extLst>
              </p:cNvPr>
              <p:cNvSpPr/>
              <p:nvPr/>
            </p:nvSpPr>
            <p:spPr>
              <a:xfrm>
                <a:off x="6246046" y="4759147"/>
                <a:ext cx="353145" cy="35314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5" name="AutoShape 21">
                <a:extLst>
                  <a:ext uri="{FF2B5EF4-FFF2-40B4-BE49-F238E27FC236}">
                    <a16:creationId xmlns:a16="http://schemas.microsoft.com/office/drawing/2014/main" id="{D919B8DE-98C4-448C-AF9C-1E1D48D039F2}"/>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46" name="Oval 45">
                <a:extLst>
                  <a:ext uri="{FF2B5EF4-FFF2-40B4-BE49-F238E27FC236}">
                    <a16:creationId xmlns:a16="http://schemas.microsoft.com/office/drawing/2014/main" id="{49DEC797-CB74-4DA5-AF1A-FAEB76D4E88D}"/>
                  </a:ext>
                </a:extLst>
              </p:cNvPr>
              <p:cNvSpPr/>
              <p:nvPr/>
            </p:nvSpPr>
            <p:spPr>
              <a:xfrm>
                <a:off x="6654672" y="4759147"/>
                <a:ext cx="353145" cy="35314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47" name="AutoShape 18">
                <a:extLst>
                  <a:ext uri="{FF2B5EF4-FFF2-40B4-BE49-F238E27FC236}">
                    <a16:creationId xmlns:a16="http://schemas.microsoft.com/office/drawing/2014/main" id="{B396FB83-2C18-4307-B0AE-790260695204}"/>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grpSp>
    </p:spTree>
    <p:extLst>
      <p:ext uri="{BB962C8B-B14F-4D97-AF65-F5344CB8AC3E}">
        <p14:creationId xmlns:p14="http://schemas.microsoft.com/office/powerpoint/2010/main" val="3241392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Text Single Column</a:t>
            </a:r>
          </a:p>
        </p:txBody>
      </p:sp>
      <p:sp>
        <p:nvSpPr>
          <p:cNvPr id="5" name="Rectangle 4">
            <a:extLst>
              <a:ext uri="{FF2B5EF4-FFF2-40B4-BE49-F238E27FC236}">
                <a16:creationId xmlns:a16="http://schemas.microsoft.com/office/drawing/2014/main" id="{A69DD03F-066E-4CE9-BAA0-E3DF16C99E05}"/>
              </a:ext>
            </a:extLst>
          </p:cNvPr>
          <p:cNvSpPr/>
          <p:nvPr/>
        </p:nvSpPr>
        <p:spPr>
          <a:xfrm>
            <a:off x="1452495" y="5161931"/>
            <a:ext cx="9287009" cy="1118255"/>
          </a:xfrm>
          <a:prstGeom prst="rect">
            <a:avLst/>
          </a:prstGeom>
        </p:spPr>
        <p:txBody>
          <a:bodyPr wrap="square">
            <a:spAutoFit/>
          </a:bodyPr>
          <a:lstStyle/>
          <a:p>
            <a:pPr algn="ctr">
              <a:lnSpc>
                <a:spcPts val="2000"/>
              </a:lnSpc>
            </a:pPr>
            <a:r>
              <a:rPr lang="en-US" sz="1200" b="1" dirty="0">
                <a:solidFill>
                  <a:srgbClr val="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200" dirty="0" err="1">
                <a:solidFill>
                  <a:srgbClr val="000000"/>
                </a:solidFill>
                <a:latin typeface="Lato" panose="020F0502020204030203" pitchFamily="34" charset="0"/>
                <a:ea typeface="Lato" panose="020F0502020204030203" pitchFamily="34" charset="0"/>
                <a:cs typeface="Lato" panose="020F0502020204030203" pitchFamily="34" charset="0"/>
              </a:rPr>
              <a:t>popularised</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in the 1960s PageMaker including versions of Lorem Ipsum.</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id="{E1B81F95-3371-4282-9952-6EE728AE4202}"/>
              </a:ext>
            </a:extLst>
          </p:cNvPr>
          <p:cNvSpPr>
            <a:spLocks noGrp="1"/>
          </p:cNvSpPr>
          <p:nvPr>
            <p:ph type="pic" sz="quarter" idx="158"/>
          </p:nvPr>
        </p:nvSpPr>
        <p:spPr/>
      </p:sp>
      <p:sp>
        <p:nvSpPr>
          <p:cNvPr id="8" name="Picture Placeholder 7">
            <a:extLst>
              <a:ext uri="{FF2B5EF4-FFF2-40B4-BE49-F238E27FC236}">
                <a16:creationId xmlns:a16="http://schemas.microsoft.com/office/drawing/2014/main" id="{C4A273BB-D863-4586-A2DE-B1EFAB366501}"/>
              </a:ext>
            </a:extLst>
          </p:cNvPr>
          <p:cNvSpPr>
            <a:spLocks noGrp="1"/>
          </p:cNvSpPr>
          <p:nvPr>
            <p:ph type="pic" sz="quarter" idx="159"/>
          </p:nvPr>
        </p:nvSpPr>
        <p:spPr/>
      </p:sp>
      <p:sp>
        <p:nvSpPr>
          <p:cNvPr id="10" name="Picture Placeholder 9">
            <a:extLst>
              <a:ext uri="{FF2B5EF4-FFF2-40B4-BE49-F238E27FC236}">
                <a16:creationId xmlns:a16="http://schemas.microsoft.com/office/drawing/2014/main" id="{90790E4B-DBCA-442F-BDB5-1B15C80D27AD}"/>
              </a:ext>
            </a:extLst>
          </p:cNvPr>
          <p:cNvSpPr>
            <a:spLocks noGrp="1"/>
          </p:cNvSpPr>
          <p:nvPr>
            <p:ph type="pic" sz="quarter" idx="160"/>
          </p:nvPr>
        </p:nvSpPr>
        <p:spPr/>
      </p:sp>
      <p:sp>
        <p:nvSpPr>
          <p:cNvPr id="12" name="Picture Placeholder 11">
            <a:extLst>
              <a:ext uri="{FF2B5EF4-FFF2-40B4-BE49-F238E27FC236}">
                <a16:creationId xmlns:a16="http://schemas.microsoft.com/office/drawing/2014/main" id="{88236BED-8198-4A75-B600-85DC68E80F71}"/>
              </a:ext>
            </a:extLst>
          </p:cNvPr>
          <p:cNvSpPr>
            <a:spLocks noGrp="1"/>
          </p:cNvSpPr>
          <p:nvPr>
            <p:ph type="pic" sz="quarter" idx="161"/>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8" name="Rectangle 7">
            <a:extLst>
              <a:ext uri="{FF2B5EF4-FFF2-40B4-BE49-F238E27FC236}">
                <a16:creationId xmlns:a16="http://schemas.microsoft.com/office/drawing/2014/main" id="{2228E707-91AE-4ABF-9824-32B9B98E55D8}"/>
              </a:ext>
            </a:extLst>
          </p:cNvPr>
          <p:cNvSpPr/>
          <p:nvPr/>
        </p:nvSpPr>
        <p:spPr>
          <a:xfrm>
            <a:off x="9144001" y="2033588"/>
            <a:ext cx="2575560" cy="412047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EF117-DBCB-4517-9383-F4282D5C5BBD}"/>
              </a:ext>
            </a:extLst>
          </p:cNvPr>
          <p:cNvSpPr/>
          <p:nvPr/>
        </p:nvSpPr>
        <p:spPr>
          <a:xfrm>
            <a:off x="9458803" y="2396211"/>
            <a:ext cx="1945957" cy="3395225"/>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took a galley of type and scrambled it to make a type specimen book. It has survived not only five centuries, but also the leap into electronic was.</a:t>
            </a:r>
          </a:p>
        </p:txBody>
      </p:sp>
      <p:sp>
        <p:nvSpPr>
          <p:cNvPr id="3" name="Picture Placeholder 2">
            <a:extLst>
              <a:ext uri="{FF2B5EF4-FFF2-40B4-BE49-F238E27FC236}">
                <a16:creationId xmlns:a16="http://schemas.microsoft.com/office/drawing/2014/main" id="{13BEFD31-CEDD-4279-A351-57F4C0BB3D44}"/>
              </a:ext>
            </a:extLst>
          </p:cNvPr>
          <p:cNvSpPr>
            <a:spLocks noGrp="1"/>
          </p:cNvSpPr>
          <p:nvPr>
            <p:ph type="pic" sz="quarter" idx="158"/>
          </p:nvPr>
        </p:nvSpPr>
        <p:spPr/>
      </p:sp>
      <p:sp>
        <p:nvSpPr>
          <p:cNvPr id="7" name="Picture Placeholder 6">
            <a:extLst>
              <a:ext uri="{FF2B5EF4-FFF2-40B4-BE49-F238E27FC236}">
                <a16:creationId xmlns:a16="http://schemas.microsoft.com/office/drawing/2014/main" id="{1A9F630A-6CFE-4B26-B89B-1DCAE00E2AEC}"/>
              </a:ext>
            </a:extLst>
          </p:cNvPr>
          <p:cNvSpPr>
            <a:spLocks noGrp="1"/>
          </p:cNvSpPr>
          <p:nvPr>
            <p:ph type="pic" sz="quarter" idx="161"/>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8" name="Title 7">
            <a:extLst>
              <a:ext uri="{FF2B5EF4-FFF2-40B4-BE49-F238E27FC236}">
                <a16:creationId xmlns:a16="http://schemas.microsoft.com/office/drawing/2014/main" id="{D4140F44-529F-411C-9CB5-965E71305962}"/>
              </a:ext>
            </a:extLst>
          </p:cNvPr>
          <p:cNvSpPr>
            <a:spLocks noGrp="1"/>
          </p:cNvSpPr>
          <p:nvPr>
            <p:ph type="title" idx="4294967295"/>
          </p:nvPr>
        </p:nvSpPr>
        <p:spPr>
          <a:xfrm>
            <a:off x="838200" y="481013"/>
            <a:ext cx="10515600" cy="679450"/>
          </a:xfrm>
        </p:spPr>
        <p:txBody>
          <a:bodyPr/>
          <a:lstStyle/>
          <a:p>
            <a:r>
              <a:rPr lang="en-US" b="1" dirty="0"/>
              <a:t>Square Image</a:t>
            </a:r>
          </a:p>
        </p:txBody>
      </p:sp>
      <p:sp>
        <p:nvSpPr>
          <p:cNvPr id="9" name="Subtitle 8">
            <a:extLst>
              <a:ext uri="{FF2B5EF4-FFF2-40B4-BE49-F238E27FC236}">
                <a16:creationId xmlns:a16="http://schemas.microsoft.com/office/drawing/2014/main" id="{BA4AE371-54AF-45A4-9049-A05B3B38A63B}"/>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7" name="Rectangle 6">
            <a:extLst>
              <a:ext uri="{FF2B5EF4-FFF2-40B4-BE49-F238E27FC236}">
                <a16:creationId xmlns:a16="http://schemas.microsoft.com/office/drawing/2014/main" id="{A091D701-2644-49BB-9ABB-0BD96F88C1A3}"/>
              </a:ext>
            </a:extLst>
          </p:cNvPr>
          <p:cNvSpPr/>
          <p:nvPr/>
        </p:nvSpPr>
        <p:spPr>
          <a:xfrm>
            <a:off x="4455886" y="1930399"/>
            <a:ext cx="4455886" cy="2743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D228A44-A864-4D27-A022-35624ACAF8F7}"/>
              </a:ext>
            </a:extLst>
          </p:cNvPr>
          <p:cNvSpPr/>
          <p:nvPr/>
        </p:nvSpPr>
        <p:spPr>
          <a:xfrm>
            <a:off x="465525" y="5163809"/>
            <a:ext cx="7154475" cy="1118255"/>
          </a:xfrm>
          <a:prstGeom prst="rect">
            <a:avLst/>
          </a:prstGeom>
        </p:spPr>
        <p:txBody>
          <a:bodyPr wrap="square">
            <a:spAutoFit/>
          </a:bodyPr>
          <a:lstStyle/>
          <a:p>
            <a:pPr>
              <a:lnSpc>
                <a:spcPts val="2000"/>
              </a:lnSpc>
            </a:pPr>
            <a:r>
              <a:rPr lang="en-US" sz="1200" b="1" dirty="0">
                <a:solidFill>
                  <a:srgbClr val="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versions of Lorem Ipsum.</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7" name="Rectangle 16">
            <a:extLst>
              <a:ext uri="{FF2B5EF4-FFF2-40B4-BE49-F238E27FC236}">
                <a16:creationId xmlns:a16="http://schemas.microsoft.com/office/drawing/2014/main" id="{E9B84686-E560-4E0A-874D-55FB190AAAFB}"/>
              </a:ext>
            </a:extLst>
          </p:cNvPr>
          <p:cNvSpPr/>
          <p:nvPr/>
        </p:nvSpPr>
        <p:spPr>
          <a:xfrm>
            <a:off x="4756172" y="2358151"/>
            <a:ext cx="3855315" cy="1887696"/>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versions of Lorem Ipsum.</a:t>
            </a:r>
          </a:p>
        </p:txBody>
      </p:sp>
      <p:sp>
        <p:nvSpPr>
          <p:cNvPr id="3" name="Picture Placeholder 2">
            <a:extLst>
              <a:ext uri="{FF2B5EF4-FFF2-40B4-BE49-F238E27FC236}">
                <a16:creationId xmlns:a16="http://schemas.microsoft.com/office/drawing/2014/main" id="{D196EBC0-10BF-41F2-BF46-C804BA09BB8A}"/>
              </a:ext>
            </a:extLst>
          </p:cNvPr>
          <p:cNvSpPr>
            <a:spLocks noGrp="1"/>
          </p:cNvSpPr>
          <p:nvPr>
            <p:ph type="pic" sz="quarter" idx="161"/>
          </p:nvPr>
        </p:nvSpPr>
        <p:spPr/>
      </p:sp>
      <p:sp>
        <p:nvSpPr>
          <p:cNvPr id="5" name="Picture Placeholder 4">
            <a:extLst>
              <a:ext uri="{FF2B5EF4-FFF2-40B4-BE49-F238E27FC236}">
                <a16:creationId xmlns:a16="http://schemas.microsoft.com/office/drawing/2014/main" id="{58463DDF-37F5-4B1A-91F7-6082BB7D8A81}"/>
              </a:ext>
            </a:extLst>
          </p:cNvPr>
          <p:cNvSpPr>
            <a:spLocks noGrp="1"/>
          </p:cNvSpPr>
          <p:nvPr>
            <p:ph type="pic" sz="quarter" idx="158"/>
          </p:nvPr>
        </p:nvSpPr>
        <p:spPr/>
      </p:sp>
    </p:spTree>
    <p:extLst>
      <p:ext uri="{BB962C8B-B14F-4D97-AF65-F5344CB8AC3E}">
        <p14:creationId xmlns:p14="http://schemas.microsoft.com/office/powerpoint/2010/main" val="39348675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197"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197"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11" name="Rectangle 10">
            <a:extLst>
              <a:ext uri="{FF2B5EF4-FFF2-40B4-BE49-F238E27FC236}">
                <a16:creationId xmlns:a16="http://schemas.microsoft.com/office/drawing/2014/main" id="{0AF6D397-BF5E-4001-8CD2-293A467D6152}"/>
              </a:ext>
            </a:extLst>
          </p:cNvPr>
          <p:cNvSpPr/>
          <p:nvPr/>
        </p:nvSpPr>
        <p:spPr>
          <a:xfrm>
            <a:off x="8510687" y="2805864"/>
            <a:ext cx="2843113" cy="1631216"/>
          </a:xfrm>
          <a:prstGeom prst="rect">
            <a:avLst/>
          </a:prstGeom>
        </p:spPr>
        <p:txBody>
          <a:bodyPr wrap="square">
            <a:spAutoFit/>
          </a:bodyPr>
          <a:lstStyle/>
          <a:p>
            <a:pPr>
              <a:lnSpc>
                <a:spcPts val="2000"/>
              </a:lnSpc>
            </a:pPr>
            <a:r>
              <a:rPr lang="en-US" sz="1200" b="1" dirty="0">
                <a:solidFill>
                  <a:srgbClr val="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1500s, when an unknown printer took a galley of type and the leap into versions of Lorem Ipsum.</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id="{31116326-9ECF-471A-8DCB-9507BCEFFA47}"/>
              </a:ext>
            </a:extLst>
          </p:cNvPr>
          <p:cNvSpPr>
            <a:spLocks noGrp="1"/>
          </p:cNvSpPr>
          <p:nvPr>
            <p:ph type="pic" sz="quarter" idx="158"/>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a:p>
            <a:endParaRPr lang="en-US" sz="1400" dirty="0"/>
          </a:p>
        </p:txBody>
      </p:sp>
      <p:sp>
        <p:nvSpPr>
          <p:cNvPr id="9" name="Rectangle 8">
            <a:extLst>
              <a:ext uri="{FF2B5EF4-FFF2-40B4-BE49-F238E27FC236}">
                <a16:creationId xmlns:a16="http://schemas.microsoft.com/office/drawing/2014/main" id="{5537947C-5750-48CE-92DF-CAEFF4A8A4EC}"/>
              </a:ext>
            </a:extLst>
          </p:cNvPr>
          <p:cNvSpPr/>
          <p:nvPr/>
        </p:nvSpPr>
        <p:spPr>
          <a:xfrm>
            <a:off x="552077" y="2293947"/>
            <a:ext cx="11087846" cy="861774"/>
          </a:xfrm>
          <a:prstGeom prst="rect">
            <a:avLst/>
          </a:prstGeom>
        </p:spPr>
        <p:txBody>
          <a:bodyPr wrap="square">
            <a:spAutoFit/>
          </a:bodyPr>
          <a:lstStyle/>
          <a:p>
            <a:pPr>
              <a:lnSpc>
                <a:spcPts val="2000"/>
              </a:lnSpc>
            </a:pPr>
            <a:r>
              <a:rPr lang="en-US" sz="1200" b="1" dirty="0">
                <a:solidFill>
                  <a:srgbClr val="000000"/>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rgbClr val="000000"/>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versions of Lorem Ipsum.</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4" name="Rectangle 3">
            <a:extLst>
              <a:ext uri="{FF2B5EF4-FFF2-40B4-BE49-F238E27FC236}">
                <a16:creationId xmlns:a16="http://schemas.microsoft.com/office/drawing/2014/main" id="{7A4D4E38-B09A-4A44-BAA6-588B9B7402AA}"/>
              </a:ext>
            </a:extLst>
          </p:cNvPr>
          <p:cNvSpPr/>
          <p:nvPr/>
        </p:nvSpPr>
        <p:spPr>
          <a:xfrm>
            <a:off x="5631543" y="1540461"/>
            <a:ext cx="928914" cy="1018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515D7EB-2F46-428F-8BB1-295D86A99A3D}"/>
              </a:ext>
            </a:extLst>
          </p:cNvPr>
          <p:cNvSpPr>
            <a:spLocks noGrp="1"/>
          </p:cNvSpPr>
          <p:nvPr>
            <p:ph type="pic" sz="quarter" idx="161"/>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4A3D7B2-C377-4CEB-AF4B-2C9A09CECAD5}"/>
              </a:ext>
            </a:extLst>
          </p:cNvPr>
          <p:cNvSpPr/>
          <p:nvPr/>
        </p:nvSpPr>
        <p:spPr>
          <a:xfrm>
            <a:off x="0" y="0"/>
            <a:ext cx="12192000" cy="6857999"/>
          </a:xfrm>
          <a:prstGeom prst="rect">
            <a:avLst/>
          </a:prstGeom>
          <a:solidFill>
            <a:srgbClr val="222A35">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B8479C64-378A-42C1-8638-FC7E9770B2FD}"/>
              </a:ext>
            </a:extLst>
          </p:cNvPr>
          <p:cNvGrpSpPr/>
          <p:nvPr/>
        </p:nvGrpSpPr>
        <p:grpSpPr>
          <a:xfrm>
            <a:off x="3540369" y="3136612"/>
            <a:ext cx="5111262" cy="584775"/>
            <a:chOff x="3540369" y="3136612"/>
            <a:chExt cx="5111262" cy="584775"/>
          </a:xfrm>
        </p:grpSpPr>
        <p:sp>
          <p:nvSpPr>
            <p:cNvPr id="6" name="TextBox 5">
              <a:extLst>
                <a:ext uri="{FF2B5EF4-FFF2-40B4-BE49-F238E27FC236}">
                  <a16:creationId xmlns:a16="http://schemas.microsoft.com/office/drawing/2014/main" id="{3530D1BF-029A-43C6-A234-8BD1FDB5EBF1}"/>
                </a:ext>
              </a:extLst>
            </p:cNvPr>
            <p:cNvSpPr txBox="1"/>
            <p:nvPr/>
          </p:nvSpPr>
          <p:spPr>
            <a:xfrm>
              <a:off x="4746172" y="3136612"/>
              <a:ext cx="2699656" cy="584775"/>
            </a:xfrm>
            <a:prstGeom prst="rect">
              <a:avLst/>
            </a:prstGeom>
            <a:noFill/>
          </p:spPr>
          <p:txBody>
            <a:bodyPr wrap="square" rtlCol="0">
              <a:spAutoFit/>
            </a:bodyPr>
            <a:lstStyle/>
            <a:p>
              <a:pPr algn="ctr"/>
              <a:r>
                <a:rPr lang="en-US" sz="3200" b="1" dirty="0">
                  <a:solidFill>
                    <a:schemeClr val="bg1"/>
                  </a:solidFill>
                  <a:latin typeface="Lato" panose="020F0502020204030203" pitchFamily="34" charset="0"/>
                  <a:ea typeface="Lato" panose="020F0502020204030203" pitchFamily="34" charset="0"/>
                  <a:cs typeface="Lato" panose="020F0502020204030203" pitchFamily="34" charset="0"/>
                </a:rPr>
                <a:t>THE END</a:t>
              </a:r>
            </a:p>
          </p:txBody>
        </p:sp>
        <p:cxnSp>
          <p:nvCxnSpPr>
            <p:cNvPr id="7" name="Straight Connector 6">
              <a:extLst>
                <a:ext uri="{FF2B5EF4-FFF2-40B4-BE49-F238E27FC236}">
                  <a16:creationId xmlns:a16="http://schemas.microsoft.com/office/drawing/2014/main" id="{29365A4E-CA9C-4433-89A9-758E4AAB6B50}"/>
                </a:ext>
              </a:extLst>
            </p:cNvPr>
            <p:cNvCxnSpPr/>
            <p:nvPr/>
          </p:nvCxnSpPr>
          <p:spPr>
            <a:xfrm>
              <a:off x="7445828" y="3428999"/>
              <a:ext cx="120580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D10F6AE-3CAE-4926-9138-1170C3881D79}"/>
                </a:ext>
              </a:extLst>
            </p:cNvPr>
            <p:cNvCxnSpPr/>
            <p:nvPr/>
          </p:nvCxnSpPr>
          <p:spPr>
            <a:xfrm>
              <a:off x="3540369" y="3428999"/>
              <a:ext cx="120580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204143B-3C0E-4CCF-BC85-BFE8462FD9E9}"/>
              </a:ext>
            </a:extLst>
          </p:cNvPr>
          <p:cNvSpPr/>
          <p:nvPr/>
        </p:nvSpPr>
        <p:spPr>
          <a:xfrm>
            <a:off x="0" y="1320800"/>
            <a:ext cx="7532727" cy="42091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5">
            <a:extLst>
              <a:ext uri="{FF2B5EF4-FFF2-40B4-BE49-F238E27FC236}">
                <a16:creationId xmlns:a16="http://schemas.microsoft.com/office/drawing/2014/main" id="{5F543B06-2C4B-42D3-8CE6-2F001C9E729A}"/>
              </a:ext>
            </a:extLst>
          </p:cNvPr>
          <p:cNvSpPr>
            <a:spLocks/>
          </p:cNvSpPr>
          <p:nvPr/>
        </p:nvSpPr>
        <p:spPr bwMode="auto">
          <a:xfrm>
            <a:off x="4533900" y="3175"/>
            <a:ext cx="7658100" cy="6854825"/>
          </a:xfrm>
          <a:custGeom>
            <a:avLst/>
            <a:gdLst>
              <a:gd name="T0" fmla="*/ 4824 w 4824"/>
              <a:gd name="T1" fmla="*/ 0 h 4318"/>
              <a:gd name="T2" fmla="*/ 2128 w 4824"/>
              <a:gd name="T3" fmla="*/ 0 h 4318"/>
              <a:gd name="T4" fmla="*/ 0 w 4824"/>
              <a:gd name="T5" fmla="*/ 4318 h 4318"/>
              <a:gd name="T6" fmla="*/ 4824 w 4824"/>
              <a:gd name="T7" fmla="*/ 4318 h 4318"/>
              <a:gd name="T8" fmla="*/ 4824 w 4824"/>
              <a:gd name="T9" fmla="*/ 0 h 4318"/>
            </a:gdLst>
            <a:ahLst/>
            <a:cxnLst>
              <a:cxn ang="0">
                <a:pos x="T0" y="T1"/>
              </a:cxn>
              <a:cxn ang="0">
                <a:pos x="T2" y="T3"/>
              </a:cxn>
              <a:cxn ang="0">
                <a:pos x="T4" y="T5"/>
              </a:cxn>
              <a:cxn ang="0">
                <a:pos x="T6" y="T7"/>
              </a:cxn>
              <a:cxn ang="0">
                <a:pos x="T8" y="T9"/>
              </a:cxn>
            </a:cxnLst>
            <a:rect l="0" t="0" r="r" b="b"/>
            <a:pathLst>
              <a:path w="4824" h="4318">
                <a:moveTo>
                  <a:pt x="4824" y="0"/>
                </a:moveTo>
                <a:lnTo>
                  <a:pt x="2128" y="0"/>
                </a:lnTo>
                <a:lnTo>
                  <a:pt x="0" y="4318"/>
                </a:lnTo>
                <a:lnTo>
                  <a:pt x="4824" y="4318"/>
                </a:lnTo>
                <a:lnTo>
                  <a:pt x="4824" y="0"/>
                </a:lnTo>
                <a:close/>
              </a:path>
            </a:pathLst>
          </a:custGeom>
          <a:solidFill>
            <a:schemeClr val="tx1">
              <a:alpha val="49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grpSp>
        <p:nvGrpSpPr>
          <p:cNvPr id="16" name="Group 15">
            <a:extLst>
              <a:ext uri="{FF2B5EF4-FFF2-40B4-BE49-F238E27FC236}">
                <a16:creationId xmlns:a16="http://schemas.microsoft.com/office/drawing/2014/main" id="{3218560C-75D3-49C3-A3F1-0FB51E1E6DC4}"/>
              </a:ext>
            </a:extLst>
          </p:cNvPr>
          <p:cNvGrpSpPr/>
          <p:nvPr/>
        </p:nvGrpSpPr>
        <p:grpSpPr>
          <a:xfrm>
            <a:off x="584528" y="1698534"/>
            <a:ext cx="4281102" cy="3366590"/>
            <a:chOff x="-4609234" y="1421240"/>
            <a:chExt cx="4281102" cy="3366590"/>
          </a:xfrm>
        </p:grpSpPr>
        <p:sp>
          <p:nvSpPr>
            <p:cNvPr id="17" name="TextBox 36">
              <a:extLst>
                <a:ext uri="{FF2B5EF4-FFF2-40B4-BE49-F238E27FC236}">
                  <a16:creationId xmlns:a16="http://schemas.microsoft.com/office/drawing/2014/main" id="{2D2E1924-D8FB-4727-92EF-32863FA9F120}"/>
                </a:ext>
              </a:extLst>
            </p:cNvPr>
            <p:cNvSpPr txBox="1"/>
            <p:nvPr/>
          </p:nvSpPr>
          <p:spPr>
            <a:xfrm>
              <a:off x="-4609234" y="1421240"/>
              <a:ext cx="3399905" cy="126034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ysClr val="windowText" lastClr="000000"/>
                  </a:solidFill>
                  <a:latin typeface="Roboto" panose="02000000000000000000" pitchFamily="2" charset="0"/>
                  <a:ea typeface="Roboto" panose="02000000000000000000" pitchFamily="2" charset="0"/>
                  <a:cs typeface="Open Sans" panose="020B0606030504020204" pitchFamily="34" charset="0"/>
                </a:rPr>
                <a:t>WELCOME</a:t>
              </a:r>
              <a:r>
                <a:rPr lang="en-US" sz="28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ysClr val="windowText" lastClr="000000"/>
                  </a:solidFill>
                  <a:latin typeface="Roboto" panose="02000000000000000000" pitchFamily="2" charset="0"/>
                  <a:ea typeface="Roboto" panose="02000000000000000000" pitchFamily="2" charset="0"/>
                  <a:cs typeface="Open Sans Extrabold" panose="020B0906030804020204" pitchFamily="34" charset="0"/>
                </a:rPr>
                <a:t>MESSAGE</a:t>
              </a:r>
            </a:p>
          </p:txBody>
        </p:sp>
        <p:sp>
          <p:nvSpPr>
            <p:cNvPr id="20" name="Rectangle 19">
              <a:extLst>
                <a:ext uri="{FF2B5EF4-FFF2-40B4-BE49-F238E27FC236}">
                  <a16:creationId xmlns:a16="http://schemas.microsoft.com/office/drawing/2014/main" id="{31BE73F0-A54B-4AC2-8B7B-9C4B4E7EA872}"/>
                </a:ext>
              </a:extLst>
            </p:cNvPr>
            <p:cNvSpPr>
              <a:spLocks/>
            </p:cNvSpPr>
            <p:nvPr/>
          </p:nvSpPr>
          <p:spPr bwMode="auto">
            <a:xfrm>
              <a:off x="-4515948" y="2753948"/>
              <a:ext cx="4187816" cy="96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4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4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22" name="Group 21">
              <a:extLst>
                <a:ext uri="{FF2B5EF4-FFF2-40B4-BE49-F238E27FC236}">
                  <a16:creationId xmlns:a16="http://schemas.microsoft.com/office/drawing/2014/main" id="{05A7CEF8-B86A-4DE3-874D-7321F3592F13}"/>
                </a:ext>
              </a:extLst>
            </p:cNvPr>
            <p:cNvGrpSpPr/>
            <p:nvPr/>
          </p:nvGrpSpPr>
          <p:grpSpPr>
            <a:xfrm>
              <a:off x="-4515947" y="4434682"/>
              <a:ext cx="1170397" cy="353148"/>
              <a:chOff x="5837420" y="4759147"/>
              <a:chExt cx="1170397" cy="353148"/>
            </a:xfrm>
          </p:grpSpPr>
          <p:sp>
            <p:nvSpPr>
              <p:cNvPr id="31" name="Oval 30">
                <a:extLst>
                  <a:ext uri="{FF2B5EF4-FFF2-40B4-BE49-F238E27FC236}">
                    <a16:creationId xmlns:a16="http://schemas.microsoft.com/office/drawing/2014/main" id="{1D4D7CA9-53D4-4836-9BEE-5C724D69D873}"/>
                  </a:ext>
                </a:extLst>
              </p:cNvPr>
              <p:cNvSpPr/>
              <p:nvPr/>
            </p:nvSpPr>
            <p:spPr>
              <a:xfrm>
                <a:off x="5837420" y="4759147"/>
                <a:ext cx="353145" cy="353148"/>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2" name="AutoShape 1">
                <a:extLst>
                  <a:ext uri="{FF2B5EF4-FFF2-40B4-BE49-F238E27FC236}">
                    <a16:creationId xmlns:a16="http://schemas.microsoft.com/office/drawing/2014/main" id="{89C946B8-9CD9-48EC-A432-A70FCDA7233F}"/>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2"/>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bg1"/>
                  </a:solidFill>
                </a:endParaRPr>
              </a:p>
            </p:txBody>
          </p:sp>
          <p:sp>
            <p:nvSpPr>
              <p:cNvPr id="33" name="Oval 32">
                <a:extLst>
                  <a:ext uri="{FF2B5EF4-FFF2-40B4-BE49-F238E27FC236}">
                    <a16:creationId xmlns:a16="http://schemas.microsoft.com/office/drawing/2014/main" id="{875DA432-811F-487E-AE26-BBFC1F2A0E07}"/>
                  </a:ext>
                </a:extLst>
              </p:cNvPr>
              <p:cNvSpPr/>
              <p:nvPr/>
            </p:nvSpPr>
            <p:spPr>
              <a:xfrm>
                <a:off x="6246046" y="4759147"/>
                <a:ext cx="353145" cy="353148"/>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4" name="AutoShape 21">
                <a:extLst>
                  <a:ext uri="{FF2B5EF4-FFF2-40B4-BE49-F238E27FC236}">
                    <a16:creationId xmlns:a16="http://schemas.microsoft.com/office/drawing/2014/main" id="{BFDDA0D6-C366-497D-9C89-C834C99B1243}"/>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2"/>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5" name="Oval 34">
                <a:extLst>
                  <a:ext uri="{FF2B5EF4-FFF2-40B4-BE49-F238E27FC236}">
                    <a16:creationId xmlns:a16="http://schemas.microsoft.com/office/drawing/2014/main" id="{740D7B92-2415-469A-9DB3-978DF8593888}"/>
                  </a:ext>
                </a:extLst>
              </p:cNvPr>
              <p:cNvSpPr/>
              <p:nvPr/>
            </p:nvSpPr>
            <p:spPr>
              <a:xfrm>
                <a:off x="6654672" y="4759147"/>
                <a:ext cx="353145" cy="353148"/>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6" name="AutoShape 18">
                <a:extLst>
                  <a:ext uri="{FF2B5EF4-FFF2-40B4-BE49-F238E27FC236}">
                    <a16:creationId xmlns:a16="http://schemas.microsoft.com/office/drawing/2014/main" id="{C768A7DE-E48F-4E5B-A9EB-030473158551}"/>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2"/>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23" name="TextBox 48">
              <a:extLst>
                <a:ext uri="{FF2B5EF4-FFF2-40B4-BE49-F238E27FC236}">
                  <a16:creationId xmlns:a16="http://schemas.microsoft.com/office/drawing/2014/main" id="{43F78B18-359D-462E-92BB-E82AB0FA93AF}"/>
                </a:ext>
              </a:extLst>
            </p:cNvPr>
            <p:cNvSpPr txBox="1"/>
            <p:nvPr/>
          </p:nvSpPr>
          <p:spPr>
            <a:xfrm>
              <a:off x="-4609234" y="4030221"/>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ysClr val="windowText" lastClr="000000"/>
                  </a:solidFill>
                  <a:latin typeface="Lato" panose="020F0502020204030203" pitchFamily="34" charset="0"/>
                  <a:ea typeface="Lato" panose="020F0502020204030203" pitchFamily="34" charset="0"/>
                  <a:cs typeface="Lato" panose="020F0502020204030203" pitchFamily="34" charset="0"/>
                </a:rPr>
                <a:t>www.website/ fb/ you tube/company name.com</a:t>
              </a:r>
            </a:p>
          </p:txBody>
        </p:sp>
        <p:grpSp>
          <p:nvGrpSpPr>
            <p:cNvPr id="24" name="Group 23">
              <a:extLst>
                <a:ext uri="{FF2B5EF4-FFF2-40B4-BE49-F238E27FC236}">
                  <a16:creationId xmlns:a16="http://schemas.microsoft.com/office/drawing/2014/main" id="{5CC21A78-E51D-4259-A30C-4FCD24E16C6D}"/>
                </a:ext>
              </a:extLst>
            </p:cNvPr>
            <p:cNvGrpSpPr/>
            <p:nvPr/>
          </p:nvGrpSpPr>
          <p:grpSpPr>
            <a:xfrm>
              <a:off x="-3092436" y="4434682"/>
              <a:ext cx="1170397" cy="353148"/>
              <a:chOff x="5837420" y="4759147"/>
              <a:chExt cx="1170397" cy="353148"/>
            </a:xfrm>
          </p:grpSpPr>
          <p:sp>
            <p:nvSpPr>
              <p:cNvPr id="25" name="Oval 24">
                <a:extLst>
                  <a:ext uri="{FF2B5EF4-FFF2-40B4-BE49-F238E27FC236}">
                    <a16:creationId xmlns:a16="http://schemas.microsoft.com/office/drawing/2014/main" id="{55A17B16-EDDC-45AC-A43D-FAD1DCF6B0E9}"/>
                  </a:ext>
                </a:extLst>
              </p:cNvPr>
              <p:cNvSpPr/>
              <p:nvPr/>
            </p:nvSpPr>
            <p:spPr>
              <a:xfrm>
                <a:off x="5837420" y="4759147"/>
                <a:ext cx="353145" cy="35314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6" name="AutoShape 1">
                <a:extLst>
                  <a:ext uri="{FF2B5EF4-FFF2-40B4-BE49-F238E27FC236}">
                    <a16:creationId xmlns:a16="http://schemas.microsoft.com/office/drawing/2014/main" id="{7105CA99-5E2A-489F-BC51-A4F2A5349022}"/>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3"/>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7" name="Oval 26">
                <a:extLst>
                  <a:ext uri="{FF2B5EF4-FFF2-40B4-BE49-F238E27FC236}">
                    <a16:creationId xmlns:a16="http://schemas.microsoft.com/office/drawing/2014/main" id="{42AF11E0-F79F-4C62-BA14-7C7FA9542599}"/>
                  </a:ext>
                </a:extLst>
              </p:cNvPr>
              <p:cNvSpPr/>
              <p:nvPr/>
            </p:nvSpPr>
            <p:spPr>
              <a:xfrm>
                <a:off x="6246046" y="4759147"/>
                <a:ext cx="353145" cy="35314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28" name="AutoShape 21">
                <a:extLst>
                  <a:ext uri="{FF2B5EF4-FFF2-40B4-BE49-F238E27FC236}">
                    <a16:creationId xmlns:a16="http://schemas.microsoft.com/office/drawing/2014/main" id="{D7874EF9-6AE1-4BF7-8834-F9ACDC92092F}"/>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9" name="Oval 28">
                <a:extLst>
                  <a:ext uri="{FF2B5EF4-FFF2-40B4-BE49-F238E27FC236}">
                    <a16:creationId xmlns:a16="http://schemas.microsoft.com/office/drawing/2014/main" id="{16761073-A115-4CE4-AB86-7EC8A6CA33EC}"/>
                  </a:ext>
                </a:extLst>
              </p:cNvPr>
              <p:cNvSpPr/>
              <p:nvPr/>
            </p:nvSpPr>
            <p:spPr>
              <a:xfrm>
                <a:off x="6654672" y="4759147"/>
                <a:ext cx="353145" cy="353148"/>
              </a:xfrm>
              <a:prstGeom prst="ellipse">
                <a:avLst/>
              </a:pr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chemeClr val="bg1"/>
                  </a:solidFill>
                </a:endParaRPr>
              </a:p>
            </p:txBody>
          </p:sp>
          <p:sp>
            <p:nvSpPr>
              <p:cNvPr id="30" name="AutoShape 18">
                <a:extLst>
                  <a:ext uri="{FF2B5EF4-FFF2-40B4-BE49-F238E27FC236}">
                    <a16:creationId xmlns:a16="http://schemas.microsoft.com/office/drawing/2014/main" id="{FB47B7E2-D203-4361-BE57-8D03D5AE1120}"/>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grpSp>
      <p:sp>
        <p:nvSpPr>
          <p:cNvPr id="3" name="Picture Placeholder 2">
            <a:extLst>
              <a:ext uri="{FF2B5EF4-FFF2-40B4-BE49-F238E27FC236}">
                <a16:creationId xmlns:a16="http://schemas.microsoft.com/office/drawing/2014/main" id="{769A91C8-84F0-481C-8729-6A5C8B53D44A}"/>
              </a:ext>
            </a:extLst>
          </p:cNvPr>
          <p:cNvSpPr>
            <a:spLocks noGrp="1"/>
          </p:cNvSpPr>
          <p:nvPr>
            <p:ph type="pic" sz="quarter" idx="158"/>
          </p:nvPr>
        </p:nvSpPr>
        <p:spPr>
          <a:xfrm>
            <a:off x="4533900" y="3175"/>
            <a:ext cx="7658100" cy="6854825"/>
          </a:xfrm>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7298C64-7D87-4EAD-A8E0-472E5983279D}"/>
              </a:ext>
            </a:extLst>
          </p:cNvPr>
          <p:cNvSpPr/>
          <p:nvPr/>
        </p:nvSpPr>
        <p:spPr>
          <a:xfrm>
            <a:off x="838200" y="2411896"/>
            <a:ext cx="10466342" cy="36986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38" name="Text Placeholder 3">
            <a:extLst>
              <a:ext uri="{FF2B5EF4-FFF2-40B4-BE49-F238E27FC236}">
                <a16:creationId xmlns:a16="http://schemas.microsoft.com/office/drawing/2014/main" id="{43709F83-9197-4CE4-B27D-486677A194F3}"/>
              </a:ext>
            </a:extLst>
          </p:cNvPr>
          <p:cNvSpPr>
            <a:spLocks noGrp="1"/>
          </p:cNvSpPr>
          <p:nvPr/>
        </p:nvSpPr>
        <p:spPr>
          <a:xfrm>
            <a:off x="838200" y="1268282"/>
            <a:ext cx="10515600" cy="26621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b="0" i="1" kern="1200" baseline="0">
                <a:solidFill>
                  <a:schemeClr val="bg2">
                    <a:lumMod val="75000"/>
                  </a:schemeClr>
                </a:solidFill>
                <a:latin typeface="Aller" charset="0"/>
                <a:ea typeface="Aller" charset="0"/>
                <a:cs typeface="Aller" charset="0"/>
              </a:defRPr>
            </a:lvl1pPr>
            <a:lvl2pPr marL="4572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Aller" charset="0"/>
                <a:ea typeface="Aller" charset="0"/>
                <a:cs typeface="Aller" charset="0"/>
              </a:defRPr>
            </a:lvl2pPr>
            <a:lvl3pPr marL="914400" indent="0" algn="l"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Aller" charset="0"/>
                <a:ea typeface="Aller" charset="0"/>
                <a:cs typeface="Aller" charset="0"/>
              </a:defRPr>
            </a:lvl3pPr>
            <a:lvl4pPr marL="1371600" indent="0" algn="l" defTabSz="914400" rtl="0" eaLnBrk="1" latinLnBrk="0" hangingPunct="1">
              <a:lnSpc>
                <a:spcPct val="90000"/>
              </a:lnSpc>
              <a:spcBef>
                <a:spcPts val="500"/>
              </a:spcBef>
              <a:buFont typeface="Arial" panose="020B0604020202020204" pitchFamily="34" charset="0"/>
              <a:buNone/>
              <a:defRPr sz="1400" b="0" i="0" kern="1200">
                <a:solidFill>
                  <a:schemeClr val="tx1"/>
                </a:solidFill>
                <a:latin typeface="Aller" charset="0"/>
                <a:ea typeface="Aller" charset="0"/>
                <a:cs typeface="Aller" charset="0"/>
              </a:defRPr>
            </a:lvl4pPr>
            <a:lvl5pPr marL="18288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Aller" charset="0"/>
                <a:ea typeface="Aller" charset="0"/>
                <a:cs typeface="Aller"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err="1">
                <a:solidFill>
                  <a:schemeClr val="tx1"/>
                </a:solidFill>
                <a:latin typeface="Roboto" panose="02000000000000000000" pitchFamily="2" charset="0"/>
                <a:ea typeface="Roboto" panose="02000000000000000000" pitchFamily="2" charset="0"/>
              </a:rPr>
              <a:t>Lorem</a:t>
            </a:r>
            <a:r>
              <a:rPr lang="en-US" sz="1400" dirty="0">
                <a:solidFill>
                  <a:schemeClr val="tx1"/>
                </a:solidFill>
                <a:latin typeface="Roboto" panose="02000000000000000000" pitchFamily="2" charset="0"/>
                <a:ea typeface="Roboto" panose="02000000000000000000" pitchFamily="2" charset="0"/>
              </a:rPr>
              <a:t> </a:t>
            </a:r>
            <a:r>
              <a:rPr lang="en-US" sz="1400" dirty="0" err="1">
                <a:solidFill>
                  <a:schemeClr val="tx1"/>
                </a:solidFill>
                <a:latin typeface="Roboto" panose="02000000000000000000" pitchFamily="2" charset="0"/>
                <a:ea typeface="Roboto" panose="02000000000000000000" pitchFamily="2" charset="0"/>
              </a:rPr>
              <a:t>Ipsum</a:t>
            </a:r>
            <a:r>
              <a:rPr lang="en-US" sz="1400" dirty="0">
                <a:solidFill>
                  <a:schemeClr val="tx1"/>
                </a:solidFill>
                <a:latin typeface="Roboto" panose="02000000000000000000" pitchFamily="2" charset="0"/>
                <a:ea typeface="Roboto" panose="02000000000000000000" pitchFamily="2" charset="0"/>
              </a:rPr>
              <a:t> is simply dummy text of the printing and typesetting industry.</a:t>
            </a:r>
          </a:p>
        </p:txBody>
      </p:sp>
      <p:sp>
        <p:nvSpPr>
          <p:cNvPr id="39" name="Title 4">
            <a:extLst>
              <a:ext uri="{FF2B5EF4-FFF2-40B4-BE49-F238E27FC236}">
                <a16:creationId xmlns:a16="http://schemas.microsoft.com/office/drawing/2014/main" id="{31A28FA5-BEAD-4089-855B-7F016DDEF316}"/>
              </a:ext>
            </a:extLst>
          </p:cNvPr>
          <p:cNvSpPr>
            <a:spLocks noGrp="1"/>
          </p:cNvSpPr>
          <p:nvPr/>
        </p:nvSpPr>
        <p:spPr>
          <a:xfrm>
            <a:off x="838200" y="739342"/>
            <a:ext cx="10515600" cy="47846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500" b="1" i="0" kern="1200" spc="400" baseline="0">
                <a:solidFill>
                  <a:schemeClr val="tx1"/>
                </a:solidFill>
                <a:latin typeface="+mj-lt"/>
                <a:ea typeface="Montserrat" charset="0"/>
                <a:cs typeface="Montserrat" charset="0"/>
              </a:defRPr>
            </a:lvl1pPr>
          </a:lstStyle>
          <a:p>
            <a:r>
              <a:rPr lang="en-US" sz="3000" dirty="0">
                <a:latin typeface="Roboto" panose="02000000000000000000" pitchFamily="2" charset="0"/>
                <a:ea typeface="Roboto" panose="02000000000000000000" pitchFamily="2" charset="0"/>
              </a:rPr>
              <a:t>About us</a:t>
            </a:r>
          </a:p>
        </p:txBody>
      </p:sp>
      <p:sp>
        <p:nvSpPr>
          <p:cNvPr id="6" name="Rectangle 5">
            <a:extLst>
              <a:ext uri="{FF2B5EF4-FFF2-40B4-BE49-F238E27FC236}">
                <a16:creationId xmlns:a16="http://schemas.microsoft.com/office/drawing/2014/main" id="{F7C92F37-CEB6-41F8-BE35-17E1EFFF74FB}"/>
              </a:ext>
            </a:extLst>
          </p:cNvPr>
          <p:cNvSpPr/>
          <p:nvPr/>
        </p:nvSpPr>
        <p:spPr>
          <a:xfrm>
            <a:off x="944217" y="1677553"/>
            <a:ext cx="993913" cy="927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796A03B7-6362-4F84-A0F5-306E2C9FAA05}"/>
              </a:ext>
            </a:extLst>
          </p:cNvPr>
          <p:cNvSpPr/>
          <p:nvPr/>
        </p:nvSpPr>
        <p:spPr>
          <a:xfrm>
            <a:off x="4688885" y="2998918"/>
            <a:ext cx="2590800" cy="2590800"/>
          </a:xfrm>
          <a:prstGeom prst="ellipse">
            <a:avLst/>
          </a:prstGeom>
          <a:noFill/>
          <a:ln w="285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a:extLst>
              <a:ext uri="{FF2B5EF4-FFF2-40B4-BE49-F238E27FC236}">
                <a16:creationId xmlns:a16="http://schemas.microsoft.com/office/drawing/2014/main" id="{10962425-98B8-4290-B5ED-E80F8FD6F471}"/>
              </a:ext>
            </a:extLst>
          </p:cNvPr>
          <p:cNvGrpSpPr/>
          <p:nvPr/>
        </p:nvGrpSpPr>
        <p:grpSpPr>
          <a:xfrm>
            <a:off x="5135599" y="3430363"/>
            <a:ext cx="1697372" cy="1727910"/>
            <a:chOff x="5247313" y="2837129"/>
            <a:chExt cx="1697372" cy="1727910"/>
          </a:xfrm>
        </p:grpSpPr>
        <p:sp>
          <p:nvSpPr>
            <p:cNvPr id="27" name="AutoShape 9">
              <a:extLst>
                <a:ext uri="{FF2B5EF4-FFF2-40B4-BE49-F238E27FC236}">
                  <a16:creationId xmlns:a16="http://schemas.microsoft.com/office/drawing/2014/main" id="{EA53B0AE-7661-4D36-9AA5-C90AAAA9F322}"/>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28" name="Group 27">
              <a:extLst>
                <a:ext uri="{FF2B5EF4-FFF2-40B4-BE49-F238E27FC236}">
                  <a16:creationId xmlns:a16="http://schemas.microsoft.com/office/drawing/2014/main" id="{F638C428-35AD-429B-9AE4-AAE16BF52DA5}"/>
                </a:ext>
              </a:extLst>
            </p:cNvPr>
            <p:cNvGrpSpPr/>
            <p:nvPr/>
          </p:nvGrpSpPr>
          <p:grpSpPr>
            <a:xfrm>
              <a:off x="5247313" y="3730689"/>
              <a:ext cx="1697372" cy="834350"/>
              <a:chOff x="2126253" y="3896702"/>
              <a:chExt cx="1697372" cy="834350"/>
            </a:xfrm>
          </p:grpSpPr>
          <p:sp>
            <p:nvSpPr>
              <p:cNvPr id="29" name="Rectangle 17">
                <a:extLst>
                  <a:ext uri="{FF2B5EF4-FFF2-40B4-BE49-F238E27FC236}">
                    <a16:creationId xmlns:a16="http://schemas.microsoft.com/office/drawing/2014/main" id="{141094D6-7BC0-4654-A9BF-EB6D61E1F5E2}"/>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0" name="TextBox 29">
                <a:extLst>
                  <a:ext uri="{FF2B5EF4-FFF2-40B4-BE49-F238E27FC236}">
                    <a16:creationId xmlns:a16="http://schemas.microsoft.com/office/drawing/2014/main" id="{F3060F13-E938-40D0-A495-152CEE6698DE}"/>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sp>
        <p:nvSpPr>
          <p:cNvPr id="19" name="Oval 18">
            <a:extLst>
              <a:ext uri="{FF2B5EF4-FFF2-40B4-BE49-F238E27FC236}">
                <a16:creationId xmlns:a16="http://schemas.microsoft.com/office/drawing/2014/main" id="{0E58FCA2-C409-443A-9B84-9338352D75EA}"/>
              </a:ext>
            </a:extLst>
          </p:cNvPr>
          <p:cNvSpPr/>
          <p:nvPr/>
        </p:nvSpPr>
        <p:spPr>
          <a:xfrm>
            <a:off x="8063457" y="2998918"/>
            <a:ext cx="2590800" cy="2590800"/>
          </a:xfrm>
          <a:prstGeom prst="ellipse">
            <a:avLst/>
          </a:prstGeom>
          <a:noFill/>
          <a:ln w="28575">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CFE56049-F258-4D08-8BE7-478848C10D2D}"/>
              </a:ext>
            </a:extLst>
          </p:cNvPr>
          <p:cNvGrpSpPr/>
          <p:nvPr/>
        </p:nvGrpSpPr>
        <p:grpSpPr>
          <a:xfrm>
            <a:off x="8510171" y="3441880"/>
            <a:ext cx="1697372" cy="1704876"/>
            <a:chOff x="1823938" y="2860164"/>
            <a:chExt cx="1697372" cy="1704876"/>
          </a:xfrm>
        </p:grpSpPr>
        <p:grpSp>
          <p:nvGrpSpPr>
            <p:cNvPr id="21" name="Group 20">
              <a:extLst>
                <a:ext uri="{FF2B5EF4-FFF2-40B4-BE49-F238E27FC236}">
                  <a16:creationId xmlns:a16="http://schemas.microsoft.com/office/drawing/2014/main" id="{0FD479B4-25D5-490D-AD97-9E4BD3789479}"/>
                </a:ext>
              </a:extLst>
            </p:cNvPr>
            <p:cNvGrpSpPr/>
            <p:nvPr/>
          </p:nvGrpSpPr>
          <p:grpSpPr>
            <a:xfrm>
              <a:off x="1823938" y="3730690"/>
              <a:ext cx="1697372" cy="834350"/>
              <a:chOff x="2126253" y="3896702"/>
              <a:chExt cx="1697372" cy="834350"/>
            </a:xfrm>
          </p:grpSpPr>
          <p:sp>
            <p:nvSpPr>
              <p:cNvPr id="23" name="Rectangle 17">
                <a:extLst>
                  <a:ext uri="{FF2B5EF4-FFF2-40B4-BE49-F238E27FC236}">
                    <a16:creationId xmlns:a16="http://schemas.microsoft.com/office/drawing/2014/main" id="{00E6A58A-FE47-4D04-B3CE-A8B205AC2B4C}"/>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4" name="TextBox 23">
                <a:extLst>
                  <a:ext uri="{FF2B5EF4-FFF2-40B4-BE49-F238E27FC236}">
                    <a16:creationId xmlns:a16="http://schemas.microsoft.com/office/drawing/2014/main" id="{69918752-C8E7-4517-97B4-36FC858ECD82}"/>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sp>
          <p:nvSpPr>
            <p:cNvPr id="22" name="AutoShape 49">
              <a:extLst>
                <a:ext uri="{FF2B5EF4-FFF2-40B4-BE49-F238E27FC236}">
                  <a16:creationId xmlns:a16="http://schemas.microsoft.com/office/drawing/2014/main" id="{F74B79C3-C782-4CDE-918E-6811B934C5E4}"/>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sp>
        <p:nvSpPr>
          <p:cNvPr id="4" name="Picture Placeholder 3">
            <a:extLst>
              <a:ext uri="{FF2B5EF4-FFF2-40B4-BE49-F238E27FC236}">
                <a16:creationId xmlns:a16="http://schemas.microsoft.com/office/drawing/2014/main" id="{ACA2E556-CA7D-451B-A798-F4D51E9430AF}"/>
              </a:ext>
            </a:extLst>
          </p:cNvPr>
          <p:cNvSpPr>
            <a:spLocks noGrp="1"/>
          </p:cNvSpPr>
          <p:nvPr>
            <p:ph type="pic" sz="quarter" idx="158"/>
          </p:nvPr>
        </p:nvSpPr>
        <p:spPr/>
      </p:sp>
    </p:spTree>
    <p:extLst>
      <p:ext uri="{BB962C8B-B14F-4D97-AF65-F5344CB8AC3E}">
        <p14:creationId xmlns:p14="http://schemas.microsoft.com/office/powerpoint/2010/main" val="4229617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4" name="Title 3">
            <a:extLst>
              <a:ext uri="{FF2B5EF4-FFF2-40B4-BE49-F238E27FC236}">
                <a16:creationId xmlns:a16="http://schemas.microsoft.com/office/drawing/2014/main" id="{6830DF28-2C7C-40D6-999E-1B6E077C036A}"/>
              </a:ext>
            </a:extLst>
          </p:cNvPr>
          <p:cNvSpPr>
            <a:spLocks noGrp="1"/>
          </p:cNvSpPr>
          <p:nvPr>
            <p:ph type="title" idx="4294967295"/>
          </p:nvPr>
        </p:nvSpPr>
        <p:spPr>
          <a:xfrm>
            <a:off x="838200" y="481013"/>
            <a:ext cx="10515600" cy="679450"/>
          </a:xfrm>
        </p:spPr>
        <p:txBody>
          <a:bodyPr>
            <a:normAutofit/>
          </a:bodyPr>
          <a:lstStyle/>
          <a:p>
            <a:r>
              <a:rPr lang="en-US" sz="4000" b="1" dirty="0"/>
              <a:t>About us</a:t>
            </a:r>
          </a:p>
        </p:txBody>
      </p:sp>
      <p:sp>
        <p:nvSpPr>
          <p:cNvPr id="5" name="Subtitle 4">
            <a:extLst>
              <a:ext uri="{FF2B5EF4-FFF2-40B4-BE49-F238E27FC236}">
                <a16:creationId xmlns:a16="http://schemas.microsoft.com/office/drawing/2014/main" id="{6840FC7F-7171-4F28-8DED-6E5857F0175A}"/>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0" name="Rectangle 13">
            <a:extLst>
              <a:ext uri="{FF2B5EF4-FFF2-40B4-BE49-F238E27FC236}">
                <a16:creationId xmlns:a16="http://schemas.microsoft.com/office/drawing/2014/main" id="{D234CF47-019C-400B-BE12-9E6EB6896FE0}"/>
              </a:ext>
            </a:extLst>
          </p:cNvPr>
          <p:cNvSpPr>
            <a:spLocks noChangeArrowheads="1"/>
          </p:cNvSpPr>
          <p:nvPr/>
        </p:nvSpPr>
        <p:spPr bwMode="auto">
          <a:xfrm>
            <a:off x="238735" y="4133020"/>
            <a:ext cx="3745687" cy="64784"/>
          </a:xfrm>
          <a:prstGeom prst="rect">
            <a:avLst/>
          </a:prstGeom>
          <a:solidFill>
            <a:srgbClr val="DCDD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14">
            <a:extLst>
              <a:ext uri="{FF2B5EF4-FFF2-40B4-BE49-F238E27FC236}">
                <a16:creationId xmlns:a16="http://schemas.microsoft.com/office/drawing/2014/main" id="{BDC13E9A-4E13-490B-BC22-58A6EA2962FF}"/>
              </a:ext>
            </a:extLst>
          </p:cNvPr>
          <p:cNvSpPr>
            <a:spLocks noChangeArrowheads="1"/>
          </p:cNvSpPr>
          <p:nvPr/>
        </p:nvSpPr>
        <p:spPr bwMode="auto">
          <a:xfrm>
            <a:off x="2899291" y="1706569"/>
            <a:ext cx="559497" cy="55802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Rectangle 13">
            <a:extLst>
              <a:ext uri="{FF2B5EF4-FFF2-40B4-BE49-F238E27FC236}">
                <a16:creationId xmlns:a16="http://schemas.microsoft.com/office/drawing/2014/main" id="{FB9508F1-9887-4116-BA27-18C1CAE78D0A}"/>
              </a:ext>
            </a:extLst>
          </p:cNvPr>
          <p:cNvSpPr>
            <a:spLocks noChangeArrowheads="1"/>
          </p:cNvSpPr>
          <p:nvPr/>
        </p:nvSpPr>
        <p:spPr bwMode="auto">
          <a:xfrm>
            <a:off x="4223157" y="4133020"/>
            <a:ext cx="3745687" cy="64784"/>
          </a:xfrm>
          <a:prstGeom prst="rect">
            <a:avLst/>
          </a:prstGeom>
          <a:solidFill>
            <a:srgbClr val="DCDD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14">
            <a:extLst>
              <a:ext uri="{FF2B5EF4-FFF2-40B4-BE49-F238E27FC236}">
                <a16:creationId xmlns:a16="http://schemas.microsoft.com/office/drawing/2014/main" id="{AA03F576-15CD-4583-A622-DF8579D28773}"/>
              </a:ext>
            </a:extLst>
          </p:cNvPr>
          <p:cNvSpPr>
            <a:spLocks noChangeArrowheads="1"/>
          </p:cNvSpPr>
          <p:nvPr/>
        </p:nvSpPr>
        <p:spPr bwMode="auto">
          <a:xfrm>
            <a:off x="6883713" y="1706569"/>
            <a:ext cx="559497" cy="558025"/>
          </a:xfrm>
          <a:prstGeom prst="ellipse">
            <a:avLst/>
          </a:prstGeom>
          <a:solidFill>
            <a:srgbClr val="F99D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13">
            <a:extLst>
              <a:ext uri="{FF2B5EF4-FFF2-40B4-BE49-F238E27FC236}">
                <a16:creationId xmlns:a16="http://schemas.microsoft.com/office/drawing/2014/main" id="{5B3FA027-7958-4EF4-9D8A-7256810AB15A}"/>
              </a:ext>
            </a:extLst>
          </p:cNvPr>
          <p:cNvSpPr>
            <a:spLocks noChangeArrowheads="1"/>
          </p:cNvSpPr>
          <p:nvPr/>
        </p:nvSpPr>
        <p:spPr bwMode="auto">
          <a:xfrm>
            <a:off x="8207579" y="4133020"/>
            <a:ext cx="3745687" cy="64784"/>
          </a:xfrm>
          <a:prstGeom prst="rect">
            <a:avLst/>
          </a:prstGeom>
          <a:solidFill>
            <a:srgbClr val="DCDD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Oval 14">
            <a:extLst>
              <a:ext uri="{FF2B5EF4-FFF2-40B4-BE49-F238E27FC236}">
                <a16:creationId xmlns:a16="http://schemas.microsoft.com/office/drawing/2014/main" id="{D210B597-5F79-4FA3-8FD3-BC13E75B7B17}"/>
              </a:ext>
            </a:extLst>
          </p:cNvPr>
          <p:cNvSpPr>
            <a:spLocks noChangeArrowheads="1"/>
          </p:cNvSpPr>
          <p:nvPr/>
        </p:nvSpPr>
        <p:spPr bwMode="auto">
          <a:xfrm>
            <a:off x="10868135" y="1706569"/>
            <a:ext cx="559497" cy="558025"/>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Rectangle 74">
            <a:extLst>
              <a:ext uri="{FF2B5EF4-FFF2-40B4-BE49-F238E27FC236}">
                <a16:creationId xmlns:a16="http://schemas.microsoft.com/office/drawing/2014/main" id="{6CF99A6B-E6FF-4876-B5E4-FFD7249EA887}"/>
              </a:ext>
            </a:extLst>
          </p:cNvPr>
          <p:cNvSpPr/>
          <p:nvPr/>
        </p:nvSpPr>
        <p:spPr>
          <a:xfrm>
            <a:off x="238735" y="4726177"/>
            <a:ext cx="582768" cy="5317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77" name="TextBox 76">
            <a:extLst>
              <a:ext uri="{FF2B5EF4-FFF2-40B4-BE49-F238E27FC236}">
                <a16:creationId xmlns:a16="http://schemas.microsoft.com/office/drawing/2014/main" id="{62A5FD7B-8D2E-4F7D-A7C9-868D8ABD825A}"/>
              </a:ext>
            </a:extLst>
          </p:cNvPr>
          <p:cNvSpPr txBox="1"/>
          <p:nvPr/>
        </p:nvSpPr>
        <p:spPr>
          <a:xfrm>
            <a:off x="988861" y="4657611"/>
            <a:ext cx="1803158" cy="656590"/>
          </a:xfrm>
          <a:prstGeom prst="rect">
            <a:avLst/>
          </a:prstGeom>
          <a:noFill/>
        </p:spPr>
        <p:txBody>
          <a:bodyPr wrap="square" rtlCol="0">
            <a:spAutoFit/>
          </a:bodyPr>
          <a:lstStyle/>
          <a:p>
            <a:pPr>
              <a:lnSpc>
                <a:spcPts val="2200"/>
              </a:lnSpc>
            </a:pPr>
            <a:r>
              <a:rPr lang="en-US" sz="2300" dirty="0">
                <a:solidFill>
                  <a:sysClr val="windowText" lastClr="000000"/>
                </a:solidFill>
                <a:latin typeface="Lato" panose="020F0502020204030203" pitchFamily="34" charset="0"/>
                <a:ea typeface="Lato" panose="020F0502020204030203" pitchFamily="34" charset="0"/>
                <a:cs typeface="Lato" panose="020F0502020204030203" pitchFamily="34" charset="0"/>
              </a:rPr>
              <a:t>Business</a:t>
            </a:r>
          </a:p>
          <a:p>
            <a:pPr>
              <a:lnSpc>
                <a:spcPts val="2200"/>
              </a:lnSpc>
            </a:pPr>
            <a:r>
              <a:rPr lang="en-US" sz="2300" dirty="0">
                <a:solidFill>
                  <a:sysClr val="windowText" lastClr="000000"/>
                </a:solidFill>
                <a:latin typeface="Lato" panose="020F0502020204030203" pitchFamily="34" charset="0"/>
                <a:ea typeface="Lato" panose="020F0502020204030203" pitchFamily="34" charset="0"/>
                <a:cs typeface="Lato" panose="020F0502020204030203" pitchFamily="34" charset="0"/>
              </a:rPr>
              <a:t>Goal</a:t>
            </a:r>
          </a:p>
        </p:txBody>
      </p:sp>
      <p:sp>
        <p:nvSpPr>
          <p:cNvPr id="78" name="Rectangle 9">
            <a:extLst>
              <a:ext uri="{FF2B5EF4-FFF2-40B4-BE49-F238E27FC236}">
                <a16:creationId xmlns:a16="http://schemas.microsoft.com/office/drawing/2014/main" id="{00DD0604-9CEB-44CD-A904-E13626A2016C}"/>
              </a:ext>
            </a:extLst>
          </p:cNvPr>
          <p:cNvSpPr>
            <a:spLocks/>
          </p:cNvSpPr>
          <p:nvPr/>
        </p:nvSpPr>
        <p:spPr bwMode="auto">
          <a:xfrm>
            <a:off x="243354" y="5413949"/>
            <a:ext cx="2873068" cy="86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79" name="Rectangle 9">
            <a:extLst>
              <a:ext uri="{FF2B5EF4-FFF2-40B4-BE49-F238E27FC236}">
                <a16:creationId xmlns:a16="http://schemas.microsoft.com/office/drawing/2014/main" id="{0FBA5C8E-21AD-44DC-BB54-6D09ED0F018A}"/>
              </a:ext>
            </a:extLst>
          </p:cNvPr>
          <p:cNvSpPr>
            <a:spLocks/>
          </p:cNvSpPr>
          <p:nvPr/>
        </p:nvSpPr>
        <p:spPr bwMode="auto">
          <a:xfrm>
            <a:off x="4223158" y="5519158"/>
            <a:ext cx="2873068" cy="761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80" name="TextBox 79">
            <a:extLst>
              <a:ext uri="{FF2B5EF4-FFF2-40B4-BE49-F238E27FC236}">
                <a16:creationId xmlns:a16="http://schemas.microsoft.com/office/drawing/2014/main" id="{F54A89FE-8B6E-4F40-9AC0-768260A668A2}"/>
              </a:ext>
            </a:extLst>
          </p:cNvPr>
          <p:cNvSpPr txBox="1"/>
          <p:nvPr/>
        </p:nvSpPr>
        <p:spPr>
          <a:xfrm>
            <a:off x="4973283" y="4657611"/>
            <a:ext cx="2002130" cy="656590"/>
          </a:xfrm>
          <a:prstGeom prst="rect">
            <a:avLst/>
          </a:prstGeom>
          <a:noFill/>
        </p:spPr>
        <p:txBody>
          <a:bodyPr wrap="square" rtlCol="0">
            <a:spAutoFit/>
          </a:bodyPr>
          <a:lstStyle/>
          <a:p>
            <a:pPr>
              <a:lnSpc>
                <a:spcPts val="2200"/>
              </a:lnSpc>
            </a:pPr>
            <a:r>
              <a:rPr lang="en-US" sz="2300" dirty="0">
                <a:solidFill>
                  <a:sysClr val="windowText" lastClr="000000"/>
                </a:solidFill>
                <a:latin typeface="Lato" panose="020F0502020204030203" pitchFamily="34" charset="0"/>
                <a:ea typeface="Lato" panose="020F0502020204030203" pitchFamily="34" charset="0"/>
                <a:cs typeface="Lato" panose="020F0502020204030203" pitchFamily="34" charset="0"/>
              </a:rPr>
              <a:t>About</a:t>
            </a:r>
          </a:p>
          <a:p>
            <a:pPr>
              <a:lnSpc>
                <a:spcPts val="2200"/>
              </a:lnSpc>
            </a:pPr>
            <a:r>
              <a:rPr lang="en-US" sz="2300" dirty="0" err="1">
                <a:solidFill>
                  <a:sysClr val="windowText" lastClr="000000"/>
                </a:solidFill>
                <a:latin typeface="Lato" panose="020F0502020204030203" pitchFamily="34" charset="0"/>
                <a:ea typeface="Lato" panose="020F0502020204030203" pitchFamily="34" charset="0"/>
                <a:cs typeface="Lato" panose="020F0502020204030203" pitchFamily="34" charset="0"/>
              </a:rPr>
              <a:t>Powerplan</a:t>
            </a:r>
            <a:endParaRPr lang="en-US" sz="2300" dirty="0">
              <a:solidFill>
                <a:sysClr val="windowText" lastClr="000000"/>
              </a:solidFill>
              <a:latin typeface="Lato" panose="020F0502020204030203" pitchFamily="34" charset="0"/>
              <a:ea typeface="Lato" panose="020F0502020204030203" pitchFamily="34" charset="0"/>
              <a:cs typeface="Lato" panose="020F0502020204030203" pitchFamily="34" charset="0"/>
            </a:endParaRPr>
          </a:p>
        </p:txBody>
      </p:sp>
      <p:sp>
        <p:nvSpPr>
          <p:cNvPr id="82" name="Rectangle 81">
            <a:extLst>
              <a:ext uri="{FF2B5EF4-FFF2-40B4-BE49-F238E27FC236}">
                <a16:creationId xmlns:a16="http://schemas.microsoft.com/office/drawing/2014/main" id="{19A5FF44-1044-436A-9FB7-12EF17FFE5B1}"/>
              </a:ext>
            </a:extLst>
          </p:cNvPr>
          <p:cNvSpPr/>
          <p:nvPr/>
        </p:nvSpPr>
        <p:spPr>
          <a:xfrm>
            <a:off x="4223157" y="4720054"/>
            <a:ext cx="582768" cy="5317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88" name="Rectangle 87">
            <a:extLst>
              <a:ext uri="{FF2B5EF4-FFF2-40B4-BE49-F238E27FC236}">
                <a16:creationId xmlns:a16="http://schemas.microsoft.com/office/drawing/2014/main" id="{14A5F784-BAB4-4510-BA51-DA658A8AA114}"/>
              </a:ext>
            </a:extLst>
          </p:cNvPr>
          <p:cNvSpPr/>
          <p:nvPr/>
        </p:nvSpPr>
        <p:spPr>
          <a:xfrm>
            <a:off x="8299916" y="4726177"/>
            <a:ext cx="582768" cy="53170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86" name="TextBox 85">
            <a:extLst>
              <a:ext uri="{FF2B5EF4-FFF2-40B4-BE49-F238E27FC236}">
                <a16:creationId xmlns:a16="http://schemas.microsoft.com/office/drawing/2014/main" id="{57B4C1AF-265A-4AD0-B9FD-0A6E936338A0}"/>
              </a:ext>
            </a:extLst>
          </p:cNvPr>
          <p:cNvSpPr txBox="1"/>
          <p:nvPr/>
        </p:nvSpPr>
        <p:spPr>
          <a:xfrm>
            <a:off x="9050042" y="4657611"/>
            <a:ext cx="1803158" cy="656590"/>
          </a:xfrm>
          <a:prstGeom prst="rect">
            <a:avLst/>
          </a:prstGeom>
          <a:noFill/>
        </p:spPr>
        <p:txBody>
          <a:bodyPr wrap="square" rtlCol="0">
            <a:spAutoFit/>
          </a:bodyPr>
          <a:lstStyle/>
          <a:p>
            <a:pPr>
              <a:lnSpc>
                <a:spcPts val="2200"/>
              </a:lnSpc>
            </a:pPr>
            <a:r>
              <a:rPr lang="en-US" sz="2300" dirty="0">
                <a:solidFill>
                  <a:sysClr val="windowText" lastClr="000000"/>
                </a:solidFill>
                <a:latin typeface="Lato" panose="020F0502020204030203" pitchFamily="34" charset="0"/>
                <a:ea typeface="Lato" panose="020F0502020204030203" pitchFamily="34" charset="0"/>
                <a:cs typeface="Lato" panose="020F0502020204030203" pitchFamily="34" charset="0"/>
              </a:rPr>
              <a:t>Business</a:t>
            </a:r>
          </a:p>
          <a:p>
            <a:pPr>
              <a:lnSpc>
                <a:spcPts val="2200"/>
              </a:lnSpc>
            </a:pPr>
            <a:r>
              <a:rPr lang="en-US" sz="2300" dirty="0">
                <a:solidFill>
                  <a:sysClr val="windowText" lastClr="000000"/>
                </a:solidFill>
                <a:latin typeface="Lato" panose="020F0502020204030203" pitchFamily="34" charset="0"/>
                <a:ea typeface="Lato" panose="020F0502020204030203" pitchFamily="34" charset="0"/>
                <a:cs typeface="Lato" panose="020F0502020204030203" pitchFamily="34" charset="0"/>
              </a:rPr>
              <a:t>Goal</a:t>
            </a:r>
          </a:p>
        </p:txBody>
      </p:sp>
      <p:sp>
        <p:nvSpPr>
          <p:cNvPr id="87" name="Rectangle 9">
            <a:extLst>
              <a:ext uri="{FF2B5EF4-FFF2-40B4-BE49-F238E27FC236}">
                <a16:creationId xmlns:a16="http://schemas.microsoft.com/office/drawing/2014/main" id="{0D2E8BA3-28CE-462F-ADC1-687188B86ABA}"/>
              </a:ext>
            </a:extLst>
          </p:cNvPr>
          <p:cNvSpPr>
            <a:spLocks/>
          </p:cNvSpPr>
          <p:nvPr/>
        </p:nvSpPr>
        <p:spPr bwMode="auto">
          <a:xfrm>
            <a:off x="8304535" y="5413949"/>
            <a:ext cx="2873068" cy="86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grpSp>
        <p:nvGrpSpPr>
          <p:cNvPr id="90" name="Group 89">
            <a:extLst>
              <a:ext uri="{FF2B5EF4-FFF2-40B4-BE49-F238E27FC236}">
                <a16:creationId xmlns:a16="http://schemas.microsoft.com/office/drawing/2014/main" id="{47C174CE-1AA3-4B99-88DE-06F4A3E380EA}"/>
              </a:ext>
            </a:extLst>
          </p:cNvPr>
          <p:cNvGrpSpPr/>
          <p:nvPr/>
        </p:nvGrpSpPr>
        <p:grpSpPr>
          <a:xfrm>
            <a:off x="385350" y="4802079"/>
            <a:ext cx="289537" cy="371201"/>
            <a:chOff x="2522538" y="3189288"/>
            <a:chExt cx="371475" cy="476250"/>
          </a:xfrm>
          <a:solidFill>
            <a:schemeClr val="bg1"/>
          </a:solidFill>
        </p:grpSpPr>
        <p:sp>
          <p:nvSpPr>
            <p:cNvPr id="91" name="Freeform 5">
              <a:extLst>
                <a:ext uri="{FF2B5EF4-FFF2-40B4-BE49-F238E27FC236}">
                  <a16:creationId xmlns:a16="http://schemas.microsoft.com/office/drawing/2014/main" id="{5A4D7345-8348-4B0F-B382-DCEBAB68FF42}"/>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2" name="Freeform 6">
              <a:extLst>
                <a:ext uri="{FF2B5EF4-FFF2-40B4-BE49-F238E27FC236}">
                  <a16:creationId xmlns:a16="http://schemas.microsoft.com/office/drawing/2014/main" id="{4209F3B4-B81B-4B30-A214-12FD6FB04466}"/>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93" name="Freeform 7">
              <a:extLst>
                <a:ext uri="{FF2B5EF4-FFF2-40B4-BE49-F238E27FC236}">
                  <a16:creationId xmlns:a16="http://schemas.microsoft.com/office/drawing/2014/main" id="{6B84E74D-A08C-4136-AC86-3BAEDAF87E85}"/>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94" name="Freeform 8">
            <a:extLst>
              <a:ext uri="{FF2B5EF4-FFF2-40B4-BE49-F238E27FC236}">
                <a16:creationId xmlns:a16="http://schemas.microsoft.com/office/drawing/2014/main" id="{28E7AE96-75BB-45AB-92CA-5B39AFEB27E5}"/>
              </a:ext>
            </a:extLst>
          </p:cNvPr>
          <p:cNvSpPr>
            <a:spLocks noEditPoints="1"/>
          </p:cNvSpPr>
          <p:nvPr/>
        </p:nvSpPr>
        <p:spPr bwMode="auto">
          <a:xfrm>
            <a:off x="8408174" y="4828764"/>
            <a:ext cx="366252" cy="342742"/>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10">
            <a:extLst>
              <a:ext uri="{FF2B5EF4-FFF2-40B4-BE49-F238E27FC236}">
                <a16:creationId xmlns:a16="http://schemas.microsoft.com/office/drawing/2014/main" id="{7FFFD85E-FE5B-42DF-A86A-384248A82F22}"/>
              </a:ext>
            </a:extLst>
          </p:cNvPr>
          <p:cNvSpPr>
            <a:spLocks noEditPoints="1"/>
          </p:cNvSpPr>
          <p:nvPr/>
        </p:nvSpPr>
        <p:spPr bwMode="auto">
          <a:xfrm>
            <a:off x="4353218" y="4800305"/>
            <a:ext cx="357591" cy="371201"/>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AEFC29B0-6E4A-4105-A2E4-8E3DAECE0AB0}"/>
              </a:ext>
            </a:extLst>
          </p:cNvPr>
          <p:cNvSpPr txBox="1"/>
          <p:nvPr/>
        </p:nvSpPr>
        <p:spPr>
          <a:xfrm>
            <a:off x="2952054" y="1779567"/>
            <a:ext cx="453970" cy="369332"/>
          </a:xfrm>
          <a:prstGeom prst="rect">
            <a:avLst/>
          </a:prstGeom>
          <a:noFill/>
        </p:spPr>
        <p:txBody>
          <a:bodyPr wrap="non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96" name="TextBox 95">
            <a:extLst>
              <a:ext uri="{FF2B5EF4-FFF2-40B4-BE49-F238E27FC236}">
                <a16:creationId xmlns:a16="http://schemas.microsoft.com/office/drawing/2014/main" id="{B254541B-8D1B-439C-A1E2-CCCADCC0C6C8}"/>
              </a:ext>
            </a:extLst>
          </p:cNvPr>
          <p:cNvSpPr txBox="1"/>
          <p:nvPr/>
        </p:nvSpPr>
        <p:spPr>
          <a:xfrm>
            <a:off x="6936476" y="1779567"/>
            <a:ext cx="453970" cy="369332"/>
          </a:xfrm>
          <a:prstGeom prst="rect">
            <a:avLst/>
          </a:prstGeom>
          <a:noFill/>
        </p:spPr>
        <p:txBody>
          <a:bodyPr wrap="non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sp>
        <p:nvSpPr>
          <p:cNvPr id="97" name="TextBox 96">
            <a:extLst>
              <a:ext uri="{FF2B5EF4-FFF2-40B4-BE49-F238E27FC236}">
                <a16:creationId xmlns:a16="http://schemas.microsoft.com/office/drawing/2014/main" id="{519EF516-92B3-463F-9880-7CF8C53F84A7}"/>
              </a:ext>
            </a:extLst>
          </p:cNvPr>
          <p:cNvSpPr txBox="1"/>
          <p:nvPr/>
        </p:nvSpPr>
        <p:spPr>
          <a:xfrm>
            <a:off x="10939799" y="1802263"/>
            <a:ext cx="453970" cy="369332"/>
          </a:xfrm>
          <a:prstGeom prst="rect">
            <a:avLst/>
          </a:prstGeom>
          <a:noFill/>
        </p:spPr>
        <p:txBody>
          <a:bodyPr wrap="non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03</a:t>
            </a:r>
          </a:p>
        </p:txBody>
      </p:sp>
      <p:sp>
        <p:nvSpPr>
          <p:cNvPr id="3" name="Picture Placeholder 2">
            <a:extLst>
              <a:ext uri="{FF2B5EF4-FFF2-40B4-BE49-F238E27FC236}">
                <a16:creationId xmlns:a16="http://schemas.microsoft.com/office/drawing/2014/main" id="{5B37CEA2-62AB-44AA-8C9C-9CC8DA191C1C}"/>
              </a:ext>
            </a:extLst>
          </p:cNvPr>
          <p:cNvSpPr>
            <a:spLocks noGrp="1"/>
          </p:cNvSpPr>
          <p:nvPr>
            <p:ph type="pic" sz="quarter" idx="158"/>
          </p:nvPr>
        </p:nvSpPr>
        <p:spPr/>
      </p:sp>
      <p:sp>
        <p:nvSpPr>
          <p:cNvPr id="7" name="Picture Placeholder 6">
            <a:extLst>
              <a:ext uri="{FF2B5EF4-FFF2-40B4-BE49-F238E27FC236}">
                <a16:creationId xmlns:a16="http://schemas.microsoft.com/office/drawing/2014/main" id="{A6278E10-6A88-455D-9CA1-83EC5F7D6A1A}"/>
              </a:ext>
            </a:extLst>
          </p:cNvPr>
          <p:cNvSpPr>
            <a:spLocks noGrp="1"/>
          </p:cNvSpPr>
          <p:nvPr>
            <p:ph type="pic" sz="quarter" idx="159"/>
          </p:nvPr>
        </p:nvSpPr>
        <p:spPr/>
      </p:sp>
      <p:sp>
        <p:nvSpPr>
          <p:cNvPr id="9" name="Picture Placeholder 8">
            <a:extLst>
              <a:ext uri="{FF2B5EF4-FFF2-40B4-BE49-F238E27FC236}">
                <a16:creationId xmlns:a16="http://schemas.microsoft.com/office/drawing/2014/main" id="{648A8C2B-724A-4A79-A3C8-04AF5DAB59DB}"/>
              </a:ext>
            </a:extLst>
          </p:cNvPr>
          <p:cNvSpPr>
            <a:spLocks noGrp="1"/>
          </p:cNvSpPr>
          <p:nvPr>
            <p:ph type="pic" sz="quarter" idx="160"/>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13" name="Group 12">
            <a:extLst>
              <a:ext uri="{FF2B5EF4-FFF2-40B4-BE49-F238E27FC236}">
                <a16:creationId xmlns:a16="http://schemas.microsoft.com/office/drawing/2014/main" id="{57EC4AF8-486B-47A7-A829-9FD3F4CB4ABB}"/>
              </a:ext>
            </a:extLst>
          </p:cNvPr>
          <p:cNvGrpSpPr/>
          <p:nvPr/>
        </p:nvGrpSpPr>
        <p:grpSpPr>
          <a:xfrm>
            <a:off x="834570" y="4388103"/>
            <a:ext cx="1697372" cy="1727910"/>
            <a:chOff x="5247313" y="2837129"/>
            <a:chExt cx="1697372" cy="1727910"/>
          </a:xfrm>
        </p:grpSpPr>
        <p:sp>
          <p:nvSpPr>
            <p:cNvPr id="14" name="AutoShape 9">
              <a:extLst>
                <a:ext uri="{FF2B5EF4-FFF2-40B4-BE49-F238E27FC236}">
                  <a16:creationId xmlns:a16="http://schemas.microsoft.com/office/drawing/2014/main" id="{650F759A-A165-41B8-BCB9-A9A52C4EC766}"/>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2"/>
            </a:solidFill>
            <a:ln>
              <a:noFill/>
            </a:ln>
          </p:spPr>
          <p:txBody>
            <a:bodyPr lIns="0" tIns="0" rIns="0" bIns="0"/>
            <a:lstStyle/>
            <a:p>
              <a:endParaRPr lang="en-US" dirty="0"/>
            </a:p>
          </p:txBody>
        </p:sp>
        <p:grpSp>
          <p:nvGrpSpPr>
            <p:cNvPr id="15" name="Group 14">
              <a:extLst>
                <a:ext uri="{FF2B5EF4-FFF2-40B4-BE49-F238E27FC236}">
                  <a16:creationId xmlns:a16="http://schemas.microsoft.com/office/drawing/2014/main" id="{0D1039F5-BB18-440E-B8A6-2D82204DCAC7}"/>
                </a:ext>
              </a:extLst>
            </p:cNvPr>
            <p:cNvGrpSpPr/>
            <p:nvPr/>
          </p:nvGrpSpPr>
          <p:grpSpPr>
            <a:xfrm>
              <a:off x="5247313" y="3730689"/>
              <a:ext cx="1697372" cy="834350"/>
              <a:chOff x="2126253" y="3896702"/>
              <a:chExt cx="1697372" cy="834350"/>
            </a:xfrm>
          </p:grpSpPr>
          <p:sp>
            <p:nvSpPr>
              <p:cNvPr id="16" name="Rectangle 17">
                <a:extLst>
                  <a:ext uri="{FF2B5EF4-FFF2-40B4-BE49-F238E27FC236}">
                    <a16:creationId xmlns:a16="http://schemas.microsoft.com/office/drawing/2014/main" id="{924854A7-E658-404F-881E-312BE4D8312A}"/>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7" name="TextBox 16">
                <a:extLst>
                  <a:ext uri="{FF2B5EF4-FFF2-40B4-BE49-F238E27FC236}">
                    <a16:creationId xmlns:a16="http://schemas.microsoft.com/office/drawing/2014/main" id="{3A9B8CFD-7ACF-48A0-84E2-96F2CAB4E7CA}"/>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19" name="Group 18">
            <a:extLst>
              <a:ext uri="{FF2B5EF4-FFF2-40B4-BE49-F238E27FC236}">
                <a16:creationId xmlns:a16="http://schemas.microsoft.com/office/drawing/2014/main" id="{F8F2DC8F-3297-4430-A410-83E724496981}"/>
              </a:ext>
            </a:extLst>
          </p:cNvPr>
          <p:cNvGrpSpPr/>
          <p:nvPr/>
        </p:nvGrpSpPr>
        <p:grpSpPr>
          <a:xfrm>
            <a:off x="3073141" y="2157209"/>
            <a:ext cx="1697372" cy="1704876"/>
            <a:chOff x="1823938" y="2860164"/>
            <a:chExt cx="1697372" cy="1704876"/>
          </a:xfrm>
        </p:grpSpPr>
        <p:grpSp>
          <p:nvGrpSpPr>
            <p:cNvPr id="20" name="Group 19">
              <a:extLst>
                <a:ext uri="{FF2B5EF4-FFF2-40B4-BE49-F238E27FC236}">
                  <a16:creationId xmlns:a16="http://schemas.microsoft.com/office/drawing/2014/main" id="{9FF6DEC5-3443-45B7-A387-58D618F4A884}"/>
                </a:ext>
              </a:extLst>
            </p:cNvPr>
            <p:cNvGrpSpPr/>
            <p:nvPr/>
          </p:nvGrpSpPr>
          <p:grpSpPr>
            <a:xfrm>
              <a:off x="1823938" y="3730690"/>
              <a:ext cx="1697372" cy="834350"/>
              <a:chOff x="2126253" y="3896702"/>
              <a:chExt cx="1697372" cy="834350"/>
            </a:xfrm>
          </p:grpSpPr>
          <p:sp>
            <p:nvSpPr>
              <p:cNvPr id="24" name="Rectangle 17">
                <a:extLst>
                  <a:ext uri="{FF2B5EF4-FFF2-40B4-BE49-F238E27FC236}">
                    <a16:creationId xmlns:a16="http://schemas.microsoft.com/office/drawing/2014/main" id="{34E7438E-988B-4987-89EB-08BED9B37972}"/>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5" name="TextBox 24">
                <a:extLst>
                  <a:ext uri="{FF2B5EF4-FFF2-40B4-BE49-F238E27FC236}">
                    <a16:creationId xmlns:a16="http://schemas.microsoft.com/office/drawing/2014/main" id="{70A74239-A289-4123-A674-D59C6249ACF3}"/>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21" name="AutoShape 49">
              <a:extLst>
                <a:ext uri="{FF2B5EF4-FFF2-40B4-BE49-F238E27FC236}">
                  <a16:creationId xmlns:a16="http://schemas.microsoft.com/office/drawing/2014/main" id="{C73C3F4F-86FD-4931-B8FE-B8B048A39A8D}"/>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3"/>
            </a:solidFill>
            <a:ln>
              <a:noFill/>
            </a:ln>
          </p:spPr>
          <p:txBody>
            <a:bodyPr lIns="0" tIns="0" rIns="0" bIns="0"/>
            <a:lstStyle/>
            <a:p>
              <a:endParaRPr lang="en-US" dirty="0"/>
            </a:p>
          </p:txBody>
        </p:sp>
      </p:grpSp>
      <p:grpSp>
        <p:nvGrpSpPr>
          <p:cNvPr id="26" name="Group 25">
            <a:extLst>
              <a:ext uri="{FF2B5EF4-FFF2-40B4-BE49-F238E27FC236}">
                <a16:creationId xmlns:a16="http://schemas.microsoft.com/office/drawing/2014/main" id="{0DD806C4-01CA-458D-B554-4BE0AB49577D}"/>
              </a:ext>
            </a:extLst>
          </p:cNvPr>
          <p:cNvGrpSpPr/>
          <p:nvPr/>
        </p:nvGrpSpPr>
        <p:grpSpPr>
          <a:xfrm>
            <a:off x="5247314" y="4388103"/>
            <a:ext cx="1697372" cy="1727910"/>
            <a:chOff x="5247313" y="2837129"/>
            <a:chExt cx="1697372" cy="1727910"/>
          </a:xfrm>
        </p:grpSpPr>
        <p:sp>
          <p:nvSpPr>
            <p:cNvPr id="27" name="AutoShape 9">
              <a:extLst>
                <a:ext uri="{FF2B5EF4-FFF2-40B4-BE49-F238E27FC236}">
                  <a16:creationId xmlns:a16="http://schemas.microsoft.com/office/drawing/2014/main" id="{C48B5ABB-2C92-41C9-B4E9-23EBE3F067CF}"/>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4"/>
            </a:solidFill>
            <a:ln>
              <a:noFill/>
            </a:ln>
          </p:spPr>
          <p:txBody>
            <a:bodyPr lIns="0" tIns="0" rIns="0" bIns="0"/>
            <a:lstStyle/>
            <a:p>
              <a:endParaRPr lang="en-US" dirty="0"/>
            </a:p>
          </p:txBody>
        </p:sp>
        <p:grpSp>
          <p:nvGrpSpPr>
            <p:cNvPr id="28" name="Group 27">
              <a:extLst>
                <a:ext uri="{FF2B5EF4-FFF2-40B4-BE49-F238E27FC236}">
                  <a16:creationId xmlns:a16="http://schemas.microsoft.com/office/drawing/2014/main" id="{829DA1C1-1D0A-4441-BAB2-ADBE70B742BD}"/>
                </a:ext>
              </a:extLst>
            </p:cNvPr>
            <p:cNvGrpSpPr/>
            <p:nvPr/>
          </p:nvGrpSpPr>
          <p:grpSpPr>
            <a:xfrm>
              <a:off x="5247313" y="3730689"/>
              <a:ext cx="1697372" cy="834350"/>
              <a:chOff x="2126253" y="3896702"/>
              <a:chExt cx="1697372" cy="834350"/>
            </a:xfrm>
          </p:grpSpPr>
          <p:sp>
            <p:nvSpPr>
              <p:cNvPr id="29" name="Rectangle 17">
                <a:extLst>
                  <a:ext uri="{FF2B5EF4-FFF2-40B4-BE49-F238E27FC236}">
                    <a16:creationId xmlns:a16="http://schemas.microsoft.com/office/drawing/2014/main" id="{742F863B-6238-4449-8587-DBD3E164C8CF}"/>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0" name="TextBox 29">
                <a:extLst>
                  <a:ext uri="{FF2B5EF4-FFF2-40B4-BE49-F238E27FC236}">
                    <a16:creationId xmlns:a16="http://schemas.microsoft.com/office/drawing/2014/main" id="{33E75520-6C9B-4502-AD71-CEE3A91168B3}"/>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31" name="Group 30">
            <a:extLst>
              <a:ext uri="{FF2B5EF4-FFF2-40B4-BE49-F238E27FC236}">
                <a16:creationId xmlns:a16="http://schemas.microsoft.com/office/drawing/2014/main" id="{FE19C679-7D25-4734-8411-B760EC4B8604}"/>
              </a:ext>
            </a:extLst>
          </p:cNvPr>
          <p:cNvGrpSpPr/>
          <p:nvPr/>
        </p:nvGrpSpPr>
        <p:grpSpPr>
          <a:xfrm>
            <a:off x="7351886" y="2157209"/>
            <a:ext cx="1697372" cy="1704876"/>
            <a:chOff x="1823938" y="2860164"/>
            <a:chExt cx="1697372" cy="1704876"/>
          </a:xfrm>
        </p:grpSpPr>
        <p:grpSp>
          <p:nvGrpSpPr>
            <p:cNvPr id="32" name="Group 31">
              <a:extLst>
                <a:ext uri="{FF2B5EF4-FFF2-40B4-BE49-F238E27FC236}">
                  <a16:creationId xmlns:a16="http://schemas.microsoft.com/office/drawing/2014/main" id="{1D5AD4D5-5BF9-4713-BDBB-3F66B91E8E62}"/>
                </a:ext>
              </a:extLst>
            </p:cNvPr>
            <p:cNvGrpSpPr/>
            <p:nvPr/>
          </p:nvGrpSpPr>
          <p:grpSpPr>
            <a:xfrm>
              <a:off x="1823938" y="3730690"/>
              <a:ext cx="1697372" cy="834350"/>
              <a:chOff x="2126253" y="3896702"/>
              <a:chExt cx="1697372" cy="834350"/>
            </a:xfrm>
          </p:grpSpPr>
          <p:sp>
            <p:nvSpPr>
              <p:cNvPr id="34" name="Rectangle 17">
                <a:extLst>
                  <a:ext uri="{FF2B5EF4-FFF2-40B4-BE49-F238E27FC236}">
                    <a16:creationId xmlns:a16="http://schemas.microsoft.com/office/drawing/2014/main" id="{B86A7361-1CC6-4663-969B-D16D6465F7A5}"/>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5" name="TextBox 34">
                <a:extLst>
                  <a:ext uri="{FF2B5EF4-FFF2-40B4-BE49-F238E27FC236}">
                    <a16:creationId xmlns:a16="http://schemas.microsoft.com/office/drawing/2014/main" id="{227AF072-6FEB-4B56-B4A2-409463F1B4C8}"/>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33" name="AutoShape 49">
              <a:extLst>
                <a:ext uri="{FF2B5EF4-FFF2-40B4-BE49-F238E27FC236}">
                  <a16:creationId xmlns:a16="http://schemas.microsoft.com/office/drawing/2014/main" id="{8D224D14-AEED-4284-AFC0-ACAABE12B1A1}"/>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5"/>
            </a:solidFill>
            <a:ln>
              <a:noFill/>
            </a:ln>
          </p:spPr>
          <p:txBody>
            <a:bodyPr lIns="0" tIns="0" rIns="0" bIns="0"/>
            <a:lstStyle/>
            <a:p>
              <a:endParaRPr lang="en-US" dirty="0"/>
            </a:p>
          </p:txBody>
        </p:sp>
      </p:grpSp>
      <p:grpSp>
        <p:nvGrpSpPr>
          <p:cNvPr id="36" name="Group 35">
            <a:extLst>
              <a:ext uri="{FF2B5EF4-FFF2-40B4-BE49-F238E27FC236}">
                <a16:creationId xmlns:a16="http://schemas.microsoft.com/office/drawing/2014/main" id="{F2EFA910-FE29-4676-A513-FADA6B4FBEA3}"/>
              </a:ext>
            </a:extLst>
          </p:cNvPr>
          <p:cNvGrpSpPr/>
          <p:nvPr/>
        </p:nvGrpSpPr>
        <p:grpSpPr>
          <a:xfrm>
            <a:off x="9656428" y="4388103"/>
            <a:ext cx="1697372" cy="1704876"/>
            <a:chOff x="1823938" y="2860164"/>
            <a:chExt cx="1697372" cy="1704876"/>
          </a:xfrm>
        </p:grpSpPr>
        <p:grpSp>
          <p:nvGrpSpPr>
            <p:cNvPr id="37" name="Group 36">
              <a:extLst>
                <a:ext uri="{FF2B5EF4-FFF2-40B4-BE49-F238E27FC236}">
                  <a16:creationId xmlns:a16="http://schemas.microsoft.com/office/drawing/2014/main" id="{B0BC23CF-A3E6-48D3-B22B-F454D0F9D6DD}"/>
                </a:ext>
              </a:extLst>
            </p:cNvPr>
            <p:cNvGrpSpPr/>
            <p:nvPr/>
          </p:nvGrpSpPr>
          <p:grpSpPr>
            <a:xfrm>
              <a:off x="1823938" y="3730690"/>
              <a:ext cx="1697372" cy="834350"/>
              <a:chOff x="2126253" y="3896702"/>
              <a:chExt cx="1697372" cy="834350"/>
            </a:xfrm>
          </p:grpSpPr>
          <p:sp>
            <p:nvSpPr>
              <p:cNvPr id="39" name="Rectangle 17">
                <a:extLst>
                  <a:ext uri="{FF2B5EF4-FFF2-40B4-BE49-F238E27FC236}">
                    <a16:creationId xmlns:a16="http://schemas.microsoft.com/office/drawing/2014/main" id="{238498B1-C41F-4A8D-BC44-18D301491B47}"/>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0" name="TextBox 39">
                <a:extLst>
                  <a:ext uri="{FF2B5EF4-FFF2-40B4-BE49-F238E27FC236}">
                    <a16:creationId xmlns:a16="http://schemas.microsoft.com/office/drawing/2014/main" id="{46F7FAED-E0AF-405C-BD27-16093C42EFB7}"/>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38" name="AutoShape 49">
              <a:extLst>
                <a:ext uri="{FF2B5EF4-FFF2-40B4-BE49-F238E27FC236}">
                  <a16:creationId xmlns:a16="http://schemas.microsoft.com/office/drawing/2014/main" id="{C9DFB6F6-F112-44F3-BDBA-A95A7307BE2C}"/>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6"/>
            </a:solidFill>
            <a:ln>
              <a:noFill/>
            </a:ln>
          </p:spPr>
          <p:txBody>
            <a:bodyPr lIns="0" tIns="0" rIns="0" bIns="0"/>
            <a:lstStyle/>
            <a:p>
              <a:endParaRPr lang="en-US" dirty="0"/>
            </a:p>
          </p:txBody>
        </p:sp>
      </p:grpSp>
      <p:sp>
        <p:nvSpPr>
          <p:cNvPr id="3" name="Picture Placeholder 2">
            <a:extLst>
              <a:ext uri="{FF2B5EF4-FFF2-40B4-BE49-F238E27FC236}">
                <a16:creationId xmlns:a16="http://schemas.microsoft.com/office/drawing/2014/main" id="{1E968C52-09A8-42C3-A2CD-39AD24B60E5D}"/>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E5102A72-EC2D-40ED-80A1-9D4BE2580D5E}"/>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497D3097-01F9-40BF-992F-914369C4D824}"/>
              </a:ext>
            </a:extLst>
          </p:cNvPr>
          <p:cNvSpPr>
            <a:spLocks noGrp="1"/>
          </p:cNvSpPr>
          <p:nvPr>
            <p:ph type="pic" sz="quarter" idx="160"/>
          </p:nvPr>
        </p:nvSpPr>
        <p:spPr/>
      </p:sp>
      <p:sp>
        <p:nvSpPr>
          <p:cNvPr id="9" name="Picture Placeholder 8">
            <a:extLst>
              <a:ext uri="{FF2B5EF4-FFF2-40B4-BE49-F238E27FC236}">
                <a16:creationId xmlns:a16="http://schemas.microsoft.com/office/drawing/2014/main" id="{313A5A79-F96C-4BBB-AEC7-273A25E005B4}"/>
              </a:ext>
            </a:extLst>
          </p:cNvPr>
          <p:cNvSpPr>
            <a:spLocks noGrp="1"/>
          </p:cNvSpPr>
          <p:nvPr>
            <p:ph type="pic" sz="quarter" idx="162"/>
          </p:nvPr>
        </p:nvSpPr>
        <p:spPr/>
      </p:sp>
      <p:sp>
        <p:nvSpPr>
          <p:cNvPr id="11" name="Picture Placeholder 10">
            <a:extLst>
              <a:ext uri="{FF2B5EF4-FFF2-40B4-BE49-F238E27FC236}">
                <a16:creationId xmlns:a16="http://schemas.microsoft.com/office/drawing/2014/main" id="{6C7550BA-1580-41FF-9C63-A5605AB884BC}"/>
              </a:ext>
            </a:extLst>
          </p:cNvPr>
          <p:cNvSpPr>
            <a:spLocks noGrp="1"/>
          </p:cNvSpPr>
          <p:nvPr>
            <p:ph type="pic" sz="quarter" idx="161"/>
          </p:nvPr>
        </p:nvSpPr>
        <p:spPr/>
      </p:sp>
    </p:spTree>
    <p:extLst>
      <p:ext uri="{BB962C8B-B14F-4D97-AF65-F5344CB8AC3E}">
        <p14:creationId xmlns:p14="http://schemas.microsoft.com/office/powerpoint/2010/main" val="4172936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a:extLst>
              <a:ext uri="{FF2B5EF4-FFF2-40B4-BE49-F238E27FC236}">
                <a16:creationId xmlns:a16="http://schemas.microsoft.com/office/drawing/2014/main" id="{C3E7E3D2-28D4-48F1-8AD6-59D06E17EBC8}"/>
              </a:ext>
            </a:extLst>
          </p:cNvPr>
          <p:cNvSpPr>
            <a:spLocks noGrp="1"/>
          </p:cNvSpPr>
          <p:nvPr>
            <p:ph type="subTitle" idx="1"/>
          </p:nvPr>
        </p:nvSpPr>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 name="Title 1">
            <a:extLst>
              <a:ext uri="{FF2B5EF4-FFF2-40B4-BE49-F238E27FC236}">
                <a16:creationId xmlns:a16="http://schemas.microsoft.com/office/drawing/2014/main" id="{5250FFF8-C770-4969-AEE1-922A8A03A879}"/>
              </a:ext>
            </a:extLst>
          </p:cNvPr>
          <p:cNvSpPr>
            <a:spLocks noGrp="1"/>
          </p:cNvSpPr>
          <p:nvPr>
            <p:ph type="title"/>
          </p:nvPr>
        </p:nvSpPr>
        <p:spPr/>
        <p:txBody>
          <a:bodyPr/>
          <a:lstStyle/>
          <a:p>
            <a:r>
              <a:rPr lang="en-US" b="1" dirty="0"/>
              <a:t>Our Services</a:t>
            </a:r>
            <a:endParaRPr lang="en-US" dirty="0"/>
          </a:p>
        </p:txBody>
      </p:sp>
      <p:sp>
        <p:nvSpPr>
          <p:cNvPr id="18" name="Slide Number Placeholder 17"/>
          <p:cNvSpPr>
            <a:spLocks noGrp="1"/>
          </p:cNvSpPr>
          <p:nvPr>
            <p:ph type="sldNum" sz="quarter" idx="10"/>
          </p:nvPr>
        </p:nvSpPr>
        <p:spPr/>
        <p:txBody>
          <a:bodyPr/>
          <a:lstStyle/>
          <a:p>
            <a:fld id="{0FDCCA45-55DD-4B3F-8C12-CFB164C9A4F5}" type="slidenum">
              <a:rPr lang="en-US" smtClean="0"/>
              <a:pPr/>
              <a:t>7</a:t>
            </a:fld>
            <a:endParaRPr lang="en-US"/>
          </a:p>
        </p:txBody>
      </p:sp>
      <p:sp>
        <p:nvSpPr>
          <p:cNvPr id="4" name="Rectangle 3">
            <a:extLst>
              <a:ext uri="{FF2B5EF4-FFF2-40B4-BE49-F238E27FC236}">
                <a16:creationId xmlns:a16="http://schemas.microsoft.com/office/drawing/2014/main" id="{6E19C793-D9C1-4EF7-ACA5-DDC16000822F}"/>
              </a:ext>
            </a:extLst>
          </p:cNvPr>
          <p:cNvSpPr/>
          <p:nvPr/>
        </p:nvSpPr>
        <p:spPr>
          <a:xfrm>
            <a:off x="838201" y="2152386"/>
            <a:ext cx="3319094" cy="37581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D384342-5D6C-4A23-806F-155B799F3855}"/>
              </a:ext>
            </a:extLst>
          </p:cNvPr>
          <p:cNvSpPr/>
          <p:nvPr/>
        </p:nvSpPr>
        <p:spPr>
          <a:xfrm>
            <a:off x="4411825" y="2152386"/>
            <a:ext cx="3319094" cy="375810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D0009C1-B2FA-46DE-BD8E-090239C4FD29}"/>
              </a:ext>
            </a:extLst>
          </p:cNvPr>
          <p:cNvSpPr/>
          <p:nvPr/>
        </p:nvSpPr>
        <p:spPr>
          <a:xfrm>
            <a:off x="7985449" y="2152386"/>
            <a:ext cx="3319094" cy="37581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A445903-4931-4E9B-9BD6-D518657724D9}"/>
              </a:ext>
            </a:extLst>
          </p:cNvPr>
          <p:cNvSpPr/>
          <p:nvPr/>
        </p:nvSpPr>
        <p:spPr>
          <a:xfrm>
            <a:off x="938616" y="2266083"/>
            <a:ext cx="3118264" cy="3530715"/>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DC25FC1-00BB-4C72-907C-8CEB0961CF2B}"/>
              </a:ext>
            </a:extLst>
          </p:cNvPr>
          <p:cNvSpPr/>
          <p:nvPr/>
        </p:nvSpPr>
        <p:spPr>
          <a:xfrm>
            <a:off x="4512240" y="2266083"/>
            <a:ext cx="3118264" cy="3530715"/>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9FD21F3-6852-4D67-84FE-BA1E49F6B615}"/>
              </a:ext>
            </a:extLst>
          </p:cNvPr>
          <p:cNvSpPr/>
          <p:nvPr/>
        </p:nvSpPr>
        <p:spPr>
          <a:xfrm>
            <a:off x="8085864" y="2266083"/>
            <a:ext cx="3118264" cy="3530715"/>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57203C1D-8F9A-4567-A47B-5DE148848CA7}"/>
              </a:ext>
            </a:extLst>
          </p:cNvPr>
          <p:cNvGrpSpPr/>
          <p:nvPr/>
        </p:nvGrpSpPr>
        <p:grpSpPr>
          <a:xfrm>
            <a:off x="907073" y="2631929"/>
            <a:ext cx="3181350" cy="2799022"/>
            <a:chOff x="887457" y="2567005"/>
            <a:chExt cx="3181350" cy="2799022"/>
          </a:xfrm>
        </p:grpSpPr>
        <p:grpSp>
          <p:nvGrpSpPr>
            <p:cNvPr id="16" name="Group 15">
              <a:extLst>
                <a:ext uri="{FF2B5EF4-FFF2-40B4-BE49-F238E27FC236}">
                  <a16:creationId xmlns:a16="http://schemas.microsoft.com/office/drawing/2014/main" id="{3ED0CEC2-2077-4C91-B49B-11934DF3F1E8}"/>
                </a:ext>
              </a:extLst>
            </p:cNvPr>
            <p:cNvGrpSpPr/>
            <p:nvPr/>
          </p:nvGrpSpPr>
          <p:grpSpPr>
            <a:xfrm>
              <a:off x="1619318" y="2567005"/>
              <a:ext cx="1717628" cy="1478794"/>
              <a:chOff x="1047408" y="3697581"/>
              <a:chExt cx="1717628" cy="1478794"/>
            </a:xfrm>
          </p:grpSpPr>
          <p:sp>
            <p:nvSpPr>
              <p:cNvPr id="17" name="Freeform 8">
                <a:extLst>
                  <a:ext uri="{FF2B5EF4-FFF2-40B4-BE49-F238E27FC236}">
                    <a16:creationId xmlns:a16="http://schemas.microsoft.com/office/drawing/2014/main" id="{D058541B-B059-4C5F-809E-9985C64A01CE}"/>
                  </a:ext>
                </a:extLst>
              </p:cNvPr>
              <p:cNvSpPr>
                <a:spLocks noEditPoints="1"/>
              </p:cNvSpPr>
              <p:nvPr/>
            </p:nvSpPr>
            <p:spPr bwMode="auto">
              <a:xfrm>
                <a:off x="1474422" y="3697581"/>
                <a:ext cx="863600" cy="858837"/>
              </a:xfrm>
              <a:custGeom>
                <a:avLst/>
                <a:gdLst>
                  <a:gd name="T0" fmla="*/ 144 w 149"/>
                  <a:gd name="T1" fmla="*/ 126 h 148"/>
                  <a:gd name="T2" fmla="*/ 109 w 149"/>
                  <a:gd name="T3" fmla="*/ 91 h 148"/>
                  <a:gd name="T4" fmla="*/ 98 w 149"/>
                  <a:gd name="T5" fmla="*/ 88 h 148"/>
                  <a:gd name="T6" fmla="*/ 90 w 149"/>
                  <a:gd name="T7" fmla="*/ 80 h 148"/>
                  <a:gd name="T8" fmla="*/ 85 w 149"/>
                  <a:gd name="T9" fmla="*/ 18 h 148"/>
                  <a:gd name="T10" fmla="*/ 19 w 149"/>
                  <a:gd name="T11" fmla="*/ 18 h 148"/>
                  <a:gd name="T12" fmla="*/ 19 w 149"/>
                  <a:gd name="T13" fmla="*/ 85 h 148"/>
                  <a:gd name="T14" fmla="*/ 80 w 149"/>
                  <a:gd name="T15" fmla="*/ 89 h 148"/>
                  <a:gd name="T16" fmla="*/ 88 w 149"/>
                  <a:gd name="T17" fmla="*/ 97 h 148"/>
                  <a:gd name="T18" fmla="*/ 92 w 149"/>
                  <a:gd name="T19" fmla="*/ 108 h 148"/>
                  <a:gd name="T20" fmla="*/ 127 w 149"/>
                  <a:gd name="T21" fmla="*/ 144 h 148"/>
                  <a:gd name="T22" fmla="*/ 144 w 149"/>
                  <a:gd name="T23" fmla="*/ 144 h 148"/>
                  <a:gd name="T24" fmla="*/ 144 w 149"/>
                  <a:gd name="T25" fmla="*/ 126 h 148"/>
                  <a:gd name="T26" fmla="*/ 76 w 149"/>
                  <a:gd name="T27" fmla="*/ 75 h 148"/>
                  <a:gd name="T28" fmla="*/ 28 w 149"/>
                  <a:gd name="T29" fmla="*/ 75 h 148"/>
                  <a:gd name="T30" fmla="*/ 28 w 149"/>
                  <a:gd name="T31" fmla="*/ 28 h 148"/>
                  <a:gd name="T32" fmla="*/ 76 w 149"/>
                  <a:gd name="T33" fmla="*/ 28 h 148"/>
                  <a:gd name="T34" fmla="*/ 76 w 149"/>
                  <a:gd name="T35" fmla="*/ 75 h 148"/>
                  <a:gd name="T36" fmla="*/ 76 w 149"/>
                  <a:gd name="T37" fmla="*/ 75 h 148"/>
                  <a:gd name="T38" fmla="*/ 76 w 149"/>
                  <a:gd name="T39" fmla="*/ 7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8">
                    <a:moveTo>
                      <a:pt x="144" y="126"/>
                    </a:moveTo>
                    <a:cubicBezTo>
                      <a:pt x="109" y="91"/>
                      <a:pt x="109" y="91"/>
                      <a:pt x="109" y="91"/>
                    </a:cubicBezTo>
                    <a:cubicBezTo>
                      <a:pt x="106" y="88"/>
                      <a:pt x="102" y="87"/>
                      <a:pt x="98" y="88"/>
                    </a:cubicBezTo>
                    <a:cubicBezTo>
                      <a:pt x="90" y="80"/>
                      <a:pt x="90" y="80"/>
                      <a:pt x="90" y="80"/>
                    </a:cubicBezTo>
                    <a:cubicBezTo>
                      <a:pt x="103" y="61"/>
                      <a:pt x="102" y="35"/>
                      <a:pt x="85" y="18"/>
                    </a:cubicBezTo>
                    <a:cubicBezTo>
                      <a:pt x="67" y="0"/>
                      <a:pt x="37" y="0"/>
                      <a:pt x="19" y="18"/>
                    </a:cubicBezTo>
                    <a:cubicBezTo>
                      <a:pt x="0" y="37"/>
                      <a:pt x="0" y="66"/>
                      <a:pt x="19" y="85"/>
                    </a:cubicBezTo>
                    <a:cubicBezTo>
                      <a:pt x="35" y="102"/>
                      <a:pt x="62" y="103"/>
                      <a:pt x="80" y="89"/>
                    </a:cubicBezTo>
                    <a:cubicBezTo>
                      <a:pt x="88" y="97"/>
                      <a:pt x="88" y="97"/>
                      <a:pt x="88" y="97"/>
                    </a:cubicBezTo>
                    <a:cubicBezTo>
                      <a:pt x="88" y="101"/>
                      <a:pt x="89" y="105"/>
                      <a:pt x="92" y="108"/>
                    </a:cubicBezTo>
                    <a:cubicBezTo>
                      <a:pt x="127" y="144"/>
                      <a:pt x="127" y="144"/>
                      <a:pt x="127" y="144"/>
                    </a:cubicBezTo>
                    <a:cubicBezTo>
                      <a:pt x="132" y="148"/>
                      <a:pt x="139" y="148"/>
                      <a:pt x="144" y="144"/>
                    </a:cubicBezTo>
                    <a:cubicBezTo>
                      <a:pt x="149" y="139"/>
                      <a:pt x="149" y="131"/>
                      <a:pt x="144" y="126"/>
                    </a:cubicBezTo>
                    <a:close/>
                    <a:moveTo>
                      <a:pt x="76" y="75"/>
                    </a:moveTo>
                    <a:cubicBezTo>
                      <a:pt x="63" y="88"/>
                      <a:pt x="41" y="88"/>
                      <a:pt x="28" y="75"/>
                    </a:cubicBezTo>
                    <a:cubicBezTo>
                      <a:pt x="15" y="62"/>
                      <a:pt x="15" y="41"/>
                      <a:pt x="28" y="28"/>
                    </a:cubicBezTo>
                    <a:cubicBezTo>
                      <a:pt x="41" y="15"/>
                      <a:pt x="63" y="15"/>
                      <a:pt x="76" y="28"/>
                    </a:cubicBezTo>
                    <a:cubicBezTo>
                      <a:pt x="89" y="41"/>
                      <a:pt x="89" y="62"/>
                      <a:pt x="76" y="75"/>
                    </a:cubicBezTo>
                    <a:close/>
                    <a:moveTo>
                      <a:pt x="76" y="75"/>
                    </a:moveTo>
                    <a:cubicBezTo>
                      <a:pt x="76" y="75"/>
                      <a:pt x="76" y="75"/>
                      <a:pt x="76" y="7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9" name="TextBox 18">
                <a:extLst>
                  <a:ext uri="{FF2B5EF4-FFF2-40B4-BE49-F238E27FC236}">
                    <a16:creationId xmlns:a16="http://schemas.microsoft.com/office/drawing/2014/main" id="{544F11B7-DE87-45AE-ADF9-9394F9FEDB72}"/>
                  </a:ext>
                </a:extLst>
              </p:cNvPr>
              <p:cNvSpPr txBox="1"/>
              <p:nvPr/>
            </p:nvSpPr>
            <p:spPr>
              <a:xfrm>
                <a:off x="1047408" y="4699321"/>
                <a:ext cx="1717628" cy="477054"/>
              </a:xfrm>
              <a:prstGeom prst="rect">
                <a:avLst/>
              </a:prstGeom>
              <a:noFill/>
            </p:spPr>
            <p:txBody>
              <a:bodyPr wrap="square" rtlCol="0">
                <a:spAutoFit/>
              </a:bodyPr>
              <a:lstStyle/>
              <a:p>
                <a:pPr algn="ctr"/>
                <a:r>
                  <a:rPr lang="en-US" sz="2500" dirty="0">
                    <a:solidFill>
                      <a:schemeClr val="bg1"/>
                    </a:solidFill>
                    <a:latin typeface="Lato" panose="020F0502020204030203" pitchFamily="34" charset="0"/>
                    <a:ea typeface="Lato" panose="020F0502020204030203" pitchFamily="34" charset="0"/>
                    <a:cs typeface="Lato" panose="020F0502020204030203" pitchFamily="34" charset="0"/>
                  </a:rPr>
                  <a:t>Corporate</a:t>
                </a:r>
              </a:p>
            </p:txBody>
          </p:sp>
        </p:grpSp>
        <p:sp>
          <p:nvSpPr>
            <p:cNvPr id="26" name="Rectangle 25">
              <a:extLst>
                <a:ext uri="{FF2B5EF4-FFF2-40B4-BE49-F238E27FC236}">
                  <a16:creationId xmlns:a16="http://schemas.microsoft.com/office/drawing/2014/main" id="{5772A614-250E-4A30-8123-4800817625EB}"/>
                </a:ext>
              </a:extLst>
            </p:cNvPr>
            <p:cNvSpPr/>
            <p:nvPr/>
          </p:nvSpPr>
          <p:spPr>
            <a:xfrm>
              <a:off x="887457" y="4311892"/>
              <a:ext cx="3181350" cy="1054135"/>
            </a:xfrm>
            <a:prstGeom prst="rect">
              <a:avLst/>
            </a:prstGeom>
          </p:spPr>
          <p:txBody>
            <a:bodyPr wrap="square">
              <a:spAutoFit/>
            </a:bodyPr>
            <a:lstStyle/>
            <a:p>
              <a:pPr algn="ctr">
                <a:lnSpc>
                  <a:spcPts val="2500"/>
                </a:lnSpc>
              </a:pPr>
              <a:r>
                <a:rPr lang="en-US" sz="17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7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a:t>
              </a:r>
            </a:p>
          </p:txBody>
        </p:sp>
      </p:grpSp>
      <p:grpSp>
        <p:nvGrpSpPr>
          <p:cNvPr id="6" name="Group 5">
            <a:extLst>
              <a:ext uri="{FF2B5EF4-FFF2-40B4-BE49-F238E27FC236}">
                <a16:creationId xmlns:a16="http://schemas.microsoft.com/office/drawing/2014/main" id="{99B8485F-8ABA-4BDB-B04F-BB83893CDB9B}"/>
              </a:ext>
            </a:extLst>
          </p:cNvPr>
          <p:cNvGrpSpPr/>
          <p:nvPr/>
        </p:nvGrpSpPr>
        <p:grpSpPr>
          <a:xfrm>
            <a:off x="4480697" y="2605736"/>
            <a:ext cx="3181350" cy="2851409"/>
            <a:chOff x="5037069" y="2514618"/>
            <a:chExt cx="3181350" cy="2851409"/>
          </a:xfrm>
        </p:grpSpPr>
        <p:grpSp>
          <p:nvGrpSpPr>
            <p:cNvPr id="20" name="Group 19">
              <a:extLst>
                <a:ext uri="{FF2B5EF4-FFF2-40B4-BE49-F238E27FC236}">
                  <a16:creationId xmlns:a16="http://schemas.microsoft.com/office/drawing/2014/main" id="{6AD4AD3D-1B85-4E6C-849E-43FD2872BB5E}"/>
                </a:ext>
              </a:extLst>
            </p:cNvPr>
            <p:cNvGrpSpPr/>
            <p:nvPr/>
          </p:nvGrpSpPr>
          <p:grpSpPr>
            <a:xfrm>
              <a:off x="5842361" y="2514618"/>
              <a:ext cx="1570766" cy="1531181"/>
              <a:chOff x="5322750" y="3645194"/>
              <a:chExt cx="1570766" cy="1531181"/>
            </a:xfrm>
          </p:grpSpPr>
          <p:sp>
            <p:nvSpPr>
              <p:cNvPr id="21" name="Freeform 6">
                <a:extLst>
                  <a:ext uri="{FF2B5EF4-FFF2-40B4-BE49-F238E27FC236}">
                    <a16:creationId xmlns:a16="http://schemas.microsoft.com/office/drawing/2014/main" id="{B0EAF098-6D3F-4046-8F10-685274D69D83}"/>
                  </a:ext>
                </a:extLst>
              </p:cNvPr>
              <p:cNvSpPr>
                <a:spLocks noEditPoints="1"/>
              </p:cNvSpPr>
              <p:nvPr/>
            </p:nvSpPr>
            <p:spPr bwMode="auto">
              <a:xfrm>
                <a:off x="5655696" y="3645194"/>
                <a:ext cx="904875" cy="836612"/>
              </a:xfrm>
              <a:custGeom>
                <a:avLst/>
                <a:gdLst>
                  <a:gd name="T0" fmla="*/ 116 w 156"/>
                  <a:gd name="T1" fmla="*/ 92 h 144"/>
                  <a:gd name="T2" fmla="*/ 125 w 156"/>
                  <a:gd name="T3" fmla="*/ 69 h 144"/>
                  <a:gd name="T4" fmla="*/ 129 w 156"/>
                  <a:gd name="T5" fmla="*/ 40 h 144"/>
                  <a:gd name="T6" fmla="*/ 96 w 156"/>
                  <a:gd name="T7" fmla="*/ 0 h 144"/>
                  <a:gd name="T8" fmla="*/ 51 w 156"/>
                  <a:gd name="T9" fmla="*/ 17 h 144"/>
                  <a:gd name="T10" fmla="*/ 17 w 156"/>
                  <a:gd name="T11" fmla="*/ 60 h 144"/>
                  <a:gd name="T12" fmla="*/ 30 w 156"/>
                  <a:gd name="T13" fmla="*/ 93 h 144"/>
                  <a:gd name="T14" fmla="*/ 12 w 156"/>
                  <a:gd name="T15" fmla="*/ 111 h 144"/>
                  <a:gd name="T16" fmla="*/ 156 w 156"/>
                  <a:gd name="T17" fmla="*/ 144 h 144"/>
                  <a:gd name="T18" fmla="*/ 34 w 156"/>
                  <a:gd name="T19" fmla="*/ 110 h 144"/>
                  <a:gd name="T20" fmla="*/ 39 w 156"/>
                  <a:gd name="T21" fmla="*/ 86 h 144"/>
                  <a:gd name="T22" fmla="*/ 29 w 156"/>
                  <a:gd name="T23" fmla="*/ 69 h 144"/>
                  <a:gd name="T24" fmla="*/ 29 w 156"/>
                  <a:gd name="T25" fmla="*/ 60 h 144"/>
                  <a:gd name="T26" fmla="*/ 51 w 156"/>
                  <a:gd name="T27" fmla="*/ 28 h 144"/>
                  <a:gd name="T28" fmla="*/ 60 w 156"/>
                  <a:gd name="T29" fmla="*/ 48 h 144"/>
                  <a:gd name="T30" fmla="*/ 61 w 156"/>
                  <a:gd name="T31" fmla="*/ 62 h 144"/>
                  <a:gd name="T32" fmla="*/ 61 w 156"/>
                  <a:gd name="T33" fmla="*/ 63 h 144"/>
                  <a:gd name="T34" fmla="*/ 64 w 156"/>
                  <a:gd name="T35" fmla="*/ 67 h 144"/>
                  <a:gd name="T36" fmla="*/ 65 w 156"/>
                  <a:gd name="T37" fmla="*/ 70 h 144"/>
                  <a:gd name="T38" fmla="*/ 67 w 156"/>
                  <a:gd name="T39" fmla="*/ 75 h 144"/>
                  <a:gd name="T40" fmla="*/ 68 w 156"/>
                  <a:gd name="T41" fmla="*/ 77 h 144"/>
                  <a:gd name="T42" fmla="*/ 69 w 156"/>
                  <a:gd name="T43" fmla="*/ 80 h 144"/>
                  <a:gd name="T44" fmla="*/ 72 w 156"/>
                  <a:gd name="T45" fmla="*/ 92 h 144"/>
                  <a:gd name="T46" fmla="*/ 62 w 156"/>
                  <a:gd name="T47" fmla="*/ 98 h 144"/>
                  <a:gd name="T48" fmla="*/ 35 w 156"/>
                  <a:gd name="T49" fmla="*/ 130 h 144"/>
                  <a:gd name="T50" fmla="*/ 11 w 156"/>
                  <a:gd name="T51" fmla="*/ 131 h 144"/>
                  <a:gd name="T52" fmla="*/ 74 w 156"/>
                  <a:gd name="T53" fmla="*/ 25 h 144"/>
                  <a:gd name="T54" fmla="*/ 114 w 156"/>
                  <a:gd name="T55" fmla="*/ 17 h 144"/>
                  <a:gd name="T56" fmla="*/ 119 w 156"/>
                  <a:gd name="T57" fmla="*/ 47 h 144"/>
                  <a:gd name="T58" fmla="*/ 119 w 156"/>
                  <a:gd name="T59" fmla="*/ 60 h 144"/>
                  <a:gd name="T60" fmla="*/ 108 w 156"/>
                  <a:gd name="T61" fmla="*/ 77 h 144"/>
                  <a:gd name="T62" fmla="*/ 105 w 156"/>
                  <a:gd name="T63" fmla="*/ 92 h 144"/>
                  <a:gd name="T64" fmla="*/ 145 w 156"/>
                  <a:gd name="T65" fmla="*/ 130 h 144"/>
                  <a:gd name="T66" fmla="*/ 46 w 156"/>
                  <a:gd name="T67" fmla="*/ 130 h 144"/>
                  <a:gd name="T68" fmla="*/ 84 w 156"/>
                  <a:gd name="T69" fmla="*/ 92 h 144"/>
                  <a:gd name="T70" fmla="*/ 81 w 156"/>
                  <a:gd name="T71" fmla="*/ 77 h 144"/>
                  <a:gd name="T72" fmla="*/ 80 w 156"/>
                  <a:gd name="T73" fmla="*/ 75 h 144"/>
                  <a:gd name="T74" fmla="*/ 78 w 156"/>
                  <a:gd name="T75" fmla="*/ 72 h 144"/>
                  <a:gd name="T76" fmla="*/ 76 w 156"/>
                  <a:gd name="T77" fmla="*/ 68 h 144"/>
                  <a:gd name="T78" fmla="*/ 74 w 156"/>
                  <a:gd name="T79" fmla="*/ 63 h 144"/>
                  <a:gd name="T80" fmla="*/ 71 w 156"/>
                  <a:gd name="T81" fmla="*/ 58 h 144"/>
                  <a:gd name="T82" fmla="*/ 74 w 156"/>
                  <a:gd name="T83" fmla="*/ 4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44">
                    <a:moveTo>
                      <a:pt x="142" y="107"/>
                    </a:moveTo>
                    <a:cubicBezTo>
                      <a:pt x="118" y="95"/>
                      <a:pt x="118" y="95"/>
                      <a:pt x="118" y="95"/>
                    </a:cubicBezTo>
                    <a:cubicBezTo>
                      <a:pt x="117" y="95"/>
                      <a:pt x="116" y="94"/>
                      <a:pt x="116" y="92"/>
                    </a:cubicBezTo>
                    <a:cubicBezTo>
                      <a:pt x="116" y="85"/>
                      <a:pt x="116" y="85"/>
                      <a:pt x="116" y="85"/>
                    </a:cubicBezTo>
                    <a:cubicBezTo>
                      <a:pt x="117" y="84"/>
                      <a:pt x="117" y="84"/>
                      <a:pt x="117" y="83"/>
                    </a:cubicBezTo>
                    <a:cubicBezTo>
                      <a:pt x="120" y="79"/>
                      <a:pt x="123" y="74"/>
                      <a:pt x="125" y="69"/>
                    </a:cubicBezTo>
                    <a:cubicBezTo>
                      <a:pt x="129" y="67"/>
                      <a:pt x="131" y="62"/>
                      <a:pt x="131" y="58"/>
                    </a:cubicBezTo>
                    <a:cubicBezTo>
                      <a:pt x="131" y="48"/>
                      <a:pt x="131" y="48"/>
                      <a:pt x="131" y="48"/>
                    </a:cubicBezTo>
                    <a:cubicBezTo>
                      <a:pt x="131" y="45"/>
                      <a:pt x="130" y="42"/>
                      <a:pt x="129" y="40"/>
                    </a:cubicBezTo>
                    <a:cubicBezTo>
                      <a:pt x="129" y="28"/>
                      <a:pt x="129" y="28"/>
                      <a:pt x="129" y="28"/>
                    </a:cubicBezTo>
                    <a:cubicBezTo>
                      <a:pt x="129" y="26"/>
                      <a:pt x="129" y="17"/>
                      <a:pt x="123" y="10"/>
                    </a:cubicBezTo>
                    <a:cubicBezTo>
                      <a:pt x="117" y="3"/>
                      <a:pt x="108" y="0"/>
                      <a:pt x="96" y="0"/>
                    </a:cubicBezTo>
                    <a:cubicBezTo>
                      <a:pt x="83" y="0"/>
                      <a:pt x="74" y="3"/>
                      <a:pt x="68" y="10"/>
                    </a:cubicBezTo>
                    <a:cubicBezTo>
                      <a:pt x="66" y="13"/>
                      <a:pt x="64" y="16"/>
                      <a:pt x="63" y="19"/>
                    </a:cubicBezTo>
                    <a:cubicBezTo>
                      <a:pt x="59" y="18"/>
                      <a:pt x="55" y="17"/>
                      <a:pt x="51" y="17"/>
                    </a:cubicBezTo>
                    <a:cubicBezTo>
                      <a:pt x="22" y="17"/>
                      <a:pt x="20" y="42"/>
                      <a:pt x="20" y="43"/>
                    </a:cubicBezTo>
                    <a:cubicBezTo>
                      <a:pt x="20" y="53"/>
                      <a:pt x="20" y="53"/>
                      <a:pt x="20" y="53"/>
                    </a:cubicBezTo>
                    <a:cubicBezTo>
                      <a:pt x="18" y="55"/>
                      <a:pt x="17" y="58"/>
                      <a:pt x="17" y="60"/>
                    </a:cubicBezTo>
                    <a:cubicBezTo>
                      <a:pt x="17" y="69"/>
                      <a:pt x="17" y="69"/>
                      <a:pt x="17" y="69"/>
                    </a:cubicBezTo>
                    <a:cubicBezTo>
                      <a:pt x="17" y="72"/>
                      <a:pt x="19" y="75"/>
                      <a:pt x="21" y="77"/>
                    </a:cubicBezTo>
                    <a:cubicBezTo>
                      <a:pt x="23" y="84"/>
                      <a:pt x="27" y="90"/>
                      <a:pt x="30" y="93"/>
                    </a:cubicBezTo>
                    <a:cubicBezTo>
                      <a:pt x="30" y="98"/>
                      <a:pt x="30" y="98"/>
                      <a:pt x="30" y="98"/>
                    </a:cubicBezTo>
                    <a:cubicBezTo>
                      <a:pt x="30" y="99"/>
                      <a:pt x="29" y="100"/>
                      <a:pt x="28" y="100"/>
                    </a:cubicBezTo>
                    <a:cubicBezTo>
                      <a:pt x="12" y="111"/>
                      <a:pt x="12" y="111"/>
                      <a:pt x="12" y="111"/>
                    </a:cubicBezTo>
                    <a:cubicBezTo>
                      <a:pt x="4" y="115"/>
                      <a:pt x="0" y="123"/>
                      <a:pt x="0" y="131"/>
                    </a:cubicBezTo>
                    <a:cubicBezTo>
                      <a:pt x="0" y="144"/>
                      <a:pt x="0" y="144"/>
                      <a:pt x="0" y="144"/>
                    </a:cubicBezTo>
                    <a:cubicBezTo>
                      <a:pt x="156" y="144"/>
                      <a:pt x="156" y="144"/>
                      <a:pt x="156" y="144"/>
                    </a:cubicBezTo>
                    <a:cubicBezTo>
                      <a:pt x="156" y="130"/>
                      <a:pt x="156" y="130"/>
                      <a:pt x="156" y="130"/>
                    </a:cubicBezTo>
                    <a:cubicBezTo>
                      <a:pt x="156" y="121"/>
                      <a:pt x="151" y="112"/>
                      <a:pt x="142" y="107"/>
                    </a:cubicBezTo>
                    <a:close/>
                    <a:moveTo>
                      <a:pt x="34" y="110"/>
                    </a:moveTo>
                    <a:cubicBezTo>
                      <a:pt x="38" y="108"/>
                      <a:pt x="41" y="103"/>
                      <a:pt x="41" y="98"/>
                    </a:cubicBezTo>
                    <a:cubicBezTo>
                      <a:pt x="41" y="88"/>
                      <a:pt x="41" y="88"/>
                      <a:pt x="41" y="88"/>
                    </a:cubicBezTo>
                    <a:cubicBezTo>
                      <a:pt x="39" y="86"/>
                      <a:pt x="39" y="86"/>
                      <a:pt x="39" y="86"/>
                    </a:cubicBezTo>
                    <a:cubicBezTo>
                      <a:pt x="39" y="86"/>
                      <a:pt x="33" y="80"/>
                      <a:pt x="31" y="73"/>
                    </a:cubicBezTo>
                    <a:cubicBezTo>
                      <a:pt x="31" y="71"/>
                      <a:pt x="31" y="71"/>
                      <a:pt x="31" y="71"/>
                    </a:cubicBezTo>
                    <a:cubicBezTo>
                      <a:pt x="29" y="69"/>
                      <a:pt x="29" y="69"/>
                      <a:pt x="29" y="69"/>
                    </a:cubicBezTo>
                    <a:cubicBezTo>
                      <a:pt x="29" y="69"/>
                      <a:pt x="29" y="69"/>
                      <a:pt x="29" y="69"/>
                    </a:cubicBezTo>
                    <a:cubicBezTo>
                      <a:pt x="29" y="60"/>
                      <a:pt x="29" y="60"/>
                      <a:pt x="29" y="60"/>
                    </a:cubicBezTo>
                    <a:cubicBezTo>
                      <a:pt x="29" y="60"/>
                      <a:pt x="29" y="60"/>
                      <a:pt x="29" y="60"/>
                    </a:cubicBezTo>
                    <a:cubicBezTo>
                      <a:pt x="31" y="58"/>
                      <a:pt x="31" y="58"/>
                      <a:pt x="31" y="58"/>
                    </a:cubicBezTo>
                    <a:cubicBezTo>
                      <a:pt x="31" y="43"/>
                      <a:pt x="31" y="43"/>
                      <a:pt x="31" y="43"/>
                    </a:cubicBezTo>
                    <a:cubicBezTo>
                      <a:pt x="31" y="42"/>
                      <a:pt x="33" y="28"/>
                      <a:pt x="51" y="28"/>
                    </a:cubicBezTo>
                    <a:cubicBezTo>
                      <a:pt x="55" y="28"/>
                      <a:pt x="59" y="29"/>
                      <a:pt x="62" y="31"/>
                    </a:cubicBezTo>
                    <a:cubicBezTo>
                      <a:pt x="62" y="40"/>
                      <a:pt x="62" y="40"/>
                      <a:pt x="62" y="40"/>
                    </a:cubicBezTo>
                    <a:cubicBezTo>
                      <a:pt x="61" y="42"/>
                      <a:pt x="60" y="45"/>
                      <a:pt x="60" y="48"/>
                    </a:cubicBezTo>
                    <a:cubicBezTo>
                      <a:pt x="60" y="58"/>
                      <a:pt x="60" y="58"/>
                      <a:pt x="60" y="58"/>
                    </a:cubicBezTo>
                    <a:cubicBezTo>
                      <a:pt x="60" y="59"/>
                      <a:pt x="60" y="60"/>
                      <a:pt x="60" y="61"/>
                    </a:cubicBezTo>
                    <a:cubicBezTo>
                      <a:pt x="60" y="61"/>
                      <a:pt x="60" y="61"/>
                      <a:pt x="61" y="62"/>
                    </a:cubicBezTo>
                    <a:cubicBezTo>
                      <a:pt x="64" y="61"/>
                      <a:pt x="64" y="61"/>
                      <a:pt x="64" y="61"/>
                    </a:cubicBezTo>
                    <a:cubicBezTo>
                      <a:pt x="61" y="62"/>
                      <a:pt x="61" y="62"/>
                      <a:pt x="61" y="62"/>
                    </a:cubicBezTo>
                    <a:cubicBezTo>
                      <a:pt x="61" y="62"/>
                      <a:pt x="61" y="63"/>
                      <a:pt x="61" y="63"/>
                    </a:cubicBezTo>
                    <a:cubicBezTo>
                      <a:pt x="61" y="65"/>
                      <a:pt x="61" y="65"/>
                      <a:pt x="61" y="65"/>
                    </a:cubicBezTo>
                    <a:cubicBezTo>
                      <a:pt x="62" y="65"/>
                      <a:pt x="62" y="65"/>
                      <a:pt x="62" y="65"/>
                    </a:cubicBezTo>
                    <a:cubicBezTo>
                      <a:pt x="63" y="66"/>
                      <a:pt x="63" y="67"/>
                      <a:pt x="64" y="67"/>
                    </a:cubicBezTo>
                    <a:cubicBezTo>
                      <a:pt x="64" y="68"/>
                      <a:pt x="64" y="68"/>
                      <a:pt x="64" y="68"/>
                    </a:cubicBezTo>
                    <a:cubicBezTo>
                      <a:pt x="65" y="69"/>
                      <a:pt x="65" y="69"/>
                      <a:pt x="65" y="69"/>
                    </a:cubicBezTo>
                    <a:cubicBezTo>
                      <a:pt x="65" y="70"/>
                      <a:pt x="65" y="70"/>
                      <a:pt x="65" y="70"/>
                    </a:cubicBezTo>
                    <a:cubicBezTo>
                      <a:pt x="66" y="72"/>
                      <a:pt x="66" y="72"/>
                      <a:pt x="66" y="72"/>
                    </a:cubicBezTo>
                    <a:cubicBezTo>
                      <a:pt x="66" y="73"/>
                      <a:pt x="66" y="73"/>
                      <a:pt x="66" y="74"/>
                    </a:cubicBezTo>
                    <a:cubicBezTo>
                      <a:pt x="67" y="75"/>
                      <a:pt x="67" y="75"/>
                      <a:pt x="67" y="75"/>
                    </a:cubicBezTo>
                    <a:cubicBezTo>
                      <a:pt x="70" y="73"/>
                      <a:pt x="70" y="73"/>
                      <a:pt x="70" y="73"/>
                    </a:cubicBezTo>
                    <a:cubicBezTo>
                      <a:pt x="67" y="75"/>
                      <a:pt x="67" y="75"/>
                      <a:pt x="67" y="75"/>
                    </a:cubicBezTo>
                    <a:cubicBezTo>
                      <a:pt x="67" y="76"/>
                      <a:pt x="67" y="76"/>
                      <a:pt x="68" y="77"/>
                    </a:cubicBezTo>
                    <a:cubicBezTo>
                      <a:pt x="68" y="77"/>
                      <a:pt x="68" y="77"/>
                      <a:pt x="68" y="77"/>
                    </a:cubicBezTo>
                    <a:cubicBezTo>
                      <a:pt x="68" y="78"/>
                      <a:pt x="68" y="78"/>
                      <a:pt x="68" y="78"/>
                    </a:cubicBezTo>
                    <a:cubicBezTo>
                      <a:pt x="69" y="79"/>
                      <a:pt x="69" y="79"/>
                      <a:pt x="69" y="80"/>
                    </a:cubicBezTo>
                    <a:cubicBezTo>
                      <a:pt x="71" y="82"/>
                      <a:pt x="71" y="82"/>
                      <a:pt x="71" y="82"/>
                    </a:cubicBezTo>
                    <a:cubicBezTo>
                      <a:pt x="71" y="83"/>
                      <a:pt x="72" y="84"/>
                      <a:pt x="72" y="85"/>
                    </a:cubicBezTo>
                    <a:cubicBezTo>
                      <a:pt x="72" y="92"/>
                      <a:pt x="72" y="92"/>
                      <a:pt x="72" y="92"/>
                    </a:cubicBezTo>
                    <a:cubicBezTo>
                      <a:pt x="72" y="93"/>
                      <a:pt x="72" y="94"/>
                      <a:pt x="71" y="95"/>
                    </a:cubicBezTo>
                    <a:cubicBezTo>
                      <a:pt x="65" y="98"/>
                      <a:pt x="65" y="98"/>
                      <a:pt x="65" y="98"/>
                    </a:cubicBezTo>
                    <a:cubicBezTo>
                      <a:pt x="62" y="98"/>
                      <a:pt x="62" y="98"/>
                      <a:pt x="62" y="98"/>
                    </a:cubicBezTo>
                    <a:cubicBezTo>
                      <a:pt x="61" y="100"/>
                      <a:pt x="61" y="100"/>
                      <a:pt x="61" y="100"/>
                    </a:cubicBezTo>
                    <a:cubicBezTo>
                      <a:pt x="48" y="107"/>
                      <a:pt x="48" y="107"/>
                      <a:pt x="48" y="107"/>
                    </a:cubicBezTo>
                    <a:cubicBezTo>
                      <a:pt x="40" y="112"/>
                      <a:pt x="35" y="120"/>
                      <a:pt x="35" y="130"/>
                    </a:cubicBezTo>
                    <a:cubicBezTo>
                      <a:pt x="35" y="132"/>
                      <a:pt x="35" y="132"/>
                      <a:pt x="35" y="132"/>
                    </a:cubicBezTo>
                    <a:cubicBezTo>
                      <a:pt x="11" y="132"/>
                      <a:pt x="11" y="132"/>
                      <a:pt x="11" y="132"/>
                    </a:cubicBezTo>
                    <a:cubicBezTo>
                      <a:pt x="11" y="131"/>
                      <a:pt x="11" y="131"/>
                      <a:pt x="11" y="131"/>
                    </a:cubicBezTo>
                    <a:cubicBezTo>
                      <a:pt x="11" y="127"/>
                      <a:pt x="14" y="123"/>
                      <a:pt x="18" y="121"/>
                    </a:cubicBezTo>
                    <a:lnTo>
                      <a:pt x="34" y="110"/>
                    </a:lnTo>
                    <a:close/>
                    <a:moveTo>
                      <a:pt x="74" y="25"/>
                    </a:moveTo>
                    <a:cubicBezTo>
                      <a:pt x="74" y="23"/>
                      <a:pt x="74" y="20"/>
                      <a:pt x="77" y="17"/>
                    </a:cubicBezTo>
                    <a:cubicBezTo>
                      <a:pt x="80" y="13"/>
                      <a:pt x="87" y="11"/>
                      <a:pt x="96" y="11"/>
                    </a:cubicBezTo>
                    <a:cubicBezTo>
                      <a:pt x="104" y="11"/>
                      <a:pt x="111" y="13"/>
                      <a:pt x="114" y="17"/>
                    </a:cubicBezTo>
                    <a:cubicBezTo>
                      <a:pt x="118" y="21"/>
                      <a:pt x="118" y="26"/>
                      <a:pt x="117" y="27"/>
                    </a:cubicBezTo>
                    <a:cubicBezTo>
                      <a:pt x="117" y="45"/>
                      <a:pt x="117" y="45"/>
                      <a:pt x="117" y="45"/>
                    </a:cubicBezTo>
                    <a:cubicBezTo>
                      <a:pt x="119" y="47"/>
                      <a:pt x="119" y="47"/>
                      <a:pt x="119" y="47"/>
                    </a:cubicBezTo>
                    <a:cubicBezTo>
                      <a:pt x="120" y="47"/>
                      <a:pt x="120" y="47"/>
                      <a:pt x="120" y="48"/>
                    </a:cubicBezTo>
                    <a:cubicBezTo>
                      <a:pt x="120" y="58"/>
                      <a:pt x="120" y="58"/>
                      <a:pt x="120" y="58"/>
                    </a:cubicBezTo>
                    <a:cubicBezTo>
                      <a:pt x="120" y="59"/>
                      <a:pt x="119" y="59"/>
                      <a:pt x="119" y="60"/>
                    </a:cubicBezTo>
                    <a:cubicBezTo>
                      <a:pt x="116" y="60"/>
                      <a:pt x="116" y="60"/>
                      <a:pt x="116" y="60"/>
                    </a:cubicBezTo>
                    <a:cubicBezTo>
                      <a:pt x="115" y="63"/>
                      <a:pt x="115" y="63"/>
                      <a:pt x="115" y="63"/>
                    </a:cubicBezTo>
                    <a:cubicBezTo>
                      <a:pt x="113" y="68"/>
                      <a:pt x="111" y="73"/>
                      <a:pt x="108" y="77"/>
                    </a:cubicBezTo>
                    <a:cubicBezTo>
                      <a:pt x="108" y="78"/>
                      <a:pt x="107" y="78"/>
                      <a:pt x="106" y="79"/>
                    </a:cubicBezTo>
                    <a:cubicBezTo>
                      <a:pt x="105" y="81"/>
                      <a:pt x="105" y="81"/>
                      <a:pt x="105" y="81"/>
                    </a:cubicBezTo>
                    <a:cubicBezTo>
                      <a:pt x="105" y="92"/>
                      <a:pt x="105" y="92"/>
                      <a:pt x="105" y="92"/>
                    </a:cubicBezTo>
                    <a:cubicBezTo>
                      <a:pt x="105" y="98"/>
                      <a:pt x="108" y="103"/>
                      <a:pt x="113" y="105"/>
                    </a:cubicBezTo>
                    <a:cubicBezTo>
                      <a:pt x="137" y="117"/>
                      <a:pt x="137" y="117"/>
                      <a:pt x="137" y="117"/>
                    </a:cubicBezTo>
                    <a:cubicBezTo>
                      <a:pt x="142" y="120"/>
                      <a:pt x="145" y="125"/>
                      <a:pt x="145" y="130"/>
                    </a:cubicBezTo>
                    <a:cubicBezTo>
                      <a:pt x="145" y="132"/>
                      <a:pt x="145" y="132"/>
                      <a:pt x="145" y="132"/>
                    </a:cubicBezTo>
                    <a:cubicBezTo>
                      <a:pt x="46" y="132"/>
                      <a:pt x="46" y="132"/>
                      <a:pt x="46" y="132"/>
                    </a:cubicBezTo>
                    <a:cubicBezTo>
                      <a:pt x="46" y="130"/>
                      <a:pt x="46" y="130"/>
                      <a:pt x="46" y="130"/>
                    </a:cubicBezTo>
                    <a:cubicBezTo>
                      <a:pt x="46" y="125"/>
                      <a:pt x="49" y="120"/>
                      <a:pt x="54" y="117"/>
                    </a:cubicBezTo>
                    <a:cubicBezTo>
                      <a:pt x="76" y="105"/>
                      <a:pt x="76" y="105"/>
                      <a:pt x="76" y="105"/>
                    </a:cubicBezTo>
                    <a:cubicBezTo>
                      <a:pt x="81" y="102"/>
                      <a:pt x="84" y="97"/>
                      <a:pt x="84" y="92"/>
                    </a:cubicBezTo>
                    <a:cubicBezTo>
                      <a:pt x="84" y="81"/>
                      <a:pt x="84" y="81"/>
                      <a:pt x="84" y="81"/>
                    </a:cubicBezTo>
                    <a:cubicBezTo>
                      <a:pt x="81" y="77"/>
                      <a:pt x="81" y="77"/>
                      <a:pt x="81" y="77"/>
                    </a:cubicBezTo>
                    <a:cubicBezTo>
                      <a:pt x="81" y="77"/>
                      <a:pt x="81" y="77"/>
                      <a:pt x="81" y="77"/>
                    </a:cubicBezTo>
                    <a:cubicBezTo>
                      <a:pt x="81" y="77"/>
                      <a:pt x="81" y="77"/>
                      <a:pt x="80" y="77"/>
                    </a:cubicBezTo>
                    <a:cubicBezTo>
                      <a:pt x="80" y="75"/>
                      <a:pt x="80" y="75"/>
                      <a:pt x="80" y="75"/>
                    </a:cubicBezTo>
                    <a:cubicBezTo>
                      <a:pt x="80" y="75"/>
                      <a:pt x="80" y="75"/>
                      <a:pt x="80" y="75"/>
                    </a:cubicBezTo>
                    <a:cubicBezTo>
                      <a:pt x="79" y="75"/>
                      <a:pt x="79" y="75"/>
                      <a:pt x="79" y="75"/>
                    </a:cubicBezTo>
                    <a:cubicBezTo>
                      <a:pt x="79" y="74"/>
                      <a:pt x="79" y="74"/>
                      <a:pt x="78" y="73"/>
                    </a:cubicBezTo>
                    <a:cubicBezTo>
                      <a:pt x="78" y="72"/>
                      <a:pt x="78" y="72"/>
                      <a:pt x="78" y="72"/>
                    </a:cubicBezTo>
                    <a:cubicBezTo>
                      <a:pt x="78" y="71"/>
                      <a:pt x="77" y="71"/>
                      <a:pt x="77" y="70"/>
                    </a:cubicBezTo>
                    <a:cubicBezTo>
                      <a:pt x="76" y="69"/>
                      <a:pt x="76" y="69"/>
                      <a:pt x="76" y="69"/>
                    </a:cubicBezTo>
                    <a:cubicBezTo>
                      <a:pt x="76" y="68"/>
                      <a:pt x="76" y="68"/>
                      <a:pt x="76" y="68"/>
                    </a:cubicBezTo>
                    <a:cubicBezTo>
                      <a:pt x="76" y="67"/>
                      <a:pt x="75" y="66"/>
                      <a:pt x="75" y="66"/>
                    </a:cubicBezTo>
                    <a:cubicBezTo>
                      <a:pt x="75" y="65"/>
                      <a:pt x="75" y="65"/>
                      <a:pt x="75" y="65"/>
                    </a:cubicBezTo>
                    <a:cubicBezTo>
                      <a:pt x="75" y="64"/>
                      <a:pt x="75" y="64"/>
                      <a:pt x="74" y="63"/>
                    </a:cubicBezTo>
                    <a:cubicBezTo>
                      <a:pt x="74" y="61"/>
                      <a:pt x="74" y="61"/>
                      <a:pt x="74" y="61"/>
                    </a:cubicBezTo>
                    <a:cubicBezTo>
                      <a:pt x="72" y="59"/>
                      <a:pt x="72" y="59"/>
                      <a:pt x="72" y="59"/>
                    </a:cubicBezTo>
                    <a:cubicBezTo>
                      <a:pt x="71" y="59"/>
                      <a:pt x="71" y="58"/>
                      <a:pt x="71" y="58"/>
                    </a:cubicBezTo>
                    <a:cubicBezTo>
                      <a:pt x="71" y="48"/>
                      <a:pt x="71" y="48"/>
                      <a:pt x="71" y="48"/>
                    </a:cubicBezTo>
                    <a:cubicBezTo>
                      <a:pt x="71" y="47"/>
                      <a:pt x="72" y="47"/>
                      <a:pt x="72" y="46"/>
                    </a:cubicBezTo>
                    <a:cubicBezTo>
                      <a:pt x="74" y="45"/>
                      <a:pt x="74" y="45"/>
                      <a:pt x="74" y="45"/>
                    </a:cubicBezTo>
                    <a:cubicBezTo>
                      <a:pt x="74" y="27"/>
                      <a:pt x="74" y="27"/>
                      <a:pt x="74" y="27"/>
                    </a:cubicBezTo>
                    <a:lnTo>
                      <a:pt x="7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TextBox 21">
                <a:extLst>
                  <a:ext uri="{FF2B5EF4-FFF2-40B4-BE49-F238E27FC236}">
                    <a16:creationId xmlns:a16="http://schemas.microsoft.com/office/drawing/2014/main" id="{293AA81E-2772-4811-B3B3-14A63C59EF76}"/>
                  </a:ext>
                </a:extLst>
              </p:cNvPr>
              <p:cNvSpPr txBox="1"/>
              <p:nvPr/>
            </p:nvSpPr>
            <p:spPr>
              <a:xfrm>
                <a:off x="5322750" y="4699321"/>
                <a:ext cx="1570766" cy="477054"/>
              </a:xfrm>
              <a:prstGeom prst="rect">
                <a:avLst/>
              </a:prstGeom>
              <a:noFill/>
            </p:spPr>
            <p:txBody>
              <a:bodyPr wrap="square" rtlCol="0">
                <a:spAutoFit/>
              </a:bodyPr>
              <a:lstStyle/>
              <a:p>
                <a:pPr algn="ctr"/>
                <a:r>
                  <a:rPr lang="en-US" sz="2500" dirty="0">
                    <a:solidFill>
                      <a:schemeClr val="bg1"/>
                    </a:solidFill>
                    <a:latin typeface="Lato" panose="020F0502020204030203" pitchFamily="34" charset="0"/>
                    <a:ea typeface="Lato" panose="020F0502020204030203" pitchFamily="34" charset="0"/>
                    <a:cs typeface="Lato" panose="020F0502020204030203" pitchFamily="34" charset="0"/>
                  </a:rPr>
                  <a:t>Charities</a:t>
                </a:r>
              </a:p>
            </p:txBody>
          </p:sp>
        </p:grpSp>
        <p:sp>
          <p:nvSpPr>
            <p:cNvPr id="28" name="Rectangle 27">
              <a:extLst>
                <a:ext uri="{FF2B5EF4-FFF2-40B4-BE49-F238E27FC236}">
                  <a16:creationId xmlns:a16="http://schemas.microsoft.com/office/drawing/2014/main" id="{3B6D1627-9C7C-4D63-99A7-7B71E9540ADF}"/>
                </a:ext>
              </a:extLst>
            </p:cNvPr>
            <p:cNvSpPr/>
            <p:nvPr/>
          </p:nvSpPr>
          <p:spPr>
            <a:xfrm>
              <a:off x="5037069" y="4311892"/>
              <a:ext cx="3181350" cy="1054135"/>
            </a:xfrm>
            <a:prstGeom prst="rect">
              <a:avLst/>
            </a:prstGeom>
          </p:spPr>
          <p:txBody>
            <a:bodyPr wrap="square">
              <a:spAutoFit/>
            </a:bodyPr>
            <a:lstStyle/>
            <a:p>
              <a:pPr algn="ctr">
                <a:lnSpc>
                  <a:spcPts val="2500"/>
                </a:lnSpc>
              </a:pPr>
              <a:r>
                <a:rPr lang="en-US" sz="17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7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a:t>
              </a:r>
            </a:p>
          </p:txBody>
        </p:sp>
      </p:grpSp>
      <p:grpSp>
        <p:nvGrpSpPr>
          <p:cNvPr id="8" name="Group 7">
            <a:extLst>
              <a:ext uri="{FF2B5EF4-FFF2-40B4-BE49-F238E27FC236}">
                <a16:creationId xmlns:a16="http://schemas.microsoft.com/office/drawing/2014/main" id="{6A4220E5-1C9B-4FF2-849F-D8F2562CA792}"/>
              </a:ext>
            </a:extLst>
          </p:cNvPr>
          <p:cNvGrpSpPr/>
          <p:nvPr/>
        </p:nvGrpSpPr>
        <p:grpSpPr>
          <a:xfrm>
            <a:off x="8054321" y="2588273"/>
            <a:ext cx="3181350" cy="2886334"/>
            <a:chOff x="9194051" y="2479693"/>
            <a:chExt cx="3181350" cy="2886334"/>
          </a:xfrm>
        </p:grpSpPr>
        <p:sp>
          <p:nvSpPr>
            <p:cNvPr id="27" name="Rectangle 26">
              <a:extLst>
                <a:ext uri="{FF2B5EF4-FFF2-40B4-BE49-F238E27FC236}">
                  <a16:creationId xmlns:a16="http://schemas.microsoft.com/office/drawing/2014/main" id="{BB6D782F-2E58-4F7C-8508-80C14B2CC547}"/>
                </a:ext>
              </a:extLst>
            </p:cNvPr>
            <p:cNvSpPr/>
            <p:nvPr/>
          </p:nvSpPr>
          <p:spPr>
            <a:xfrm>
              <a:off x="9194051" y="4311892"/>
              <a:ext cx="3181350" cy="1054135"/>
            </a:xfrm>
            <a:prstGeom prst="rect">
              <a:avLst/>
            </a:prstGeom>
          </p:spPr>
          <p:txBody>
            <a:bodyPr wrap="square">
              <a:spAutoFit/>
            </a:bodyPr>
            <a:lstStyle/>
            <a:p>
              <a:pPr algn="ctr">
                <a:lnSpc>
                  <a:spcPts val="2500"/>
                </a:lnSpc>
              </a:pPr>
              <a:r>
                <a:rPr lang="en-US" sz="17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7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a:t>
              </a:r>
            </a:p>
          </p:txBody>
        </p:sp>
        <p:grpSp>
          <p:nvGrpSpPr>
            <p:cNvPr id="23" name="Group 22">
              <a:extLst>
                <a:ext uri="{FF2B5EF4-FFF2-40B4-BE49-F238E27FC236}">
                  <a16:creationId xmlns:a16="http://schemas.microsoft.com/office/drawing/2014/main" id="{BD63510C-EC73-4BD6-A2B5-334DBB5D3A38}"/>
                </a:ext>
              </a:extLst>
            </p:cNvPr>
            <p:cNvGrpSpPr/>
            <p:nvPr/>
          </p:nvGrpSpPr>
          <p:grpSpPr>
            <a:xfrm>
              <a:off x="9898742" y="2479693"/>
              <a:ext cx="1771968" cy="1566106"/>
              <a:chOff x="9362757" y="3610269"/>
              <a:chExt cx="1771968" cy="1566106"/>
            </a:xfrm>
          </p:grpSpPr>
          <p:sp>
            <p:nvSpPr>
              <p:cNvPr id="24" name="TextBox 23">
                <a:extLst>
                  <a:ext uri="{FF2B5EF4-FFF2-40B4-BE49-F238E27FC236}">
                    <a16:creationId xmlns:a16="http://schemas.microsoft.com/office/drawing/2014/main" id="{943EA0CD-ADEA-4C67-ABDD-48C2A51FF741}"/>
                  </a:ext>
                </a:extLst>
              </p:cNvPr>
              <p:cNvSpPr txBox="1"/>
              <p:nvPr/>
            </p:nvSpPr>
            <p:spPr>
              <a:xfrm>
                <a:off x="9362757" y="4699321"/>
                <a:ext cx="1771968" cy="477054"/>
              </a:xfrm>
              <a:prstGeom prst="rect">
                <a:avLst/>
              </a:prstGeom>
              <a:noFill/>
            </p:spPr>
            <p:txBody>
              <a:bodyPr wrap="square" rtlCol="0">
                <a:spAutoFit/>
              </a:bodyPr>
              <a:lstStyle/>
              <a:p>
                <a:pPr algn="ctr"/>
                <a:r>
                  <a:rPr lang="en-US" sz="2500" dirty="0">
                    <a:solidFill>
                      <a:schemeClr val="bg1"/>
                    </a:solidFill>
                    <a:latin typeface="Lato" panose="020F0502020204030203" pitchFamily="34" charset="0"/>
                    <a:ea typeface="Lato" panose="020F0502020204030203" pitchFamily="34" charset="0"/>
                    <a:cs typeface="Lato" panose="020F0502020204030203" pitchFamily="34" charset="0"/>
                  </a:rPr>
                  <a:t>Healthcare</a:t>
                </a:r>
              </a:p>
            </p:txBody>
          </p:sp>
          <p:sp>
            <p:nvSpPr>
              <p:cNvPr id="25" name="Freeform 13">
                <a:extLst>
                  <a:ext uri="{FF2B5EF4-FFF2-40B4-BE49-F238E27FC236}">
                    <a16:creationId xmlns:a16="http://schemas.microsoft.com/office/drawing/2014/main" id="{7336C548-E0C0-4DDC-A054-67380DBADA51}"/>
                  </a:ext>
                </a:extLst>
              </p:cNvPr>
              <p:cNvSpPr>
                <a:spLocks noEditPoints="1"/>
              </p:cNvSpPr>
              <p:nvPr/>
            </p:nvSpPr>
            <p:spPr bwMode="auto">
              <a:xfrm>
                <a:off x="9824879" y="3610269"/>
                <a:ext cx="847725" cy="893762"/>
              </a:xfrm>
              <a:custGeom>
                <a:avLst/>
                <a:gdLst>
                  <a:gd name="T0" fmla="*/ 117 w 146"/>
                  <a:gd name="T1" fmla="*/ 96 h 154"/>
                  <a:gd name="T2" fmla="*/ 95 w 146"/>
                  <a:gd name="T3" fmla="*/ 106 h 154"/>
                  <a:gd name="T4" fmla="*/ 57 w 146"/>
                  <a:gd name="T5" fmla="*/ 85 h 154"/>
                  <a:gd name="T6" fmla="*/ 58 w 146"/>
                  <a:gd name="T7" fmla="*/ 77 h 154"/>
                  <a:gd name="T8" fmla="*/ 57 w 146"/>
                  <a:gd name="T9" fmla="*/ 69 h 154"/>
                  <a:gd name="T10" fmla="*/ 95 w 146"/>
                  <a:gd name="T11" fmla="*/ 48 h 154"/>
                  <a:gd name="T12" fmla="*/ 117 w 146"/>
                  <a:gd name="T13" fmla="*/ 58 h 154"/>
                  <a:gd name="T14" fmla="*/ 146 w 146"/>
                  <a:gd name="T15" fmla="*/ 29 h 154"/>
                  <a:gd name="T16" fmla="*/ 117 w 146"/>
                  <a:gd name="T17" fmla="*/ 0 h 154"/>
                  <a:gd name="T18" fmla="*/ 88 w 146"/>
                  <a:gd name="T19" fmla="*/ 29 h 154"/>
                  <a:gd name="T20" fmla="*/ 89 w 146"/>
                  <a:gd name="T21" fmla="*/ 37 h 154"/>
                  <a:gd name="T22" fmla="*/ 51 w 146"/>
                  <a:gd name="T23" fmla="*/ 58 h 154"/>
                  <a:gd name="T24" fmla="*/ 29 w 146"/>
                  <a:gd name="T25" fmla="*/ 48 h 154"/>
                  <a:gd name="T26" fmla="*/ 0 w 146"/>
                  <a:gd name="T27" fmla="*/ 77 h 154"/>
                  <a:gd name="T28" fmla="*/ 29 w 146"/>
                  <a:gd name="T29" fmla="*/ 106 h 154"/>
                  <a:gd name="T30" fmla="*/ 51 w 146"/>
                  <a:gd name="T31" fmla="*/ 96 h 154"/>
                  <a:gd name="T32" fmla="*/ 89 w 146"/>
                  <a:gd name="T33" fmla="*/ 117 h 154"/>
                  <a:gd name="T34" fmla="*/ 88 w 146"/>
                  <a:gd name="T35" fmla="*/ 125 h 154"/>
                  <a:gd name="T36" fmla="*/ 117 w 146"/>
                  <a:gd name="T37" fmla="*/ 154 h 154"/>
                  <a:gd name="T38" fmla="*/ 146 w 146"/>
                  <a:gd name="T39" fmla="*/ 125 h 154"/>
                  <a:gd name="T40" fmla="*/ 117 w 146"/>
                  <a:gd name="T41" fmla="*/ 96 h 154"/>
                  <a:gd name="T42" fmla="*/ 117 w 146"/>
                  <a:gd name="T43" fmla="*/ 109 h 154"/>
                  <a:gd name="T44" fmla="*/ 133 w 146"/>
                  <a:gd name="T45" fmla="*/ 125 h 154"/>
                  <a:gd name="T46" fmla="*/ 117 w 146"/>
                  <a:gd name="T47" fmla="*/ 142 h 154"/>
                  <a:gd name="T48" fmla="*/ 101 w 146"/>
                  <a:gd name="T49" fmla="*/ 125 h 154"/>
                  <a:gd name="T50" fmla="*/ 117 w 146"/>
                  <a:gd name="T51" fmla="*/ 109 h 154"/>
                  <a:gd name="T52" fmla="*/ 117 w 146"/>
                  <a:gd name="T53" fmla="*/ 45 h 154"/>
                  <a:gd name="T54" fmla="*/ 101 w 146"/>
                  <a:gd name="T55" fmla="*/ 29 h 154"/>
                  <a:gd name="T56" fmla="*/ 117 w 146"/>
                  <a:gd name="T57" fmla="*/ 13 h 154"/>
                  <a:gd name="T58" fmla="*/ 133 w 146"/>
                  <a:gd name="T59" fmla="*/ 29 h 154"/>
                  <a:gd name="T60" fmla="*/ 117 w 146"/>
                  <a:gd name="T61" fmla="*/ 45 h 154"/>
                  <a:gd name="T62" fmla="*/ 29 w 146"/>
                  <a:gd name="T63" fmla="*/ 93 h 154"/>
                  <a:gd name="T64" fmla="*/ 13 w 146"/>
                  <a:gd name="T65" fmla="*/ 77 h 154"/>
                  <a:gd name="T66" fmla="*/ 29 w 146"/>
                  <a:gd name="T67" fmla="*/ 61 h 154"/>
                  <a:gd name="T68" fmla="*/ 46 w 146"/>
                  <a:gd name="T69" fmla="*/ 77 h 154"/>
                  <a:gd name="T70" fmla="*/ 29 w 146"/>
                  <a:gd name="T71"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54">
                    <a:moveTo>
                      <a:pt x="117" y="96"/>
                    </a:moveTo>
                    <a:cubicBezTo>
                      <a:pt x="109" y="96"/>
                      <a:pt x="101" y="100"/>
                      <a:pt x="95" y="106"/>
                    </a:cubicBezTo>
                    <a:cubicBezTo>
                      <a:pt x="57" y="85"/>
                      <a:pt x="57" y="85"/>
                      <a:pt x="57" y="85"/>
                    </a:cubicBezTo>
                    <a:cubicBezTo>
                      <a:pt x="58" y="82"/>
                      <a:pt x="58" y="80"/>
                      <a:pt x="58" y="77"/>
                    </a:cubicBezTo>
                    <a:cubicBezTo>
                      <a:pt x="58" y="74"/>
                      <a:pt x="58" y="72"/>
                      <a:pt x="57" y="69"/>
                    </a:cubicBezTo>
                    <a:cubicBezTo>
                      <a:pt x="95" y="48"/>
                      <a:pt x="95" y="48"/>
                      <a:pt x="95" y="48"/>
                    </a:cubicBezTo>
                    <a:cubicBezTo>
                      <a:pt x="101" y="54"/>
                      <a:pt x="109" y="58"/>
                      <a:pt x="117" y="58"/>
                    </a:cubicBezTo>
                    <a:cubicBezTo>
                      <a:pt x="133" y="58"/>
                      <a:pt x="146" y="45"/>
                      <a:pt x="146" y="29"/>
                    </a:cubicBezTo>
                    <a:cubicBezTo>
                      <a:pt x="146" y="13"/>
                      <a:pt x="133" y="0"/>
                      <a:pt x="117" y="0"/>
                    </a:cubicBezTo>
                    <a:cubicBezTo>
                      <a:pt x="101" y="0"/>
                      <a:pt x="88" y="13"/>
                      <a:pt x="88" y="29"/>
                    </a:cubicBezTo>
                    <a:cubicBezTo>
                      <a:pt x="88" y="32"/>
                      <a:pt x="89" y="34"/>
                      <a:pt x="89" y="37"/>
                    </a:cubicBezTo>
                    <a:cubicBezTo>
                      <a:pt x="51" y="58"/>
                      <a:pt x="51" y="58"/>
                      <a:pt x="51" y="58"/>
                    </a:cubicBezTo>
                    <a:cubicBezTo>
                      <a:pt x="46" y="52"/>
                      <a:pt x="38" y="48"/>
                      <a:pt x="29" y="48"/>
                    </a:cubicBezTo>
                    <a:cubicBezTo>
                      <a:pt x="13" y="48"/>
                      <a:pt x="0" y="61"/>
                      <a:pt x="0" y="77"/>
                    </a:cubicBezTo>
                    <a:cubicBezTo>
                      <a:pt x="0" y="93"/>
                      <a:pt x="13" y="106"/>
                      <a:pt x="29" y="106"/>
                    </a:cubicBezTo>
                    <a:cubicBezTo>
                      <a:pt x="38" y="106"/>
                      <a:pt x="46" y="102"/>
                      <a:pt x="51" y="96"/>
                    </a:cubicBezTo>
                    <a:cubicBezTo>
                      <a:pt x="89" y="117"/>
                      <a:pt x="89" y="117"/>
                      <a:pt x="89" y="117"/>
                    </a:cubicBezTo>
                    <a:cubicBezTo>
                      <a:pt x="89" y="120"/>
                      <a:pt x="88" y="123"/>
                      <a:pt x="88" y="125"/>
                    </a:cubicBezTo>
                    <a:cubicBezTo>
                      <a:pt x="88" y="141"/>
                      <a:pt x="101" y="154"/>
                      <a:pt x="117" y="154"/>
                    </a:cubicBezTo>
                    <a:cubicBezTo>
                      <a:pt x="133" y="154"/>
                      <a:pt x="146" y="141"/>
                      <a:pt x="146" y="125"/>
                    </a:cubicBezTo>
                    <a:cubicBezTo>
                      <a:pt x="146" y="109"/>
                      <a:pt x="133" y="96"/>
                      <a:pt x="117" y="96"/>
                    </a:cubicBezTo>
                    <a:close/>
                    <a:moveTo>
                      <a:pt x="117" y="109"/>
                    </a:moveTo>
                    <a:cubicBezTo>
                      <a:pt x="126" y="109"/>
                      <a:pt x="133" y="116"/>
                      <a:pt x="133" y="125"/>
                    </a:cubicBezTo>
                    <a:cubicBezTo>
                      <a:pt x="133" y="134"/>
                      <a:pt x="126" y="142"/>
                      <a:pt x="117" y="142"/>
                    </a:cubicBezTo>
                    <a:cubicBezTo>
                      <a:pt x="108" y="142"/>
                      <a:pt x="101" y="134"/>
                      <a:pt x="101" y="125"/>
                    </a:cubicBezTo>
                    <a:cubicBezTo>
                      <a:pt x="101" y="116"/>
                      <a:pt x="108" y="109"/>
                      <a:pt x="117" y="109"/>
                    </a:cubicBezTo>
                    <a:close/>
                    <a:moveTo>
                      <a:pt x="117" y="45"/>
                    </a:moveTo>
                    <a:cubicBezTo>
                      <a:pt x="108" y="45"/>
                      <a:pt x="101" y="38"/>
                      <a:pt x="101" y="29"/>
                    </a:cubicBezTo>
                    <a:cubicBezTo>
                      <a:pt x="101" y="20"/>
                      <a:pt x="108" y="13"/>
                      <a:pt x="117" y="13"/>
                    </a:cubicBezTo>
                    <a:cubicBezTo>
                      <a:pt x="126" y="13"/>
                      <a:pt x="133" y="20"/>
                      <a:pt x="133" y="29"/>
                    </a:cubicBezTo>
                    <a:cubicBezTo>
                      <a:pt x="133" y="38"/>
                      <a:pt x="126" y="45"/>
                      <a:pt x="117" y="45"/>
                    </a:cubicBezTo>
                    <a:close/>
                    <a:moveTo>
                      <a:pt x="29" y="93"/>
                    </a:moveTo>
                    <a:cubicBezTo>
                      <a:pt x="20" y="93"/>
                      <a:pt x="13" y="86"/>
                      <a:pt x="13" y="77"/>
                    </a:cubicBezTo>
                    <a:cubicBezTo>
                      <a:pt x="13" y="68"/>
                      <a:pt x="20" y="61"/>
                      <a:pt x="29" y="61"/>
                    </a:cubicBezTo>
                    <a:cubicBezTo>
                      <a:pt x="38" y="61"/>
                      <a:pt x="46" y="68"/>
                      <a:pt x="46" y="77"/>
                    </a:cubicBezTo>
                    <a:cubicBezTo>
                      <a:pt x="46" y="86"/>
                      <a:pt x="38" y="93"/>
                      <a:pt x="29" y="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Tree>
    <p:extLst>
      <p:ext uri="{BB962C8B-B14F-4D97-AF65-F5344CB8AC3E}">
        <p14:creationId xmlns:p14="http://schemas.microsoft.com/office/powerpoint/2010/main" val="1054344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F4F7368E-C6AD-4EB1-BDC4-429A8B386A5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 name="Title 1">
            <a:extLst>
              <a:ext uri="{FF2B5EF4-FFF2-40B4-BE49-F238E27FC236}">
                <a16:creationId xmlns:a16="http://schemas.microsoft.com/office/drawing/2014/main" id="{5E6308D6-1D27-4B87-B9F2-58B55D9C9028}"/>
              </a:ext>
            </a:extLst>
          </p:cNvPr>
          <p:cNvSpPr>
            <a:spLocks noGrp="1"/>
          </p:cNvSpPr>
          <p:nvPr>
            <p:ph type="title" idx="4294967295"/>
          </p:nvPr>
        </p:nvSpPr>
        <p:spPr>
          <a:xfrm>
            <a:off x="838200" y="481013"/>
            <a:ext cx="10515600" cy="679450"/>
          </a:xfrm>
        </p:spPr>
        <p:txBody>
          <a:bodyPr/>
          <a:lstStyle/>
          <a:p>
            <a:r>
              <a:rPr lang="en-US" b="1" dirty="0"/>
              <a:t>Our Services</a:t>
            </a:r>
            <a:endParaRPr lang="en-US" dirty="0"/>
          </a:p>
        </p:txBody>
      </p:sp>
      <p:sp>
        <p:nvSpPr>
          <p:cNvPr id="3" name="Subtitle 2">
            <a:extLst>
              <a:ext uri="{FF2B5EF4-FFF2-40B4-BE49-F238E27FC236}">
                <a16:creationId xmlns:a16="http://schemas.microsoft.com/office/drawing/2014/main" id="{BE96E6DF-EB4D-4451-A96F-DA35764165F1}"/>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15" name="Freeform: Shape 14">
            <a:extLst>
              <a:ext uri="{FF2B5EF4-FFF2-40B4-BE49-F238E27FC236}">
                <a16:creationId xmlns:a16="http://schemas.microsoft.com/office/drawing/2014/main" id="{8AA4B9AE-14A9-4436-BB38-F08882B19B83}"/>
              </a:ext>
            </a:extLst>
          </p:cNvPr>
          <p:cNvSpPr/>
          <p:nvPr/>
        </p:nvSpPr>
        <p:spPr>
          <a:xfrm>
            <a:off x="3717972" y="1735598"/>
            <a:ext cx="2378027" cy="2248541"/>
          </a:xfrm>
          <a:custGeom>
            <a:avLst/>
            <a:gdLst>
              <a:gd name="connsiteX0" fmla="*/ 0 w 2190395"/>
              <a:gd name="connsiteY0" fmla="*/ 0 h 2071125"/>
              <a:gd name="connsiteX1" fmla="*/ 2190395 w 2190395"/>
              <a:gd name="connsiteY1" fmla="*/ 0 h 2071125"/>
              <a:gd name="connsiteX2" fmla="*/ 2190395 w 2190395"/>
              <a:gd name="connsiteY2" fmla="*/ 2071125 h 2071125"/>
              <a:gd name="connsiteX3" fmla="*/ 0 w 2190395"/>
              <a:gd name="connsiteY3" fmla="*/ 2071125 h 2071125"/>
            </a:gdLst>
            <a:ahLst/>
            <a:cxnLst>
              <a:cxn ang="0">
                <a:pos x="connsiteX0" y="connsiteY0"/>
              </a:cxn>
              <a:cxn ang="0">
                <a:pos x="connsiteX1" y="connsiteY1"/>
              </a:cxn>
              <a:cxn ang="0">
                <a:pos x="connsiteX2" y="connsiteY2"/>
              </a:cxn>
              <a:cxn ang="0">
                <a:pos x="connsiteX3" y="connsiteY3"/>
              </a:cxn>
            </a:cxnLst>
            <a:rect l="l" t="t" r="r" b="b"/>
            <a:pathLst>
              <a:path w="2190395" h="2071125">
                <a:moveTo>
                  <a:pt x="0" y="0"/>
                </a:moveTo>
                <a:lnTo>
                  <a:pt x="2190395" y="0"/>
                </a:lnTo>
                <a:lnTo>
                  <a:pt x="2190395" y="2071125"/>
                </a:lnTo>
                <a:lnTo>
                  <a:pt x="0" y="207112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78676091-A483-4FEC-83A0-014AA46272FF}"/>
              </a:ext>
            </a:extLst>
          </p:cNvPr>
          <p:cNvSpPr/>
          <p:nvPr/>
        </p:nvSpPr>
        <p:spPr>
          <a:xfrm>
            <a:off x="1339945" y="3982082"/>
            <a:ext cx="2378027" cy="2248541"/>
          </a:xfrm>
          <a:custGeom>
            <a:avLst/>
            <a:gdLst>
              <a:gd name="connsiteX0" fmla="*/ 0 w 2190395"/>
              <a:gd name="connsiteY0" fmla="*/ 0 h 2071125"/>
              <a:gd name="connsiteX1" fmla="*/ 2190395 w 2190395"/>
              <a:gd name="connsiteY1" fmla="*/ 0 h 2071125"/>
              <a:gd name="connsiteX2" fmla="*/ 2190395 w 2190395"/>
              <a:gd name="connsiteY2" fmla="*/ 2071125 h 2071125"/>
              <a:gd name="connsiteX3" fmla="*/ 0 w 2190395"/>
              <a:gd name="connsiteY3" fmla="*/ 2071125 h 2071125"/>
            </a:gdLst>
            <a:ahLst/>
            <a:cxnLst>
              <a:cxn ang="0">
                <a:pos x="connsiteX0" y="connsiteY0"/>
              </a:cxn>
              <a:cxn ang="0">
                <a:pos x="connsiteX1" y="connsiteY1"/>
              </a:cxn>
              <a:cxn ang="0">
                <a:pos x="connsiteX2" y="connsiteY2"/>
              </a:cxn>
              <a:cxn ang="0">
                <a:pos x="connsiteX3" y="connsiteY3"/>
              </a:cxn>
            </a:cxnLst>
            <a:rect l="l" t="t" r="r" b="b"/>
            <a:pathLst>
              <a:path w="2190395" h="2071125">
                <a:moveTo>
                  <a:pt x="0" y="0"/>
                </a:moveTo>
                <a:lnTo>
                  <a:pt x="2190395" y="0"/>
                </a:lnTo>
                <a:lnTo>
                  <a:pt x="2190395" y="2071125"/>
                </a:lnTo>
                <a:lnTo>
                  <a:pt x="0" y="20711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Freeform: Shape 16">
            <a:extLst>
              <a:ext uri="{FF2B5EF4-FFF2-40B4-BE49-F238E27FC236}">
                <a16:creationId xmlns:a16="http://schemas.microsoft.com/office/drawing/2014/main" id="{F9B02B03-474A-4791-9133-0090A844537D}"/>
              </a:ext>
            </a:extLst>
          </p:cNvPr>
          <p:cNvSpPr/>
          <p:nvPr/>
        </p:nvSpPr>
        <p:spPr>
          <a:xfrm>
            <a:off x="8474029" y="1735599"/>
            <a:ext cx="2378027" cy="2248541"/>
          </a:xfrm>
          <a:custGeom>
            <a:avLst/>
            <a:gdLst>
              <a:gd name="connsiteX0" fmla="*/ 0 w 2190395"/>
              <a:gd name="connsiteY0" fmla="*/ 0 h 2071125"/>
              <a:gd name="connsiteX1" fmla="*/ 2190395 w 2190395"/>
              <a:gd name="connsiteY1" fmla="*/ 0 h 2071125"/>
              <a:gd name="connsiteX2" fmla="*/ 2190395 w 2190395"/>
              <a:gd name="connsiteY2" fmla="*/ 2071125 h 2071125"/>
              <a:gd name="connsiteX3" fmla="*/ 0 w 2190395"/>
              <a:gd name="connsiteY3" fmla="*/ 2071125 h 2071125"/>
            </a:gdLst>
            <a:ahLst/>
            <a:cxnLst>
              <a:cxn ang="0">
                <a:pos x="connsiteX0" y="connsiteY0"/>
              </a:cxn>
              <a:cxn ang="0">
                <a:pos x="connsiteX1" y="connsiteY1"/>
              </a:cxn>
              <a:cxn ang="0">
                <a:pos x="connsiteX2" y="connsiteY2"/>
              </a:cxn>
              <a:cxn ang="0">
                <a:pos x="connsiteX3" y="connsiteY3"/>
              </a:cxn>
            </a:cxnLst>
            <a:rect l="l" t="t" r="r" b="b"/>
            <a:pathLst>
              <a:path w="2190395" h="2071125">
                <a:moveTo>
                  <a:pt x="0" y="0"/>
                </a:moveTo>
                <a:lnTo>
                  <a:pt x="2190395" y="0"/>
                </a:lnTo>
                <a:lnTo>
                  <a:pt x="2190395" y="2071125"/>
                </a:lnTo>
                <a:lnTo>
                  <a:pt x="0" y="20711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9BBA79B6-9EF1-49F6-8A25-A529397FC0EE}"/>
              </a:ext>
            </a:extLst>
          </p:cNvPr>
          <p:cNvSpPr/>
          <p:nvPr/>
        </p:nvSpPr>
        <p:spPr>
          <a:xfrm>
            <a:off x="6096001" y="3982082"/>
            <a:ext cx="2378027" cy="2248541"/>
          </a:xfrm>
          <a:custGeom>
            <a:avLst/>
            <a:gdLst>
              <a:gd name="connsiteX0" fmla="*/ 0 w 2190395"/>
              <a:gd name="connsiteY0" fmla="*/ 0 h 2071125"/>
              <a:gd name="connsiteX1" fmla="*/ 2190395 w 2190395"/>
              <a:gd name="connsiteY1" fmla="*/ 0 h 2071125"/>
              <a:gd name="connsiteX2" fmla="*/ 2190395 w 2190395"/>
              <a:gd name="connsiteY2" fmla="*/ 2071125 h 2071125"/>
              <a:gd name="connsiteX3" fmla="*/ 0 w 2190395"/>
              <a:gd name="connsiteY3" fmla="*/ 2071125 h 2071125"/>
            </a:gdLst>
            <a:ahLst/>
            <a:cxnLst>
              <a:cxn ang="0">
                <a:pos x="connsiteX0" y="connsiteY0"/>
              </a:cxn>
              <a:cxn ang="0">
                <a:pos x="connsiteX1" y="connsiteY1"/>
              </a:cxn>
              <a:cxn ang="0">
                <a:pos x="connsiteX2" y="connsiteY2"/>
              </a:cxn>
              <a:cxn ang="0">
                <a:pos x="connsiteX3" y="connsiteY3"/>
              </a:cxn>
            </a:cxnLst>
            <a:rect l="l" t="t" r="r" b="b"/>
            <a:pathLst>
              <a:path w="2190395" h="2071125">
                <a:moveTo>
                  <a:pt x="0" y="0"/>
                </a:moveTo>
                <a:lnTo>
                  <a:pt x="2190395" y="0"/>
                </a:lnTo>
                <a:lnTo>
                  <a:pt x="2190395" y="2071125"/>
                </a:lnTo>
                <a:lnTo>
                  <a:pt x="0" y="207112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2" name="Group 21">
            <a:extLst>
              <a:ext uri="{FF2B5EF4-FFF2-40B4-BE49-F238E27FC236}">
                <a16:creationId xmlns:a16="http://schemas.microsoft.com/office/drawing/2014/main" id="{F24051CF-8B4D-4D86-9226-139EB382CBB6}"/>
              </a:ext>
            </a:extLst>
          </p:cNvPr>
          <p:cNvGrpSpPr/>
          <p:nvPr/>
        </p:nvGrpSpPr>
        <p:grpSpPr>
          <a:xfrm>
            <a:off x="1680272" y="4242397"/>
            <a:ext cx="1697372" cy="1727910"/>
            <a:chOff x="5247313" y="2837129"/>
            <a:chExt cx="1697372" cy="1727910"/>
          </a:xfrm>
        </p:grpSpPr>
        <p:sp>
          <p:nvSpPr>
            <p:cNvPr id="23" name="AutoShape 9">
              <a:extLst>
                <a:ext uri="{FF2B5EF4-FFF2-40B4-BE49-F238E27FC236}">
                  <a16:creationId xmlns:a16="http://schemas.microsoft.com/office/drawing/2014/main" id="{F6DD8BFD-CAAF-4907-88A4-52287E492B79}"/>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24" name="Group 23">
              <a:extLst>
                <a:ext uri="{FF2B5EF4-FFF2-40B4-BE49-F238E27FC236}">
                  <a16:creationId xmlns:a16="http://schemas.microsoft.com/office/drawing/2014/main" id="{94380096-D57D-4A18-A53D-3E6303400A3B}"/>
                </a:ext>
              </a:extLst>
            </p:cNvPr>
            <p:cNvGrpSpPr/>
            <p:nvPr/>
          </p:nvGrpSpPr>
          <p:grpSpPr>
            <a:xfrm>
              <a:off x="5247313" y="3730689"/>
              <a:ext cx="1697372" cy="834350"/>
              <a:chOff x="2126253" y="3896702"/>
              <a:chExt cx="1697372" cy="834350"/>
            </a:xfrm>
          </p:grpSpPr>
          <p:sp>
            <p:nvSpPr>
              <p:cNvPr id="25" name="Rectangle 17">
                <a:extLst>
                  <a:ext uri="{FF2B5EF4-FFF2-40B4-BE49-F238E27FC236}">
                    <a16:creationId xmlns:a16="http://schemas.microsoft.com/office/drawing/2014/main" id="{F3AFE9F9-720D-4F01-B3F5-2E67E496E160}"/>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6" name="TextBox 25">
                <a:extLst>
                  <a:ext uri="{FF2B5EF4-FFF2-40B4-BE49-F238E27FC236}">
                    <a16:creationId xmlns:a16="http://schemas.microsoft.com/office/drawing/2014/main" id="{6E89B59D-21D9-4AB5-B313-799A8F95E2FC}"/>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28" name="Group 27">
            <a:extLst>
              <a:ext uri="{FF2B5EF4-FFF2-40B4-BE49-F238E27FC236}">
                <a16:creationId xmlns:a16="http://schemas.microsoft.com/office/drawing/2014/main" id="{234DB827-C34E-40F9-BE76-954DB9182965}"/>
              </a:ext>
            </a:extLst>
          </p:cNvPr>
          <p:cNvGrpSpPr/>
          <p:nvPr/>
        </p:nvGrpSpPr>
        <p:grpSpPr>
          <a:xfrm>
            <a:off x="4058299" y="2007430"/>
            <a:ext cx="1697372" cy="1704876"/>
            <a:chOff x="1823938" y="2860164"/>
            <a:chExt cx="1697372" cy="1704876"/>
          </a:xfrm>
        </p:grpSpPr>
        <p:grpSp>
          <p:nvGrpSpPr>
            <p:cNvPr id="29" name="Group 28">
              <a:extLst>
                <a:ext uri="{FF2B5EF4-FFF2-40B4-BE49-F238E27FC236}">
                  <a16:creationId xmlns:a16="http://schemas.microsoft.com/office/drawing/2014/main" id="{F556BB02-AF23-40C6-ACCF-FFD0E2A0F3AB}"/>
                </a:ext>
              </a:extLst>
            </p:cNvPr>
            <p:cNvGrpSpPr/>
            <p:nvPr/>
          </p:nvGrpSpPr>
          <p:grpSpPr>
            <a:xfrm>
              <a:off x="1823938" y="3730690"/>
              <a:ext cx="1697372" cy="834350"/>
              <a:chOff x="2126253" y="3896702"/>
              <a:chExt cx="1697372" cy="834350"/>
            </a:xfrm>
          </p:grpSpPr>
          <p:sp>
            <p:nvSpPr>
              <p:cNvPr id="31" name="Rectangle 17">
                <a:extLst>
                  <a:ext uri="{FF2B5EF4-FFF2-40B4-BE49-F238E27FC236}">
                    <a16:creationId xmlns:a16="http://schemas.microsoft.com/office/drawing/2014/main" id="{557345C0-818B-482A-AA72-AD70C1EEFC44}"/>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2" name="TextBox 31">
                <a:extLst>
                  <a:ext uri="{FF2B5EF4-FFF2-40B4-BE49-F238E27FC236}">
                    <a16:creationId xmlns:a16="http://schemas.microsoft.com/office/drawing/2014/main" id="{DA4262C2-A4A4-420F-8F9F-76E731E85B3D}"/>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sp>
          <p:nvSpPr>
            <p:cNvPr id="30" name="AutoShape 49">
              <a:extLst>
                <a:ext uri="{FF2B5EF4-FFF2-40B4-BE49-F238E27FC236}">
                  <a16:creationId xmlns:a16="http://schemas.microsoft.com/office/drawing/2014/main" id="{C0CBFDEC-0DDE-40DD-9FBA-3C681D22A9A9}"/>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grpSp>
        <p:nvGrpSpPr>
          <p:cNvPr id="33" name="Group 32">
            <a:extLst>
              <a:ext uri="{FF2B5EF4-FFF2-40B4-BE49-F238E27FC236}">
                <a16:creationId xmlns:a16="http://schemas.microsoft.com/office/drawing/2014/main" id="{28F52EA5-1772-4E46-9987-6F04A70C12D2}"/>
              </a:ext>
            </a:extLst>
          </p:cNvPr>
          <p:cNvGrpSpPr/>
          <p:nvPr/>
        </p:nvGrpSpPr>
        <p:grpSpPr>
          <a:xfrm>
            <a:off x="6436328" y="4242397"/>
            <a:ext cx="1697372" cy="1727910"/>
            <a:chOff x="5247313" y="2837129"/>
            <a:chExt cx="1697372" cy="1727910"/>
          </a:xfrm>
        </p:grpSpPr>
        <p:sp>
          <p:nvSpPr>
            <p:cNvPr id="34" name="AutoShape 9">
              <a:extLst>
                <a:ext uri="{FF2B5EF4-FFF2-40B4-BE49-F238E27FC236}">
                  <a16:creationId xmlns:a16="http://schemas.microsoft.com/office/drawing/2014/main" id="{B5E606F4-093B-43E8-83AC-C1794A823AAE}"/>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35" name="Group 34">
              <a:extLst>
                <a:ext uri="{FF2B5EF4-FFF2-40B4-BE49-F238E27FC236}">
                  <a16:creationId xmlns:a16="http://schemas.microsoft.com/office/drawing/2014/main" id="{60917228-50CF-419D-B526-BA3547BC7362}"/>
                </a:ext>
              </a:extLst>
            </p:cNvPr>
            <p:cNvGrpSpPr/>
            <p:nvPr/>
          </p:nvGrpSpPr>
          <p:grpSpPr>
            <a:xfrm>
              <a:off x="5247313" y="3730689"/>
              <a:ext cx="1697372" cy="834350"/>
              <a:chOff x="2126253" y="3896702"/>
              <a:chExt cx="1697372" cy="834350"/>
            </a:xfrm>
          </p:grpSpPr>
          <p:sp>
            <p:nvSpPr>
              <p:cNvPr id="36" name="Rectangle 17">
                <a:extLst>
                  <a:ext uri="{FF2B5EF4-FFF2-40B4-BE49-F238E27FC236}">
                    <a16:creationId xmlns:a16="http://schemas.microsoft.com/office/drawing/2014/main" id="{D8E4D7BB-0B4E-436D-B919-D34D97B9F8F2}"/>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7" name="TextBox 36">
                <a:extLst>
                  <a:ext uri="{FF2B5EF4-FFF2-40B4-BE49-F238E27FC236}">
                    <a16:creationId xmlns:a16="http://schemas.microsoft.com/office/drawing/2014/main" id="{3874EC9A-28EE-47CB-8F66-4000791DBB6F}"/>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38" name="Group 37">
            <a:extLst>
              <a:ext uri="{FF2B5EF4-FFF2-40B4-BE49-F238E27FC236}">
                <a16:creationId xmlns:a16="http://schemas.microsoft.com/office/drawing/2014/main" id="{2C3E9D1C-978C-4911-8CA7-51AA1A13385F}"/>
              </a:ext>
            </a:extLst>
          </p:cNvPr>
          <p:cNvGrpSpPr/>
          <p:nvPr/>
        </p:nvGrpSpPr>
        <p:grpSpPr>
          <a:xfrm>
            <a:off x="8814356" y="2007431"/>
            <a:ext cx="1697372" cy="1704876"/>
            <a:chOff x="1823938" y="2860164"/>
            <a:chExt cx="1697372" cy="1704876"/>
          </a:xfrm>
        </p:grpSpPr>
        <p:grpSp>
          <p:nvGrpSpPr>
            <p:cNvPr id="39" name="Group 38">
              <a:extLst>
                <a:ext uri="{FF2B5EF4-FFF2-40B4-BE49-F238E27FC236}">
                  <a16:creationId xmlns:a16="http://schemas.microsoft.com/office/drawing/2014/main" id="{907A47D4-0CA6-4E7E-AD9D-3D1E1A6D03BE}"/>
                </a:ext>
              </a:extLst>
            </p:cNvPr>
            <p:cNvGrpSpPr/>
            <p:nvPr/>
          </p:nvGrpSpPr>
          <p:grpSpPr>
            <a:xfrm>
              <a:off x="1823938" y="3730690"/>
              <a:ext cx="1697372" cy="834350"/>
              <a:chOff x="2126253" y="3896702"/>
              <a:chExt cx="1697372" cy="834350"/>
            </a:xfrm>
          </p:grpSpPr>
          <p:sp>
            <p:nvSpPr>
              <p:cNvPr id="41" name="Rectangle 17">
                <a:extLst>
                  <a:ext uri="{FF2B5EF4-FFF2-40B4-BE49-F238E27FC236}">
                    <a16:creationId xmlns:a16="http://schemas.microsoft.com/office/drawing/2014/main" id="{71E51435-1373-465B-922D-1F61C2ED7CC2}"/>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2" name="TextBox 41">
                <a:extLst>
                  <a:ext uri="{FF2B5EF4-FFF2-40B4-BE49-F238E27FC236}">
                    <a16:creationId xmlns:a16="http://schemas.microsoft.com/office/drawing/2014/main" id="{8EF2D8B9-C799-4ABA-8681-5662BF6A5276}"/>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sp>
          <p:nvSpPr>
            <p:cNvPr id="40" name="AutoShape 49">
              <a:extLst>
                <a:ext uri="{FF2B5EF4-FFF2-40B4-BE49-F238E27FC236}">
                  <a16:creationId xmlns:a16="http://schemas.microsoft.com/office/drawing/2014/main" id="{A46E4CA2-CB0D-41C4-8F8C-88F540EEB41F}"/>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bg1"/>
            </a:solidFill>
            <a:ln>
              <a:noFill/>
            </a:ln>
          </p:spPr>
          <p:txBody>
            <a:bodyPr lIns="0" tIns="0" rIns="0" bIns="0"/>
            <a:lstStyle/>
            <a:p>
              <a:endParaRPr lang="en-US" dirty="0"/>
            </a:p>
          </p:txBody>
        </p:sp>
      </p:grpSp>
      <p:sp>
        <p:nvSpPr>
          <p:cNvPr id="5" name="Picture Placeholder 4">
            <a:extLst>
              <a:ext uri="{FF2B5EF4-FFF2-40B4-BE49-F238E27FC236}">
                <a16:creationId xmlns:a16="http://schemas.microsoft.com/office/drawing/2014/main" id="{A00B3FC1-41EA-4A18-84D3-23A833151061}"/>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EF9EF1A8-B38E-4604-B054-3D81F488C7A4}"/>
              </a:ext>
            </a:extLst>
          </p:cNvPr>
          <p:cNvSpPr>
            <a:spLocks noGrp="1"/>
          </p:cNvSpPr>
          <p:nvPr>
            <p:ph type="pic" sz="quarter" idx="158"/>
          </p:nvPr>
        </p:nvSpPr>
        <p:spPr/>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12" name="TextBox 11">
            <a:extLst>
              <a:ext uri="{FF2B5EF4-FFF2-40B4-BE49-F238E27FC236}">
                <a16:creationId xmlns:a16="http://schemas.microsoft.com/office/drawing/2014/main" id="{B033D766-D59A-41A9-8949-DF41C75E46F4}"/>
              </a:ext>
            </a:extLst>
          </p:cNvPr>
          <p:cNvSpPr txBox="1"/>
          <p:nvPr/>
        </p:nvSpPr>
        <p:spPr>
          <a:xfrm>
            <a:off x="1010563" y="4677449"/>
            <a:ext cx="1865722" cy="348813"/>
          </a:xfrm>
          <a:prstGeom prst="rect">
            <a:avLst/>
          </a:prstGeom>
          <a:noFill/>
        </p:spPr>
        <p:txBody>
          <a:bodyPr wrap="square" rtlCol="0">
            <a:spAutoFit/>
          </a:bodyPr>
          <a:lstStyle/>
          <a:p>
            <a:pPr algn="ctr">
              <a:lnSpc>
                <a:spcPts val="2000"/>
              </a:lnSpc>
            </a:pPr>
            <a:r>
              <a:rPr lang="en-US" sz="2000" b="1" dirty="0">
                <a:solidFill>
                  <a:schemeClr val="accent2"/>
                </a:solidFill>
                <a:latin typeface="Lato" panose="020F0502020204030203" pitchFamily="34" charset="0"/>
                <a:ea typeface="Lato" panose="020F0502020204030203" pitchFamily="34" charset="0"/>
                <a:cs typeface="Lato" panose="020F0502020204030203" pitchFamily="34" charset="0"/>
              </a:rPr>
              <a:t>David </a:t>
            </a:r>
            <a:r>
              <a:rPr lang="en-US" sz="2000" b="1" dirty="0" err="1">
                <a:solidFill>
                  <a:schemeClr val="accent2"/>
                </a:solidFill>
                <a:latin typeface="Lato" panose="020F0502020204030203" pitchFamily="34" charset="0"/>
                <a:ea typeface="Lato" panose="020F0502020204030203" pitchFamily="34" charset="0"/>
                <a:cs typeface="Lato" panose="020F0502020204030203" pitchFamily="34" charset="0"/>
              </a:rPr>
              <a:t>Jame</a:t>
            </a:r>
            <a:endParaRPr lang="en-US" sz="2000" b="1" dirty="0">
              <a:solidFill>
                <a:schemeClr val="accent2"/>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7">
            <a:extLst>
              <a:ext uri="{FF2B5EF4-FFF2-40B4-BE49-F238E27FC236}">
                <a16:creationId xmlns:a16="http://schemas.microsoft.com/office/drawing/2014/main" id="{BAB40B39-2DC4-45EE-9652-449D1D909BC9}"/>
              </a:ext>
            </a:extLst>
          </p:cNvPr>
          <p:cNvSpPr>
            <a:spLocks/>
          </p:cNvSpPr>
          <p:nvPr/>
        </p:nvSpPr>
        <p:spPr bwMode="auto">
          <a:xfrm>
            <a:off x="1094738" y="512471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19" name="Oval 18">
            <a:extLst>
              <a:ext uri="{FF2B5EF4-FFF2-40B4-BE49-F238E27FC236}">
                <a16:creationId xmlns:a16="http://schemas.microsoft.com/office/drawing/2014/main" id="{8AD5FD3D-A760-4B15-BF85-9BB8E8DA125B}"/>
              </a:ext>
            </a:extLst>
          </p:cNvPr>
          <p:cNvSpPr/>
          <p:nvPr/>
        </p:nvSpPr>
        <p:spPr>
          <a:xfrm>
            <a:off x="1540465" y="5875222"/>
            <a:ext cx="257083" cy="257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AutoShape 1">
            <a:extLst>
              <a:ext uri="{FF2B5EF4-FFF2-40B4-BE49-F238E27FC236}">
                <a16:creationId xmlns:a16="http://schemas.microsoft.com/office/drawing/2014/main" id="{FBF6F2E6-62DB-42E3-B14C-12840ECC3A35}"/>
              </a:ext>
            </a:extLst>
          </p:cNvPr>
          <p:cNvSpPr>
            <a:spLocks/>
          </p:cNvSpPr>
          <p:nvPr/>
        </p:nvSpPr>
        <p:spPr bwMode="auto">
          <a:xfrm>
            <a:off x="1602561" y="594976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22" name="Oval 21">
            <a:extLst>
              <a:ext uri="{FF2B5EF4-FFF2-40B4-BE49-F238E27FC236}">
                <a16:creationId xmlns:a16="http://schemas.microsoft.com/office/drawing/2014/main" id="{1CCB1472-C70E-4959-92C2-BBD7D07CB6BA}"/>
              </a:ext>
            </a:extLst>
          </p:cNvPr>
          <p:cNvSpPr/>
          <p:nvPr/>
        </p:nvSpPr>
        <p:spPr>
          <a:xfrm>
            <a:off x="1814882" y="5875222"/>
            <a:ext cx="257083" cy="25708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AutoShape 21">
            <a:extLst>
              <a:ext uri="{FF2B5EF4-FFF2-40B4-BE49-F238E27FC236}">
                <a16:creationId xmlns:a16="http://schemas.microsoft.com/office/drawing/2014/main" id="{88D4D002-A25D-4A61-A77D-3DB92F1D6BF0}"/>
              </a:ext>
            </a:extLst>
          </p:cNvPr>
          <p:cNvSpPr>
            <a:spLocks/>
          </p:cNvSpPr>
          <p:nvPr/>
        </p:nvSpPr>
        <p:spPr bwMode="auto">
          <a:xfrm>
            <a:off x="1894564" y="595490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24" name="Oval 23">
            <a:extLst>
              <a:ext uri="{FF2B5EF4-FFF2-40B4-BE49-F238E27FC236}">
                <a16:creationId xmlns:a16="http://schemas.microsoft.com/office/drawing/2014/main" id="{FBE063C6-F296-4DE5-855A-222F56FE5606}"/>
              </a:ext>
            </a:extLst>
          </p:cNvPr>
          <p:cNvSpPr/>
          <p:nvPr/>
        </p:nvSpPr>
        <p:spPr>
          <a:xfrm>
            <a:off x="2089300" y="5875221"/>
            <a:ext cx="257083" cy="257083"/>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5" name="AutoShape 18">
            <a:extLst>
              <a:ext uri="{FF2B5EF4-FFF2-40B4-BE49-F238E27FC236}">
                <a16:creationId xmlns:a16="http://schemas.microsoft.com/office/drawing/2014/main" id="{544F7D45-5C26-4CAD-9A78-AF76E396568A}"/>
              </a:ext>
            </a:extLst>
          </p:cNvPr>
          <p:cNvSpPr>
            <a:spLocks/>
          </p:cNvSpPr>
          <p:nvPr/>
        </p:nvSpPr>
        <p:spPr bwMode="auto">
          <a:xfrm>
            <a:off x="2145091" y="595728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sp>
        <p:nvSpPr>
          <p:cNvPr id="14" name="TextBox 13">
            <a:extLst>
              <a:ext uri="{FF2B5EF4-FFF2-40B4-BE49-F238E27FC236}">
                <a16:creationId xmlns:a16="http://schemas.microsoft.com/office/drawing/2014/main" id="{9496D054-AE49-4307-8640-E969F7CFA13F}"/>
              </a:ext>
            </a:extLst>
          </p:cNvPr>
          <p:cNvSpPr txBox="1"/>
          <p:nvPr/>
        </p:nvSpPr>
        <p:spPr>
          <a:xfrm>
            <a:off x="5138510" y="4677449"/>
            <a:ext cx="1865722" cy="348813"/>
          </a:xfrm>
          <a:prstGeom prst="rect">
            <a:avLst/>
          </a:prstGeom>
          <a:noFill/>
        </p:spPr>
        <p:txBody>
          <a:bodyPr wrap="square" rtlCol="0">
            <a:spAutoFit/>
          </a:bodyPr>
          <a:lstStyle/>
          <a:p>
            <a:pPr algn="ctr">
              <a:lnSpc>
                <a:spcPts val="2000"/>
              </a:lnSpc>
            </a:pPr>
            <a:r>
              <a:rPr lang="en-US" sz="2000" b="1" dirty="0" err="1">
                <a:solidFill>
                  <a:schemeClr val="accent3"/>
                </a:solidFill>
                <a:latin typeface="Lato" panose="020F0502020204030203" pitchFamily="34" charset="0"/>
                <a:ea typeface="Lato" panose="020F0502020204030203" pitchFamily="34" charset="0"/>
                <a:cs typeface="Lato" panose="020F0502020204030203" pitchFamily="34" charset="0"/>
              </a:rPr>
              <a:t>Selela</a:t>
            </a:r>
            <a:r>
              <a:rPr lang="en-US" sz="2000" b="1" dirty="0">
                <a:solidFill>
                  <a:schemeClr val="accent3"/>
                </a:solidFill>
                <a:latin typeface="Lato" panose="020F0502020204030203" pitchFamily="34" charset="0"/>
                <a:ea typeface="Lato" panose="020F0502020204030203" pitchFamily="34" charset="0"/>
                <a:cs typeface="Lato" panose="020F0502020204030203" pitchFamily="34" charset="0"/>
              </a:rPr>
              <a:t> Gomez</a:t>
            </a:r>
          </a:p>
        </p:txBody>
      </p:sp>
      <p:sp>
        <p:nvSpPr>
          <p:cNvPr id="15" name="Rectangle 17">
            <a:extLst>
              <a:ext uri="{FF2B5EF4-FFF2-40B4-BE49-F238E27FC236}">
                <a16:creationId xmlns:a16="http://schemas.microsoft.com/office/drawing/2014/main" id="{44F0D6A2-5E1C-4041-939E-DB96F9C6F1C8}"/>
              </a:ext>
            </a:extLst>
          </p:cNvPr>
          <p:cNvSpPr>
            <a:spLocks/>
          </p:cNvSpPr>
          <p:nvPr/>
        </p:nvSpPr>
        <p:spPr bwMode="auto">
          <a:xfrm>
            <a:off x="5222685" y="5124716"/>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6" name="Oval 25">
            <a:extLst>
              <a:ext uri="{FF2B5EF4-FFF2-40B4-BE49-F238E27FC236}">
                <a16:creationId xmlns:a16="http://schemas.microsoft.com/office/drawing/2014/main" id="{7DD855C0-3821-46B2-9017-612B86405EBD}"/>
              </a:ext>
            </a:extLst>
          </p:cNvPr>
          <p:cNvSpPr/>
          <p:nvPr/>
        </p:nvSpPr>
        <p:spPr>
          <a:xfrm>
            <a:off x="5668412" y="5875222"/>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AutoShape 1">
            <a:extLst>
              <a:ext uri="{FF2B5EF4-FFF2-40B4-BE49-F238E27FC236}">
                <a16:creationId xmlns:a16="http://schemas.microsoft.com/office/drawing/2014/main" id="{AED79ACF-53E5-4CA8-9589-0B76D7959D9C}"/>
              </a:ext>
            </a:extLst>
          </p:cNvPr>
          <p:cNvSpPr>
            <a:spLocks/>
          </p:cNvSpPr>
          <p:nvPr/>
        </p:nvSpPr>
        <p:spPr bwMode="auto">
          <a:xfrm>
            <a:off x="5730508" y="594976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28" name="Oval 27">
            <a:extLst>
              <a:ext uri="{FF2B5EF4-FFF2-40B4-BE49-F238E27FC236}">
                <a16:creationId xmlns:a16="http://schemas.microsoft.com/office/drawing/2014/main" id="{EBD7E9FB-76D2-4400-A851-A5B5A69F8437}"/>
              </a:ext>
            </a:extLst>
          </p:cNvPr>
          <p:cNvSpPr/>
          <p:nvPr/>
        </p:nvSpPr>
        <p:spPr>
          <a:xfrm>
            <a:off x="5942829" y="5875222"/>
            <a:ext cx="257083" cy="25708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AutoShape 21">
            <a:extLst>
              <a:ext uri="{FF2B5EF4-FFF2-40B4-BE49-F238E27FC236}">
                <a16:creationId xmlns:a16="http://schemas.microsoft.com/office/drawing/2014/main" id="{67038436-97E4-4666-AA0D-566074041087}"/>
              </a:ext>
            </a:extLst>
          </p:cNvPr>
          <p:cNvSpPr>
            <a:spLocks/>
          </p:cNvSpPr>
          <p:nvPr/>
        </p:nvSpPr>
        <p:spPr bwMode="auto">
          <a:xfrm>
            <a:off x="6022511" y="595490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30" name="Oval 29">
            <a:extLst>
              <a:ext uri="{FF2B5EF4-FFF2-40B4-BE49-F238E27FC236}">
                <a16:creationId xmlns:a16="http://schemas.microsoft.com/office/drawing/2014/main" id="{FDDAC5D4-F9F9-4565-A720-ED27A0FE22D7}"/>
              </a:ext>
            </a:extLst>
          </p:cNvPr>
          <p:cNvSpPr/>
          <p:nvPr/>
        </p:nvSpPr>
        <p:spPr>
          <a:xfrm>
            <a:off x="6217247" y="5875221"/>
            <a:ext cx="257083" cy="257083"/>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1" name="AutoShape 18">
            <a:extLst>
              <a:ext uri="{FF2B5EF4-FFF2-40B4-BE49-F238E27FC236}">
                <a16:creationId xmlns:a16="http://schemas.microsoft.com/office/drawing/2014/main" id="{90894E74-3FDF-4E0C-AF47-CB633F6DFA82}"/>
              </a:ext>
            </a:extLst>
          </p:cNvPr>
          <p:cNvSpPr>
            <a:spLocks/>
          </p:cNvSpPr>
          <p:nvPr/>
        </p:nvSpPr>
        <p:spPr bwMode="auto">
          <a:xfrm>
            <a:off x="6273038" y="595728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nvGrpSpPr>
          <p:cNvPr id="39" name="Group 38">
            <a:extLst>
              <a:ext uri="{FF2B5EF4-FFF2-40B4-BE49-F238E27FC236}">
                <a16:creationId xmlns:a16="http://schemas.microsoft.com/office/drawing/2014/main" id="{8924F074-4AED-4FAE-A0D3-A3C6CED2EA75}"/>
              </a:ext>
            </a:extLst>
          </p:cNvPr>
          <p:cNvGrpSpPr/>
          <p:nvPr/>
        </p:nvGrpSpPr>
        <p:grpSpPr>
          <a:xfrm>
            <a:off x="9067998" y="4677449"/>
            <a:ext cx="1865722" cy="1454856"/>
            <a:chOff x="6033684" y="4851621"/>
            <a:chExt cx="1865722" cy="1454856"/>
          </a:xfrm>
        </p:grpSpPr>
        <p:sp>
          <p:nvSpPr>
            <p:cNvPr id="16" name="TextBox 15">
              <a:extLst>
                <a:ext uri="{FF2B5EF4-FFF2-40B4-BE49-F238E27FC236}">
                  <a16:creationId xmlns:a16="http://schemas.microsoft.com/office/drawing/2014/main" id="{54723928-9516-45EE-9951-AB8EC5F27183}"/>
                </a:ext>
              </a:extLst>
            </p:cNvPr>
            <p:cNvSpPr txBox="1"/>
            <p:nvPr/>
          </p:nvSpPr>
          <p:spPr>
            <a:xfrm>
              <a:off x="6033684" y="4851621"/>
              <a:ext cx="1865722" cy="348813"/>
            </a:xfrm>
            <a:prstGeom prst="rect">
              <a:avLst/>
            </a:prstGeom>
            <a:noFill/>
          </p:spPr>
          <p:txBody>
            <a:bodyPr wrap="square" rtlCol="0">
              <a:spAutoFit/>
            </a:bodyPr>
            <a:lstStyle/>
            <a:p>
              <a:pPr algn="ctr">
                <a:lnSpc>
                  <a:spcPts val="2000"/>
                </a:lnSpc>
              </a:pPr>
              <a:r>
                <a:rPr lang="en-US" sz="2000" b="1" dirty="0">
                  <a:solidFill>
                    <a:schemeClr val="accent4"/>
                  </a:solidFill>
                  <a:latin typeface="Lato" panose="020F0502020204030203" pitchFamily="34" charset="0"/>
                  <a:ea typeface="Lato" panose="020F0502020204030203" pitchFamily="34" charset="0"/>
                  <a:cs typeface="Lato" panose="020F0502020204030203" pitchFamily="34" charset="0"/>
                </a:rPr>
                <a:t>David </a:t>
              </a:r>
              <a:r>
                <a:rPr lang="en-US" sz="2000" b="1" dirty="0" err="1">
                  <a:solidFill>
                    <a:schemeClr val="accent4"/>
                  </a:solidFill>
                  <a:latin typeface="Lato" panose="020F0502020204030203" pitchFamily="34" charset="0"/>
                  <a:ea typeface="Lato" panose="020F0502020204030203" pitchFamily="34" charset="0"/>
                  <a:cs typeface="Lato" panose="020F0502020204030203" pitchFamily="34" charset="0"/>
                </a:rPr>
                <a:t>Jame</a:t>
              </a:r>
              <a:endParaRPr lang="en-US" sz="2000" b="1" dirty="0">
                <a:solidFill>
                  <a:schemeClr val="accent4"/>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7">
              <a:extLst>
                <a:ext uri="{FF2B5EF4-FFF2-40B4-BE49-F238E27FC236}">
                  <a16:creationId xmlns:a16="http://schemas.microsoft.com/office/drawing/2014/main" id="{EE54D3C3-873C-48EB-8091-EC078A3B1DB7}"/>
                </a:ext>
              </a:extLst>
            </p:cNvPr>
            <p:cNvSpPr>
              <a:spLocks/>
            </p:cNvSpPr>
            <p:nvPr/>
          </p:nvSpPr>
          <p:spPr bwMode="auto">
            <a:xfrm>
              <a:off x="6117859" y="529888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2" name="Oval 31">
              <a:extLst>
                <a:ext uri="{FF2B5EF4-FFF2-40B4-BE49-F238E27FC236}">
                  <a16:creationId xmlns:a16="http://schemas.microsoft.com/office/drawing/2014/main" id="{683E8CE4-D6C2-46E1-84D7-B630E730A491}"/>
                </a:ext>
              </a:extLst>
            </p:cNvPr>
            <p:cNvSpPr/>
            <p:nvPr/>
          </p:nvSpPr>
          <p:spPr>
            <a:xfrm>
              <a:off x="6563586" y="6049394"/>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AutoShape 1">
              <a:extLst>
                <a:ext uri="{FF2B5EF4-FFF2-40B4-BE49-F238E27FC236}">
                  <a16:creationId xmlns:a16="http://schemas.microsoft.com/office/drawing/2014/main" id="{142CCA6B-A939-400D-9C5B-C94D08EDBFDB}"/>
                </a:ext>
              </a:extLst>
            </p:cNvPr>
            <p:cNvSpPr>
              <a:spLocks/>
            </p:cNvSpPr>
            <p:nvPr/>
          </p:nvSpPr>
          <p:spPr bwMode="auto">
            <a:xfrm>
              <a:off x="6625682" y="6123935"/>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34" name="Oval 33">
              <a:extLst>
                <a:ext uri="{FF2B5EF4-FFF2-40B4-BE49-F238E27FC236}">
                  <a16:creationId xmlns:a16="http://schemas.microsoft.com/office/drawing/2014/main" id="{E8EAA6B2-A7D3-4985-9D27-45F93267A148}"/>
                </a:ext>
              </a:extLst>
            </p:cNvPr>
            <p:cNvSpPr/>
            <p:nvPr/>
          </p:nvSpPr>
          <p:spPr>
            <a:xfrm>
              <a:off x="6838003" y="6049394"/>
              <a:ext cx="257083" cy="25708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AutoShape 21">
              <a:extLst>
                <a:ext uri="{FF2B5EF4-FFF2-40B4-BE49-F238E27FC236}">
                  <a16:creationId xmlns:a16="http://schemas.microsoft.com/office/drawing/2014/main" id="{9783F6E5-0B7C-4817-8493-2CE467C1D6FF}"/>
                </a:ext>
              </a:extLst>
            </p:cNvPr>
            <p:cNvSpPr>
              <a:spLocks/>
            </p:cNvSpPr>
            <p:nvPr/>
          </p:nvSpPr>
          <p:spPr bwMode="auto">
            <a:xfrm>
              <a:off x="6917685" y="6129077"/>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36" name="Oval 35">
              <a:extLst>
                <a:ext uri="{FF2B5EF4-FFF2-40B4-BE49-F238E27FC236}">
                  <a16:creationId xmlns:a16="http://schemas.microsoft.com/office/drawing/2014/main" id="{D5D7F0C0-6ACD-4A7E-BAE8-9124D40921FF}"/>
                </a:ext>
              </a:extLst>
            </p:cNvPr>
            <p:cNvSpPr/>
            <p:nvPr/>
          </p:nvSpPr>
          <p:spPr>
            <a:xfrm>
              <a:off x="7112421" y="6049393"/>
              <a:ext cx="257083" cy="257083"/>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7" name="AutoShape 18">
              <a:extLst>
                <a:ext uri="{FF2B5EF4-FFF2-40B4-BE49-F238E27FC236}">
                  <a16:creationId xmlns:a16="http://schemas.microsoft.com/office/drawing/2014/main" id="{D2133015-566F-4BE5-B7E8-899BD3C685B5}"/>
                </a:ext>
              </a:extLst>
            </p:cNvPr>
            <p:cNvSpPr>
              <a:spLocks/>
            </p:cNvSpPr>
            <p:nvPr/>
          </p:nvSpPr>
          <p:spPr bwMode="auto">
            <a:xfrm>
              <a:off x="7168212" y="6131461"/>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3" name="Picture Placeholder 2">
            <a:extLst>
              <a:ext uri="{FF2B5EF4-FFF2-40B4-BE49-F238E27FC236}">
                <a16:creationId xmlns:a16="http://schemas.microsoft.com/office/drawing/2014/main" id="{6DD68B76-F364-45ED-89D0-AEAF427D06D6}"/>
              </a:ext>
            </a:extLst>
          </p:cNvPr>
          <p:cNvSpPr>
            <a:spLocks noGrp="1"/>
          </p:cNvSpPr>
          <p:nvPr>
            <p:ph type="pic" sz="quarter" idx="158"/>
          </p:nvPr>
        </p:nvSpPr>
        <p:spPr/>
      </p:sp>
      <p:sp>
        <p:nvSpPr>
          <p:cNvPr id="5" name="Picture Placeholder 4">
            <a:extLst>
              <a:ext uri="{FF2B5EF4-FFF2-40B4-BE49-F238E27FC236}">
                <a16:creationId xmlns:a16="http://schemas.microsoft.com/office/drawing/2014/main" id="{079EF781-3BB5-4360-8A4A-C68BFBF9256F}"/>
              </a:ext>
            </a:extLst>
          </p:cNvPr>
          <p:cNvSpPr>
            <a:spLocks noGrp="1"/>
          </p:cNvSpPr>
          <p:nvPr>
            <p:ph type="pic" sz="quarter" idx="159"/>
          </p:nvPr>
        </p:nvSpPr>
        <p:spPr/>
      </p:sp>
      <p:sp>
        <p:nvSpPr>
          <p:cNvPr id="7" name="Picture Placeholder 6">
            <a:extLst>
              <a:ext uri="{FF2B5EF4-FFF2-40B4-BE49-F238E27FC236}">
                <a16:creationId xmlns:a16="http://schemas.microsoft.com/office/drawing/2014/main" id="{AD11D5EC-0A56-4026-82B5-5109905781D7}"/>
              </a:ext>
            </a:extLst>
          </p:cNvPr>
          <p:cNvSpPr>
            <a:spLocks noGrp="1"/>
          </p:cNvSpPr>
          <p:nvPr>
            <p:ph type="pic" sz="quarter" idx="160"/>
          </p:nvPr>
        </p:nvSpPr>
        <p:spPr/>
      </p:sp>
    </p:spTree>
    <p:extLst>
      <p:ext uri="{BB962C8B-B14F-4D97-AF65-F5344CB8AC3E}">
        <p14:creationId xmlns:p14="http://schemas.microsoft.com/office/powerpoint/2010/main" val="244919308"/>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16208</TotalTime>
  <Words>1107</Words>
  <Application>Microsoft Office PowerPoint</Application>
  <PresentationFormat>Widescreen</PresentationFormat>
  <Paragraphs>234</Paragraphs>
  <Slides>25</Slides>
  <Notes>24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Aller</vt:lpstr>
      <vt:lpstr>Arial</vt:lpstr>
      <vt:lpstr>Calibri</vt:lpstr>
      <vt:lpstr>Lato</vt:lpstr>
      <vt:lpstr>Montserrat</vt:lpstr>
      <vt:lpstr>Montserrat-Regular</vt:lpstr>
      <vt:lpstr>Open Sans</vt:lpstr>
      <vt:lpstr>Open Sans Extrabold</vt:lpstr>
      <vt:lpstr>Roboto</vt:lpstr>
      <vt:lpstr>Office Theme</vt:lpstr>
      <vt:lpstr>PowerPoint Presentation</vt:lpstr>
      <vt:lpstr>PowerPoint Presentation</vt:lpstr>
      <vt:lpstr>PowerPoint Presentation</vt:lpstr>
      <vt:lpstr>PowerPoint Presentation</vt:lpstr>
      <vt:lpstr>About us</vt:lpstr>
      <vt:lpstr>Our Services</vt:lpstr>
      <vt:lpstr>Our Services</vt:lpstr>
      <vt:lpstr>Our Services</vt:lpstr>
      <vt:lpstr>Our Team</vt:lpstr>
      <vt:lpstr>Our Team</vt:lpstr>
      <vt:lpstr>Our Portfolilo</vt:lpstr>
      <vt:lpstr>Our Portfolio</vt:lpstr>
      <vt:lpstr>Our Portfolilo</vt:lpstr>
      <vt:lpstr>Our Timeline</vt:lpstr>
      <vt:lpstr>Our Timeline</vt:lpstr>
      <vt:lpstr>Our Timeline</vt:lpstr>
      <vt:lpstr>Our Information</vt:lpstr>
      <vt:lpstr>Our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2562</cp:revision>
  <dcterms:created xsi:type="dcterms:W3CDTF">2017-07-18T09:08:44Z</dcterms:created>
  <dcterms:modified xsi:type="dcterms:W3CDTF">2018-01-20T16:36:31Z</dcterms:modified>
</cp:coreProperties>
</file>