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5" r:id="rId4"/>
    <p:sldMasterId id="214748367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
      <p:font typeface="Montserrat Thin"/>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Thin-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37" Type="http://schemas.openxmlformats.org/officeDocument/2006/relationships/font" Target="fonts/MontserratThin-regular.fntdata"/><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39" Type="http://schemas.openxmlformats.org/officeDocument/2006/relationships/font" Target="fonts/MontserratThin-italic.fntdata"/><Relationship Id="rId16" Type="http://schemas.openxmlformats.org/officeDocument/2006/relationships/slide" Target="slides/slide10.xml"/><Relationship Id="rId38" Type="http://schemas.openxmlformats.org/officeDocument/2006/relationships/font" Target="fonts/MontserratThin-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653786083e_2_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g653786083e_2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653786083e_2_2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g653786083e_2_2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653786083e_2_23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653786083e_2_2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653786083e_2_24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g653786083e_2_2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5" name="Shape 345"/>
        <p:cNvGrpSpPr/>
        <p:nvPr/>
      </p:nvGrpSpPr>
      <p:grpSpPr>
        <a:xfrm>
          <a:off x="0" y="0"/>
          <a:ext cx="0" cy="0"/>
          <a:chOff x="0" y="0"/>
          <a:chExt cx="0" cy="0"/>
        </a:xfrm>
      </p:grpSpPr>
      <p:sp>
        <p:nvSpPr>
          <p:cNvPr id="346" name="Google Shape;346;g653786083e_2_2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g653786083e_2_2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g653786083e_2_2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g653786083e_2_2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1" name="Shape 381"/>
        <p:cNvGrpSpPr/>
        <p:nvPr/>
      </p:nvGrpSpPr>
      <p:grpSpPr>
        <a:xfrm>
          <a:off x="0" y="0"/>
          <a:ext cx="0" cy="0"/>
          <a:chOff x="0" y="0"/>
          <a:chExt cx="0" cy="0"/>
        </a:xfrm>
      </p:grpSpPr>
      <p:sp>
        <p:nvSpPr>
          <p:cNvPr id="382" name="Google Shape;382;g653786083e_2_31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g653786083e_2_3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g653786083e_2_3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653786083e_2_3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g653786083e_2_3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g653786083e_2_3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2" name="Shape 442"/>
        <p:cNvGrpSpPr/>
        <p:nvPr/>
      </p:nvGrpSpPr>
      <p:grpSpPr>
        <a:xfrm>
          <a:off x="0" y="0"/>
          <a:ext cx="0" cy="0"/>
          <a:chOff x="0" y="0"/>
          <a:chExt cx="0" cy="0"/>
        </a:xfrm>
      </p:grpSpPr>
      <p:sp>
        <p:nvSpPr>
          <p:cNvPr id="443" name="Google Shape;443;g653786083e_2_37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g653786083e_2_3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0" name="Shape 460"/>
        <p:cNvGrpSpPr/>
        <p:nvPr/>
      </p:nvGrpSpPr>
      <p:grpSpPr>
        <a:xfrm>
          <a:off x="0" y="0"/>
          <a:ext cx="0" cy="0"/>
          <a:chOff x="0" y="0"/>
          <a:chExt cx="0" cy="0"/>
        </a:xfrm>
      </p:grpSpPr>
      <p:sp>
        <p:nvSpPr>
          <p:cNvPr id="461" name="Google Shape;461;g653786083e_2_3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g653786083e_2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g653786083e_2_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g653786083e_2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Google Shape;480;g653786083e_2_41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653786083e_2_4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3" name="Shape 493"/>
        <p:cNvGrpSpPr/>
        <p:nvPr/>
      </p:nvGrpSpPr>
      <p:grpSpPr>
        <a:xfrm>
          <a:off x="0" y="0"/>
          <a:ext cx="0" cy="0"/>
          <a:chOff x="0" y="0"/>
          <a:chExt cx="0" cy="0"/>
        </a:xfrm>
      </p:grpSpPr>
      <p:sp>
        <p:nvSpPr>
          <p:cNvPr id="494" name="Google Shape;494;g653786083e_2_4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g653786083e_2_4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3" name="Shape 503"/>
        <p:cNvGrpSpPr/>
        <p:nvPr/>
      </p:nvGrpSpPr>
      <p:grpSpPr>
        <a:xfrm>
          <a:off x="0" y="0"/>
          <a:ext cx="0" cy="0"/>
          <a:chOff x="0" y="0"/>
          <a:chExt cx="0" cy="0"/>
        </a:xfrm>
      </p:grpSpPr>
      <p:sp>
        <p:nvSpPr>
          <p:cNvPr id="504" name="Google Shape;504;g653786083e_2_4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g653786083e_2_4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653786083e_2_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653786083e_2_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653786083e_2_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g653786083e_2_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653786083e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g653786083e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g653786083e_2_12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g653786083e_2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7" name="Shape 207"/>
        <p:cNvGrpSpPr/>
        <p:nvPr/>
      </p:nvGrpSpPr>
      <p:grpSpPr>
        <a:xfrm>
          <a:off x="0" y="0"/>
          <a:ext cx="0" cy="0"/>
          <a:chOff x="0" y="0"/>
          <a:chExt cx="0" cy="0"/>
        </a:xfrm>
      </p:grpSpPr>
      <p:sp>
        <p:nvSpPr>
          <p:cNvPr id="208" name="Google Shape;208;g653786083e_2_15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653786083e_2_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g653786083e_2_1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g653786083e_2_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g653786083e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g653786083e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56" name="Shape 56"/>
        <p:cNvGrpSpPr/>
        <p:nvPr/>
      </p:nvGrpSpPr>
      <p:grpSpPr>
        <a:xfrm>
          <a:off x="0" y="0"/>
          <a:ext cx="0" cy="0"/>
          <a:chOff x="0" y="0"/>
          <a:chExt cx="0" cy="0"/>
        </a:xfrm>
      </p:grpSpPr>
      <p:sp>
        <p:nvSpPr>
          <p:cNvPr id="57" name="Google Shape;57;p14"/>
          <p:cNvSpPr/>
          <p:nvPr>
            <p:ph idx="2" type="pic"/>
          </p:nvPr>
        </p:nvSpPr>
        <p:spPr>
          <a:xfrm>
            <a:off x="337783" y="1295400"/>
            <a:ext cx="8468437" cy="351032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8" name="Shape 58"/>
        <p:cNvGrpSpPr/>
        <p:nvPr/>
      </p:nvGrpSpPr>
      <p:grpSpPr>
        <a:xfrm>
          <a:off x="0" y="0"/>
          <a:ext cx="0" cy="0"/>
          <a:chOff x="0" y="0"/>
          <a:chExt cx="0" cy="0"/>
        </a:xfrm>
      </p:grpSpPr>
      <p:sp>
        <p:nvSpPr>
          <p:cNvPr id="59" name="Google Shape;59;p15"/>
          <p:cNvSpPr/>
          <p:nvPr>
            <p:ph idx="2" type="pic"/>
          </p:nvPr>
        </p:nvSpPr>
        <p:spPr>
          <a:xfrm>
            <a:off x="5605819" y="3219449"/>
            <a:ext cx="3200400" cy="158627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60" name="Shape 60"/>
        <p:cNvGrpSpPr/>
        <p:nvPr/>
      </p:nvGrpSpPr>
      <p:grpSpPr>
        <a:xfrm>
          <a:off x="0" y="0"/>
          <a:ext cx="0" cy="0"/>
          <a:chOff x="0" y="0"/>
          <a:chExt cx="0" cy="0"/>
        </a:xfrm>
      </p:grpSpPr>
      <p:sp>
        <p:nvSpPr>
          <p:cNvPr id="61" name="Google Shape;61;p16"/>
          <p:cNvSpPr/>
          <p:nvPr>
            <p:ph idx="2" type="pic"/>
          </p:nvPr>
        </p:nvSpPr>
        <p:spPr>
          <a:xfrm>
            <a:off x="337783" y="337781"/>
            <a:ext cx="8468437" cy="288167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62" name="Shape 62"/>
        <p:cNvGrpSpPr/>
        <p:nvPr/>
      </p:nvGrpSpPr>
      <p:grpSpPr>
        <a:xfrm>
          <a:off x="0" y="0"/>
          <a:ext cx="0" cy="0"/>
          <a:chOff x="0" y="0"/>
          <a:chExt cx="0" cy="0"/>
        </a:xfrm>
      </p:grpSpPr>
      <p:sp>
        <p:nvSpPr>
          <p:cNvPr id="63" name="Google Shape;63;p17"/>
          <p:cNvSpPr/>
          <p:nvPr>
            <p:ph idx="2" type="pic"/>
          </p:nvPr>
        </p:nvSpPr>
        <p:spPr>
          <a:xfrm>
            <a:off x="0" y="0"/>
            <a:ext cx="2144486" cy="32548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4" name="Google Shape;64;p17"/>
          <p:cNvSpPr/>
          <p:nvPr>
            <p:ph idx="3" type="pic"/>
          </p:nvPr>
        </p:nvSpPr>
        <p:spPr>
          <a:xfrm>
            <a:off x="2362200" y="0"/>
            <a:ext cx="2144486" cy="21227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65" name="Shape 65"/>
        <p:cNvGrpSpPr/>
        <p:nvPr/>
      </p:nvGrpSpPr>
      <p:grpSpPr>
        <a:xfrm>
          <a:off x="0" y="0"/>
          <a:ext cx="0" cy="0"/>
          <a:chOff x="0" y="0"/>
          <a:chExt cx="0" cy="0"/>
        </a:xfrm>
      </p:grpSpPr>
      <p:sp>
        <p:nvSpPr>
          <p:cNvPr id="66" name="Google Shape;66;p18"/>
          <p:cNvSpPr/>
          <p:nvPr>
            <p:ph idx="2" type="pic"/>
          </p:nvPr>
        </p:nvSpPr>
        <p:spPr>
          <a:xfrm>
            <a:off x="337783" y="337781"/>
            <a:ext cx="8468437" cy="44679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67" name="Shape 67"/>
        <p:cNvGrpSpPr/>
        <p:nvPr/>
      </p:nvGrpSpPr>
      <p:grpSpPr>
        <a:xfrm>
          <a:off x="0" y="0"/>
          <a:ext cx="0" cy="0"/>
          <a:chOff x="0" y="0"/>
          <a:chExt cx="0" cy="0"/>
        </a:xfrm>
      </p:grpSpPr>
      <p:sp>
        <p:nvSpPr>
          <p:cNvPr id="68" name="Google Shape;68;p19"/>
          <p:cNvSpPr/>
          <p:nvPr>
            <p:ph idx="2" type="pic"/>
          </p:nvPr>
        </p:nvSpPr>
        <p:spPr>
          <a:xfrm>
            <a:off x="2600002" y="337781"/>
            <a:ext cx="3943996" cy="44679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69" name="Shape 69"/>
        <p:cNvGrpSpPr/>
        <p:nvPr/>
      </p:nvGrpSpPr>
      <p:grpSpPr>
        <a:xfrm>
          <a:off x="0" y="0"/>
          <a:ext cx="0" cy="0"/>
          <a:chOff x="0" y="0"/>
          <a:chExt cx="0" cy="0"/>
        </a:xfrm>
      </p:grpSpPr>
      <p:sp>
        <p:nvSpPr>
          <p:cNvPr id="70" name="Google Shape;70;p20"/>
          <p:cNvSpPr/>
          <p:nvPr>
            <p:ph idx="2" type="pic"/>
          </p:nvPr>
        </p:nvSpPr>
        <p:spPr>
          <a:xfrm>
            <a:off x="337781" y="2757488"/>
            <a:ext cx="2791182" cy="204669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1" name="Google Shape;71;p20"/>
          <p:cNvSpPr/>
          <p:nvPr>
            <p:ph idx="3" type="pic"/>
          </p:nvPr>
        </p:nvSpPr>
        <p:spPr>
          <a:xfrm>
            <a:off x="337781" y="337781"/>
            <a:ext cx="2791182" cy="241970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72" name="Shape 72"/>
        <p:cNvGrpSpPr/>
        <p:nvPr/>
      </p:nvGrpSpPr>
      <p:grpSpPr>
        <a:xfrm>
          <a:off x="0" y="0"/>
          <a:ext cx="0" cy="0"/>
          <a:chOff x="0" y="0"/>
          <a:chExt cx="0" cy="0"/>
        </a:xfrm>
      </p:grpSpPr>
      <p:sp>
        <p:nvSpPr>
          <p:cNvPr id="73" name="Google Shape;73;p21"/>
          <p:cNvSpPr/>
          <p:nvPr>
            <p:ph idx="2" type="pic"/>
          </p:nvPr>
        </p:nvSpPr>
        <p:spPr>
          <a:xfrm>
            <a:off x="337782" y="337781"/>
            <a:ext cx="4495475" cy="446793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74" name="Shape 74"/>
        <p:cNvGrpSpPr/>
        <p:nvPr/>
      </p:nvGrpSpPr>
      <p:grpSpPr>
        <a:xfrm>
          <a:off x="0" y="0"/>
          <a:ext cx="0" cy="0"/>
          <a:chOff x="0" y="0"/>
          <a:chExt cx="0" cy="0"/>
        </a:xfrm>
      </p:grpSpPr>
      <p:sp>
        <p:nvSpPr>
          <p:cNvPr id="75" name="Google Shape;75;p22"/>
          <p:cNvSpPr/>
          <p:nvPr>
            <p:ph idx="2" type="pic"/>
          </p:nvPr>
        </p:nvSpPr>
        <p:spPr>
          <a:xfrm>
            <a:off x="4057652" y="685801"/>
            <a:ext cx="2200273" cy="377189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6" name="Shape 76"/>
        <p:cNvGrpSpPr/>
        <p:nvPr/>
      </p:nvGrpSpPr>
      <p:grpSpPr>
        <a:xfrm>
          <a:off x="0" y="0"/>
          <a:ext cx="0" cy="0"/>
          <a:chOff x="0" y="0"/>
          <a:chExt cx="0" cy="0"/>
        </a:xfrm>
      </p:grpSpPr>
      <p:sp>
        <p:nvSpPr>
          <p:cNvPr id="77" name="Google Shape;77;p23"/>
          <p:cNvSpPr/>
          <p:nvPr>
            <p:ph idx="2" type="pic"/>
          </p:nvPr>
        </p:nvSpPr>
        <p:spPr>
          <a:xfrm>
            <a:off x="4572000" y="337782"/>
            <a:ext cx="4234218" cy="446793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78" name="Shape 7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Title Page">
  <p:cSld name="23_Title Page">
    <p:spTree>
      <p:nvGrpSpPr>
        <p:cNvPr id="79" name="Shape 79"/>
        <p:cNvGrpSpPr/>
        <p:nvPr/>
      </p:nvGrpSpPr>
      <p:grpSpPr>
        <a:xfrm>
          <a:off x="0" y="0"/>
          <a:ext cx="0" cy="0"/>
          <a:chOff x="0" y="0"/>
          <a:chExt cx="0" cy="0"/>
        </a:xfrm>
      </p:grpSpPr>
      <p:sp>
        <p:nvSpPr>
          <p:cNvPr id="80" name="Google Shape;80;p25"/>
          <p:cNvSpPr/>
          <p:nvPr>
            <p:ph idx="2" type="pic"/>
          </p:nvPr>
        </p:nvSpPr>
        <p:spPr>
          <a:xfrm>
            <a:off x="728663" y="2571750"/>
            <a:ext cx="2028825"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25"/>
          <p:cNvSpPr/>
          <p:nvPr>
            <p:ph idx="3" type="pic"/>
          </p:nvPr>
        </p:nvSpPr>
        <p:spPr>
          <a:xfrm>
            <a:off x="728663" y="0"/>
            <a:ext cx="2028825"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82" name="Shape 82"/>
        <p:cNvGrpSpPr/>
        <p:nvPr/>
      </p:nvGrpSpPr>
      <p:grpSpPr>
        <a:xfrm>
          <a:off x="0" y="0"/>
          <a:ext cx="0" cy="0"/>
          <a:chOff x="0" y="0"/>
          <a:chExt cx="0" cy="0"/>
        </a:xfrm>
      </p:grpSpPr>
      <p:sp>
        <p:nvSpPr>
          <p:cNvPr id="83" name="Google Shape;83;p26"/>
          <p:cNvSpPr/>
          <p:nvPr>
            <p:ph idx="2" type="pic"/>
          </p:nvPr>
        </p:nvSpPr>
        <p:spPr>
          <a:xfrm>
            <a:off x="4281147" y="2571750"/>
            <a:ext cx="1970315"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6"/>
          <p:cNvSpPr/>
          <p:nvPr>
            <p:ph idx="3" type="pic"/>
          </p:nvPr>
        </p:nvSpPr>
        <p:spPr>
          <a:xfrm>
            <a:off x="0" y="0"/>
            <a:ext cx="4281147"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5" name="Google Shape;85;p26"/>
          <p:cNvSpPr/>
          <p:nvPr>
            <p:ph idx="4" type="pic"/>
          </p:nvPr>
        </p:nvSpPr>
        <p:spPr>
          <a:xfrm>
            <a:off x="4281147" y="0"/>
            <a:ext cx="1970315" cy="25717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86" name="Shape 86"/>
        <p:cNvGrpSpPr/>
        <p:nvPr/>
      </p:nvGrpSpPr>
      <p:grpSpPr>
        <a:xfrm>
          <a:off x="0" y="0"/>
          <a:ext cx="0" cy="0"/>
          <a:chOff x="0" y="0"/>
          <a:chExt cx="0" cy="0"/>
        </a:xfrm>
      </p:grpSpPr>
      <p:sp>
        <p:nvSpPr>
          <p:cNvPr id="87" name="Google Shape;87;p27"/>
          <p:cNvSpPr/>
          <p:nvPr>
            <p:ph idx="2" type="pic"/>
          </p:nvPr>
        </p:nvSpPr>
        <p:spPr>
          <a:xfrm>
            <a:off x="1" y="0"/>
            <a:ext cx="3616036" cy="280563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88" name="Shape 88"/>
        <p:cNvGrpSpPr/>
        <p:nvPr/>
      </p:nvGrpSpPr>
      <p:grpSpPr>
        <a:xfrm>
          <a:off x="0" y="0"/>
          <a:ext cx="0" cy="0"/>
          <a:chOff x="0" y="0"/>
          <a:chExt cx="0" cy="0"/>
        </a:xfrm>
      </p:grpSpPr>
      <p:sp>
        <p:nvSpPr>
          <p:cNvPr id="89" name="Google Shape;89;p28"/>
          <p:cNvSpPr/>
          <p:nvPr>
            <p:ph idx="2" type="pic"/>
          </p:nvPr>
        </p:nvSpPr>
        <p:spPr>
          <a:xfrm>
            <a:off x="4571999" y="2571750"/>
            <a:ext cx="1943100" cy="18859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8"/>
          <p:cNvSpPr/>
          <p:nvPr>
            <p:ph idx="3" type="pic"/>
          </p:nvPr>
        </p:nvSpPr>
        <p:spPr>
          <a:xfrm>
            <a:off x="6515098" y="2571750"/>
            <a:ext cx="1943100" cy="18859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1" name="Google Shape;91;p28"/>
          <p:cNvSpPr/>
          <p:nvPr>
            <p:ph idx="4" type="pic"/>
          </p:nvPr>
        </p:nvSpPr>
        <p:spPr>
          <a:xfrm>
            <a:off x="4571999" y="685803"/>
            <a:ext cx="1943100" cy="1885948"/>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2" name="Shape 92"/>
        <p:cNvGrpSpPr/>
        <p:nvPr/>
      </p:nvGrpSpPr>
      <p:grpSpPr>
        <a:xfrm>
          <a:off x="0" y="0"/>
          <a:ext cx="0" cy="0"/>
          <a:chOff x="0" y="0"/>
          <a:chExt cx="0" cy="0"/>
        </a:xfrm>
      </p:grpSpPr>
      <p:sp>
        <p:nvSpPr>
          <p:cNvPr id="93" name="Google Shape;93;p29"/>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4" name="Google Shape;94;p29"/>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5" name="Google Shape;95;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6" name="Google Shape;96;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theme" Target="../theme/theme2.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1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image" Target="../media/image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4.jpg"/><Relationship Id="rId4" Type="http://schemas.openxmlformats.org/officeDocument/2006/relationships/image" Target="../media/image13.jpg"/><Relationship Id="rId5"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27.png"/><Relationship Id="rId4" Type="http://schemas.openxmlformats.org/officeDocument/2006/relationships/image" Target="../media/image4.jpg"/><Relationship Id="rId5"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 Id="rId3" Type="http://schemas.openxmlformats.org/officeDocument/2006/relationships/image" Target="../media/image2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0.xml"/><Relationship Id="rId3" Type="http://schemas.openxmlformats.org/officeDocument/2006/relationships/image" Target="../media/image21.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9.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15.jpg"/><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pic>
        <p:nvPicPr>
          <p:cNvPr id="102" name="Google Shape;102;p30"/>
          <p:cNvPicPr preferRelativeResize="0"/>
          <p:nvPr>
            <p:ph idx="2" type="pic"/>
          </p:nvPr>
        </p:nvPicPr>
        <p:blipFill rotWithShape="1">
          <a:blip r:embed="rId3">
            <a:alphaModFix/>
          </a:blip>
          <a:srcRect b="30095" l="0" r="0" t="7728"/>
          <a:stretch/>
        </p:blipFill>
        <p:spPr>
          <a:xfrm>
            <a:off x="337783" y="1295400"/>
            <a:ext cx="8468437" cy="3510320"/>
          </a:xfrm>
          <a:prstGeom prst="rect">
            <a:avLst/>
          </a:prstGeom>
          <a:noFill/>
          <a:ln>
            <a:noFill/>
          </a:ln>
        </p:spPr>
      </p:pic>
      <p:grpSp>
        <p:nvGrpSpPr>
          <p:cNvPr id="103" name="Google Shape;103;p30"/>
          <p:cNvGrpSpPr/>
          <p:nvPr/>
        </p:nvGrpSpPr>
        <p:grpSpPr>
          <a:xfrm>
            <a:off x="2220687" y="2192837"/>
            <a:ext cx="4702626" cy="900246"/>
            <a:chOff x="2960916" y="4848118"/>
            <a:chExt cx="6270168" cy="1200328"/>
          </a:xfrm>
        </p:grpSpPr>
        <p:sp>
          <p:nvSpPr>
            <p:cNvPr id="104" name="Google Shape;104;p30"/>
            <p:cNvSpPr txBox="1"/>
            <p:nvPr/>
          </p:nvSpPr>
          <p:spPr>
            <a:xfrm>
              <a:off x="2960916" y="4848118"/>
              <a:ext cx="6270168" cy="95410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4200" u="none" cap="none" strike="noStrike">
                  <a:solidFill>
                    <a:schemeClr val="dk1"/>
                  </a:solidFill>
                  <a:latin typeface="Montserrat"/>
                  <a:ea typeface="Montserrat"/>
                  <a:cs typeface="Montserrat"/>
                  <a:sym typeface="Montserrat"/>
                </a:rPr>
                <a:t>CASE STUDY</a:t>
              </a:r>
              <a:endParaRPr b="1" i="0" sz="4200" u="none" cap="none" strike="noStrike">
                <a:solidFill>
                  <a:schemeClr val="dk1"/>
                </a:solidFill>
                <a:latin typeface="Montserrat Light"/>
                <a:ea typeface="Montserrat Light"/>
                <a:cs typeface="Montserrat Light"/>
                <a:sym typeface="Montserrat Light"/>
              </a:endParaRPr>
            </a:p>
          </p:txBody>
        </p:sp>
        <p:sp>
          <p:nvSpPr>
            <p:cNvPr id="105" name="Google Shape;105;p30"/>
            <p:cNvSpPr txBox="1"/>
            <p:nvPr/>
          </p:nvSpPr>
          <p:spPr>
            <a:xfrm>
              <a:off x="3942714" y="5802225"/>
              <a:ext cx="4306572"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800" u="none" cap="none" strike="noStrike">
                  <a:solidFill>
                    <a:schemeClr val="dk1"/>
                  </a:solidFill>
                  <a:latin typeface="Montserrat"/>
                  <a:ea typeface="Montserrat"/>
                  <a:cs typeface="Montserrat"/>
                  <a:sym typeface="Montserrat"/>
                </a:rPr>
                <a:t>POWERPOINT PRESENTATION</a:t>
              </a:r>
              <a:endParaRPr b="1" i="0" sz="800" u="none" cap="none" strike="noStrike">
                <a:solidFill>
                  <a:schemeClr val="dk1"/>
                </a:solidFill>
                <a:latin typeface="Montserrat Light"/>
                <a:ea typeface="Montserrat Light"/>
                <a:cs typeface="Montserrat Light"/>
                <a:sym typeface="Montserrat Light"/>
              </a:endParaRPr>
            </a:p>
          </p:txBody>
        </p:sp>
      </p:grpSp>
      <p:sp>
        <p:nvSpPr>
          <p:cNvPr id="106" name="Google Shape;106;p30"/>
          <p:cNvSpPr/>
          <p:nvPr/>
        </p:nvSpPr>
        <p:spPr>
          <a:xfrm>
            <a:off x="4353637" y="337781"/>
            <a:ext cx="436728" cy="143841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07" name="Google Shape;107;p30"/>
          <p:cNvSpPr txBox="1"/>
          <p:nvPr/>
        </p:nvSpPr>
        <p:spPr>
          <a:xfrm rot="-5400000">
            <a:off x="3925610" y="909971"/>
            <a:ext cx="1292781" cy="26545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0" lang="en" sz="1300" u="none" cap="none" strike="noStrike">
                <a:solidFill>
                  <a:schemeClr val="lt1"/>
                </a:solidFill>
                <a:latin typeface="Montserrat"/>
                <a:ea typeface="Montserrat"/>
                <a:cs typeface="Montserrat"/>
                <a:sym typeface="Montserrat"/>
              </a:rPr>
              <a:t>WELCOME</a:t>
            </a:r>
            <a:endParaRPr b="1" i="0" sz="1300" u="none" cap="none" strike="noStrike">
              <a:solidFill>
                <a:schemeClr val="lt1"/>
              </a:solidFill>
              <a:latin typeface="Montserrat Light"/>
              <a:ea typeface="Montserrat Light"/>
              <a:cs typeface="Montserrat Light"/>
              <a:sym typeface="Montserrat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39"/>
          <p:cNvSpPr/>
          <p:nvPr/>
        </p:nvSpPr>
        <p:spPr>
          <a:xfrm>
            <a:off x="6257925" y="685801"/>
            <a:ext cx="2200273" cy="377189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78" name="Google Shape;278;p39"/>
          <p:cNvGrpSpPr/>
          <p:nvPr/>
        </p:nvGrpSpPr>
        <p:grpSpPr>
          <a:xfrm>
            <a:off x="6733026" y="1395919"/>
            <a:ext cx="1250072" cy="2351661"/>
            <a:chOff x="8977368" y="2011454"/>
            <a:chExt cx="1666762" cy="3135548"/>
          </a:xfrm>
        </p:grpSpPr>
        <p:grpSp>
          <p:nvGrpSpPr>
            <p:cNvPr id="279" name="Google Shape;279;p39"/>
            <p:cNvGrpSpPr/>
            <p:nvPr/>
          </p:nvGrpSpPr>
          <p:grpSpPr>
            <a:xfrm>
              <a:off x="8977368" y="4399260"/>
              <a:ext cx="1666762" cy="747742"/>
              <a:chOff x="3530078" y="4954315"/>
              <a:chExt cx="1666762" cy="747742"/>
            </a:xfrm>
          </p:grpSpPr>
          <p:sp>
            <p:nvSpPr>
              <p:cNvPr id="280" name="Google Shape;280;p39"/>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81" name="Google Shape;281;p39"/>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82" name="Google Shape;282;p39"/>
            <p:cNvGrpSpPr/>
            <p:nvPr/>
          </p:nvGrpSpPr>
          <p:grpSpPr>
            <a:xfrm>
              <a:off x="8977368" y="3055128"/>
              <a:ext cx="1666762" cy="747742"/>
              <a:chOff x="3530078" y="4954315"/>
              <a:chExt cx="1666762" cy="747742"/>
            </a:xfrm>
          </p:grpSpPr>
          <p:sp>
            <p:nvSpPr>
              <p:cNvPr id="283" name="Google Shape;283;p39"/>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84" name="Google Shape;284;p39"/>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85" name="Google Shape;285;p39"/>
            <p:cNvGrpSpPr/>
            <p:nvPr/>
          </p:nvGrpSpPr>
          <p:grpSpPr>
            <a:xfrm>
              <a:off x="8977369" y="2011454"/>
              <a:ext cx="1571693" cy="438150"/>
              <a:chOff x="1680184" y="4937920"/>
              <a:chExt cx="1571693" cy="438150"/>
            </a:xfrm>
          </p:grpSpPr>
          <p:sp>
            <p:nvSpPr>
              <p:cNvPr id="286" name="Google Shape;286;p39"/>
              <p:cNvSpPr/>
              <p:nvPr/>
            </p:nvSpPr>
            <p:spPr>
              <a:xfrm>
                <a:off x="1680184" y="4937920"/>
                <a:ext cx="1571693" cy="438150"/>
              </a:xfrm>
              <a:prstGeom prst="roundRect">
                <a:avLst>
                  <a:gd fmla="val 50000" name="adj"/>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87" name="Google Shape;287;p39"/>
              <p:cNvSpPr txBox="1"/>
              <p:nvPr/>
            </p:nvSpPr>
            <p:spPr>
              <a:xfrm>
                <a:off x="2067986" y="503388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pic>
        <p:nvPicPr>
          <p:cNvPr id="288" name="Google Shape;288;p39"/>
          <p:cNvPicPr preferRelativeResize="0"/>
          <p:nvPr>
            <p:ph idx="2" type="pic"/>
          </p:nvPr>
        </p:nvPicPr>
        <p:blipFill rotWithShape="1">
          <a:blip r:embed="rId3">
            <a:alphaModFix/>
          </a:blip>
          <a:srcRect b="0" l="17496" r="17496" t="0"/>
          <a:stretch/>
        </p:blipFill>
        <p:spPr>
          <a:xfrm>
            <a:off x="4057652" y="685801"/>
            <a:ext cx="2200273" cy="3771898"/>
          </a:xfrm>
          <a:prstGeom prst="rect">
            <a:avLst/>
          </a:prstGeom>
          <a:noFill/>
          <a:ln>
            <a:noFill/>
          </a:ln>
        </p:spPr>
      </p:pic>
      <p:sp>
        <p:nvSpPr>
          <p:cNvPr id="289" name="Google Shape;289;p39"/>
          <p:cNvSpPr txBox="1"/>
          <p:nvPr/>
        </p:nvSpPr>
        <p:spPr>
          <a:xfrm>
            <a:off x="585788" y="685801"/>
            <a:ext cx="2686049"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Processing</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Method</a:t>
            </a:r>
            <a:endParaRPr b="1" sz="2600">
              <a:solidFill>
                <a:schemeClr val="dk1"/>
              </a:solidFill>
              <a:latin typeface="Montserrat Light"/>
              <a:ea typeface="Montserrat Light"/>
              <a:cs typeface="Montserrat Light"/>
              <a:sym typeface="Montserrat Light"/>
            </a:endParaRPr>
          </a:p>
        </p:txBody>
      </p:sp>
      <p:sp>
        <p:nvSpPr>
          <p:cNvPr id="290" name="Google Shape;290;p39"/>
          <p:cNvSpPr txBox="1"/>
          <p:nvPr/>
        </p:nvSpPr>
        <p:spPr>
          <a:xfrm>
            <a:off x="585788" y="2043031"/>
            <a:ext cx="2871788"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grpSp>
        <p:nvGrpSpPr>
          <p:cNvPr id="291" name="Google Shape;291;p39"/>
          <p:cNvGrpSpPr/>
          <p:nvPr/>
        </p:nvGrpSpPr>
        <p:grpSpPr>
          <a:xfrm>
            <a:off x="585788" y="3196985"/>
            <a:ext cx="2071688" cy="518075"/>
            <a:chOff x="8515350" y="2559978"/>
            <a:chExt cx="2762250" cy="690767"/>
          </a:xfrm>
        </p:grpSpPr>
        <p:sp>
          <p:nvSpPr>
            <p:cNvPr id="292" name="Google Shape;292;p39"/>
            <p:cNvSpPr/>
            <p:nvPr/>
          </p:nvSpPr>
          <p:spPr>
            <a:xfrm>
              <a:off x="8515350" y="2559978"/>
              <a:ext cx="2762250" cy="69076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3" name="Google Shape;293;p39"/>
            <p:cNvSpPr txBox="1"/>
            <p:nvPr/>
          </p:nvSpPr>
          <p:spPr>
            <a:xfrm>
              <a:off x="8704897" y="2782250"/>
              <a:ext cx="2383155"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sp>
        <p:nvSpPr>
          <p:cNvPr id="294" name="Google Shape;294;p39"/>
          <p:cNvSpPr txBox="1"/>
          <p:nvPr/>
        </p:nvSpPr>
        <p:spPr>
          <a:xfrm>
            <a:off x="585788" y="4273033"/>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www.example.com</a:t>
            </a:r>
            <a:endParaRPr b="1" sz="800">
              <a:solidFill>
                <a:srgbClr val="7F7F7F"/>
              </a:solidFill>
              <a:latin typeface="Montserrat Light"/>
              <a:ea typeface="Montserrat Light"/>
              <a:cs typeface="Montserrat Light"/>
              <a:sym typeface="Montserrat Ligh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8" name="Shape 298"/>
        <p:cNvGrpSpPr/>
        <p:nvPr/>
      </p:nvGrpSpPr>
      <p:grpSpPr>
        <a:xfrm>
          <a:off x="0" y="0"/>
          <a:ext cx="0" cy="0"/>
          <a:chOff x="0" y="0"/>
          <a:chExt cx="0" cy="0"/>
        </a:xfrm>
      </p:grpSpPr>
      <p:pic>
        <p:nvPicPr>
          <p:cNvPr id="299" name="Google Shape;299;p40"/>
          <p:cNvPicPr preferRelativeResize="0"/>
          <p:nvPr/>
        </p:nvPicPr>
        <p:blipFill>
          <a:blip r:embed="rId3">
            <a:alphaModFix/>
          </a:blip>
          <a:stretch>
            <a:fillRect/>
          </a:stretch>
        </p:blipFill>
        <p:spPr>
          <a:xfrm>
            <a:off x="4571982" y="337775"/>
            <a:ext cx="4234225" cy="4469884"/>
          </a:xfrm>
          <a:prstGeom prst="rect">
            <a:avLst/>
          </a:prstGeom>
          <a:noFill/>
          <a:ln>
            <a:noFill/>
          </a:ln>
        </p:spPr>
      </p:pic>
      <p:sp>
        <p:nvSpPr>
          <p:cNvPr id="300" name="Google Shape;300;p40"/>
          <p:cNvSpPr txBox="1"/>
          <p:nvPr/>
        </p:nvSpPr>
        <p:spPr>
          <a:xfrm>
            <a:off x="685801" y="685801"/>
            <a:ext cx="174307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Second</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Project</a:t>
            </a:r>
            <a:endParaRPr b="1" sz="2600">
              <a:solidFill>
                <a:schemeClr val="dk1"/>
              </a:solidFill>
              <a:latin typeface="Montserrat Light"/>
              <a:ea typeface="Montserrat Light"/>
              <a:cs typeface="Montserrat Light"/>
              <a:sym typeface="Montserrat Light"/>
            </a:endParaRPr>
          </a:p>
        </p:txBody>
      </p:sp>
      <p:sp>
        <p:nvSpPr>
          <p:cNvPr id="301" name="Google Shape;301;p40"/>
          <p:cNvSpPr txBox="1"/>
          <p:nvPr/>
        </p:nvSpPr>
        <p:spPr>
          <a:xfrm>
            <a:off x="685800" y="2057401"/>
            <a:ext cx="3628991" cy="72038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500">
                <a:solidFill>
                  <a:schemeClr val="accent3"/>
                </a:solidFill>
                <a:latin typeface="Montserrat Light"/>
                <a:ea typeface="Montserrat Light"/>
                <a:cs typeface="Montserrat Light"/>
                <a:sym typeface="Montserrat Light"/>
              </a:rPr>
              <a:t>Have them for one. Living divided void they're.</a:t>
            </a:r>
            <a:endParaRPr sz="1100"/>
          </a:p>
        </p:txBody>
      </p:sp>
      <p:grpSp>
        <p:nvGrpSpPr>
          <p:cNvPr id="302" name="Google Shape;302;p40"/>
          <p:cNvGrpSpPr/>
          <p:nvPr/>
        </p:nvGrpSpPr>
        <p:grpSpPr>
          <a:xfrm>
            <a:off x="2385980" y="3187920"/>
            <a:ext cx="1600199" cy="1269779"/>
            <a:chOff x="914401" y="4392018"/>
            <a:chExt cx="2133599" cy="1693039"/>
          </a:xfrm>
        </p:grpSpPr>
        <p:sp>
          <p:nvSpPr>
            <p:cNvPr id="303" name="Google Shape;303;p40"/>
            <p:cNvSpPr txBox="1"/>
            <p:nvPr/>
          </p:nvSpPr>
          <p:spPr>
            <a:xfrm>
              <a:off x="914402" y="4392018"/>
              <a:ext cx="1914524"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04" name="Google Shape;304;p40"/>
            <p:cNvSpPr txBox="1"/>
            <p:nvPr/>
          </p:nvSpPr>
          <p:spPr>
            <a:xfrm>
              <a:off x="914401" y="4771043"/>
              <a:ext cx="2133599"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pic>
        <p:nvPicPr>
          <p:cNvPr id="305" name="Google Shape;305;p40"/>
          <p:cNvPicPr preferRelativeResize="0"/>
          <p:nvPr/>
        </p:nvPicPr>
        <p:blipFill rotWithShape="1">
          <a:blip r:embed="rId4">
            <a:alphaModFix/>
          </a:blip>
          <a:srcRect b="0" l="0" r="0" t="0"/>
          <a:stretch/>
        </p:blipFill>
        <p:spPr>
          <a:xfrm>
            <a:off x="685800" y="3187920"/>
            <a:ext cx="1485898" cy="12697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41"/>
          <p:cNvSpPr/>
          <p:nvPr/>
        </p:nvSpPr>
        <p:spPr>
          <a:xfrm>
            <a:off x="6257925" y="685801"/>
            <a:ext cx="2200273" cy="3771898"/>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11" name="Google Shape;311;p41"/>
          <p:cNvGrpSpPr/>
          <p:nvPr/>
        </p:nvGrpSpPr>
        <p:grpSpPr>
          <a:xfrm>
            <a:off x="6733026" y="1395919"/>
            <a:ext cx="1250072" cy="2351661"/>
            <a:chOff x="8977368" y="2011454"/>
            <a:chExt cx="1666762" cy="3135548"/>
          </a:xfrm>
        </p:grpSpPr>
        <p:grpSp>
          <p:nvGrpSpPr>
            <p:cNvPr id="312" name="Google Shape;312;p41"/>
            <p:cNvGrpSpPr/>
            <p:nvPr/>
          </p:nvGrpSpPr>
          <p:grpSpPr>
            <a:xfrm>
              <a:off x="8977368" y="4399260"/>
              <a:ext cx="1666762" cy="747742"/>
              <a:chOff x="3530078" y="4954315"/>
              <a:chExt cx="1666762" cy="747742"/>
            </a:xfrm>
          </p:grpSpPr>
          <p:sp>
            <p:nvSpPr>
              <p:cNvPr id="313" name="Google Shape;313;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14" name="Google Shape;314;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15" name="Google Shape;315;p41"/>
            <p:cNvGrpSpPr/>
            <p:nvPr/>
          </p:nvGrpSpPr>
          <p:grpSpPr>
            <a:xfrm>
              <a:off x="8977368" y="3055128"/>
              <a:ext cx="1666762" cy="747742"/>
              <a:chOff x="3530078" y="4954315"/>
              <a:chExt cx="1666762" cy="747742"/>
            </a:xfrm>
          </p:grpSpPr>
          <p:sp>
            <p:nvSpPr>
              <p:cNvPr id="316" name="Google Shape;316;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17" name="Google Shape;317;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18" name="Google Shape;318;p41"/>
            <p:cNvGrpSpPr/>
            <p:nvPr/>
          </p:nvGrpSpPr>
          <p:grpSpPr>
            <a:xfrm>
              <a:off x="8977369" y="2011454"/>
              <a:ext cx="1571693" cy="438150"/>
              <a:chOff x="1680184" y="4937920"/>
              <a:chExt cx="1571693" cy="438150"/>
            </a:xfrm>
          </p:grpSpPr>
          <p:sp>
            <p:nvSpPr>
              <p:cNvPr id="319" name="Google Shape;319;p41"/>
              <p:cNvSpPr/>
              <p:nvPr/>
            </p:nvSpPr>
            <p:spPr>
              <a:xfrm>
                <a:off x="1680184" y="4937920"/>
                <a:ext cx="1571693" cy="438150"/>
              </a:xfrm>
              <a:prstGeom prst="roundRect">
                <a:avLst>
                  <a:gd fmla="val 50000" name="adj"/>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20" name="Google Shape;320;p41"/>
              <p:cNvSpPr txBox="1"/>
              <p:nvPr/>
            </p:nvSpPr>
            <p:spPr>
              <a:xfrm>
                <a:off x="2067986" y="503388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grpSp>
        <p:nvGrpSpPr>
          <p:cNvPr id="321" name="Google Shape;321;p41"/>
          <p:cNvGrpSpPr/>
          <p:nvPr/>
        </p:nvGrpSpPr>
        <p:grpSpPr>
          <a:xfrm>
            <a:off x="685801" y="685801"/>
            <a:ext cx="2200273" cy="3771898"/>
            <a:chOff x="914402" y="914401"/>
            <a:chExt cx="2933698" cy="5029197"/>
          </a:xfrm>
        </p:grpSpPr>
        <p:sp>
          <p:nvSpPr>
            <p:cNvPr id="322" name="Google Shape;322;p41"/>
            <p:cNvSpPr/>
            <p:nvPr/>
          </p:nvSpPr>
          <p:spPr>
            <a:xfrm>
              <a:off x="914402" y="914401"/>
              <a:ext cx="2933698" cy="502919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23" name="Google Shape;323;p41"/>
            <p:cNvGrpSpPr/>
            <p:nvPr/>
          </p:nvGrpSpPr>
          <p:grpSpPr>
            <a:xfrm>
              <a:off x="1547870" y="1861225"/>
              <a:ext cx="1666762" cy="3135548"/>
              <a:chOff x="8977368" y="2011454"/>
              <a:chExt cx="1666762" cy="3135548"/>
            </a:xfrm>
          </p:grpSpPr>
          <p:grpSp>
            <p:nvGrpSpPr>
              <p:cNvPr id="324" name="Google Shape;324;p41"/>
              <p:cNvGrpSpPr/>
              <p:nvPr/>
            </p:nvGrpSpPr>
            <p:grpSpPr>
              <a:xfrm>
                <a:off x="8977368" y="4399260"/>
                <a:ext cx="1666762" cy="747742"/>
                <a:chOff x="3530078" y="4954315"/>
                <a:chExt cx="1666762" cy="747742"/>
              </a:xfrm>
            </p:grpSpPr>
            <p:sp>
              <p:nvSpPr>
                <p:cNvPr id="325" name="Google Shape;325;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26" name="Google Shape;326;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27" name="Google Shape;327;p41"/>
              <p:cNvGrpSpPr/>
              <p:nvPr/>
            </p:nvGrpSpPr>
            <p:grpSpPr>
              <a:xfrm>
                <a:off x="8977368" y="3055128"/>
                <a:ext cx="1666762" cy="747742"/>
                <a:chOff x="3530078" y="4954315"/>
                <a:chExt cx="1666762" cy="747742"/>
              </a:xfrm>
            </p:grpSpPr>
            <p:sp>
              <p:nvSpPr>
                <p:cNvPr id="328" name="Google Shape;328;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29" name="Google Shape;329;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30" name="Google Shape;330;p41"/>
              <p:cNvGrpSpPr/>
              <p:nvPr/>
            </p:nvGrpSpPr>
            <p:grpSpPr>
              <a:xfrm>
                <a:off x="8977369" y="2011454"/>
                <a:ext cx="1571693" cy="438150"/>
                <a:chOff x="1680184" y="4937920"/>
                <a:chExt cx="1571693" cy="438150"/>
              </a:xfrm>
            </p:grpSpPr>
            <p:sp>
              <p:nvSpPr>
                <p:cNvPr id="331" name="Google Shape;331;p41"/>
                <p:cNvSpPr/>
                <p:nvPr/>
              </p:nvSpPr>
              <p:spPr>
                <a:xfrm>
                  <a:off x="1680184" y="4937920"/>
                  <a:ext cx="1571693" cy="438150"/>
                </a:xfrm>
                <a:prstGeom prst="roundRect">
                  <a:avLst>
                    <a:gd fmla="val 50000" name="adj"/>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2" name="Google Shape;332;p41"/>
                <p:cNvSpPr txBox="1"/>
                <p:nvPr/>
              </p:nvSpPr>
              <p:spPr>
                <a:xfrm>
                  <a:off x="2067986" y="503388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grpSp>
      <p:grpSp>
        <p:nvGrpSpPr>
          <p:cNvPr id="333" name="Google Shape;333;p41"/>
          <p:cNvGrpSpPr/>
          <p:nvPr/>
        </p:nvGrpSpPr>
        <p:grpSpPr>
          <a:xfrm>
            <a:off x="3471863" y="685801"/>
            <a:ext cx="2200273" cy="3771898"/>
            <a:chOff x="914402" y="914401"/>
            <a:chExt cx="2933698" cy="5029197"/>
          </a:xfrm>
        </p:grpSpPr>
        <p:sp>
          <p:nvSpPr>
            <p:cNvPr id="334" name="Google Shape;334;p41"/>
            <p:cNvSpPr/>
            <p:nvPr/>
          </p:nvSpPr>
          <p:spPr>
            <a:xfrm>
              <a:off x="914402" y="914401"/>
              <a:ext cx="2933698" cy="502919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35" name="Google Shape;335;p41"/>
            <p:cNvGrpSpPr/>
            <p:nvPr/>
          </p:nvGrpSpPr>
          <p:grpSpPr>
            <a:xfrm>
              <a:off x="1547870" y="1861225"/>
              <a:ext cx="1666762" cy="3135548"/>
              <a:chOff x="8977368" y="2011454"/>
              <a:chExt cx="1666762" cy="3135548"/>
            </a:xfrm>
          </p:grpSpPr>
          <p:grpSp>
            <p:nvGrpSpPr>
              <p:cNvPr id="336" name="Google Shape;336;p41"/>
              <p:cNvGrpSpPr/>
              <p:nvPr/>
            </p:nvGrpSpPr>
            <p:grpSpPr>
              <a:xfrm>
                <a:off x="8977368" y="4399260"/>
                <a:ext cx="1666762" cy="747742"/>
                <a:chOff x="3530078" y="4954315"/>
                <a:chExt cx="1666762" cy="747742"/>
              </a:xfrm>
            </p:grpSpPr>
            <p:sp>
              <p:nvSpPr>
                <p:cNvPr id="337" name="Google Shape;337;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38" name="Google Shape;338;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39" name="Google Shape;339;p41"/>
              <p:cNvGrpSpPr/>
              <p:nvPr/>
            </p:nvGrpSpPr>
            <p:grpSpPr>
              <a:xfrm>
                <a:off x="8977368" y="3055128"/>
                <a:ext cx="1666762" cy="747742"/>
                <a:chOff x="3530078" y="4954315"/>
                <a:chExt cx="1666762" cy="747742"/>
              </a:xfrm>
            </p:grpSpPr>
            <p:sp>
              <p:nvSpPr>
                <p:cNvPr id="340" name="Google Shape;340;p41"/>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341" name="Google Shape;341;p41"/>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342" name="Google Shape;342;p41"/>
              <p:cNvGrpSpPr/>
              <p:nvPr/>
            </p:nvGrpSpPr>
            <p:grpSpPr>
              <a:xfrm>
                <a:off x="8977369" y="2011454"/>
                <a:ext cx="1571693" cy="438150"/>
                <a:chOff x="1680184" y="4937920"/>
                <a:chExt cx="1571693" cy="438150"/>
              </a:xfrm>
            </p:grpSpPr>
            <p:sp>
              <p:nvSpPr>
                <p:cNvPr id="343" name="Google Shape;343;p41"/>
                <p:cNvSpPr/>
                <p:nvPr/>
              </p:nvSpPr>
              <p:spPr>
                <a:xfrm>
                  <a:off x="1680184" y="4937920"/>
                  <a:ext cx="1571693" cy="438150"/>
                </a:xfrm>
                <a:prstGeom prst="roundRect">
                  <a:avLst>
                    <a:gd fmla="val 50000" name="adj"/>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4" name="Google Shape;344;p41"/>
                <p:cNvSpPr txBox="1"/>
                <p:nvPr/>
              </p:nvSpPr>
              <p:spPr>
                <a:xfrm>
                  <a:off x="2067986" y="503388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8" name="Shape 348"/>
        <p:cNvGrpSpPr/>
        <p:nvPr/>
      </p:nvGrpSpPr>
      <p:grpSpPr>
        <a:xfrm>
          <a:off x="0" y="0"/>
          <a:ext cx="0" cy="0"/>
          <a:chOff x="0" y="0"/>
          <a:chExt cx="0" cy="0"/>
        </a:xfrm>
      </p:grpSpPr>
      <p:grpSp>
        <p:nvGrpSpPr>
          <p:cNvPr id="349" name="Google Shape;349;p42"/>
          <p:cNvGrpSpPr/>
          <p:nvPr/>
        </p:nvGrpSpPr>
        <p:grpSpPr>
          <a:xfrm>
            <a:off x="3705907" y="677140"/>
            <a:ext cx="3228974" cy="3789220"/>
            <a:chOff x="6266543" y="902853"/>
            <a:chExt cx="4305298" cy="5052294"/>
          </a:xfrm>
        </p:grpSpPr>
        <p:sp>
          <p:nvSpPr>
            <p:cNvPr id="350" name="Google Shape;350;p42"/>
            <p:cNvSpPr txBox="1"/>
            <p:nvPr/>
          </p:nvSpPr>
          <p:spPr>
            <a:xfrm>
              <a:off x="6266543" y="902853"/>
              <a:ext cx="4305298"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Second Project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Full Brief</a:t>
              </a:r>
              <a:endParaRPr b="1" sz="2600">
                <a:solidFill>
                  <a:schemeClr val="dk1"/>
                </a:solidFill>
                <a:latin typeface="Montserrat Light"/>
                <a:ea typeface="Montserrat Light"/>
                <a:cs typeface="Montserrat Light"/>
                <a:sym typeface="Montserrat Light"/>
              </a:endParaRPr>
            </a:p>
          </p:txBody>
        </p:sp>
        <p:grpSp>
          <p:nvGrpSpPr>
            <p:cNvPr id="351" name="Google Shape;351;p42"/>
            <p:cNvGrpSpPr/>
            <p:nvPr/>
          </p:nvGrpSpPr>
          <p:grpSpPr>
            <a:xfrm>
              <a:off x="6266543" y="2736234"/>
              <a:ext cx="3280228" cy="1277541"/>
              <a:chOff x="914401" y="4392018"/>
              <a:chExt cx="3280228" cy="1277541"/>
            </a:xfrm>
          </p:grpSpPr>
          <p:sp>
            <p:nvSpPr>
              <p:cNvPr id="352" name="Google Shape;352;p42"/>
              <p:cNvSpPr txBox="1"/>
              <p:nvPr/>
            </p:nvSpPr>
            <p:spPr>
              <a:xfrm>
                <a:off x="914402" y="4392018"/>
                <a:ext cx="1914524"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53" name="Google Shape;353;p42"/>
              <p:cNvSpPr txBox="1"/>
              <p:nvPr/>
            </p:nvSpPr>
            <p:spPr>
              <a:xfrm>
                <a:off x="914401" y="4771043"/>
                <a:ext cx="3280228"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grpSp>
          <p:nvGrpSpPr>
            <p:cNvPr id="354" name="Google Shape;354;p42"/>
            <p:cNvGrpSpPr/>
            <p:nvPr/>
          </p:nvGrpSpPr>
          <p:grpSpPr>
            <a:xfrm>
              <a:off x="6266543" y="4677606"/>
              <a:ext cx="3280228" cy="1277541"/>
              <a:chOff x="914401" y="4392018"/>
              <a:chExt cx="3280228" cy="1277541"/>
            </a:xfrm>
          </p:grpSpPr>
          <p:sp>
            <p:nvSpPr>
              <p:cNvPr id="355" name="Google Shape;355;p42"/>
              <p:cNvSpPr txBox="1"/>
              <p:nvPr/>
            </p:nvSpPr>
            <p:spPr>
              <a:xfrm>
                <a:off x="914402" y="4392018"/>
                <a:ext cx="1914524"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56" name="Google Shape;356;p42"/>
              <p:cNvSpPr txBox="1"/>
              <p:nvPr/>
            </p:nvSpPr>
            <p:spPr>
              <a:xfrm>
                <a:off x="914401" y="4771043"/>
                <a:ext cx="3280228"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grpSp>
      <p:pic>
        <p:nvPicPr>
          <p:cNvPr id="357" name="Google Shape;357;p42"/>
          <p:cNvPicPr preferRelativeResize="0"/>
          <p:nvPr>
            <p:ph idx="2" type="pic"/>
          </p:nvPr>
        </p:nvPicPr>
        <p:blipFill rotWithShape="1">
          <a:blip r:embed="rId3">
            <a:alphaModFix/>
          </a:blip>
          <a:srcRect b="7701" l="0" r="0" t="7701"/>
          <a:stretch/>
        </p:blipFill>
        <p:spPr>
          <a:xfrm>
            <a:off x="728663" y="2571750"/>
            <a:ext cx="2028825" cy="2571750"/>
          </a:xfrm>
          <a:prstGeom prst="rect">
            <a:avLst/>
          </a:prstGeom>
          <a:noFill/>
          <a:ln>
            <a:noFill/>
          </a:ln>
        </p:spPr>
      </p:pic>
      <p:pic>
        <p:nvPicPr>
          <p:cNvPr id="358" name="Google Shape;358;p42"/>
          <p:cNvPicPr preferRelativeResize="0"/>
          <p:nvPr>
            <p:ph idx="3" type="pic"/>
          </p:nvPr>
        </p:nvPicPr>
        <p:blipFill rotWithShape="1">
          <a:blip r:embed="rId4">
            <a:alphaModFix/>
          </a:blip>
          <a:srcRect b="1476" l="0" r="0" t="1477"/>
          <a:stretch/>
        </p:blipFill>
        <p:spPr>
          <a:xfrm>
            <a:off x="728663" y="0"/>
            <a:ext cx="2028825" cy="2571750"/>
          </a:xfrm>
          <a:prstGeom prst="rect">
            <a:avLst/>
          </a:prstGeom>
          <a:noFill/>
          <a:ln>
            <a:noFill/>
          </a:ln>
        </p:spPr>
      </p:pic>
      <p:sp>
        <p:nvSpPr>
          <p:cNvPr id="359" name="Google Shape;359;p42"/>
          <p:cNvSpPr/>
          <p:nvPr/>
        </p:nvSpPr>
        <p:spPr>
          <a:xfrm>
            <a:off x="728663" y="0"/>
            <a:ext cx="2028825" cy="2571750"/>
          </a:xfrm>
          <a:custGeom>
            <a:rect b="b" l="l" r="r" t="t"/>
            <a:pathLst>
              <a:path extrusionOk="0" h="3429000" w="2705100">
                <a:moveTo>
                  <a:pt x="0" y="0"/>
                </a:moveTo>
                <a:lnTo>
                  <a:pt x="2705100" y="0"/>
                </a:lnTo>
                <a:lnTo>
                  <a:pt x="2705100" y="3429000"/>
                </a:lnTo>
                <a:lnTo>
                  <a:pt x="0" y="3429000"/>
                </a:lnTo>
                <a:close/>
              </a:path>
            </a:pathLst>
          </a:cu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pic>
        <p:nvPicPr>
          <p:cNvPr id="364" name="Google Shape;364;p43"/>
          <p:cNvPicPr preferRelativeResize="0"/>
          <p:nvPr>
            <p:ph idx="2" type="pic"/>
          </p:nvPr>
        </p:nvPicPr>
        <p:blipFill rotWithShape="1">
          <a:blip r:embed="rId3">
            <a:alphaModFix/>
          </a:blip>
          <a:srcRect b="0" l="24460" r="24460" t="0"/>
          <a:stretch/>
        </p:blipFill>
        <p:spPr>
          <a:xfrm>
            <a:off x="4281147" y="2571750"/>
            <a:ext cx="1970315" cy="2571750"/>
          </a:xfrm>
          <a:prstGeom prst="rect">
            <a:avLst/>
          </a:prstGeom>
          <a:noFill/>
          <a:ln>
            <a:noFill/>
          </a:ln>
        </p:spPr>
      </p:pic>
      <p:pic>
        <p:nvPicPr>
          <p:cNvPr id="365" name="Google Shape;365;p43"/>
          <p:cNvPicPr preferRelativeResize="0"/>
          <p:nvPr>
            <p:ph idx="3" type="pic"/>
          </p:nvPr>
        </p:nvPicPr>
        <p:blipFill rotWithShape="1">
          <a:blip r:embed="rId4">
            <a:alphaModFix/>
          </a:blip>
          <a:srcRect b="9956" l="0" r="0" t="9956"/>
          <a:stretch/>
        </p:blipFill>
        <p:spPr>
          <a:xfrm>
            <a:off x="0" y="0"/>
            <a:ext cx="4281147" cy="2571750"/>
          </a:xfrm>
          <a:prstGeom prst="rect">
            <a:avLst/>
          </a:prstGeom>
          <a:noFill/>
          <a:ln>
            <a:noFill/>
          </a:ln>
        </p:spPr>
      </p:pic>
      <p:pic>
        <p:nvPicPr>
          <p:cNvPr id="366" name="Google Shape;366;p43"/>
          <p:cNvPicPr preferRelativeResize="0"/>
          <p:nvPr>
            <p:ph idx="4" type="pic"/>
          </p:nvPr>
        </p:nvPicPr>
        <p:blipFill rotWithShape="1">
          <a:blip r:embed="rId5">
            <a:alphaModFix/>
          </a:blip>
          <a:srcRect b="0" l="28480" r="28480" t="0"/>
          <a:stretch/>
        </p:blipFill>
        <p:spPr>
          <a:xfrm>
            <a:off x="4281147" y="0"/>
            <a:ext cx="1970315" cy="2571750"/>
          </a:xfrm>
          <a:prstGeom prst="rect">
            <a:avLst/>
          </a:prstGeom>
          <a:noFill/>
          <a:ln>
            <a:noFill/>
          </a:ln>
        </p:spPr>
      </p:pic>
      <p:sp>
        <p:nvSpPr>
          <p:cNvPr id="367" name="Google Shape;367;p43"/>
          <p:cNvSpPr txBox="1"/>
          <p:nvPr/>
        </p:nvSpPr>
        <p:spPr>
          <a:xfrm>
            <a:off x="944881" y="3419043"/>
            <a:ext cx="2377439"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Processing</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Method</a:t>
            </a:r>
            <a:endParaRPr b="1" sz="2600">
              <a:solidFill>
                <a:schemeClr val="dk1"/>
              </a:solidFill>
              <a:latin typeface="Montserrat Light"/>
              <a:ea typeface="Montserrat Light"/>
              <a:cs typeface="Montserrat Light"/>
              <a:sym typeface="Montserrat Light"/>
            </a:endParaRPr>
          </a:p>
        </p:txBody>
      </p:sp>
      <p:grpSp>
        <p:nvGrpSpPr>
          <p:cNvPr id="368" name="Google Shape;368;p43"/>
          <p:cNvGrpSpPr/>
          <p:nvPr/>
        </p:nvGrpSpPr>
        <p:grpSpPr>
          <a:xfrm>
            <a:off x="6794693" y="598952"/>
            <a:ext cx="1924442" cy="3945596"/>
            <a:chOff x="4813039" y="798603"/>
            <a:chExt cx="2565922" cy="5260794"/>
          </a:xfrm>
        </p:grpSpPr>
        <p:grpSp>
          <p:nvGrpSpPr>
            <p:cNvPr id="369" name="Google Shape;369;p43"/>
            <p:cNvGrpSpPr/>
            <p:nvPr/>
          </p:nvGrpSpPr>
          <p:grpSpPr>
            <a:xfrm>
              <a:off x="4813039" y="798603"/>
              <a:ext cx="2565922" cy="2344646"/>
              <a:chOff x="1591285" y="914401"/>
              <a:chExt cx="2565922" cy="2344646"/>
            </a:xfrm>
          </p:grpSpPr>
          <p:grpSp>
            <p:nvGrpSpPr>
              <p:cNvPr id="370" name="Google Shape;370;p43"/>
              <p:cNvGrpSpPr/>
              <p:nvPr/>
            </p:nvGrpSpPr>
            <p:grpSpPr>
              <a:xfrm>
                <a:off x="1591285" y="914401"/>
                <a:ext cx="2565922" cy="1485290"/>
                <a:chOff x="962102" y="2538661"/>
                <a:chExt cx="2565922" cy="1485290"/>
              </a:xfrm>
            </p:grpSpPr>
            <p:sp>
              <p:nvSpPr>
                <p:cNvPr id="371" name="Google Shape;371;p43"/>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72" name="Google Shape;372;p43"/>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73" name="Google Shape;373;p43"/>
              <p:cNvSpPr/>
              <p:nvPr/>
            </p:nvSpPr>
            <p:spPr>
              <a:xfrm>
                <a:off x="1680184"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4" name="Google Shape;374;p43"/>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375" name="Google Shape;375;p43"/>
            <p:cNvGrpSpPr/>
            <p:nvPr/>
          </p:nvGrpSpPr>
          <p:grpSpPr>
            <a:xfrm>
              <a:off x="4813039" y="3714751"/>
              <a:ext cx="2565922" cy="2344646"/>
              <a:chOff x="4842066" y="914401"/>
              <a:chExt cx="2565922" cy="2344646"/>
            </a:xfrm>
          </p:grpSpPr>
          <p:grpSp>
            <p:nvGrpSpPr>
              <p:cNvPr id="376" name="Google Shape;376;p43"/>
              <p:cNvGrpSpPr/>
              <p:nvPr/>
            </p:nvGrpSpPr>
            <p:grpSpPr>
              <a:xfrm>
                <a:off x="4842066" y="914401"/>
                <a:ext cx="2565922" cy="1485290"/>
                <a:chOff x="962102" y="2538661"/>
                <a:chExt cx="2565922" cy="1485290"/>
              </a:xfrm>
            </p:grpSpPr>
            <p:sp>
              <p:nvSpPr>
                <p:cNvPr id="377" name="Google Shape;377;p43"/>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78" name="Google Shape;378;p43"/>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79" name="Google Shape;379;p43"/>
              <p:cNvSpPr/>
              <p:nvPr/>
            </p:nvSpPr>
            <p:spPr>
              <a:xfrm>
                <a:off x="4930965"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0" name="Google Shape;380;p43"/>
              <p:cNvSpPr txBox="1"/>
              <p:nvPr/>
            </p:nvSpPr>
            <p:spPr>
              <a:xfrm>
                <a:off x="5318767"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Google Shape;385;p44"/>
          <p:cNvPicPr preferRelativeResize="0"/>
          <p:nvPr>
            <p:ph idx="2" type="pic"/>
          </p:nvPr>
        </p:nvPicPr>
        <p:blipFill rotWithShape="1">
          <a:blip r:embed="rId3">
            <a:alphaModFix/>
          </a:blip>
          <a:srcRect b="0" l="7032" r="7032" t="0"/>
          <a:stretch/>
        </p:blipFill>
        <p:spPr>
          <a:xfrm>
            <a:off x="1" y="0"/>
            <a:ext cx="3616036" cy="2805636"/>
          </a:xfrm>
          <a:prstGeom prst="rect">
            <a:avLst/>
          </a:prstGeom>
          <a:noFill/>
          <a:ln>
            <a:noFill/>
          </a:ln>
        </p:spPr>
      </p:pic>
      <p:grpSp>
        <p:nvGrpSpPr>
          <p:cNvPr id="386" name="Google Shape;386;p44"/>
          <p:cNvGrpSpPr/>
          <p:nvPr/>
        </p:nvGrpSpPr>
        <p:grpSpPr>
          <a:xfrm>
            <a:off x="1313021" y="964477"/>
            <a:ext cx="6517957" cy="3214546"/>
            <a:chOff x="2586990" y="914401"/>
            <a:chExt cx="8690609" cy="4286061"/>
          </a:xfrm>
        </p:grpSpPr>
        <p:sp>
          <p:nvSpPr>
            <p:cNvPr id="387" name="Google Shape;387;p44"/>
            <p:cNvSpPr txBox="1"/>
            <p:nvPr/>
          </p:nvSpPr>
          <p:spPr>
            <a:xfrm>
              <a:off x="2586990" y="4019551"/>
              <a:ext cx="3166110" cy="116955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Processing</a:t>
              </a:r>
              <a:endParaRPr sz="1100"/>
            </a:p>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Method</a:t>
              </a:r>
              <a:endParaRPr b="1" sz="2600">
                <a:solidFill>
                  <a:schemeClr val="dk1"/>
                </a:solidFill>
                <a:latin typeface="Montserrat Light"/>
                <a:ea typeface="Montserrat Light"/>
                <a:cs typeface="Montserrat Light"/>
                <a:sym typeface="Montserrat Light"/>
              </a:endParaRPr>
            </a:p>
          </p:txBody>
        </p:sp>
        <p:grpSp>
          <p:nvGrpSpPr>
            <p:cNvPr id="388" name="Google Shape;388;p44"/>
            <p:cNvGrpSpPr/>
            <p:nvPr/>
          </p:nvGrpSpPr>
          <p:grpSpPr>
            <a:xfrm>
              <a:off x="6354360" y="914401"/>
              <a:ext cx="4923239" cy="2454879"/>
              <a:chOff x="6354360" y="3012470"/>
              <a:chExt cx="4923239" cy="2454879"/>
            </a:xfrm>
          </p:grpSpPr>
          <p:grpSp>
            <p:nvGrpSpPr>
              <p:cNvPr id="389" name="Google Shape;389;p44"/>
              <p:cNvGrpSpPr/>
              <p:nvPr/>
            </p:nvGrpSpPr>
            <p:grpSpPr>
              <a:xfrm>
                <a:off x="6400801" y="4189808"/>
                <a:ext cx="2133599" cy="1277541"/>
                <a:chOff x="914401" y="4392018"/>
                <a:chExt cx="2133599" cy="1277541"/>
              </a:xfrm>
            </p:grpSpPr>
            <p:sp>
              <p:nvSpPr>
                <p:cNvPr id="390" name="Google Shape;390;p44"/>
                <p:cNvSpPr txBox="1"/>
                <p:nvPr/>
              </p:nvSpPr>
              <p:spPr>
                <a:xfrm>
                  <a:off x="914402" y="4392018"/>
                  <a:ext cx="1914524"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91" name="Google Shape;391;p44"/>
                <p:cNvSpPr txBox="1"/>
                <p:nvPr/>
              </p:nvSpPr>
              <p:spPr>
                <a:xfrm>
                  <a:off x="914401" y="4771043"/>
                  <a:ext cx="2133599"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winged. wherein seas </a:t>
                  </a:r>
                  <a:endParaRPr sz="1100"/>
                </a:p>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and won't appear him, were divided void they're.</a:t>
                  </a:r>
                  <a:endParaRPr sz="1100"/>
                </a:p>
              </p:txBody>
            </p:sp>
          </p:grpSp>
          <p:sp>
            <p:nvSpPr>
              <p:cNvPr id="392" name="Google Shape;392;p44"/>
              <p:cNvSpPr txBox="1"/>
              <p:nvPr/>
            </p:nvSpPr>
            <p:spPr>
              <a:xfrm>
                <a:off x="6354360" y="3012470"/>
                <a:ext cx="1104991" cy="8617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800">
                    <a:solidFill>
                      <a:schemeClr val="accent3"/>
                    </a:solidFill>
                    <a:latin typeface="Montserrat Thin"/>
                    <a:ea typeface="Montserrat Thin"/>
                    <a:cs typeface="Montserrat Thin"/>
                    <a:sym typeface="Montserrat Thin"/>
                  </a:rPr>
                  <a:t>03</a:t>
                </a:r>
                <a:endParaRPr sz="1100"/>
              </a:p>
            </p:txBody>
          </p:sp>
          <p:grpSp>
            <p:nvGrpSpPr>
              <p:cNvPr id="393" name="Google Shape;393;p44"/>
              <p:cNvGrpSpPr/>
              <p:nvPr/>
            </p:nvGrpSpPr>
            <p:grpSpPr>
              <a:xfrm>
                <a:off x="9144000" y="4189808"/>
                <a:ext cx="2133599" cy="1277541"/>
                <a:chOff x="914401" y="4392018"/>
                <a:chExt cx="2133599" cy="1277541"/>
              </a:xfrm>
            </p:grpSpPr>
            <p:sp>
              <p:nvSpPr>
                <p:cNvPr id="394" name="Google Shape;394;p44"/>
                <p:cNvSpPr txBox="1"/>
                <p:nvPr/>
              </p:nvSpPr>
              <p:spPr>
                <a:xfrm>
                  <a:off x="914402" y="4392018"/>
                  <a:ext cx="1914524"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95" name="Google Shape;395;p44"/>
                <p:cNvSpPr txBox="1"/>
                <p:nvPr/>
              </p:nvSpPr>
              <p:spPr>
                <a:xfrm>
                  <a:off x="914401" y="4771043"/>
                  <a:ext cx="2133599"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winged. wherein seas </a:t>
                  </a:r>
                  <a:endParaRPr sz="1100"/>
                </a:p>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and won't appear him, were divided void they're.</a:t>
                  </a:r>
                  <a:endParaRPr sz="1100"/>
                </a:p>
              </p:txBody>
            </p:sp>
          </p:grpSp>
          <p:sp>
            <p:nvSpPr>
              <p:cNvPr id="396" name="Google Shape;396;p44"/>
              <p:cNvSpPr txBox="1"/>
              <p:nvPr/>
            </p:nvSpPr>
            <p:spPr>
              <a:xfrm>
                <a:off x="9097559" y="3012470"/>
                <a:ext cx="1342978" cy="8617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800">
                    <a:solidFill>
                      <a:schemeClr val="accent3"/>
                    </a:solidFill>
                    <a:latin typeface="Montserrat Thin"/>
                    <a:ea typeface="Montserrat Thin"/>
                    <a:cs typeface="Montserrat Thin"/>
                    <a:sym typeface="Montserrat Thin"/>
                  </a:rPr>
                  <a:t>04</a:t>
                </a:r>
                <a:endParaRPr sz="1100"/>
              </a:p>
            </p:txBody>
          </p:sp>
        </p:grpSp>
        <p:sp>
          <p:nvSpPr>
            <p:cNvPr id="397" name="Google Shape;397;p44"/>
            <p:cNvSpPr txBox="1"/>
            <p:nvPr/>
          </p:nvSpPr>
          <p:spPr>
            <a:xfrm>
              <a:off x="6354360" y="4094197"/>
              <a:ext cx="4248149"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pic>
        <p:nvPicPr>
          <p:cNvPr id="402" name="Google Shape;402;p45"/>
          <p:cNvPicPr preferRelativeResize="0"/>
          <p:nvPr>
            <p:ph idx="2" type="pic"/>
          </p:nvPr>
        </p:nvPicPr>
        <p:blipFill rotWithShape="1">
          <a:blip r:embed="rId3">
            <a:alphaModFix/>
          </a:blip>
          <a:srcRect b="0" l="15619" r="15619" t="0"/>
          <a:stretch/>
        </p:blipFill>
        <p:spPr>
          <a:xfrm>
            <a:off x="4571999" y="2571750"/>
            <a:ext cx="1943100" cy="1885948"/>
          </a:xfrm>
          <a:prstGeom prst="rect">
            <a:avLst/>
          </a:prstGeom>
          <a:noFill/>
          <a:ln>
            <a:noFill/>
          </a:ln>
        </p:spPr>
      </p:pic>
      <p:pic>
        <p:nvPicPr>
          <p:cNvPr id="403" name="Google Shape;403;p45"/>
          <p:cNvPicPr preferRelativeResize="0"/>
          <p:nvPr>
            <p:ph idx="3" type="pic"/>
          </p:nvPr>
        </p:nvPicPr>
        <p:blipFill rotWithShape="1">
          <a:blip r:embed="rId4">
            <a:alphaModFix/>
          </a:blip>
          <a:srcRect b="0" l="14217" r="14217" t="0"/>
          <a:stretch/>
        </p:blipFill>
        <p:spPr>
          <a:xfrm>
            <a:off x="6515098" y="2571750"/>
            <a:ext cx="1943100" cy="1885948"/>
          </a:xfrm>
          <a:prstGeom prst="rect">
            <a:avLst/>
          </a:prstGeom>
          <a:noFill/>
          <a:ln>
            <a:noFill/>
          </a:ln>
        </p:spPr>
      </p:pic>
      <p:pic>
        <p:nvPicPr>
          <p:cNvPr id="404" name="Google Shape;404;p45"/>
          <p:cNvPicPr preferRelativeResize="0"/>
          <p:nvPr>
            <p:ph idx="4" type="pic"/>
          </p:nvPr>
        </p:nvPicPr>
        <p:blipFill rotWithShape="1">
          <a:blip r:embed="rId5">
            <a:alphaModFix/>
          </a:blip>
          <a:srcRect b="17645" l="0" r="0" t="17645"/>
          <a:stretch/>
        </p:blipFill>
        <p:spPr>
          <a:xfrm>
            <a:off x="4571999" y="685803"/>
            <a:ext cx="1943100" cy="1885948"/>
          </a:xfrm>
          <a:prstGeom prst="rect">
            <a:avLst/>
          </a:prstGeom>
          <a:noFill/>
          <a:ln>
            <a:noFill/>
          </a:ln>
        </p:spPr>
      </p:pic>
      <p:grpSp>
        <p:nvGrpSpPr>
          <p:cNvPr id="405" name="Google Shape;405;p45"/>
          <p:cNvGrpSpPr/>
          <p:nvPr/>
        </p:nvGrpSpPr>
        <p:grpSpPr>
          <a:xfrm>
            <a:off x="685801" y="854601"/>
            <a:ext cx="3028949" cy="3434298"/>
            <a:chOff x="914401" y="914401"/>
            <a:chExt cx="4038599" cy="4579064"/>
          </a:xfrm>
        </p:grpSpPr>
        <p:sp>
          <p:nvSpPr>
            <p:cNvPr id="406" name="Google Shape;406;p45"/>
            <p:cNvSpPr txBox="1"/>
            <p:nvPr/>
          </p:nvSpPr>
          <p:spPr>
            <a:xfrm>
              <a:off x="914401" y="914401"/>
              <a:ext cx="2324099"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Third</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Project</a:t>
              </a:r>
              <a:endParaRPr b="1" sz="2600">
                <a:solidFill>
                  <a:schemeClr val="dk1"/>
                </a:solidFill>
                <a:latin typeface="Montserrat Light"/>
                <a:ea typeface="Montserrat Light"/>
                <a:cs typeface="Montserrat Light"/>
                <a:sym typeface="Montserrat Light"/>
              </a:endParaRPr>
            </a:p>
          </p:txBody>
        </p:sp>
        <p:sp>
          <p:nvSpPr>
            <p:cNvPr id="407" name="Google Shape;407;p45"/>
            <p:cNvSpPr txBox="1"/>
            <p:nvPr/>
          </p:nvSpPr>
          <p:spPr>
            <a:xfrm>
              <a:off x="914401" y="2600543"/>
              <a:ext cx="4038599"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408" name="Google Shape;408;p45"/>
            <p:cNvGrpSpPr/>
            <p:nvPr/>
          </p:nvGrpSpPr>
          <p:grpSpPr>
            <a:xfrm>
              <a:off x="914401" y="4610338"/>
              <a:ext cx="3643143" cy="883127"/>
              <a:chOff x="914401" y="4610338"/>
              <a:chExt cx="3643143" cy="883127"/>
            </a:xfrm>
          </p:grpSpPr>
          <p:grpSp>
            <p:nvGrpSpPr>
              <p:cNvPr id="409" name="Google Shape;409;p45"/>
              <p:cNvGrpSpPr/>
              <p:nvPr/>
            </p:nvGrpSpPr>
            <p:grpSpPr>
              <a:xfrm>
                <a:off x="914401" y="4610338"/>
                <a:ext cx="1666763" cy="883127"/>
                <a:chOff x="6462199" y="4177043"/>
                <a:chExt cx="1666763" cy="883127"/>
              </a:xfrm>
            </p:grpSpPr>
            <p:sp>
              <p:nvSpPr>
                <p:cNvPr id="410" name="Google Shape;410;p45"/>
                <p:cNvSpPr txBox="1"/>
                <p:nvPr/>
              </p:nvSpPr>
              <p:spPr>
                <a:xfrm>
                  <a:off x="6462199" y="4177043"/>
                  <a:ext cx="836668"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3"/>
                      </a:solidFill>
                      <a:latin typeface="Montserrat"/>
                      <a:ea typeface="Montserrat"/>
                      <a:cs typeface="Montserrat"/>
                      <a:sym typeface="Montserrat"/>
                    </a:rPr>
                    <a:t>30%</a:t>
                  </a:r>
                  <a:endParaRPr b="1" sz="1500">
                    <a:solidFill>
                      <a:schemeClr val="accent3"/>
                    </a:solidFill>
                    <a:latin typeface="Montserrat Light"/>
                    <a:ea typeface="Montserrat Light"/>
                    <a:cs typeface="Montserrat Light"/>
                    <a:sym typeface="Montserrat Light"/>
                  </a:endParaRPr>
                </a:p>
              </p:txBody>
            </p:sp>
            <p:sp>
              <p:nvSpPr>
                <p:cNvPr id="411" name="Google Shape;411;p45"/>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412" name="Google Shape;412;p45"/>
              <p:cNvGrpSpPr/>
              <p:nvPr/>
            </p:nvGrpSpPr>
            <p:grpSpPr>
              <a:xfrm>
                <a:off x="2890781" y="4610338"/>
                <a:ext cx="1666763" cy="883127"/>
                <a:chOff x="6462199" y="4177043"/>
                <a:chExt cx="1666763" cy="883127"/>
              </a:xfrm>
            </p:grpSpPr>
            <p:sp>
              <p:nvSpPr>
                <p:cNvPr id="413" name="Google Shape;413;p45"/>
                <p:cNvSpPr txBox="1"/>
                <p:nvPr/>
              </p:nvSpPr>
              <p:spPr>
                <a:xfrm>
                  <a:off x="6462199" y="4177043"/>
                  <a:ext cx="836668"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3"/>
                      </a:solidFill>
                      <a:latin typeface="Montserrat"/>
                      <a:ea typeface="Montserrat"/>
                      <a:cs typeface="Montserrat"/>
                      <a:sym typeface="Montserrat"/>
                    </a:rPr>
                    <a:t>30%</a:t>
                  </a:r>
                  <a:endParaRPr b="1" sz="1500">
                    <a:solidFill>
                      <a:schemeClr val="accent3"/>
                    </a:solidFill>
                    <a:latin typeface="Montserrat Light"/>
                    <a:ea typeface="Montserrat Light"/>
                    <a:cs typeface="Montserrat Light"/>
                    <a:sym typeface="Montserrat Light"/>
                  </a:endParaRPr>
                </a:p>
              </p:txBody>
            </p:sp>
            <p:sp>
              <p:nvSpPr>
                <p:cNvPr id="414" name="Google Shape;414;p45"/>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pic>
        <p:nvPicPr>
          <p:cNvPr id="419" name="Google Shape;419;p46"/>
          <p:cNvPicPr preferRelativeResize="0"/>
          <p:nvPr>
            <p:ph idx="2" type="pic"/>
          </p:nvPr>
        </p:nvPicPr>
        <p:blipFill rotWithShape="1">
          <a:blip r:embed="rId3">
            <a:alphaModFix/>
          </a:blip>
          <a:srcRect b="10433" l="0" r="0" t="10433"/>
          <a:stretch/>
        </p:blipFill>
        <p:spPr>
          <a:xfrm>
            <a:off x="337783" y="337781"/>
            <a:ext cx="8468437" cy="4467937"/>
          </a:xfrm>
          <a:prstGeom prst="rect">
            <a:avLst/>
          </a:prstGeom>
          <a:noFill/>
          <a:ln>
            <a:noFill/>
          </a:ln>
        </p:spPr>
      </p:pic>
      <p:grpSp>
        <p:nvGrpSpPr>
          <p:cNvPr id="420" name="Google Shape;420;p46"/>
          <p:cNvGrpSpPr/>
          <p:nvPr/>
        </p:nvGrpSpPr>
        <p:grpSpPr>
          <a:xfrm>
            <a:off x="997209" y="1118590"/>
            <a:ext cx="7149582" cy="2920606"/>
            <a:chOff x="1329612" y="1491454"/>
            <a:chExt cx="9532776" cy="3894141"/>
          </a:xfrm>
        </p:grpSpPr>
        <p:grpSp>
          <p:nvGrpSpPr>
            <p:cNvPr id="421" name="Google Shape;421;p46"/>
            <p:cNvGrpSpPr/>
            <p:nvPr/>
          </p:nvGrpSpPr>
          <p:grpSpPr>
            <a:xfrm>
              <a:off x="1329612" y="1491454"/>
              <a:ext cx="2623978" cy="3894141"/>
              <a:chOff x="1265851" y="1344609"/>
              <a:chExt cx="2623978" cy="3894141"/>
            </a:xfrm>
          </p:grpSpPr>
          <p:grpSp>
            <p:nvGrpSpPr>
              <p:cNvPr id="422" name="Google Shape;422;p46"/>
              <p:cNvGrpSpPr/>
              <p:nvPr/>
            </p:nvGrpSpPr>
            <p:grpSpPr>
              <a:xfrm>
                <a:off x="1323907" y="2894104"/>
                <a:ext cx="2565922" cy="1485290"/>
                <a:chOff x="962102" y="2538661"/>
                <a:chExt cx="2565922" cy="1485290"/>
              </a:xfrm>
            </p:grpSpPr>
            <p:sp>
              <p:nvSpPr>
                <p:cNvPr id="423" name="Google Shape;423;p46"/>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24" name="Google Shape;424;p46"/>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25" name="Google Shape;425;p46"/>
              <p:cNvSpPr txBox="1"/>
              <p:nvPr/>
            </p:nvSpPr>
            <p:spPr>
              <a:xfrm>
                <a:off x="1265851" y="1344609"/>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rgbClr val="D8D8D8"/>
                    </a:solidFill>
                    <a:latin typeface="Montserrat Thin"/>
                    <a:ea typeface="Montserrat Thin"/>
                    <a:cs typeface="Montserrat Thin"/>
                    <a:sym typeface="Montserrat Thin"/>
                  </a:rPr>
                  <a:t>01</a:t>
                </a:r>
                <a:endParaRPr sz="1100"/>
              </a:p>
            </p:txBody>
          </p:sp>
          <p:sp>
            <p:nvSpPr>
              <p:cNvPr id="426" name="Google Shape;426;p46"/>
              <p:cNvSpPr/>
              <p:nvPr/>
            </p:nvSpPr>
            <p:spPr>
              <a:xfrm>
                <a:off x="1412806" y="4800600"/>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7" name="Google Shape;427;p46"/>
              <p:cNvSpPr txBox="1"/>
              <p:nvPr/>
            </p:nvSpPr>
            <p:spPr>
              <a:xfrm>
                <a:off x="1800608" y="489656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428" name="Google Shape;428;p46"/>
            <p:cNvGrpSpPr/>
            <p:nvPr/>
          </p:nvGrpSpPr>
          <p:grpSpPr>
            <a:xfrm>
              <a:off x="4784011" y="1491454"/>
              <a:ext cx="2623978" cy="3894141"/>
              <a:chOff x="1265851" y="1344609"/>
              <a:chExt cx="2623978" cy="3894141"/>
            </a:xfrm>
          </p:grpSpPr>
          <p:grpSp>
            <p:nvGrpSpPr>
              <p:cNvPr id="429" name="Google Shape;429;p46"/>
              <p:cNvGrpSpPr/>
              <p:nvPr/>
            </p:nvGrpSpPr>
            <p:grpSpPr>
              <a:xfrm>
                <a:off x="1323907" y="2894104"/>
                <a:ext cx="2565922" cy="1485290"/>
                <a:chOff x="962102" y="2538661"/>
                <a:chExt cx="2565922" cy="1485290"/>
              </a:xfrm>
            </p:grpSpPr>
            <p:sp>
              <p:nvSpPr>
                <p:cNvPr id="430" name="Google Shape;430;p46"/>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31" name="Google Shape;431;p46"/>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32" name="Google Shape;432;p46"/>
              <p:cNvSpPr txBox="1"/>
              <p:nvPr/>
            </p:nvSpPr>
            <p:spPr>
              <a:xfrm>
                <a:off x="1265851" y="1344609"/>
                <a:ext cx="1718648"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rgbClr val="D8D8D8"/>
                    </a:solidFill>
                    <a:latin typeface="Montserrat Thin"/>
                    <a:ea typeface="Montserrat Thin"/>
                    <a:cs typeface="Montserrat Thin"/>
                    <a:sym typeface="Montserrat Thin"/>
                  </a:rPr>
                  <a:t>02</a:t>
                </a:r>
                <a:endParaRPr sz="1100"/>
              </a:p>
            </p:txBody>
          </p:sp>
          <p:sp>
            <p:nvSpPr>
              <p:cNvPr id="433" name="Google Shape;433;p46"/>
              <p:cNvSpPr/>
              <p:nvPr/>
            </p:nvSpPr>
            <p:spPr>
              <a:xfrm>
                <a:off x="1412806" y="4800600"/>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4" name="Google Shape;434;p46"/>
              <p:cNvSpPr txBox="1"/>
              <p:nvPr/>
            </p:nvSpPr>
            <p:spPr>
              <a:xfrm>
                <a:off x="1800608" y="489656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435" name="Google Shape;435;p46"/>
            <p:cNvGrpSpPr/>
            <p:nvPr/>
          </p:nvGrpSpPr>
          <p:grpSpPr>
            <a:xfrm>
              <a:off x="8238410" y="1491454"/>
              <a:ext cx="2623978" cy="3894141"/>
              <a:chOff x="1265851" y="1344609"/>
              <a:chExt cx="2623978" cy="3894141"/>
            </a:xfrm>
          </p:grpSpPr>
          <p:grpSp>
            <p:nvGrpSpPr>
              <p:cNvPr id="436" name="Google Shape;436;p46"/>
              <p:cNvGrpSpPr/>
              <p:nvPr/>
            </p:nvGrpSpPr>
            <p:grpSpPr>
              <a:xfrm>
                <a:off x="1323907" y="2894104"/>
                <a:ext cx="2565922" cy="1485290"/>
                <a:chOff x="962102" y="2538661"/>
                <a:chExt cx="2565922" cy="1485290"/>
              </a:xfrm>
            </p:grpSpPr>
            <p:sp>
              <p:nvSpPr>
                <p:cNvPr id="437" name="Google Shape;437;p46"/>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sp>
              <p:nvSpPr>
                <p:cNvPr id="438" name="Google Shape;438;p46"/>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439" name="Google Shape;439;p46"/>
              <p:cNvSpPr txBox="1"/>
              <p:nvPr/>
            </p:nvSpPr>
            <p:spPr>
              <a:xfrm>
                <a:off x="1265851" y="1344609"/>
                <a:ext cx="1718648"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rgbClr val="D8D8D8"/>
                    </a:solidFill>
                    <a:latin typeface="Montserrat Thin"/>
                    <a:ea typeface="Montserrat Thin"/>
                    <a:cs typeface="Montserrat Thin"/>
                    <a:sym typeface="Montserrat Thin"/>
                  </a:rPr>
                  <a:t>03</a:t>
                </a:r>
                <a:endParaRPr sz="1100"/>
              </a:p>
            </p:txBody>
          </p:sp>
          <p:sp>
            <p:nvSpPr>
              <p:cNvPr id="440" name="Google Shape;440;p46"/>
              <p:cNvSpPr/>
              <p:nvPr/>
            </p:nvSpPr>
            <p:spPr>
              <a:xfrm>
                <a:off x="1412806" y="4800600"/>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1" name="Google Shape;441;p46"/>
              <p:cNvSpPr txBox="1"/>
              <p:nvPr/>
            </p:nvSpPr>
            <p:spPr>
              <a:xfrm>
                <a:off x="1800608" y="4896564"/>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5" name="Shape 445"/>
        <p:cNvGrpSpPr/>
        <p:nvPr/>
      </p:nvGrpSpPr>
      <p:grpSpPr>
        <a:xfrm>
          <a:off x="0" y="0"/>
          <a:ext cx="0" cy="0"/>
          <a:chOff x="0" y="0"/>
          <a:chExt cx="0" cy="0"/>
        </a:xfrm>
      </p:grpSpPr>
      <p:sp>
        <p:nvSpPr>
          <p:cNvPr id="446" name="Google Shape;446;p47"/>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cxnSp>
        <p:nvCxnSpPr>
          <p:cNvPr id="447" name="Google Shape;447;p47"/>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448" name="Google Shape;448;p47"/>
          <p:cNvGrpSpPr/>
          <p:nvPr/>
        </p:nvGrpSpPr>
        <p:grpSpPr>
          <a:xfrm>
            <a:off x="7009885" y="821028"/>
            <a:ext cx="1247671" cy="606526"/>
            <a:chOff x="984962" y="5062353"/>
            <a:chExt cx="1663562" cy="808702"/>
          </a:xfrm>
        </p:grpSpPr>
        <p:sp>
          <p:nvSpPr>
            <p:cNvPr id="449" name="Google Shape;449;p47"/>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50" name="Google Shape;450;p47"/>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451" name="Google Shape;451;p47"/>
          <p:cNvGrpSpPr/>
          <p:nvPr/>
        </p:nvGrpSpPr>
        <p:grpSpPr>
          <a:xfrm>
            <a:off x="7009885" y="2268488"/>
            <a:ext cx="1247671" cy="606526"/>
            <a:chOff x="984962" y="5062353"/>
            <a:chExt cx="1663562" cy="808702"/>
          </a:xfrm>
        </p:grpSpPr>
        <p:sp>
          <p:nvSpPr>
            <p:cNvPr id="452" name="Google Shape;452;p47"/>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53" name="Google Shape;453;p47"/>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grpSp>
        <p:nvGrpSpPr>
          <p:cNvPr id="454" name="Google Shape;454;p47"/>
          <p:cNvGrpSpPr/>
          <p:nvPr/>
        </p:nvGrpSpPr>
        <p:grpSpPr>
          <a:xfrm>
            <a:off x="7009885" y="3715946"/>
            <a:ext cx="1247671" cy="606526"/>
            <a:chOff x="984962" y="5062353"/>
            <a:chExt cx="1663562" cy="808702"/>
          </a:xfrm>
        </p:grpSpPr>
        <p:sp>
          <p:nvSpPr>
            <p:cNvPr id="455" name="Google Shape;455;p47"/>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01 EXAMPLE</a:t>
              </a:r>
              <a:endParaRPr b="1" sz="800">
                <a:solidFill>
                  <a:schemeClr val="dk1"/>
                </a:solidFill>
                <a:latin typeface="Montserrat Light"/>
                <a:ea typeface="Montserrat Light"/>
                <a:cs typeface="Montserrat Light"/>
                <a:sym typeface="Montserrat Light"/>
              </a:endParaRPr>
            </a:p>
          </p:txBody>
        </p:sp>
        <p:sp>
          <p:nvSpPr>
            <p:cNvPr id="456" name="Google Shape;456;p47"/>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a:t>
              </a:r>
              <a:endParaRPr sz="1100"/>
            </a:p>
          </p:txBody>
        </p:sp>
      </p:grpSp>
      <p:cxnSp>
        <p:nvCxnSpPr>
          <p:cNvPr id="457" name="Google Shape;457;p47"/>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pic>
        <p:nvPicPr>
          <p:cNvPr id="458" name="Google Shape;458;p47"/>
          <p:cNvPicPr preferRelativeResize="0"/>
          <p:nvPr/>
        </p:nvPicPr>
        <p:blipFill rotWithShape="1">
          <a:blip r:embed="rId3">
            <a:alphaModFix/>
          </a:blip>
          <a:srcRect b="0" l="0" r="0" t="0"/>
          <a:stretch/>
        </p:blipFill>
        <p:spPr>
          <a:xfrm>
            <a:off x="2090819" y="821028"/>
            <a:ext cx="4157662" cy="3501444"/>
          </a:xfrm>
          <a:prstGeom prst="rect">
            <a:avLst/>
          </a:prstGeom>
          <a:noFill/>
          <a:ln>
            <a:noFill/>
          </a:ln>
        </p:spPr>
      </p:pic>
      <p:cxnSp>
        <p:nvCxnSpPr>
          <p:cNvPr id="459" name="Google Shape;459;p47"/>
          <p:cNvCxnSpPr/>
          <p:nvPr/>
        </p:nvCxnSpPr>
        <p:spPr>
          <a:xfrm>
            <a:off x="1092814" y="3295480"/>
            <a:ext cx="0" cy="1026991"/>
          </a:xfrm>
          <a:prstGeom prst="straightConnector1">
            <a:avLst/>
          </a:prstGeom>
          <a:noFill/>
          <a:ln cap="flat" cmpd="sng" w="63500">
            <a:solidFill>
              <a:schemeClr val="accent3"/>
            </a:solidFill>
            <a:prstDash val="solid"/>
            <a:miter lim="800000"/>
            <a:headEnd len="sm" w="sm" type="none"/>
            <a:tailEnd len="sm" w="sm" type="none"/>
          </a:ln>
        </p:spPr>
      </p:cxn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3" name="Shape 463"/>
        <p:cNvGrpSpPr/>
        <p:nvPr/>
      </p:nvGrpSpPr>
      <p:grpSpPr>
        <a:xfrm>
          <a:off x="0" y="0"/>
          <a:ext cx="0" cy="0"/>
          <a:chOff x="0" y="0"/>
          <a:chExt cx="0" cy="0"/>
        </a:xfrm>
      </p:grpSpPr>
      <p:sp>
        <p:nvSpPr>
          <p:cNvPr id="464" name="Google Shape;464;p48"/>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65" name="Google Shape;465;p48"/>
          <p:cNvPicPr preferRelativeResize="0"/>
          <p:nvPr/>
        </p:nvPicPr>
        <p:blipFill rotWithShape="1">
          <a:blip r:embed="rId3">
            <a:alphaModFix/>
          </a:blip>
          <a:srcRect b="0" l="0" r="0" t="0"/>
          <a:stretch/>
        </p:blipFill>
        <p:spPr>
          <a:xfrm>
            <a:off x="2090819" y="821028"/>
            <a:ext cx="4157662" cy="3501446"/>
          </a:xfrm>
          <a:prstGeom prst="rect">
            <a:avLst/>
          </a:prstGeom>
          <a:noFill/>
          <a:ln>
            <a:noFill/>
          </a:ln>
        </p:spPr>
      </p:pic>
      <p:sp>
        <p:nvSpPr>
          <p:cNvPr id="466" name="Google Shape;466;p48"/>
          <p:cNvSpPr txBox="1"/>
          <p:nvPr/>
        </p:nvSpPr>
        <p:spPr>
          <a:xfrm rot="-5400000">
            <a:off x="13603" y="1663636"/>
            <a:ext cx="2158421" cy="473207"/>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2600">
                <a:solidFill>
                  <a:schemeClr val="lt1"/>
                </a:solidFill>
                <a:latin typeface="Montserrat"/>
                <a:ea typeface="Montserrat"/>
                <a:cs typeface="Montserrat"/>
                <a:sym typeface="Montserrat"/>
              </a:rPr>
              <a:t>Lorem Sit</a:t>
            </a:r>
            <a:endParaRPr sz="1100"/>
          </a:p>
        </p:txBody>
      </p:sp>
      <p:cxnSp>
        <p:nvCxnSpPr>
          <p:cNvPr id="467" name="Google Shape;467;p48"/>
          <p:cNvCxnSpPr/>
          <p:nvPr/>
        </p:nvCxnSpPr>
        <p:spPr>
          <a:xfrm>
            <a:off x="7085579" y="1848021"/>
            <a:ext cx="1079727" cy="0"/>
          </a:xfrm>
          <a:prstGeom prst="straightConnector1">
            <a:avLst/>
          </a:prstGeom>
          <a:noFill/>
          <a:ln cap="flat" cmpd="sng" w="38100">
            <a:solidFill>
              <a:srgbClr val="D8D8D8"/>
            </a:solidFill>
            <a:prstDash val="solid"/>
            <a:miter lim="800000"/>
            <a:headEnd len="sm" w="sm" type="none"/>
            <a:tailEnd len="sm" w="sm" type="none"/>
          </a:ln>
        </p:spPr>
      </p:cxnSp>
      <p:grpSp>
        <p:nvGrpSpPr>
          <p:cNvPr id="468" name="Google Shape;468;p48"/>
          <p:cNvGrpSpPr/>
          <p:nvPr/>
        </p:nvGrpSpPr>
        <p:grpSpPr>
          <a:xfrm>
            <a:off x="7009885" y="821028"/>
            <a:ext cx="1247671" cy="606526"/>
            <a:chOff x="984962" y="5062353"/>
            <a:chExt cx="1663562" cy="808702"/>
          </a:xfrm>
        </p:grpSpPr>
        <p:sp>
          <p:nvSpPr>
            <p:cNvPr id="469" name="Google Shape;469;p48"/>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70" name="Google Shape;470;p48"/>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471" name="Google Shape;471;p48"/>
          <p:cNvGrpSpPr/>
          <p:nvPr/>
        </p:nvGrpSpPr>
        <p:grpSpPr>
          <a:xfrm>
            <a:off x="7009885" y="2268488"/>
            <a:ext cx="1247671" cy="606526"/>
            <a:chOff x="984962" y="5062353"/>
            <a:chExt cx="1663562" cy="808702"/>
          </a:xfrm>
        </p:grpSpPr>
        <p:sp>
          <p:nvSpPr>
            <p:cNvPr id="472" name="Google Shape;472;p48"/>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73" name="Google Shape;473;p48"/>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grpSp>
        <p:nvGrpSpPr>
          <p:cNvPr id="474" name="Google Shape;474;p48"/>
          <p:cNvGrpSpPr/>
          <p:nvPr/>
        </p:nvGrpSpPr>
        <p:grpSpPr>
          <a:xfrm>
            <a:off x="7009885" y="3715946"/>
            <a:ext cx="1247671" cy="606526"/>
            <a:chOff x="984962" y="5062353"/>
            <a:chExt cx="1663562" cy="808702"/>
          </a:xfrm>
        </p:grpSpPr>
        <p:sp>
          <p:nvSpPr>
            <p:cNvPr id="475" name="Google Shape;475;p48"/>
            <p:cNvSpPr txBox="1"/>
            <p:nvPr/>
          </p:nvSpPr>
          <p:spPr>
            <a:xfrm>
              <a:off x="984962" y="5062353"/>
              <a:ext cx="162865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01 EXAMPLE</a:t>
              </a:r>
              <a:endParaRPr b="1" sz="800">
                <a:solidFill>
                  <a:schemeClr val="lt1"/>
                </a:solidFill>
                <a:latin typeface="Montserrat Light"/>
                <a:ea typeface="Montserrat Light"/>
                <a:cs typeface="Montserrat Light"/>
                <a:sym typeface="Montserrat Light"/>
              </a:endParaRPr>
            </a:p>
          </p:txBody>
        </p:sp>
        <p:sp>
          <p:nvSpPr>
            <p:cNvPr id="476" name="Google Shape;476;p48"/>
            <p:cNvSpPr txBox="1"/>
            <p:nvPr/>
          </p:nvSpPr>
          <p:spPr>
            <a:xfrm>
              <a:off x="984963" y="5388038"/>
              <a:ext cx="1663561"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a:t>
              </a:r>
              <a:endParaRPr sz="1100"/>
            </a:p>
          </p:txBody>
        </p:sp>
      </p:grpSp>
      <p:cxnSp>
        <p:nvCxnSpPr>
          <p:cNvPr id="477" name="Google Shape;477;p48"/>
          <p:cNvCxnSpPr/>
          <p:nvPr/>
        </p:nvCxnSpPr>
        <p:spPr>
          <a:xfrm>
            <a:off x="7085579" y="3295480"/>
            <a:ext cx="1079727" cy="0"/>
          </a:xfrm>
          <a:prstGeom prst="straightConnector1">
            <a:avLst/>
          </a:prstGeom>
          <a:noFill/>
          <a:ln cap="flat" cmpd="sng" w="38100">
            <a:solidFill>
              <a:srgbClr val="D8D8D8"/>
            </a:solidFill>
            <a:prstDash val="solid"/>
            <a:miter lim="800000"/>
            <a:headEnd len="sm" w="sm" type="none"/>
            <a:tailEnd len="sm" w="sm" type="none"/>
          </a:ln>
        </p:spPr>
      </p:cxnSp>
      <p:cxnSp>
        <p:nvCxnSpPr>
          <p:cNvPr id="478" name="Google Shape;478;p48"/>
          <p:cNvCxnSpPr/>
          <p:nvPr/>
        </p:nvCxnSpPr>
        <p:spPr>
          <a:xfrm>
            <a:off x="1092814" y="3295480"/>
            <a:ext cx="0" cy="1026991"/>
          </a:xfrm>
          <a:prstGeom prst="straightConnector1">
            <a:avLst/>
          </a:prstGeom>
          <a:noFill/>
          <a:ln cap="flat" cmpd="sng" w="63500">
            <a:solidFill>
              <a:schemeClr val="accent3"/>
            </a:solidFill>
            <a:prstDash val="solid"/>
            <a:miter lim="800000"/>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31"/>
          <p:cNvSpPr/>
          <p:nvPr/>
        </p:nvSpPr>
        <p:spPr>
          <a:xfrm>
            <a:off x="5605819" y="337781"/>
            <a:ext cx="3200400" cy="2642868"/>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Montserrat"/>
              <a:ea typeface="Montserrat"/>
              <a:cs typeface="Montserrat"/>
              <a:sym typeface="Montserrat"/>
            </a:endParaRPr>
          </a:p>
        </p:txBody>
      </p:sp>
      <p:sp>
        <p:nvSpPr>
          <p:cNvPr id="113" name="Google Shape;113;p31"/>
          <p:cNvSpPr txBox="1"/>
          <p:nvPr/>
        </p:nvSpPr>
        <p:spPr>
          <a:xfrm>
            <a:off x="6335502" y="1052141"/>
            <a:ext cx="1741036" cy="145294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0" i="0" lang="en" sz="700" u="none" cap="none" strike="noStrike">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114" name="Google Shape;114;p31"/>
          <p:cNvSpPr txBox="1"/>
          <p:nvPr/>
        </p:nvSpPr>
        <p:spPr>
          <a:xfrm>
            <a:off x="337781" y="337781"/>
            <a:ext cx="237172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2600" u="none" cap="none" strike="noStrike">
                <a:solidFill>
                  <a:schemeClr val="dk1"/>
                </a:solidFill>
                <a:latin typeface="Montserrat"/>
                <a:ea typeface="Montserrat"/>
                <a:cs typeface="Montserrat"/>
                <a:sym typeface="Montserrat"/>
              </a:rPr>
              <a:t>Table</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of Content</a:t>
            </a:r>
            <a:endParaRPr b="1" sz="2600">
              <a:solidFill>
                <a:schemeClr val="dk1"/>
              </a:solidFill>
              <a:latin typeface="Montserrat Light"/>
              <a:ea typeface="Montserrat Light"/>
              <a:cs typeface="Montserrat Light"/>
              <a:sym typeface="Montserrat Light"/>
            </a:endParaRPr>
          </a:p>
        </p:txBody>
      </p:sp>
      <p:sp>
        <p:nvSpPr>
          <p:cNvPr id="115" name="Google Shape;115;p31"/>
          <p:cNvSpPr/>
          <p:nvPr/>
        </p:nvSpPr>
        <p:spPr>
          <a:xfrm>
            <a:off x="337408" y="1817914"/>
            <a:ext cx="687173" cy="687173"/>
          </a:xfrm>
          <a:prstGeom prst="ellipse">
            <a:avLst/>
          </a:prstGeom>
          <a:noFill/>
          <a:ln cap="flat" cmpd="sng" w="254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6" name="Google Shape;116;p31"/>
          <p:cNvSpPr/>
          <p:nvPr/>
        </p:nvSpPr>
        <p:spPr>
          <a:xfrm>
            <a:off x="337408" y="2638414"/>
            <a:ext cx="687173" cy="687173"/>
          </a:xfrm>
          <a:prstGeom prst="ellipse">
            <a:avLst/>
          </a:prstGeom>
          <a:noFill/>
          <a:ln cap="flat" cmpd="sng" w="254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7" name="Google Shape;117;p31"/>
          <p:cNvSpPr/>
          <p:nvPr/>
        </p:nvSpPr>
        <p:spPr>
          <a:xfrm>
            <a:off x="337408" y="3458914"/>
            <a:ext cx="687173" cy="687173"/>
          </a:xfrm>
          <a:prstGeom prst="ellipse">
            <a:avLst/>
          </a:prstGeom>
          <a:noFill/>
          <a:ln cap="flat" cmpd="sng" w="254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8" name="Google Shape;118;p31"/>
          <p:cNvSpPr txBox="1"/>
          <p:nvPr/>
        </p:nvSpPr>
        <p:spPr>
          <a:xfrm>
            <a:off x="1170061" y="1902462"/>
            <a:ext cx="3200400"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a:t>
            </a:r>
            <a:endParaRPr sz="1100"/>
          </a:p>
        </p:txBody>
      </p:sp>
      <p:sp>
        <p:nvSpPr>
          <p:cNvPr id="119" name="Google Shape;119;p31"/>
          <p:cNvSpPr txBox="1"/>
          <p:nvPr/>
        </p:nvSpPr>
        <p:spPr>
          <a:xfrm>
            <a:off x="1170061" y="2721611"/>
            <a:ext cx="3200400" cy="51807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a:t>
            </a:r>
            <a:endParaRPr sz="1100"/>
          </a:p>
        </p:txBody>
      </p:sp>
      <p:sp>
        <p:nvSpPr>
          <p:cNvPr id="120" name="Google Shape;120;p31"/>
          <p:cNvSpPr txBox="1"/>
          <p:nvPr/>
        </p:nvSpPr>
        <p:spPr>
          <a:xfrm>
            <a:off x="1170061" y="3543462"/>
            <a:ext cx="1539444" cy="98551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a:t>
            </a:r>
            <a:endParaRPr sz="1100"/>
          </a:p>
        </p:txBody>
      </p:sp>
      <p:sp>
        <p:nvSpPr>
          <p:cNvPr id="121" name="Google Shape;121;p31"/>
          <p:cNvSpPr txBox="1"/>
          <p:nvPr/>
        </p:nvSpPr>
        <p:spPr>
          <a:xfrm>
            <a:off x="365447" y="2011458"/>
            <a:ext cx="63109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01</a:t>
            </a:r>
            <a:endParaRPr b="1" sz="1500">
              <a:solidFill>
                <a:schemeClr val="dk1"/>
              </a:solidFill>
              <a:latin typeface="Montserrat Light"/>
              <a:ea typeface="Montserrat Light"/>
              <a:cs typeface="Montserrat Light"/>
              <a:sym typeface="Montserrat Light"/>
            </a:endParaRPr>
          </a:p>
        </p:txBody>
      </p:sp>
      <p:sp>
        <p:nvSpPr>
          <p:cNvPr id="122" name="Google Shape;122;p31"/>
          <p:cNvSpPr txBox="1"/>
          <p:nvPr/>
        </p:nvSpPr>
        <p:spPr>
          <a:xfrm>
            <a:off x="426158" y="2830607"/>
            <a:ext cx="50967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02</a:t>
            </a:r>
            <a:endParaRPr b="1" sz="1500">
              <a:solidFill>
                <a:schemeClr val="dk1"/>
              </a:solidFill>
              <a:latin typeface="Montserrat Light"/>
              <a:ea typeface="Montserrat Light"/>
              <a:cs typeface="Montserrat Light"/>
              <a:sym typeface="Montserrat Light"/>
            </a:endParaRPr>
          </a:p>
        </p:txBody>
      </p:sp>
      <p:sp>
        <p:nvSpPr>
          <p:cNvPr id="123" name="Google Shape;123;p31"/>
          <p:cNvSpPr txBox="1"/>
          <p:nvPr/>
        </p:nvSpPr>
        <p:spPr>
          <a:xfrm>
            <a:off x="426158" y="3652459"/>
            <a:ext cx="509674"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a:ea typeface="Montserrat"/>
                <a:cs typeface="Montserrat"/>
                <a:sym typeface="Montserrat"/>
              </a:rPr>
              <a:t>03</a:t>
            </a:r>
            <a:endParaRPr b="1" sz="1500">
              <a:solidFill>
                <a:schemeClr val="dk1"/>
              </a:solidFill>
              <a:latin typeface="Montserrat Light"/>
              <a:ea typeface="Montserrat Light"/>
              <a:cs typeface="Montserrat Light"/>
              <a:sym typeface="Montserrat Light"/>
            </a:endParaRPr>
          </a:p>
        </p:txBody>
      </p:sp>
      <p:pic>
        <p:nvPicPr>
          <p:cNvPr id="124" name="Google Shape;124;p31"/>
          <p:cNvPicPr preferRelativeResize="0"/>
          <p:nvPr>
            <p:ph idx="2" type="pic"/>
          </p:nvPr>
        </p:nvPicPr>
        <p:blipFill rotWithShape="1">
          <a:blip r:embed="rId3">
            <a:alphaModFix/>
          </a:blip>
          <a:srcRect b="4329" l="0" r="0" t="21330"/>
          <a:stretch/>
        </p:blipFill>
        <p:spPr>
          <a:xfrm>
            <a:off x="5605819" y="2980649"/>
            <a:ext cx="3200400" cy="158627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pic>
        <p:nvPicPr>
          <p:cNvPr id="483" name="Google Shape;483;p49"/>
          <p:cNvPicPr preferRelativeResize="0"/>
          <p:nvPr/>
        </p:nvPicPr>
        <p:blipFill rotWithShape="1">
          <a:blip r:embed="rId3">
            <a:alphaModFix/>
          </a:blip>
          <a:srcRect b="0" l="0" r="0" t="0"/>
          <a:stretch/>
        </p:blipFill>
        <p:spPr>
          <a:xfrm>
            <a:off x="4572001" y="821028"/>
            <a:ext cx="3750971" cy="3501446"/>
          </a:xfrm>
          <a:prstGeom prst="rect">
            <a:avLst/>
          </a:prstGeom>
          <a:noFill/>
          <a:ln>
            <a:noFill/>
          </a:ln>
        </p:spPr>
      </p:pic>
      <p:sp>
        <p:nvSpPr>
          <p:cNvPr id="484" name="Google Shape;484;p49"/>
          <p:cNvSpPr txBox="1"/>
          <p:nvPr/>
        </p:nvSpPr>
        <p:spPr>
          <a:xfrm>
            <a:off x="821028" y="821028"/>
            <a:ext cx="2158421"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Lorem Sit</a:t>
            </a:r>
            <a:endParaRPr sz="1100"/>
          </a:p>
        </p:txBody>
      </p:sp>
      <p:sp>
        <p:nvSpPr>
          <p:cNvPr id="485" name="Google Shape;485;p49"/>
          <p:cNvSpPr txBox="1"/>
          <p:nvPr/>
        </p:nvSpPr>
        <p:spPr>
          <a:xfrm>
            <a:off x="821028" y="1486453"/>
            <a:ext cx="3100891" cy="518075"/>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a:t>
            </a:r>
            <a:endParaRPr sz="1100"/>
          </a:p>
        </p:txBody>
      </p:sp>
      <p:grpSp>
        <p:nvGrpSpPr>
          <p:cNvPr id="486" name="Google Shape;486;p49"/>
          <p:cNvGrpSpPr/>
          <p:nvPr/>
        </p:nvGrpSpPr>
        <p:grpSpPr>
          <a:xfrm>
            <a:off x="821028" y="2400300"/>
            <a:ext cx="1306918" cy="1393721"/>
            <a:chOff x="5994068" y="2183840"/>
            <a:chExt cx="1742557" cy="1858295"/>
          </a:xfrm>
        </p:grpSpPr>
        <p:pic>
          <p:nvPicPr>
            <p:cNvPr id="487" name="Google Shape;487;p49"/>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488" name="Google Shape;488;p49"/>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grpSp>
        <p:nvGrpSpPr>
          <p:cNvPr id="489" name="Google Shape;489;p49"/>
          <p:cNvGrpSpPr/>
          <p:nvPr/>
        </p:nvGrpSpPr>
        <p:grpSpPr>
          <a:xfrm>
            <a:off x="2149787" y="2400300"/>
            <a:ext cx="1306918" cy="1393721"/>
            <a:chOff x="5994068" y="2183840"/>
            <a:chExt cx="1742557" cy="1858295"/>
          </a:xfrm>
        </p:grpSpPr>
        <p:pic>
          <p:nvPicPr>
            <p:cNvPr id="490" name="Google Shape;490;p49"/>
            <p:cNvPicPr preferRelativeResize="0"/>
            <p:nvPr/>
          </p:nvPicPr>
          <p:blipFill rotWithShape="1">
            <a:blip r:embed="rId4">
              <a:alphaModFix/>
            </a:blip>
            <a:srcRect b="0" l="0" r="0" t="0"/>
            <a:stretch/>
          </p:blipFill>
          <p:spPr>
            <a:xfrm>
              <a:off x="5994068" y="2183840"/>
              <a:ext cx="1742557" cy="1858295"/>
            </a:xfrm>
            <a:prstGeom prst="rect">
              <a:avLst/>
            </a:prstGeom>
            <a:noFill/>
            <a:ln>
              <a:noFill/>
            </a:ln>
          </p:spPr>
        </p:pic>
        <p:sp>
          <p:nvSpPr>
            <p:cNvPr id="491" name="Google Shape;491;p49"/>
            <p:cNvSpPr txBox="1"/>
            <p:nvPr/>
          </p:nvSpPr>
          <p:spPr>
            <a:xfrm>
              <a:off x="6432762" y="2968855"/>
              <a:ext cx="865168"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85%</a:t>
              </a:r>
              <a:endParaRPr b="1" sz="1100">
                <a:solidFill>
                  <a:schemeClr val="dk1"/>
                </a:solidFill>
                <a:latin typeface="Montserrat Light"/>
                <a:ea typeface="Montserrat Light"/>
                <a:cs typeface="Montserrat Light"/>
                <a:sym typeface="Montserrat Light"/>
              </a:endParaRPr>
            </a:p>
          </p:txBody>
        </p:sp>
      </p:grpSp>
      <p:sp>
        <p:nvSpPr>
          <p:cNvPr id="492" name="Google Shape;492;p49"/>
          <p:cNvSpPr txBox="1"/>
          <p:nvPr/>
        </p:nvSpPr>
        <p:spPr>
          <a:xfrm>
            <a:off x="821028" y="4137808"/>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6" name="Shape 496"/>
        <p:cNvGrpSpPr/>
        <p:nvPr/>
      </p:nvGrpSpPr>
      <p:grpSpPr>
        <a:xfrm>
          <a:off x="0" y="0"/>
          <a:ext cx="0" cy="0"/>
          <a:chOff x="0" y="0"/>
          <a:chExt cx="0" cy="0"/>
        </a:xfrm>
      </p:grpSpPr>
      <p:grpSp>
        <p:nvGrpSpPr>
          <p:cNvPr id="497" name="Google Shape;497;p50"/>
          <p:cNvGrpSpPr/>
          <p:nvPr/>
        </p:nvGrpSpPr>
        <p:grpSpPr>
          <a:xfrm>
            <a:off x="1276350" y="3794455"/>
            <a:ext cx="6591300" cy="1011264"/>
            <a:chOff x="1701800" y="4414946"/>
            <a:chExt cx="8788400" cy="1348352"/>
          </a:xfrm>
        </p:grpSpPr>
        <p:sp>
          <p:nvSpPr>
            <p:cNvPr id="498" name="Google Shape;498;p50"/>
            <p:cNvSpPr txBox="1"/>
            <p:nvPr/>
          </p:nvSpPr>
          <p:spPr>
            <a:xfrm>
              <a:off x="2696294" y="4414946"/>
              <a:ext cx="6926412"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1" lang="en" sz="1500">
                  <a:solidFill>
                    <a:schemeClr val="dk1"/>
                  </a:solidFill>
                  <a:latin typeface="Montserrat"/>
                  <a:ea typeface="Montserrat"/>
                  <a:cs typeface="Montserrat"/>
                  <a:sym typeface="Montserrat"/>
                </a:rPr>
                <a:t>Company Ending Page</a:t>
              </a:r>
              <a:endParaRPr sz="1100"/>
            </a:p>
          </p:txBody>
        </p:sp>
        <p:sp>
          <p:nvSpPr>
            <p:cNvPr id="499" name="Google Shape;499;p50"/>
            <p:cNvSpPr txBox="1"/>
            <p:nvPr/>
          </p:nvSpPr>
          <p:spPr>
            <a:xfrm>
              <a:off x="4597400" y="5517077"/>
              <a:ext cx="29972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rgbClr val="7F7F7F"/>
                  </a:solidFill>
                  <a:latin typeface="Montserrat"/>
                  <a:ea typeface="Montserrat"/>
                  <a:cs typeface="Montserrat"/>
                  <a:sym typeface="Montserrat"/>
                </a:rPr>
                <a:t>www.example.com</a:t>
              </a:r>
              <a:endParaRPr b="1" sz="800">
                <a:solidFill>
                  <a:srgbClr val="7F7F7F"/>
                </a:solidFill>
                <a:latin typeface="Montserrat Light"/>
                <a:ea typeface="Montserrat Light"/>
                <a:cs typeface="Montserrat Light"/>
                <a:sym typeface="Montserrat Light"/>
              </a:endParaRPr>
            </a:p>
          </p:txBody>
        </p:sp>
        <p:cxnSp>
          <p:nvCxnSpPr>
            <p:cNvPr id="500" name="Google Shape;500;p50"/>
            <p:cNvCxnSpPr/>
            <p:nvPr/>
          </p:nvCxnSpPr>
          <p:spPr>
            <a:xfrm>
              <a:off x="8928100" y="4615001"/>
              <a:ext cx="1562100" cy="0"/>
            </a:xfrm>
            <a:prstGeom prst="straightConnector1">
              <a:avLst/>
            </a:prstGeom>
            <a:noFill/>
            <a:ln cap="flat" cmpd="sng" w="38100">
              <a:solidFill>
                <a:schemeClr val="accent3"/>
              </a:solidFill>
              <a:prstDash val="solid"/>
              <a:miter lim="800000"/>
              <a:headEnd len="sm" w="sm" type="none"/>
              <a:tailEnd len="sm" w="sm" type="none"/>
            </a:ln>
          </p:spPr>
        </p:cxnSp>
        <p:cxnSp>
          <p:nvCxnSpPr>
            <p:cNvPr id="501" name="Google Shape;501;p50"/>
            <p:cNvCxnSpPr/>
            <p:nvPr/>
          </p:nvCxnSpPr>
          <p:spPr>
            <a:xfrm>
              <a:off x="1701800" y="4615001"/>
              <a:ext cx="1562100" cy="0"/>
            </a:xfrm>
            <a:prstGeom prst="straightConnector1">
              <a:avLst/>
            </a:prstGeom>
            <a:noFill/>
            <a:ln cap="flat" cmpd="sng" w="38100">
              <a:solidFill>
                <a:schemeClr val="accent3"/>
              </a:solidFill>
              <a:prstDash val="solid"/>
              <a:miter lim="800000"/>
              <a:headEnd len="sm" w="sm" type="none"/>
              <a:tailEnd len="sm" w="sm" type="none"/>
            </a:ln>
          </p:spPr>
        </p:cxnSp>
      </p:grpSp>
      <p:pic>
        <p:nvPicPr>
          <p:cNvPr id="502" name="Google Shape;502;p50"/>
          <p:cNvPicPr preferRelativeResize="0"/>
          <p:nvPr>
            <p:ph idx="2" type="pic"/>
          </p:nvPr>
        </p:nvPicPr>
        <p:blipFill rotWithShape="1">
          <a:blip r:embed="rId3">
            <a:alphaModFix/>
          </a:blip>
          <a:srcRect b="34523" l="0" r="0" t="34523"/>
          <a:stretch/>
        </p:blipFill>
        <p:spPr>
          <a:xfrm>
            <a:off x="337783" y="337781"/>
            <a:ext cx="8468437" cy="288167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6" name="Shape 506"/>
        <p:cNvGrpSpPr/>
        <p:nvPr/>
      </p:nvGrpSpPr>
      <p:grpSpPr>
        <a:xfrm>
          <a:off x="0" y="0"/>
          <a:ext cx="0" cy="0"/>
          <a:chOff x="0" y="0"/>
          <a:chExt cx="0" cy="0"/>
        </a:xfrm>
      </p:grpSpPr>
      <p:sp>
        <p:nvSpPr>
          <p:cNvPr id="507" name="Google Shape;507;p51"/>
          <p:cNvSpPr/>
          <p:nvPr/>
        </p:nvSpPr>
        <p:spPr>
          <a:xfrm>
            <a:off x="337781" y="337781"/>
            <a:ext cx="8468439" cy="4467938"/>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08" name="Google Shape;508;p51"/>
          <p:cNvSpPr txBox="1"/>
          <p:nvPr/>
        </p:nvSpPr>
        <p:spPr>
          <a:xfrm>
            <a:off x="1543050" y="2421709"/>
            <a:ext cx="6057900"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1" lang="en" sz="1500">
                <a:solidFill>
                  <a:srgbClr val="A5A5A5"/>
                </a:solidFill>
                <a:latin typeface="Montserrat"/>
                <a:ea typeface="Montserrat"/>
                <a:cs typeface="Montserrat"/>
                <a:sym typeface="Montserrat"/>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pic>
        <p:nvPicPr>
          <p:cNvPr id="129" name="Google Shape;129;p32"/>
          <p:cNvPicPr preferRelativeResize="0"/>
          <p:nvPr>
            <p:ph idx="2" type="pic"/>
          </p:nvPr>
        </p:nvPicPr>
        <p:blipFill rotWithShape="1">
          <a:blip r:embed="rId3">
            <a:alphaModFix/>
          </a:blip>
          <a:srcRect b="24479" l="0" r="0" t="24480"/>
          <a:stretch/>
        </p:blipFill>
        <p:spPr>
          <a:xfrm>
            <a:off x="337783" y="337781"/>
            <a:ext cx="8468437" cy="2881670"/>
          </a:xfrm>
          <a:prstGeom prst="rect">
            <a:avLst/>
          </a:prstGeom>
          <a:noFill/>
          <a:ln>
            <a:noFill/>
          </a:ln>
        </p:spPr>
      </p:pic>
      <p:grpSp>
        <p:nvGrpSpPr>
          <p:cNvPr id="130" name="Google Shape;130;p32"/>
          <p:cNvGrpSpPr/>
          <p:nvPr/>
        </p:nvGrpSpPr>
        <p:grpSpPr>
          <a:xfrm>
            <a:off x="337783" y="3810790"/>
            <a:ext cx="1910404" cy="829699"/>
            <a:chOff x="1011337" y="5034199"/>
            <a:chExt cx="2547205" cy="1106265"/>
          </a:xfrm>
        </p:grpSpPr>
        <p:sp>
          <p:nvSpPr>
            <p:cNvPr id="131" name="Google Shape;131;p32"/>
            <p:cNvSpPr txBox="1"/>
            <p:nvPr/>
          </p:nvSpPr>
          <p:spPr>
            <a:xfrm>
              <a:off x="1011337" y="5081053"/>
              <a:ext cx="105320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32" name="Google Shape;132;p32"/>
            <p:cNvSpPr txBox="1"/>
            <p:nvPr/>
          </p:nvSpPr>
          <p:spPr>
            <a:xfrm>
              <a:off x="2236471" y="5034199"/>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33" name="Google Shape;133;p32"/>
          <p:cNvGrpSpPr/>
          <p:nvPr/>
        </p:nvGrpSpPr>
        <p:grpSpPr>
          <a:xfrm>
            <a:off x="2523794" y="3810790"/>
            <a:ext cx="1910404" cy="829699"/>
            <a:chOff x="1011337" y="5034199"/>
            <a:chExt cx="2547205" cy="1106265"/>
          </a:xfrm>
        </p:grpSpPr>
        <p:sp>
          <p:nvSpPr>
            <p:cNvPr id="134" name="Google Shape;134;p32"/>
            <p:cNvSpPr txBox="1"/>
            <p:nvPr/>
          </p:nvSpPr>
          <p:spPr>
            <a:xfrm>
              <a:off x="1011337" y="5081053"/>
              <a:ext cx="105320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35" name="Google Shape;135;p32"/>
            <p:cNvSpPr txBox="1"/>
            <p:nvPr/>
          </p:nvSpPr>
          <p:spPr>
            <a:xfrm>
              <a:off x="2236471" y="5034199"/>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36" name="Google Shape;136;p32"/>
          <p:cNvGrpSpPr/>
          <p:nvPr/>
        </p:nvGrpSpPr>
        <p:grpSpPr>
          <a:xfrm>
            <a:off x="4709804" y="3810790"/>
            <a:ext cx="1910404" cy="829699"/>
            <a:chOff x="1011337" y="5034199"/>
            <a:chExt cx="2547205" cy="1106265"/>
          </a:xfrm>
        </p:grpSpPr>
        <p:sp>
          <p:nvSpPr>
            <p:cNvPr id="137" name="Google Shape;137;p32"/>
            <p:cNvSpPr txBox="1"/>
            <p:nvPr/>
          </p:nvSpPr>
          <p:spPr>
            <a:xfrm>
              <a:off x="1011337" y="5081053"/>
              <a:ext cx="105320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38" name="Google Shape;138;p32"/>
            <p:cNvSpPr txBox="1"/>
            <p:nvPr/>
          </p:nvSpPr>
          <p:spPr>
            <a:xfrm>
              <a:off x="2236471" y="5034199"/>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39" name="Google Shape;139;p32"/>
          <p:cNvGrpSpPr/>
          <p:nvPr/>
        </p:nvGrpSpPr>
        <p:grpSpPr>
          <a:xfrm>
            <a:off x="6895816" y="3810790"/>
            <a:ext cx="1910404" cy="829699"/>
            <a:chOff x="1011337" y="5034199"/>
            <a:chExt cx="2547205" cy="1106265"/>
          </a:xfrm>
        </p:grpSpPr>
        <p:sp>
          <p:nvSpPr>
            <p:cNvPr id="140" name="Google Shape;140;p32"/>
            <p:cNvSpPr txBox="1"/>
            <p:nvPr/>
          </p:nvSpPr>
          <p:spPr>
            <a:xfrm>
              <a:off x="1011337" y="5081053"/>
              <a:ext cx="105320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41" name="Google Shape;141;p32"/>
            <p:cNvSpPr txBox="1"/>
            <p:nvPr/>
          </p:nvSpPr>
          <p:spPr>
            <a:xfrm>
              <a:off x="2236471" y="5034199"/>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sp>
        <p:nvSpPr>
          <p:cNvPr id="142" name="Google Shape;142;p32"/>
          <p:cNvSpPr txBox="1"/>
          <p:nvPr/>
        </p:nvSpPr>
        <p:spPr>
          <a:xfrm>
            <a:off x="732736" y="1340034"/>
            <a:ext cx="237172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Table</a:t>
            </a:r>
            <a:endParaRPr sz="1100"/>
          </a:p>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of Content</a:t>
            </a:r>
            <a:endParaRPr b="1" sz="2600">
              <a:solidFill>
                <a:schemeClr val="lt1"/>
              </a:solidFill>
              <a:latin typeface="Montserrat Light"/>
              <a:ea typeface="Montserrat Light"/>
              <a:cs typeface="Montserrat Light"/>
              <a:sym typeface="Montserrat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pic>
        <p:nvPicPr>
          <p:cNvPr id="147" name="Google Shape;147;p33"/>
          <p:cNvPicPr preferRelativeResize="0"/>
          <p:nvPr>
            <p:ph idx="3" type="pic"/>
          </p:nvPr>
        </p:nvPicPr>
        <p:blipFill rotWithShape="1">
          <a:blip r:embed="rId3">
            <a:alphaModFix/>
          </a:blip>
          <a:srcRect b="0" l="16330" r="16330" t="0"/>
          <a:stretch/>
        </p:blipFill>
        <p:spPr>
          <a:xfrm>
            <a:off x="2362200" y="0"/>
            <a:ext cx="2144316" cy="2122885"/>
          </a:xfrm>
          <a:prstGeom prst="rect">
            <a:avLst/>
          </a:prstGeom>
          <a:noFill/>
          <a:ln>
            <a:noFill/>
          </a:ln>
        </p:spPr>
      </p:pic>
      <p:sp>
        <p:nvSpPr>
          <p:cNvPr id="148" name="Google Shape;148;p33"/>
          <p:cNvSpPr/>
          <p:nvPr/>
        </p:nvSpPr>
        <p:spPr>
          <a:xfrm>
            <a:off x="2362200" y="2340430"/>
            <a:ext cx="2144486" cy="246529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49" name="Google Shape;149;p33"/>
          <p:cNvGrpSpPr/>
          <p:nvPr/>
        </p:nvGrpSpPr>
        <p:grpSpPr>
          <a:xfrm>
            <a:off x="2820080" y="2863527"/>
            <a:ext cx="1228725" cy="1419095"/>
            <a:chOff x="9639300" y="914400"/>
            <a:chExt cx="1638300" cy="1892127"/>
          </a:xfrm>
        </p:grpSpPr>
        <p:grpSp>
          <p:nvGrpSpPr>
            <p:cNvPr id="150" name="Google Shape;150;p33"/>
            <p:cNvGrpSpPr/>
            <p:nvPr/>
          </p:nvGrpSpPr>
          <p:grpSpPr>
            <a:xfrm>
              <a:off x="9873980" y="914400"/>
              <a:ext cx="1168940" cy="1168940"/>
              <a:chOff x="9337570" y="1657903"/>
              <a:chExt cx="1168940" cy="1168940"/>
            </a:xfrm>
          </p:grpSpPr>
          <p:sp>
            <p:nvSpPr>
              <p:cNvPr id="151" name="Google Shape;151;p33"/>
              <p:cNvSpPr/>
              <p:nvPr/>
            </p:nvSpPr>
            <p:spPr>
              <a:xfrm>
                <a:off x="9337570" y="1657903"/>
                <a:ext cx="1168940" cy="1168940"/>
              </a:xfrm>
              <a:prstGeom prst="ellipse">
                <a:avLst/>
              </a:prstGeom>
              <a:noFill/>
              <a:ln cap="flat" cmpd="sng" w="381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2" name="Google Shape;152;p33"/>
              <p:cNvSpPr txBox="1"/>
              <p:nvPr/>
            </p:nvSpPr>
            <p:spPr>
              <a:xfrm>
                <a:off x="9437564" y="1987549"/>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Montserrat"/>
                    <a:ea typeface="Montserrat"/>
                    <a:cs typeface="Montserrat"/>
                    <a:sym typeface="Montserrat"/>
                  </a:rPr>
                  <a:t>5%</a:t>
                </a:r>
                <a:endParaRPr b="1" sz="2300">
                  <a:solidFill>
                    <a:schemeClr val="lt1"/>
                  </a:solidFill>
                  <a:latin typeface="Montserrat Light"/>
                  <a:ea typeface="Montserrat Light"/>
                  <a:cs typeface="Montserrat Light"/>
                  <a:sym typeface="Montserrat Light"/>
                </a:endParaRPr>
              </a:p>
            </p:txBody>
          </p:sp>
        </p:grpSp>
        <p:sp>
          <p:nvSpPr>
            <p:cNvPr id="153" name="Google Shape;153;p33"/>
            <p:cNvSpPr txBox="1"/>
            <p:nvPr/>
          </p:nvSpPr>
          <p:spPr>
            <a:xfrm>
              <a:off x="9639300" y="2323510"/>
              <a:ext cx="163830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Gathered had</a:t>
              </a:r>
              <a:endParaRPr sz="1100"/>
            </a:p>
          </p:txBody>
        </p:sp>
      </p:grpSp>
      <p:pic>
        <p:nvPicPr>
          <p:cNvPr id="154" name="Google Shape;154;p33"/>
          <p:cNvPicPr preferRelativeResize="0"/>
          <p:nvPr>
            <p:ph idx="2" type="pic"/>
          </p:nvPr>
        </p:nvPicPr>
        <p:blipFill rotWithShape="1">
          <a:blip r:embed="rId4">
            <a:alphaModFix/>
          </a:blip>
          <a:srcRect b="0" l="594" r="594" t="0"/>
          <a:stretch/>
        </p:blipFill>
        <p:spPr>
          <a:xfrm>
            <a:off x="0" y="0"/>
            <a:ext cx="2144486" cy="3254830"/>
          </a:xfrm>
          <a:prstGeom prst="rect">
            <a:avLst/>
          </a:prstGeom>
          <a:noFill/>
          <a:ln>
            <a:noFill/>
          </a:ln>
        </p:spPr>
      </p:pic>
      <p:sp>
        <p:nvSpPr>
          <p:cNvPr id="155" name="Google Shape;155;p33"/>
          <p:cNvSpPr txBox="1"/>
          <p:nvPr/>
        </p:nvSpPr>
        <p:spPr>
          <a:xfrm>
            <a:off x="5219777" y="622860"/>
            <a:ext cx="2371724"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About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Company</a:t>
            </a:r>
            <a:endParaRPr b="1" sz="2600">
              <a:solidFill>
                <a:schemeClr val="dk1"/>
              </a:solidFill>
              <a:latin typeface="Montserrat Light"/>
              <a:ea typeface="Montserrat Light"/>
              <a:cs typeface="Montserrat Light"/>
              <a:sym typeface="Montserrat Light"/>
            </a:endParaRPr>
          </a:p>
        </p:txBody>
      </p:sp>
      <p:grpSp>
        <p:nvGrpSpPr>
          <p:cNvPr id="156" name="Google Shape;156;p33"/>
          <p:cNvGrpSpPr/>
          <p:nvPr/>
        </p:nvGrpSpPr>
        <p:grpSpPr>
          <a:xfrm>
            <a:off x="5219777" y="2122885"/>
            <a:ext cx="1299172" cy="829699"/>
            <a:chOff x="7774678" y="2715916"/>
            <a:chExt cx="1732230" cy="1106265"/>
          </a:xfrm>
        </p:grpSpPr>
        <p:sp>
          <p:nvSpPr>
            <p:cNvPr id="157" name="Google Shape;157;p33"/>
            <p:cNvSpPr txBox="1"/>
            <p:nvPr/>
          </p:nvSpPr>
          <p:spPr>
            <a:xfrm rot="-5400000">
              <a:off x="7344656" y="3145938"/>
              <a:ext cx="110626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58" name="Google Shape;158;p33"/>
            <p:cNvSpPr txBox="1"/>
            <p:nvPr/>
          </p:nvSpPr>
          <p:spPr>
            <a:xfrm>
              <a:off x="8184837" y="2715916"/>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59" name="Google Shape;159;p33"/>
          <p:cNvGrpSpPr/>
          <p:nvPr/>
        </p:nvGrpSpPr>
        <p:grpSpPr>
          <a:xfrm>
            <a:off x="6941915" y="2122885"/>
            <a:ext cx="1299172" cy="829699"/>
            <a:chOff x="7774678" y="2715916"/>
            <a:chExt cx="1732230" cy="1106265"/>
          </a:xfrm>
        </p:grpSpPr>
        <p:sp>
          <p:nvSpPr>
            <p:cNvPr id="160" name="Google Shape;160;p33"/>
            <p:cNvSpPr txBox="1"/>
            <p:nvPr/>
          </p:nvSpPr>
          <p:spPr>
            <a:xfrm rot="-5400000">
              <a:off x="7344656" y="3145938"/>
              <a:ext cx="110626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61" name="Google Shape;161;p33"/>
            <p:cNvSpPr txBox="1"/>
            <p:nvPr/>
          </p:nvSpPr>
          <p:spPr>
            <a:xfrm>
              <a:off x="8184837" y="2715916"/>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62" name="Google Shape;162;p33"/>
          <p:cNvGrpSpPr/>
          <p:nvPr/>
        </p:nvGrpSpPr>
        <p:grpSpPr>
          <a:xfrm>
            <a:off x="5219777" y="3228628"/>
            <a:ext cx="1299172" cy="829699"/>
            <a:chOff x="7774678" y="2715916"/>
            <a:chExt cx="1732230" cy="1106265"/>
          </a:xfrm>
        </p:grpSpPr>
        <p:sp>
          <p:nvSpPr>
            <p:cNvPr id="163" name="Google Shape;163;p33"/>
            <p:cNvSpPr txBox="1"/>
            <p:nvPr/>
          </p:nvSpPr>
          <p:spPr>
            <a:xfrm rot="-5400000">
              <a:off x="7344656" y="3145938"/>
              <a:ext cx="110626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64" name="Google Shape;164;p33"/>
            <p:cNvSpPr txBox="1"/>
            <p:nvPr/>
          </p:nvSpPr>
          <p:spPr>
            <a:xfrm>
              <a:off x="8184837" y="2715916"/>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grpSp>
        <p:nvGrpSpPr>
          <p:cNvPr id="165" name="Google Shape;165;p33"/>
          <p:cNvGrpSpPr/>
          <p:nvPr/>
        </p:nvGrpSpPr>
        <p:grpSpPr>
          <a:xfrm>
            <a:off x="6941915" y="3228628"/>
            <a:ext cx="1299172" cy="829699"/>
            <a:chOff x="7774678" y="2715916"/>
            <a:chExt cx="1732230" cy="1106265"/>
          </a:xfrm>
        </p:grpSpPr>
        <p:sp>
          <p:nvSpPr>
            <p:cNvPr id="166" name="Google Shape;166;p33"/>
            <p:cNvSpPr txBox="1"/>
            <p:nvPr/>
          </p:nvSpPr>
          <p:spPr>
            <a:xfrm rot="-5400000">
              <a:off x="7344656" y="3145938"/>
              <a:ext cx="110626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accent3"/>
                  </a:solidFill>
                  <a:latin typeface="Montserrat"/>
                  <a:ea typeface="Montserrat"/>
                  <a:cs typeface="Montserrat"/>
                  <a:sym typeface="Montserrat"/>
                </a:rPr>
                <a:t>Example</a:t>
              </a:r>
              <a:endParaRPr b="1" sz="800">
                <a:solidFill>
                  <a:schemeClr val="accent3"/>
                </a:solidFill>
                <a:latin typeface="Montserrat Light"/>
                <a:ea typeface="Montserrat Light"/>
                <a:cs typeface="Montserrat Light"/>
                <a:sym typeface="Montserrat Light"/>
              </a:endParaRPr>
            </a:p>
          </p:txBody>
        </p:sp>
        <p:sp>
          <p:nvSpPr>
            <p:cNvPr id="167" name="Google Shape;167;p33"/>
            <p:cNvSpPr txBox="1"/>
            <p:nvPr/>
          </p:nvSpPr>
          <p:spPr>
            <a:xfrm>
              <a:off x="8184837" y="2715916"/>
              <a:ext cx="1322071"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our creeping.</a:t>
              </a:r>
              <a:endParaRPr sz="1100"/>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pic>
        <p:nvPicPr>
          <p:cNvPr id="172" name="Google Shape;172;p34"/>
          <p:cNvPicPr preferRelativeResize="0"/>
          <p:nvPr>
            <p:ph idx="2" type="pic"/>
          </p:nvPr>
        </p:nvPicPr>
        <p:blipFill rotWithShape="1">
          <a:blip r:embed="rId3">
            <a:alphaModFix/>
          </a:blip>
          <a:srcRect b="3041" l="0" r="0" t="3040"/>
          <a:stretch/>
        </p:blipFill>
        <p:spPr>
          <a:xfrm>
            <a:off x="337783" y="337781"/>
            <a:ext cx="8468437" cy="4467937"/>
          </a:xfrm>
          <a:prstGeom prst="rect">
            <a:avLst/>
          </a:prstGeom>
          <a:noFill/>
          <a:ln>
            <a:noFill/>
          </a:ln>
        </p:spPr>
      </p:pic>
      <p:grpSp>
        <p:nvGrpSpPr>
          <p:cNvPr id="173" name="Google Shape;173;p34"/>
          <p:cNvGrpSpPr/>
          <p:nvPr/>
        </p:nvGrpSpPr>
        <p:grpSpPr>
          <a:xfrm>
            <a:off x="2135982" y="2001088"/>
            <a:ext cx="4872036" cy="1141322"/>
            <a:chOff x="1905001" y="3379352"/>
            <a:chExt cx="6496048" cy="1521763"/>
          </a:xfrm>
        </p:grpSpPr>
        <p:sp>
          <p:nvSpPr>
            <p:cNvPr id="174" name="Google Shape;174;p34"/>
            <p:cNvSpPr txBox="1"/>
            <p:nvPr/>
          </p:nvSpPr>
          <p:spPr>
            <a:xfrm>
              <a:off x="1905001" y="3379352"/>
              <a:ext cx="3143249"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Brief &amp;</a:t>
              </a:r>
              <a:endParaRPr sz="1100"/>
            </a:p>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Contents</a:t>
              </a:r>
              <a:endParaRPr b="1" sz="2600">
                <a:solidFill>
                  <a:schemeClr val="lt1"/>
                </a:solidFill>
                <a:latin typeface="Montserrat Light"/>
                <a:ea typeface="Montserrat Light"/>
                <a:cs typeface="Montserrat Light"/>
                <a:sym typeface="Montserrat Light"/>
              </a:endParaRPr>
            </a:p>
          </p:txBody>
        </p:sp>
        <p:sp>
          <p:nvSpPr>
            <p:cNvPr id="175" name="Google Shape;175;p34"/>
            <p:cNvSpPr txBox="1"/>
            <p:nvPr/>
          </p:nvSpPr>
          <p:spPr>
            <a:xfrm>
              <a:off x="5276850" y="3379352"/>
              <a:ext cx="3124199" cy="152176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 name="Shape 179"/>
        <p:cNvGrpSpPr/>
        <p:nvPr/>
      </p:nvGrpSpPr>
      <p:grpSpPr>
        <a:xfrm>
          <a:off x="0" y="0"/>
          <a:ext cx="0" cy="0"/>
          <a:chOff x="0" y="0"/>
          <a:chExt cx="0" cy="0"/>
        </a:xfrm>
      </p:grpSpPr>
      <p:grpSp>
        <p:nvGrpSpPr>
          <p:cNvPr id="180" name="Google Shape;180;p35"/>
          <p:cNvGrpSpPr/>
          <p:nvPr/>
        </p:nvGrpSpPr>
        <p:grpSpPr>
          <a:xfrm>
            <a:off x="337780" y="598952"/>
            <a:ext cx="1924442" cy="3945596"/>
            <a:chOff x="4813039" y="798603"/>
            <a:chExt cx="2565922" cy="5260794"/>
          </a:xfrm>
        </p:grpSpPr>
        <p:grpSp>
          <p:nvGrpSpPr>
            <p:cNvPr id="181" name="Google Shape;181;p35"/>
            <p:cNvGrpSpPr/>
            <p:nvPr/>
          </p:nvGrpSpPr>
          <p:grpSpPr>
            <a:xfrm>
              <a:off x="4813039" y="798603"/>
              <a:ext cx="2565922" cy="2344646"/>
              <a:chOff x="1591285" y="914401"/>
              <a:chExt cx="2565922" cy="2344646"/>
            </a:xfrm>
          </p:grpSpPr>
          <p:grpSp>
            <p:nvGrpSpPr>
              <p:cNvPr id="182" name="Google Shape;182;p35"/>
              <p:cNvGrpSpPr/>
              <p:nvPr/>
            </p:nvGrpSpPr>
            <p:grpSpPr>
              <a:xfrm>
                <a:off x="1591285" y="914401"/>
                <a:ext cx="2565922" cy="1485290"/>
                <a:chOff x="962102" y="2538661"/>
                <a:chExt cx="2565922" cy="1485290"/>
              </a:xfrm>
            </p:grpSpPr>
            <p:sp>
              <p:nvSpPr>
                <p:cNvPr id="183" name="Google Shape;183;p35"/>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184" name="Google Shape;184;p35"/>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185" name="Google Shape;185;p35"/>
              <p:cNvSpPr/>
              <p:nvPr/>
            </p:nvSpPr>
            <p:spPr>
              <a:xfrm>
                <a:off x="1680184"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6" name="Google Shape;186;p35"/>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187" name="Google Shape;187;p35"/>
            <p:cNvGrpSpPr/>
            <p:nvPr/>
          </p:nvGrpSpPr>
          <p:grpSpPr>
            <a:xfrm>
              <a:off x="4813039" y="3714751"/>
              <a:ext cx="2565922" cy="2344646"/>
              <a:chOff x="4842066" y="914401"/>
              <a:chExt cx="2565922" cy="2344646"/>
            </a:xfrm>
          </p:grpSpPr>
          <p:grpSp>
            <p:nvGrpSpPr>
              <p:cNvPr id="188" name="Google Shape;188;p35"/>
              <p:cNvGrpSpPr/>
              <p:nvPr/>
            </p:nvGrpSpPr>
            <p:grpSpPr>
              <a:xfrm>
                <a:off x="4842066" y="914401"/>
                <a:ext cx="2565922" cy="1485290"/>
                <a:chOff x="962102" y="2538661"/>
                <a:chExt cx="2565922" cy="1485290"/>
              </a:xfrm>
            </p:grpSpPr>
            <p:sp>
              <p:nvSpPr>
                <p:cNvPr id="189" name="Google Shape;189;p35"/>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190" name="Google Shape;190;p35"/>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191" name="Google Shape;191;p35"/>
              <p:cNvSpPr/>
              <p:nvPr/>
            </p:nvSpPr>
            <p:spPr>
              <a:xfrm>
                <a:off x="4930965"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35"/>
              <p:cNvSpPr txBox="1"/>
              <p:nvPr/>
            </p:nvSpPr>
            <p:spPr>
              <a:xfrm>
                <a:off x="5318767"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grpSp>
        <p:nvGrpSpPr>
          <p:cNvPr id="193" name="Google Shape;193;p35"/>
          <p:cNvGrpSpPr/>
          <p:nvPr/>
        </p:nvGrpSpPr>
        <p:grpSpPr>
          <a:xfrm>
            <a:off x="6881778" y="598952"/>
            <a:ext cx="1924442" cy="3945596"/>
            <a:chOff x="4813039" y="798603"/>
            <a:chExt cx="2565922" cy="5260794"/>
          </a:xfrm>
        </p:grpSpPr>
        <p:grpSp>
          <p:nvGrpSpPr>
            <p:cNvPr id="194" name="Google Shape;194;p35"/>
            <p:cNvGrpSpPr/>
            <p:nvPr/>
          </p:nvGrpSpPr>
          <p:grpSpPr>
            <a:xfrm>
              <a:off x="4813039" y="798603"/>
              <a:ext cx="2565922" cy="2344646"/>
              <a:chOff x="1591285" y="914401"/>
              <a:chExt cx="2565922" cy="2344646"/>
            </a:xfrm>
          </p:grpSpPr>
          <p:grpSp>
            <p:nvGrpSpPr>
              <p:cNvPr id="195" name="Google Shape;195;p35"/>
              <p:cNvGrpSpPr/>
              <p:nvPr/>
            </p:nvGrpSpPr>
            <p:grpSpPr>
              <a:xfrm>
                <a:off x="1591285" y="914401"/>
                <a:ext cx="2565922" cy="1485290"/>
                <a:chOff x="962102" y="2538661"/>
                <a:chExt cx="2565922" cy="1485290"/>
              </a:xfrm>
            </p:grpSpPr>
            <p:sp>
              <p:nvSpPr>
                <p:cNvPr id="196" name="Google Shape;196;p35"/>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197" name="Google Shape;197;p35"/>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198" name="Google Shape;198;p35"/>
              <p:cNvSpPr/>
              <p:nvPr/>
            </p:nvSpPr>
            <p:spPr>
              <a:xfrm>
                <a:off x="1680184"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9" name="Google Shape;199;p35"/>
              <p:cNvSpPr txBox="1"/>
              <p:nvPr/>
            </p:nvSpPr>
            <p:spPr>
              <a:xfrm>
                <a:off x="2067986"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nvGrpSpPr>
            <p:cNvPr id="200" name="Google Shape;200;p35"/>
            <p:cNvGrpSpPr/>
            <p:nvPr/>
          </p:nvGrpSpPr>
          <p:grpSpPr>
            <a:xfrm>
              <a:off x="4813039" y="3714751"/>
              <a:ext cx="2565922" cy="2344646"/>
              <a:chOff x="4842066" y="914401"/>
              <a:chExt cx="2565922" cy="2344646"/>
            </a:xfrm>
          </p:grpSpPr>
          <p:grpSp>
            <p:nvGrpSpPr>
              <p:cNvPr id="201" name="Google Shape;201;p35"/>
              <p:cNvGrpSpPr/>
              <p:nvPr/>
            </p:nvGrpSpPr>
            <p:grpSpPr>
              <a:xfrm>
                <a:off x="4842066" y="914401"/>
                <a:ext cx="2565922" cy="1485290"/>
                <a:chOff x="962102" y="2538661"/>
                <a:chExt cx="2565922" cy="1485290"/>
              </a:xfrm>
            </p:grpSpPr>
            <p:sp>
              <p:nvSpPr>
                <p:cNvPr id="202" name="Google Shape;202;p35"/>
                <p:cNvSpPr txBox="1"/>
                <p:nvPr/>
              </p:nvSpPr>
              <p:spPr>
                <a:xfrm>
                  <a:off x="962102" y="2538661"/>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203" name="Google Shape;203;p35"/>
                <p:cNvSpPr txBox="1"/>
                <p:nvPr/>
              </p:nvSpPr>
              <p:spPr>
                <a:xfrm>
                  <a:off x="962102" y="2917686"/>
                  <a:ext cx="2565922" cy="110626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204" name="Google Shape;204;p35"/>
              <p:cNvSpPr/>
              <p:nvPr/>
            </p:nvSpPr>
            <p:spPr>
              <a:xfrm>
                <a:off x="4930965" y="2820897"/>
                <a:ext cx="1571693" cy="438150"/>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5" name="Google Shape;205;p35"/>
              <p:cNvSpPr txBox="1"/>
              <p:nvPr/>
            </p:nvSpPr>
            <p:spPr>
              <a:xfrm>
                <a:off x="5318767" y="2916861"/>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MORE</a:t>
                </a:r>
                <a:endParaRPr b="1" sz="800">
                  <a:solidFill>
                    <a:schemeClr val="lt1"/>
                  </a:solidFill>
                  <a:latin typeface="Montserrat Light"/>
                  <a:ea typeface="Montserrat Light"/>
                  <a:cs typeface="Montserrat Light"/>
                  <a:sym typeface="Montserrat Light"/>
                </a:endParaRPr>
              </a:p>
            </p:txBody>
          </p:sp>
        </p:grpSp>
      </p:grpSp>
      <p:pic>
        <p:nvPicPr>
          <p:cNvPr id="206" name="Google Shape;206;p35"/>
          <p:cNvPicPr preferRelativeResize="0"/>
          <p:nvPr>
            <p:ph idx="2" type="pic"/>
          </p:nvPr>
        </p:nvPicPr>
        <p:blipFill rotWithShape="1">
          <a:blip r:embed="rId3">
            <a:alphaModFix/>
          </a:blip>
          <a:srcRect b="0" l="20537" r="20537" t="0"/>
          <a:stretch/>
        </p:blipFill>
        <p:spPr>
          <a:xfrm>
            <a:off x="2600002" y="337781"/>
            <a:ext cx="3943996" cy="446793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pic>
        <p:nvPicPr>
          <p:cNvPr id="211" name="Google Shape;211;p36"/>
          <p:cNvPicPr preferRelativeResize="0"/>
          <p:nvPr>
            <p:ph idx="2" type="pic"/>
          </p:nvPr>
        </p:nvPicPr>
        <p:blipFill rotWithShape="1">
          <a:blip r:embed="rId3">
            <a:alphaModFix/>
          </a:blip>
          <a:srcRect b="0" l="470" r="469" t="0"/>
          <a:stretch/>
        </p:blipFill>
        <p:spPr>
          <a:xfrm>
            <a:off x="337781" y="2757488"/>
            <a:ext cx="2791182" cy="2046693"/>
          </a:xfrm>
          <a:prstGeom prst="rect">
            <a:avLst/>
          </a:prstGeom>
          <a:noFill/>
          <a:ln>
            <a:noFill/>
          </a:ln>
        </p:spPr>
      </p:pic>
      <p:pic>
        <p:nvPicPr>
          <p:cNvPr id="212" name="Google Shape;212;p36"/>
          <p:cNvPicPr preferRelativeResize="0"/>
          <p:nvPr>
            <p:ph idx="3" type="pic"/>
          </p:nvPr>
        </p:nvPicPr>
        <p:blipFill rotWithShape="1">
          <a:blip r:embed="rId4">
            <a:alphaModFix/>
          </a:blip>
          <a:srcRect b="0" l="0" r="0" t="33632"/>
          <a:stretch/>
        </p:blipFill>
        <p:spPr>
          <a:xfrm>
            <a:off x="337781" y="337781"/>
            <a:ext cx="2791182" cy="2419707"/>
          </a:xfrm>
          <a:prstGeom prst="rect">
            <a:avLst/>
          </a:prstGeom>
          <a:noFill/>
          <a:ln>
            <a:noFill/>
          </a:ln>
        </p:spPr>
      </p:pic>
      <p:sp>
        <p:nvSpPr>
          <p:cNvPr id="213" name="Google Shape;213;p36"/>
          <p:cNvSpPr txBox="1"/>
          <p:nvPr/>
        </p:nvSpPr>
        <p:spPr>
          <a:xfrm>
            <a:off x="3531572" y="1036609"/>
            <a:ext cx="1624012"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First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Project</a:t>
            </a:r>
            <a:endParaRPr b="1" sz="2600">
              <a:solidFill>
                <a:schemeClr val="dk1"/>
              </a:solidFill>
              <a:latin typeface="Montserrat Light"/>
              <a:ea typeface="Montserrat Light"/>
              <a:cs typeface="Montserrat Light"/>
              <a:sym typeface="Montserrat Light"/>
            </a:endParaRPr>
          </a:p>
        </p:txBody>
      </p:sp>
      <p:sp>
        <p:nvSpPr>
          <p:cNvPr id="214" name="Google Shape;214;p36"/>
          <p:cNvSpPr txBox="1"/>
          <p:nvPr/>
        </p:nvSpPr>
        <p:spPr>
          <a:xfrm>
            <a:off x="5717922" y="1054879"/>
            <a:ext cx="2701158" cy="98551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215" name="Google Shape;215;p36"/>
          <p:cNvSpPr/>
          <p:nvPr/>
        </p:nvSpPr>
        <p:spPr>
          <a:xfrm>
            <a:off x="3128960" y="2757488"/>
            <a:ext cx="1754678" cy="976312"/>
          </a:xfrm>
          <a:prstGeom prst="rect">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6" name="Google Shape;216;p36"/>
          <p:cNvSpPr/>
          <p:nvPr/>
        </p:nvSpPr>
        <p:spPr>
          <a:xfrm>
            <a:off x="5090252" y="2757488"/>
            <a:ext cx="1754678" cy="976312"/>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7" name="Google Shape;217;p36"/>
          <p:cNvSpPr/>
          <p:nvPr/>
        </p:nvSpPr>
        <p:spPr>
          <a:xfrm>
            <a:off x="7051543" y="2757488"/>
            <a:ext cx="1754678" cy="976312"/>
          </a:xfrm>
          <a:prstGeom prst="rect">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8" name="Google Shape;218;p36"/>
          <p:cNvSpPr/>
          <p:nvPr/>
        </p:nvSpPr>
        <p:spPr>
          <a:xfrm>
            <a:off x="3128960" y="3733800"/>
            <a:ext cx="1754678" cy="1070381"/>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9" name="Google Shape;219;p36"/>
          <p:cNvSpPr/>
          <p:nvPr/>
        </p:nvSpPr>
        <p:spPr>
          <a:xfrm>
            <a:off x="5090252" y="3733800"/>
            <a:ext cx="1754678" cy="1070381"/>
          </a:xfrm>
          <a:prstGeom prst="rect">
            <a:avLst/>
          </a:prstGeom>
          <a:solidFill>
            <a:srgbClr val="BFDD8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0" name="Google Shape;220;p36"/>
          <p:cNvSpPr/>
          <p:nvPr/>
        </p:nvSpPr>
        <p:spPr>
          <a:xfrm>
            <a:off x="7051543" y="3733800"/>
            <a:ext cx="1754678" cy="1070381"/>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21" name="Google Shape;221;p36"/>
          <p:cNvGrpSpPr/>
          <p:nvPr/>
        </p:nvGrpSpPr>
        <p:grpSpPr>
          <a:xfrm>
            <a:off x="3381263" y="3988587"/>
            <a:ext cx="1250072" cy="560806"/>
            <a:chOff x="3530078" y="4954315"/>
            <a:chExt cx="1666762" cy="747742"/>
          </a:xfrm>
        </p:grpSpPr>
        <p:sp>
          <p:nvSpPr>
            <p:cNvPr id="222" name="Google Shape;222;p36"/>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23" name="Google Shape;223;p36"/>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24" name="Google Shape;224;p36"/>
          <p:cNvGrpSpPr/>
          <p:nvPr/>
        </p:nvGrpSpPr>
        <p:grpSpPr>
          <a:xfrm>
            <a:off x="5342555" y="3988587"/>
            <a:ext cx="1250072" cy="560806"/>
            <a:chOff x="3530078" y="4954315"/>
            <a:chExt cx="1666762" cy="747742"/>
          </a:xfrm>
        </p:grpSpPr>
        <p:sp>
          <p:nvSpPr>
            <p:cNvPr id="225" name="Google Shape;225;p36"/>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26" name="Google Shape;226;p36"/>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27" name="Google Shape;227;p36"/>
          <p:cNvGrpSpPr/>
          <p:nvPr/>
        </p:nvGrpSpPr>
        <p:grpSpPr>
          <a:xfrm>
            <a:off x="7303846" y="3988587"/>
            <a:ext cx="1250072" cy="560806"/>
            <a:chOff x="3530078" y="4954315"/>
            <a:chExt cx="1666762" cy="747742"/>
          </a:xfrm>
        </p:grpSpPr>
        <p:sp>
          <p:nvSpPr>
            <p:cNvPr id="228" name="Google Shape;228;p36"/>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29" name="Google Shape;229;p36"/>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sp>
        <p:nvSpPr>
          <p:cNvPr id="230" name="Google Shape;230;p36"/>
          <p:cNvSpPr txBox="1"/>
          <p:nvPr/>
        </p:nvSpPr>
        <p:spPr>
          <a:xfrm>
            <a:off x="3591927" y="2922478"/>
            <a:ext cx="828743"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lt1"/>
                </a:solidFill>
                <a:latin typeface="Montserrat Thin"/>
                <a:ea typeface="Montserrat Thin"/>
                <a:cs typeface="Montserrat Thin"/>
                <a:sym typeface="Montserrat Thin"/>
              </a:rPr>
              <a:t>01</a:t>
            </a:r>
            <a:endParaRPr sz="1100"/>
          </a:p>
        </p:txBody>
      </p:sp>
      <p:sp>
        <p:nvSpPr>
          <p:cNvPr id="231" name="Google Shape;231;p36"/>
          <p:cNvSpPr txBox="1"/>
          <p:nvPr/>
        </p:nvSpPr>
        <p:spPr>
          <a:xfrm>
            <a:off x="5553217" y="2922478"/>
            <a:ext cx="828743"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lt1"/>
                </a:solidFill>
                <a:latin typeface="Montserrat Thin"/>
                <a:ea typeface="Montserrat Thin"/>
                <a:cs typeface="Montserrat Thin"/>
                <a:sym typeface="Montserrat Thin"/>
              </a:rPr>
              <a:t>02</a:t>
            </a:r>
            <a:endParaRPr sz="1100"/>
          </a:p>
        </p:txBody>
      </p:sp>
      <p:sp>
        <p:nvSpPr>
          <p:cNvPr id="232" name="Google Shape;232;p36"/>
          <p:cNvSpPr txBox="1"/>
          <p:nvPr/>
        </p:nvSpPr>
        <p:spPr>
          <a:xfrm>
            <a:off x="7497161" y="2922478"/>
            <a:ext cx="828743"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lt1"/>
                </a:solidFill>
                <a:latin typeface="Montserrat Thin"/>
                <a:ea typeface="Montserrat Thin"/>
                <a:cs typeface="Montserrat Thin"/>
                <a:sym typeface="Montserrat Thin"/>
              </a:rPr>
              <a:t>03</a:t>
            </a:r>
            <a:endParaRPr sz="1100"/>
          </a:p>
        </p:txBody>
      </p:sp>
      <p:sp>
        <p:nvSpPr>
          <p:cNvPr id="233" name="Google Shape;233;p36"/>
          <p:cNvSpPr/>
          <p:nvPr/>
        </p:nvSpPr>
        <p:spPr>
          <a:xfrm>
            <a:off x="337781" y="337781"/>
            <a:ext cx="2791182" cy="2419707"/>
          </a:xfrm>
          <a:custGeom>
            <a:rect b="b" l="l" r="r" t="t"/>
            <a:pathLst>
              <a:path extrusionOk="0" h="3226276" w="3721576">
                <a:moveTo>
                  <a:pt x="0" y="0"/>
                </a:moveTo>
                <a:lnTo>
                  <a:pt x="3721576" y="0"/>
                </a:lnTo>
                <a:lnTo>
                  <a:pt x="3721576" y="3226276"/>
                </a:lnTo>
                <a:lnTo>
                  <a:pt x="0" y="3226276"/>
                </a:lnTo>
                <a:close/>
              </a:path>
            </a:pathLst>
          </a:custGeom>
          <a:solidFill>
            <a:schemeClr val="dk1">
              <a:alpha val="1568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pic>
        <p:nvPicPr>
          <p:cNvPr id="238" name="Google Shape;238;p37"/>
          <p:cNvPicPr preferRelativeResize="0"/>
          <p:nvPr>
            <p:ph idx="2" type="pic"/>
          </p:nvPr>
        </p:nvPicPr>
        <p:blipFill rotWithShape="1">
          <a:blip r:embed="rId3">
            <a:alphaModFix/>
          </a:blip>
          <a:srcRect b="10433" l="0" r="0" t="10433"/>
          <a:stretch/>
        </p:blipFill>
        <p:spPr>
          <a:xfrm>
            <a:off x="337783" y="337781"/>
            <a:ext cx="8468437" cy="4467937"/>
          </a:xfrm>
          <a:prstGeom prst="rect">
            <a:avLst/>
          </a:prstGeom>
          <a:noFill/>
          <a:ln>
            <a:noFill/>
          </a:ln>
        </p:spPr>
      </p:pic>
      <p:sp>
        <p:nvSpPr>
          <p:cNvPr id="239" name="Google Shape;239;p37"/>
          <p:cNvSpPr/>
          <p:nvPr/>
        </p:nvSpPr>
        <p:spPr>
          <a:xfrm>
            <a:off x="1271590" y="1191986"/>
            <a:ext cx="2200273" cy="2759527"/>
          </a:xfrm>
          <a:prstGeom prst="rect">
            <a:avLst/>
          </a:prstGeom>
          <a:solidFill>
            <a:srgbClr val="7F7F7F">
              <a:alpha val="4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0" name="Google Shape;240;p37"/>
          <p:cNvSpPr/>
          <p:nvPr/>
        </p:nvSpPr>
        <p:spPr>
          <a:xfrm>
            <a:off x="3471863" y="1191986"/>
            <a:ext cx="2200273" cy="2759527"/>
          </a:xfrm>
          <a:prstGeom prst="rect">
            <a:avLst/>
          </a:prstGeom>
          <a:solidFill>
            <a:srgbClr val="7F7F7F">
              <a:alpha val="2470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1" name="Google Shape;241;p37"/>
          <p:cNvSpPr/>
          <p:nvPr/>
        </p:nvSpPr>
        <p:spPr>
          <a:xfrm>
            <a:off x="5672137" y="1191986"/>
            <a:ext cx="2200273" cy="2759527"/>
          </a:xfrm>
          <a:prstGeom prst="rect">
            <a:avLst/>
          </a:prstGeom>
          <a:solidFill>
            <a:srgbClr val="7F7F7F">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42" name="Google Shape;242;p37"/>
          <p:cNvGrpSpPr/>
          <p:nvPr/>
        </p:nvGrpSpPr>
        <p:grpSpPr>
          <a:xfrm>
            <a:off x="1746691" y="1787296"/>
            <a:ext cx="5650619" cy="1568905"/>
            <a:chOff x="2328921" y="3055128"/>
            <a:chExt cx="7534158" cy="2091874"/>
          </a:xfrm>
        </p:grpSpPr>
        <p:grpSp>
          <p:nvGrpSpPr>
            <p:cNvPr id="243" name="Google Shape;243;p37"/>
            <p:cNvGrpSpPr/>
            <p:nvPr/>
          </p:nvGrpSpPr>
          <p:grpSpPr>
            <a:xfrm>
              <a:off x="2328921" y="4399260"/>
              <a:ext cx="1666762" cy="747742"/>
              <a:chOff x="3530078" y="4954315"/>
              <a:chExt cx="1666762" cy="747742"/>
            </a:xfrm>
          </p:grpSpPr>
          <p:sp>
            <p:nvSpPr>
              <p:cNvPr id="244" name="Google Shape;244;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45" name="Google Shape;245;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46" name="Google Shape;246;p37"/>
            <p:cNvGrpSpPr/>
            <p:nvPr/>
          </p:nvGrpSpPr>
          <p:grpSpPr>
            <a:xfrm>
              <a:off x="2328921" y="3055128"/>
              <a:ext cx="1666762" cy="747742"/>
              <a:chOff x="3530078" y="4954315"/>
              <a:chExt cx="1666762" cy="747742"/>
            </a:xfrm>
          </p:grpSpPr>
          <p:sp>
            <p:nvSpPr>
              <p:cNvPr id="247" name="Google Shape;247;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48" name="Google Shape;248;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49" name="Google Shape;249;p37"/>
            <p:cNvGrpSpPr/>
            <p:nvPr/>
          </p:nvGrpSpPr>
          <p:grpSpPr>
            <a:xfrm>
              <a:off x="5262619" y="4399260"/>
              <a:ext cx="1666762" cy="747742"/>
              <a:chOff x="3530078" y="4954315"/>
              <a:chExt cx="1666762" cy="747742"/>
            </a:xfrm>
          </p:grpSpPr>
          <p:sp>
            <p:nvSpPr>
              <p:cNvPr id="250" name="Google Shape;250;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51" name="Google Shape;251;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52" name="Google Shape;252;p37"/>
            <p:cNvGrpSpPr/>
            <p:nvPr/>
          </p:nvGrpSpPr>
          <p:grpSpPr>
            <a:xfrm>
              <a:off x="5262619" y="3055128"/>
              <a:ext cx="1666762" cy="747742"/>
              <a:chOff x="3530078" y="4954315"/>
              <a:chExt cx="1666762" cy="747742"/>
            </a:xfrm>
          </p:grpSpPr>
          <p:sp>
            <p:nvSpPr>
              <p:cNvPr id="253" name="Google Shape;253;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54" name="Google Shape;254;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55" name="Google Shape;255;p37"/>
            <p:cNvGrpSpPr/>
            <p:nvPr/>
          </p:nvGrpSpPr>
          <p:grpSpPr>
            <a:xfrm>
              <a:off x="8196317" y="4399260"/>
              <a:ext cx="1666762" cy="747742"/>
              <a:chOff x="3530078" y="4954315"/>
              <a:chExt cx="1666762" cy="747742"/>
            </a:xfrm>
          </p:grpSpPr>
          <p:sp>
            <p:nvSpPr>
              <p:cNvPr id="256" name="Google Shape;256;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57" name="Google Shape;257;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258" name="Google Shape;258;p37"/>
            <p:cNvGrpSpPr/>
            <p:nvPr/>
          </p:nvGrpSpPr>
          <p:grpSpPr>
            <a:xfrm>
              <a:off x="8196317" y="3055128"/>
              <a:ext cx="1666762" cy="747742"/>
              <a:chOff x="3530078" y="4954315"/>
              <a:chExt cx="1666762" cy="747742"/>
            </a:xfrm>
          </p:grpSpPr>
          <p:sp>
            <p:nvSpPr>
              <p:cNvPr id="259" name="Google Shape;259;p37"/>
              <p:cNvSpPr txBox="1"/>
              <p:nvPr/>
            </p:nvSpPr>
            <p:spPr>
              <a:xfrm>
                <a:off x="3530079" y="4954315"/>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60" name="Google Shape;260;p37"/>
              <p:cNvSpPr txBox="1"/>
              <p:nvPr/>
            </p:nvSpPr>
            <p:spPr>
              <a:xfrm>
                <a:off x="3530078" y="5219040"/>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 name="Shape 264"/>
        <p:cNvGrpSpPr/>
        <p:nvPr/>
      </p:nvGrpSpPr>
      <p:grpSpPr>
        <a:xfrm>
          <a:off x="0" y="0"/>
          <a:ext cx="0" cy="0"/>
          <a:chOff x="0" y="0"/>
          <a:chExt cx="0" cy="0"/>
        </a:xfrm>
      </p:grpSpPr>
      <p:sp>
        <p:nvSpPr>
          <p:cNvPr id="265" name="Google Shape;265;p38"/>
          <p:cNvSpPr txBox="1"/>
          <p:nvPr/>
        </p:nvSpPr>
        <p:spPr>
          <a:xfrm>
            <a:off x="5386388" y="685801"/>
            <a:ext cx="2686049" cy="87716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First Project</a:t>
            </a:r>
            <a:endParaRPr sz="1100"/>
          </a:p>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Full Brief</a:t>
            </a:r>
            <a:endParaRPr b="1" sz="2600">
              <a:solidFill>
                <a:schemeClr val="dk1"/>
              </a:solidFill>
              <a:latin typeface="Montserrat Light"/>
              <a:ea typeface="Montserrat Light"/>
              <a:cs typeface="Montserrat Light"/>
              <a:sym typeface="Montserrat Light"/>
            </a:endParaRPr>
          </a:p>
        </p:txBody>
      </p:sp>
      <p:sp>
        <p:nvSpPr>
          <p:cNvPr id="266" name="Google Shape;266;p38"/>
          <p:cNvSpPr txBox="1"/>
          <p:nvPr/>
        </p:nvSpPr>
        <p:spPr>
          <a:xfrm>
            <a:off x="5386388" y="2043031"/>
            <a:ext cx="2871788"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doesn't creeping night lights divided void they're.</a:t>
            </a:r>
            <a:endParaRPr sz="1100"/>
          </a:p>
        </p:txBody>
      </p:sp>
      <p:grpSp>
        <p:nvGrpSpPr>
          <p:cNvPr id="267" name="Google Shape;267;p38"/>
          <p:cNvGrpSpPr/>
          <p:nvPr/>
        </p:nvGrpSpPr>
        <p:grpSpPr>
          <a:xfrm>
            <a:off x="5386388" y="3196985"/>
            <a:ext cx="2071688" cy="518075"/>
            <a:chOff x="8515350" y="2559978"/>
            <a:chExt cx="2762250" cy="690767"/>
          </a:xfrm>
        </p:grpSpPr>
        <p:sp>
          <p:nvSpPr>
            <p:cNvPr id="268" name="Google Shape;268;p38"/>
            <p:cNvSpPr/>
            <p:nvPr/>
          </p:nvSpPr>
          <p:spPr>
            <a:xfrm>
              <a:off x="8515350" y="2559978"/>
              <a:ext cx="2762250" cy="69076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9" name="Google Shape;269;p38"/>
            <p:cNvSpPr txBox="1"/>
            <p:nvPr/>
          </p:nvSpPr>
          <p:spPr>
            <a:xfrm>
              <a:off x="8704897" y="2782250"/>
              <a:ext cx="2383155"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TEXT HERE</a:t>
              </a:r>
              <a:endParaRPr b="1" sz="800">
                <a:solidFill>
                  <a:schemeClr val="lt1"/>
                </a:solidFill>
                <a:latin typeface="Montserrat Light"/>
                <a:ea typeface="Montserrat Light"/>
                <a:cs typeface="Montserrat Light"/>
                <a:sym typeface="Montserrat Light"/>
              </a:endParaRPr>
            </a:p>
          </p:txBody>
        </p:sp>
      </p:grpSp>
      <p:sp>
        <p:nvSpPr>
          <p:cNvPr id="270" name="Google Shape;270;p38"/>
          <p:cNvSpPr txBox="1"/>
          <p:nvPr/>
        </p:nvSpPr>
        <p:spPr>
          <a:xfrm>
            <a:off x="5386388" y="4273033"/>
            <a:ext cx="1754678"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rgbClr val="7F7F7F"/>
                </a:solidFill>
                <a:latin typeface="Montserrat"/>
                <a:ea typeface="Montserrat"/>
                <a:cs typeface="Montserrat"/>
                <a:sym typeface="Montserrat"/>
              </a:rPr>
              <a:t>www.example.com</a:t>
            </a:r>
            <a:endParaRPr b="1" sz="800">
              <a:solidFill>
                <a:srgbClr val="7F7F7F"/>
              </a:solidFill>
              <a:latin typeface="Montserrat Light"/>
              <a:ea typeface="Montserrat Light"/>
              <a:cs typeface="Montserrat Light"/>
              <a:sym typeface="Montserrat Light"/>
            </a:endParaRPr>
          </a:p>
        </p:txBody>
      </p:sp>
      <p:pic>
        <p:nvPicPr>
          <p:cNvPr id="271" name="Google Shape;271;p38"/>
          <p:cNvPicPr preferRelativeResize="0"/>
          <p:nvPr>
            <p:ph idx="2" type="pic"/>
          </p:nvPr>
        </p:nvPicPr>
        <p:blipFill rotWithShape="1">
          <a:blip r:embed="rId3">
            <a:alphaModFix/>
          </a:blip>
          <a:srcRect b="0" l="26459" r="13960" t="0"/>
          <a:stretch/>
        </p:blipFill>
        <p:spPr>
          <a:xfrm>
            <a:off x="337782" y="337781"/>
            <a:ext cx="4495475" cy="4467939"/>
          </a:xfrm>
          <a:prstGeom prst="rect">
            <a:avLst/>
          </a:prstGeom>
          <a:noFill/>
          <a:ln>
            <a:noFill/>
          </a:ln>
        </p:spPr>
      </p:pic>
      <p:sp>
        <p:nvSpPr>
          <p:cNvPr id="272" name="Google Shape;272;p38"/>
          <p:cNvSpPr/>
          <p:nvPr/>
        </p:nvSpPr>
        <p:spPr>
          <a:xfrm>
            <a:off x="337782" y="337781"/>
            <a:ext cx="4495474" cy="4467939"/>
          </a:xfrm>
          <a:custGeom>
            <a:rect b="b" l="l" r="r" t="t"/>
            <a:pathLst>
              <a:path extrusionOk="0" h="5957252" w="5993966">
                <a:moveTo>
                  <a:pt x="0" y="0"/>
                </a:moveTo>
                <a:lnTo>
                  <a:pt x="5993966" y="0"/>
                </a:lnTo>
                <a:lnTo>
                  <a:pt x="5993966" y="5957252"/>
                </a:lnTo>
                <a:lnTo>
                  <a:pt x="0" y="5957252"/>
                </a:lnTo>
                <a:close/>
              </a:path>
            </a:pathLst>
          </a:cu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