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7" r:id="rId4"/>
    <p:sldMasterId id="214748367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5143500" cx="9144000"/>
  <p:notesSz cx="6858000" cy="9144000"/>
  <p:embeddedFontLst>
    <p:embeddedFont>
      <p:font typeface="Montserrat"/>
      <p:regular r:id="rId31"/>
      <p:bold r:id="rId32"/>
      <p:italic r:id="rId33"/>
      <p:boldItalic r:id="rId34"/>
    </p:embeddedFont>
    <p:embeddedFont>
      <p:font typeface="Raleway Black"/>
      <p:bold r:id="rId35"/>
      <p:boldItalic r:id="rId36"/>
    </p:embeddedFont>
    <p:embeddedFont>
      <p:font typeface="Montserrat Light"/>
      <p:regular r:id="rId37"/>
      <p:bold r:id="rId38"/>
      <p:italic r:id="rId39"/>
      <p:boldItalic r:id="rId40"/>
    </p:embeddedFont>
    <p:embeddedFont>
      <p:font typeface="Montserrat Thin"/>
      <p:regular r:id="rId41"/>
      <p:bold r:id="rId42"/>
      <p:italic r:id="rId43"/>
      <p:boldItalic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ontserratLight-boldItalic.fntdata"/><Relationship Id="rId20" Type="http://schemas.openxmlformats.org/officeDocument/2006/relationships/slide" Target="slides/slide14.xml"/><Relationship Id="rId42" Type="http://schemas.openxmlformats.org/officeDocument/2006/relationships/font" Target="fonts/MontserratThin-bold.fntdata"/><Relationship Id="rId41" Type="http://schemas.openxmlformats.org/officeDocument/2006/relationships/font" Target="fonts/MontserratThin-regular.fntdata"/><Relationship Id="rId22" Type="http://schemas.openxmlformats.org/officeDocument/2006/relationships/slide" Target="slides/slide16.xml"/><Relationship Id="rId44" Type="http://schemas.openxmlformats.org/officeDocument/2006/relationships/font" Target="fonts/MontserratThin-boldItalic.fntdata"/><Relationship Id="rId21" Type="http://schemas.openxmlformats.org/officeDocument/2006/relationships/slide" Target="slides/slide15.xml"/><Relationship Id="rId43" Type="http://schemas.openxmlformats.org/officeDocument/2006/relationships/font" Target="fonts/MontserratThin-italic.fntdata"/><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Montserrat-regular.fntdata"/><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Montserrat-italic.fntdata"/><Relationship Id="rId10" Type="http://schemas.openxmlformats.org/officeDocument/2006/relationships/slide" Target="slides/slide4.xml"/><Relationship Id="rId32" Type="http://schemas.openxmlformats.org/officeDocument/2006/relationships/font" Target="fonts/Montserrat-bold.fntdata"/><Relationship Id="rId13" Type="http://schemas.openxmlformats.org/officeDocument/2006/relationships/slide" Target="slides/slide7.xml"/><Relationship Id="rId35" Type="http://schemas.openxmlformats.org/officeDocument/2006/relationships/font" Target="fonts/RalewayBlack-bold.fntdata"/><Relationship Id="rId12" Type="http://schemas.openxmlformats.org/officeDocument/2006/relationships/slide" Target="slides/slide6.xml"/><Relationship Id="rId34" Type="http://schemas.openxmlformats.org/officeDocument/2006/relationships/font" Target="fonts/Montserrat-boldItalic.fntdata"/><Relationship Id="rId15" Type="http://schemas.openxmlformats.org/officeDocument/2006/relationships/slide" Target="slides/slide9.xml"/><Relationship Id="rId37" Type="http://schemas.openxmlformats.org/officeDocument/2006/relationships/font" Target="fonts/MontserratLight-regular.fntdata"/><Relationship Id="rId14" Type="http://schemas.openxmlformats.org/officeDocument/2006/relationships/slide" Target="slides/slide8.xml"/><Relationship Id="rId36" Type="http://schemas.openxmlformats.org/officeDocument/2006/relationships/font" Target="fonts/RalewayBlack-boldItalic.fntdata"/><Relationship Id="rId17" Type="http://schemas.openxmlformats.org/officeDocument/2006/relationships/slide" Target="slides/slide11.xml"/><Relationship Id="rId39" Type="http://schemas.openxmlformats.org/officeDocument/2006/relationships/font" Target="fonts/MontserratLight-italic.fntdata"/><Relationship Id="rId16" Type="http://schemas.openxmlformats.org/officeDocument/2006/relationships/slide" Target="slides/slide10.xml"/><Relationship Id="rId38" Type="http://schemas.openxmlformats.org/officeDocument/2006/relationships/font" Target="fonts/MontserratLight-bold.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g655c8308d5_2_5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g655c8308d5_2_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6" name="Shape 266"/>
        <p:cNvGrpSpPr/>
        <p:nvPr/>
      </p:nvGrpSpPr>
      <p:grpSpPr>
        <a:xfrm>
          <a:off x="0" y="0"/>
          <a:ext cx="0" cy="0"/>
          <a:chOff x="0" y="0"/>
          <a:chExt cx="0" cy="0"/>
        </a:xfrm>
      </p:grpSpPr>
      <p:sp>
        <p:nvSpPr>
          <p:cNvPr id="267" name="Google Shape;267;g655c8308d5_2_20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g655c8308d5_2_2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6" name="Shape 296"/>
        <p:cNvGrpSpPr/>
        <p:nvPr/>
      </p:nvGrpSpPr>
      <p:grpSpPr>
        <a:xfrm>
          <a:off x="0" y="0"/>
          <a:ext cx="0" cy="0"/>
          <a:chOff x="0" y="0"/>
          <a:chExt cx="0" cy="0"/>
        </a:xfrm>
      </p:grpSpPr>
      <p:sp>
        <p:nvSpPr>
          <p:cNvPr id="297" name="Google Shape;297;g655c8308d5_2_23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g655c8308d5_2_2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4" name="Shape 314"/>
        <p:cNvGrpSpPr/>
        <p:nvPr/>
      </p:nvGrpSpPr>
      <p:grpSpPr>
        <a:xfrm>
          <a:off x="0" y="0"/>
          <a:ext cx="0" cy="0"/>
          <a:chOff x="0" y="0"/>
          <a:chExt cx="0" cy="0"/>
        </a:xfrm>
      </p:grpSpPr>
      <p:sp>
        <p:nvSpPr>
          <p:cNvPr id="315" name="Google Shape;315;g655c8308d5_2_25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g655c8308d5_2_2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3" name="Shape 343"/>
        <p:cNvGrpSpPr/>
        <p:nvPr/>
      </p:nvGrpSpPr>
      <p:grpSpPr>
        <a:xfrm>
          <a:off x="0" y="0"/>
          <a:ext cx="0" cy="0"/>
          <a:chOff x="0" y="0"/>
          <a:chExt cx="0" cy="0"/>
        </a:xfrm>
      </p:grpSpPr>
      <p:sp>
        <p:nvSpPr>
          <p:cNvPr id="344" name="Google Shape;344;g655c8308d5_2_28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g655c8308d5_2_2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2" name="Shape 362"/>
        <p:cNvGrpSpPr/>
        <p:nvPr/>
      </p:nvGrpSpPr>
      <p:grpSpPr>
        <a:xfrm>
          <a:off x="0" y="0"/>
          <a:ext cx="0" cy="0"/>
          <a:chOff x="0" y="0"/>
          <a:chExt cx="0" cy="0"/>
        </a:xfrm>
      </p:grpSpPr>
      <p:sp>
        <p:nvSpPr>
          <p:cNvPr id="363" name="Google Shape;363;g655c8308d5_2_30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g655c8308d5_2_30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6" name="Shape 376"/>
        <p:cNvGrpSpPr/>
        <p:nvPr/>
      </p:nvGrpSpPr>
      <p:grpSpPr>
        <a:xfrm>
          <a:off x="0" y="0"/>
          <a:ext cx="0" cy="0"/>
          <a:chOff x="0" y="0"/>
          <a:chExt cx="0" cy="0"/>
        </a:xfrm>
      </p:grpSpPr>
      <p:sp>
        <p:nvSpPr>
          <p:cNvPr id="377" name="Google Shape;377;g655c8308d5_2_31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8" name="Google Shape;378;g655c8308d5_2_3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6" name="Shape 396"/>
        <p:cNvGrpSpPr/>
        <p:nvPr/>
      </p:nvGrpSpPr>
      <p:grpSpPr>
        <a:xfrm>
          <a:off x="0" y="0"/>
          <a:ext cx="0" cy="0"/>
          <a:chOff x="0" y="0"/>
          <a:chExt cx="0" cy="0"/>
        </a:xfrm>
      </p:grpSpPr>
      <p:sp>
        <p:nvSpPr>
          <p:cNvPr id="397" name="Google Shape;397;g655c8308d5_2_33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g655c8308d5_2_3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6" name="Shape 416"/>
        <p:cNvGrpSpPr/>
        <p:nvPr/>
      </p:nvGrpSpPr>
      <p:grpSpPr>
        <a:xfrm>
          <a:off x="0" y="0"/>
          <a:ext cx="0" cy="0"/>
          <a:chOff x="0" y="0"/>
          <a:chExt cx="0" cy="0"/>
        </a:xfrm>
      </p:grpSpPr>
      <p:sp>
        <p:nvSpPr>
          <p:cNvPr id="417" name="Google Shape;417;g655c8308d5_2_35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g655c8308d5_2_3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5" name="Shape 435"/>
        <p:cNvGrpSpPr/>
        <p:nvPr/>
      </p:nvGrpSpPr>
      <p:grpSpPr>
        <a:xfrm>
          <a:off x="0" y="0"/>
          <a:ext cx="0" cy="0"/>
          <a:chOff x="0" y="0"/>
          <a:chExt cx="0" cy="0"/>
        </a:xfrm>
      </p:grpSpPr>
      <p:sp>
        <p:nvSpPr>
          <p:cNvPr id="436" name="Google Shape;436;g655c8308d5_2_36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7" name="Google Shape;437;g655c8308d5_2_3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9" name="Shape 459"/>
        <p:cNvGrpSpPr/>
        <p:nvPr/>
      </p:nvGrpSpPr>
      <p:grpSpPr>
        <a:xfrm>
          <a:off x="0" y="0"/>
          <a:ext cx="0" cy="0"/>
          <a:chOff x="0" y="0"/>
          <a:chExt cx="0" cy="0"/>
        </a:xfrm>
      </p:grpSpPr>
      <p:sp>
        <p:nvSpPr>
          <p:cNvPr id="460" name="Google Shape;460;g655c8308d5_2_3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1" name="Google Shape;461;g655c8308d5_2_3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2" name="Google Shape;462;g655c8308d5_2_392: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3" name="Google Shape;463;g655c8308d5_2_392: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464" name="Google Shape;464;g655c8308d5_2_3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Google Shape;128;g655c8308d5_2_7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g655c8308d5_2_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4" name="Shape 474"/>
        <p:cNvGrpSpPr/>
        <p:nvPr/>
      </p:nvGrpSpPr>
      <p:grpSpPr>
        <a:xfrm>
          <a:off x="0" y="0"/>
          <a:ext cx="0" cy="0"/>
          <a:chOff x="0" y="0"/>
          <a:chExt cx="0" cy="0"/>
        </a:xfrm>
      </p:grpSpPr>
      <p:sp>
        <p:nvSpPr>
          <p:cNvPr id="475" name="Google Shape;475;g655c8308d5_2_40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6" name="Google Shape;476;g655c8308d5_2_40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7" name="Shape 497"/>
        <p:cNvGrpSpPr/>
        <p:nvPr/>
      </p:nvGrpSpPr>
      <p:grpSpPr>
        <a:xfrm>
          <a:off x="0" y="0"/>
          <a:ext cx="0" cy="0"/>
          <a:chOff x="0" y="0"/>
          <a:chExt cx="0" cy="0"/>
        </a:xfrm>
      </p:grpSpPr>
      <p:sp>
        <p:nvSpPr>
          <p:cNvPr id="498" name="Google Shape;498;g655c8308d5_2_42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99" name="Google Shape;499;g655c8308d5_2_4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6" name="Shape 506"/>
        <p:cNvGrpSpPr/>
        <p:nvPr/>
      </p:nvGrpSpPr>
      <p:grpSpPr>
        <a:xfrm>
          <a:off x="0" y="0"/>
          <a:ext cx="0" cy="0"/>
          <a:chOff x="0" y="0"/>
          <a:chExt cx="0" cy="0"/>
        </a:xfrm>
      </p:grpSpPr>
      <p:sp>
        <p:nvSpPr>
          <p:cNvPr id="507" name="Google Shape;507;g655c8308d5_2_43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8" name="Google Shape;508;g655c8308d5_2_4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2" name="Shape 522"/>
        <p:cNvGrpSpPr/>
        <p:nvPr/>
      </p:nvGrpSpPr>
      <p:grpSpPr>
        <a:xfrm>
          <a:off x="0" y="0"/>
          <a:ext cx="0" cy="0"/>
          <a:chOff x="0" y="0"/>
          <a:chExt cx="0" cy="0"/>
        </a:xfrm>
      </p:grpSpPr>
      <p:sp>
        <p:nvSpPr>
          <p:cNvPr id="523" name="Google Shape;523;g655c8308d5_2_4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4" name="Google Shape;524;g655c8308d5_2_4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5" name="Google Shape;525;g655c8308d5_2_451: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6" name="Google Shape;526;g655c8308d5_2_451: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527" name="Google Shape;527;g655c8308d5_2_4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9" name="Shape 539"/>
        <p:cNvGrpSpPr/>
        <p:nvPr/>
      </p:nvGrpSpPr>
      <p:grpSpPr>
        <a:xfrm>
          <a:off x="0" y="0"/>
          <a:ext cx="0" cy="0"/>
          <a:chOff x="0" y="0"/>
          <a:chExt cx="0" cy="0"/>
        </a:xfrm>
      </p:grpSpPr>
      <p:sp>
        <p:nvSpPr>
          <p:cNvPr id="540" name="Google Shape;540;g655c8308d5_2_46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1" name="Google Shape;541;g655c8308d5_2_4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g655c8308d5_2_9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g655c8308d5_2_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Google Shape;164;g655c8308d5_2_11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g655c8308d5_2_1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1" name="Shape 181"/>
        <p:cNvGrpSpPr/>
        <p:nvPr/>
      </p:nvGrpSpPr>
      <p:grpSpPr>
        <a:xfrm>
          <a:off x="0" y="0"/>
          <a:ext cx="0" cy="0"/>
          <a:chOff x="0" y="0"/>
          <a:chExt cx="0" cy="0"/>
        </a:xfrm>
      </p:grpSpPr>
      <p:sp>
        <p:nvSpPr>
          <p:cNvPr id="182" name="Google Shape;182;g655c8308d5_2_12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g655c8308d5_2_1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4" name="Shape 194"/>
        <p:cNvGrpSpPr/>
        <p:nvPr/>
      </p:nvGrpSpPr>
      <p:grpSpPr>
        <a:xfrm>
          <a:off x="0" y="0"/>
          <a:ext cx="0" cy="0"/>
          <a:chOff x="0" y="0"/>
          <a:chExt cx="0" cy="0"/>
        </a:xfrm>
      </p:grpSpPr>
      <p:sp>
        <p:nvSpPr>
          <p:cNvPr id="195" name="Google Shape;195;g655c8308d5_2_14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g655c8308d5_2_1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5" name="Shape 205"/>
        <p:cNvGrpSpPr/>
        <p:nvPr/>
      </p:nvGrpSpPr>
      <p:grpSpPr>
        <a:xfrm>
          <a:off x="0" y="0"/>
          <a:ext cx="0" cy="0"/>
          <a:chOff x="0" y="0"/>
          <a:chExt cx="0" cy="0"/>
        </a:xfrm>
      </p:grpSpPr>
      <p:sp>
        <p:nvSpPr>
          <p:cNvPr id="206" name="Google Shape;206;g655c8308d5_2_15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g655c8308d5_2_1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 name="Shape 221"/>
        <p:cNvGrpSpPr/>
        <p:nvPr/>
      </p:nvGrpSpPr>
      <p:grpSpPr>
        <a:xfrm>
          <a:off x="0" y="0"/>
          <a:ext cx="0" cy="0"/>
          <a:chOff x="0" y="0"/>
          <a:chExt cx="0" cy="0"/>
        </a:xfrm>
      </p:grpSpPr>
      <p:sp>
        <p:nvSpPr>
          <p:cNvPr id="222" name="Google Shape;222;g655c8308d5_2_16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g655c8308d5_2_1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 name="Shape 244"/>
        <p:cNvGrpSpPr/>
        <p:nvPr/>
      </p:nvGrpSpPr>
      <p:grpSpPr>
        <a:xfrm>
          <a:off x="0" y="0"/>
          <a:ext cx="0" cy="0"/>
          <a:chOff x="0" y="0"/>
          <a:chExt cx="0" cy="0"/>
        </a:xfrm>
      </p:grpSpPr>
      <p:sp>
        <p:nvSpPr>
          <p:cNvPr id="245" name="Google Shape;245;g655c8308d5_2_18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g655c8308d5_2_1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Page">
  <p:cSld name="1_Title Page">
    <p:spTree>
      <p:nvGrpSpPr>
        <p:cNvPr id="56" name="Shape 56"/>
        <p:cNvGrpSpPr/>
        <p:nvPr/>
      </p:nvGrpSpPr>
      <p:grpSpPr>
        <a:xfrm>
          <a:off x="0" y="0"/>
          <a:ext cx="0" cy="0"/>
          <a:chOff x="0" y="0"/>
          <a:chExt cx="0" cy="0"/>
        </a:xfrm>
      </p:grpSpPr>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Page">
  <p:cSld name="2_Title Page">
    <p:spTree>
      <p:nvGrpSpPr>
        <p:cNvPr id="57" name="Shape 57"/>
        <p:cNvGrpSpPr/>
        <p:nvPr/>
      </p:nvGrpSpPr>
      <p:grpSpPr>
        <a:xfrm>
          <a:off x="0" y="0"/>
          <a:ext cx="0" cy="0"/>
          <a:chOff x="0" y="0"/>
          <a:chExt cx="0" cy="0"/>
        </a:xfrm>
      </p:grpSpPr>
      <p:sp>
        <p:nvSpPr>
          <p:cNvPr id="58" name="Google Shape;58;p15"/>
          <p:cNvSpPr/>
          <p:nvPr>
            <p:ph idx="2" type="pic"/>
          </p:nvPr>
        </p:nvSpPr>
        <p:spPr>
          <a:xfrm>
            <a:off x="0" y="1"/>
            <a:ext cx="9144000" cy="4158734"/>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Title Page">
  <p:cSld name="3_Title Page">
    <p:spTree>
      <p:nvGrpSpPr>
        <p:cNvPr id="59" name="Shape 59"/>
        <p:cNvGrpSpPr/>
        <p:nvPr/>
      </p:nvGrpSpPr>
      <p:grpSpPr>
        <a:xfrm>
          <a:off x="0" y="0"/>
          <a:ext cx="0" cy="0"/>
          <a:chOff x="0" y="0"/>
          <a:chExt cx="0" cy="0"/>
        </a:xfrm>
      </p:grpSpPr>
      <p:sp>
        <p:nvSpPr>
          <p:cNvPr id="60" name="Google Shape;60;p16"/>
          <p:cNvSpPr/>
          <p:nvPr>
            <p:ph idx="2" type="pic"/>
          </p:nvPr>
        </p:nvSpPr>
        <p:spPr>
          <a:xfrm>
            <a:off x="400050" y="0"/>
            <a:ext cx="4171950" cy="2076403"/>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1" name="Google Shape;61;p16"/>
          <p:cNvSpPr/>
          <p:nvPr>
            <p:ph idx="3" type="pic"/>
          </p:nvPr>
        </p:nvSpPr>
        <p:spPr>
          <a:xfrm>
            <a:off x="4572000" y="0"/>
            <a:ext cx="4171950" cy="2076403"/>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2" name="Google Shape;62;p16"/>
          <p:cNvSpPr/>
          <p:nvPr>
            <p:ph idx="4" type="pic"/>
          </p:nvPr>
        </p:nvSpPr>
        <p:spPr>
          <a:xfrm>
            <a:off x="4572001" y="2076402"/>
            <a:ext cx="4171949" cy="2667048"/>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Title Page">
  <p:cSld name="4_Title Page">
    <p:spTree>
      <p:nvGrpSpPr>
        <p:cNvPr id="63" name="Shape 63"/>
        <p:cNvGrpSpPr/>
        <p:nvPr/>
      </p:nvGrpSpPr>
      <p:grpSpPr>
        <a:xfrm>
          <a:off x="0" y="0"/>
          <a:ext cx="0" cy="0"/>
          <a:chOff x="0" y="0"/>
          <a:chExt cx="0" cy="0"/>
        </a:xfrm>
      </p:grpSpPr>
      <p:sp>
        <p:nvSpPr>
          <p:cNvPr id="64" name="Google Shape;64;p17"/>
          <p:cNvSpPr/>
          <p:nvPr>
            <p:ph idx="2" type="pic"/>
          </p:nvPr>
        </p:nvSpPr>
        <p:spPr>
          <a:xfrm>
            <a:off x="5342164" y="-1"/>
            <a:ext cx="3801836" cy="5143501"/>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5" name="Google Shape;65;p17"/>
          <p:cNvSpPr/>
          <p:nvPr>
            <p:ph idx="3" type="pic"/>
          </p:nvPr>
        </p:nvSpPr>
        <p:spPr>
          <a:xfrm>
            <a:off x="400050" y="1524001"/>
            <a:ext cx="2266951" cy="1480457"/>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Title Page">
  <p:cSld name="7_Title Page">
    <p:spTree>
      <p:nvGrpSpPr>
        <p:cNvPr id="66" name="Shape 66"/>
        <p:cNvGrpSpPr/>
        <p:nvPr/>
      </p:nvGrpSpPr>
      <p:grpSpPr>
        <a:xfrm>
          <a:off x="0" y="0"/>
          <a:ext cx="0" cy="0"/>
          <a:chOff x="0" y="0"/>
          <a:chExt cx="0" cy="0"/>
        </a:xfrm>
      </p:grpSpPr>
      <p:sp>
        <p:nvSpPr>
          <p:cNvPr id="67" name="Google Shape;67;p18"/>
          <p:cNvSpPr/>
          <p:nvPr>
            <p:ph idx="2" type="pic"/>
          </p:nvPr>
        </p:nvSpPr>
        <p:spPr>
          <a:xfrm>
            <a:off x="400050" y="0"/>
            <a:ext cx="4500563" cy="2728912"/>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8" name="Google Shape;68;p18"/>
          <p:cNvSpPr/>
          <p:nvPr>
            <p:ph idx="3" type="pic"/>
          </p:nvPr>
        </p:nvSpPr>
        <p:spPr>
          <a:xfrm>
            <a:off x="4900613" y="2728913"/>
            <a:ext cx="4243387" cy="2414588"/>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_Title Page">
  <p:cSld name="11_Title Page">
    <p:spTree>
      <p:nvGrpSpPr>
        <p:cNvPr id="69" name="Shape 69"/>
        <p:cNvGrpSpPr/>
        <p:nvPr/>
      </p:nvGrpSpPr>
      <p:grpSpPr>
        <a:xfrm>
          <a:off x="0" y="0"/>
          <a:ext cx="0" cy="0"/>
          <a:chOff x="0" y="0"/>
          <a:chExt cx="0" cy="0"/>
        </a:xfrm>
      </p:grpSpPr>
      <p:sp>
        <p:nvSpPr>
          <p:cNvPr id="70" name="Google Shape;70;p19"/>
          <p:cNvSpPr/>
          <p:nvPr>
            <p:ph idx="2" type="pic"/>
          </p:nvPr>
        </p:nvSpPr>
        <p:spPr>
          <a:xfrm>
            <a:off x="4137253" y="2571750"/>
            <a:ext cx="5006747" cy="257175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1" name="Google Shape;71;p19"/>
          <p:cNvSpPr/>
          <p:nvPr>
            <p:ph idx="3" type="pic"/>
          </p:nvPr>
        </p:nvSpPr>
        <p:spPr>
          <a:xfrm>
            <a:off x="4137253" y="0"/>
            <a:ext cx="5006747" cy="257175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3_Title Page">
  <p:cSld name="13_Title Page">
    <p:spTree>
      <p:nvGrpSpPr>
        <p:cNvPr id="72" name="Shape 72"/>
        <p:cNvGrpSpPr/>
        <p:nvPr/>
      </p:nvGrpSpPr>
      <p:grpSpPr>
        <a:xfrm>
          <a:off x="0" y="0"/>
          <a:ext cx="0" cy="0"/>
          <a:chOff x="0" y="0"/>
          <a:chExt cx="0" cy="0"/>
        </a:xfrm>
      </p:grpSpPr>
      <p:sp>
        <p:nvSpPr>
          <p:cNvPr id="73" name="Google Shape;73;p20"/>
          <p:cNvSpPr/>
          <p:nvPr>
            <p:ph idx="2" type="pic"/>
          </p:nvPr>
        </p:nvSpPr>
        <p:spPr>
          <a:xfrm>
            <a:off x="971549" y="0"/>
            <a:ext cx="3600451" cy="514350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Title Page">
  <p:cSld name="5_Title Page">
    <p:spTree>
      <p:nvGrpSpPr>
        <p:cNvPr id="74" name="Shape 74"/>
        <p:cNvGrpSpPr/>
        <p:nvPr/>
      </p:nvGrpSpPr>
      <p:grpSpPr>
        <a:xfrm>
          <a:off x="0" y="0"/>
          <a:ext cx="0" cy="0"/>
          <a:chOff x="0" y="0"/>
          <a:chExt cx="0" cy="0"/>
        </a:xfrm>
      </p:grpSpPr>
      <p:sp>
        <p:nvSpPr>
          <p:cNvPr id="75" name="Google Shape;75;p21"/>
          <p:cNvSpPr/>
          <p:nvPr>
            <p:ph idx="2" type="pic"/>
          </p:nvPr>
        </p:nvSpPr>
        <p:spPr>
          <a:xfrm>
            <a:off x="0" y="0"/>
            <a:ext cx="9144000" cy="514350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Title Page">
  <p:cSld name="6_Title Page">
    <p:spTree>
      <p:nvGrpSpPr>
        <p:cNvPr id="76" name="Shape 76"/>
        <p:cNvGrpSpPr/>
        <p:nvPr/>
      </p:nvGrpSpPr>
      <p:grpSpPr>
        <a:xfrm>
          <a:off x="0" y="0"/>
          <a:ext cx="0" cy="0"/>
          <a:chOff x="0" y="0"/>
          <a:chExt cx="0" cy="0"/>
        </a:xfrm>
      </p:grpSpPr>
      <p:sp>
        <p:nvSpPr>
          <p:cNvPr id="77" name="Google Shape;77;p22"/>
          <p:cNvSpPr/>
          <p:nvPr>
            <p:ph idx="2" type="pic"/>
          </p:nvPr>
        </p:nvSpPr>
        <p:spPr>
          <a:xfrm>
            <a:off x="4678956" y="2363405"/>
            <a:ext cx="1796140" cy="1207392"/>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8" name="Google Shape;78;p22"/>
          <p:cNvSpPr/>
          <p:nvPr>
            <p:ph idx="3" type="pic"/>
          </p:nvPr>
        </p:nvSpPr>
        <p:spPr>
          <a:xfrm>
            <a:off x="2665826" y="2363405"/>
            <a:ext cx="1796140" cy="1207392"/>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8_Title Page">
  <p:cSld name="18_Title Page">
    <p:spTree>
      <p:nvGrpSpPr>
        <p:cNvPr id="79" name="Shape 79"/>
        <p:cNvGrpSpPr/>
        <p:nvPr/>
      </p:nvGrpSpPr>
      <p:grpSpPr>
        <a:xfrm>
          <a:off x="0" y="0"/>
          <a:ext cx="0" cy="0"/>
          <a:chOff x="0" y="0"/>
          <a:chExt cx="0" cy="0"/>
        </a:xfrm>
      </p:grpSpPr>
      <p:sp>
        <p:nvSpPr>
          <p:cNvPr id="80" name="Google Shape;80;p23"/>
          <p:cNvSpPr/>
          <p:nvPr>
            <p:ph idx="2" type="pic"/>
          </p:nvPr>
        </p:nvSpPr>
        <p:spPr>
          <a:xfrm>
            <a:off x="400050" y="1"/>
            <a:ext cx="2914650" cy="257174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1" name="Google Shape;81;p23"/>
          <p:cNvSpPr/>
          <p:nvPr>
            <p:ph idx="3" type="pic"/>
          </p:nvPr>
        </p:nvSpPr>
        <p:spPr>
          <a:xfrm>
            <a:off x="3314700" y="2571751"/>
            <a:ext cx="2914650" cy="257174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Title Page">
  <p:cSld name="8_Title Page">
    <p:spTree>
      <p:nvGrpSpPr>
        <p:cNvPr id="82" name="Shape 82"/>
        <p:cNvGrpSpPr/>
        <p:nvPr/>
      </p:nvGrpSpPr>
      <p:grpSpPr>
        <a:xfrm>
          <a:off x="0" y="0"/>
          <a:ext cx="0" cy="0"/>
          <a:chOff x="0" y="0"/>
          <a:chExt cx="0" cy="0"/>
        </a:xfrm>
      </p:grpSpPr>
      <p:sp>
        <p:nvSpPr>
          <p:cNvPr id="83" name="Google Shape;83;p24"/>
          <p:cNvSpPr/>
          <p:nvPr>
            <p:ph idx="2" type="pic"/>
          </p:nvPr>
        </p:nvSpPr>
        <p:spPr>
          <a:xfrm>
            <a:off x="756406" y="2757335"/>
            <a:ext cx="7631188" cy="149897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9_Title Page">
  <p:cSld name="19_Title Page">
    <p:spTree>
      <p:nvGrpSpPr>
        <p:cNvPr id="84" name="Shape 84"/>
        <p:cNvGrpSpPr/>
        <p:nvPr/>
      </p:nvGrpSpPr>
      <p:grpSpPr>
        <a:xfrm>
          <a:off x="0" y="0"/>
          <a:ext cx="0" cy="0"/>
          <a:chOff x="0" y="0"/>
          <a:chExt cx="0" cy="0"/>
        </a:xfrm>
      </p:grpSpPr>
      <p:sp>
        <p:nvSpPr>
          <p:cNvPr id="85" name="Google Shape;85;p25"/>
          <p:cNvSpPr/>
          <p:nvPr>
            <p:ph idx="2" type="pic"/>
          </p:nvPr>
        </p:nvSpPr>
        <p:spPr>
          <a:xfrm>
            <a:off x="400051" y="2022176"/>
            <a:ext cx="3992336" cy="2721274"/>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5_Title Page">
  <p:cSld name="15_Title Page">
    <p:spTree>
      <p:nvGrpSpPr>
        <p:cNvPr id="86" name="Shape 86"/>
        <p:cNvGrpSpPr/>
        <p:nvPr/>
      </p:nvGrpSpPr>
      <p:grpSpPr>
        <a:xfrm>
          <a:off x="0" y="0"/>
          <a:ext cx="0" cy="0"/>
          <a:chOff x="0" y="0"/>
          <a:chExt cx="0" cy="0"/>
        </a:xfrm>
      </p:grpSpPr>
      <p:sp>
        <p:nvSpPr>
          <p:cNvPr id="87" name="Google Shape;87;p26"/>
          <p:cNvSpPr/>
          <p:nvPr>
            <p:ph idx="2" type="pic"/>
          </p:nvPr>
        </p:nvSpPr>
        <p:spPr>
          <a:xfrm>
            <a:off x="3686175" y="1810908"/>
            <a:ext cx="1771650" cy="177165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8" name="Google Shape;88;p26"/>
          <p:cNvSpPr/>
          <p:nvPr>
            <p:ph idx="3" type="pic"/>
          </p:nvPr>
        </p:nvSpPr>
        <p:spPr>
          <a:xfrm>
            <a:off x="5672138" y="1810908"/>
            <a:ext cx="1771650" cy="177165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9" name="Google Shape;89;p26"/>
          <p:cNvSpPr/>
          <p:nvPr>
            <p:ph idx="4" type="pic"/>
          </p:nvPr>
        </p:nvSpPr>
        <p:spPr>
          <a:xfrm>
            <a:off x="1700213" y="1810908"/>
            <a:ext cx="1771650" cy="177165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6_Title Page">
  <p:cSld name="16_Title Page">
    <p:spTree>
      <p:nvGrpSpPr>
        <p:cNvPr id="90" name="Shape 90"/>
        <p:cNvGrpSpPr/>
        <p:nvPr/>
      </p:nvGrpSpPr>
      <p:grpSpPr>
        <a:xfrm>
          <a:off x="0" y="0"/>
          <a:ext cx="0" cy="0"/>
          <a:chOff x="0" y="0"/>
          <a:chExt cx="0" cy="0"/>
        </a:xfrm>
      </p:grpSpPr>
      <p:sp>
        <p:nvSpPr>
          <p:cNvPr id="91" name="Google Shape;91;p27"/>
          <p:cNvSpPr/>
          <p:nvPr>
            <p:ph idx="2" type="pic"/>
          </p:nvPr>
        </p:nvSpPr>
        <p:spPr>
          <a:xfrm>
            <a:off x="3745685" y="2687584"/>
            <a:ext cx="1652630" cy="165263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2" name="Google Shape;92;p27"/>
          <p:cNvSpPr/>
          <p:nvPr>
            <p:ph idx="3" type="pic"/>
          </p:nvPr>
        </p:nvSpPr>
        <p:spPr>
          <a:xfrm>
            <a:off x="3745685" y="803286"/>
            <a:ext cx="1652630" cy="165263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7_Title Page">
  <p:cSld name="17_Title Page">
    <p:spTree>
      <p:nvGrpSpPr>
        <p:cNvPr id="93" name="Shape 93"/>
        <p:cNvGrpSpPr/>
        <p:nvPr/>
      </p:nvGrpSpPr>
      <p:grpSpPr>
        <a:xfrm>
          <a:off x="0" y="0"/>
          <a:ext cx="0" cy="0"/>
          <a:chOff x="0" y="0"/>
          <a:chExt cx="0" cy="0"/>
        </a:xfrm>
      </p:grpSpPr>
      <p:sp>
        <p:nvSpPr>
          <p:cNvPr id="94" name="Google Shape;94;p28"/>
          <p:cNvSpPr/>
          <p:nvPr>
            <p:ph idx="2" type="pic"/>
          </p:nvPr>
        </p:nvSpPr>
        <p:spPr>
          <a:xfrm>
            <a:off x="400049" y="2571750"/>
            <a:ext cx="8343902" cy="217170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Title Page">
  <p:cSld name="9_Title Page">
    <p:spTree>
      <p:nvGrpSpPr>
        <p:cNvPr id="95" name="Shape 95"/>
        <p:cNvGrpSpPr/>
        <p:nvPr/>
      </p:nvGrpSpPr>
      <p:grpSpPr>
        <a:xfrm>
          <a:off x="0" y="0"/>
          <a:ext cx="0" cy="0"/>
          <a:chOff x="0" y="0"/>
          <a:chExt cx="0" cy="0"/>
        </a:xfrm>
      </p:grpSpPr>
      <p:sp>
        <p:nvSpPr>
          <p:cNvPr id="96" name="Google Shape;96;p29"/>
          <p:cNvSpPr/>
          <p:nvPr>
            <p:ph idx="2" type="pic"/>
          </p:nvPr>
        </p:nvSpPr>
        <p:spPr>
          <a:xfrm>
            <a:off x="4572000" y="2571750"/>
            <a:ext cx="2286000" cy="257175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7" name="Google Shape;97;p29"/>
          <p:cNvSpPr/>
          <p:nvPr>
            <p:ph idx="3" type="pic"/>
          </p:nvPr>
        </p:nvSpPr>
        <p:spPr>
          <a:xfrm>
            <a:off x="0" y="2571750"/>
            <a:ext cx="4572000" cy="257175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8" name="Google Shape;98;p29"/>
          <p:cNvSpPr/>
          <p:nvPr>
            <p:ph idx="4" type="pic"/>
          </p:nvPr>
        </p:nvSpPr>
        <p:spPr>
          <a:xfrm>
            <a:off x="4572000" y="0"/>
            <a:ext cx="4572000" cy="257175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Title Page">
  <p:cSld name="20_Title Page">
    <p:spTree>
      <p:nvGrpSpPr>
        <p:cNvPr id="99" name="Shape 99"/>
        <p:cNvGrpSpPr/>
        <p:nvPr/>
      </p:nvGrpSpPr>
      <p:grpSpPr>
        <a:xfrm>
          <a:off x="0" y="0"/>
          <a:ext cx="0" cy="0"/>
          <a:chOff x="0" y="0"/>
          <a:chExt cx="0" cy="0"/>
        </a:xfrm>
      </p:grpSpPr>
      <p:sp>
        <p:nvSpPr>
          <p:cNvPr id="100" name="Google Shape;100;p30"/>
          <p:cNvSpPr/>
          <p:nvPr>
            <p:ph idx="2" type="pic"/>
          </p:nvPr>
        </p:nvSpPr>
        <p:spPr>
          <a:xfrm>
            <a:off x="1757363" y="0"/>
            <a:ext cx="2257425" cy="171450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101" name="Google Shape;101;p30"/>
          <p:cNvSpPr/>
          <p:nvPr>
            <p:ph idx="3" type="pic"/>
          </p:nvPr>
        </p:nvSpPr>
        <p:spPr>
          <a:xfrm>
            <a:off x="1757363" y="1714500"/>
            <a:ext cx="2257425" cy="171450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102" name="Google Shape;102;p30"/>
          <p:cNvSpPr/>
          <p:nvPr>
            <p:ph idx="4" type="pic"/>
          </p:nvPr>
        </p:nvSpPr>
        <p:spPr>
          <a:xfrm>
            <a:off x="1757363" y="3429000"/>
            <a:ext cx="2257425" cy="171450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03" name="Shape 103"/>
        <p:cNvGrpSpPr/>
        <p:nvPr/>
      </p:nvGrpSpPr>
      <p:grpSpPr>
        <a:xfrm>
          <a:off x="0" y="0"/>
          <a:ext cx="0" cy="0"/>
          <a:chOff x="0" y="0"/>
          <a:chExt cx="0" cy="0"/>
        </a:xfrm>
      </p:grpSpPr>
      <p:sp>
        <p:nvSpPr>
          <p:cNvPr id="104" name="Google Shape;104;p31"/>
          <p:cNvSpPr txBox="1"/>
          <p:nvPr>
            <p:ph type="ctrTitle"/>
          </p:nvPr>
        </p:nvSpPr>
        <p:spPr>
          <a:xfrm>
            <a:off x="1143000" y="841772"/>
            <a:ext cx="6858000" cy="179070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dk1"/>
              </a:buClr>
              <a:buSzPts val="2300"/>
              <a:buFont typeface="Montserrat"/>
              <a:buNone/>
              <a:defRPr sz="23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05" name="Google Shape;105;p31"/>
          <p:cNvSpPr txBox="1"/>
          <p:nvPr>
            <p:ph idx="1" type="subTitle"/>
          </p:nvPr>
        </p:nvSpPr>
        <p:spPr>
          <a:xfrm>
            <a:off x="1143000" y="2701528"/>
            <a:ext cx="6858000" cy="1241821"/>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800"/>
              </a:spcBef>
              <a:spcAft>
                <a:spcPts val="0"/>
              </a:spcAft>
              <a:buClr>
                <a:schemeClr val="dk1"/>
              </a:buClr>
              <a:buSzPts val="700"/>
              <a:buNone/>
              <a:defRPr sz="7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06" name="Google Shape;106;p31"/>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7" name="Google Shape;107;p31"/>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8" name="Google Shape;108;p31"/>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5" Type="http://schemas.openxmlformats.org/officeDocument/2006/relationships/slideLayout" Target="../slideLayouts/slideLayout16.xml"/><Relationship Id="rId19" Type="http://schemas.openxmlformats.org/officeDocument/2006/relationships/theme" Target="../theme/theme1.xml"/><Relationship Id="rId6" Type="http://schemas.openxmlformats.org/officeDocument/2006/relationships/slideLayout" Target="../slideLayouts/slideLayout17.xml"/><Relationship Id="rId18" Type="http://schemas.openxmlformats.org/officeDocument/2006/relationships/slideLayout" Target="../slideLayouts/slideLayout29.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0"/>
              </a:spcBef>
              <a:spcAft>
                <a:spcPts val="0"/>
              </a:spcAft>
              <a:buClr>
                <a:schemeClr val="dk1"/>
              </a:buClr>
              <a:buSzPts val="3000"/>
              <a:buFont typeface="Montserrat"/>
              <a:buNone/>
              <a:defRPr b="0" i="0" sz="30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2" name="Google Shape;52;p1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Autofit/>
          </a:bodyPr>
          <a:lstStyle>
            <a:lvl1pPr indent="-323850" lvl="0" marL="457200" marR="0" rtl="0" algn="ctr">
              <a:lnSpc>
                <a:spcPct val="90000"/>
              </a:lnSpc>
              <a:spcBef>
                <a:spcPts val="8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1pPr>
            <a:lvl2pPr indent="-317500" lvl="1" marL="914400"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indent="-298450" lvl="2" marL="1371600"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indent="-285750" lvl="3" marL="1828800"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indent="-273050" lvl="4" marL="2286000"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53" name="Google Shape;53;p13"/>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b="0" i="0" sz="700" u="none" cap="none" strike="noStrike">
                <a:solidFill>
                  <a:srgbClr val="888888"/>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2pPr>
            <a:lvl3pPr lvl="2"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3pPr>
            <a:lvl4pPr lvl="3"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4pPr>
            <a:lvl5pPr lvl="4"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5pPr>
            <a:lvl6pPr lvl="5"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6pPr>
            <a:lvl7pPr lvl="6"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7pPr>
            <a:lvl8pPr lvl="7"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8pPr>
            <a:lvl9pPr lvl="8"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9pPr>
          </a:lstStyle>
          <a:p/>
        </p:txBody>
      </p:sp>
      <p:sp>
        <p:nvSpPr>
          <p:cNvPr id="54" name="Google Shape;54;p13"/>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b="0" i="0" sz="700" u="none" cap="none" strike="noStrike">
                <a:solidFill>
                  <a:srgbClr val="888888"/>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2pPr>
            <a:lvl3pPr lvl="2"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3pPr>
            <a:lvl4pPr lvl="3"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4pPr>
            <a:lvl5pPr lvl="4"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5pPr>
            <a:lvl6pPr lvl="5"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6pPr>
            <a:lvl7pPr lvl="6"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7pPr>
            <a:lvl8pPr lvl="7"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8pPr>
            <a:lvl9pPr lvl="8"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9pPr>
          </a:lstStyle>
          <a:p/>
        </p:txBody>
      </p:sp>
      <p:sp>
        <p:nvSpPr>
          <p:cNvPr id="55" name="Google Shape;55;p13"/>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700" u="none" cap="none" strike="noStrike">
                <a:solidFill>
                  <a:srgbClr val="888888"/>
                </a:solidFill>
                <a:latin typeface="Montserrat"/>
                <a:ea typeface="Montserrat"/>
                <a:cs typeface="Montserrat"/>
                <a:sym typeface="Montserrat"/>
              </a:defRPr>
            </a:lvl1pPr>
            <a:lvl2pPr indent="0" lvl="1" marL="0" marR="0" rtl="0" algn="r">
              <a:spcBef>
                <a:spcPts val="0"/>
              </a:spcBef>
              <a:buNone/>
              <a:defRPr b="0" i="0" sz="700" u="none" cap="none" strike="noStrike">
                <a:solidFill>
                  <a:srgbClr val="888888"/>
                </a:solidFill>
                <a:latin typeface="Montserrat"/>
                <a:ea typeface="Montserrat"/>
                <a:cs typeface="Montserrat"/>
                <a:sym typeface="Montserrat"/>
              </a:defRPr>
            </a:lvl2pPr>
            <a:lvl3pPr indent="0" lvl="2" marL="0" marR="0" rtl="0" algn="r">
              <a:spcBef>
                <a:spcPts val="0"/>
              </a:spcBef>
              <a:buNone/>
              <a:defRPr b="0" i="0" sz="700" u="none" cap="none" strike="noStrike">
                <a:solidFill>
                  <a:srgbClr val="888888"/>
                </a:solidFill>
                <a:latin typeface="Montserrat"/>
                <a:ea typeface="Montserrat"/>
                <a:cs typeface="Montserrat"/>
                <a:sym typeface="Montserrat"/>
              </a:defRPr>
            </a:lvl3pPr>
            <a:lvl4pPr indent="0" lvl="3" marL="0" marR="0" rtl="0" algn="r">
              <a:spcBef>
                <a:spcPts val="0"/>
              </a:spcBef>
              <a:buNone/>
              <a:defRPr b="0" i="0" sz="700" u="none" cap="none" strike="noStrike">
                <a:solidFill>
                  <a:srgbClr val="888888"/>
                </a:solidFill>
                <a:latin typeface="Montserrat"/>
                <a:ea typeface="Montserrat"/>
                <a:cs typeface="Montserrat"/>
                <a:sym typeface="Montserrat"/>
              </a:defRPr>
            </a:lvl4pPr>
            <a:lvl5pPr indent="0" lvl="4" marL="0" marR="0" rtl="0" algn="r">
              <a:spcBef>
                <a:spcPts val="0"/>
              </a:spcBef>
              <a:buNone/>
              <a:defRPr b="0" i="0" sz="700" u="none" cap="none" strike="noStrike">
                <a:solidFill>
                  <a:srgbClr val="888888"/>
                </a:solidFill>
                <a:latin typeface="Montserrat"/>
                <a:ea typeface="Montserrat"/>
                <a:cs typeface="Montserrat"/>
                <a:sym typeface="Montserrat"/>
              </a:defRPr>
            </a:lvl5pPr>
            <a:lvl6pPr indent="0" lvl="5" marL="0" marR="0" rtl="0" algn="r">
              <a:spcBef>
                <a:spcPts val="0"/>
              </a:spcBef>
              <a:buNone/>
              <a:defRPr b="0" i="0" sz="700" u="none" cap="none" strike="noStrike">
                <a:solidFill>
                  <a:srgbClr val="888888"/>
                </a:solidFill>
                <a:latin typeface="Montserrat"/>
                <a:ea typeface="Montserrat"/>
                <a:cs typeface="Montserrat"/>
                <a:sym typeface="Montserrat"/>
              </a:defRPr>
            </a:lvl6pPr>
            <a:lvl7pPr indent="0" lvl="6" marL="0" marR="0" rtl="0" algn="r">
              <a:spcBef>
                <a:spcPts val="0"/>
              </a:spcBef>
              <a:buNone/>
              <a:defRPr b="0" i="0" sz="700" u="none" cap="none" strike="noStrike">
                <a:solidFill>
                  <a:srgbClr val="888888"/>
                </a:solidFill>
                <a:latin typeface="Montserrat"/>
                <a:ea typeface="Montserrat"/>
                <a:cs typeface="Montserrat"/>
                <a:sym typeface="Montserrat"/>
              </a:defRPr>
            </a:lvl7pPr>
            <a:lvl8pPr indent="0" lvl="7" marL="0" marR="0" rtl="0" algn="r">
              <a:spcBef>
                <a:spcPts val="0"/>
              </a:spcBef>
              <a:buNone/>
              <a:defRPr b="0" i="0" sz="700" u="none" cap="none" strike="noStrike">
                <a:solidFill>
                  <a:srgbClr val="888888"/>
                </a:solidFill>
                <a:latin typeface="Montserrat"/>
                <a:ea typeface="Montserrat"/>
                <a:cs typeface="Montserrat"/>
                <a:sym typeface="Montserrat"/>
              </a:defRPr>
            </a:lvl8pPr>
            <a:lvl9pPr indent="0" lvl="8" marL="0" marR="0" rtl="0" algn="r">
              <a:spcBef>
                <a:spcPts val="0"/>
              </a:spcBef>
              <a:buNone/>
              <a:defRPr b="0" i="0" sz="700" u="none" cap="none" strike="noStrike">
                <a:solidFill>
                  <a:srgbClr val="888888"/>
                </a:solidFill>
                <a:latin typeface="Montserrat"/>
                <a:ea typeface="Montserrat"/>
                <a:cs typeface="Montserrat"/>
                <a:sym typeface="Montserra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0.xml"/><Relationship Id="rId3" Type="http://schemas.openxmlformats.org/officeDocument/2006/relationships/image" Target="../media/image2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xml"/><Relationship Id="rId3" Type="http://schemas.openxmlformats.org/officeDocument/2006/relationships/image" Target="../media/image11.jpg"/><Relationship Id="rId4" Type="http://schemas.openxmlformats.org/officeDocument/2006/relationships/image" Target="../media/image1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2.xml"/><Relationship Id="rId3" Type="http://schemas.openxmlformats.org/officeDocument/2006/relationships/image" Target="../media/image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3.xml"/><Relationship Id="rId3"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4.xml"/><Relationship Id="rId3" Type="http://schemas.openxmlformats.org/officeDocument/2006/relationships/image" Target="../media/image17.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5.xml"/><Relationship Id="rId3" Type="http://schemas.openxmlformats.org/officeDocument/2006/relationships/image" Target="../media/image1.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7.xml"/><Relationship Id="rId3" Type="http://schemas.openxmlformats.org/officeDocument/2006/relationships/image" Target="../media/image1.jpg"/><Relationship Id="rId4" Type="http://schemas.openxmlformats.org/officeDocument/2006/relationships/image" Target="../media/image3.jpg"/><Relationship Id="rId5" Type="http://schemas.openxmlformats.org/officeDocument/2006/relationships/image" Target="../media/image2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8.xml"/><Relationship Id="rId3" Type="http://schemas.openxmlformats.org/officeDocument/2006/relationships/image" Target="../media/image12.jpg"/><Relationship Id="rId4" Type="http://schemas.openxmlformats.org/officeDocument/2006/relationships/image" Target="../media/image1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0.xml"/><Relationship Id="rId3" Type="http://schemas.openxmlformats.org/officeDocument/2006/relationships/image" Target="../media/image18.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1.xml"/><Relationship Id="rId3" Type="http://schemas.openxmlformats.org/officeDocument/2006/relationships/image" Target="../media/image1.jpg"/><Relationship Id="rId4" Type="http://schemas.openxmlformats.org/officeDocument/2006/relationships/image" Target="../media/image22.jpg"/><Relationship Id="rId5" Type="http://schemas.openxmlformats.org/officeDocument/2006/relationships/image" Target="../media/image1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2.xml"/><Relationship Id="rId3" Type="http://schemas.openxmlformats.org/officeDocument/2006/relationships/image" Target="../media/image27.jpg"/><Relationship Id="rId4" Type="http://schemas.openxmlformats.org/officeDocument/2006/relationships/image" Target="../media/image21.jpg"/><Relationship Id="rId5" Type="http://schemas.openxmlformats.org/officeDocument/2006/relationships/image" Target="../media/image19.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 Id="rId3" Type="http://schemas.openxmlformats.org/officeDocument/2006/relationships/image" Target="../media/image2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1.jpg"/><Relationship Id="rId4" Type="http://schemas.openxmlformats.org/officeDocument/2006/relationships/image" Target="../media/image3.jpg"/><Relationship Id="rId5" Type="http://schemas.openxmlformats.org/officeDocument/2006/relationships/image" Target="../media/image2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25.jpg"/><Relationship Id="rId4" Type="http://schemas.openxmlformats.org/officeDocument/2006/relationships/image" Target="../media/image2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 Id="rId3" Type="http://schemas.openxmlformats.org/officeDocument/2006/relationships/image" Target="../media/image6.jpg"/><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 Id="rId3" Type="http://schemas.openxmlformats.org/officeDocument/2006/relationships/image" Target="../media/image14.jp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9.xml"/><Relationship Id="rId3" Type="http://schemas.openxmlformats.org/officeDocument/2006/relationships/image" Target="../media/image26.png"/><Relationship Id="rId4"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sp>
        <p:nvSpPr>
          <p:cNvPr id="113" name="Google Shape;113;p32"/>
          <p:cNvSpPr txBox="1"/>
          <p:nvPr/>
        </p:nvSpPr>
        <p:spPr>
          <a:xfrm>
            <a:off x="3800029" y="2128726"/>
            <a:ext cx="2645813" cy="64633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i="0" lang="en" sz="3800" u="none" cap="none" strike="noStrike">
                <a:solidFill>
                  <a:schemeClr val="dk1"/>
                </a:solidFill>
                <a:latin typeface="Montserrat"/>
                <a:ea typeface="Montserrat"/>
                <a:cs typeface="Montserrat"/>
                <a:sym typeface="Montserrat"/>
              </a:rPr>
              <a:t>SPARK</a:t>
            </a:r>
            <a:endParaRPr sz="1100"/>
          </a:p>
        </p:txBody>
      </p:sp>
      <p:sp>
        <p:nvSpPr>
          <p:cNvPr id="114" name="Google Shape;114;p32"/>
          <p:cNvSpPr txBox="1"/>
          <p:nvPr/>
        </p:nvSpPr>
        <p:spPr>
          <a:xfrm>
            <a:off x="3852989" y="2775057"/>
            <a:ext cx="1792693" cy="2077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900">
                <a:solidFill>
                  <a:schemeClr val="dk1"/>
                </a:solidFill>
                <a:latin typeface="Montserrat"/>
                <a:ea typeface="Montserrat"/>
                <a:cs typeface="Montserrat"/>
                <a:sym typeface="Montserrat"/>
              </a:rPr>
              <a:t>PRESENTATION</a:t>
            </a:r>
            <a:endParaRPr sz="1100"/>
          </a:p>
        </p:txBody>
      </p:sp>
      <p:grpSp>
        <p:nvGrpSpPr>
          <p:cNvPr id="115" name="Google Shape;115;p32"/>
          <p:cNvGrpSpPr/>
          <p:nvPr/>
        </p:nvGrpSpPr>
        <p:grpSpPr>
          <a:xfrm>
            <a:off x="2698159" y="1556536"/>
            <a:ext cx="1497830" cy="865342"/>
            <a:chOff x="12954001" y="-1419225"/>
            <a:chExt cx="11876087" cy="6861176"/>
          </a:xfrm>
        </p:grpSpPr>
        <p:sp>
          <p:nvSpPr>
            <p:cNvPr id="116" name="Google Shape;116;p32"/>
            <p:cNvSpPr/>
            <p:nvPr/>
          </p:nvSpPr>
          <p:spPr>
            <a:xfrm>
              <a:off x="19758027" y="-1419225"/>
              <a:ext cx="409575" cy="6861175"/>
            </a:xfrm>
            <a:prstGeom prst="rect">
              <a:avLst/>
            </a:pr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17" name="Google Shape;117;p32"/>
            <p:cNvSpPr/>
            <p:nvPr/>
          </p:nvSpPr>
          <p:spPr>
            <a:xfrm>
              <a:off x="12954001" y="-1009650"/>
              <a:ext cx="409575" cy="2817813"/>
            </a:xfrm>
            <a:prstGeom prst="rect">
              <a:avLst/>
            </a:pr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18" name="Google Shape;118;p32"/>
            <p:cNvSpPr/>
            <p:nvPr/>
          </p:nvSpPr>
          <p:spPr>
            <a:xfrm>
              <a:off x="12954001" y="5033963"/>
              <a:ext cx="6202363" cy="407988"/>
            </a:xfrm>
            <a:prstGeom prst="rect">
              <a:avLst/>
            </a:pr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19" name="Google Shape;119;p32"/>
            <p:cNvSpPr/>
            <p:nvPr/>
          </p:nvSpPr>
          <p:spPr>
            <a:xfrm>
              <a:off x="12954001" y="-1419225"/>
              <a:ext cx="6202363" cy="409575"/>
            </a:xfrm>
            <a:prstGeom prst="rect">
              <a:avLst/>
            </a:pr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20" name="Google Shape;120;p32"/>
            <p:cNvSpPr/>
            <p:nvPr/>
          </p:nvSpPr>
          <p:spPr>
            <a:xfrm>
              <a:off x="12954001" y="1808163"/>
              <a:ext cx="6202363" cy="409575"/>
            </a:xfrm>
            <a:prstGeom prst="rect">
              <a:avLst/>
            </a:pr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21" name="Google Shape;121;p32"/>
            <p:cNvSpPr/>
            <p:nvPr/>
          </p:nvSpPr>
          <p:spPr>
            <a:xfrm>
              <a:off x="18748377" y="2217738"/>
              <a:ext cx="407988" cy="2816225"/>
            </a:xfrm>
            <a:prstGeom prst="rect">
              <a:avLst/>
            </a:pr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22" name="Google Shape;122;p32"/>
            <p:cNvSpPr/>
            <p:nvPr/>
          </p:nvSpPr>
          <p:spPr>
            <a:xfrm>
              <a:off x="12954001" y="2817813"/>
              <a:ext cx="5192713" cy="1612900"/>
            </a:xfrm>
            <a:custGeom>
              <a:rect b="b" l="l" r="r" t="t"/>
              <a:pathLst>
                <a:path extrusionOk="0" h="687" w="2208">
                  <a:moveTo>
                    <a:pt x="343" y="687"/>
                  </a:moveTo>
                  <a:cubicBezTo>
                    <a:pt x="2208" y="687"/>
                    <a:pt x="2208" y="687"/>
                    <a:pt x="2208" y="687"/>
                  </a:cubicBezTo>
                  <a:cubicBezTo>
                    <a:pt x="2208" y="0"/>
                    <a:pt x="2208" y="0"/>
                    <a:pt x="2208" y="0"/>
                  </a:cubicBezTo>
                  <a:cubicBezTo>
                    <a:pt x="343" y="0"/>
                    <a:pt x="343" y="0"/>
                    <a:pt x="343" y="0"/>
                  </a:cubicBezTo>
                  <a:cubicBezTo>
                    <a:pt x="154" y="0"/>
                    <a:pt x="0" y="154"/>
                    <a:pt x="0" y="344"/>
                  </a:cubicBezTo>
                  <a:cubicBezTo>
                    <a:pt x="0" y="533"/>
                    <a:pt x="154" y="687"/>
                    <a:pt x="343" y="687"/>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23" name="Google Shape;123;p32"/>
            <p:cNvSpPr/>
            <p:nvPr/>
          </p:nvSpPr>
          <p:spPr>
            <a:xfrm>
              <a:off x="13965238" y="-406400"/>
              <a:ext cx="5191125" cy="1611313"/>
            </a:xfrm>
            <a:custGeom>
              <a:rect b="b" l="l" r="r" t="t"/>
              <a:pathLst>
                <a:path extrusionOk="0" h="687" w="2208">
                  <a:moveTo>
                    <a:pt x="1864" y="0"/>
                  </a:moveTo>
                  <a:cubicBezTo>
                    <a:pt x="0" y="0"/>
                    <a:pt x="0" y="0"/>
                    <a:pt x="0" y="0"/>
                  </a:cubicBezTo>
                  <a:cubicBezTo>
                    <a:pt x="0" y="687"/>
                    <a:pt x="0" y="687"/>
                    <a:pt x="0" y="687"/>
                  </a:cubicBezTo>
                  <a:cubicBezTo>
                    <a:pt x="1864" y="687"/>
                    <a:pt x="1864" y="687"/>
                    <a:pt x="1864" y="687"/>
                  </a:cubicBezTo>
                  <a:cubicBezTo>
                    <a:pt x="2054" y="687"/>
                    <a:pt x="2208" y="533"/>
                    <a:pt x="2208" y="344"/>
                  </a:cubicBezTo>
                  <a:cubicBezTo>
                    <a:pt x="2208" y="154"/>
                    <a:pt x="2054" y="0"/>
                    <a:pt x="1864" y="0"/>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24" name="Google Shape;124;p32"/>
            <p:cNvSpPr/>
            <p:nvPr/>
          </p:nvSpPr>
          <p:spPr>
            <a:xfrm>
              <a:off x="20769263" y="-1419225"/>
              <a:ext cx="4060825" cy="3636963"/>
            </a:xfrm>
            <a:custGeom>
              <a:rect b="b" l="l" r="r" t="t"/>
              <a:pathLst>
                <a:path extrusionOk="0" h="1549" w="1727">
                  <a:moveTo>
                    <a:pt x="952" y="0"/>
                  </a:moveTo>
                  <a:cubicBezTo>
                    <a:pt x="0" y="0"/>
                    <a:pt x="0" y="0"/>
                    <a:pt x="0" y="0"/>
                  </a:cubicBezTo>
                  <a:cubicBezTo>
                    <a:pt x="0" y="1549"/>
                    <a:pt x="0" y="1549"/>
                    <a:pt x="0" y="1549"/>
                  </a:cubicBezTo>
                  <a:cubicBezTo>
                    <a:pt x="952" y="1549"/>
                    <a:pt x="952" y="1549"/>
                    <a:pt x="952" y="1549"/>
                  </a:cubicBezTo>
                  <a:cubicBezTo>
                    <a:pt x="1380" y="1549"/>
                    <a:pt x="1727" y="1202"/>
                    <a:pt x="1727" y="775"/>
                  </a:cubicBezTo>
                  <a:cubicBezTo>
                    <a:pt x="1727" y="347"/>
                    <a:pt x="1380" y="0"/>
                    <a:pt x="952" y="0"/>
                  </a:cubicBezTo>
                  <a:close/>
                  <a:moveTo>
                    <a:pt x="936" y="1409"/>
                  </a:moveTo>
                  <a:cubicBezTo>
                    <a:pt x="156" y="1409"/>
                    <a:pt x="156" y="1409"/>
                    <a:pt x="156" y="1409"/>
                  </a:cubicBezTo>
                  <a:cubicBezTo>
                    <a:pt x="156" y="140"/>
                    <a:pt x="156" y="140"/>
                    <a:pt x="156" y="140"/>
                  </a:cubicBezTo>
                  <a:cubicBezTo>
                    <a:pt x="936" y="140"/>
                    <a:pt x="936" y="140"/>
                    <a:pt x="936" y="140"/>
                  </a:cubicBezTo>
                  <a:cubicBezTo>
                    <a:pt x="1286" y="140"/>
                    <a:pt x="1571" y="424"/>
                    <a:pt x="1571" y="775"/>
                  </a:cubicBezTo>
                  <a:cubicBezTo>
                    <a:pt x="1571" y="1125"/>
                    <a:pt x="1286" y="1409"/>
                    <a:pt x="936" y="1409"/>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25" name="Google Shape;125;p32"/>
            <p:cNvSpPr/>
            <p:nvPr/>
          </p:nvSpPr>
          <p:spPr>
            <a:xfrm>
              <a:off x="21737638" y="-406400"/>
              <a:ext cx="2124075" cy="1611313"/>
            </a:xfrm>
            <a:custGeom>
              <a:rect b="b" l="l" r="r" t="t"/>
              <a:pathLst>
                <a:path extrusionOk="0" h="687" w="903">
                  <a:moveTo>
                    <a:pt x="559" y="0"/>
                  </a:moveTo>
                  <a:cubicBezTo>
                    <a:pt x="0" y="0"/>
                    <a:pt x="0" y="0"/>
                    <a:pt x="0" y="0"/>
                  </a:cubicBezTo>
                  <a:cubicBezTo>
                    <a:pt x="0" y="687"/>
                    <a:pt x="0" y="687"/>
                    <a:pt x="0" y="687"/>
                  </a:cubicBezTo>
                  <a:cubicBezTo>
                    <a:pt x="559" y="687"/>
                    <a:pt x="559" y="687"/>
                    <a:pt x="559" y="687"/>
                  </a:cubicBezTo>
                  <a:cubicBezTo>
                    <a:pt x="749" y="687"/>
                    <a:pt x="903" y="533"/>
                    <a:pt x="903" y="344"/>
                  </a:cubicBezTo>
                  <a:cubicBezTo>
                    <a:pt x="903" y="154"/>
                    <a:pt x="749" y="0"/>
                    <a:pt x="559" y="0"/>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sp>
        <p:nvSpPr>
          <p:cNvPr id="126" name="Google Shape;126;p32"/>
          <p:cNvSpPr txBox="1"/>
          <p:nvPr/>
        </p:nvSpPr>
        <p:spPr>
          <a:xfrm>
            <a:off x="3367523" y="4558785"/>
            <a:ext cx="2408954"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Light"/>
                <a:ea typeface="Montserrat Light"/>
                <a:cs typeface="Montserrat Light"/>
                <a:sym typeface="Montserrat Light"/>
              </a:rPr>
              <a:t>www.example.com</a:t>
            </a:r>
            <a:endParaRPr b="1" sz="800">
              <a:solidFill>
                <a:schemeClr val="dk1"/>
              </a:solidFill>
              <a:latin typeface="Montserrat Light"/>
              <a:ea typeface="Montserrat Light"/>
              <a:cs typeface="Montserrat Light"/>
              <a:sym typeface="Montserrat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 name="Shape 269"/>
        <p:cNvGrpSpPr/>
        <p:nvPr/>
      </p:nvGrpSpPr>
      <p:grpSpPr>
        <a:xfrm>
          <a:off x="0" y="0"/>
          <a:ext cx="0" cy="0"/>
          <a:chOff x="0" y="0"/>
          <a:chExt cx="0" cy="0"/>
        </a:xfrm>
      </p:grpSpPr>
      <p:pic>
        <p:nvPicPr>
          <p:cNvPr id="270" name="Google Shape;270;p41"/>
          <p:cNvPicPr preferRelativeResize="0"/>
          <p:nvPr>
            <p:ph idx="2" type="pic"/>
          </p:nvPr>
        </p:nvPicPr>
        <p:blipFill rotWithShape="1">
          <a:blip r:embed="rId3">
            <a:alphaModFix/>
          </a:blip>
          <a:srcRect b="9644" l="0" r="0" t="9644"/>
          <a:stretch/>
        </p:blipFill>
        <p:spPr>
          <a:xfrm>
            <a:off x="0" y="0"/>
            <a:ext cx="9144000" cy="5143500"/>
          </a:xfrm>
          <a:prstGeom prst="rect">
            <a:avLst/>
          </a:prstGeom>
          <a:noFill/>
          <a:ln>
            <a:noFill/>
          </a:ln>
        </p:spPr>
      </p:pic>
      <p:sp>
        <p:nvSpPr>
          <p:cNvPr id="271" name="Google Shape;271;p41"/>
          <p:cNvSpPr/>
          <p:nvPr/>
        </p:nvSpPr>
        <p:spPr>
          <a:xfrm>
            <a:off x="0" y="805543"/>
            <a:ext cx="9144000" cy="3532415"/>
          </a:xfrm>
          <a:prstGeom prst="rect">
            <a:avLst/>
          </a:prstGeom>
          <a:solidFill>
            <a:schemeClr val="lt1">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272" name="Google Shape;272;p41"/>
          <p:cNvGrpSpPr/>
          <p:nvPr/>
        </p:nvGrpSpPr>
        <p:grpSpPr>
          <a:xfrm>
            <a:off x="1448744" y="1633558"/>
            <a:ext cx="6246513" cy="1876385"/>
            <a:chOff x="1931659" y="2178077"/>
            <a:chExt cx="8328683" cy="2501846"/>
          </a:xfrm>
        </p:grpSpPr>
        <p:cxnSp>
          <p:nvCxnSpPr>
            <p:cNvPr id="273" name="Google Shape;273;p41"/>
            <p:cNvCxnSpPr/>
            <p:nvPr/>
          </p:nvCxnSpPr>
          <p:spPr>
            <a:xfrm>
              <a:off x="6096000" y="2178077"/>
              <a:ext cx="0" cy="2501846"/>
            </a:xfrm>
            <a:prstGeom prst="straightConnector1">
              <a:avLst/>
            </a:prstGeom>
            <a:noFill/>
            <a:ln cap="flat" cmpd="sng" w="25400">
              <a:solidFill>
                <a:schemeClr val="accent5"/>
              </a:solidFill>
              <a:prstDash val="solid"/>
              <a:miter lim="800000"/>
              <a:headEnd len="sm" w="sm" type="none"/>
              <a:tailEnd len="sm" w="sm" type="none"/>
            </a:ln>
          </p:spPr>
        </p:cxnSp>
        <p:grpSp>
          <p:nvGrpSpPr>
            <p:cNvPr id="274" name="Google Shape;274;p41"/>
            <p:cNvGrpSpPr/>
            <p:nvPr/>
          </p:nvGrpSpPr>
          <p:grpSpPr>
            <a:xfrm>
              <a:off x="6742566" y="2427777"/>
              <a:ext cx="528002" cy="2002446"/>
              <a:chOff x="6416696" y="2427777"/>
              <a:chExt cx="528002" cy="2002446"/>
            </a:xfrm>
          </p:grpSpPr>
          <p:sp>
            <p:nvSpPr>
              <p:cNvPr id="275" name="Google Shape;275;p41"/>
              <p:cNvSpPr/>
              <p:nvPr/>
            </p:nvSpPr>
            <p:spPr>
              <a:xfrm>
                <a:off x="6416696" y="2427777"/>
                <a:ext cx="527958" cy="527958"/>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76" name="Google Shape;276;p41"/>
              <p:cNvSpPr txBox="1"/>
              <p:nvPr/>
            </p:nvSpPr>
            <p:spPr>
              <a:xfrm>
                <a:off x="6416698" y="2545567"/>
                <a:ext cx="528000" cy="2925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lt1"/>
                    </a:solidFill>
                    <a:latin typeface="Montserrat Light"/>
                    <a:ea typeface="Montserrat Light"/>
                    <a:cs typeface="Montserrat Light"/>
                    <a:sym typeface="Montserrat Light"/>
                  </a:rPr>
                  <a:t>01</a:t>
                </a:r>
                <a:endParaRPr b="1" sz="1000">
                  <a:solidFill>
                    <a:schemeClr val="lt1"/>
                  </a:solidFill>
                  <a:latin typeface="Montserrat Light"/>
                  <a:ea typeface="Montserrat Light"/>
                  <a:cs typeface="Montserrat Light"/>
                  <a:sym typeface="Montserrat Light"/>
                </a:endParaRPr>
              </a:p>
            </p:txBody>
          </p:sp>
          <p:sp>
            <p:nvSpPr>
              <p:cNvPr id="277" name="Google Shape;277;p41"/>
              <p:cNvSpPr/>
              <p:nvPr/>
            </p:nvSpPr>
            <p:spPr>
              <a:xfrm>
                <a:off x="6416696" y="3902265"/>
                <a:ext cx="527958" cy="527958"/>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78" name="Google Shape;278;p41"/>
              <p:cNvSpPr txBox="1"/>
              <p:nvPr/>
            </p:nvSpPr>
            <p:spPr>
              <a:xfrm>
                <a:off x="6481919" y="4020050"/>
                <a:ext cx="397512"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lt1"/>
                    </a:solidFill>
                    <a:latin typeface="Montserrat Light"/>
                    <a:ea typeface="Montserrat Light"/>
                    <a:cs typeface="Montserrat Light"/>
                    <a:sym typeface="Montserrat Light"/>
                  </a:rPr>
                  <a:t>02</a:t>
                </a:r>
                <a:endParaRPr b="1" sz="1000">
                  <a:solidFill>
                    <a:schemeClr val="lt1"/>
                  </a:solidFill>
                  <a:latin typeface="Montserrat Light"/>
                  <a:ea typeface="Montserrat Light"/>
                  <a:cs typeface="Montserrat Light"/>
                  <a:sym typeface="Montserrat Light"/>
                </a:endParaRPr>
              </a:p>
            </p:txBody>
          </p:sp>
        </p:grpSp>
        <p:grpSp>
          <p:nvGrpSpPr>
            <p:cNvPr id="279" name="Google Shape;279;p41"/>
            <p:cNvGrpSpPr/>
            <p:nvPr/>
          </p:nvGrpSpPr>
          <p:grpSpPr>
            <a:xfrm>
              <a:off x="4921464" y="2427777"/>
              <a:ext cx="528000" cy="2002446"/>
              <a:chOff x="6416684" y="2427777"/>
              <a:chExt cx="528000" cy="2002446"/>
            </a:xfrm>
          </p:grpSpPr>
          <p:sp>
            <p:nvSpPr>
              <p:cNvPr id="280" name="Google Shape;280;p41"/>
              <p:cNvSpPr/>
              <p:nvPr/>
            </p:nvSpPr>
            <p:spPr>
              <a:xfrm>
                <a:off x="6416696" y="2427777"/>
                <a:ext cx="527958" cy="527958"/>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81" name="Google Shape;281;p41"/>
              <p:cNvSpPr txBox="1"/>
              <p:nvPr/>
            </p:nvSpPr>
            <p:spPr>
              <a:xfrm>
                <a:off x="6416684" y="2545567"/>
                <a:ext cx="528000" cy="2925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lt1"/>
                    </a:solidFill>
                    <a:latin typeface="Montserrat Light"/>
                    <a:ea typeface="Montserrat Light"/>
                    <a:cs typeface="Montserrat Light"/>
                    <a:sym typeface="Montserrat Light"/>
                  </a:rPr>
                  <a:t>01</a:t>
                </a:r>
                <a:endParaRPr b="1" sz="1000">
                  <a:solidFill>
                    <a:schemeClr val="lt1"/>
                  </a:solidFill>
                  <a:latin typeface="Montserrat Light"/>
                  <a:ea typeface="Montserrat Light"/>
                  <a:cs typeface="Montserrat Light"/>
                  <a:sym typeface="Montserrat Light"/>
                </a:endParaRPr>
              </a:p>
            </p:txBody>
          </p:sp>
          <p:sp>
            <p:nvSpPr>
              <p:cNvPr id="282" name="Google Shape;282;p41"/>
              <p:cNvSpPr/>
              <p:nvPr/>
            </p:nvSpPr>
            <p:spPr>
              <a:xfrm>
                <a:off x="6416696" y="3902265"/>
                <a:ext cx="527958" cy="527958"/>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83" name="Google Shape;283;p41"/>
              <p:cNvSpPr txBox="1"/>
              <p:nvPr/>
            </p:nvSpPr>
            <p:spPr>
              <a:xfrm>
                <a:off x="6481919" y="4020050"/>
                <a:ext cx="397512"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lt1"/>
                    </a:solidFill>
                    <a:latin typeface="Montserrat Light"/>
                    <a:ea typeface="Montserrat Light"/>
                    <a:cs typeface="Montserrat Light"/>
                    <a:sym typeface="Montserrat Light"/>
                  </a:rPr>
                  <a:t>02</a:t>
                </a:r>
                <a:endParaRPr b="1" sz="1000">
                  <a:solidFill>
                    <a:schemeClr val="lt1"/>
                  </a:solidFill>
                  <a:latin typeface="Montserrat Light"/>
                  <a:ea typeface="Montserrat Light"/>
                  <a:cs typeface="Montserrat Light"/>
                  <a:sym typeface="Montserrat Light"/>
                </a:endParaRPr>
              </a:p>
            </p:txBody>
          </p:sp>
        </p:grpSp>
        <p:grpSp>
          <p:nvGrpSpPr>
            <p:cNvPr id="284" name="Google Shape;284;p41"/>
            <p:cNvGrpSpPr/>
            <p:nvPr/>
          </p:nvGrpSpPr>
          <p:grpSpPr>
            <a:xfrm>
              <a:off x="7926059" y="2178077"/>
              <a:ext cx="2334283" cy="1027358"/>
              <a:chOff x="8897597" y="1965820"/>
              <a:chExt cx="2334283" cy="1027358"/>
            </a:xfrm>
          </p:grpSpPr>
          <p:sp>
            <p:nvSpPr>
              <p:cNvPr id="285" name="Google Shape;285;p41"/>
              <p:cNvSpPr txBox="1"/>
              <p:nvPr/>
            </p:nvSpPr>
            <p:spPr>
              <a:xfrm>
                <a:off x="8897597" y="1965820"/>
                <a:ext cx="1814853"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HERE</a:t>
                </a:r>
                <a:endParaRPr b="1" sz="800">
                  <a:solidFill>
                    <a:schemeClr val="dk1"/>
                  </a:solidFill>
                  <a:latin typeface="Montserrat Light"/>
                  <a:ea typeface="Montserrat Light"/>
                  <a:cs typeface="Montserrat Light"/>
                  <a:sym typeface="Montserrat Light"/>
                </a:endParaRPr>
              </a:p>
            </p:txBody>
          </p:sp>
          <p:sp>
            <p:nvSpPr>
              <p:cNvPr id="286" name="Google Shape;286;p41"/>
              <p:cNvSpPr txBox="1"/>
              <p:nvPr/>
            </p:nvSpPr>
            <p:spPr>
              <a:xfrm>
                <a:off x="8897597" y="2302411"/>
                <a:ext cx="2334283" cy="69076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can't gathered set had seasons. Fifth you'll, man wherein</a:t>
                </a:r>
                <a:endParaRPr sz="1100"/>
              </a:p>
            </p:txBody>
          </p:sp>
        </p:grpSp>
        <p:grpSp>
          <p:nvGrpSpPr>
            <p:cNvPr id="287" name="Google Shape;287;p41"/>
            <p:cNvGrpSpPr/>
            <p:nvPr/>
          </p:nvGrpSpPr>
          <p:grpSpPr>
            <a:xfrm>
              <a:off x="7926059" y="3652565"/>
              <a:ext cx="2334283" cy="1027358"/>
              <a:chOff x="8897597" y="1965820"/>
              <a:chExt cx="2334283" cy="1027358"/>
            </a:xfrm>
          </p:grpSpPr>
          <p:sp>
            <p:nvSpPr>
              <p:cNvPr id="288" name="Google Shape;288;p41"/>
              <p:cNvSpPr txBox="1"/>
              <p:nvPr/>
            </p:nvSpPr>
            <p:spPr>
              <a:xfrm>
                <a:off x="8897597" y="1965820"/>
                <a:ext cx="1814853"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HERE</a:t>
                </a:r>
                <a:endParaRPr b="1" sz="800">
                  <a:solidFill>
                    <a:schemeClr val="dk1"/>
                  </a:solidFill>
                  <a:latin typeface="Montserrat Light"/>
                  <a:ea typeface="Montserrat Light"/>
                  <a:cs typeface="Montserrat Light"/>
                  <a:sym typeface="Montserrat Light"/>
                </a:endParaRPr>
              </a:p>
            </p:txBody>
          </p:sp>
          <p:sp>
            <p:nvSpPr>
              <p:cNvPr id="289" name="Google Shape;289;p41"/>
              <p:cNvSpPr txBox="1"/>
              <p:nvPr/>
            </p:nvSpPr>
            <p:spPr>
              <a:xfrm>
                <a:off x="8897597" y="2302411"/>
                <a:ext cx="2334283" cy="69076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can't gathered set had seasons. Fifth you'll, man wherein</a:t>
                </a:r>
                <a:endParaRPr sz="1100"/>
              </a:p>
            </p:txBody>
          </p:sp>
        </p:grpSp>
        <p:grpSp>
          <p:nvGrpSpPr>
            <p:cNvPr id="290" name="Google Shape;290;p41"/>
            <p:cNvGrpSpPr/>
            <p:nvPr/>
          </p:nvGrpSpPr>
          <p:grpSpPr>
            <a:xfrm>
              <a:off x="1931659" y="2178077"/>
              <a:ext cx="2334284" cy="1027358"/>
              <a:chOff x="8897597" y="1965820"/>
              <a:chExt cx="2334284" cy="1027358"/>
            </a:xfrm>
          </p:grpSpPr>
          <p:sp>
            <p:nvSpPr>
              <p:cNvPr id="291" name="Google Shape;291;p41"/>
              <p:cNvSpPr txBox="1"/>
              <p:nvPr/>
            </p:nvSpPr>
            <p:spPr>
              <a:xfrm>
                <a:off x="9417027" y="1965820"/>
                <a:ext cx="1814853" cy="246221"/>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800">
                    <a:solidFill>
                      <a:schemeClr val="dk1"/>
                    </a:solidFill>
                    <a:latin typeface="Montserrat"/>
                    <a:ea typeface="Montserrat"/>
                    <a:cs typeface="Montserrat"/>
                    <a:sym typeface="Montserrat"/>
                  </a:rPr>
                  <a:t>TITLE HERE</a:t>
                </a:r>
                <a:endParaRPr b="1" sz="800">
                  <a:solidFill>
                    <a:schemeClr val="dk1"/>
                  </a:solidFill>
                  <a:latin typeface="Montserrat Light"/>
                  <a:ea typeface="Montserrat Light"/>
                  <a:cs typeface="Montserrat Light"/>
                  <a:sym typeface="Montserrat Light"/>
                </a:endParaRPr>
              </a:p>
            </p:txBody>
          </p:sp>
          <p:sp>
            <p:nvSpPr>
              <p:cNvPr id="292" name="Google Shape;292;p41"/>
              <p:cNvSpPr txBox="1"/>
              <p:nvPr/>
            </p:nvSpPr>
            <p:spPr>
              <a:xfrm>
                <a:off x="8897597" y="2302411"/>
                <a:ext cx="2334283" cy="690767"/>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can't gathered set had seasons. Fifth you'll, man wherein</a:t>
                </a:r>
                <a:endParaRPr sz="1100"/>
              </a:p>
            </p:txBody>
          </p:sp>
        </p:grpSp>
        <p:grpSp>
          <p:nvGrpSpPr>
            <p:cNvPr id="293" name="Google Shape;293;p41"/>
            <p:cNvGrpSpPr/>
            <p:nvPr/>
          </p:nvGrpSpPr>
          <p:grpSpPr>
            <a:xfrm>
              <a:off x="1931659" y="3652565"/>
              <a:ext cx="2334284" cy="1027358"/>
              <a:chOff x="8897597" y="1965820"/>
              <a:chExt cx="2334284" cy="1027358"/>
            </a:xfrm>
          </p:grpSpPr>
          <p:sp>
            <p:nvSpPr>
              <p:cNvPr id="294" name="Google Shape;294;p41"/>
              <p:cNvSpPr txBox="1"/>
              <p:nvPr/>
            </p:nvSpPr>
            <p:spPr>
              <a:xfrm>
                <a:off x="9417027" y="1965820"/>
                <a:ext cx="1814853" cy="246221"/>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800">
                    <a:solidFill>
                      <a:schemeClr val="dk1"/>
                    </a:solidFill>
                    <a:latin typeface="Montserrat"/>
                    <a:ea typeface="Montserrat"/>
                    <a:cs typeface="Montserrat"/>
                    <a:sym typeface="Montserrat"/>
                  </a:rPr>
                  <a:t>TITLE HERE</a:t>
                </a:r>
                <a:endParaRPr b="1" sz="800">
                  <a:solidFill>
                    <a:schemeClr val="dk1"/>
                  </a:solidFill>
                  <a:latin typeface="Montserrat Light"/>
                  <a:ea typeface="Montserrat Light"/>
                  <a:cs typeface="Montserrat Light"/>
                  <a:sym typeface="Montserrat Light"/>
                </a:endParaRPr>
              </a:p>
            </p:txBody>
          </p:sp>
          <p:sp>
            <p:nvSpPr>
              <p:cNvPr id="295" name="Google Shape;295;p41"/>
              <p:cNvSpPr txBox="1"/>
              <p:nvPr/>
            </p:nvSpPr>
            <p:spPr>
              <a:xfrm>
                <a:off x="8897597" y="2302411"/>
                <a:ext cx="2334283" cy="690767"/>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can't gathered set had seasons. Fifth you'll, man wherein</a:t>
                </a:r>
                <a:endParaRPr sz="1100"/>
              </a:p>
            </p:txBody>
          </p:sp>
        </p:gr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9" name="Shape 299"/>
        <p:cNvGrpSpPr/>
        <p:nvPr/>
      </p:nvGrpSpPr>
      <p:grpSpPr>
        <a:xfrm>
          <a:off x="0" y="0"/>
          <a:ext cx="0" cy="0"/>
          <a:chOff x="0" y="0"/>
          <a:chExt cx="0" cy="0"/>
        </a:xfrm>
      </p:grpSpPr>
      <p:pic>
        <p:nvPicPr>
          <p:cNvPr id="300" name="Google Shape;300;p42"/>
          <p:cNvPicPr preferRelativeResize="0"/>
          <p:nvPr>
            <p:ph idx="2" type="pic"/>
          </p:nvPr>
        </p:nvPicPr>
        <p:blipFill rotWithShape="1">
          <a:blip r:embed="rId3">
            <a:alphaModFix/>
          </a:blip>
          <a:srcRect b="5881" l="0" r="0" t="5882"/>
          <a:stretch/>
        </p:blipFill>
        <p:spPr>
          <a:xfrm>
            <a:off x="400050" y="1"/>
            <a:ext cx="2914650" cy="2571749"/>
          </a:xfrm>
          <a:prstGeom prst="rect">
            <a:avLst/>
          </a:prstGeom>
          <a:noFill/>
          <a:ln>
            <a:noFill/>
          </a:ln>
        </p:spPr>
      </p:pic>
      <p:sp>
        <p:nvSpPr>
          <p:cNvPr id="301" name="Google Shape;301;p42"/>
          <p:cNvSpPr/>
          <p:nvPr/>
        </p:nvSpPr>
        <p:spPr>
          <a:xfrm>
            <a:off x="3314700" y="1"/>
            <a:ext cx="2914650" cy="2571749"/>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02" name="Google Shape;302;p42"/>
          <p:cNvSpPr txBox="1"/>
          <p:nvPr/>
        </p:nvSpPr>
        <p:spPr>
          <a:xfrm>
            <a:off x="806522" y="3486368"/>
            <a:ext cx="1826843" cy="742511"/>
          </a:xfrm>
          <a:prstGeom prst="rect">
            <a:avLst/>
          </a:prstGeom>
          <a:noFill/>
          <a:ln>
            <a:noFill/>
          </a:ln>
        </p:spPr>
        <p:txBody>
          <a:bodyPr anchorCtr="0" anchor="t" bIns="34275" lIns="68575" spcFirstLastPara="1" rIns="68575" wrap="square" tIns="34275">
            <a:noAutofit/>
          </a:bodyPr>
          <a:lstStyle/>
          <a:p>
            <a:pPr indent="0" lvl="0" marL="0" marR="0" rtl="0" algn="r">
              <a:lnSpc>
                <a:spcPct val="116666"/>
              </a:lnSpc>
              <a:spcBef>
                <a:spcPts val="0"/>
              </a:spcBef>
              <a:spcAft>
                <a:spcPts val="0"/>
              </a:spcAft>
              <a:buNone/>
            </a:pPr>
            <a:r>
              <a:rPr b="1" lang="en" sz="2300">
                <a:solidFill>
                  <a:schemeClr val="dk1"/>
                </a:solidFill>
                <a:latin typeface="Montserrat"/>
                <a:ea typeface="Montserrat"/>
                <a:cs typeface="Montserrat"/>
                <a:sym typeface="Montserrat"/>
              </a:rPr>
              <a:t>Company</a:t>
            </a:r>
            <a:endParaRPr sz="1100"/>
          </a:p>
          <a:p>
            <a:pPr indent="0" lvl="0" marL="0" marR="0" rtl="0" algn="r">
              <a:lnSpc>
                <a:spcPct val="116666"/>
              </a:lnSpc>
              <a:spcBef>
                <a:spcPts val="0"/>
              </a:spcBef>
              <a:spcAft>
                <a:spcPts val="0"/>
              </a:spcAft>
              <a:buNone/>
            </a:pPr>
            <a:r>
              <a:rPr b="1" lang="en" sz="2300">
                <a:solidFill>
                  <a:schemeClr val="dk1"/>
                </a:solidFill>
                <a:latin typeface="Montserrat"/>
                <a:ea typeface="Montserrat"/>
                <a:cs typeface="Montserrat"/>
                <a:sym typeface="Montserrat"/>
              </a:rPr>
              <a:t>Project</a:t>
            </a:r>
            <a:endParaRPr b="1" sz="2300">
              <a:solidFill>
                <a:schemeClr val="dk1"/>
              </a:solidFill>
              <a:latin typeface="Montserrat Light"/>
              <a:ea typeface="Montserrat Light"/>
              <a:cs typeface="Montserrat Light"/>
              <a:sym typeface="Montserrat Light"/>
            </a:endParaRPr>
          </a:p>
        </p:txBody>
      </p:sp>
      <p:grpSp>
        <p:nvGrpSpPr>
          <p:cNvPr id="303" name="Google Shape;303;p42"/>
          <p:cNvGrpSpPr/>
          <p:nvPr/>
        </p:nvGrpSpPr>
        <p:grpSpPr>
          <a:xfrm>
            <a:off x="4219159" y="619273"/>
            <a:ext cx="1105733" cy="1333204"/>
            <a:chOff x="7852569" y="1532833"/>
            <a:chExt cx="1474311" cy="1777605"/>
          </a:xfrm>
        </p:grpSpPr>
        <p:sp>
          <p:nvSpPr>
            <p:cNvPr id="304" name="Google Shape;304;p42"/>
            <p:cNvSpPr txBox="1"/>
            <p:nvPr/>
          </p:nvSpPr>
          <p:spPr>
            <a:xfrm>
              <a:off x="7852569" y="1532833"/>
              <a:ext cx="1322071" cy="30777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Example</a:t>
              </a:r>
              <a:endParaRPr b="1" sz="1100">
                <a:solidFill>
                  <a:schemeClr val="lt1"/>
                </a:solidFill>
                <a:latin typeface="Montserrat Light"/>
                <a:ea typeface="Montserrat Light"/>
                <a:cs typeface="Montserrat Light"/>
                <a:sym typeface="Montserrat Light"/>
              </a:endParaRPr>
            </a:p>
          </p:txBody>
        </p:sp>
        <p:sp>
          <p:nvSpPr>
            <p:cNvPr id="305" name="Google Shape;305;p42"/>
            <p:cNvSpPr txBox="1"/>
            <p:nvPr/>
          </p:nvSpPr>
          <p:spPr>
            <a:xfrm>
              <a:off x="7852569" y="1996424"/>
              <a:ext cx="1474311" cy="131401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set had seasons. Fifth you'll, man wherein seas our appear him, </a:t>
              </a:r>
              <a:endParaRPr sz="1100"/>
            </a:p>
          </p:txBody>
        </p:sp>
      </p:grpSp>
      <p:grpSp>
        <p:nvGrpSpPr>
          <p:cNvPr id="306" name="Google Shape;306;p42"/>
          <p:cNvGrpSpPr/>
          <p:nvPr/>
        </p:nvGrpSpPr>
        <p:grpSpPr>
          <a:xfrm>
            <a:off x="7133808" y="619273"/>
            <a:ext cx="1105733" cy="1333204"/>
            <a:chOff x="7852569" y="1532833"/>
            <a:chExt cx="1474311" cy="1777605"/>
          </a:xfrm>
        </p:grpSpPr>
        <p:sp>
          <p:nvSpPr>
            <p:cNvPr id="307" name="Google Shape;307;p42"/>
            <p:cNvSpPr txBox="1"/>
            <p:nvPr/>
          </p:nvSpPr>
          <p:spPr>
            <a:xfrm>
              <a:off x="7852569" y="1532833"/>
              <a:ext cx="1322071" cy="30777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Example</a:t>
              </a:r>
              <a:endParaRPr b="1" sz="1100">
                <a:solidFill>
                  <a:schemeClr val="dk1"/>
                </a:solidFill>
                <a:latin typeface="Montserrat Light"/>
                <a:ea typeface="Montserrat Light"/>
                <a:cs typeface="Montserrat Light"/>
                <a:sym typeface="Montserrat Light"/>
              </a:endParaRPr>
            </a:p>
          </p:txBody>
        </p:sp>
        <p:sp>
          <p:nvSpPr>
            <p:cNvPr id="308" name="Google Shape;308;p42"/>
            <p:cNvSpPr txBox="1"/>
            <p:nvPr/>
          </p:nvSpPr>
          <p:spPr>
            <a:xfrm>
              <a:off x="7852569" y="1996424"/>
              <a:ext cx="1474311" cy="131401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can't gathered set had seasons. Fifth you'll, man wherein seas our appear him, </a:t>
              </a:r>
              <a:endParaRPr sz="1100"/>
            </a:p>
          </p:txBody>
        </p:sp>
      </p:grpSp>
      <p:pic>
        <p:nvPicPr>
          <p:cNvPr id="309" name="Google Shape;309;p42"/>
          <p:cNvPicPr preferRelativeResize="0"/>
          <p:nvPr>
            <p:ph idx="3" type="pic"/>
          </p:nvPr>
        </p:nvPicPr>
        <p:blipFill rotWithShape="1">
          <a:blip r:embed="rId4">
            <a:alphaModFix/>
          </a:blip>
          <a:srcRect b="0" l="6410" r="6410" t="0"/>
          <a:stretch/>
        </p:blipFill>
        <p:spPr>
          <a:xfrm>
            <a:off x="3314700" y="2571751"/>
            <a:ext cx="2914650" cy="2571749"/>
          </a:xfrm>
          <a:prstGeom prst="rect">
            <a:avLst/>
          </a:prstGeom>
          <a:noFill/>
          <a:ln>
            <a:noFill/>
          </a:ln>
        </p:spPr>
      </p:pic>
      <p:sp>
        <p:nvSpPr>
          <p:cNvPr id="310" name="Google Shape;310;p42"/>
          <p:cNvSpPr/>
          <p:nvPr/>
        </p:nvSpPr>
        <p:spPr>
          <a:xfrm>
            <a:off x="6229350" y="2571751"/>
            <a:ext cx="2914650" cy="2571749"/>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311" name="Google Shape;311;p42"/>
          <p:cNvGrpSpPr/>
          <p:nvPr/>
        </p:nvGrpSpPr>
        <p:grpSpPr>
          <a:xfrm>
            <a:off x="7133809" y="3191024"/>
            <a:ext cx="1105733" cy="1333204"/>
            <a:chOff x="7852569" y="1532833"/>
            <a:chExt cx="1474311" cy="1777605"/>
          </a:xfrm>
        </p:grpSpPr>
        <p:sp>
          <p:nvSpPr>
            <p:cNvPr id="312" name="Google Shape;312;p42"/>
            <p:cNvSpPr txBox="1"/>
            <p:nvPr/>
          </p:nvSpPr>
          <p:spPr>
            <a:xfrm>
              <a:off x="7852569" y="1532833"/>
              <a:ext cx="1322071" cy="30777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Example</a:t>
              </a:r>
              <a:endParaRPr b="1" sz="1100">
                <a:solidFill>
                  <a:schemeClr val="lt1"/>
                </a:solidFill>
                <a:latin typeface="Montserrat Light"/>
                <a:ea typeface="Montserrat Light"/>
                <a:cs typeface="Montserrat Light"/>
                <a:sym typeface="Montserrat Light"/>
              </a:endParaRPr>
            </a:p>
          </p:txBody>
        </p:sp>
        <p:sp>
          <p:nvSpPr>
            <p:cNvPr id="313" name="Google Shape;313;p42"/>
            <p:cNvSpPr txBox="1"/>
            <p:nvPr/>
          </p:nvSpPr>
          <p:spPr>
            <a:xfrm>
              <a:off x="7852569" y="1996424"/>
              <a:ext cx="1474311" cy="131401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set had seasons. Fifth you'll, man wherein seas our appear him, </a:t>
              </a:r>
              <a:endParaRPr sz="1100"/>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7" name="Shape 317"/>
        <p:cNvGrpSpPr/>
        <p:nvPr/>
      </p:nvGrpSpPr>
      <p:grpSpPr>
        <a:xfrm>
          <a:off x="0" y="0"/>
          <a:ext cx="0" cy="0"/>
          <a:chOff x="0" y="0"/>
          <a:chExt cx="0" cy="0"/>
        </a:xfrm>
      </p:grpSpPr>
      <p:pic>
        <p:nvPicPr>
          <p:cNvPr id="318" name="Google Shape;318;p43"/>
          <p:cNvPicPr preferRelativeResize="0"/>
          <p:nvPr>
            <p:ph idx="2" type="pic"/>
          </p:nvPr>
        </p:nvPicPr>
        <p:blipFill rotWithShape="1">
          <a:blip r:embed="rId3">
            <a:alphaModFix/>
          </a:blip>
          <a:srcRect b="5610" l="0" r="0" t="5610"/>
          <a:stretch/>
        </p:blipFill>
        <p:spPr>
          <a:xfrm>
            <a:off x="0" y="0"/>
            <a:ext cx="9144000" cy="5143500"/>
          </a:xfrm>
          <a:prstGeom prst="rect">
            <a:avLst/>
          </a:prstGeom>
          <a:noFill/>
          <a:ln>
            <a:noFill/>
          </a:ln>
        </p:spPr>
      </p:pic>
      <p:sp>
        <p:nvSpPr>
          <p:cNvPr id="319" name="Google Shape;319;p43"/>
          <p:cNvSpPr/>
          <p:nvPr/>
        </p:nvSpPr>
        <p:spPr>
          <a:xfrm>
            <a:off x="0" y="1802423"/>
            <a:ext cx="9144000" cy="208293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20" name="Google Shape;320;p43"/>
          <p:cNvSpPr txBox="1"/>
          <p:nvPr/>
        </p:nvSpPr>
        <p:spPr>
          <a:xfrm>
            <a:off x="2562367" y="684334"/>
            <a:ext cx="4019265" cy="386644"/>
          </a:xfrm>
          <a:prstGeom prst="rect">
            <a:avLst/>
          </a:prstGeom>
          <a:noFill/>
          <a:ln>
            <a:noFill/>
          </a:ln>
        </p:spPr>
        <p:txBody>
          <a:bodyPr anchorCtr="0" anchor="t" bIns="34275" lIns="68575" spcFirstLastPara="1" rIns="68575" wrap="square" tIns="34275">
            <a:noAutofit/>
          </a:bodyPr>
          <a:lstStyle/>
          <a:p>
            <a:pPr indent="0" lvl="0" marL="0" marR="0" rtl="0" algn="ctr">
              <a:lnSpc>
                <a:spcPct val="110000"/>
              </a:lnSpc>
              <a:spcBef>
                <a:spcPts val="0"/>
              </a:spcBef>
              <a:spcAft>
                <a:spcPts val="0"/>
              </a:spcAft>
              <a:buNone/>
            </a:pPr>
            <a:r>
              <a:rPr b="1" lang="en" sz="2300">
                <a:solidFill>
                  <a:schemeClr val="lt1"/>
                </a:solidFill>
                <a:latin typeface="Montserrat"/>
                <a:ea typeface="Montserrat"/>
                <a:cs typeface="Montserrat"/>
                <a:sym typeface="Montserrat"/>
              </a:rPr>
              <a:t>LOREM IPSUM EXAMPLE</a:t>
            </a:r>
            <a:endParaRPr b="1" sz="2300">
              <a:solidFill>
                <a:schemeClr val="lt1"/>
              </a:solidFill>
              <a:latin typeface="Montserrat Light"/>
              <a:ea typeface="Montserrat Light"/>
              <a:cs typeface="Montserrat Light"/>
              <a:sym typeface="Montserrat Light"/>
            </a:endParaRPr>
          </a:p>
        </p:txBody>
      </p:sp>
      <p:sp>
        <p:nvSpPr>
          <p:cNvPr id="321" name="Google Shape;321;p43"/>
          <p:cNvSpPr txBox="1"/>
          <p:nvPr/>
        </p:nvSpPr>
        <p:spPr>
          <a:xfrm>
            <a:off x="3012698" y="400050"/>
            <a:ext cx="3118605"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lt1"/>
                </a:solidFill>
                <a:latin typeface="Montserrat"/>
                <a:ea typeface="Montserrat"/>
                <a:cs typeface="Montserrat"/>
                <a:sym typeface="Montserrat"/>
              </a:rPr>
              <a:t>Clean Presentation</a:t>
            </a:r>
            <a:endParaRPr b="1" sz="1000">
              <a:solidFill>
                <a:schemeClr val="lt1"/>
              </a:solidFill>
              <a:latin typeface="Montserrat Light"/>
              <a:ea typeface="Montserrat Light"/>
              <a:cs typeface="Montserrat Light"/>
              <a:sym typeface="Montserrat Light"/>
            </a:endParaRPr>
          </a:p>
        </p:txBody>
      </p:sp>
      <p:sp>
        <p:nvSpPr>
          <p:cNvPr id="322" name="Google Shape;322;p43"/>
          <p:cNvSpPr txBox="1"/>
          <p:nvPr/>
        </p:nvSpPr>
        <p:spPr>
          <a:xfrm>
            <a:off x="3367523" y="4558784"/>
            <a:ext cx="2408954"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lt1"/>
                </a:solidFill>
                <a:latin typeface="Montserrat Light"/>
                <a:ea typeface="Montserrat Light"/>
                <a:cs typeface="Montserrat Light"/>
                <a:sym typeface="Montserrat Light"/>
              </a:rPr>
              <a:t>www.example.com</a:t>
            </a:r>
            <a:endParaRPr b="1" sz="800">
              <a:solidFill>
                <a:schemeClr val="lt1"/>
              </a:solidFill>
              <a:latin typeface="Montserrat Light"/>
              <a:ea typeface="Montserrat Light"/>
              <a:cs typeface="Montserrat Light"/>
              <a:sym typeface="Montserrat Light"/>
            </a:endParaRPr>
          </a:p>
        </p:txBody>
      </p:sp>
      <p:grpSp>
        <p:nvGrpSpPr>
          <p:cNvPr id="323" name="Google Shape;323;p43"/>
          <p:cNvGrpSpPr/>
          <p:nvPr/>
        </p:nvGrpSpPr>
        <p:grpSpPr>
          <a:xfrm>
            <a:off x="4899068" y="2297048"/>
            <a:ext cx="1362075" cy="1099696"/>
            <a:chOff x="5187950" y="3437301"/>
            <a:chExt cx="1816100" cy="1466262"/>
          </a:xfrm>
        </p:grpSpPr>
        <p:sp>
          <p:nvSpPr>
            <p:cNvPr id="324" name="Google Shape;324;p43"/>
            <p:cNvSpPr txBox="1"/>
            <p:nvPr/>
          </p:nvSpPr>
          <p:spPr>
            <a:xfrm>
              <a:off x="5434965" y="3437301"/>
              <a:ext cx="1322071" cy="30777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Example</a:t>
              </a:r>
              <a:endParaRPr b="1" sz="1100">
                <a:solidFill>
                  <a:schemeClr val="dk1"/>
                </a:solidFill>
                <a:latin typeface="Montserrat Light"/>
                <a:ea typeface="Montserrat Light"/>
                <a:cs typeface="Montserrat Light"/>
                <a:sym typeface="Montserrat Light"/>
              </a:endParaRPr>
            </a:p>
          </p:txBody>
        </p:sp>
        <p:sp>
          <p:nvSpPr>
            <p:cNvPr id="325" name="Google Shape;325;p43"/>
            <p:cNvSpPr txBox="1"/>
            <p:nvPr/>
          </p:nvSpPr>
          <p:spPr>
            <a:xfrm>
              <a:off x="5187950" y="3773892"/>
              <a:ext cx="1816100" cy="4830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creeping.</a:t>
              </a:r>
              <a:endParaRPr sz="1100"/>
            </a:p>
          </p:txBody>
        </p:sp>
        <p:sp>
          <p:nvSpPr>
            <p:cNvPr id="326" name="Google Shape;326;p43"/>
            <p:cNvSpPr txBox="1"/>
            <p:nvPr/>
          </p:nvSpPr>
          <p:spPr>
            <a:xfrm>
              <a:off x="5434965" y="4426509"/>
              <a:ext cx="1322071"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dk1"/>
                  </a:solidFill>
                  <a:latin typeface="Montserrat Light"/>
                  <a:ea typeface="Montserrat Light"/>
                  <a:cs typeface="Montserrat Light"/>
                  <a:sym typeface="Montserrat Light"/>
                </a:rPr>
                <a:t>03</a:t>
              </a:r>
              <a:endParaRPr b="1" sz="1900">
                <a:solidFill>
                  <a:schemeClr val="dk1"/>
                </a:solidFill>
                <a:latin typeface="Montserrat Light"/>
                <a:ea typeface="Montserrat Light"/>
                <a:cs typeface="Montserrat Light"/>
                <a:sym typeface="Montserrat Light"/>
              </a:endParaRPr>
            </a:p>
          </p:txBody>
        </p:sp>
      </p:grpSp>
      <p:grpSp>
        <p:nvGrpSpPr>
          <p:cNvPr id="327" name="Google Shape;327;p43"/>
          <p:cNvGrpSpPr/>
          <p:nvPr/>
        </p:nvGrpSpPr>
        <p:grpSpPr>
          <a:xfrm>
            <a:off x="6915277" y="2297048"/>
            <a:ext cx="1362075" cy="1099696"/>
            <a:chOff x="5187950" y="3437301"/>
            <a:chExt cx="1816100" cy="1466262"/>
          </a:xfrm>
        </p:grpSpPr>
        <p:sp>
          <p:nvSpPr>
            <p:cNvPr id="328" name="Google Shape;328;p43"/>
            <p:cNvSpPr txBox="1"/>
            <p:nvPr/>
          </p:nvSpPr>
          <p:spPr>
            <a:xfrm>
              <a:off x="5434965" y="3437301"/>
              <a:ext cx="1322071" cy="30777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Example</a:t>
              </a:r>
              <a:endParaRPr b="1" sz="1100">
                <a:solidFill>
                  <a:schemeClr val="dk1"/>
                </a:solidFill>
                <a:latin typeface="Montserrat Light"/>
                <a:ea typeface="Montserrat Light"/>
                <a:cs typeface="Montserrat Light"/>
                <a:sym typeface="Montserrat Light"/>
              </a:endParaRPr>
            </a:p>
          </p:txBody>
        </p:sp>
        <p:sp>
          <p:nvSpPr>
            <p:cNvPr id="329" name="Google Shape;329;p43"/>
            <p:cNvSpPr txBox="1"/>
            <p:nvPr/>
          </p:nvSpPr>
          <p:spPr>
            <a:xfrm>
              <a:off x="5187950" y="3773892"/>
              <a:ext cx="1816100" cy="4830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creeping.</a:t>
              </a:r>
              <a:endParaRPr sz="1100"/>
            </a:p>
          </p:txBody>
        </p:sp>
        <p:sp>
          <p:nvSpPr>
            <p:cNvPr id="330" name="Google Shape;330;p43"/>
            <p:cNvSpPr txBox="1"/>
            <p:nvPr/>
          </p:nvSpPr>
          <p:spPr>
            <a:xfrm>
              <a:off x="5434965" y="4426509"/>
              <a:ext cx="1322071"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dk1"/>
                  </a:solidFill>
                  <a:latin typeface="Montserrat Light"/>
                  <a:ea typeface="Montserrat Light"/>
                  <a:cs typeface="Montserrat Light"/>
                  <a:sym typeface="Montserrat Light"/>
                </a:rPr>
                <a:t>04</a:t>
              </a:r>
              <a:endParaRPr b="1" sz="1900">
                <a:solidFill>
                  <a:schemeClr val="dk1"/>
                </a:solidFill>
                <a:latin typeface="Montserrat Light"/>
                <a:ea typeface="Montserrat Light"/>
                <a:cs typeface="Montserrat Light"/>
                <a:sym typeface="Montserrat Light"/>
              </a:endParaRPr>
            </a:p>
          </p:txBody>
        </p:sp>
      </p:grpSp>
      <p:cxnSp>
        <p:nvCxnSpPr>
          <p:cNvPr id="331" name="Google Shape;331;p43"/>
          <p:cNvCxnSpPr/>
          <p:nvPr/>
        </p:nvCxnSpPr>
        <p:spPr>
          <a:xfrm>
            <a:off x="6588211" y="2363405"/>
            <a:ext cx="0" cy="1207392"/>
          </a:xfrm>
          <a:prstGeom prst="straightConnector1">
            <a:avLst/>
          </a:prstGeom>
          <a:noFill/>
          <a:ln cap="flat" cmpd="sng" w="19050">
            <a:solidFill>
              <a:srgbClr val="BFBFBF"/>
            </a:solidFill>
            <a:prstDash val="solid"/>
            <a:miter lim="800000"/>
            <a:headEnd len="sm" w="sm" type="none"/>
            <a:tailEnd len="sm" w="sm" type="none"/>
          </a:ln>
        </p:spPr>
      </p:cxnSp>
      <p:grpSp>
        <p:nvGrpSpPr>
          <p:cNvPr id="332" name="Google Shape;332;p43"/>
          <p:cNvGrpSpPr/>
          <p:nvPr/>
        </p:nvGrpSpPr>
        <p:grpSpPr>
          <a:xfrm>
            <a:off x="2882858" y="2297048"/>
            <a:ext cx="1362075" cy="1099696"/>
            <a:chOff x="5187950" y="3437301"/>
            <a:chExt cx="1816100" cy="1466262"/>
          </a:xfrm>
        </p:grpSpPr>
        <p:sp>
          <p:nvSpPr>
            <p:cNvPr id="333" name="Google Shape;333;p43"/>
            <p:cNvSpPr txBox="1"/>
            <p:nvPr/>
          </p:nvSpPr>
          <p:spPr>
            <a:xfrm>
              <a:off x="5434965" y="3437301"/>
              <a:ext cx="1322071" cy="30777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Example</a:t>
              </a:r>
              <a:endParaRPr b="1" sz="1100">
                <a:solidFill>
                  <a:schemeClr val="dk1"/>
                </a:solidFill>
                <a:latin typeface="Montserrat Light"/>
                <a:ea typeface="Montserrat Light"/>
                <a:cs typeface="Montserrat Light"/>
                <a:sym typeface="Montserrat Light"/>
              </a:endParaRPr>
            </a:p>
          </p:txBody>
        </p:sp>
        <p:sp>
          <p:nvSpPr>
            <p:cNvPr id="334" name="Google Shape;334;p43"/>
            <p:cNvSpPr txBox="1"/>
            <p:nvPr/>
          </p:nvSpPr>
          <p:spPr>
            <a:xfrm>
              <a:off x="5187950" y="3773892"/>
              <a:ext cx="1816100" cy="4830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creeping.</a:t>
              </a:r>
              <a:endParaRPr sz="1100"/>
            </a:p>
          </p:txBody>
        </p:sp>
        <p:sp>
          <p:nvSpPr>
            <p:cNvPr id="335" name="Google Shape;335;p43"/>
            <p:cNvSpPr txBox="1"/>
            <p:nvPr/>
          </p:nvSpPr>
          <p:spPr>
            <a:xfrm>
              <a:off x="5434965" y="4426509"/>
              <a:ext cx="1322071"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dk1"/>
                  </a:solidFill>
                  <a:latin typeface="Montserrat Light"/>
                  <a:ea typeface="Montserrat Light"/>
                  <a:cs typeface="Montserrat Light"/>
                  <a:sym typeface="Montserrat Light"/>
                </a:rPr>
                <a:t>02</a:t>
              </a:r>
              <a:endParaRPr b="1" sz="1900">
                <a:solidFill>
                  <a:schemeClr val="dk1"/>
                </a:solidFill>
                <a:latin typeface="Montserrat Light"/>
                <a:ea typeface="Montserrat Light"/>
                <a:cs typeface="Montserrat Light"/>
                <a:sym typeface="Montserrat Light"/>
              </a:endParaRPr>
            </a:p>
          </p:txBody>
        </p:sp>
      </p:grpSp>
      <p:grpSp>
        <p:nvGrpSpPr>
          <p:cNvPr id="336" name="Google Shape;336;p43"/>
          <p:cNvGrpSpPr/>
          <p:nvPr/>
        </p:nvGrpSpPr>
        <p:grpSpPr>
          <a:xfrm>
            <a:off x="866648" y="2297048"/>
            <a:ext cx="1362075" cy="1099696"/>
            <a:chOff x="5187950" y="3437301"/>
            <a:chExt cx="1816100" cy="1466262"/>
          </a:xfrm>
        </p:grpSpPr>
        <p:sp>
          <p:nvSpPr>
            <p:cNvPr id="337" name="Google Shape;337;p43"/>
            <p:cNvSpPr txBox="1"/>
            <p:nvPr/>
          </p:nvSpPr>
          <p:spPr>
            <a:xfrm>
              <a:off x="5434965" y="3437301"/>
              <a:ext cx="1322071" cy="30777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Example</a:t>
              </a:r>
              <a:endParaRPr b="1" sz="1100">
                <a:solidFill>
                  <a:schemeClr val="dk1"/>
                </a:solidFill>
                <a:latin typeface="Montserrat Light"/>
                <a:ea typeface="Montserrat Light"/>
                <a:cs typeface="Montserrat Light"/>
                <a:sym typeface="Montserrat Light"/>
              </a:endParaRPr>
            </a:p>
          </p:txBody>
        </p:sp>
        <p:sp>
          <p:nvSpPr>
            <p:cNvPr id="338" name="Google Shape;338;p43"/>
            <p:cNvSpPr txBox="1"/>
            <p:nvPr/>
          </p:nvSpPr>
          <p:spPr>
            <a:xfrm>
              <a:off x="5187950" y="3773892"/>
              <a:ext cx="1816100" cy="4830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creeping.</a:t>
              </a:r>
              <a:endParaRPr sz="1100"/>
            </a:p>
          </p:txBody>
        </p:sp>
        <p:sp>
          <p:nvSpPr>
            <p:cNvPr id="339" name="Google Shape;339;p43"/>
            <p:cNvSpPr txBox="1"/>
            <p:nvPr/>
          </p:nvSpPr>
          <p:spPr>
            <a:xfrm>
              <a:off x="5434965" y="4426509"/>
              <a:ext cx="1322071"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dk1"/>
                  </a:solidFill>
                  <a:latin typeface="Montserrat Light"/>
                  <a:ea typeface="Montserrat Light"/>
                  <a:cs typeface="Montserrat Light"/>
                  <a:sym typeface="Montserrat Light"/>
                </a:rPr>
                <a:t>01</a:t>
              </a:r>
              <a:endParaRPr b="1" sz="1900">
                <a:solidFill>
                  <a:schemeClr val="dk1"/>
                </a:solidFill>
                <a:latin typeface="Montserrat Light"/>
                <a:ea typeface="Montserrat Light"/>
                <a:cs typeface="Montserrat Light"/>
                <a:sym typeface="Montserrat Light"/>
              </a:endParaRPr>
            </a:p>
          </p:txBody>
        </p:sp>
      </p:grpSp>
      <p:cxnSp>
        <p:nvCxnSpPr>
          <p:cNvPr id="340" name="Google Shape;340;p43"/>
          <p:cNvCxnSpPr/>
          <p:nvPr/>
        </p:nvCxnSpPr>
        <p:spPr>
          <a:xfrm>
            <a:off x="4572001" y="2363405"/>
            <a:ext cx="0" cy="1207392"/>
          </a:xfrm>
          <a:prstGeom prst="straightConnector1">
            <a:avLst/>
          </a:prstGeom>
          <a:noFill/>
          <a:ln cap="flat" cmpd="sng" w="19050">
            <a:solidFill>
              <a:srgbClr val="BFBFBF"/>
            </a:solidFill>
            <a:prstDash val="solid"/>
            <a:miter lim="800000"/>
            <a:headEnd len="sm" w="sm" type="none"/>
            <a:tailEnd len="sm" w="sm" type="none"/>
          </a:ln>
        </p:spPr>
      </p:cxnSp>
      <p:cxnSp>
        <p:nvCxnSpPr>
          <p:cNvPr id="341" name="Google Shape;341;p43"/>
          <p:cNvCxnSpPr/>
          <p:nvPr/>
        </p:nvCxnSpPr>
        <p:spPr>
          <a:xfrm>
            <a:off x="2555791" y="2363405"/>
            <a:ext cx="0" cy="1207392"/>
          </a:xfrm>
          <a:prstGeom prst="straightConnector1">
            <a:avLst/>
          </a:prstGeom>
          <a:noFill/>
          <a:ln cap="flat" cmpd="sng" w="19050">
            <a:solidFill>
              <a:srgbClr val="BFBFBF"/>
            </a:solidFill>
            <a:prstDash val="solid"/>
            <a:miter lim="800000"/>
            <a:headEnd len="sm" w="sm" type="none"/>
            <a:tailEnd len="sm" w="sm" type="none"/>
          </a:ln>
        </p:spPr>
      </p:cxnSp>
      <p:sp>
        <p:nvSpPr>
          <p:cNvPr id="342" name="Google Shape;342;p43"/>
          <p:cNvSpPr/>
          <p:nvPr/>
        </p:nvSpPr>
        <p:spPr>
          <a:xfrm>
            <a:off x="4286250" y="1184260"/>
            <a:ext cx="571500" cy="3428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6" name="Shape 346"/>
        <p:cNvGrpSpPr/>
        <p:nvPr/>
      </p:nvGrpSpPr>
      <p:grpSpPr>
        <a:xfrm>
          <a:off x="0" y="0"/>
          <a:ext cx="0" cy="0"/>
          <a:chOff x="0" y="0"/>
          <a:chExt cx="0" cy="0"/>
        </a:xfrm>
      </p:grpSpPr>
      <p:pic>
        <p:nvPicPr>
          <p:cNvPr id="347" name="Google Shape;347;p44"/>
          <p:cNvPicPr preferRelativeResize="0"/>
          <p:nvPr/>
        </p:nvPicPr>
        <p:blipFill>
          <a:blip r:embed="rId3">
            <a:alphaModFix/>
          </a:blip>
          <a:stretch>
            <a:fillRect/>
          </a:stretch>
        </p:blipFill>
        <p:spPr>
          <a:xfrm>
            <a:off x="764155" y="2757325"/>
            <a:ext cx="7623445" cy="1499000"/>
          </a:xfrm>
          <a:prstGeom prst="rect">
            <a:avLst/>
          </a:prstGeom>
          <a:noFill/>
          <a:ln>
            <a:noFill/>
          </a:ln>
        </p:spPr>
      </p:pic>
      <p:sp>
        <p:nvSpPr>
          <p:cNvPr id="348" name="Google Shape;348;p44"/>
          <p:cNvSpPr txBox="1"/>
          <p:nvPr/>
        </p:nvSpPr>
        <p:spPr>
          <a:xfrm>
            <a:off x="2040340" y="684334"/>
            <a:ext cx="5063319" cy="386644"/>
          </a:xfrm>
          <a:prstGeom prst="rect">
            <a:avLst/>
          </a:prstGeom>
          <a:noFill/>
          <a:ln>
            <a:noFill/>
          </a:ln>
        </p:spPr>
        <p:txBody>
          <a:bodyPr anchorCtr="0" anchor="t" bIns="34275" lIns="68575" spcFirstLastPara="1" rIns="68575" wrap="square" tIns="34275">
            <a:noAutofit/>
          </a:bodyPr>
          <a:lstStyle/>
          <a:p>
            <a:pPr indent="0" lvl="0" marL="0" marR="0" rtl="0" algn="ctr">
              <a:lnSpc>
                <a:spcPct val="110000"/>
              </a:lnSpc>
              <a:spcBef>
                <a:spcPts val="0"/>
              </a:spcBef>
              <a:spcAft>
                <a:spcPts val="0"/>
              </a:spcAft>
              <a:buNone/>
            </a:pPr>
            <a:r>
              <a:rPr b="1" lang="en" sz="2300">
                <a:solidFill>
                  <a:schemeClr val="dk1"/>
                </a:solidFill>
                <a:latin typeface="Montserrat"/>
                <a:ea typeface="Montserrat"/>
                <a:cs typeface="Montserrat"/>
                <a:sym typeface="Montserrat"/>
              </a:rPr>
              <a:t>Company Some Text</a:t>
            </a:r>
            <a:endParaRPr b="1" sz="2300">
              <a:solidFill>
                <a:schemeClr val="dk1"/>
              </a:solidFill>
              <a:latin typeface="Montserrat Light"/>
              <a:ea typeface="Montserrat Light"/>
              <a:cs typeface="Montserrat Light"/>
              <a:sym typeface="Montserrat Light"/>
            </a:endParaRPr>
          </a:p>
        </p:txBody>
      </p:sp>
      <p:sp>
        <p:nvSpPr>
          <p:cNvPr id="349" name="Google Shape;349;p44"/>
          <p:cNvSpPr txBox="1"/>
          <p:nvPr/>
        </p:nvSpPr>
        <p:spPr>
          <a:xfrm>
            <a:off x="3012698" y="400050"/>
            <a:ext cx="3118605"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rgbClr val="A5A5A5"/>
                </a:solidFill>
                <a:latin typeface="Montserrat"/>
                <a:ea typeface="Montserrat"/>
                <a:cs typeface="Montserrat"/>
                <a:sym typeface="Montserrat"/>
              </a:rPr>
              <a:t>Clean Presentation</a:t>
            </a:r>
            <a:endParaRPr b="1" sz="1000">
              <a:solidFill>
                <a:srgbClr val="A5A5A5"/>
              </a:solidFill>
              <a:latin typeface="Montserrat Light"/>
              <a:ea typeface="Montserrat Light"/>
              <a:cs typeface="Montserrat Light"/>
              <a:sym typeface="Montserrat Light"/>
            </a:endParaRPr>
          </a:p>
        </p:txBody>
      </p:sp>
      <p:grpSp>
        <p:nvGrpSpPr>
          <p:cNvPr id="350" name="Google Shape;350;p44"/>
          <p:cNvGrpSpPr/>
          <p:nvPr/>
        </p:nvGrpSpPr>
        <p:grpSpPr>
          <a:xfrm>
            <a:off x="1799213" y="1814515"/>
            <a:ext cx="5545573" cy="415623"/>
            <a:chOff x="2372685" y="3152002"/>
            <a:chExt cx="7394098" cy="554164"/>
          </a:xfrm>
        </p:grpSpPr>
        <p:grpSp>
          <p:nvGrpSpPr>
            <p:cNvPr id="351" name="Google Shape;351;p44"/>
            <p:cNvGrpSpPr/>
            <p:nvPr/>
          </p:nvGrpSpPr>
          <p:grpSpPr>
            <a:xfrm>
              <a:off x="2372685" y="3152168"/>
              <a:ext cx="1991918" cy="553998"/>
              <a:chOff x="3438781" y="2374670"/>
              <a:chExt cx="1991918" cy="553998"/>
            </a:xfrm>
          </p:grpSpPr>
          <p:sp>
            <p:nvSpPr>
              <p:cNvPr id="352" name="Google Shape;352;p44"/>
              <p:cNvSpPr txBox="1"/>
              <p:nvPr/>
            </p:nvSpPr>
            <p:spPr>
              <a:xfrm>
                <a:off x="3438781" y="2374670"/>
                <a:ext cx="943427" cy="5539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5M</a:t>
                </a:r>
                <a:endParaRPr b="1" sz="2300">
                  <a:solidFill>
                    <a:schemeClr val="dk1"/>
                  </a:solidFill>
                  <a:latin typeface="Montserrat"/>
                  <a:ea typeface="Montserrat"/>
                  <a:cs typeface="Montserrat"/>
                  <a:sym typeface="Montserrat"/>
                </a:endParaRPr>
              </a:p>
            </p:txBody>
          </p:sp>
          <p:sp>
            <p:nvSpPr>
              <p:cNvPr id="353" name="Google Shape;353;p44"/>
              <p:cNvSpPr txBox="1"/>
              <p:nvPr/>
            </p:nvSpPr>
            <p:spPr>
              <a:xfrm>
                <a:off x="4260288" y="2374753"/>
                <a:ext cx="1170411"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to for can't</a:t>
                </a:r>
                <a:endParaRPr sz="1100"/>
              </a:p>
            </p:txBody>
          </p:sp>
        </p:grpSp>
        <p:grpSp>
          <p:nvGrpSpPr>
            <p:cNvPr id="354" name="Google Shape;354;p44"/>
            <p:cNvGrpSpPr/>
            <p:nvPr/>
          </p:nvGrpSpPr>
          <p:grpSpPr>
            <a:xfrm>
              <a:off x="7774865" y="3152085"/>
              <a:ext cx="1991918" cy="553998"/>
              <a:chOff x="3438781" y="2374670"/>
              <a:chExt cx="1991918" cy="553998"/>
            </a:xfrm>
          </p:grpSpPr>
          <p:sp>
            <p:nvSpPr>
              <p:cNvPr id="355" name="Google Shape;355;p44"/>
              <p:cNvSpPr txBox="1"/>
              <p:nvPr/>
            </p:nvSpPr>
            <p:spPr>
              <a:xfrm>
                <a:off x="3438781" y="2374670"/>
                <a:ext cx="943427" cy="5539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6%</a:t>
                </a:r>
                <a:endParaRPr b="1" sz="2300">
                  <a:solidFill>
                    <a:schemeClr val="dk1"/>
                  </a:solidFill>
                  <a:latin typeface="Montserrat"/>
                  <a:ea typeface="Montserrat"/>
                  <a:cs typeface="Montserrat"/>
                  <a:sym typeface="Montserrat"/>
                </a:endParaRPr>
              </a:p>
            </p:txBody>
          </p:sp>
          <p:sp>
            <p:nvSpPr>
              <p:cNvPr id="356" name="Google Shape;356;p44"/>
              <p:cNvSpPr txBox="1"/>
              <p:nvPr/>
            </p:nvSpPr>
            <p:spPr>
              <a:xfrm>
                <a:off x="4260288" y="2374753"/>
                <a:ext cx="1170411"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to for can't</a:t>
                </a:r>
                <a:endParaRPr sz="1100"/>
              </a:p>
            </p:txBody>
          </p:sp>
        </p:grpSp>
        <p:grpSp>
          <p:nvGrpSpPr>
            <p:cNvPr id="357" name="Google Shape;357;p44"/>
            <p:cNvGrpSpPr/>
            <p:nvPr/>
          </p:nvGrpSpPr>
          <p:grpSpPr>
            <a:xfrm>
              <a:off x="5073775" y="3152002"/>
              <a:ext cx="1991918" cy="553998"/>
              <a:chOff x="3438781" y="2374670"/>
              <a:chExt cx="1991918" cy="553998"/>
            </a:xfrm>
          </p:grpSpPr>
          <p:sp>
            <p:nvSpPr>
              <p:cNvPr id="358" name="Google Shape;358;p44"/>
              <p:cNvSpPr txBox="1"/>
              <p:nvPr/>
            </p:nvSpPr>
            <p:spPr>
              <a:xfrm>
                <a:off x="3438781" y="2374670"/>
                <a:ext cx="943427" cy="5539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8K</a:t>
                </a:r>
                <a:endParaRPr b="1" sz="2300">
                  <a:solidFill>
                    <a:schemeClr val="dk1"/>
                  </a:solidFill>
                  <a:latin typeface="Montserrat"/>
                  <a:ea typeface="Montserrat"/>
                  <a:cs typeface="Montserrat"/>
                  <a:sym typeface="Montserrat"/>
                </a:endParaRPr>
              </a:p>
            </p:txBody>
          </p:sp>
          <p:sp>
            <p:nvSpPr>
              <p:cNvPr id="359" name="Google Shape;359;p44"/>
              <p:cNvSpPr txBox="1"/>
              <p:nvPr/>
            </p:nvSpPr>
            <p:spPr>
              <a:xfrm>
                <a:off x="4260288" y="2374753"/>
                <a:ext cx="1170411"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to for can't</a:t>
                </a:r>
                <a:endParaRPr sz="1100"/>
              </a:p>
            </p:txBody>
          </p:sp>
        </p:grpSp>
      </p:grpSp>
      <p:sp>
        <p:nvSpPr>
          <p:cNvPr id="360" name="Google Shape;360;p44"/>
          <p:cNvSpPr txBox="1"/>
          <p:nvPr/>
        </p:nvSpPr>
        <p:spPr>
          <a:xfrm>
            <a:off x="3465493" y="4558784"/>
            <a:ext cx="2408954"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Light"/>
                <a:ea typeface="Montserrat Light"/>
                <a:cs typeface="Montserrat Light"/>
                <a:sym typeface="Montserrat Light"/>
              </a:rPr>
              <a:t>www.example.com</a:t>
            </a:r>
            <a:endParaRPr b="1" sz="800">
              <a:solidFill>
                <a:schemeClr val="dk1"/>
              </a:solidFill>
              <a:latin typeface="Montserrat Light"/>
              <a:ea typeface="Montserrat Light"/>
              <a:cs typeface="Montserrat Light"/>
              <a:sym typeface="Montserrat Light"/>
            </a:endParaRPr>
          </a:p>
        </p:txBody>
      </p:sp>
      <p:sp>
        <p:nvSpPr>
          <p:cNvPr id="361" name="Google Shape;361;p44"/>
          <p:cNvSpPr/>
          <p:nvPr/>
        </p:nvSpPr>
        <p:spPr>
          <a:xfrm>
            <a:off x="4286250" y="1184260"/>
            <a:ext cx="571500" cy="34289"/>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5" name="Shape 365"/>
        <p:cNvGrpSpPr/>
        <p:nvPr/>
      </p:nvGrpSpPr>
      <p:grpSpPr>
        <a:xfrm>
          <a:off x="0" y="0"/>
          <a:ext cx="0" cy="0"/>
          <a:chOff x="0" y="0"/>
          <a:chExt cx="0" cy="0"/>
        </a:xfrm>
      </p:grpSpPr>
      <p:sp>
        <p:nvSpPr>
          <p:cNvPr id="366" name="Google Shape;366;p45"/>
          <p:cNvSpPr txBox="1"/>
          <p:nvPr/>
        </p:nvSpPr>
        <p:spPr>
          <a:xfrm>
            <a:off x="5172074" y="604212"/>
            <a:ext cx="3043238" cy="720389"/>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1" lang="en" sz="1500">
                <a:solidFill>
                  <a:srgbClr val="7F7F7F"/>
                </a:solidFill>
                <a:latin typeface="Montserrat Light"/>
                <a:ea typeface="Montserrat Light"/>
                <a:cs typeface="Montserrat Light"/>
                <a:sym typeface="Montserrat Light"/>
              </a:rPr>
              <a:t>Have them for one. Living divided void they're.</a:t>
            </a:r>
            <a:endParaRPr sz="1100"/>
          </a:p>
        </p:txBody>
      </p:sp>
      <p:sp>
        <p:nvSpPr>
          <p:cNvPr id="367" name="Google Shape;367;p45"/>
          <p:cNvSpPr txBox="1"/>
          <p:nvPr/>
        </p:nvSpPr>
        <p:spPr>
          <a:xfrm>
            <a:off x="5172074" y="1776856"/>
            <a:ext cx="3301518" cy="618584"/>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grpSp>
        <p:nvGrpSpPr>
          <p:cNvPr id="368" name="Google Shape;368;p45"/>
          <p:cNvGrpSpPr/>
          <p:nvPr/>
        </p:nvGrpSpPr>
        <p:grpSpPr>
          <a:xfrm>
            <a:off x="5172074" y="2839897"/>
            <a:ext cx="2857501" cy="936717"/>
            <a:chOff x="6896099" y="3458906"/>
            <a:chExt cx="3810001" cy="1248956"/>
          </a:xfrm>
        </p:grpSpPr>
        <p:sp>
          <p:nvSpPr>
            <p:cNvPr id="369" name="Google Shape;369;p45"/>
            <p:cNvSpPr txBox="1"/>
            <p:nvPr/>
          </p:nvSpPr>
          <p:spPr>
            <a:xfrm>
              <a:off x="7753133" y="3458906"/>
              <a:ext cx="2023327" cy="57131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LOREM IPSUM</a:t>
              </a:r>
              <a:endParaRPr sz="1100"/>
            </a:p>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DOLOR TITLE TEXT HERE</a:t>
              </a:r>
              <a:endParaRPr b="1" sz="800">
                <a:solidFill>
                  <a:schemeClr val="dk1"/>
                </a:solidFill>
                <a:latin typeface="Montserrat Light"/>
                <a:ea typeface="Montserrat Light"/>
                <a:cs typeface="Montserrat Light"/>
                <a:sym typeface="Montserrat Light"/>
              </a:endParaRPr>
            </a:p>
          </p:txBody>
        </p:sp>
        <p:grpSp>
          <p:nvGrpSpPr>
            <p:cNvPr id="370" name="Google Shape;370;p45"/>
            <p:cNvGrpSpPr/>
            <p:nvPr/>
          </p:nvGrpSpPr>
          <p:grpSpPr>
            <a:xfrm>
              <a:off x="7008103" y="3529621"/>
              <a:ext cx="490844" cy="490842"/>
              <a:chOff x="7027153" y="3529621"/>
              <a:chExt cx="490844" cy="490842"/>
            </a:xfrm>
          </p:grpSpPr>
          <p:sp>
            <p:nvSpPr>
              <p:cNvPr id="371" name="Google Shape;371;p45"/>
              <p:cNvSpPr/>
              <p:nvPr/>
            </p:nvSpPr>
            <p:spPr>
              <a:xfrm>
                <a:off x="7027153" y="3529621"/>
                <a:ext cx="490844" cy="490842"/>
              </a:xfrm>
              <a:prstGeom prst="ellipse">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72" name="Google Shape;372;p45"/>
              <p:cNvSpPr txBox="1"/>
              <p:nvPr/>
            </p:nvSpPr>
            <p:spPr>
              <a:xfrm>
                <a:off x="7077952" y="3574986"/>
                <a:ext cx="44004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Light"/>
                    <a:ea typeface="Montserrat Light"/>
                    <a:cs typeface="Montserrat Light"/>
                    <a:sym typeface="Montserrat Light"/>
                  </a:rPr>
                  <a:t>1</a:t>
                </a:r>
                <a:endParaRPr b="1" sz="1500">
                  <a:solidFill>
                    <a:schemeClr val="dk1"/>
                  </a:solidFill>
                  <a:latin typeface="Montserrat Light"/>
                  <a:ea typeface="Montserrat Light"/>
                  <a:cs typeface="Montserrat Light"/>
                  <a:sym typeface="Montserrat Light"/>
                </a:endParaRPr>
              </a:p>
            </p:txBody>
          </p:sp>
        </p:grpSp>
        <p:sp>
          <p:nvSpPr>
            <p:cNvPr id="373" name="Google Shape;373;p45"/>
            <p:cNvSpPr txBox="1"/>
            <p:nvPr/>
          </p:nvSpPr>
          <p:spPr>
            <a:xfrm>
              <a:off x="6896099" y="4139565"/>
              <a:ext cx="3810001" cy="568297"/>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doesn't creeping night lights divided void they're.</a:t>
              </a:r>
              <a:endParaRPr sz="1100"/>
            </a:p>
          </p:txBody>
        </p:sp>
      </p:grpSp>
      <p:sp>
        <p:nvSpPr>
          <p:cNvPr id="374" name="Google Shape;374;p45"/>
          <p:cNvSpPr txBox="1"/>
          <p:nvPr/>
        </p:nvSpPr>
        <p:spPr>
          <a:xfrm>
            <a:off x="5172074" y="4558784"/>
            <a:ext cx="2408954"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Light"/>
                <a:ea typeface="Montserrat Light"/>
                <a:cs typeface="Montserrat Light"/>
                <a:sym typeface="Montserrat Light"/>
              </a:rPr>
              <a:t>www.example.com</a:t>
            </a:r>
            <a:endParaRPr b="1" sz="800">
              <a:solidFill>
                <a:schemeClr val="dk1"/>
              </a:solidFill>
              <a:latin typeface="Montserrat Light"/>
              <a:ea typeface="Montserrat Light"/>
              <a:cs typeface="Montserrat Light"/>
              <a:sym typeface="Montserrat Light"/>
            </a:endParaRPr>
          </a:p>
        </p:txBody>
      </p:sp>
      <p:pic>
        <p:nvPicPr>
          <p:cNvPr id="375" name="Google Shape;375;p45"/>
          <p:cNvPicPr preferRelativeResize="0"/>
          <p:nvPr>
            <p:ph idx="2" type="pic"/>
          </p:nvPr>
        </p:nvPicPr>
        <p:blipFill rotWithShape="1">
          <a:blip r:embed="rId3">
            <a:alphaModFix/>
          </a:blip>
          <a:srcRect b="14745" l="0" r="0" t="14746"/>
          <a:stretch/>
        </p:blipFill>
        <p:spPr>
          <a:xfrm>
            <a:off x="971549" y="0"/>
            <a:ext cx="3600451" cy="51435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9" name="Shape 379"/>
        <p:cNvGrpSpPr/>
        <p:nvPr/>
      </p:nvGrpSpPr>
      <p:grpSpPr>
        <a:xfrm>
          <a:off x="0" y="0"/>
          <a:ext cx="0" cy="0"/>
          <a:chOff x="0" y="0"/>
          <a:chExt cx="0" cy="0"/>
        </a:xfrm>
      </p:grpSpPr>
      <p:grpSp>
        <p:nvGrpSpPr>
          <p:cNvPr id="380" name="Google Shape;380;p46"/>
          <p:cNvGrpSpPr/>
          <p:nvPr/>
        </p:nvGrpSpPr>
        <p:grpSpPr>
          <a:xfrm>
            <a:off x="4899183" y="2022176"/>
            <a:ext cx="2857501" cy="936717"/>
            <a:chOff x="6270069" y="2804522"/>
            <a:chExt cx="3810001" cy="1248956"/>
          </a:xfrm>
        </p:grpSpPr>
        <p:sp>
          <p:nvSpPr>
            <p:cNvPr id="381" name="Google Shape;381;p46"/>
            <p:cNvSpPr txBox="1"/>
            <p:nvPr/>
          </p:nvSpPr>
          <p:spPr>
            <a:xfrm>
              <a:off x="7127103" y="2804522"/>
              <a:ext cx="2023327" cy="57131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LOREM IPSUM</a:t>
              </a:r>
              <a:endParaRPr sz="1100"/>
            </a:p>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DOLOR TITLE TEXT HERE</a:t>
              </a:r>
              <a:endParaRPr b="1" sz="800">
                <a:solidFill>
                  <a:schemeClr val="dk1"/>
                </a:solidFill>
                <a:latin typeface="Montserrat Light"/>
                <a:ea typeface="Montserrat Light"/>
                <a:cs typeface="Montserrat Light"/>
                <a:sym typeface="Montserrat Light"/>
              </a:endParaRPr>
            </a:p>
          </p:txBody>
        </p:sp>
        <p:grpSp>
          <p:nvGrpSpPr>
            <p:cNvPr id="382" name="Google Shape;382;p46"/>
            <p:cNvGrpSpPr/>
            <p:nvPr/>
          </p:nvGrpSpPr>
          <p:grpSpPr>
            <a:xfrm>
              <a:off x="6382073" y="2875237"/>
              <a:ext cx="490844" cy="490842"/>
              <a:chOff x="7027153" y="3529621"/>
              <a:chExt cx="490844" cy="490842"/>
            </a:xfrm>
          </p:grpSpPr>
          <p:sp>
            <p:nvSpPr>
              <p:cNvPr id="383" name="Google Shape;383;p46"/>
              <p:cNvSpPr/>
              <p:nvPr/>
            </p:nvSpPr>
            <p:spPr>
              <a:xfrm>
                <a:off x="7027153" y="3529621"/>
                <a:ext cx="490844" cy="490842"/>
              </a:xfrm>
              <a:prstGeom prst="ellipse">
                <a:avLst/>
              </a:prstGeom>
              <a:noFill/>
              <a:ln cap="flat" cmpd="sng" w="1905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84" name="Google Shape;384;p46"/>
              <p:cNvSpPr txBox="1"/>
              <p:nvPr/>
            </p:nvSpPr>
            <p:spPr>
              <a:xfrm>
                <a:off x="7077952" y="3574986"/>
                <a:ext cx="44004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Light"/>
                    <a:ea typeface="Montserrat Light"/>
                    <a:cs typeface="Montserrat Light"/>
                    <a:sym typeface="Montserrat Light"/>
                  </a:rPr>
                  <a:t>2</a:t>
                </a:r>
                <a:endParaRPr b="1" sz="1500">
                  <a:solidFill>
                    <a:schemeClr val="dk1"/>
                  </a:solidFill>
                  <a:latin typeface="Montserrat Light"/>
                  <a:ea typeface="Montserrat Light"/>
                  <a:cs typeface="Montserrat Light"/>
                  <a:sym typeface="Montserrat Light"/>
                </a:endParaRPr>
              </a:p>
            </p:txBody>
          </p:sp>
        </p:grpSp>
        <p:sp>
          <p:nvSpPr>
            <p:cNvPr id="385" name="Google Shape;385;p46"/>
            <p:cNvSpPr txBox="1"/>
            <p:nvPr/>
          </p:nvSpPr>
          <p:spPr>
            <a:xfrm>
              <a:off x="6270069" y="3485181"/>
              <a:ext cx="3810001" cy="568297"/>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doesn't creeping night lights divided void they're.</a:t>
              </a:r>
              <a:endParaRPr sz="1100"/>
            </a:p>
          </p:txBody>
        </p:sp>
      </p:grpSp>
      <p:grpSp>
        <p:nvGrpSpPr>
          <p:cNvPr id="386" name="Google Shape;386;p46"/>
          <p:cNvGrpSpPr/>
          <p:nvPr/>
        </p:nvGrpSpPr>
        <p:grpSpPr>
          <a:xfrm>
            <a:off x="4899183" y="3365200"/>
            <a:ext cx="2857501" cy="936717"/>
            <a:chOff x="6270069" y="2804522"/>
            <a:chExt cx="3810001" cy="1248956"/>
          </a:xfrm>
        </p:grpSpPr>
        <p:sp>
          <p:nvSpPr>
            <p:cNvPr id="387" name="Google Shape;387;p46"/>
            <p:cNvSpPr txBox="1"/>
            <p:nvPr/>
          </p:nvSpPr>
          <p:spPr>
            <a:xfrm>
              <a:off x="7127103" y="2804522"/>
              <a:ext cx="2023327" cy="57131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LOREM IPSUM</a:t>
              </a:r>
              <a:endParaRPr sz="1100"/>
            </a:p>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DOLOR TITLE TEXT HERE</a:t>
              </a:r>
              <a:endParaRPr b="1" sz="800">
                <a:solidFill>
                  <a:schemeClr val="dk1"/>
                </a:solidFill>
                <a:latin typeface="Montserrat Light"/>
                <a:ea typeface="Montserrat Light"/>
                <a:cs typeface="Montserrat Light"/>
                <a:sym typeface="Montserrat Light"/>
              </a:endParaRPr>
            </a:p>
          </p:txBody>
        </p:sp>
        <p:grpSp>
          <p:nvGrpSpPr>
            <p:cNvPr id="388" name="Google Shape;388;p46"/>
            <p:cNvGrpSpPr/>
            <p:nvPr/>
          </p:nvGrpSpPr>
          <p:grpSpPr>
            <a:xfrm>
              <a:off x="6382073" y="2875237"/>
              <a:ext cx="490844" cy="490842"/>
              <a:chOff x="7027153" y="3529621"/>
              <a:chExt cx="490844" cy="490842"/>
            </a:xfrm>
          </p:grpSpPr>
          <p:sp>
            <p:nvSpPr>
              <p:cNvPr id="389" name="Google Shape;389;p46"/>
              <p:cNvSpPr/>
              <p:nvPr/>
            </p:nvSpPr>
            <p:spPr>
              <a:xfrm>
                <a:off x="7027153" y="3529621"/>
                <a:ext cx="490844" cy="490842"/>
              </a:xfrm>
              <a:prstGeom prst="ellipse">
                <a:avLst/>
              </a:prstGeom>
              <a:noFill/>
              <a:ln cap="flat" cmpd="sng" w="1905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90" name="Google Shape;390;p46"/>
              <p:cNvSpPr txBox="1"/>
              <p:nvPr/>
            </p:nvSpPr>
            <p:spPr>
              <a:xfrm>
                <a:off x="7077952" y="3574986"/>
                <a:ext cx="44004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Light"/>
                    <a:ea typeface="Montserrat Light"/>
                    <a:cs typeface="Montserrat Light"/>
                    <a:sym typeface="Montserrat Light"/>
                  </a:rPr>
                  <a:t>4</a:t>
                </a:r>
                <a:endParaRPr b="1" sz="1500">
                  <a:solidFill>
                    <a:schemeClr val="dk1"/>
                  </a:solidFill>
                  <a:latin typeface="Montserrat Light"/>
                  <a:ea typeface="Montserrat Light"/>
                  <a:cs typeface="Montserrat Light"/>
                  <a:sym typeface="Montserrat Light"/>
                </a:endParaRPr>
              </a:p>
            </p:txBody>
          </p:sp>
        </p:grpSp>
        <p:sp>
          <p:nvSpPr>
            <p:cNvPr id="391" name="Google Shape;391;p46"/>
            <p:cNvSpPr txBox="1"/>
            <p:nvPr/>
          </p:nvSpPr>
          <p:spPr>
            <a:xfrm>
              <a:off x="6270069" y="3485181"/>
              <a:ext cx="3810001" cy="568297"/>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doesn't creeping night lights divided void they're.</a:t>
              </a:r>
              <a:endParaRPr sz="1100"/>
            </a:p>
          </p:txBody>
        </p:sp>
      </p:grpSp>
      <p:sp>
        <p:nvSpPr>
          <p:cNvPr id="392" name="Google Shape;392;p46"/>
          <p:cNvSpPr txBox="1"/>
          <p:nvPr/>
        </p:nvSpPr>
        <p:spPr>
          <a:xfrm>
            <a:off x="2040340" y="684334"/>
            <a:ext cx="5063319" cy="386644"/>
          </a:xfrm>
          <a:prstGeom prst="rect">
            <a:avLst/>
          </a:prstGeom>
          <a:noFill/>
          <a:ln>
            <a:noFill/>
          </a:ln>
        </p:spPr>
        <p:txBody>
          <a:bodyPr anchorCtr="0" anchor="t" bIns="34275" lIns="68575" spcFirstLastPara="1" rIns="68575" wrap="square" tIns="34275">
            <a:noAutofit/>
          </a:bodyPr>
          <a:lstStyle/>
          <a:p>
            <a:pPr indent="0" lvl="0" marL="0" marR="0" rtl="0" algn="ctr">
              <a:lnSpc>
                <a:spcPct val="110000"/>
              </a:lnSpc>
              <a:spcBef>
                <a:spcPts val="0"/>
              </a:spcBef>
              <a:spcAft>
                <a:spcPts val="0"/>
              </a:spcAft>
              <a:buNone/>
            </a:pPr>
            <a:r>
              <a:rPr b="1" lang="en" sz="2300">
                <a:solidFill>
                  <a:schemeClr val="dk1"/>
                </a:solidFill>
                <a:latin typeface="Montserrat"/>
                <a:ea typeface="Montserrat"/>
                <a:cs typeface="Montserrat"/>
                <a:sym typeface="Montserrat"/>
              </a:rPr>
              <a:t>Company Some Text</a:t>
            </a:r>
            <a:endParaRPr b="1" sz="2300">
              <a:solidFill>
                <a:schemeClr val="dk1"/>
              </a:solidFill>
              <a:latin typeface="Montserrat Light"/>
              <a:ea typeface="Montserrat Light"/>
              <a:cs typeface="Montserrat Light"/>
              <a:sym typeface="Montserrat Light"/>
            </a:endParaRPr>
          </a:p>
        </p:txBody>
      </p:sp>
      <p:sp>
        <p:nvSpPr>
          <p:cNvPr id="393" name="Google Shape;393;p46"/>
          <p:cNvSpPr txBox="1"/>
          <p:nvPr/>
        </p:nvSpPr>
        <p:spPr>
          <a:xfrm>
            <a:off x="3012698" y="400050"/>
            <a:ext cx="3118605"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rgbClr val="7F7F7F"/>
                </a:solidFill>
                <a:latin typeface="Montserrat"/>
                <a:ea typeface="Montserrat"/>
                <a:cs typeface="Montserrat"/>
                <a:sym typeface="Montserrat"/>
              </a:rPr>
              <a:t>Clean Presentation</a:t>
            </a:r>
            <a:endParaRPr b="1" sz="1000">
              <a:solidFill>
                <a:srgbClr val="7F7F7F"/>
              </a:solidFill>
              <a:latin typeface="Montserrat Light"/>
              <a:ea typeface="Montserrat Light"/>
              <a:cs typeface="Montserrat Light"/>
              <a:sym typeface="Montserrat Light"/>
            </a:endParaRPr>
          </a:p>
        </p:txBody>
      </p:sp>
      <p:sp>
        <p:nvSpPr>
          <p:cNvPr id="394" name="Google Shape;394;p46"/>
          <p:cNvSpPr/>
          <p:nvPr/>
        </p:nvSpPr>
        <p:spPr>
          <a:xfrm>
            <a:off x="4286250" y="1184260"/>
            <a:ext cx="571500" cy="34289"/>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pic>
        <p:nvPicPr>
          <p:cNvPr id="395" name="Google Shape;395;p46"/>
          <p:cNvPicPr preferRelativeResize="0"/>
          <p:nvPr>
            <p:ph idx="2" type="pic"/>
          </p:nvPr>
        </p:nvPicPr>
        <p:blipFill rotWithShape="1">
          <a:blip r:embed="rId3">
            <a:alphaModFix/>
          </a:blip>
          <a:srcRect b="2302" l="0" r="0" t="2303"/>
          <a:stretch/>
        </p:blipFill>
        <p:spPr>
          <a:xfrm>
            <a:off x="400051" y="2022176"/>
            <a:ext cx="3992336" cy="272127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9" name="Shape 399"/>
        <p:cNvGrpSpPr/>
        <p:nvPr/>
      </p:nvGrpSpPr>
      <p:grpSpPr>
        <a:xfrm>
          <a:off x="0" y="0"/>
          <a:ext cx="0" cy="0"/>
          <a:chOff x="0" y="0"/>
          <a:chExt cx="0" cy="0"/>
        </a:xfrm>
      </p:grpSpPr>
      <p:sp>
        <p:nvSpPr>
          <p:cNvPr id="400" name="Google Shape;400;p47"/>
          <p:cNvSpPr/>
          <p:nvPr/>
        </p:nvSpPr>
        <p:spPr>
          <a:xfrm>
            <a:off x="1557338" y="1913120"/>
            <a:ext cx="3957637" cy="1885950"/>
          </a:xfrm>
          <a:custGeom>
            <a:rect b="b" l="l" r="r" t="t"/>
            <a:pathLst>
              <a:path extrusionOk="0" h="2514600" w="5276850">
                <a:moveTo>
                  <a:pt x="0" y="0"/>
                </a:moveTo>
                <a:lnTo>
                  <a:pt x="2514600" y="0"/>
                </a:lnTo>
                <a:lnTo>
                  <a:pt x="5276850" y="0"/>
                </a:lnTo>
                <a:lnTo>
                  <a:pt x="5276850" y="2514600"/>
                </a:lnTo>
                <a:lnTo>
                  <a:pt x="2514600" y="2514600"/>
                </a:lnTo>
                <a:lnTo>
                  <a:pt x="0" y="2514600"/>
                </a:lnTo>
                <a:close/>
              </a:path>
            </a:pathLst>
          </a:cu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401" name="Google Shape;401;p47"/>
          <p:cNvGrpSpPr/>
          <p:nvPr/>
        </p:nvGrpSpPr>
        <p:grpSpPr>
          <a:xfrm>
            <a:off x="2370449" y="2377997"/>
            <a:ext cx="2331415" cy="956198"/>
            <a:chOff x="7057796" y="3125334"/>
            <a:chExt cx="3108554" cy="1274931"/>
          </a:xfrm>
        </p:grpSpPr>
        <p:grpSp>
          <p:nvGrpSpPr>
            <p:cNvPr id="402" name="Google Shape;402;p47"/>
            <p:cNvGrpSpPr/>
            <p:nvPr/>
          </p:nvGrpSpPr>
          <p:grpSpPr>
            <a:xfrm>
              <a:off x="7057796" y="3125334"/>
              <a:ext cx="1336904" cy="1274931"/>
              <a:chOff x="7057796" y="3120571"/>
              <a:chExt cx="1336904" cy="1274931"/>
            </a:xfrm>
          </p:grpSpPr>
          <p:sp>
            <p:nvSpPr>
              <p:cNvPr id="403" name="Google Shape;403;p47"/>
              <p:cNvSpPr txBox="1"/>
              <p:nvPr/>
            </p:nvSpPr>
            <p:spPr>
              <a:xfrm>
                <a:off x="7247556" y="3120571"/>
                <a:ext cx="957384"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Light"/>
                    <a:ea typeface="Montserrat Light"/>
                    <a:cs typeface="Montserrat Light"/>
                    <a:sym typeface="Montserrat Light"/>
                  </a:rPr>
                  <a:t>5%</a:t>
                </a:r>
                <a:endParaRPr b="1" sz="2300">
                  <a:solidFill>
                    <a:schemeClr val="dk1"/>
                  </a:solidFill>
                  <a:latin typeface="Montserrat Light"/>
                  <a:ea typeface="Montserrat Light"/>
                  <a:cs typeface="Montserrat Light"/>
                  <a:sym typeface="Montserrat Light"/>
                </a:endParaRPr>
              </a:p>
            </p:txBody>
          </p:sp>
          <p:sp>
            <p:nvSpPr>
              <p:cNvPr id="404" name="Google Shape;404;p47"/>
              <p:cNvSpPr txBox="1"/>
              <p:nvPr/>
            </p:nvSpPr>
            <p:spPr>
              <a:xfrm>
                <a:off x="7057796" y="3704735"/>
                <a:ext cx="1336904" cy="69076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can't gathered set had seasons.</a:t>
                </a:r>
                <a:endParaRPr sz="1100"/>
              </a:p>
            </p:txBody>
          </p:sp>
        </p:grpSp>
        <p:cxnSp>
          <p:nvCxnSpPr>
            <p:cNvPr id="405" name="Google Shape;405;p47"/>
            <p:cNvCxnSpPr/>
            <p:nvPr/>
          </p:nvCxnSpPr>
          <p:spPr>
            <a:xfrm>
              <a:off x="8612073" y="3232655"/>
              <a:ext cx="0" cy="1060288"/>
            </a:xfrm>
            <a:prstGeom prst="straightConnector1">
              <a:avLst/>
            </a:prstGeom>
            <a:noFill/>
            <a:ln cap="flat" cmpd="sng" w="12700">
              <a:solidFill>
                <a:srgbClr val="BFBFBF"/>
              </a:solidFill>
              <a:prstDash val="solid"/>
              <a:miter lim="800000"/>
              <a:headEnd len="sm" w="sm" type="none"/>
              <a:tailEnd len="sm" w="sm" type="none"/>
            </a:ln>
          </p:spPr>
        </p:cxnSp>
        <p:grpSp>
          <p:nvGrpSpPr>
            <p:cNvPr id="406" name="Google Shape;406;p47"/>
            <p:cNvGrpSpPr/>
            <p:nvPr/>
          </p:nvGrpSpPr>
          <p:grpSpPr>
            <a:xfrm>
              <a:off x="8829446" y="3125334"/>
              <a:ext cx="1336904" cy="1274931"/>
              <a:chOff x="7057796" y="3120571"/>
              <a:chExt cx="1336904" cy="1274931"/>
            </a:xfrm>
          </p:grpSpPr>
          <p:sp>
            <p:nvSpPr>
              <p:cNvPr id="407" name="Google Shape;407;p47"/>
              <p:cNvSpPr txBox="1"/>
              <p:nvPr/>
            </p:nvSpPr>
            <p:spPr>
              <a:xfrm>
                <a:off x="7247556" y="3120571"/>
                <a:ext cx="957384"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Light"/>
                    <a:ea typeface="Montserrat Light"/>
                    <a:cs typeface="Montserrat Light"/>
                    <a:sym typeface="Montserrat Light"/>
                  </a:rPr>
                  <a:t>5%</a:t>
                </a:r>
                <a:endParaRPr b="1" sz="2300">
                  <a:solidFill>
                    <a:schemeClr val="dk1"/>
                  </a:solidFill>
                  <a:latin typeface="Montserrat Light"/>
                  <a:ea typeface="Montserrat Light"/>
                  <a:cs typeface="Montserrat Light"/>
                  <a:sym typeface="Montserrat Light"/>
                </a:endParaRPr>
              </a:p>
            </p:txBody>
          </p:sp>
          <p:sp>
            <p:nvSpPr>
              <p:cNvPr id="408" name="Google Shape;408;p47"/>
              <p:cNvSpPr txBox="1"/>
              <p:nvPr/>
            </p:nvSpPr>
            <p:spPr>
              <a:xfrm>
                <a:off x="7057796" y="3704735"/>
                <a:ext cx="1336904" cy="69076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can't gathered set had seasons.</a:t>
                </a:r>
                <a:endParaRPr sz="1100"/>
              </a:p>
            </p:txBody>
          </p:sp>
        </p:grpSp>
      </p:grpSp>
      <p:sp>
        <p:nvSpPr>
          <p:cNvPr id="409" name="Google Shape;409;p47"/>
          <p:cNvSpPr txBox="1"/>
          <p:nvPr/>
        </p:nvSpPr>
        <p:spPr>
          <a:xfrm>
            <a:off x="2331680" y="4252104"/>
            <a:ext cx="2408954"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Light"/>
                <a:ea typeface="Montserrat Light"/>
                <a:cs typeface="Montserrat Light"/>
                <a:sym typeface="Montserrat Light"/>
              </a:rPr>
              <a:t>www.example.com</a:t>
            </a:r>
            <a:endParaRPr b="1" sz="800">
              <a:solidFill>
                <a:schemeClr val="dk1"/>
              </a:solidFill>
              <a:latin typeface="Montserrat Light"/>
              <a:ea typeface="Montserrat Light"/>
              <a:cs typeface="Montserrat Light"/>
              <a:sym typeface="Montserrat Light"/>
            </a:endParaRPr>
          </a:p>
        </p:txBody>
      </p:sp>
      <p:sp>
        <p:nvSpPr>
          <p:cNvPr id="410" name="Google Shape;410;p47"/>
          <p:cNvSpPr txBox="1"/>
          <p:nvPr/>
        </p:nvSpPr>
        <p:spPr>
          <a:xfrm>
            <a:off x="2040340" y="684334"/>
            <a:ext cx="5063319" cy="386644"/>
          </a:xfrm>
          <a:prstGeom prst="rect">
            <a:avLst/>
          </a:prstGeom>
          <a:noFill/>
          <a:ln>
            <a:noFill/>
          </a:ln>
        </p:spPr>
        <p:txBody>
          <a:bodyPr anchorCtr="0" anchor="t" bIns="34275" lIns="68575" spcFirstLastPara="1" rIns="68575" wrap="square" tIns="34275">
            <a:noAutofit/>
          </a:bodyPr>
          <a:lstStyle/>
          <a:p>
            <a:pPr indent="0" lvl="0" marL="0" marR="0" rtl="0" algn="ctr">
              <a:lnSpc>
                <a:spcPct val="110000"/>
              </a:lnSpc>
              <a:spcBef>
                <a:spcPts val="0"/>
              </a:spcBef>
              <a:spcAft>
                <a:spcPts val="0"/>
              </a:spcAft>
              <a:buNone/>
            </a:pPr>
            <a:r>
              <a:rPr b="1" lang="en" sz="2300">
                <a:solidFill>
                  <a:schemeClr val="dk1"/>
                </a:solidFill>
                <a:latin typeface="Montserrat"/>
                <a:ea typeface="Montserrat"/>
                <a:cs typeface="Montserrat"/>
                <a:sym typeface="Montserrat"/>
              </a:rPr>
              <a:t>Company Some Text</a:t>
            </a:r>
            <a:endParaRPr b="1" sz="2300">
              <a:solidFill>
                <a:schemeClr val="dk1"/>
              </a:solidFill>
              <a:latin typeface="Montserrat Light"/>
              <a:ea typeface="Montserrat Light"/>
              <a:cs typeface="Montserrat Light"/>
              <a:sym typeface="Montserrat Light"/>
            </a:endParaRPr>
          </a:p>
        </p:txBody>
      </p:sp>
      <p:sp>
        <p:nvSpPr>
          <p:cNvPr id="411" name="Google Shape;411;p47"/>
          <p:cNvSpPr txBox="1"/>
          <p:nvPr/>
        </p:nvSpPr>
        <p:spPr>
          <a:xfrm>
            <a:off x="3012698" y="400050"/>
            <a:ext cx="3118605"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rgbClr val="7F7F7F"/>
                </a:solidFill>
                <a:latin typeface="Montserrat"/>
                <a:ea typeface="Montserrat"/>
                <a:cs typeface="Montserrat"/>
                <a:sym typeface="Montserrat"/>
              </a:rPr>
              <a:t>Clean Presentation</a:t>
            </a:r>
            <a:endParaRPr b="1" sz="1000">
              <a:solidFill>
                <a:srgbClr val="7F7F7F"/>
              </a:solidFill>
              <a:latin typeface="Montserrat Light"/>
              <a:ea typeface="Montserrat Light"/>
              <a:cs typeface="Montserrat Light"/>
              <a:sym typeface="Montserrat Light"/>
            </a:endParaRPr>
          </a:p>
        </p:txBody>
      </p:sp>
      <p:grpSp>
        <p:nvGrpSpPr>
          <p:cNvPr id="412" name="Google Shape;412;p47"/>
          <p:cNvGrpSpPr/>
          <p:nvPr/>
        </p:nvGrpSpPr>
        <p:grpSpPr>
          <a:xfrm>
            <a:off x="6055477" y="1913120"/>
            <a:ext cx="1759786" cy="1748804"/>
            <a:chOff x="6813439" y="5285922"/>
            <a:chExt cx="2346381" cy="2331738"/>
          </a:xfrm>
        </p:grpSpPr>
        <p:cxnSp>
          <p:nvCxnSpPr>
            <p:cNvPr id="413" name="Google Shape;413;p47"/>
            <p:cNvCxnSpPr/>
            <p:nvPr/>
          </p:nvCxnSpPr>
          <p:spPr>
            <a:xfrm>
              <a:off x="6877505" y="5285922"/>
              <a:ext cx="494845" cy="0"/>
            </a:xfrm>
            <a:prstGeom prst="straightConnector1">
              <a:avLst/>
            </a:prstGeom>
            <a:noFill/>
            <a:ln cap="flat" cmpd="sng" w="25400">
              <a:solidFill>
                <a:schemeClr val="accent2"/>
              </a:solidFill>
              <a:prstDash val="solid"/>
              <a:miter lim="800000"/>
              <a:headEnd len="sm" w="sm" type="none"/>
              <a:tailEnd len="sm" w="sm" type="none"/>
            </a:ln>
          </p:spPr>
        </p:cxnSp>
        <p:sp>
          <p:nvSpPr>
            <p:cNvPr id="414" name="Google Shape;414;p47"/>
            <p:cNvSpPr txBox="1"/>
            <p:nvPr/>
          </p:nvSpPr>
          <p:spPr>
            <a:xfrm>
              <a:off x="6813439" y="5500670"/>
              <a:ext cx="2346381" cy="211699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Have them for one. Living grass to for can't gathered set had seasons. Fifth you'll, man wherein  for can't gathered set had seasons. Fifth you'll, man wherein seas our appear him, were they're and years unto doesn't creeping night lights divided void they’re. Have them for one. Living grass to for can't gathered set had seasons. Fifth you'll, man</a:t>
              </a:r>
              <a:endParaRPr sz="1100"/>
            </a:p>
          </p:txBody>
        </p:sp>
      </p:grpSp>
      <p:sp>
        <p:nvSpPr>
          <p:cNvPr id="415" name="Google Shape;415;p47"/>
          <p:cNvSpPr/>
          <p:nvPr/>
        </p:nvSpPr>
        <p:spPr>
          <a:xfrm>
            <a:off x="4286250" y="1184260"/>
            <a:ext cx="571500" cy="34289"/>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9" name="Shape 419"/>
        <p:cNvGrpSpPr/>
        <p:nvPr/>
      </p:nvGrpSpPr>
      <p:grpSpPr>
        <a:xfrm>
          <a:off x="0" y="0"/>
          <a:ext cx="0" cy="0"/>
          <a:chOff x="0" y="0"/>
          <a:chExt cx="0" cy="0"/>
        </a:xfrm>
      </p:grpSpPr>
      <p:grpSp>
        <p:nvGrpSpPr>
          <p:cNvPr id="420" name="Google Shape;420;p48"/>
          <p:cNvGrpSpPr/>
          <p:nvPr/>
        </p:nvGrpSpPr>
        <p:grpSpPr>
          <a:xfrm>
            <a:off x="5672138" y="3859757"/>
            <a:ext cx="1681163" cy="653836"/>
            <a:chOff x="7010399" y="3651931"/>
            <a:chExt cx="2241551" cy="871781"/>
          </a:xfrm>
        </p:grpSpPr>
        <p:sp>
          <p:nvSpPr>
            <p:cNvPr id="421" name="Google Shape;421;p48"/>
            <p:cNvSpPr txBox="1"/>
            <p:nvPr/>
          </p:nvSpPr>
          <p:spPr>
            <a:xfrm>
              <a:off x="7010399" y="3651931"/>
              <a:ext cx="1213067"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LOREM IPSUM</a:t>
              </a:r>
              <a:endParaRPr b="1" sz="800">
                <a:solidFill>
                  <a:schemeClr val="dk1"/>
                </a:solidFill>
                <a:latin typeface="Montserrat Light"/>
                <a:ea typeface="Montserrat Light"/>
                <a:cs typeface="Montserrat Light"/>
                <a:sym typeface="Montserrat Light"/>
              </a:endParaRPr>
            </a:p>
          </p:txBody>
        </p:sp>
        <p:sp>
          <p:nvSpPr>
            <p:cNvPr id="422" name="Google Shape;422;p48"/>
            <p:cNvSpPr txBox="1"/>
            <p:nvPr/>
          </p:nvSpPr>
          <p:spPr>
            <a:xfrm>
              <a:off x="7010400" y="3955415"/>
              <a:ext cx="2241550" cy="568297"/>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divided void they're.</a:t>
              </a:r>
              <a:endParaRPr sz="1100"/>
            </a:p>
          </p:txBody>
        </p:sp>
      </p:grpSp>
      <p:grpSp>
        <p:nvGrpSpPr>
          <p:cNvPr id="423" name="Google Shape;423;p48"/>
          <p:cNvGrpSpPr/>
          <p:nvPr/>
        </p:nvGrpSpPr>
        <p:grpSpPr>
          <a:xfrm>
            <a:off x="3731419" y="3859757"/>
            <a:ext cx="1681162" cy="653836"/>
            <a:chOff x="7010399" y="3651931"/>
            <a:chExt cx="2241550" cy="871781"/>
          </a:xfrm>
        </p:grpSpPr>
        <p:sp>
          <p:nvSpPr>
            <p:cNvPr id="424" name="Google Shape;424;p48"/>
            <p:cNvSpPr txBox="1"/>
            <p:nvPr/>
          </p:nvSpPr>
          <p:spPr>
            <a:xfrm>
              <a:off x="7524641" y="3651931"/>
              <a:ext cx="1213067"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a:ea typeface="Montserrat"/>
                  <a:cs typeface="Montserrat"/>
                  <a:sym typeface="Montserrat"/>
                </a:rPr>
                <a:t>LOREM IPSUM</a:t>
              </a:r>
              <a:endParaRPr b="1" sz="800">
                <a:solidFill>
                  <a:schemeClr val="dk1"/>
                </a:solidFill>
                <a:latin typeface="Montserrat Light"/>
                <a:ea typeface="Montserrat Light"/>
                <a:cs typeface="Montserrat Light"/>
                <a:sym typeface="Montserrat Light"/>
              </a:endParaRPr>
            </a:p>
          </p:txBody>
        </p:sp>
        <p:sp>
          <p:nvSpPr>
            <p:cNvPr id="425" name="Google Shape;425;p48"/>
            <p:cNvSpPr txBox="1"/>
            <p:nvPr/>
          </p:nvSpPr>
          <p:spPr>
            <a:xfrm>
              <a:off x="7010399" y="3955415"/>
              <a:ext cx="2241550" cy="568297"/>
            </a:xfrm>
            <a:prstGeom prst="rect">
              <a:avLst/>
            </a:prstGeom>
            <a:noFill/>
            <a:ln>
              <a:noFill/>
            </a:ln>
          </p:spPr>
          <p:txBody>
            <a:bodyPr anchorCtr="0" anchor="t" bIns="34275" lIns="68575" spcFirstLastPara="1" rIns="68575" wrap="square" tIns="34275">
              <a:noAutofit/>
            </a:bodyPr>
            <a:lstStyle/>
            <a:p>
              <a:pPr indent="0" lvl="0" marL="0" marR="0" rtl="0" algn="ctr">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divided void they're.</a:t>
              </a:r>
              <a:endParaRPr sz="1100"/>
            </a:p>
          </p:txBody>
        </p:sp>
      </p:grpSp>
      <p:grpSp>
        <p:nvGrpSpPr>
          <p:cNvPr id="426" name="Google Shape;426;p48"/>
          <p:cNvGrpSpPr/>
          <p:nvPr/>
        </p:nvGrpSpPr>
        <p:grpSpPr>
          <a:xfrm>
            <a:off x="1790700" y="3859757"/>
            <a:ext cx="1681162" cy="653836"/>
            <a:chOff x="7010399" y="3651931"/>
            <a:chExt cx="2241550" cy="871781"/>
          </a:xfrm>
        </p:grpSpPr>
        <p:sp>
          <p:nvSpPr>
            <p:cNvPr id="427" name="Google Shape;427;p48"/>
            <p:cNvSpPr txBox="1"/>
            <p:nvPr/>
          </p:nvSpPr>
          <p:spPr>
            <a:xfrm>
              <a:off x="8038882" y="3651931"/>
              <a:ext cx="1213067" cy="246221"/>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800">
                  <a:solidFill>
                    <a:schemeClr val="dk1"/>
                  </a:solidFill>
                  <a:latin typeface="Montserrat"/>
                  <a:ea typeface="Montserrat"/>
                  <a:cs typeface="Montserrat"/>
                  <a:sym typeface="Montserrat"/>
                </a:rPr>
                <a:t>LOREM IPSUM</a:t>
              </a:r>
              <a:endParaRPr b="1" sz="800">
                <a:solidFill>
                  <a:schemeClr val="dk1"/>
                </a:solidFill>
                <a:latin typeface="Montserrat Light"/>
                <a:ea typeface="Montserrat Light"/>
                <a:cs typeface="Montserrat Light"/>
                <a:sym typeface="Montserrat Light"/>
              </a:endParaRPr>
            </a:p>
          </p:txBody>
        </p:sp>
        <p:sp>
          <p:nvSpPr>
            <p:cNvPr id="428" name="Google Shape;428;p48"/>
            <p:cNvSpPr txBox="1"/>
            <p:nvPr/>
          </p:nvSpPr>
          <p:spPr>
            <a:xfrm>
              <a:off x="7010399" y="3955415"/>
              <a:ext cx="2241550" cy="568297"/>
            </a:xfrm>
            <a:prstGeom prst="rect">
              <a:avLst/>
            </a:prstGeom>
            <a:noFill/>
            <a:ln>
              <a:noFill/>
            </a:ln>
          </p:spPr>
          <p:txBody>
            <a:bodyPr anchorCtr="0" anchor="t" bIns="34275" lIns="68575" spcFirstLastPara="1" rIns="68575" wrap="square" tIns="34275">
              <a:noAutofit/>
            </a:bodyPr>
            <a:lstStyle/>
            <a:p>
              <a:pPr indent="0" lvl="0" marL="0" marR="0" rtl="0" algn="r">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divided void they're.</a:t>
              </a:r>
              <a:endParaRPr sz="1100"/>
            </a:p>
          </p:txBody>
        </p:sp>
      </p:grpSp>
      <p:sp>
        <p:nvSpPr>
          <p:cNvPr id="429" name="Google Shape;429;p48"/>
          <p:cNvSpPr txBox="1"/>
          <p:nvPr/>
        </p:nvSpPr>
        <p:spPr>
          <a:xfrm>
            <a:off x="2040340" y="684334"/>
            <a:ext cx="5063319" cy="386644"/>
          </a:xfrm>
          <a:prstGeom prst="rect">
            <a:avLst/>
          </a:prstGeom>
          <a:noFill/>
          <a:ln>
            <a:noFill/>
          </a:ln>
        </p:spPr>
        <p:txBody>
          <a:bodyPr anchorCtr="0" anchor="t" bIns="34275" lIns="68575" spcFirstLastPara="1" rIns="68575" wrap="square" tIns="34275">
            <a:noAutofit/>
          </a:bodyPr>
          <a:lstStyle/>
          <a:p>
            <a:pPr indent="0" lvl="0" marL="0" marR="0" rtl="0" algn="ctr">
              <a:lnSpc>
                <a:spcPct val="110000"/>
              </a:lnSpc>
              <a:spcBef>
                <a:spcPts val="0"/>
              </a:spcBef>
              <a:spcAft>
                <a:spcPts val="0"/>
              </a:spcAft>
              <a:buNone/>
            </a:pPr>
            <a:r>
              <a:rPr b="1" lang="en" sz="2300">
                <a:solidFill>
                  <a:schemeClr val="dk1"/>
                </a:solidFill>
                <a:latin typeface="Montserrat"/>
                <a:ea typeface="Montserrat"/>
                <a:cs typeface="Montserrat"/>
                <a:sym typeface="Montserrat"/>
              </a:rPr>
              <a:t>Company Some Text</a:t>
            </a:r>
            <a:endParaRPr b="1" sz="2300">
              <a:solidFill>
                <a:schemeClr val="dk1"/>
              </a:solidFill>
              <a:latin typeface="Montserrat Light"/>
              <a:ea typeface="Montserrat Light"/>
              <a:cs typeface="Montserrat Light"/>
              <a:sym typeface="Montserrat Light"/>
            </a:endParaRPr>
          </a:p>
        </p:txBody>
      </p:sp>
      <p:sp>
        <p:nvSpPr>
          <p:cNvPr id="430" name="Google Shape;430;p48"/>
          <p:cNvSpPr txBox="1"/>
          <p:nvPr/>
        </p:nvSpPr>
        <p:spPr>
          <a:xfrm>
            <a:off x="3012698" y="400050"/>
            <a:ext cx="3118605"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rgbClr val="7F7F7F"/>
                </a:solidFill>
                <a:latin typeface="Montserrat"/>
                <a:ea typeface="Montserrat"/>
                <a:cs typeface="Montserrat"/>
                <a:sym typeface="Montserrat"/>
              </a:rPr>
              <a:t>Clean Presentation</a:t>
            </a:r>
            <a:endParaRPr b="1" sz="1000">
              <a:solidFill>
                <a:srgbClr val="7F7F7F"/>
              </a:solidFill>
              <a:latin typeface="Montserrat Light"/>
              <a:ea typeface="Montserrat Light"/>
              <a:cs typeface="Montserrat Light"/>
              <a:sym typeface="Montserrat Light"/>
            </a:endParaRPr>
          </a:p>
        </p:txBody>
      </p:sp>
      <p:sp>
        <p:nvSpPr>
          <p:cNvPr id="431" name="Google Shape;431;p48"/>
          <p:cNvSpPr/>
          <p:nvPr/>
        </p:nvSpPr>
        <p:spPr>
          <a:xfrm>
            <a:off x="4286250" y="1184260"/>
            <a:ext cx="571500" cy="34289"/>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pic>
        <p:nvPicPr>
          <p:cNvPr id="432" name="Google Shape;432;p48"/>
          <p:cNvPicPr preferRelativeResize="0"/>
          <p:nvPr>
            <p:ph idx="4" type="pic"/>
          </p:nvPr>
        </p:nvPicPr>
        <p:blipFill rotWithShape="1">
          <a:blip r:embed="rId3">
            <a:alphaModFix/>
          </a:blip>
          <a:srcRect b="0" l="14265" r="14265" t="0"/>
          <a:stretch/>
        </p:blipFill>
        <p:spPr>
          <a:xfrm>
            <a:off x="1700213" y="1810908"/>
            <a:ext cx="1771650" cy="1771650"/>
          </a:xfrm>
          <a:prstGeom prst="ellipse">
            <a:avLst/>
          </a:prstGeom>
          <a:noFill/>
          <a:ln>
            <a:noFill/>
          </a:ln>
        </p:spPr>
      </p:pic>
      <p:pic>
        <p:nvPicPr>
          <p:cNvPr id="433" name="Google Shape;433;p48"/>
          <p:cNvPicPr preferRelativeResize="0"/>
          <p:nvPr>
            <p:ph idx="2" type="pic"/>
          </p:nvPr>
        </p:nvPicPr>
        <p:blipFill rotWithShape="1">
          <a:blip r:embed="rId4">
            <a:alphaModFix/>
          </a:blip>
          <a:srcRect b="21818" l="0" r="0" t="21818"/>
          <a:stretch/>
        </p:blipFill>
        <p:spPr>
          <a:xfrm>
            <a:off x="3686175" y="1810908"/>
            <a:ext cx="1771650" cy="1771650"/>
          </a:xfrm>
          <a:prstGeom prst="ellipse">
            <a:avLst/>
          </a:prstGeom>
          <a:noFill/>
          <a:ln>
            <a:noFill/>
          </a:ln>
        </p:spPr>
      </p:pic>
      <p:pic>
        <p:nvPicPr>
          <p:cNvPr id="434" name="Google Shape;434;p48"/>
          <p:cNvPicPr preferRelativeResize="0"/>
          <p:nvPr>
            <p:ph idx="3" type="pic"/>
          </p:nvPr>
        </p:nvPicPr>
        <p:blipFill rotWithShape="1">
          <a:blip r:embed="rId5">
            <a:alphaModFix/>
          </a:blip>
          <a:srcRect b="14950" l="0" r="0" t="14950"/>
          <a:stretch/>
        </p:blipFill>
        <p:spPr>
          <a:xfrm>
            <a:off x="5672138" y="1810908"/>
            <a:ext cx="1771650" cy="1771650"/>
          </a:xfrm>
          <a:prstGeom prst="ellipse">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8" name="Shape 438"/>
        <p:cNvGrpSpPr/>
        <p:nvPr/>
      </p:nvGrpSpPr>
      <p:grpSpPr>
        <a:xfrm>
          <a:off x="0" y="0"/>
          <a:ext cx="0" cy="0"/>
          <a:chOff x="0" y="0"/>
          <a:chExt cx="0" cy="0"/>
        </a:xfrm>
      </p:grpSpPr>
      <p:grpSp>
        <p:nvGrpSpPr>
          <p:cNvPr id="439" name="Google Shape;439;p49"/>
          <p:cNvGrpSpPr/>
          <p:nvPr/>
        </p:nvGrpSpPr>
        <p:grpSpPr>
          <a:xfrm>
            <a:off x="6490865" y="819421"/>
            <a:ext cx="1713984" cy="3504658"/>
            <a:chOff x="9012811" y="533400"/>
            <a:chExt cx="2285312" cy="4672878"/>
          </a:xfrm>
        </p:grpSpPr>
        <p:grpSp>
          <p:nvGrpSpPr>
            <p:cNvPr id="440" name="Google Shape;440;p49"/>
            <p:cNvGrpSpPr/>
            <p:nvPr/>
          </p:nvGrpSpPr>
          <p:grpSpPr>
            <a:xfrm>
              <a:off x="9012811" y="533400"/>
              <a:ext cx="2285312" cy="1915058"/>
              <a:chOff x="8420788" y="2792804"/>
              <a:chExt cx="2285312" cy="1915058"/>
            </a:xfrm>
          </p:grpSpPr>
          <p:sp>
            <p:nvSpPr>
              <p:cNvPr id="441" name="Google Shape;441;p49"/>
              <p:cNvSpPr txBox="1"/>
              <p:nvPr/>
            </p:nvSpPr>
            <p:spPr>
              <a:xfrm>
                <a:off x="8420788" y="3458906"/>
                <a:ext cx="2023327" cy="57131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LOREM IPSUM</a:t>
                </a:r>
                <a:endParaRPr sz="1100"/>
              </a:p>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DOLOR TITLE TEXT HERE</a:t>
                </a:r>
                <a:endParaRPr b="1" sz="800">
                  <a:solidFill>
                    <a:schemeClr val="dk1"/>
                  </a:solidFill>
                  <a:latin typeface="Montserrat Light"/>
                  <a:ea typeface="Montserrat Light"/>
                  <a:cs typeface="Montserrat Light"/>
                  <a:sym typeface="Montserrat Light"/>
                </a:endParaRPr>
              </a:p>
            </p:txBody>
          </p:sp>
          <p:grpSp>
            <p:nvGrpSpPr>
              <p:cNvPr id="442" name="Google Shape;442;p49"/>
              <p:cNvGrpSpPr/>
              <p:nvPr/>
            </p:nvGrpSpPr>
            <p:grpSpPr>
              <a:xfrm>
                <a:off x="8487897" y="2792804"/>
                <a:ext cx="490844" cy="490842"/>
                <a:chOff x="8506947" y="2792804"/>
                <a:chExt cx="490844" cy="490842"/>
              </a:xfrm>
            </p:grpSpPr>
            <p:sp>
              <p:nvSpPr>
                <p:cNvPr id="443" name="Google Shape;443;p49"/>
                <p:cNvSpPr/>
                <p:nvPr/>
              </p:nvSpPr>
              <p:spPr>
                <a:xfrm>
                  <a:off x="8506947" y="2792804"/>
                  <a:ext cx="490844" cy="490842"/>
                </a:xfrm>
                <a:prstGeom prst="ellipse">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44" name="Google Shape;444;p49"/>
                <p:cNvSpPr txBox="1"/>
                <p:nvPr/>
              </p:nvSpPr>
              <p:spPr>
                <a:xfrm>
                  <a:off x="8557746" y="2838169"/>
                  <a:ext cx="44004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Light"/>
                      <a:ea typeface="Montserrat Light"/>
                      <a:cs typeface="Montserrat Light"/>
                      <a:sym typeface="Montserrat Light"/>
                    </a:rPr>
                    <a:t>1</a:t>
                  </a:r>
                  <a:endParaRPr b="1" sz="1500">
                    <a:solidFill>
                      <a:schemeClr val="dk1"/>
                    </a:solidFill>
                    <a:latin typeface="Montserrat Light"/>
                    <a:ea typeface="Montserrat Light"/>
                    <a:cs typeface="Montserrat Light"/>
                    <a:sym typeface="Montserrat Light"/>
                  </a:endParaRPr>
                </a:p>
              </p:txBody>
            </p:sp>
          </p:grpSp>
          <p:sp>
            <p:nvSpPr>
              <p:cNvPr id="445" name="Google Shape;445;p49"/>
              <p:cNvSpPr txBox="1"/>
              <p:nvPr/>
            </p:nvSpPr>
            <p:spPr>
              <a:xfrm>
                <a:off x="8420788" y="4139565"/>
                <a:ext cx="2285312" cy="568297"/>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they're.</a:t>
                </a:r>
                <a:endParaRPr sz="1100"/>
              </a:p>
            </p:txBody>
          </p:sp>
        </p:grpSp>
        <p:grpSp>
          <p:nvGrpSpPr>
            <p:cNvPr id="446" name="Google Shape;446;p49"/>
            <p:cNvGrpSpPr/>
            <p:nvPr/>
          </p:nvGrpSpPr>
          <p:grpSpPr>
            <a:xfrm>
              <a:off x="9012811" y="3291220"/>
              <a:ext cx="2285312" cy="1915058"/>
              <a:chOff x="8420788" y="2792804"/>
              <a:chExt cx="2285312" cy="1915058"/>
            </a:xfrm>
          </p:grpSpPr>
          <p:sp>
            <p:nvSpPr>
              <p:cNvPr id="447" name="Google Shape;447;p49"/>
              <p:cNvSpPr txBox="1"/>
              <p:nvPr/>
            </p:nvSpPr>
            <p:spPr>
              <a:xfrm>
                <a:off x="8420788" y="3458906"/>
                <a:ext cx="2023327" cy="57131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LOREM IPSUM</a:t>
                </a:r>
                <a:endParaRPr sz="1100"/>
              </a:p>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DOLOR TITLE TEXT HERE</a:t>
                </a:r>
                <a:endParaRPr b="1" sz="800">
                  <a:solidFill>
                    <a:schemeClr val="dk1"/>
                  </a:solidFill>
                  <a:latin typeface="Montserrat Light"/>
                  <a:ea typeface="Montserrat Light"/>
                  <a:cs typeface="Montserrat Light"/>
                  <a:sym typeface="Montserrat Light"/>
                </a:endParaRPr>
              </a:p>
            </p:txBody>
          </p:sp>
          <p:grpSp>
            <p:nvGrpSpPr>
              <p:cNvPr id="448" name="Google Shape;448;p49"/>
              <p:cNvGrpSpPr/>
              <p:nvPr/>
            </p:nvGrpSpPr>
            <p:grpSpPr>
              <a:xfrm>
                <a:off x="8487897" y="2792804"/>
                <a:ext cx="490844" cy="490842"/>
                <a:chOff x="8506947" y="2792804"/>
                <a:chExt cx="490844" cy="490842"/>
              </a:xfrm>
            </p:grpSpPr>
            <p:sp>
              <p:nvSpPr>
                <p:cNvPr id="449" name="Google Shape;449;p49"/>
                <p:cNvSpPr/>
                <p:nvPr/>
              </p:nvSpPr>
              <p:spPr>
                <a:xfrm>
                  <a:off x="8506947" y="2792804"/>
                  <a:ext cx="490844" cy="490842"/>
                </a:xfrm>
                <a:prstGeom prst="ellipse">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50" name="Google Shape;450;p49"/>
                <p:cNvSpPr txBox="1"/>
                <p:nvPr/>
              </p:nvSpPr>
              <p:spPr>
                <a:xfrm>
                  <a:off x="8557746" y="2838169"/>
                  <a:ext cx="44004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Light"/>
                      <a:ea typeface="Montserrat Light"/>
                      <a:cs typeface="Montserrat Light"/>
                      <a:sym typeface="Montserrat Light"/>
                    </a:rPr>
                    <a:t>2</a:t>
                  </a:r>
                  <a:endParaRPr b="1" sz="1500">
                    <a:solidFill>
                      <a:schemeClr val="dk1"/>
                    </a:solidFill>
                    <a:latin typeface="Montserrat Light"/>
                    <a:ea typeface="Montserrat Light"/>
                    <a:cs typeface="Montserrat Light"/>
                    <a:sym typeface="Montserrat Light"/>
                  </a:endParaRPr>
                </a:p>
              </p:txBody>
            </p:sp>
          </p:grpSp>
          <p:sp>
            <p:nvSpPr>
              <p:cNvPr id="451" name="Google Shape;451;p49"/>
              <p:cNvSpPr txBox="1"/>
              <p:nvPr/>
            </p:nvSpPr>
            <p:spPr>
              <a:xfrm>
                <a:off x="8420788" y="4139565"/>
                <a:ext cx="2285312" cy="568297"/>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they're.</a:t>
                </a:r>
                <a:endParaRPr sz="1100"/>
              </a:p>
            </p:txBody>
          </p:sp>
        </p:grpSp>
      </p:grpSp>
      <p:grpSp>
        <p:nvGrpSpPr>
          <p:cNvPr id="452" name="Google Shape;452;p49"/>
          <p:cNvGrpSpPr/>
          <p:nvPr/>
        </p:nvGrpSpPr>
        <p:grpSpPr>
          <a:xfrm>
            <a:off x="400049" y="692028"/>
            <a:ext cx="2695996" cy="3759444"/>
            <a:chOff x="1252201" y="533398"/>
            <a:chExt cx="3594662" cy="5012592"/>
          </a:xfrm>
        </p:grpSpPr>
        <p:grpSp>
          <p:nvGrpSpPr>
            <p:cNvPr id="453" name="Google Shape;453;p49"/>
            <p:cNvGrpSpPr/>
            <p:nvPr/>
          </p:nvGrpSpPr>
          <p:grpSpPr>
            <a:xfrm>
              <a:off x="1252201" y="533398"/>
              <a:ext cx="3594662" cy="2168245"/>
              <a:chOff x="4140630" y="3838575"/>
              <a:chExt cx="3594662" cy="2168245"/>
            </a:xfrm>
          </p:grpSpPr>
          <p:sp>
            <p:nvSpPr>
              <p:cNvPr id="454" name="Google Shape;454;p49"/>
              <p:cNvSpPr txBox="1"/>
              <p:nvPr/>
            </p:nvSpPr>
            <p:spPr>
              <a:xfrm>
                <a:off x="6232652" y="3838575"/>
                <a:ext cx="1502640" cy="323165"/>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100">
                    <a:solidFill>
                      <a:srgbClr val="BFBFBF"/>
                    </a:solidFill>
                    <a:latin typeface="Montserrat"/>
                    <a:ea typeface="Montserrat"/>
                    <a:cs typeface="Montserrat"/>
                    <a:sym typeface="Montserrat"/>
                  </a:rPr>
                  <a:t>Case Study</a:t>
                </a:r>
                <a:endParaRPr sz="1100"/>
              </a:p>
            </p:txBody>
          </p:sp>
          <p:sp>
            <p:nvSpPr>
              <p:cNvPr id="455" name="Google Shape;455;p49"/>
              <p:cNvSpPr txBox="1"/>
              <p:nvPr/>
            </p:nvSpPr>
            <p:spPr>
              <a:xfrm>
                <a:off x="4140630" y="4375604"/>
                <a:ext cx="3594662" cy="1631216"/>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3800">
                    <a:solidFill>
                      <a:srgbClr val="262626"/>
                    </a:solidFill>
                    <a:latin typeface="Montserrat"/>
                    <a:ea typeface="Montserrat"/>
                    <a:cs typeface="Montserrat"/>
                    <a:sym typeface="Montserrat"/>
                  </a:rPr>
                  <a:t>Our Third</a:t>
                </a:r>
                <a:endParaRPr sz="1100"/>
              </a:p>
              <a:p>
                <a:pPr indent="0" lvl="0" marL="0" marR="0" rtl="0" algn="r">
                  <a:spcBef>
                    <a:spcPts val="0"/>
                  </a:spcBef>
                  <a:spcAft>
                    <a:spcPts val="0"/>
                  </a:spcAft>
                  <a:buNone/>
                </a:pPr>
                <a:r>
                  <a:rPr b="1" lang="en" sz="3800">
                    <a:solidFill>
                      <a:srgbClr val="262626"/>
                    </a:solidFill>
                    <a:latin typeface="Montserrat"/>
                    <a:ea typeface="Montserrat"/>
                    <a:cs typeface="Montserrat"/>
                    <a:sym typeface="Montserrat"/>
                  </a:rPr>
                  <a:t>Project </a:t>
                </a:r>
                <a:r>
                  <a:rPr b="1" lang="en" sz="3800">
                    <a:solidFill>
                      <a:srgbClr val="FF0000"/>
                    </a:solidFill>
                    <a:latin typeface="Montserrat"/>
                    <a:ea typeface="Montserrat"/>
                    <a:cs typeface="Montserrat"/>
                    <a:sym typeface="Montserrat"/>
                  </a:rPr>
                  <a:t>/</a:t>
                </a:r>
                <a:endParaRPr sz="1100"/>
              </a:p>
            </p:txBody>
          </p:sp>
        </p:grpSp>
        <p:sp>
          <p:nvSpPr>
            <p:cNvPr id="456" name="Google Shape;456;p49"/>
            <p:cNvSpPr txBox="1"/>
            <p:nvPr/>
          </p:nvSpPr>
          <p:spPr>
            <a:xfrm>
              <a:off x="2884713" y="3429000"/>
              <a:ext cx="1962150" cy="2116990"/>
            </a:xfrm>
            <a:prstGeom prst="rect">
              <a:avLst/>
            </a:prstGeom>
            <a:noFill/>
            <a:ln>
              <a:noFill/>
            </a:ln>
          </p:spPr>
          <p:txBody>
            <a:bodyPr anchorCtr="0" anchor="t" bIns="34275" lIns="68575" spcFirstLastPara="1" rIns="68575" wrap="square" tIns="34275">
              <a:noAutofit/>
            </a:bodyPr>
            <a:lstStyle/>
            <a:p>
              <a:pPr indent="0" lvl="0" marL="0" marR="0" rtl="0" algn="r">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Have them for one. Living grass to for can't gathered set had seasons. Fifth you'll, man wherein  for can't gathered set had seasons. Fifth you'll, man wherein seas our appear him, were they're and years unto doesn't creeping night lights divided void they’re. Have them for one. Living grass to for can't</a:t>
              </a:r>
              <a:endParaRPr sz="1100"/>
            </a:p>
          </p:txBody>
        </p:sp>
      </p:grpSp>
      <p:pic>
        <p:nvPicPr>
          <p:cNvPr id="457" name="Google Shape;457;p49"/>
          <p:cNvPicPr preferRelativeResize="0"/>
          <p:nvPr>
            <p:ph idx="3" type="pic"/>
          </p:nvPr>
        </p:nvPicPr>
        <p:blipFill rotWithShape="1">
          <a:blip r:embed="rId3">
            <a:alphaModFix/>
          </a:blip>
          <a:srcRect b="13042" l="0" r="0" t="13043"/>
          <a:stretch/>
        </p:blipFill>
        <p:spPr>
          <a:xfrm>
            <a:off x="3745685" y="803286"/>
            <a:ext cx="1652630" cy="1652630"/>
          </a:xfrm>
          <a:prstGeom prst="ellipse">
            <a:avLst/>
          </a:prstGeom>
          <a:noFill/>
          <a:ln>
            <a:noFill/>
          </a:ln>
        </p:spPr>
      </p:pic>
      <p:pic>
        <p:nvPicPr>
          <p:cNvPr id="458" name="Google Shape;458;p49"/>
          <p:cNvPicPr preferRelativeResize="0"/>
          <p:nvPr>
            <p:ph idx="2" type="pic"/>
          </p:nvPr>
        </p:nvPicPr>
        <p:blipFill rotWithShape="1">
          <a:blip r:embed="rId4">
            <a:alphaModFix/>
          </a:blip>
          <a:srcRect b="13042" l="0" r="0" t="13043"/>
          <a:stretch/>
        </p:blipFill>
        <p:spPr>
          <a:xfrm>
            <a:off x="3745685" y="2687584"/>
            <a:ext cx="1652630" cy="1652630"/>
          </a:xfrm>
          <a:prstGeom prst="ellipse">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5" name="Shape 465"/>
        <p:cNvGrpSpPr/>
        <p:nvPr/>
      </p:nvGrpSpPr>
      <p:grpSpPr>
        <a:xfrm>
          <a:off x="0" y="0"/>
          <a:ext cx="0" cy="0"/>
          <a:chOff x="0" y="0"/>
          <a:chExt cx="0" cy="0"/>
        </a:xfrm>
      </p:grpSpPr>
      <p:sp>
        <p:nvSpPr>
          <p:cNvPr id="466" name="Google Shape;466;p50"/>
          <p:cNvSpPr txBox="1"/>
          <p:nvPr/>
        </p:nvSpPr>
        <p:spPr>
          <a:xfrm>
            <a:off x="3367523" y="4558784"/>
            <a:ext cx="2408954"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Light"/>
                <a:ea typeface="Montserrat Light"/>
                <a:cs typeface="Montserrat Light"/>
                <a:sym typeface="Montserrat Light"/>
              </a:rPr>
              <a:t>www.example.com</a:t>
            </a:r>
            <a:endParaRPr b="1" sz="800">
              <a:solidFill>
                <a:schemeClr val="dk1"/>
              </a:solidFill>
              <a:latin typeface="Montserrat Light"/>
              <a:ea typeface="Montserrat Light"/>
              <a:cs typeface="Montserrat Light"/>
              <a:sym typeface="Montserrat Light"/>
            </a:endParaRPr>
          </a:p>
        </p:txBody>
      </p:sp>
      <p:sp>
        <p:nvSpPr>
          <p:cNvPr id="467" name="Google Shape;467;p50"/>
          <p:cNvSpPr txBox="1"/>
          <p:nvPr/>
        </p:nvSpPr>
        <p:spPr>
          <a:xfrm>
            <a:off x="1979371" y="1545941"/>
            <a:ext cx="5185257" cy="426223"/>
          </a:xfrm>
          <a:prstGeom prst="rect">
            <a:avLst/>
          </a:prstGeom>
          <a:noFill/>
          <a:ln>
            <a:noFill/>
          </a:ln>
        </p:spPr>
        <p:txBody>
          <a:bodyPr anchorCtr="0" anchor="t" bIns="34275" lIns="68575" spcFirstLastPara="1" rIns="68575" wrap="square" tIns="34275">
            <a:noAutofit/>
          </a:bodyPr>
          <a:lstStyle/>
          <a:p>
            <a:pPr indent="0" lvl="0" marL="0" marR="0" rtl="0" algn="ctr">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sp>
        <p:nvSpPr>
          <p:cNvPr id="468" name="Google Shape;468;p50"/>
          <p:cNvSpPr txBox="1"/>
          <p:nvPr/>
        </p:nvSpPr>
        <p:spPr>
          <a:xfrm>
            <a:off x="2040340" y="684334"/>
            <a:ext cx="5063319" cy="386644"/>
          </a:xfrm>
          <a:prstGeom prst="rect">
            <a:avLst/>
          </a:prstGeom>
          <a:noFill/>
          <a:ln>
            <a:noFill/>
          </a:ln>
        </p:spPr>
        <p:txBody>
          <a:bodyPr anchorCtr="0" anchor="t" bIns="34275" lIns="68575" spcFirstLastPara="1" rIns="68575" wrap="square" tIns="34275">
            <a:noAutofit/>
          </a:bodyPr>
          <a:lstStyle/>
          <a:p>
            <a:pPr indent="0" lvl="0" marL="0" marR="0" rtl="0" algn="ctr">
              <a:lnSpc>
                <a:spcPct val="110000"/>
              </a:lnSpc>
              <a:spcBef>
                <a:spcPts val="0"/>
              </a:spcBef>
              <a:spcAft>
                <a:spcPts val="0"/>
              </a:spcAft>
              <a:buNone/>
            </a:pPr>
            <a:r>
              <a:rPr b="1" lang="en" sz="2300">
                <a:solidFill>
                  <a:schemeClr val="dk1"/>
                </a:solidFill>
                <a:latin typeface="Montserrat"/>
                <a:ea typeface="Montserrat"/>
                <a:cs typeface="Montserrat"/>
                <a:sym typeface="Montserrat"/>
              </a:rPr>
              <a:t>Company Some Text</a:t>
            </a:r>
            <a:endParaRPr b="1" sz="2300">
              <a:solidFill>
                <a:schemeClr val="dk1"/>
              </a:solidFill>
              <a:latin typeface="Montserrat Light"/>
              <a:ea typeface="Montserrat Light"/>
              <a:cs typeface="Montserrat Light"/>
              <a:sym typeface="Montserrat Light"/>
            </a:endParaRPr>
          </a:p>
        </p:txBody>
      </p:sp>
      <p:sp>
        <p:nvSpPr>
          <p:cNvPr id="469" name="Google Shape;469;p50"/>
          <p:cNvSpPr txBox="1"/>
          <p:nvPr/>
        </p:nvSpPr>
        <p:spPr>
          <a:xfrm>
            <a:off x="3012698" y="400050"/>
            <a:ext cx="3118605"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rgbClr val="7F7F7F"/>
                </a:solidFill>
                <a:latin typeface="Montserrat"/>
                <a:ea typeface="Montserrat"/>
                <a:cs typeface="Montserrat"/>
                <a:sym typeface="Montserrat"/>
              </a:rPr>
              <a:t>Clean Presentation</a:t>
            </a:r>
            <a:endParaRPr b="1" sz="1000">
              <a:solidFill>
                <a:srgbClr val="7F7F7F"/>
              </a:solidFill>
              <a:latin typeface="Montserrat Light"/>
              <a:ea typeface="Montserrat Light"/>
              <a:cs typeface="Montserrat Light"/>
              <a:sym typeface="Montserrat Light"/>
            </a:endParaRPr>
          </a:p>
        </p:txBody>
      </p:sp>
      <p:sp>
        <p:nvSpPr>
          <p:cNvPr id="470" name="Google Shape;470;p50"/>
          <p:cNvSpPr/>
          <p:nvPr/>
        </p:nvSpPr>
        <p:spPr>
          <a:xfrm>
            <a:off x="4286250" y="1184260"/>
            <a:ext cx="571500" cy="34289"/>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71" name="Google Shape;471;p50"/>
          <p:cNvSpPr txBox="1"/>
          <p:nvPr/>
        </p:nvSpPr>
        <p:spPr>
          <a:xfrm>
            <a:off x="3836194" y="2472850"/>
            <a:ext cx="1471612" cy="1587742"/>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Have them for one. Living grass to for can't gathered set had seasons. Fifth you'll, man wherein  for can't gathered set had seasons. Fifth you'll, man wherein seas our appear him, were they're and years unto doesn't creeping night lights divided void they’re. Have them for one. Living grass to for can't</a:t>
            </a:r>
            <a:endParaRPr sz="1100"/>
          </a:p>
        </p:txBody>
      </p:sp>
      <p:sp>
        <p:nvSpPr>
          <p:cNvPr id="472" name="Google Shape;472;p50"/>
          <p:cNvSpPr txBox="1"/>
          <p:nvPr/>
        </p:nvSpPr>
        <p:spPr>
          <a:xfrm>
            <a:off x="5828184" y="2472850"/>
            <a:ext cx="1471612" cy="1587742"/>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Have them for one. Living grass to for can't gathered set had seasons. Fifth you'll, man wherein  for can't gathered set had seasons. Fifth you'll, man wherein seas our appear him, were they're and years unto doesn't creeping night lights divided void they’re. Have them for one. Living grass to for can't</a:t>
            </a:r>
            <a:endParaRPr sz="1100"/>
          </a:p>
        </p:txBody>
      </p:sp>
      <p:sp>
        <p:nvSpPr>
          <p:cNvPr id="473" name="Google Shape;473;p50"/>
          <p:cNvSpPr txBox="1"/>
          <p:nvPr/>
        </p:nvSpPr>
        <p:spPr>
          <a:xfrm>
            <a:off x="1844204" y="2472850"/>
            <a:ext cx="1471612" cy="1587742"/>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Have them for one. Living grass to for can't gathered set had seasons. Fifth you'll, man wherein  for can't gathered set had seasons. Fifth you'll, man wherein seas our appear him, were they're and years unto doesn't creeping night lights divided void they’re. Have them for one. Living grass to for can't</a:t>
            </a:r>
            <a:endParaRPr sz="11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pic>
        <p:nvPicPr>
          <p:cNvPr id="131" name="Google Shape;131;p33"/>
          <p:cNvPicPr preferRelativeResize="0"/>
          <p:nvPr>
            <p:ph idx="2" type="pic"/>
          </p:nvPr>
        </p:nvPicPr>
        <p:blipFill rotWithShape="1">
          <a:blip r:embed="rId3">
            <a:alphaModFix/>
          </a:blip>
          <a:srcRect b="14108" l="0" r="0" t="14107"/>
          <a:stretch/>
        </p:blipFill>
        <p:spPr>
          <a:xfrm>
            <a:off x="0" y="1"/>
            <a:ext cx="9144000" cy="4158734"/>
          </a:xfrm>
          <a:prstGeom prst="rect">
            <a:avLst/>
          </a:prstGeom>
          <a:noFill/>
          <a:ln>
            <a:noFill/>
          </a:ln>
        </p:spPr>
      </p:pic>
      <p:sp>
        <p:nvSpPr>
          <p:cNvPr id="132" name="Google Shape;132;p33"/>
          <p:cNvSpPr/>
          <p:nvPr/>
        </p:nvSpPr>
        <p:spPr>
          <a:xfrm>
            <a:off x="0" y="0"/>
            <a:ext cx="9144000" cy="4158734"/>
          </a:xfrm>
          <a:prstGeom prst="rect">
            <a:avLst/>
          </a:prstGeom>
          <a:gradFill>
            <a:gsLst>
              <a:gs pos="0">
                <a:srgbClr val="A596D2">
                  <a:alpha val="49803"/>
                </a:srgbClr>
              </a:gs>
              <a:gs pos="100000">
                <a:srgbClr val="FA4655">
                  <a:alpha val="49803"/>
                </a:srgbClr>
              </a:gs>
            </a:gsLst>
            <a:lin ang="189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133" name="Google Shape;133;p33"/>
          <p:cNvGrpSpPr/>
          <p:nvPr/>
        </p:nvGrpSpPr>
        <p:grpSpPr>
          <a:xfrm>
            <a:off x="2698159" y="1556536"/>
            <a:ext cx="3747683" cy="1426270"/>
            <a:chOff x="3597543" y="2486834"/>
            <a:chExt cx="4996911" cy="1901694"/>
          </a:xfrm>
        </p:grpSpPr>
        <p:sp>
          <p:nvSpPr>
            <p:cNvPr id="134" name="Google Shape;134;p33"/>
            <p:cNvSpPr txBox="1"/>
            <p:nvPr/>
          </p:nvSpPr>
          <p:spPr>
            <a:xfrm>
              <a:off x="5066704" y="3249755"/>
              <a:ext cx="3527750" cy="8617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800">
                  <a:solidFill>
                    <a:schemeClr val="lt1"/>
                  </a:solidFill>
                  <a:latin typeface="Montserrat"/>
                  <a:ea typeface="Montserrat"/>
                  <a:cs typeface="Montserrat"/>
                  <a:sym typeface="Montserrat"/>
                </a:rPr>
                <a:t>SPARK</a:t>
              </a:r>
              <a:endParaRPr sz="1100"/>
            </a:p>
          </p:txBody>
        </p:sp>
        <p:sp>
          <p:nvSpPr>
            <p:cNvPr id="135" name="Google Shape;135;p33"/>
            <p:cNvSpPr txBox="1"/>
            <p:nvPr/>
          </p:nvSpPr>
          <p:spPr>
            <a:xfrm>
              <a:off x="5137317" y="4111529"/>
              <a:ext cx="2390257"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900">
                  <a:solidFill>
                    <a:schemeClr val="lt1"/>
                  </a:solidFill>
                  <a:latin typeface="Montserrat"/>
                  <a:ea typeface="Montserrat"/>
                  <a:cs typeface="Montserrat"/>
                  <a:sym typeface="Montserrat"/>
                </a:rPr>
                <a:t>PRESENTATION</a:t>
              </a:r>
              <a:endParaRPr sz="1100"/>
            </a:p>
          </p:txBody>
        </p:sp>
        <p:grpSp>
          <p:nvGrpSpPr>
            <p:cNvPr id="136" name="Google Shape;136;p33"/>
            <p:cNvGrpSpPr/>
            <p:nvPr/>
          </p:nvGrpSpPr>
          <p:grpSpPr>
            <a:xfrm>
              <a:off x="3597543" y="2486834"/>
              <a:ext cx="1997107" cy="1153789"/>
              <a:chOff x="12954001" y="-1419225"/>
              <a:chExt cx="11876087" cy="6861176"/>
            </a:xfrm>
          </p:grpSpPr>
          <p:sp>
            <p:nvSpPr>
              <p:cNvPr id="137" name="Google Shape;137;p33"/>
              <p:cNvSpPr/>
              <p:nvPr/>
            </p:nvSpPr>
            <p:spPr>
              <a:xfrm>
                <a:off x="19758027" y="-1419225"/>
                <a:ext cx="409575" cy="6861175"/>
              </a:xfrm>
              <a:prstGeom prst="rect">
                <a:avLst/>
              </a:pr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38" name="Google Shape;138;p33"/>
              <p:cNvSpPr/>
              <p:nvPr/>
            </p:nvSpPr>
            <p:spPr>
              <a:xfrm>
                <a:off x="12954001" y="-1009650"/>
                <a:ext cx="409575" cy="2817813"/>
              </a:xfrm>
              <a:prstGeom prst="rect">
                <a:avLst/>
              </a:pr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39" name="Google Shape;139;p33"/>
              <p:cNvSpPr/>
              <p:nvPr/>
            </p:nvSpPr>
            <p:spPr>
              <a:xfrm>
                <a:off x="12954001" y="5033963"/>
                <a:ext cx="6202363" cy="407988"/>
              </a:xfrm>
              <a:prstGeom prst="rect">
                <a:avLst/>
              </a:pr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40" name="Google Shape;140;p33"/>
              <p:cNvSpPr/>
              <p:nvPr/>
            </p:nvSpPr>
            <p:spPr>
              <a:xfrm>
                <a:off x="12954001" y="-1419225"/>
                <a:ext cx="6202363" cy="409575"/>
              </a:xfrm>
              <a:prstGeom prst="rect">
                <a:avLst/>
              </a:pr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41" name="Google Shape;141;p33"/>
              <p:cNvSpPr/>
              <p:nvPr/>
            </p:nvSpPr>
            <p:spPr>
              <a:xfrm>
                <a:off x="12954001" y="1808163"/>
                <a:ext cx="6202363" cy="409575"/>
              </a:xfrm>
              <a:prstGeom prst="rect">
                <a:avLst/>
              </a:pr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42" name="Google Shape;142;p33"/>
              <p:cNvSpPr/>
              <p:nvPr/>
            </p:nvSpPr>
            <p:spPr>
              <a:xfrm>
                <a:off x="18748377" y="2217738"/>
                <a:ext cx="407988" cy="2816225"/>
              </a:xfrm>
              <a:prstGeom prst="rect">
                <a:avLst/>
              </a:pr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43" name="Google Shape;143;p33"/>
              <p:cNvSpPr/>
              <p:nvPr/>
            </p:nvSpPr>
            <p:spPr>
              <a:xfrm>
                <a:off x="12954001" y="2817813"/>
                <a:ext cx="5192713" cy="1612900"/>
              </a:xfrm>
              <a:custGeom>
                <a:rect b="b" l="l" r="r" t="t"/>
                <a:pathLst>
                  <a:path extrusionOk="0" h="687" w="2208">
                    <a:moveTo>
                      <a:pt x="343" y="687"/>
                    </a:moveTo>
                    <a:cubicBezTo>
                      <a:pt x="2208" y="687"/>
                      <a:pt x="2208" y="687"/>
                      <a:pt x="2208" y="687"/>
                    </a:cubicBezTo>
                    <a:cubicBezTo>
                      <a:pt x="2208" y="0"/>
                      <a:pt x="2208" y="0"/>
                      <a:pt x="2208" y="0"/>
                    </a:cubicBezTo>
                    <a:cubicBezTo>
                      <a:pt x="343" y="0"/>
                      <a:pt x="343" y="0"/>
                      <a:pt x="343" y="0"/>
                    </a:cubicBezTo>
                    <a:cubicBezTo>
                      <a:pt x="154" y="0"/>
                      <a:pt x="0" y="154"/>
                      <a:pt x="0" y="344"/>
                    </a:cubicBezTo>
                    <a:cubicBezTo>
                      <a:pt x="0" y="533"/>
                      <a:pt x="154" y="687"/>
                      <a:pt x="343" y="687"/>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44" name="Google Shape;144;p33"/>
              <p:cNvSpPr/>
              <p:nvPr/>
            </p:nvSpPr>
            <p:spPr>
              <a:xfrm>
                <a:off x="13965238" y="-406400"/>
                <a:ext cx="5191125" cy="1611313"/>
              </a:xfrm>
              <a:custGeom>
                <a:rect b="b" l="l" r="r" t="t"/>
                <a:pathLst>
                  <a:path extrusionOk="0" h="687" w="2208">
                    <a:moveTo>
                      <a:pt x="1864" y="0"/>
                    </a:moveTo>
                    <a:cubicBezTo>
                      <a:pt x="0" y="0"/>
                      <a:pt x="0" y="0"/>
                      <a:pt x="0" y="0"/>
                    </a:cubicBezTo>
                    <a:cubicBezTo>
                      <a:pt x="0" y="687"/>
                      <a:pt x="0" y="687"/>
                      <a:pt x="0" y="687"/>
                    </a:cubicBezTo>
                    <a:cubicBezTo>
                      <a:pt x="1864" y="687"/>
                      <a:pt x="1864" y="687"/>
                      <a:pt x="1864" y="687"/>
                    </a:cubicBezTo>
                    <a:cubicBezTo>
                      <a:pt x="2054" y="687"/>
                      <a:pt x="2208" y="533"/>
                      <a:pt x="2208" y="344"/>
                    </a:cubicBezTo>
                    <a:cubicBezTo>
                      <a:pt x="2208" y="154"/>
                      <a:pt x="2054" y="0"/>
                      <a:pt x="1864" y="0"/>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45" name="Google Shape;145;p33"/>
              <p:cNvSpPr/>
              <p:nvPr/>
            </p:nvSpPr>
            <p:spPr>
              <a:xfrm>
                <a:off x="20769263" y="-1419225"/>
                <a:ext cx="4060825" cy="3636963"/>
              </a:xfrm>
              <a:custGeom>
                <a:rect b="b" l="l" r="r" t="t"/>
                <a:pathLst>
                  <a:path extrusionOk="0" h="1549" w="1727">
                    <a:moveTo>
                      <a:pt x="952" y="0"/>
                    </a:moveTo>
                    <a:cubicBezTo>
                      <a:pt x="0" y="0"/>
                      <a:pt x="0" y="0"/>
                      <a:pt x="0" y="0"/>
                    </a:cubicBezTo>
                    <a:cubicBezTo>
                      <a:pt x="0" y="1549"/>
                      <a:pt x="0" y="1549"/>
                      <a:pt x="0" y="1549"/>
                    </a:cubicBezTo>
                    <a:cubicBezTo>
                      <a:pt x="952" y="1549"/>
                      <a:pt x="952" y="1549"/>
                      <a:pt x="952" y="1549"/>
                    </a:cubicBezTo>
                    <a:cubicBezTo>
                      <a:pt x="1380" y="1549"/>
                      <a:pt x="1727" y="1202"/>
                      <a:pt x="1727" y="775"/>
                    </a:cubicBezTo>
                    <a:cubicBezTo>
                      <a:pt x="1727" y="347"/>
                      <a:pt x="1380" y="0"/>
                      <a:pt x="952" y="0"/>
                    </a:cubicBezTo>
                    <a:close/>
                    <a:moveTo>
                      <a:pt x="936" y="1409"/>
                    </a:moveTo>
                    <a:cubicBezTo>
                      <a:pt x="156" y="1409"/>
                      <a:pt x="156" y="1409"/>
                      <a:pt x="156" y="1409"/>
                    </a:cubicBezTo>
                    <a:cubicBezTo>
                      <a:pt x="156" y="140"/>
                      <a:pt x="156" y="140"/>
                      <a:pt x="156" y="140"/>
                    </a:cubicBezTo>
                    <a:cubicBezTo>
                      <a:pt x="936" y="140"/>
                      <a:pt x="936" y="140"/>
                      <a:pt x="936" y="140"/>
                    </a:cubicBezTo>
                    <a:cubicBezTo>
                      <a:pt x="1286" y="140"/>
                      <a:pt x="1571" y="424"/>
                      <a:pt x="1571" y="775"/>
                    </a:cubicBezTo>
                    <a:cubicBezTo>
                      <a:pt x="1571" y="1125"/>
                      <a:pt x="1286" y="1409"/>
                      <a:pt x="936" y="1409"/>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46" name="Google Shape;146;p33"/>
              <p:cNvSpPr/>
              <p:nvPr/>
            </p:nvSpPr>
            <p:spPr>
              <a:xfrm>
                <a:off x="21737638" y="-406400"/>
                <a:ext cx="2124075" cy="1611313"/>
              </a:xfrm>
              <a:custGeom>
                <a:rect b="b" l="l" r="r" t="t"/>
                <a:pathLst>
                  <a:path extrusionOk="0" h="687" w="903">
                    <a:moveTo>
                      <a:pt x="559" y="0"/>
                    </a:moveTo>
                    <a:cubicBezTo>
                      <a:pt x="0" y="0"/>
                      <a:pt x="0" y="0"/>
                      <a:pt x="0" y="0"/>
                    </a:cubicBezTo>
                    <a:cubicBezTo>
                      <a:pt x="0" y="687"/>
                      <a:pt x="0" y="687"/>
                      <a:pt x="0" y="687"/>
                    </a:cubicBezTo>
                    <a:cubicBezTo>
                      <a:pt x="559" y="687"/>
                      <a:pt x="559" y="687"/>
                      <a:pt x="559" y="687"/>
                    </a:cubicBezTo>
                    <a:cubicBezTo>
                      <a:pt x="749" y="687"/>
                      <a:pt x="903" y="533"/>
                      <a:pt x="903" y="344"/>
                    </a:cubicBezTo>
                    <a:cubicBezTo>
                      <a:pt x="903" y="154"/>
                      <a:pt x="749" y="0"/>
                      <a:pt x="559" y="0"/>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sp>
        <p:nvSpPr>
          <p:cNvPr id="147" name="Google Shape;147;p33"/>
          <p:cNvSpPr txBox="1"/>
          <p:nvPr/>
        </p:nvSpPr>
        <p:spPr>
          <a:xfrm>
            <a:off x="3367523" y="4558785"/>
            <a:ext cx="2408954"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Light"/>
                <a:ea typeface="Montserrat Light"/>
                <a:cs typeface="Montserrat Light"/>
                <a:sym typeface="Montserrat Light"/>
              </a:rPr>
              <a:t>www.example.com</a:t>
            </a:r>
            <a:endParaRPr b="1" sz="800">
              <a:solidFill>
                <a:schemeClr val="dk1"/>
              </a:solidFill>
              <a:latin typeface="Montserrat Light"/>
              <a:ea typeface="Montserrat Light"/>
              <a:cs typeface="Montserrat Light"/>
              <a:sym typeface="Montserrat Light"/>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7" name="Shape 477"/>
        <p:cNvGrpSpPr/>
        <p:nvPr/>
      </p:nvGrpSpPr>
      <p:grpSpPr>
        <a:xfrm>
          <a:off x="0" y="0"/>
          <a:ext cx="0" cy="0"/>
          <a:chOff x="0" y="0"/>
          <a:chExt cx="0" cy="0"/>
        </a:xfrm>
      </p:grpSpPr>
      <p:pic>
        <p:nvPicPr>
          <p:cNvPr id="478" name="Google Shape;478;p51"/>
          <p:cNvPicPr preferRelativeResize="0"/>
          <p:nvPr>
            <p:ph idx="2" type="pic"/>
          </p:nvPr>
        </p:nvPicPr>
        <p:blipFill rotWithShape="1">
          <a:blip r:embed="rId3">
            <a:alphaModFix/>
          </a:blip>
          <a:srcRect b="30577" l="0" r="0" t="30577"/>
          <a:stretch/>
        </p:blipFill>
        <p:spPr>
          <a:xfrm>
            <a:off x="400049" y="2571750"/>
            <a:ext cx="8343902" cy="2171700"/>
          </a:xfrm>
          <a:prstGeom prst="rect">
            <a:avLst/>
          </a:prstGeom>
          <a:noFill/>
          <a:ln>
            <a:noFill/>
          </a:ln>
        </p:spPr>
      </p:pic>
      <p:sp>
        <p:nvSpPr>
          <p:cNvPr id="479" name="Google Shape;479;p51"/>
          <p:cNvSpPr/>
          <p:nvPr/>
        </p:nvSpPr>
        <p:spPr>
          <a:xfrm>
            <a:off x="400049" y="2571750"/>
            <a:ext cx="8343902" cy="2171700"/>
          </a:xfrm>
          <a:prstGeom prst="rect">
            <a:avLst/>
          </a:prstGeom>
          <a:solidFill>
            <a:schemeClr val="accent5">
              <a:alpha val="6784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80" name="Google Shape;480;p51"/>
          <p:cNvSpPr/>
          <p:nvPr/>
        </p:nvSpPr>
        <p:spPr>
          <a:xfrm>
            <a:off x="400049" y="400050"/>
            <a:ext cx="8343902" cy="2171699"/>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481" name="Google Shape;481;p51"/>
          <p:cNvGrpSpPr/>
          <p:nvPr/>
        </p:nvGrpSpPr>
        <p:grpSpPr>
          <a:xfrm>
            <a:off x="1443961" y="1355800"/>
            <a:ext cx="6256078" cy="2431900"/>
            <a:chOff x="1562102" y="1807733"/>
            <a:chExt cx="8341438" cy="3242534"/>
          </a:xfrm>
        </p:grpSpPr>
        <p:grpSp>
          <p:nvGrpSpPr>
            <p:cNvPr id="482" name="Google Shape;482;p51"/>
            <p:cNvGrpSpPr/>
            <p:nvPr/>
          </p:nvGrpSpPr>
          <p:grpSpPr>
            <a:xfrm>
              <a:off x="1562102" y="1807733"/>
              <a:ext cx="2150188" cy="3242534"/>
              <a:chOff x="1562102" y="1123563"/>
              <a:chExt cx="2150188" cy="3242534"/>
            </a:xfrm>
          </p:grpSpPr>
          <p:grpSp>
            <p:nvGrpSpPr>
              <p:cNvPr id="483" name="Google Shape;483;p51"/>
              <p:cNvGrpSpPr/>
              <p:nvPr/>
            </p:nvGrpSpPr>
            <p:grpSpPr>
              <a:xfrm>
                <a:off x="1620158" y="2673058"/>
                <a:ext cx="2092132" cy="1693039"/>
                <a:chOff x="962102" y="2538661"/>
                <a:chExt cx="2092132" cy="1693039"/>
              </a:xfrm>
            </p:grpSpPr>
            <p:sp>
              <p:nvSpPr>
                <p:cNvPr id="484" name="Google Shape;484;p51"/>
                <p:cNvSpPr txBox="1"/>
                <p:nvPr/>
              </p:nvSpPr>
              <p:spPr>
                <a:xfrm>
                  <a:off x="962103" y="2538661"/>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TITLE TEXT HERE</a:t>
                  </a:r>
                  <a:endParaRPr b="1" sz="800">
                    <a:solidFill>
                      <a:schemeClr val="lt1"/>
                    </a:solidFill>
                    <a:latin typeface="Montserrat Light"/>
                    <a:ea typeface="Montserrat Light"/>
                    <a:cs typeface="Montserrat Light"/>
                    <a:sym typeface="Montserrat Light"/>
                  </a:endParaRPr>
                </a:p>
              </p:txBody>
            </p:sp>
            <p:sp>
              <p:nvSpPr>
                <p:cNvPr id="485" name="Google Shape;485;p51"/>
                <p:cNvSpPr txBox="1"/>
                <p:nvPr/>
              </p:nvSpPr>
              <p:spPr>
                <a:xfrm>
                  <a:off x="962102" y="2917686"/>
                  <a:ext cx="2092132" cy="131401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waters had winged. wherein seas our creeping. Very. Make from for seas place and won't appear him, were divided void they're.</a:t>
                  </a:r>
                  <a:endParaRPr sz="1100"/>
                </a:p>
              </p:txBody>
            </p:sp>
          </p:grpSp>
          <p:sp>
            <p:nvSpPr>
              <p:cNvPr id="486" name="Google Shape;486;p51"/>
              <p:cNvSpPr txBox="1"/>
              <p:nvPr/>
            </p:nvSpPr>
            <p:spPr>
              <a:xfrm>
                <a:off x="1562102" y="1123563"/>
                <a:ext cx="1525812" cy="132343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6000">
                    <a:solidFill>
                      <a:schemeClr val="lt1"/>
                    </a:solidFill>
                    <a:latin typeface="Montserrat Thin"/>
                    <a:ea typeface="Montserrat Thin"/>
                    <a:cs typeface="Montserrat Thin"/>
                    <a:sym typeface="Montserrat Thin"/>
                  </a:rPr>
                  <a:t>01</a:t>
                </a:r>
                <a:endParaRPr sz="1100"/>
              </a:p>
            </p:txBody>
          </p:sp>
        </p:grpSp>
        <p:grpSp>
          <p:nvGrpSpPr>
            <p:cNvPr id="487" name="Google Shape;487;p51"/>
            <p:cNvGrpSpPr/>
            <p:nvPr/>
          </p:nvGrpSpPr>
          <p:grpSpPr>
            <a:xfrm>
              <a:off x="4657726" y="1807733"/>
              <a:ext cx="2150189" cy="3242534"/>
              <a:chOff x="1562101" y="1123563"/>
              <a:chExt cx="2150189" cy="3242534"/>
            </a:xfrm>
          </p:grpSpPr>
          <p:grpSp>
            <p:nvGrpSpPr>
              <p:cNvPr id="488" name="Google Shape;488;p51"/>
              <p:cNvGrpSpPr/>
              <p:nvPr/>
            </p:nvGrpSpPr>
            <p:grpSpPr>
              <a:xfrm>
                <a:off x="1620158" y="2673058"/>
                <a:ext cx="2092132" cy="1693039"/>
                <a:chOff x="962102" y="2538661"/>
                <a:chExt cx="2092132" cy="1693039"/>
              </a:xfrm>
            </p:grpSpPr>
            <p:sp>
              <p:nvSpPr>
                <p:cNvPr id="489" name="Google Shape;489;p51"/>
                <p:cNvSpPr txBox="1"/>
                <p:nvPr/>
              </p:nvSpPr>
              <p:spPr>
                <a:xfrm>
                  <a:off x="962103" y="2538661"/>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TITLE TEXT HERE</a:t>
                  </a:r>
                  <a:endParaRPr b="1" sz="800">
                    <a:solidFill>
                      <a:schemeClr val="lt1"/>
                    </a:solidFill>
                    <a:latin typeface="Montserrat Light"/>
                    <a:ea typeface="Montserrat Light"/>
                    <a:cs typeface="Montserrat Light"/>
                    <a:sym typeface="Montserrat Light"/>
                  </a:endParaRPr>
                </a:p>
              </p:txBody>
            </p:sp>
            <p:sp>
              <p:nvSpPr>
                <p:cNvPr id="490" name="Google Shape;490;p51"/>
                <p:cNvSpPr txBox="1"/>
                <p:nvPr/>
              </p:nvSpPr>
              <p:spPr>
                <a:xfrm>
                  <a:off x="962102" y="2917686"/>
                  <a:ext cx="2092132" cy="131401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waters had winged. wherein seas our creeping. Very. Make from for seas place and won't appear him, were divided void they're.</a:t>
                  </a:r>
                  <a:endParaRPr sz="1100"/>
                </a:p>
              </p:txBody>
            </p:sp>
          </p:grpSp>
          <p:sp>
            <p:nvSpPr>
              <p:cNvPr id="491" name="Google Shape;491;p51"/>
              <p:cNvSpPr txBox="1"/>
              <p:nvPr/>
            </p:nvSpPr>
            <p:spPr>
              <a:xfrm>
                <a:off x="1562101" y="1123563"/>
                <a:ext cx="1583869" cy="132343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6000">
                    <a:solidFill>
                      <a:schemeClr val="lt1"/>
                    </a:solidFill>
                    <a:latin typeface="Montserrat Thin"/>
                    <a:ea typeface="Montserrat Thin"/>
                    <a:cs typeface="Montserrat Thin"/>
                    <a:sym typeface="Montserrat Thin"/>
                  </a:rPr>
                  <a:t>02</a:t>
                </a:r>
                <a:endParaRPr sz="1100"/>
              </a:p>
            </p:txBody>
          </p:sp>
        </p:grpSp>
        <p:grpSp>
          <p:nvGrpSpPr>
            <p:cNvPr id="492" name="Google Shape;492;p51"/>
            <p:cNvGrpSpPr/>
            <p:nvPr/>
          </p:nvGrpSpPr>
          <p:grpSpPr>
            <a:xfrm>
              <a:off x="7753351" y="1807733"/>
              <a:ext cx="2150189" cy="3242534"/>
              <a:chOff x="1562101" y="1123563"/>
              <a:chExt cx="2150189" cy="3242534"/>
            </a:xfrm>
          </p:grpSpPr>
          <p:grpSp>
            <p:nvGrpSpPr>
              <p:cNvPr id="493" name="Google Shape;493;p51"/>
              <p:cNvGrpSpPr/>
              <p:nvPr/>
            </p:nvGrpSpPr>
            <p:grpSpPr>
              <a:xfrm>
                <a:off x="1620158" y="2673058"/>
                <a:ext cx="2092132" cy="1693039"/>
                <a:chOff x="962102" y="2538661"/>
                <a:chExt cx="2092132" cy="1693039"/>
              </a:xfrm>
            </p:grpSpPr>
            <p:sp>
              <p:nvSpPr>
                <p:cNvPr id="494" name="Google Shape;494;p51"/>
                <p:cNvSpPr txBox="1"/>
                <p:nvPr/>
              </p:nvSpPr>
              <p:spPr>
                <a:xfrm>
                  <a:off x="962103" y="2538661"/>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TITLE TEXT HERE</a:t>
                  </a:r>
                  <a:endParaRPr b="1" sz="800">
                    <a:solidFill>
                      <a:schemeClr val="lt1"/>
                    </a:solidFill>
                    <a:latin typeface="Montserrat Light"/>
                    <a:ea typeface="Montserrat Light"/>
                    <a:cs typeface="Montserrat Light"/>
                    <a:sym typeface="Montserrat Light"/>
                  </a:endParaRPr>
                </a:p>
              </p:txBody>
            </p:sp>
            <p:sp>
              <p:nvSpPr>
                <p:cNvPr id="495" name="Google Shape;495;p51"/>
                <p:cNvSpPr txBox="1"/>
                <p:nvPr/>
              </p:nvSpPr>
              <p:spPr>
                <a:xfrm>
                  <a:off x="962102" y="2917686"/>
                  <a:ext cx="2092132" cy="131401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waters had winged. wherein seas our creeping. Very. Make from for seas place and won't appear him, were divided void they're.</a:t>
                  </a:r>
                  <a:endParaRPr sz="1100"/>
                </a:p>
              </p:txBody>
            </p:sp>
          </p:grpSp>
          <p:sp>
            <p:nvSpPr>
              <p:cNvPr id="496" name="Google Shape;496;p51"/>
              <p:cNvSpPr txBox="1"/>
              <p:nvPr/>
            </p:nvSpPr>
            <p:spPr>
              <a:xfrm>
                <a:off x="1562101" y="1123563"/>
                <a:ext cx="1808519" cy="132343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6000">
                    <a:solidFill>
                      <a:schemeClr val="lt1"/>
                    </a:solidFill>
                    <a:latin typeface="Montserrat Thin"/>
                    <a:ea typeface="Montserrat Thin"/>
                    <a:cs typeface="Montserrat Thin"/>
                    <a:sym typeface="Montserrat Thin"/>
                  </a:rPr>
                  <a:t>03</a:t>
                </a:r>
                <a:endParaRPr sz="1100"/>
              </a:p>
            </p:txBody>
          </p:sp>
        </p:gr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0" name="Shape 500"/>
        <p:cNvGrpSpPr/>
        <p:nvPr/>
      </p:nvGrpSpPr>
      <p:grpSpPr>
        <a:xfrm>
          <a:off x="0" y="0"/>
          <a:ext cx="0" cy="0"/>
          <a:chOff x="0" y="0"/>
          <a:chExt cx="0" cy="0"/>
        </a:xfrm>
      </p:grpSpPr>
      <p:sp>
        <p:nvSpPr>
          <p:cNvPr id="501" name="Google Shape;501;p52"/>
          <p:cNvSpPr txBox="1"/>
          <p:nvPr/>
        </p:nvSpPr>
        <p:spPr>
          <a:xfrm>
            <a:off x="7441863" y="3595654"/>
            <a:ext cx="1118273" cy="523942"/>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1100">
                <a:solidFill>
                  <a:schemeClr val="dk1"/>
                </a:solidFill>
                <a:latin typeface="Montserrat"/>
                <a:ea typeface="Montserrat"/>
                <a:cs typeface="Montserrat"/>
                <a:sym typeface="Montserrat"/>
              </a:rPr>
              <a:t>HAVE THEM THEY'RE</a:t>
            </a:r>
            <a:endParaRPr sz="1100"/>
          </a:p>
        </p:txBody>
      </p:sp>
      <p:sp>
        <p:nvSpPr>
          <p:cNvPr id="502" name="Google Shape;502;p52"/>
          <p:cNvSpPr txBox="1"/>
          <p:nvPr/>
        </p:nvSpPr>
        <p:spPr>
          <a:xfrm>
            <a:off x="2101921" y="914619"/>
            <a:ext cx="1826843" cy="742511"/>
          </a:xfrm>
          <a:prstGeom prst="rect">
            <a:avLst/>
          </a:prstGeom>
          <a:noFill/>
          <a:ln>
            <a:noFill/>
          </a:ln>
        </p:spPr>
        <p:txBody>
          <a:bodyPr anchorCtr="0" anchor="t" bIns="34275" lIns="68575" spcFirstLastPara="1" rIns="68575" wrap="square" tIns="34275">
            <a:noAutofit/>
          </a:bodyPr>
          <a:lstStyle/>
          <a:p>
            <a:pPr indent="0" lvl="0" marL="0" marR="0" rtl="0" algn="r">
              <a:lnSpc>
                <a:spcPct val="116666"/>
              </a:lnSpc>
              <a:spcBef>
                <a:spcPts val="0"/>
              </a:spcBef>
              <a:spcAft>
                <a:spcPts val="0"/>
              </a:spcAft>
              <a:buNone/>
            </a:pPr>
            <a:r>
              <a:rPr b="1" lang="en" sz="2300">
                <a:solidFill>
                  <a:schemeClr val="dk1"/>
                </a:solidFill>
                <a:latin typeface="Montserrat"/>
                <a:ea typeface="Montserrat"/>
                <a:cs typeface="Montserrat"/>
                <a:sym typeface="Montserrat"/>
              </a:rPr>
              <a:t>Company</a:t>
            </a:r>
            <a:endParaRPr sz="1100"/>
          </a:p>
          <a:p>
            <a:pPr indent="0" lvl="0" marL="0" marR="0" rtl="0" algn="r">
              <a:lnSpc>
                <a:spcPct val="116666"/>
              </a:lnSpc>
              <a:spcBef>
                <a:spcPts val="0"/>
              </a:spcBef>
              <a:spcAft>
                <a:spcPts val="0"/>
              </a:spcAft>
              <a:buNone/>
            </a:pPr>
            <a:r>
              <a:rPr b="1" lang="en" sz="2300">
                <a:solidFill>
                  <a:schemeClr val="dk1"/>
                </a:solidFill>
                <a:latin typeface="Montserrat"/>
                <a:ea typeface="Montserrat"/>
                <a:cs typeface="Montserrat"/>
                <a:sym typeface="Montserrat"/>
              </a:rPr>
              <a:t>Project</a:t>
            </a:r>
            <a:endParaRPr b="1" sz="2300">
              <a:solidFill>
                <a:schemeClr val="dk1"/>
              </a:solidFill>
              <a:latin typeface="Montserrat Light"/>
              <a:ea typeface="Montserrat Light"/>
              <a:cs typeface="Montserrat Light"/>
              <a:sym typeface="Montserrat Light"/>
            </a:endParaRPr>
          </a:p>
        </p:txBody>
      </p:sp>
      <p:pic>
        <p:nvPicPr>
          <p:cNvPr id="503" name="Google Shape;503;p52"/>
          <p:cNvPicPr preferRelativeResize="0"/>
          <p:nvPr>
            <p:ph idx="3" type="pic"/>
          </p:nvPr>
        </p:nvPicPr>
        <p:blipFill rotWithShape="1">
          <a:blip r:embed="rId3">
            <a:alphaModFix/>
          </a:blip>
          <a:srcRect b="10646" l="0" r="0" t="10647"/>
          <a:stretch/>
        </p:blipFill>
        <p:spPr>
          <a:xfrm>
            <a:off x="0" y="2571750"/>
            <a:ext cx="4572000" cy="2571750"/>
          </a:xfrm>
          <a:prstGeom prst="rect">
            <a:avLst/>
          </a:prstGeom>
          <a:noFill/>
          <a:ln>
            <a:noFill/>
          </a:ln>
        </p:spPr>
      </p:pic>
      <p:pic>
        <p:nvPicPr>
          <p:cNvPr id="504" name="Google Shape;504;p52"/>
          <p:cNvPicPr preferRelativeResize="0"/>
          <p:nvPr>
            <p:ph idx="2" type="pic"/>
          </p:nvPr>
        </p:nvPicPr>
        <p:blipFill rotWithShape="1">
          <a:blip r:embed="rId4">
            <a:alphaModFix/>
          </a:blip>
          <a:srcRect b="0" l="25007" r="25006" t="0"/>
          <a:stretch/>
        </p:blipFill>
        <p:spPr>
          <a:xfrm>
            <a:off x="4572000" y="2571750"/>
            <a:ext cx="2286000" cy="2571750"/>
          </a:xfrm>
          <a:prstGeom prst="rect">
            <a:avLst/>
          </a:prstGeom>
          <a:noFill/>
          <a:ln>
            <a:noFill/>
          </a:ln>
        </p:spPr>
      </p:pic>
      <p:pic>
        <p:nvPicPr>
          <p:cNvPr id="505" name="Google Shape;505;p52"/>
          <p:cNvPicPr preferRelativeResize="0"/>
          <p:nvPr>
            <p:ph idx="4" type="pic"/>
          </p:nvPr>
        </p:nvPicPr>
        <p:blipFill rotWithShape="1">
          <a:blip r:embed="rId5">
            <a:alphaModFix/>
          </a:blip>
          <a:srcRect b="30312" l="0" r="0" t="30312"/>
          <a:stretch/>
        </p:blipFill>
        <p:spPr>
          <a:xfrm>
            <a:off x="4572000" y="0"/>
            <a:ext cx="4572000" cy="25717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9" name="Shape 509"/>
        <p:cNvGrpSpPr/>
        <p:nvPr/>
      </p:nvGrpSpPr>
      <p:grpSpPr>
        <a:xfrm>
          <a:off x="0" y="0"/>
          <a:ext cx="0" cy="0"/>
          <a:chOff x="0" y="0"/>
          <a:chExt cx="0" cy="0"/>
        </a:xfrm>
      </p:grpSpPr>
      <p:sp>
        <p:nvSpPr>
          <p:cNvPr id="510" name="Google Shape;510;p53"/>
          <p:cNvSpPr txBox="1"/>
          <p:nvPr/>
        </p:nvSpPr>
        <p:spPr>
          <a:xfrm rot="-5400000">
            <a:off x="-332939" y="2479417"/>
            <a:ext cx="2408954"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Light"/>
                <a:ea typeface="Montserrat Light"/>
                <a:cs typeface="Montserrat Light"/>
                <a:sym typeface="Montserrat Light"/>
              </a:rPr>
              <a:t>www.example.com</a:t>
            </a:r>
            <a:endParaRPr b="1" sz="800">
              <a:solidFill>
                <a:schemeClr val="dk1"/>
              </a:solidFill>
              <a:latin typeface="Montserrat Light"/>
              <a:ea typeface="Montserrat Light"/>
              <a:cs typeface="Montserrat Light"/>
              <a:sym typeface="Montserrat Light"/>
            </a:endParaRPr>
          </a:p>
        </p:txBody>
      </p:sp>
      <p:grpSp>
        <p:nvGrpSpPr>
          <p:cNvPr id="511" name="Google Shape;511;p53"/>
          <p:cNvGrpSpPr/>
          <p:nvPr/>
        </p:nvGrpSpPr>
        <p:grpSpPr>
          <a:xfrm>
            <a:off x="4814889" y="1367080"/>
            <a:ext cx="2857501" cy="2409341"/>
            <a:chOff x="6838952" y="1823030"/>
            <a:chExt cx="3810001" cy="3212455"/>
          </a:xfrm>
        </p:grpSpPr>
        <p:sp>
          <p:nvSpPr>
            <p:cNvPr id="512" name="Google Shape;512;p53"/>
            <p:cNvSpPr txBox="1"/>
            <p:nvPr/>
          </p:nvSpPr>
          <p:spPr>
            <a:xfrm>
              <a:off x="6838952" y="1823030"/>
              <a:ext cx="3446746" cy="990015"/>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b="1" lang="en" sz="2300">
                  <a:solidFill>
                    <a:schemeClr val="dk1"/>
                  </a:solidFill>
                  <a:latin typeface="Montserrat"/>
                  <a:ea typeface="Montserrat"/>
                  <a:cs typeface="Montserrat"/>
                  <a:sym typeface="Montserrat"/>
                </a:rPr>
                <a:t>PROJECT</a:t>
              </a:r>
              <a:endParaRPr sz="1100"/>
            </a:p>
            <a:p>
              <a:pPr indent="0" lvl="0" marL="0" marR="0" rtl="0" algn="l">
                <a:lnSpc>
                  <a:spcPct val="116666"/>
                </a:lnSpc>
                <a:spcBef>
                  <a:spcPts val="0"/>
                </a:spcBef>
                <a:spcAft>
                  <a:spcPts val="0"/>
                </a:spcAft>
                <a:buNone/>
              </a:pPr>
              <a:r>
                <a:rPr b="1" lang="en" sz="2300">
                  <a:solidFill>
                    <a:schemeClr val="dk1"/>
                  </a:solidFill>
                  <a:latin typeface="Montserrat"/>
                  <a:ea typeface="Montserrat"/>
                  <a:cs typeface="Montserrat"/>
                  <a:sym typeface="Montserrat"/>
                </a:rPr>
                <a:t>PORTFOLIO</a:t>
              </a:r>
              <a:endParaRPr b="1" sz="2300">
                <a:solidFill>
                  <a:schemeClr val="dk1"/>
                </a:solidFill>
                <a:latin typeface="Montserrat Light"/>
                <a:ea typeface="Montserrat Light"/>
                <a:cs typeface="Montserrat Light"/>
                <a:sym typeface="Montserrat Light"/>
              </a:endParaRPr>
            </a:p>
          </p:txBody>
        </p:sp>
        <p:grpSp>
          <p:nvGrpSpPr>
            <p:cNvPr id="513" name="Google Shape;513;p53"/>
            <p:cNvGrpSpPr/>
            <p:nvPr/>
          </p:nvGrpSpPr>
          <p:grpSpPr>
            <a:xfrm>
              <a:off x="6838952" y="3786529"/>
              <a:ext cx="3810001" cy="1248956"/>
              <a:chOff x="6896099" y="3458906"/>
              <a:chExt cx="3810001" cy="1248956"/>
            </a:xfrm>
          </p:grpSpPr>
          <p:sp>
            <p:nvSpPr>
              <p:cNvPr id="514" name="Google Shape;514;p53"/>
              <p:cNvSpPr txBox="1"/>
              <p:nvPr/>
            </p:nvSpPr>
            <p:spPr>
              <a:xfrm>
                <a:off x="7753133" y="3458906"/>
                <a:ext cx="2023327" cy="57131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LOREM IPSUM</a:t>
                </a:r>
                <a:endParaRPr sz="1100"/>
              </a:p>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DOLOR TITLE TEXT HERE</a:t>
                </a:r>
                <a:endParaRPr b="1" sz="800">
                  <a:solidFill>
                    <a:schemeClr val="dk1"/>
                  </a:solidFill>
                  <a:latin typeface="Montserrat Light"/>
                  <a:ea typeface="Montserrat Light"/>
                  <a:cs typeface="Montserrat Light"/>
                  <a:sym typeface="Montserrat Light"/>
                </a:endParaRPr>
              </a:p>
            </p:txBody>
          </p:sp>
          <p:grpSp>
            <p:nvGrpSpPr>
              <p:cNvPr id="515" name="Google Shape;515;p53"/>
              <p:cNvGrpSpPr/>
              <p:nvPr/>
            </p:nvGrpSpPr>
            <p:grpSpPr>
              <a:xfrm>
                <a:off x="7008103" y="3529621"/>
                <a:ext cx="490844" cy="490842"/>
                <a:chOff x="7027153" y="3529621"/>
                <a:chExt cx="490844" cy="490842"/>
              </a:xfrm>
            </p:grpSpPr>
            <p:sp>
              <p:nvSpPr>
                <p:cNvPr id="516" name="Google Shape;516;p53"/>
                <p:cNvSpPr/>
                <p:nvPr/>
              </p:nvSpPr>
              <p:spPr>
                <a:xfrm>
                  <a:off x="7027153" y="3529621"/>
                  <a:ext cx="490844" cy="490842"/>
                </a:xfrm>
                <a:prstGeom prst="ellipse">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17" name="Google Shape;517;p53"/>
                <p:cNvSpPr txBox="1"/>
                <p:nvPr/>
              </p:nvSpPr>
              <p:spPr>
                <a:xfrm>
                  <a:off x="7077952" y="3574986"/>
                  <a:ext cx="44004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Light"/>
                      <a:ea typeface="Montserrat Light"/>
                      <a:cs typeface="Montserrat Light"/>
                      <a:sym typeface="Montserrat Light"/>
                    </a:rPr>
                    <a:t>1</a:t>
                  </a:r>
                  <a:endParaRPr b="1" sz="1500">
                    <a:solidFill>
                      <a:schemeClr val="dk1"/>
                    </a:solidFill>
                    <a:latin typeface="Montserrat Light"/>
                    <a:ea typeface="Montserrat Light"/>
                    <a:cs typeface="Montserrat Light"/>
                    <a:sym typeface="Montserrat Light"/>
                  </a:endParaRPr>
                </a:p>
              </p:txBody>
            </p:sp>
          </p:grpSp>
          <p:sp>
            <p:nvSpPr>
              <p:cNvPr id="518" name="Google Shape;518;p53"/>
              <p:cNvSpPr txBox="1"/>
              <p:nvPr/>
            </p:nvSpPr>
            <p:spPr>
              <a:xfrm>
                <a:off x="6896099" y="4139565"/>
                <a:ext cx="3810001" cy="568297"/>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doesn't creeping night lights divided void they're.</a:t>
                </a:r>
                <a:endParaRPr sz="1100"/>
              </a:p>
            </p:txBody>
          </p:sp>
        </p:grpSp>
      </p:grpSp>
      <p:pic>
        <p:nvPicPr>
          <p:cNvPr id="519" name="Google Shape;519;p53"/>
          <p:cNvPicPr preferRelativeResize="0"/>
          <p:nvPr>
            <p:ph idx="4" type="pic"/>
          </p:nvPr>
        </p:nvPicPr>
        <p:blipFill rotWithShape="1">
          <a:blip r:embed="rId3">
            <a:alphaModFix/>
          </a:blip>
          <a:srcRect b="12035" l="0" r="0" t="12036"/>
          <a:stretch/>
        </p:blipFill>
        <p:spPr>
          <a:xfrm>
            <a:off x="1757363" y="3429000"/>
            <a:ext cx="2257425" cy="1714500"/>
          </a:xfrm>
          <a:prstGeom prst="rect">
            <a:avLst/>
          </a:prstGeom>
          <a:noFill/>
          <a:ln>
            <a:noFill/>
          </a:ln>
        </p:spPr>
      </p:pic>
      <p:pic>
        <p:nvPicPr>
          <p:cNvPr id="520" name="Google Shape;520;p53"/>
          <p:cNvPicPr preferRelativeResize="0"/>
          <p:nvPr>
            <p:ph idx="2" type="pic"/>
          </p:nvPr>
        </p:nvPicPr>
        <p:blipFill rotWithShape="1">
          <a:blip r:embed="rId4">
            <a:alphaModFix/>
          </a:blip>
          <a:srcRect b="12024" l="0" r="0" t="12025"/>
          <a:stretch/>
        </p:blipFill>
        <p:spPr>
          <a:xfrm>
            <a:off x="1757363" y="0"/>
            <a:ext cx="2257425" cy="1714500"/>
          </a:xfrm>
          <a:prstGeom prst="rect">
            <a:avLst/>
          </a:prstGeom>
          <a:noFill/>
          <a:ln>
            <a:noFill/>
          </a:ln>
        </p:spPr>
      </p:pic>
      <p:pic>
        <p:nvPicPr>
          <p:cNvPr id="521" name="Google Shape;521;p53"/>
          <p:cNvPicPr preferRelativeResize="0"/>
          <p:nvPr>
            <p:ph idx="3" type="pic"/>
          </p:nvPr>
        </p:nvPicPr>
        <p:blipFill rotWithShape="1">
          <a:blip r:embed="rId5">
            <a:alphaModFix/>
          </a:blip>
          <a:srcRect b="0" l="17508" r="17508" t="0"/>
          <a:stretch/>
        </p:blipFill>
        <p:spPr>
          <a:xfrm>
            <a:off x="1757363" y="1714500"/>
            <a:ext cx="2257425" cy="17145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8" name="Shape 528"/>
        <p:cNvGrpSpPr/>
        <p:nvPr/>
      </p:nvGrpSpPr>
      <p:grpSpPr>
        <a:xfrm>
          <a:off x="0" y="0"/>
          <a:ext cx="0" cy="0"/>
          <a:chOff x="0" y="0"/>
          <a:chExt cx="0" cy="0"/>
        </a:xfrm>
      </p:grpSpPr>
      <p:grpSp>
        <p:nvGrpSpPr>
          <p:cNvPr id="529" name="Google Shape;529;p54"/>
          <p:cNvGrpSpPr/>
          <p:nvPr/>
        </p:nvGrpSpPr>
        <p:grpSpPr>
          <a:xfrm>
            <a:off x="926001" y="700088"/>
            <a:ext cx="7291997" cy="3743324"/>
            <a:chOff x="1538514" y="889000"/>
            <a:chExt cx="9722663" cy="4991099"/>
          </a:xfrm>
        </p:grpSpPr>
        <p:pic>
          <p:nvPicPr>
            <p:cNvPr id="530" name="Google Shape;530;p54"/>
            <p:cNvPicPr preferRelativeResize="0"/>
            <p:nvPr/>
          </p:nvPicPr>
          <p:blipFill rotWithShape="1">
            <a:blip r:embed="rId3">
              <a:alphaModFix/>
            </a:blip>
            <a:srcRect b="0" l="0" r="0" t="0"/>
            <a:stretch/>
          </p:blipFill>
          <p:spPr>
            <a:xfrm>
              <a:off x="1538514" y="889000"/>
              <a:ext cx="5892801" cy="4991099"/>
            </a:xfrm>
            <a:prstGeom prst="rect">
              <a:avLst/>
            </a:prstGeom>
            <a:noFill/>
            <a:ln>
              <a:noFill/>
            </a:ln>
          </p:spPr>
        </p:pic>
        <p:grpSp>
          <p:nvGrpSpPr>
            <p:cNvPr id="531" name="Google Shape;531;p54"/>
            <p:cNvGrpSpPr/>
            <p:nvPr/>
          </p:nvGrpSpPr>
          <p:grpSpPr>
            <a:xfrm>
              <a:off x="8156832" y="1650081"/>
              <a:ext cx="3104345" cy="3468936"/>
              <a:chOff x="6838952" y="1823030"/>
              <a:chExt cx="3104345" cy="3468936"/>
            </a:xfrm>
          </p:grpSpPr>
          <p:sp>
            <p:nvSpPr>
              <p:cNvPr id="532" name="Google Shape;532;p54"/>
              <p:cNvSpPr txBox="1"/>
              <p:nvPr/>
            </p:nvSpPr>
            <p:spPr>
              <a:xfrm>
                <a:off x="6838952" y="1823030"/>
                <a:ext cx="2986029" cy="990015"/>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b="1" lang="en" sz="2300">
                    <a:solidFill>
                      <a:srgbClr val="262626"/>
                    </a:solidFill>
                    <a:latin typeface="Montserrat"/>
                    <a:ea typeface="Montserrat"/>
                    <a:cs typeface="Montserrat"/>
                    <a:sym typeface="Montserrat"/>
                  </a:rPr>
                  <a:t>TITLE</a:t>
                </a:r>
                <a:endParaRPr sz="1100"/>
              </a:p>
              <a:p>
                <a:pPr indent="0" lvl="0" marL="0" marR="0" rtl="0" algn="l">
                  <a:lnSpc>
                    <a:spcPct val="116666"/>
                  </a:lnSpc>
                  <a:spcBef>
                    <a:spcPts val="0"/>
                  </a:spcBef>
                  <a:spcAft>
                    <a:spcPts val="0"/>
                  </a:spcAft>
                  <a:buNone/>
                </a:pPr>
                <a:r>
                  <a:rPr b="1" lang="en" sz="2300">
                    <a:solidFill>
                      <a:srgbClr val="262626"/>
                    </a:solidFill>
                    <a:latin typeface="Montserrat"/>
                    <a:ea typeface="Montserrat"/>
                    <a:cs typeface="Montserrat"/>
                    <a:sym typeface="Montserrat"/>
                  </a:rPr>
                  <a:t>TEXT HERE</a:t>
                </a:r>
                <a:endParaRPr b="1" sz="2300">
                  <a:solidFill>
                    <a:srgbClr val="262626"/>
                  </a:solidFill>
                  <a:latin typeface="Montserrat Light"/>
                  <a:ea typeface="Montserrat Light"/>
                  <a:cs typeface="Montserrat Light"/>
                  <a:sym typeface="Montserrat Light"/>
                </a:endParaRPr>
              </a:p>
            </p:txBody>
          </p:sp>
          <p:grpSp>
            <p:nvGrpSpPr>
              <p:cNvPr id="533" name="Google Shape;533;p54"/>
              <p:cNvGrpSpPr/>
              <p:nvPr/>
            </p:nvGrpSpPr>
            <p:grpSpPr>
              <a:xfrm>
                <a:off x="6838952" y="3786529"/>
                <a:ext cx="3104345" cy="1505437"/>
                <a:chOff x="6896099" y="3458906"/>
                <a:chExt cx="3104345" cy="1505437"/>
              </a:xfrm>
            </p:grpSpPr>
            <p:sp>
              <p:nvSpPr>
                <p:cNvPr id="534" name="Google Shape;534;p54"/>
                <p:cNvSpPr txBox="1"/>
                <p:nvPr/>
              </p:nvSpPr>
              <p:spPr>
                <a:xfrm>
                  <a:off x="7753133" y="3458906"/>
                  <a:ext cx="2023327" cy="57131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800">
                      <a:solidFill>
                        <a:srgbClr val="262626"/>
                      </a:solidFill>
                      <a:latin typeface="Montserrat"/>
                      <a:ea typeface="Montserrat"/>
                      <a:cs typeface="Montserrat"/>
                      <a:sym typeface="Montserrat"/>
                    </a:rPr>
                    <a:t>LOREM IPSUM</a:t>
                  </a:r>
                  <a:endParaRPr sz="1100"/>
                </a:p>
                <a:p>
                  <a:pPr indent="0" lvl="0" marL="0" marR="0" rtl="0" algn="l">
                    <a:lnSpc>
                      <a:spcPct val="200000"/>
                    </a:lnSpc>
                    <a:spcBef>
                      <a:spcPts val="0"/>
                    </a:spcBef>
                    <a:spcAft>
                      <a:spcPts val="0"/>
                    </a:spcAft>
                    <a:buNone/>
                  </a:pPr>
                  <a:r>
                    <a:rPr b="1" lang="en" sz="800">
                      <a:solidFill>
                        <a:srgbClr val="262626"/>
                      </a:solidFill>
                      <a:latin typeface="Montserrat"/>
                      <a:ea typeface="Montserrat"/>
                      <a:cs typeface="Montserrat"/>
                      <a:sym typeface="Montserrat"/>
                    </a:rPr>
                    <a:t>DOLOR TITLE TEXT HERE</a:t>
                  </a:r>
                  <a:endParaRPr b="1" sz="800">
                    <a:solidFill>
                      <a:srgbClr val="262626"/>
                    </a:solidFill>
                    <a:latin typeface="Montserrat Light"/>
                    <a:ea typeface="Montserrat Light"/>
                    <a:cs typeface="Montserrat Light"/>
                    <a:sym typeface="Montserrat Light"/>
                  </a:endParaRPr>
                </a:p>
              </p:txBody>
            </p:sp>
            <p:grpSp>
              <p:nvGrpSpPr>
                <p:cNvPr id="535" name="Google Shape;535;p54"/>
                <p:cNvGrpSpPr/>
                <p:nvPr/>
              </p:nvGrpSpPr>
              <p:grpSpPr>
                <a:xfrm>
                  <a:off x="7008103" y="3529621"/>
                  <a:ext cx="490844" cy="490842"/>
                  <a:chOff x="7027153" y="3529621"/>
                  <a:chExt cx="490844" cy="490842"/>
                </a:xfrm>
              </p:grpSpPr>
              <p:sp>
                <p:nvSpPr>
                  <p:cNvPr id="536" name="Google Shape;536;p54"/>
                  <p:cNvSpPr/>
                  <p:nvPr/>
                </p:nvSpPr>
                <p:spPr>
                  <a:xfrm>
                    <a:off x="7027153" y="3529621"/>
                    <a:ext cx="490844" cy="490842"/>
                  </a:xfrm>
                  <a:prstGeom prst="ellipse">
                    <a:avLst/>
                  </a:prstGeom>
                  <a:noFill/>
                  <a:ln cap="flat" cmpd="sng" w="19050">
                    <a:solidFill>
                      <a:srgbClr val="7F7F7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37" name="Google Shape;537;p54"/>
                  <p:cNvSpPr txBox="1"/>
                  <p:nvPr/>
                </p:nvSpPr>
                <p:spPr>
                  <a:xfrm>
                    <a:off x="7077952" y="3574986"/>
                    <a:ext cx="44004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rgbClr val="262626"/>
                        </a:solidFill>
                        <a:latin typeface="Montserrat Light"/>
                        <a:ea typeface="Montserrat Light"/>
                        <a:cs typeface="Montserrat Light"/>
                        <a:sym typeface="Montserrat Light"/>
                      </a:rPr>
                      <a:t>1</a:t>
                    </a:r>
                    <a:endParaRPr b="1" sz="1500">
                      <a:solidFill>
                        <a:srgbClr val="262626"/>
                      </a:solidFill>
                      <a:latin typeface="Montserrat Light"/>
                      <a:ea typeface="Montserrat Light"/>
                      <a:cs typeface="Montserrat Light"/>
                      <a:sym typeface="Montserrat Light"/>
                    </a:endParaRPr>
                  </a:p>
                </p:txBody>
              </p:sp>
            </p:grpSp>
            <p:sp>
              <p:nvSpPr>
                <p:cNvPr id="538" name="Google Shape;538;p54"/>
                <p:cNvSpPr txBox="1"/>
                <p:nvPr/>
              </p:nvSpPr>
              <p:spPr>
                <a:xfrm>
                  <a:off x="6896099" y="4139565"/>
                  <a:ext cx="3104345" cy="824778"/>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doesn't creeping night lights divided void they're.</a:t>
                  </a:r>
                  <a:endParaRPr sz="1100"/>
                </a:p>
              </p:txBody>
            </p:sp>
          </p:grpSp>
        </p:gr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2" name="Shape 542"/>
        <p:cNvGrpSpPr/>
        <p:nvPr/>
      </p:nvGrpSpPr>
      <p:grpSpPr>
        <a:xfrm>
          <a:off x="0" y="0"/>
          <a:ext cx="0" cy="0"/>
          <a:chOff x="0" y="0"/>
          <a:chExt cx="0" cy="0"/>
        </a:xfrm>
      </p:grpSpPr>
      <p:sp>
        <p:nvSpPr>
          <p:cNvPr id="543" name="Google Shape;543;p55"/>
          <p:cNvSpPr txBox="1"/>
          <p:nvPr/>
        </p:nvSpPr>
        <p:spPr>
          <a:xfrm>
            <a:off x="2613506" y="2915369"/>
            <a:ext cx="3916988"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rgbClr val="7F7F7F"/>
                </a:solidFill>
                <a:latin typeface="Montserrat"/>
                <a:ea typeface="Montserrat"/>
                <a:cs typeface="Montserrat"/>
                <a:sym typeface="Montserrat"/>
              </a:rPr>
              <a:t>www.example.com</a:t>
            </a:r>
            <a:endParaRPr sz="1500">
              <a:solidFill>
                <a:srgbClr val="7F7F7F"/>
              </a:solidFill>
              <a:latin typeface="Montserrat Light"/>
              <a:ea typeface="Montserrat Light"/>
              <a:cs typeface="Montserrat Light"/>
              <a:sym typeface="Montserrat Light"/>
            </a:endParaRPr>
          </a:p>
        </p:txBody>
      </p:sp>
      <p:sp>
        <p:nvSpPr>
          <p:cNvPr id="544" name="Google Shape;544;p55"/>
          <p:cNvSpPr txBox="1"/>
          <p:nvPr/>
        </p:nvSpPr>
        <p:spPr>
          <a:xfrm>
            <a:off x="3414251" y="194176"/>
            <a:ext cx="2315497" cy="23775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0">
                <a:solidFill>
                  <a:schemeClr val="dk1"/>
                </a:solidFill>
                <a:latin typeface="Raleway Black"/>
                <a:ea typeface="Raleway Black"/>
                <a:cs typeface="Raleway Black"/>
                <a:sym typeface="Raleway Black"/>
              </a:rPr>
              <a:t>?</a:t>
            </a:r>
            <a:endParaRPr sz="11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pic>
        <p:nvPicPr>
          <p:cNvPr id="152" name="Google Shape;152;p34"/>
          <p:cNvPicPr preferRelativeResize="0"/>
          <p:nvPr>
            <p:ph idx="2" type="pic"/>
          </p:nvPr>
        </p:nvPicPr>
        <p:blipFill rotWithShape="1">
          <a:blip r:embed="rId3">
            <a:alphaModFix/>
          </a:blip>
          <a:srcRect b="15180" l="0" r="0" t="15180"/>
          <a:stretch/>
        </p:blipFill>
        <p:spPr>
          <a:xfrm>
            <a:off x="400050" y="0"/>
            <a:ext cx="4171950" cy="2076403"/>
          </a:xfrm>
          <a:prstGeom prst="rect">
            <a:avLst/>
          </a:prstGeom>
          <a:noFill/>
          <a:ln>
            <a:noFill/>
          </a:ln>
        </p:spPr>
      </p:pic>
      <p:pic>
        <p:nvPicPr>
          <p:cNvPr id="153" name="Google Shape;153;p34"/>
          <p:cNvPicPr preferRelativeResize="0"/>
          <p:nvPr>
            <p:ph idx="3" type="pic"/>
          </p:nvPr>
        </p:nvPicPr>
        <p:blipFill rotWithShape="1">
          <a:blip r:embed="rId4">
            <a:alphaModFix/>
          </a:blip>
          <a:srcRect b="35973" l="0" r="0" t="35973"/>
          <a:stretch/>
        </p:blipFill>
        <p:spPr>
          <a:xfrm>
            <a:off x="4572000" y="0"/>
            <a:ext cx="4171950" cy="2076403"/>
          </a:xfrm>
          <a:prstGeom prst="rect">
            <a:avLst/>
          </a:prstGeom>
          <a:noFill/>
          <a:ln>
            <a:noFill/>
          </a:ln>
        </p:spPr>
      </p:pic>
      <p:pic>
        <p:nvPicPr>
          <p:cNvPr id="154" name="Google Shape;154;p34"/>
          <p:cNvPicPr preferRelativeResize="0"/>
          <p:nvPr>
            <p:ph idx="4" type="pic"/>
          </p:nvPr>
        </p:nvPicPr>
        <p:blipFill rotWithShape="1">
          <a:blip r:embed="rId5">
            <a:alphaModFix/>
          </a:blip>
          <a:srcRect b="27594" l="0" r="0" t="27593"/>
          <a:stretch/>
        </p:blipFill>
        <p:spPr>
          <a:xfrm>
            <a:off x="4572001" y="2076402"/>
            <a:ext cx="4171949" cy="2667048"/>
          </a:xfrm>
          <a:prstGeom prst="rect">
            <a:avLst/>
          </a:prstGeom>
          <a:noFill/>
          <a:ln>
            <a:noFill/>
          </a:ln>
        </p:spPr>
      </p:pic>
      <p:grpSp>
        <p:nvGrpSpPr>
          <p:cNvPr id="155" name="Google Shape;155;p34"/>
          <p:cNvGrpSpPr/>
          <p:nvPr/>
        </p:nvGrpSpPr>
        <p:grpSpPr>
          <a:xfrm>
            <a:off x="400050" y="2555356"/>
            <a:ext cx="3715022" cy="2188094"/>
            <a:chOff x="919751" y="3325124"/>
            <a:chExt cx="4953363" cy="2917459"/>
          </a:xfrm>
        </p:grpSpPr>
        <p:sp>
          <p:nvSpPr>
            <p:cNvPr id="156" name="Google Shape;156;p34"/>
            <p:cNvSpPr txBox="1"/>
            <p:nvPr/>
          </p:nvSpPr>
          <p:spPr>
            <a:xfrm>
              <a:off x="919751" y="4007445"/>
              <a:ext cx="2334283" cy="680699"/>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for can't gathered set had seasons. Fifth you'll, man wherein</a:t>
              </a:r>
              <a:endParaRPr sz="1100"/>
            </a:p>
          </p:txBody>
        </p:sp>
        <p:sp>
          <p:nvSpPr>
            <p:cNvPr id="157" name="Google Shape;157;p34"/>
            <p:cNvSpPr txBox="1"/>
            <p:nvPr/>
          </p:nvSpPr>
          <p:spPr>
            <a:xfrm>
              <a:off x="919751" y="3325124"/>
              <a:ext cx="3042649" cy="475515"/>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for can’t lorem gathered set had seasons. Fifth</a:t>
              </a:r>
              <a:endParaRPr sz="1100"/>
            </a:p>
          </p:txBody>
        </p:sp>
        <p:sp>
          <p:nvSpPr>
            <p:cNvPr id="158" name="Google Shape;158;p34"/>
            <p:cNvSpPr txBox="1"/>
            <p:nvPr/>
          </p:nvSpPr>
          <p:spPr>
            <a:xfrm>
              <a:off x="919751" y="4894950"/>
              <a:ext cx="2554969" cy="254942"/>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text for</a:t>
              </a:r>
              <a:endParaRPr sz="1100"/>
            </a:p>
          </p:txBody>
        </p:sp>
        <p:sp>
          <p:nvSpPr>
            <p:cNvPr id="159" name="Google Shape;159;p34"/>
            <p:cNvSpPr txBox="1"/>
            <p:nvPr/>
          </p:nvSpPr>
          <p:spPr>
            <a:xfrm>
              <a:off x="919751" y="5356699"/>
              <a:ext cx="4953363" cy="885884"/>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Have them for one. Living grass to for can't gathered set had seasons. Fifth you'll, man wherein  for can't gathered set had seasons. Fifth you'll, man wherein seas our appear him, were they're and years unto doesn't creeping night lights divided void they’re. Have them for one. Living grass to for can't gathered set had seasons.</a:t>
              </a:r>
              <a:endParaRPr sz="1100"/>
            </a:p>
          </p:txBody>
        </p:sp>
      </p:grpSp>
      <p:sp>
        <p:nvSpPr>
          <p:cNvPr id="160" name="Google Shape;160;p34"/>
          <p:cNvSpPr/>
          <p:nvPr/>
        </p:nvSpPr>
        <p:spPr>
          <a:xfrm>
            <a:off x="4115072" y="0"/>
            <a:ext cx="456927" cy="2076401"/>
          </a:xfrm>
          <a:prstGeom prst="rect">
            <a:avLst/>
          </a:prstGeom>
          <a:solidFill>
            <a:schemeClr val="lt1">
              <a:alpha val="55686"/>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61" name="Google Shape;161;p34"/>
          <p:cNvSpPr/>
          <p:nvPr/>
        </p:nvSpPr>
        <p:spPr>
          <a:xfrm>
            <a:off x="8287023" y="0"/>
            <a:ext cx="456927" cy="2076401"/>
          </a:xfrm>
          <a:prstGeom prst="rect">
            <a:avLst/>
          </a:prstGeom>
          <a:solidFill>
            <a:schemeClr val="lt1">
              <a:alpha val="55686"/>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62" name="Google Shape;162;p34"/>
          <p:cNvSpPr/>
          <p:nvPr/>
        </p:nvSpPr>
        <p:spPr>
          <a:xfrm>
            <a:off x="4571999" y="4286522"/>
            <a:ext cx="4171950" cy="456928"/>
          </a:xfrm>
          <a:prstGeom prst="rect">
            <a:avLst/>
          </a:prstGeom>
          <a:solidFill>
            <a:schemeClr val="lt1">
              <a:alpha val="55686"/>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 name="Shape 166"/>
        <p:cNvGrpSpPr/>
        <p:nvPr/>
      </p:nvGrpSpPr>
      <p:grpSpPr>
        <a:xfrm>
          <a:off x="0" y="0"/>
          <a:ext cx="0" cy="0"/>
          <a:chOff x="0" y="0"/>
          <a:chExt cx="0" cy="0"/>
        </a:xfrm>
      </p:grpSpPr>
      <p:sp>
        <p:nvSpPr>
          <p:cNvPr id="167" name="Google Shape;167;p35"/>
          <p:cNvSpPr/>
          <p:nvPr/>
        </p:nvSpPr>
        <p:spPr>
          <a:xfrm>
            <a:off x="2871107" y="1524000"/>
            <a:ext cx="2266951" cy="1480457"/>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68" name="Google Shape;168;p35"/>
          <p:cNvSpPr txBox="1"/>
          <p:nvPr/>
        </p:nvSpPr>
        <p:spPr>
          <a:xfrm>
            <a:off x="400050" y="400048"/>
            <a:ext cx="4610100" cy="678263"/>
          </a:xfrm>
          <a:prstGeom prst="rect">
            <a:avLst/>
          </a:prstGeom>
          <a:noFill/>
          <a:ln>
            <a:noFill/>
          </a:ln>
        </p:spPr>
        <p:txBody>
          <a:bodyPr anchorCtr="0" anchor="t" bIns="34275" lIns="68575" spcFirstLastPara="1" rIns="68575" wrap="square" tIns="34275">
            <a:noAutofit/>
          </a:bodyPr>
          <a:lstStyle/>
          <a:p>
            <a:pPr indent="0" lvl="0" marL="0" marR="0" rtl="0" algn="l">
              <a:lnSpc>
                <a:spcPct val="183333"/>
              </a:lnSpc>
              <a:spcBef>
                <a:spcPts val="0"/>
              </a:spcBef>
              <a:spcAft>
                <a:spcPts val="0"/>
              </a:spcAft>
              <a:buNone/>
            </a:pPr>
            <a:r>
              <a:rPr lang="en" sz="900">
                <a:solidFill>
                  <a:srgbClr val="7F7F7F"/>
                </a:solidFill>
                <a:latin typeface="Montserrat Light"/>
                <a:ea typeface="Montserrat Light"/>
                <a:cs typeface="Montserrat Light"/>
                <a:sym typeface="Montserrat Light"/>
              </a:rPr>
              <a:t>Have them for one. Living grass to Have them for one. Living grass to for can't seasons. Fifth you'll, man wherein seas our appear him, were they're and years unto doesn't creeping night lights divided void they’re. Have them for one. </a:t>
            </a:r>
            <a:endParaRPr sz="1100"/>
          </a:p>
        </p:txBody>
      </p:sp>
      <p:sp>
        <p:nvSpPr>
          <p:cNvPr id="169" name="Google Shape;169;p35"/>
          <p:cNvSpPr txBox="1"/>
          <p:nvPr/>
        </p:nvSpPr>
        <p:spPr>
          <a:xfrm>
            <a:off x="400049" y="3261036"/>
            <a:ext cx="991553" cy="35779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rgbClr val="BFBFBF"/>
                </a:solidFill>
                <a:latin typeface="Montserrat Light"/>
                <a:ea typeface="Montserrat Light"/>
                <a:cs typeface="Montserrat Light"/>
                <a:sym typeface="Montserrat Light"/>
              </a:rPr>
              <a:t>4 - 5</a:t>
            </a:r>
            <a:endParaRPr b="1" sz="1900">
              <a:solidFill>
                <a:srgbClr val="BFBFBF"/>
              </a:solidFill>
              <a:latin typeface="Montserrat Light"/>
              <a:ea typeface="Montserrat Light"/>
              <a:cs typeface="Montserrat Light"/>
              <a:sym typeface="Montserrat Light"/>
            </a:endParaRPr>
          </a:p>
        </p:txBody>
      </p:sp>
      <p:sp>
        <p:nvSpPr>
          <p:cNvPr id="170" name="Google Shape;170;p35"/>
          <p:cNvSpPr txBox="1"/>
          <p:nvPr/>
        </p:nvSpPr>
        <p:spPr>
          <a:xfrm>
            <a:off x="400050" y="3617373"/>
            <a:ext cx="2266950" cy="1126078"/>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Have them for one. Living grass to for can't gathered set had seasons. Fifth you'll, man wherein  for can't gathered set had seasons. Fifth you'll, man wherein seas our appear him, were</a:t>
            </a:r>
            <a:endParaRPr sz="1100"/>
          </a:p>
          <a:p>
            <a:pPr indent="0" lvl="0" marL="0" marR="0" rtl="0" algn="l">
              <a:lnSpc>
                <a:spcPct val="200000"/>
              </a:lnSpc>
              <a:spcBef>
                <a:spcPts val="0"/>
              </a:spcBef>
              <a:spcAft>
                <a:spcPts val="0"/>
              </a:spcAft>
              <a:buNone/>
            </a:pPr>
            <a:r>
              <a:t/>
            </a:r>
            <a:endParaRPr sz="600">
              <a:solidFill>
                <a:schemeClr val="dk1"/>
              </a:solidFill>
              <a:latin typeface="Montserrat Light"/>
              <a:ea typeface="Montserrat Light"/>
              <a:cs typeface="Montserrat Light"/>
              <a:sym typeface="Montserrat Light"/>
            </a:endParaRPr>
          </a:p>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divided void they’re. Have them for one. Living grass to for can't gathered set had seasons.</a:t>
            </a:r>
            <a:endParaRPr sz="1100"/>
          </a:p>
        </p:txBody>
      </p:sp>
      <p:sp>
        <p:nvSpPr>
          <p:cNvPr id="171" name="Google Shape;171;p35"/>
          <p:cNvSpPr txBox="1"/>
          <p:nvPr/>
        </p:nvSpPr>
        <p:spPr>
          <a:xfrm>
            <a:off x="2871107" y="3617373"/>
            <a:ext cx="2266950" cy="972189"/>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Have them for one. Living grass to for can't gathered set had seasons. Fifth you'll, man wherein  for can't gathered set had seasons. Fifth you'll, man wherein seas our appear him, were</a:t>
            </a:r>
            <a:endParaRPr sz="1100"/>
          </a:p>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divided void they’re. Have them for one. Living grass to for can't gathered set had seasons.</a:t>
            </a:r>
            <a:endParaRPr sz="1100"/>
          </a:p>
        </p:txBody>
      </p:sp>
      <p:sp>
        <p:nvSpPr>
          <p:cNvPr id="172" name="Google Shape;172;p35"/>
          <p:cNvSpPr txBox="1"/>
          <p:nvPr/>
        </p:nvSpPr>
        <p:spPr>
          <a:xfrm>
            <a:off x="2871107" y="3261036"/>
            <a:ext cx="991553" cy="35779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rgbClr val="BFBFBF"/>
                </a:solidFill>
                <a:latin typeface="Montserrat Light"/>
                <a:ea typeface="Montserrat Light"/>
                <a:cs typeface="Montserrat Light"/>
                <a:sym typeface="Montserrat Light"/>
              </a:rPr>
              <a:t>6 - 7</a:t>
            </a:r>
            <a:endParaRPr b="1" sz="1900">
              <a:solidFill>
                <a:srgbClr val="BFBFBF"/>
              </a:solidFill>
              <a:latin typeface="Montserrat Light"/>
              <a:ea typeface="Montserrat Light"/>
              <a:cs typeface="Montserrat Light"/>
              <a:sym typeface="Montserrat Light"/>
            </a:endParaRPr>
          </a:p>
        </p:txBody>
      </p:sp>
      <p:sp>
        <p:nvSpPr>
          <p:cNvPr id="173" name="Google Shape;173;p35"/>
          <p:cNvSpPr/>
          <p:nvPr/>
        </p:nvSpPr>
        <p:spPr>
          <a:xfrm>
            <a:off x="2871107" y="1780579"/>
            <a:ext cx="1135108" cy="256818"/>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74" name="Google Shape;174;p35"/>
          <p:cNvSpPr/>
          <p:nvPr/>
        </p:nvSpPr>
        <p:spPr>
          <a:xfrm>
            <a:off x="4006215" y="1780579"/>
            <a:ext cx="1135108" cy="256818"/>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75" name="Google Shape;175;p35"/>
          <p:cNvSpPr txBox="1"/>
          <p:nvPr/>
        </p:nvSpPr>
        <p:spPr>
          <a:xfrm>
            <a:off x="3075214" y="1805113"/>
            <a:ext cx="637734" cy="2077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900">
                <a:solidFill>
                  <a:schemeClr val="lt1"/>
                </a:solidFill>
                <a:latin typeface="Montserrat"/>
                <a:ea typeface="Montserrat"/>
                <a:cs typeface="Montserrat"/>
                <a:sym typeface="Montserrat"/>
              </a:rPr>
              <a:t>826.5M</a:t>
            </a:r>
            <a:endParaRPr b="1" sz="900">
              <a:solidFill>
                <a:schemeClr val="lt1"/>
              </a:solidFill>
              <a:latin typeface="Montserrat Light"/>
              <a:ea typeface="Montserrat Light"/>
              <a:cs typeface="Montserrat Light"/>
              <a:sym typeface="Montserrat Light"/>
            </a:endParaRPr>
          </a:p>
        </p:txBody>
      </p:sp>
      <p:sp>
        <p:nvSpPr>
          <p:cNvPr id="176" name="Google Shape;176;p35"/>
          <p:cNvSpPr txBox="1"/>
          <p:nvPr/>
        </p:nvSpPr>
        <p:spPr>
          <a:xfrm>
            <a:off x="4207055" y="1805113"/>
            <a:ext cx="300583" cy="2077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900">
                <a:solidFill>
                  <a:schemeClr val="lt1"/>
                </a:solidFill>
                <a:latin typeface="Montserrat"/>
                <a:ea typeface="Montserrat"/>
                <a:cs typeface="Montserrat"/>
                <a:sym typeface="Montserrat"/>
              </a:rPr>
              <a:t>8K</a:t>
            </a:r>
            <a:endParaRPr b="1" sz="900">
              <a:solidFill>
                <a:schemeClr val="lt1"/>
              </a:solidFill>
              <a:latin typeface="Montserrat Light"/>
              <a:ea typeface="Montserrat Light"/>
              <a:cs typeface="Montserrat Light"/>
              <a:sym typeface="Montserrat Light"/>
            </a:endParaRPr>
          </a:p>
        </p:txBody>
      </p:sp>
      <p:sp>
        <p:nvSpPr>
          <p:cNvPr id="177" name="Google Shape;177;p35"/>
          <p:cNvSpPr txBox="1"/>
          <p:nvPr/>
        </p:nvSpPr>
        <p:spPr>
          <a:xfrm>
            <a:off x="3075214" y="2337647"/>
            <a:ext cx="682398" cy="34956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500">
                <a:solidFill>
                  <a:srgbClr val="7F7F7F"/>
                </a:solidFill>
                <a:latin typeface="Montserrat Light"/>
                <a:ea typeface="Montserrat Light"/>
                <a:cs typeface="Montserrat Light"/>
                <a:sym typeface="Montserrat Light"/>
              </a:rPr>
              <a:t>Have them for one. Living grass to for creeping.</a:t>
            </a:r>
            <a:endParaRPr sz="1100"/>
          </a:p>
        </p:txBody>
      </p:sp>
      <p:sp>
        <p:nvSpPr>
          <p:cNvPr id="178" name="Google Shape;178;p35"/>
          <p:cNvSpPr txBox="1"/>
          <p:nvPr/>
        </p:nvSpPr>
        <p:spPr>
          <a:xfrm>
            <a:off x="4207055" y="2337647"/>
            <a:ext cx="682398" cy="34956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500">
                <a:solidFill>
                  <a:srgbClr val="7F7F7F"/>
                </a:solidFill>
                <a:latin typeface="Montserrat Light"/>
                <a:ea typeface="Montserrat Light"/>
                <a:cs typeface="Montserrat Light"/>
                <a:sym typeface="Montserrat Light"/>
              </a:rPr>
              <a:t>Have them for one. Living grass to for creeping.</a:t>
            </a:r>
            <a:endParaRPr sz="1100"/>
          </a:p>
        </p:txBody>
      </p:sp>
      <p:pic>
        <p:nvPicPr>
          <p:cNvPr id="179" name="Google Shape;179;p35"/>
          <p:cNvPicPr preferRelativeResize="0"/>
          <p:nvPr>
            <p:ph idx="3" type="pic"/>
          </p:nvPr>
        </p:nvPicPr>
        <p:blipFill rotWithShape="1">
          <a:blip r:embed="rId3">
            <a:alphaModFix/>
          </a:blip>
          <a:srcRect b="28239" l="0" r="0" t="28239"/>
          <a:stretch/>
        </p:blipFill>
        <p:spPr>
          <a:xfrm>
            <a:off x="400050" y="1524001"/>
            <a:ext cx="2266951" cy="1480457"/>
          </a:xfrm>
          <a:prstGeom prst="rect">
            <a:avLst/>
          </a:prstGeom>
          <a:noFill/>
          <a:ln>
            <a:noFill/>
          </a:ln>
        </p:spPr>
      </p:pic>
      <p:pic>
        <p:nvPicPr>
          <p:cNvPr id="180" name="Google Shape;180;p35"/>
          <p:cNvPicPr preferRelativeResize="0"/>
          <p:nvPr>
            <p:ph idx="2" type="pic"/>
          </p:nvPr>
        </p:nvPicPr>
        <p:blipFill rotWithShape="1">
          <a:blip r:embed="rId4">
            <a:alphaModFix/>
          </a:blip>
          <a:srcRect b="0" l="29218" r="29218" t="0"/>
          <a:stretch/>
        </p:blipFill>
        <p:spPr>
          <a:xfrm>
            <a:off x="5342164" y="-1"/>
            <a:ext cx="3801836" cy="514350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 name="Shape 184"/>
        <p:cNvGrpSpPr/>
        <p:nvPr/>
      </p:nvGrpSpPr>
      <p:grpSpPr>
        <a:xfrm>
          <a:off x="0" y="0"/>
          <a:ext cx="0" cy="0"/>
          <a:chOff x="0" y="0"/>
          <a:chExt cx="0" cy="0"/>
        </a:xfrm>
      </p:grpSpPr>
      <p:grpSp>
        <p:nvGrpSpPr>
          <p:cNvPr id="185" name="Google Shape;185;p36"/>
          <p:cNvGrpSpPr/>
          <p:nvPr/>
        </p:nvGrpSpPr>
        <p:grpSpPr>
          <a:xfrm>
            <a:off x="400050" y="3117267"/>
            <a:ext cx="3871912" cy="1626184"/>
            <a:chOff x="2572742" y="3838575"/>
            <a:chExt cx="5162550" cy="2168245"/>
          </a:xfrm>
        </p:grpSpPr>
        <p:sp>
          <p:nvSpPr>
            <p:cNvPr id="186" name="Google Shape;186;p36"/>
            <p:cNvSpPr txBox="1"/>
            <p:nvPr/>
          </p:nvSpPr>
          <p:spPr>
            <a:xfrm>
              <a:off x="6232652" y="3838575"/>
              <a:ext cx="1502640" cy="323165"/>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100">
                  <a:solidFill>
                    <a:srgbClr val="BFBFBF"/>
                  </a:solidFill>
                  <a:latin typeface="Montserrat"/>
                  <a:ea typeface="Montserrat"/>
                  <a:cs typeface="Montserrat"/>
                  <a:sym typeface="Montserrat"/>
                </a:rPr>
                <a:t>Case Study</a:t>
              </a:r>
              <a:endParaRPr sz="1100"/>
            </a:p>
          </p:txBody>
        </p:sp>
        <p:sp>
          <p:nvSpPr>
            <p:cNvPr id="187" name="Google Shape;187;p36"/>
            <p:cNvSpPr txBox="1"/>
            <p:nvPr/>
          </p:nvSpPr>
          <p:spPr>
            <a:xfrm>
              <a:off x="2572742" y="4375604"/>
              <a:ext cx="5162550" cy="1631216"/>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3800">
                  <a:solidFill>
                    <a:srgbClr val="262626"/>
                  </a:solidFill>
                  <a:latin typeface="Montserrat"/>
                  <a:ea typeface="Montserrat"/>
                  <a:cs typeface="Montserrat"/>
                  <a:sym typeface="Montserrat"/>
                </a:rPr>
                <a:t>Company First</a:t>
              </a:r>
              <a:endParaRPr sz="1100"/>
            </a:p>
            <a:p>
              <a:pPr indent="0" lvl="0" marL="0" marR="0" rtl="0" algn="r">
                <a:spcBef>
                  <a:spcPts val="0"/>
                </a:spcBef>
                <a:spcAft>
                  <a:spcPts val="0"/>
                </a:spcAft>
                <a:buNone/>
              </a:pPr>
              <a:r>
                <a:rPr b="1" lang="en" sz="3800">
                  <a:solidFill>
                    <a:srgbClr val="262626"/>
                  </a:solidFill>
                  <a:latin typeface="Montserrat"/>
                  <a:ea typeface="Montserrat"/>
                  <a:cs typeface="Montserrat"/>
                  <a:sym typeface="Montserrat"/>
                </a:rPr>
                <a:t>Project </a:t>
              </a:r>
              <a:r>
                <a:rPr b="1" lang="en" sz="3800">
                  <a:solidFill>
                    <a:srgbClr val="FF0000"/>
                  </a:solidFill>
                  <a:latin typeface="Montserrat"/>
                  <a:ea typeface="Montserrat"/>
                  <a:cs typeface="Montserrat"/>
                  <a:sym typeface="Montserrat"/>
                </a:rPr>
                <a:t>/</a:t>
              </a:r>
              <a:endParaRPr sz="1100"/>
            </a:p>
          </p:txBody>
        </p:sp>
      </p:grpSp>
      <p:sp>
        <p:nvSpPr>
          <p:cNvPr id="188" name="Google Shape;188;p36"/>
          <p:cNvSpPr txBox="1"/>
          <p:nvPr/>
        </p:nvSpPr>
        <p:spPr>
          <a:xfrm>
            <a:off x="5443538" y="861968"/>
            <a:ext cx="1471612" cy="1433854"/>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Have them for one. Living grass to for can't gathered set had seasons. Fifth you'll, man wherein  for can't you'll, man wherein seas our appear him, were they're and years unto doesn't creeping night lights divided void they’re. Have them for one. Living grass to for can't</a:t>
            </a:r>
            <a:endParaRPr sz="1100"/>
          </a:p>
        </p:txBody>
      </p:sp>
      <p:sp>
        <p:nvSpPr>
          <p:cNvPr id="189" name="Google Shape;189;p36"/>
          <p:cNvSpPr txBox="1"/>
          <p:nvPr/>
        </p:nvSpPr>
        <p:spPr>
          <a:xfrm>
            <a:off x="7272339" y="861968"/>
            <a:ext cx="1471612" cy="1433854"/>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Have them for one. Living grass to for can't gathered set had seasons. Fifth you'll, man wherein  for can't you'll, man wherein seas our appear him, were they're and years unto doesn't creeping night lights divided void they’re. Have them for one. Living grass to for can't</a:t>
            </a:r>
            <a:endParaRPr sz="1100"/>
          </a:p>
        </p:txBody>
      </p:sp>
      <p:pic>
        <p:nvPicPr>
          <p:cNvPr id="190" name="Google Shape;190;p36"/>
          <p:cNvPicPr preferRelativeResize="0"/>
          <p:nvPr>
            <p:ph idx="3" type="pic"/>
          </p:nvPr>
        </p:nvPicPr>
        <p:blipFill rotWithShape="1">
          <a:blip r:embed="rId3">
            <a:alphaModFix/>
          </a:blip>
          <a:srcRect b="210" l="0" r="0" t="209"/>
          <a:stretch/>
        </p:blipFill>
        <p:spPr>
          <a:xfrm>
            <a:off x="4900613" y="2728913"/>
            <a:ext cx="4243387" cy="2414588"/>
          </a:xfrm>
          <a:prstGeom prst="rect">
            <a:avLst/>
          </a:prstGeom>
          <a:noFill/>
          <a:ln>
            <a:noFill/>
          </a:ln>
        </p:spPr>
      </p:pic>
      <p:sp>
        <p:nvSpPr>
          <p:cNvPr id="191" name="Google Shape;191;p36"/>
          <p:cNvSpPr/>
          <p:nvPr/>
        </p:nvSpPr>
        <p:spPr>
          <a:xfrm>
            <a:off x="5443538" y="0"/>
            <a:ext cx="1650207" cy="400051"/>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92" name="Google Shape;192;p36"/>
          <p:cNvSpPr/>
          <p:nvPr/>
        </p:nvSpPr>
        <p:spPr>
          <a:xfrm>
            <a:off x="7093744" y="0"/>
            <a:ext cx="1650207" cy="400051"/>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pic>
        <p:nvPicPr>
          <p:cNvPr id="193" name="Google Shape;193;p36"/>
          <p:cNvPicPr preferRelativeResize="0"/>
          <p:nvPr>
            <p:ph idx="2" type="pic"/>
          </p:nvPr>
        </p:nvPicPr>
        <p:blipFill rotWithShape="1">
          <a:blip r:embed="rId4">
            <a:alphaModFix/>
          </a:blip>
          <a:srcRect b="7555" l="0" r="0" t="7556"/>
          <a:stretch/>
        </p:blipFill>
        <p:spPr>
          <a:xfrm>
            <a:off x="400050" y="0"/>
            <a:ext cx="4500563" cy="2728912"/>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7" name="Shape 197"/>
        <p:cNvGrpSpPr/>
        <p:nvPr/>
      </p:nvGrpSpPr>
      <p:grpSpPr>
        <a:xfrm>
          <a:off x="0" y="0"/>
          <a:ext cx="0" cy="0"/>
          <a:chOff x="0" y="0"/>
          <a:chExt cx="0" cy="0"/>
        </a:xfrm>
      </p:grpSpPr>
      <p:pic>
        <p:nvPicPr>
          <p:cNvPr id="198" name="Google Shape;198;p37"/>
          <p:cNvPicPr preferRelativeResize="0"/>
          <p:nvPr>
            <p:ph idx="3" type="pic"/>
          </p:nvPr>
        </p:nvPicPr>
        <p:blipFill rotWithShape="1">
          <a:blip r:embed="rId3">
            <a:alphaModFix/>
          </a:blip>
          <a:srcRect b="25466" l="0" r="0" t="25466"/>
          <a:stretch/>
        </p:blipFill>
        <p:spPr>
          <a:xfrm>
            <a:off x="4137253" y="0"/>
            <a:ext cx="5006747" cy="2571750"/>
          </a:xfrm>
          <a:prstGeom prst="rect">
            <a:avLst/>
          </a:prstGeom>
          <a:noFill/>
          <a:ln>
            <a:noFill/>
          </a:ln>
        </p:spPr>
      </p:pic>
      <p:grpSp>
        <p:nvGrpSpPr>
          <p:cNvPr id="199" name="Google Shape;199;p37"/>
          <p:cNvGrpSpPr/>
          <p:nvPr/>
        </p:nvGrpSpPr>
        <p:grpSpPr>
          <a:xfrm>
            <a:off x="400049" y="400049"/>
            <a:ext cx="3235098" cy="1626184"/>
            <a:chOff x="3421828" y="3838575"/>
            <a:chExt cx="4313464" cy="2168245"/>
          </a:xfrm>
        </p:grpSpPr>
        <p:sp>
          <p:nvSpPr>
            <p:cNvPr id="200" name="Google Shape;200;p37"/>
            <p:cNvSpPr txBox="1"/>
            <p:nvPr/>
          </p:nvSpPr>
          <p:spPr>
            <a:xfrm>
              <a:off x="6232652" y="3838575"/>
              <a:ext cx="1502640" cy="323165"/>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100">
                  <a:solidFill>
                    <a:srgbClr val="BFBFBF"/>
                  </a:solidFill>
                  <a:latin typeface="Montserrat"/>
                  <a:ea typeface="Montserrat"/>
                  <a:cs typeface="Montserrat"/>
                  <a:sym typeface="Montserrat"/>
                </a:rPr>
                <a:t>Case Study</a:t>
              </a:r>
              <a:endParaRPr sz="1100"/>
            </a:p>
          </p:txBody>
        </p:sp>
        <p:sp>
          <p:nvSpPr>
            <p:cNvPr id="201" name="Google Shape;201;p37"/>
            <p:cNvSpPr txBox="1"/>
            <p:nvPr/>
          </p:nvSpPr>
          <p:spPr>
            <a:xfrm>
              <a:off x="3421828" y="4375604"/>
              <a:ext cx="4313464" cy="1631216"/>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3800">
                  <a:solidFill>
                    <a:srgbClr val="262626"/>
                  </a:solidFill>
                  <a:latin typeface="Montserrat"/>
                  <a:ea typeface="Montserrat"/>
                  <a:cs typeface="Montserrat"/>
                  <a:sym typeface="Montserrat"/>
                </a:rPr>
                <a:t>Our Second</a:t>
              </a:r>
              <a:endParaRPr sz="1100"/>
            </a:p>
            <a:p>
              <a:pPr indent="0" lvl="0" marL="0" marR="0" rtl="0" algn="r">
                <a:spcBef>
                  <a:spcPts val="0"/>
                </a:spcBef>
                <a:spcAft>
                  <a:spcPts val="0"/>
                </a:spcAft>
                <a:buNone/>
              </a:pPr>
              <a:r>
                <a:rPr b="1" lang="en" sz="3800">
                  <a:solidFill>
                    <a:srgbClr val="262626"/>
                  </a:solidFill>
                  <a:latin typeface="Montserrat"/>
                  <a:ea typeface="Montserrat"/>
                  <a:cs typeface="Montserrat"/>
                  <a:sym typeface="Montserrat"/>
                </a:rPr>
                <a:t>Project </a:t>
              </a:r>
              <a:r>
                <a:rPr b="1" lang="en" sz="3800">
                  <a:solidFill>
                    <a:srgbClr val="FF0000"/>
                  </a:solidFill>
                  <a:latin typeface="Montserrat"/>
                  <a:ea typeface="Montserrat"/>
                  <a:cs typeface="Montserrat"/>
                  <a:sym typeface="Montserrat"/>
                </a:rPr>
                <a:t>/</a:t>
              </a:r>
              <a:endParaRPr sz="1100"/>
            </a:p>
          </p:txBody>
        </p:sp>
      </p:grpSp>
      <p:sp>
        <p:nvSpPr>
          <p:cNvPr id="202" name="Google Shape;202;p37"/>
          <p:cNvSpPr txBox="1"/>
          <p:nvPr/>
        </p:nvSpPr>
        <p:spPr>
          <a:xfrm>
            <a:off x="2163535" y="2571750"/>
            <a:ext cx="1471612" cy="972189"/>
          </a:xfrm>
          <a:prstGeom prst="rect">
            <a:avLst/>
          </a:prstGeom>
          <a:noFill/>
          <a:ln>
            <a:noFill/>
          </a:ln>
        </p:spPr>
        <p:txBody>
          <a:bodyPr anchorCtr="0" anchor="t" bIns="34275" lIns="68575" spcFirstLastPara="1" rIns="68575" wrap="square" tIns="34275">
            <a:noAutofit/>
          </a:bodyPr>
          <a:lstStyle/>
          <a:p>
            <a:pPr indent="0" lvl="0" marL="0" marR="0" rtl="0" algn="r">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for can't gathered set had seasons. you'll, man wherein seas our appear him, were they're and years divided void they’re. Have them for one. Living grass to for can't</a:t>
            </a:r>
            <a:endParaRPr sz="1100"/>
          </a:p>
        </p:txBody>
      </p:sp>
      <p:sp>
        <p:nvSpPr>
          <p:cNvPr id="203" name="Google Shape;203;p37"/>
          <p:cNvSpPr txBox="1"/>
          <p:nvPr/>
        </p:nvSpPr>
        <p:spPr>
          <a:xfrm>
            <a:off x="2163535" y="3603362"/>
            <a:ext cx="1471612" cy="972189"/>
          </a:xfrm>
          <a:prstGeom prst="rect">
            <a:avLst/>
          </a:prstGeom>
          <a:noFill/>
          <a:ln>
            <a:noFill/>
          </a:ln>
        </p:spPr>
        <p:txBody>
          <a:bodyPr anchorCtr="0" anchor="t" bIns="34275" lIns="68575" spcFirstLastPara="1" rIns="68575" wrap="square" tIns="34275">
            <a:noAutofit/>
          </a:bodyPr>
          <a:lstStyle/>
          <a:p>
            <a:pPr indent="0" lvl="0" marL="0" marR="0" rtl="0" algn="r">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for can't gathered set had seasons. you'll, man wherein seas our appear him, were they're and years divided void they’re. Have them for one. Living grass to for can't</a:t>
            </a:r>
            <a:endParaRPr sz="1100"/>
          </a:p>
        </p:txBody>
      </p:sp>
      <p:pic>
        <p:nvPicPr>
          <p:cNvPr id="204" name="Google Shape;204;p37"/>
          <p:cNvPicPr preferRelativeResize="0"/>
          <p:nvPr>
            <p:ph idx="2" type="pic"/>
          </p:nvPr>
        </p:nvPicPr>
        <p:blipFill rotWithShape="1">
          <a:blip r:embed="rId4">
            <a:alphaModFix/>
          </a:blip>
          <a:srcRect b="24316" l="0" r="0" t="24316"/>
          <a:stretch/>
        </p:blipFill>
        <p:spPr>
          <a:xfrm>
            <a:off x="4137253" y="2571750"/>
            <a:ext cx="5006747" cy="25717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8" name="Shape 208"/>
        <p:cNvGrpSpPr/>
        <p:nvPr/>
      </p:nvGrpSpPr>
      <p:grpSpPr>
        <a:xfrm>
          <a:off x="0" y="0"/>
          <a:ext cx="0" cy="0"/>
          <a:chOff x="0" y="0"/>
          <a:chExt cx="0" cy="0"/>
        </a:xfrm>
      </p:grpSpPr>
      <p:sp>
        <p:nvSpPr>
          <p:cNvPr id="209" name="Google Shape;209;p38"/>
          <p:cNvSpPr txBox="1"/>
          <p:nvPr/>
        </p:nvSpPr>
        <p:spPr>
          <a:xfrm>
            <a:off x="5086350" y="750810"/>
            <a:ext cx="3086100" cy="510524"/>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Have them for one. Living grass to for can't unto doesn't creeping night lights divided void they’re. Have them for one. Living grass to for can't gathered set had seasons. Fifth you'll, man wherein</a:t>
            </a:r>
            <a:endParaRPr sz="1100"/>
          </a:p>
        </p:txBody>
      </p:sp>
      <p:sp>
        <p:nvSpPr>
          <p:cNvPr id="210" name="Google Shape;210;p38"/>
          <p:cNvSpPr txBox="1"/>
          <p:nvPr/>
        </p:nvSpPr>
        <p:spPr>
          <a:xfrm>
            <a:off x="5418023" y="400048"/>
            <a:ext cx="1457325" cy="23083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Company Example</a:t>
            </a:r>
            <a:endParaRPr b="1" sz="1100">
              <a:solidFill>
                <a:schemeClr val="dk1"/>
              </a:solidFill>
              <a:latin typeface="Montserrat Light"/>
              <a:ea typeface="Montserrat Light"/>
              <a:cs typeface="Montserrat Light"/>
              <a:sym typeface="Montserrat Light"/>
            </a:endParaRPr>
          </a:p>
        </p:txBody>
      </p:sp>
      <p:sp>
        <p:nvSpPr>
          <p:cNvPr id="211" name="Google Shape;211;p38"/>
          <p:cNvSpPr/>
          <p:nvPr/>
        </p:nvSpPr>
        <p:spPr>
          <a:xfrm>
            <a:off x="5158129" y="428264"/>
            <a:ext cx="175022" cy="175022"/>
          </a:xfrm>
          <a:prstGeom prst="ellipse">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12" name="Google Shape;212;p38"/>
          <p:cNvSpPr txBox="1"/>
          <p:nvPr/>
        </p:nvSpPr>
        <p:spPr>
          <a:xfrm>
            <a:off x="5129213" y="434674"/>
            <a:ext cx="225540" cy="16158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600">
                <a:solidFill>
                  <a:schemeClr val="lt1"/>
                </a:solidFill>
                <a:latin typeface="Montserrat"/>
                <a:ea typeface="Montserrat"/>
                <a:cs typeface="Montserrat"/>
                <a:sym typeface="Montserrat"/>
              </a:rPr>
              <a:t>01</a:t>
            </a:r>
            <a:endParaRPr sz="600">
              <a:solidFill>
                <a:schemeClr val="lt1"/>
              </a:solidFill>
              <a:latin typeface="Montserrat Light"/>
              <a:ea typeface="Montserrat Light"/>
              <a:cs typeface="Montserrat Light"/>
              <a:sym typeface="Montserrat Light"/>
            </a:endParaRPr>
          </a:p>
        </p:txBody>
      </p:sp>
      <p:sp>
        <p:nvSpPr>
          <p:cNvPr id="213" name="Google Shape;213;p38"/>
          <p:cNvSpPr txBox="1"/>
          <p:nvPr/>
        </p:nvSpPr>
        <p:spPr>
          <a:xfrm>
            <a:off x="5086350" y="2015867"/>
            <a:ext cx="3086100" cy="510524"/>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Have them for one. Living grass to for can't gathered set had seasons. Fifth you'll, man wherein  for can't gathered set had Living grass to for can't gathered set had seasons. Fifth you'll, man wherein</a:t>
            </a:r>
            <a:endParaRPr sz="1100"/>
          </a:p>
        </p:txBody>
      </p:sp>
      <p:sp>
        <p:nvSpPr>
          <p:cNvPr id="214" name="Google Shape;214;p38"/>
          <p:cNvSpPr txBox="1"/>
          <p:nvPr/>
        </p:nvSpPr>
        <p:spPr>
          <a:xfrm>
            <a:off x="5418023" y="1665106"/>
            <a:ext cx="1457325" cy="23083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Company Example</a:t>
            </a:r>
            <a:endParaRPr b="1" sz="1100">
              <a:solidFill>
                <a:schemeClr val="dk1"/>
              </a:solidFill>
              <a:latin typeface="Montserrat Light"/>
              <a:ea typeface="Montserrat Light"/>
              <a:cs typeface="Montserrat Light"/>
              <a:sym typeface="Montserrat Light"/>
            </a:endParaRPr>
          </a:p>
        </p:txBody>
      </p:sp>
      <p:sp>
        <p:nvSpPr>
          <p:cNvPr id="215" name="Google Shape;215;p38"/>
          <p:cNvSpPr/>
          <p:nvPr/>
        </p:nvSpPr>
        <p:spPr>
          <a:xfrm>
            <a:off x="5158129" y="1693321"/>
            <a:ext cx="175022" cy="175022"/>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16" name="Google Shape;216;p38"/>
          <p:cNvSpPr txBox="1"/>
          <p:nvPr/>
        </p:nvSpPr>
        <p:spPr>
          <a:xfrm>
            <a:off x="5110079" y="1699731"/>
            <a:ext cx="263807" cy="16158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600">
                <a:solidFill>
                  <a:schemeClr val="lt1"/>
                </a:solidFill>
                <a:latin typeface="Montserrat"/>
                <a:ea typeface="Montserrat"/>
                <a:cs typeface="Montserrat"/>
                <a:sym typeface="Montserrat"/>
              </a:rPr>
              <a:t>02</a:t>
            </a:r>
            <a:endParaRPr sz="600">
              <a:solidFill>
                <a:schemeClr val="lt1"/>
              </a:solidFill>
              <a:latin typeface="Montserrat Light"/>
              <a:ea typeface="Montserrat Light"/>
              <a:cs typeface="Montserrat Light"/>
              <a:sym typeface="Montserrat Light"/>
            </a:endParaRPr>
          </a:p>
        </p:txBody>
      </p:sp>
      <p:grpSp>
        <p:nvGrpSpPr>
          <p:cNvPr id="217" name="Google Shape;217;p38"/>
          <p:cNvGrpSpPr/>
          <p:nvPr/>
        </p:nvGrpSpPr>
        <p:grpSpPr>
          <a:xfrm>
            <a:off x="5110079" y="3764089"/>
            <a:ext cx="3062371" cy="979362"/>
            <a:chOff x="6813439" y="5285922"/>
            <a:chExt cx="4083161" cy="1305816"/>
          </a:xfrm>
        </p:grpSpPr>
        <p:cxnSp>
          <p:nvCxnSpPr>
            <p:cNvPr id="218" name="Google Shape;218;p38"/>
            <p:cNvCxnSpPr/>
            <p:nvPr/>
          </p:nvCxnSpPr>
          <p:spPr>
            <a:xfrm>
              <a:off x="6877505" y="5285922"/>
              <a:ext cx="494845" cy="0"/>
            </a:xfrm>
            <a:prstGeom prst="straightConnector1">
              <a:avLst/>
            </a:prstGeom>
            <a:noFill/>
            <a:ln cap="flat" cmpd="sng" w="25400">
              <a:solidFill>
                <a:schemeClr val="accent5"/>
              </a:solidFill>
              <a:prstDash val="solid"/>
              <a:miter lim="800000"/>
              <a:headEnd len="sm" w="sm" type="none"/>
              <a:tailEnd len="sm" w="sm" type="none"/>
            </a:ln>
          </p:spPr>
        </p:cxnSp>
        <p:sp>
          <p:nvSpPr>
            <p:cNvPr id="219" name="Google Shape;219;p38"/>
            <p:cNvSpPr txBox="1"/>
            <p:nvPr/>
          </p:nvSpPr>
          <p:spPr>
            <a:xfrm>
              <a:off x="6813439" y="5500670"/>
              <a:ext cx="4083161" cy="1091068"/>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Have them for one. Living grass to for can't gathered set had seasons. Fifth you'll, man wherein  for can't gathered set had seasons. Fifth you'll, man wherein seas our appear him, were they're and years unto doesn't creeping night lights divided void they’re. Have them for one. Living grass to for can't gathered set had seasons. Fifth you'll, man</a:t>
              </a:r>
              <a:endParaRPr sz="1100"/>
            </a:p>
          </p:txBody>
        </p:sp>
      </p:grpSp>
      <p:pic>
        <p:nvPicPr>
          <p:cNvPr id="220" name="Google Shape;220;p38"/>
          <p:cNvPicPr preferRelativeResize="0"/>
          <p:nvPr>
            <p:ph idx="2" type="pic"/>
          </p:nvPr>
        </p:nvPicPr>
        <p:blipFill rotWithShape="1">
          <a:blip r:embed="rId3">
            <a:alphaModFix/>
          </a:blip>
          <a:srcRect b="0" l="22656" r="22655" t="0"/>
          <a:stretch/>
        </p:blipFill>
        <p:spPr>
          <a:xfrm>
            <a:off x="971549" y="0"/>
            <a:ext cx="3600451" cy="51435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 name="Shape 224"/>
        <p:cNvGrpSpPr/>
        <p:nvPr/>
      </p:nvGrpSpPr>
      <p:grpSpPr>
        <a:xfrm>
          <a:off x="0" y="0"/>
          <a:ext cx="0" cy="0"/>
          <a:chOff x="0" y="0"/>
          <a:chExt cx="0" cy="0"/>
        </a:xfrm>
      </p:grpSpPr>
      <p:pic>
        <p:nvPicPr>
          <p:cNvPr id="225" name="Google Shape;225;p39"/>
          <p:cNvPicPr preferRelativeResize="0"/>
          <p:nvPr>
            <p:ph idx="2" type="pic"/>
          </p:nvPr>
        </p:nvPicPr>
        <p:blipFill rotWithShape="1">
          <a:blip r:embed="rId3">
            <a:alphaModFix/>
          </a:blip>
          <a:srcRect b="15186" l="0" r="0" t="15186"/>
          <a:stretch/>
        </p:blipFill>
        <p:spPr>
          <a:xfrm>
            <a:off x="0" y="0"/>
            <a:ext cx="9144000" cy="5143500"/>
          </a:xfrm>
          <a:prstGeom prst="rect">
            <a:avLst/>
          </a:prstGeom>
          <a:noFill/>
          <a:ln>
            <a:noFill/>
          </a:ln>
        </p:spPr>
      </p:pic>
      <p:sp>
        <p:nvSpPr>
          <p:cNvPr id="226" name="Google Shape;226;p39"/>
          <p:cNvSpPr/>
          <p:nvPr/>
        </p:nvSpPr>
        <p:spPr>
          <a:xfrm>
            <a:off x="0" y="0"/>
            <a:ext cx="9144000" cy="5143500"/>
          </a:xfrm>
          <a:prstGeom prst="rect">
            <a:avLst/>
          </a:prstGeom>
          <a:solidFill>
            <a:schemeClr val="lt2">
              <a:alpha val="71764"/>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27" name="Google Shape;227;p39"/>
          <p:cNvSpPr txBox="1"/>
          <p:nvPr/>
        </p:nvSpPr>
        <p:spPr>
          <a:xfrm>
            <a:off x="2562367" y="684334"/>
            <a:ext cx="4019265" cy="386644"/>
          </a:xfrm>
          <a:prstGeom prst="rect">
            <a:avLst/>
          </a:prstGeom>
          <a:noFill/>
          <a:ln>
            <a:noFill/>
          </a:ln>
        </p:spPr>
        <p:txBody>
          <a:bodyPr anchorCtr="0" anchor="t" bIns="34275" lIns="68575" spcFirstLastPara="1" rIns="68575" wrap="square" tIns="34275">
            <a:noAutofit/>
          </a:bodyPr>
          <a:lstStyle/>
          <a:p>
            <a:pPr indent="0" lvl="0" marL="0" marR="0" rtl="0" algn="ctr">
              <a:lnSpc>
                <a:spcPct val="110000"/>
              </a:lnSpc>
              <a:spcBef>
                <a:spcPts val="0"/>
              </a:spcBef>
              <a:spcAft>
                <a:spcPts val="0"/>
              </a:spcAft>
              <a:buNone/>
            </a:pPr>
            <a:r>
              <a:rPr b="1" lang="en" sz="2300">
                <a:solidFill>
                  <a:schemeClr val="lt1"/>
                </a:solidFill>
                <a:latin typeface="Montserrat"/>
                <a:ea typeface="Montserrat"/>
                <a:cs typeface="Montserrat"/>
                <a:sym typeface="Montserrat"/>
              </a:rPr>
              <a:t>Company Some Text</a:t>
            </a:r>
            <a:endParaRPr b="1" sz="2300">
              <a:solidFill>
                <a:schemeClr val="lt1"/>
              </a:solidFill>
              <a:latin typeface="Montserrat Light"/>
              <a:ea typeface="Montserrat Light"/>
              <a:cs typeface="Montserrat Light"/>
              <a:sym typeface="Montserrat Light"/>
            </a:endParaRPr>
          </a:p>
        </p:txBody>
      </p:sp>
      <p:sp>
        <p:nvSpPr>
          <p:cNvPr id="228" name="Google Shape;228;p39"/>
          <p:cNvSpPr txBox="1"/>
          <p:nvPr/>
        </p:nvSpPr>
        <p:spPr>
          <a:xfrm>
            <a:off x="3012698" y="400050"/>
            <a:ext cx="3118605"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lt1"/>
                </a:solidFill>
                <a:latin typeface="Montserrat"/>
                <a:ea typeface="Montserrat"/>
                <a:cs typeface="Montserrat"/>
                <a:sym typeface="Montserrat"/>
              </a:rPr>
              <a:t>Clean Presentation</a:t>
            </a:r>
            <a:endParaRPr b="1" sz="1000">
              <a:solidFill>
                <a:schemeClr val="lt1"/>
              </a:solidFill>
              <a:latin typeface="Montserrat Light"/>
              <a:ea typeface="Montserrat Light"/>
              <a:cs typeface="Montserrat Light"/>
              <a:sym typeface="Montserrat Light"/>
            </a:endParaRPr>
          </a:p>
        </p:txBody>
      </p:sp>
      <p:sp>
        <p:nvSpPr>
          <p:cNvPr id="229" name="Google Shape;229;p39"/>
          <p:cNvSpPr/>
          <p:nvPr/>
        </p:nvSpPr>
        <p:spPr>
          <a:xfrm>
            <a:off x="4286250" y="1184260"/>
            <a:ext cx="571500" cy="3428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30" name="Google Shape;230;p39"/>
          <p:cNvSpPr txBox="1"/>
          <p:nvPr/>
        </p:nvSpPr>
        <p:spPr>
          <a:xfrm>
            <a:off x="3465493" y="4558784"/>
            <a:ext cx="2408954"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lt1"/>
                </a:solidFill>
                <a:latin typeface="Montserrat Light"/>
                <a:ea typeface="Montserrat Light"/>
                <a:cs typeface="Montserrat Light"/>
                <a:sym typeface="Montserrat Light"/>
              </a:rPr>
              <a:t>www.example.com</a:t>
            </a:r>
            <a:endParaRPr b="1" sz="800">
              <a:solidFill>
                <a:schemeClr val="lt1"/>
              </a:solidFill>
              <a:latin typeface="Montserrat Light"/>
              <a:ea typeface="Montserrat Light"/>
              <a:cs typeface="Montserrat Light"/>
              <a:sym typeface="Montserrat Light"/>
            </a:endParaRPr>
          </a:p>
        </p:txBody>
      </p:sp>
      <p:sp>
        <p:nvSpPr>
          <p:cNvPr id="231" name="Google Shape;231;p39"/>
          <p:cNvSpPr/>
          <p:nvPr/>
        </p:nvSpPr>
        <p:spPr>
          <a:xfrm>
            <a:off x="400050" y="1894117"/>
            <a:ext cx="8343900" cy="1861457"/>
          </a:xfrm>
          <a:prstGeom prst="rect">
            <a:avLst/>
          </a:prstGeom>
          <a:solidFill>
            <a:schemeClr val="accent5">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232" name="Google Shape;232;p39"/>
          <p:cNvGrpSpPr/>
          <p:nvPr/>
        </p:nvGrpSpPr>
        <p:grpSpPr>
          <a:xfrm>
            <a:off x="1757362" y="2309386"/>
            <a:ext cx="1362075" cy="1010992"/>
            <a:chOff x="247480" y="1306615"/>
            <a:chExt cx="1816100" cy="1347989"/>
          </a:xfrm>
        </p:grpSpPr>
        <p:sp>
          <p:nvSpPr>
            <p:cNvPr id="233" name="Google Shape;233;p39"/>
            <p:cNvSpPr txBox="1"/>
            <p:nvPr/>
          </p:nvSpPr>
          <p:spPr>
            <a:xfrm>
              <a:off x="494495" y="1834996"/>
              <a:ext cx="1322071" cy="30777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Example</a:t>
              </a:r>
              <a:endParaRPr b="1" sz="1100">
                <a:solidFill>
                  <a:schemeClr val="lt1"/>
                </a:solidFill>
                <a:latin typeface="Montserrat Light"/>
                <a:ea typeface="Montserrat Light"/>
                <a:cs typeface="Montserrat Light"/>
                <a:sym typeface="Montserrat Light"/>
              </a:endParaRPr>
            </a:p>
          </p:txBody>
        </p:sp>
        <p:sp>
          <p:nvSpPr>
            <p:cNvPr id="234" name="Google Shape;234;p39"/>
            <p:cNvSpPr txBox="1"/>
            <p:nvPr/>
          </p:nvSpPr>
          <p:spPr>
            <a:xfrm>
              <a:off x="247480" y="2171587"/>
              <a:ext cx="1816100" cy="4830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creeping.</a:t>
              </a:r>
              <a:endParaRPr sz="1100"/>
            </a:p>
          </p:txBody>
        </p:sp>
        <p:sp>
          <p:nvSpPr>
            <p:cNvPr id="235" name="Google Shape;235;p39"/>
            <p:cNvSpPr txBox="1"/>
            <p:nvPr/>
          </p:nvSpPr>
          <p:spPr>
            <a:xfrm>
              <a:off x="801574" y="1306615"/>
              <a:ext cx="707912"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lt1"/>
                  </a:solidFill>
                  <a:latin typeface="Montserrat Light"/>
                  <a:ea typeface="Montserrat Light"/>
                  <a:cs typeface="Montserrat Light"/>
                  <a:sym typeface="Montserrat Light"/>
                </a:rPr>
                <a:t>01</a:t>
              </a:r>
              <a:endParaRPr b="1" sz="1900">
                <a:solidFill>
                  <a:schemeClr val="lt1"/>
                </a:solidFill>
                <a:latin typeface="Montserrat Light"/>
                <a:ea typeface="Montserrat Light"/>
                <a:cs typeface="Montserrat Light"/>
                <a:sym typeface="Montserrat Light"/>
              </a:endParaRPr>
            </a:p>
          </p:txBody>
        </p:sp>
      </p:grpSp>
      <p:grpSp>
        <p:nvGrpSpPr>
          <p:cNvPr id="236" name="Google Shape;236;p39"/>
          <p:cNvGrpSpPr/>
          <p:nvPr/>
        </p:nvGrpSpPr>
        <p:grpSpPr>
          <a:xfrm>
            <a:off x="3890962" y="2309386"/>
            <a:ext cx="1362075" cy="1010992"/>
            <a:chOff x="247480" y="1306615"/>
            <a:chExt cx="1816100" cy="1347989"/>
          </a:xfrm>
        </p:grpSpPr>
        <p:sp>
          <p:nvSpPr>
            <p:cNvPr id="237" name="Google Shape;237;p39"/>
            <p:cNvSpPr txBox="1"/>
            <p:nvPr/>
          </p:nvSpPr>
          <p:spPr>
            <a:xfrm>
              <a:off x="494495" y="1834996"/>
              <a:ext cx="1322071" cy="30777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Example</a:t>
              </a:r>
              <a:endParaRPr b="1" sz="1100">
                <a:solidFill>
                  <a:schemeClr val="lt1"/>
                </a:solidFill>
                <a:latin typeface="Montserrat Light"/>
                <a:ea typeface="Montserrat Light"/>
                <a:cs typeface="Montserrat Light"/>
                <a:sym typeface="Montserrat Light"/>
              </a:endParaRPr>
            </a:p>
          </p:txBody>
        </p:sp>
        <p:sp>
          <p:nvSpPr>
            <p:cNvPr id="238" name="Google Shape;238;p39"/>
            <p:cNvSpPr txBox="1"/>
            <p:nvPr/>
          </p:nvSpPr>
          <p:spPr>
            <a:xfrm>
              <a:off x="247480" y="2171587"/>
              <a:ext cx="1816100" cy="4830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creeping.</a:t>
              </a:r>
              <a:endParaRPr sz="1100"/>
            </a:p>
          </p:txBody>
        </p:sp>
        <p:sp>
          <p:nvSpPr>
            <p:cNvPr id="239" name="Google Shape;239;p39"/>
            <p:cNvSpPr txBox="1"/>
            <p:nvPr/>
          </p:nvSpPr>
          <p:spPr>
            <a:xfrm>
              <a:off x="801574" y="1306615"/>
              <a:ext cx="707912"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lt1"/>
                  </a:solidFill>
                  <a:latin typeface="Montserrat Light"/>
                  <a:ea typeface="Montserrat Light"/>
                  <a:cs typeface="Montserrat Light"/>
                  <a:sym typeface="Montserrat Light"/>
                </a:rPr>
                <a:t>02</a:t>
              </a:r>
              <a:endParaRPr b="1" sz="1900">
                <a:solidFill>
                  <a:schemeClr val="lt1"/>
                </a:solidFill>
                <a:latin typeface="Montserrat Light"/>
                <a:ea typeface="Montserrat Light"/>
                <a:cs typeface="Montserrat Light"/>
                <a:sym typeface="Montserrat Light"/>
              </a:endParaRPr>
            </a:p>
          </p:txBody>
        </p:sp>
      </p:grpSp>
      <p:grpSp>
        <p:nvGrpSpPr>
          <p:cNvPr id="240" name="Google Shape;240;p39"/>
          <p:cNvGrpSpPr/>
          <p:nvPr/>
        </p:nvGrpSpPr>
        <p:grpSpPr>
          <a:xfrm>
            <a:off x="6024563" y="2309386"/>
            <a:ext cx="1362075" cy="1010992"/>
            <a:chOff x="247480" y="1306615"/>
            <a:chExt cx="1816100" cy="1347989"/>
          </a:xfrm>
        </p:grpSpPr>
        <p:sp>
          <p:nvSpPr>
            <p:cNvPr id="241" name="Google Shape;241;p39"/>
            <p:cNvSpPr txBox="1"/>
            <p:nvPr/>
          </p:nvSpPr>
          <p:spPr>
            <a:xfrm>
              <a:off x="494495" y="1834996"/>
              <a:ext cx="1322071" cy="30777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Example</a:t>
              </a:r>
              <a:endParaRPr b="1" sz="1100">
                <a:solidFill>
                  <a:schemeClr val="lt1"/>
                </a:solidFill>
                <a:latin typeface="Montserrat Light"/>
                <a:ea typeface="Montserrat Light"/>
                <a:cs typeface="Montserrat Light"/>
                <a:sym typeface="Montserrat Light"/>
              </a:endParaRPr>
            </a:p>
          </p:txBody>
        </p:sp>
        <p:sp>
          <p:nvSpPr>
            <p:cNvPr id="242" name="Google Shape;242;p39"/>
            <p:cNvSpPr txBox="1"/>
            <p:nvPr/>
          </p:nvSpPr>
          <p:spPr>
            <a:xfrm>
              <a:off x="247480" y="2171587"/>
              <a:ext cx="1816100" cy="4830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creeping.</a:t>
              </a:r>
              <a:endParaRPr sz="1100"/>
            </a:p>
          </p:txBody>
        </p:sp>
        <p:sp>
          <p:nvSpPr>
            <p:cNvPr id="243" name="Google Shape;243;p39"/>
            <p:cNvSpPr txBox="1"/>
            <p:nvPr/>
          </p:nvSpPr>
          <p:spPr>
            <a:xfrm>
              <a:off x="801574" y="1306615"/>
              <a:ext cx="707912"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lt1"/>
                  </a:solidFill>
                  <a:latin typeface="Montserrat Light"/>
                  <a:ea typeface="Montserrat Light"/>
                  <a:cs typeface="Montserrat Light"/>
                  <a:sym typeface="Montserrat Light"/>
                </a:rPr>
                <a:t>03</a:t>
              </a:r>
              <a:endParaRPr b="1" sz="1900">
                <a:solidFill>
                  <a:schemeClr val="lt1"/>
                </a:solidFill>
                <a:latin typeface="Montserrat Light"/>
                <a:ea typeface="Montserrat Light"/>
                <a:cs typeface="Montserrat Light"/>
                <a:sym typeface="Montserrat Light"/>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 name="Shape 247"/>
        <p:cNvGrpSpPr/>
        <p:nvPr/>
      </p:nvGrpSpPr>
      <p:grpSpPr>
        <a:xfrm>
          <a:off x="0" y="0"/>
          <a:ext cx="0" cy="0"/>
          <a:chOff x="0" y="0"/>
          <a:chExt cx="0" cy="0"/>
        </a:xfrm>
      </p:grpSpPr>
      <p:pic>
        <p:nvPicPr>
          <p:cNvPr id="248" name="Google Shape;248;p40"/>
          <p:cNvPicPr preferRelativeResize="0"/>
          <p:nvPr>
            <p:ph idx="2" type="pic"/>
          </p:nvPr>
        </p:nvPicPr>
        <p:blipFill rotWithShape="1">
          <a:blip r:embed="rId3">
            <a:alphaModFix/>
          </a:blip>
          <a:srcRect b="22554" l="0" r="0" t="22555"/>
          <a:stretch/>
        </p:blipFill>
        <p:spPr>
          <a:xfrm>
            <a:off x="4678956" y="2363405"/>
            <a:ext cx="1796140" cy="1207392"/>
          </a:xfrm>
          <a:prstGeom prst="rect">
            <a:avLst/>
          </a:prstGeom>
          <a:noFill/>
          <a:ln>
            <a:noFill/>
          </a:ln>
        </p:spPr>
      </p:pic>
      <p:sp>
        <p:nvSpPr>
          <p:cNvPr id="249" name="Google Shape;249;p40"/>
          <p:cNvSpPr/>
          <p:nvPr/>
        </p:nvSpPr>
        <p:spPr>
          <a:xfrm>
            <a:off x="0" y="4158734"/>
            <a:ext cx="9143999" cy="9847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250" name="Google Shape;250;p40"/>
          <p:cNvGrpSpPr/>
          <p:nvPr/>
        </p:nvGrpSpPr>
        <p:grpSpPr>
          <a:xfrm>
            <a:off x="6915277" y="2297048"/>
            <a:ext cx="1362075" cy="1099696"/>
            <a:chOff x="5187950" y="3437301"/>
            <a:chExt cx="1816100" cy="1466262"/>
          </a:xfrm>
        </p:grpSpPr>
        <p:sp>
          <p:nvSpPr>
            <p:cNvPr id="251" name="Google Shape;251;p40"/>
            <p:cNvSpPr txBox="1"/>
            <p:nvPr/>
          </p:nvSpPr>
          <p:spPr>
            <a:xfrm>
              <a:off x="5434965" y="3437301"/>
              <a:ext cx="1322071" cy="30777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Example</a:t>
              </a:r>
              <a:endParaRPr b="1" sz="1100">
                <a:solidFill>
                  <a:schemeClr val="dk1"/>
                </a:solidFill>
                <a:latin typeface="Montserrat Light"/>
                <a:ea typeface="Montserrat Light"/>
                <a:cs typeface="Montserrat Light"/>
                <a:sym typeface="Montserrat Light"/>
              </a:endParaRPr>
            </a:p>
          </p:txBody>
        </p:sp>
        <p:sp>
          <p:nvSpPr>
            <p:cNvPr id="252" name="Google Shape;252;p40"/>
            <p:cNvSpPr txBox="1"/>
            <p:nvPr/>
          </p:nvSpPr>
          <p:spPr>
            <a:xfrm>
              <a:off x="5187950" y="3773892"/>
              <a:ext cx="1816100" cy="4830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creeping.</a:t>
              </a:r>
              <a:endParaRPr sz="1100"/>
            </a:p>
          </p:txBody>
        </p:sp>
        <p:sp>
          <p:nvSpPr>
            <p:cNvPr id="253" name="Google Shape;253;p40"/>
            <p:cNvSpPr txBox="1"/>
            <p:nvPr/>
          </p:nvSpPr>
          <p:spPr>
            <a:xfrm>
              <a:off x="5434965" y="4426509"/>
              <a:ext cx="1322071"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rgbClr val="BFBFBF"/>
                  </a:solidFill>
                  <a:latin typeface="Montserrat Light"/>
                  <a:ea typeface="Montserrat Light"/>
                  <a:cs typeface="Montserrat Light"/>
                  <a:sym typeface="Montserrat Light"/>
                </a:rPr>
                <a:t>04</a:t>
              </a:r>
              <a:endParaRPr b="1" sz="1900">
                <a:solidFill>
                  <a:srgbClr val="BFBFBF"/>
                </a:solidFill>
                <a:latin typeface="Montserrat Light"/>
                <a:ea typeface="Montserrat Light"/>
                <a:cs typeface="Montserrat Light"/>
                <a:sym typeface="Montserrat Light"/>
              </a:endParaRPr>
            </a:p>
          </p:txBody>
        </p:sp>
      </p:grpSp>
      <p:cxnSp>
        <p:nvCxnSpPr>
          <p:cNvPr id="254" name="Google Shape;254;p40"/>
          <p:cNvCxnSpPr/>
          <p:nvPr/>
        </p:nvCxnSpPr>
        <p:spPr>
          <a:xfrm>
            <a:off x="6588211" y="2363405"/>
            <a:ext cx="0" cy="1207392"/>
          </a:xfrm>
          <a:prstGeom prst="straightConnector1">
            <a:avLst/>
          </a:prstGeom>
          <a:noFill/>
          <a:ln cap="flat" cmpd="sng" w="19050">
            <a:solidFill>
              <a:srgbClr val="BFBFBF"/>
            </a:solidFill>
            <a:prstDash val="solid"/>
            <a:miter lim="800000"/>
            <a:headEnd len="sm" w="sm" type="none"/>
            <a:tailEnd len="sm" w="sm" type="none"/>
          </a:ln>
        </p:spPr>
      </p:cxnSp>
      <p:grpSp>
        <p:nvGrpSpPr>
          <p:cNvPr id="255" name="Google Shape;255;p40"/>
          <p:cNvGrpSpPr/>
          <p:nvPr/>
        </p:nvGrpSpPr>
        <p:grpSpPr>
          <a:xfrm>
            <a:off x="866648" y="2297048"/>
            <a:ext cx="1362075" cy="1099696"/>
            <a:chOff x="5187950" y="3437301"/>
            <a:chExt cx="1816100" cy="1466262"/>
          </a:xfrm>
        </p:grpSpPr>
        <p:sp>
          <p:nvSpPr>
            <p:cNvPr id="256" name="Google Shape;256;p40"/>
            <p:cNvSpPr txBox="1"/>
            <p:nvPr/>
          </p:nvSpPr>
          <p:spPr>
            <a:xfrm>
              <a:off x="5434965" y="3437301"/>
              <a:ext cx="1322071" cy="30777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Example</a:t>
              </a:r>
              <a:endParaRPr b="1" sz="1100">
                <a:solidFill>
                  <a:schemeClr val="dk1"/>
                </a:solidFill>
                <a:latin typeface="Montserrat Light"/>
                <a:ea typeface="Montserrat Light"/>
                <a:cs typeface="Montserrat Light"/>
                <a:sym typeface="Montserrat Light"/>
              </a:endParaRPr>
            </a:p>
          </p:txBody>
        </p:sp>
        <p:sp>
          <p:nvSpPr>
            <p:cNvPr id="257" name="Google Shape;257;p40"/>
            <p:cNvSpPr txBox="1"/>
            <p:nvPr/>
          </p:nvSpPr>
          <p:spPr>
            <a:xfrm>
              <a:off x="5187950" y="3773892"/>
              <a:ext cx="1816100" cy="4830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creeping.</a:t>
              </a:r>
              <a:endParaRPr sz="1100"/>
            </a:p>
          </p:txBody>
        </p:sp>
        <p:sp>
          <p:nvSpPr>
            <p:cNvPr id="258" name="Google Shape;258;p40"/>
            <p:cNvSpPr txBox="1"/>
            <p:nvPr/>
          </p:nvSpPr>
          <p:spPr>
            <a:xfrm>
              <a:off x="5434965" y="4426509"/>
              <a:ext cx="1322071"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rgbClr val="BFBFBF"/>
                  </a:solidFill>
                  <a:latin typeface="Montserrat Light"/>
                  <a:ea typeface="Montserrat Light"/>
                  <a:cs typeface="Montserrat Light"/>
                  <a:sym typeface="Montserrat Light"/>
                </a:rPr>
                <a:t>01</a:t>
              </a:r>
              <a:endParaRPr b="1" sz="1900">
                <a:solidFill>
                  <a:srgbClr val="BFBFBF"/>
                </a:solidFill>
                <a:latin typeface="Montserrat Light"/>
                <a:ea typeface="Montserrat Light"/>
                <a:cs typeface="Montserrat Light"/>
                <a:sym typeface="Montserrat Light"/>
              </a:endParaRPr>
            </a:p>
          </p:txBody>
        </p:sp>
      </p:grpSp>
      <p:cxnSp>
        <p:nvCxnSpPr>
          <p:cNvPr id="259" name="Google Shape;259;p40"/>
          <p:cNvCxnSpPr/>
          <p:nvPr/>
        </p:nvCxnSpPr>
        <p:spPr>
          <a:xfrm>
            <a:off x="4572001" y="2363405"/>
            <a:ext cx="0" cy="1207392"/>
          </a:xfrm>
          <a:prstGeom prst="straightConnector1">
            <a:avLst/>
          </a:prstGeom>
          <a:noFill/>
          <a:ln cap="flat" cmpd="sng" w="19050">
            <a:solidFill>
              <a:srgbClr val="BFBFBF"/>
            </a:solidFill>
            <a:prstDash val="solid"/>
            <a:miter lim="800000"/>
            <a:headEnd len="sm" w="sm" type="none"/>
            <a:tailEnd len="sm" w="sm" type="none"/>
          </a:ln>
        </p:spPr>
      </p:cxnSp>
      <p:cxnSp>
        <p:nvCxnSpPr>
          <p:cNvPr id="260" name="Google Shape;260;p40"/>
          <p:cNvCxnSpPr/>
          <p:nvPr/>
        </p:nvCxnSpPr>
        <p:spPr>
          <a:xfrm>
            <a:off x="2555791" y="2363405"/>
            <a:ext cx="0" cy="1207392"/>
          </a:xfrm>
          <a:prstGeom prst="straightConnector1">
            <a:avLst/>
          </a:prstGeom>
          <a:noFill/>
          <a:ln cap="flat" cmpd="sng" w="19050">
            <a:solidFill>
              <a:srgbClr val="BFBFBF"/>
            </a:solidFill>
            <a:prstDash val="solid"/>
            <a:miter lim="800000"/>
            <a:headEnd len="sm" w="sm" type="none"/>
            <a:tailEnd len="sm" w="sm" type="none"/>
          </a:ln>
        </p:spPr>
      </p:cxnSp>
      <p:sp>
        <p:nvSpPr>
          <p:cNvPr id="261" name="Google Shape;261;p40"/>
          <p:cNvSpPr txBox="1"/>
          <p:nvPr/>
        </p:nvSpPr>
        <p:spPr>
          <a:xfrm>
            <a:off x="3465493" y="4558784"/>
            <a:ext cx="2408954"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lt1"/>
                </a:solidFill>
                <a:latin typeface="Montserrat Light"/>
                <a:ea typeface="Montserrat Light"/>
                <a:cs typeface="Montserrat Light"/>
                <a:sym typeface="Montserrat Light"/>
              </a:rPr>
              <a:t>www.example.com</a:t>
            </a:r>
            <a:endParaRPr b="1" sz="800">
              <a:solidFill>
                <a:schemeClr val="lt1"/>
              </a:solidFill>
              <a:latin typeface="Montserrat Light"/>
              <a:ea typeface="Montserrat Light"/>
              <a:cs typeface="Montserrat Light"/>
              <a:sym typeface="Montserrat Light"/>
            </a:endParaRPr>
          </a:p>
        </p:txBody>
      </p:sp>
      <p:sp>
        <p:nvSpPr>
          <p:cNvPr id="262" name="Google Shape;262;p40"/>
          <p:cNvSpPr txBox="1"/>
          <p:nvPr/>
        </p:nvSpPr>
        <p:spPr>
          <a:xfrm>
            <a:off x="2562367" y="684334"/>
            <a:ext cx="4019265" cy="386644"/>
          </a:xfrm>
          <a:prstGeom prst="rect">
            <a:avLst/>
          </a:prstGeom>
          <a:noFill/>
          <a:ln>
            <a:noFill/>
          </a:ln>
        </p:spPr>
        <p:txBody>
          <a:bodyPr anchorCtr="0" anchor="t" bIns="34275" lIns="68575" spcFirstLastPara="1" rIns="68575" wrap="square" tIns="34275">
            <a:noAutofit/>
          </a:bodyPr>
          <a:lstStyle/>
          <a:p>
            <a:pPr indent="0" lvl="0" marL="0" marR="0" rtl="0" algn="ctr">
              <a:lnSpc>
                <a:spcPct val="110000"/>
              </a:lnSpc>
              <a:spcBef>
                <a:spcPts val="0"/>
              </a:spcBef>
              <a:spcAft>
                <a:spcPts val="0"/>
              </a:spcAft>
              <a:buNone/>
            </a:pPr>
            <a:r>
              <a:rPr b="1" lang="en" sz="2300">
                <a:solidFill>
                  <a:schemeClr val="dk1"/>
                </a:solidFill>
                <a:latin typeface="Montserrat"/>
                <a:ea typeface="Montserrat"/>
                <a:cs typeface="Montserrat"/>
                <a:sym typeface="Montserrat"/>
              </a:rPr>
              <a:t>Company Some Text</a:t>
            </a:r>
            <a:endParaRPr b="1" sz="2300">
              <a:solidFill>
                <a:schemeClr val="dk1"/>
              </a:solidFill>
              <a:latin typeface="Montserrat Light"/>
              <a:ea typeface="Montserrat Light"/>
              <a:cs typeface="Montserrat Light"/>
              <a:sym typeface="Montserrat Light"/>
            </a:endParaRPr>
          </a:p>
        </p:txBody>
      </p:sp>
      <p:sp>
        <p:nvSpPr>
          <p:cNvPr id="263" name="Google Shape;263;p40"/>
          <p:cNvSpPr txBox="1"/>
          <p:nvPr/>
        </p:nvSpPr>
        <p:spPr>
          <a:xfrm>
            <a:off x="3012698" y="400050"/>
            <a:ext cx="3118605"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rgbClr val="7F7F7F"/>
                </a:solidFill>
                <a:latin typeface="Montserrat"/>
                <a:ea typeface="Montserrat"/>
                <a:cs typeface="Montserrat"/>
                <a:sym typeface="Montserrat"/>
              </a:rPr>
              <a:t>Clean Presentation</a:t>
            </a:r>
            <a:endParaRPr b="1" sz="1000">
              <a:solidFill>
                <a:srgbClr val="7F7F7F"/>
              </a:solidFill>
              <a:latin typeface="Montserrat Light"/>
              <a:ea typeface="Montserrat Light"/>
              <a:cs typeface="Montserrat Light"/>
              <a:sym typeface="Montserrat Light"/>
            </a:endParaRPr>
          </a:p>
        </p:txBody>
      </p:sp>
      <p:sp>
        <p:nvSpPr>
          <p:cNvPr id="264" name="Google Shape;264;p40"/>
          <p:cNvSpPr/>
          <p:nvPr/>
        </p:nvSpPr>
        <p:spPr>
          <a:xfrm>
            <a:off x="4286250" y="1184260"/>
            <a:ext cx="571500" cy="34289"/>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pic>
        <p:nvPicPr>
          <p:cNvPr id="265" name="Google Shape;265;p40"/>
          <p:cNvPicPr preferRelativeResize="0"/>
          <p:nvPr>
            <p:ph idx="3" type="pic"/>
          </p:nvPr>
        </p:nvPicPr>
        <p:blipFill rotWithShape="1">
          <a:blip r:embed="rId4">
            <a:alphaModFix/>
          </a:blip>
          <a:srcRect b="25165" l="0" r="0" t="25166"/>
          <a:stretch/>
        </p:blipFill>
        <p:spPr>
          <a:xfrm>
            <a:off x="2665826" y="2363405"/>
            <a:ext cx="1796140" cy="120739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Digit - Multi 1 - Bright">
  <a:themeElements>
    <a:clrScheme name="Digit - Multi 1">
      <a:dk1>
        <a:srgbClr val="000000"/>
      </a:dk1>
      <a:lt1>
        <a:srgbClr val="FFFFFF"/>
      </a:lt1>
      <a:dk2>
        <a:srgbClr val="6491C8"/>
      </a:dk2>
      <a:lt2>
        <a:srgbClr val="7D8287"/>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