
<file path=[Content_Types].xml><?xml version="1.0" encoding="utf-8"?>
<Types xmlns="http://schemas.openxmlformats.org/package/2006/content-types">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24"/>
  </p:notesMasterIdLst>
  <p:handoutMasterIdLst>
    <p:handoutMasterId r:id="rId25"/>
  </p:handoutMasterIdLst>
  <p:sldIdLst>
    <p:sldId id="852" r:id="rId2"/>
    <p:sldId id="991" r:id="rId3"/>
    <p:sldId id="1018" r:id="rId4"/>
    <p:sldId id="992" r:id="rId5"/>
    <p:sldId id="1020" r:id="rId6"/>
    <p:sldId id="1021" r:id="rId7"/>
    <p:sldId id="1022" r:id="rId8"/>
    <p:sldId id="1023" r:id="rId9"/>
    <p:sldId id="1024" r:id="rId10"/>
    <p:sldId id="1025" r:id="rId11"/>
    <p:sldId id="1026" r:id="rId12"/>
    <p:sldId id="1027" r:id="rId13"/>
    <p:sldId id="1028" r:id="rId14"/>
    <p:sldId id="1030" r:id="rId15"/>
    <p:sldId id="1031" r:id="rId16"/>
    <p:sldId id="1032" r:id="rId17"/>
    <p:sldId id="1033" r:id="rId18"/>
    <p:sldId id="1006" r:id="rId19"/>
    <p:sldId id="1016" r:id="rId20"/>
    <p:sldId id="1008" r:id="rId21"/>
    <p:sldId id="1013" r:id="rId22"/>
    <p:sldId id="101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src" initials="s" lastIdx="1" clrIdx="0">
    <p:extLst>
      <p:ext uri="{19B8F6BF-5375-455C-9EA6-DF929625EA0E}">
        <p15:presenceInfo xmlns:p15="http://schemas.microsoft.com/office/powerpoint/2012/main" userId=" sr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0101"/>
    <a:srgbClr val="FEFEFE"/>
    <a:srgbClr val="0B1412"/>
    <a:srgbClr val="021113"/>
    <a:srgbClr val="F0F2F5"/>
    <a:srgbClr val="F8F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1" autoAdjust="0"/>
    <p:restoredTop sz="97013"/>
  </p:normalViewPr>
  <p:slideViewPr>
    <p:cSldViewPr snapToGrid="0" snapToObjects="1">
      <p:cViewPr varScale="1">
        <p:scale>
          <a:sx n="72" d="100"/>
          <a:sy n="72" d="100"/>
        </p:scale>
        <p:origin x="600" y="78"/>
      </p:cViewPr>
      <p:guideLst/>
    </p:cSldViewPr>
  </p:slideViewPr>
  <p:notesTextViewPr>
    <p:cViewPr>
      <p:scale>
        <a:sx n="150" d="100"/>
        <a:sy n="150" d="100"/>
      </p:scale>
      <p:origin x="0" y="0"/>
    </p:cViewPr>
  </p:notesTextViewPr>
  <p:sorterViewPr>
    <p:cViewPr>
      <p:scale>
        <a:sx n="66" d="100"/>
        <a:sy n="66" d="100"/>
      </p:scale>
      <p:origin x="0" y="0"/>
    </p:cViewPr>
  </p:sorterViewPr>
  <p:notesViewPr>
    <p:cSldViewPr snapToGrid="0" snapToObjects="1" showGuides="1">
      <p:cViewPr varScale="1">
        <p:scale>
          <a:sx n="57" d="100"/>
          <a:sy n="57" d="100"/>
        </p:scale>
        <p:origin x="275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w="19050">
                <a:noFill/>
              </a:ln>
              <a:effectLst/>
            </c:spPr>
            <c:extLst>
              <c:ext xmlns:c16="http://schemas.microsoft.com/office/drawing/2014/chart" uri="{C3380CC4-5D6E-409C-BE32-E72D297353CC}">
                <c16:uniqueId val="{00000001-4E20-4D5C-A385-86315EB1F6E7}"/>
              </c:ext>
            </c:extLst>
          </c:dPt>
          <c:dPt>
            <c:idx val="1"/>
            <c:bubble3D val="0"/>
            <c:spPr>
              <a:solidFill>
                <a:schemeClr val="bg1">
                  <a:lumMod val="85000"/>
                </a:schemeClr>
              </a:solidFill>
              <a:ln w="19050">
                <a:noFill/>
              </a:ln>
              <a:effectLst/>
            </c:spPr>
            <c:extLst>
              <c:ext xmlns:c16="http://schemas.microsoft.com/office/drawing/2014/chart" uri="{C3380CC4-5D6E-409C-BE32-E72D297353CC}">
                <c16:uniqueId val="{00000003-4E20-4D5C-A385-86315EB1F6E7}"/>
              </c:ext>
            </c:extLst>
          </c:dPt>
          <c:dPt>
            <c:idx val="2"/>
            <c:bubble3D val="0"/>
            <c:spPr>
              <a:solidFill>
                <a:schemeClr val="bg1"/>
              </a:solidFill>
              <a:ln w="19050">
                <a:noFill/>
              </a:ln>
              <a:effectLst/>
            </c:spPr>
            <c:extLst>
              <c:ext xmlns:c16="http://schemas.microsoft.com/office/drawing/2014/chart" uri="{C3380CC4-5D6E-409C-BE32-E72D297353CC}">
                <c16:uniqueId val="{00000005-4E20-4D5C-A385-86315EB1F6E7}"/>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4E20-4D5C-A385-86315EB1F6E7}"/>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E20-4D5C-A385-86315EB1F6E7}"/>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tx1">
                <a:lumMod val="75000"/>
                <a:lumOff val="2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816-4C7A-A041-AAB4E1E8932D}"/>
            </c:ext>
          </c:extLst>
        </c:ser>
        <c:ser>
          <c:idx val="1"/>
          <c:order val="1"/>
          <c:tx>
            <c:strRef>
              <c:f>Sheet1!$C$1</c:f>
              <c:strCache>
                <c:ptCount val="1"/>
                <c:pt idx="0">
                  <c:v>Series 2</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816-4C7A-A041-AAB4E1E8932D}"/>
            </c:ext>
          </c:extLst>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816-4C7A-A041-AAB4E1E8932D}"/>
            </c:ext>
          </c:extLst>
        </c:ser>
        <c:dLbls>
          <c:showLegendKey val="0"/>
          <c:showVal val="0"/>
          <c:showCatName val="0"/>
          <c:showSerName val="0"/>
          <c:showPercent val="0"/>
          <c:showBubbleSize val="0"/>
        </c:dLbls>
        <c:gapWidth val="247"/>
        <c:axId val="643805224"/>
        <c:axId val="643811784"/>
      </c:barChart>
      <c:catAx>
        <c:axId val="64380522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643811784"/>
        <c:crosses val="autoZero"/>
        <c:auto val="1"/>
        <c:lblAlgn val="ctr"/>
        <c:lblOffset val="100"/>
        <c:noMultiLvlLbl val="0"/>
      </c:catAx>
      <c:valAx>
        <c:axId val="643811784"/>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643805224"/>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D64-4399-AF07-CAD977E92337}"/>
            </c:ext>
          </c:extLst>
        </c:ser>
        <c:ser>
          <c:idx val="1"/>
          <c:order val="1"/>
          <c:tx>
            <c:strRef>
              <c:f>Sheet1!$C$1</c:f>
              <c:strCache>
                <c:ptCount val="1"/>
                <c:pt idx="0">
                  <c:v>Series 2</c:v>
                </c:pt>
              </c:strCache>
            </c:strRef>
          </c:tx>
          <c:spPr>
            <a:solidFill>
              <a:schemeClr val="tx1"/>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D64-4399-AF07-CAD977E92337}"/>
            </c:ext>
          </c:extLst>
        </c:ser>
        <c:ser>
          <c:idx val="2"/>
          <c:order val="2"/>
          <c:tx>
            <c:strRef>
              <c:f>Sheet1!$D$1</c:f>
              <c:strCache>
                <c:ptCount val="1"/>
                <c:pt idx="0">
                  <c:v>Series 3</c:v>
                </c:pt>
              </c:strCache>
            </c:strRef>
          </c:tx>
          <c:spPr>
            <a:solidFill>
              <a:schemeClr val="bg2"/>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D64-4399-AF07-CAD977E92337}"/>
            </c:ext>
          </c:extLst>
        </c:ser>
        <c:dLbls>
          <c:showLegendKey val="0"/>
          <c:showVal val="0"/>
          <c:showCatName val="0"/>
          <c:showSerName val="0"/>
          <c:showPercent val="0"/>
          <c:showBubbleSize val="0"/>
        </c:dLbls>
        <c:gapWidth val="267"/>
        <c:overlap val="-43"/>
        <c:axId val="1005883248"/>
        <c:axId val="1005879968"/>
      </c:barChart>
      <c:catAx>
        <c:axId val="1005883248"/>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1005879968"/>
        <c:crosses val="autoZero"/>
        <c:auto val="1"/>
        <c:lblAlgn val="ctr"/>
        <c:lblOffset val="100"/>
        <c:noMultiLvlLbl val="0"/>
      </c:catAx>
      <c:valAx>
        <c:axId val="100587996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1005883248"/>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tx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BD44-4295-83FC-B1A6933BED80}"/>
            </c:ext>
          </c:extLst>
        </c:ser>
        <c:ser>
          <c:idx val="1"/>
          <c:order val="1"/>
          <c:tx>
            <c:strRef>
              <c:f>Sheet1!$C$1</c:f>
              <c:strCache>
                <c:ptCount val="1"/>
                <c:pt idx="0">
                  <c:v>Series 2</c:v>
                </c:pt>
              </c:strCache>
            </c:strRef>
          </c:tx>
          <c:spPr>
            <a:solidFill>
              <a:schemeClr val="bg1">
                <a:lumMod val="85000"/>
              </a:schemeClr>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BD44-4295-83FC-B1A6933BED80}"/>
            </c:ext>
          </c:extLst>
        </c:ser>
        <c:dLbls>
          <c:showLegendKey val="0"/>
          <c:showVal val="0"/>
          <c:showCatName val="0"/>
          <c:showSerName val="0"/>
          <c:showPercent val="0"/>
          <c:showBubbleSize val="0"/>
        </c:dLbls>
        <c:axId val="451124416"/>
        <c:axId val="451127696"/>
      </c:areaChart>
      <c:dateAx>
        <c:axId val="451124416"/>
        <c:scaling>
          <c:orientation val="minMax"/>
        </c:scaling>
        <c:delete val="0"/>
        <c:axPos val="b"/>
        <c:numFmt formatCode="m/d/yyyy"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451127696"/>
        <c:crosses val="autoZero"/>
        <c:auto val="1"/>
        <c:lblOffset val="100"/>
        <c:baseTimeUnit val="days"/>
      </c:dateAx>
      <c:valAx>
        <c:axId val="451127696"/>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45112441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3.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4.xml><?xml version="1.0" encoding="utf-8"?>
<cs:chartStyle xmlns:cs="http://schemas.microsoft.com/office/drawing/2012/chartStyle" xmlns:a="http://schemas.openxmlformats.org/drawingml/2006/main" id="281">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spPr>
      <a:ln w="9525" cap="flat" cmpd="sng" algn="ctr">
        <a:solidFill>
          <a:schemeClr val="tx2">
            <a:lumMod val="40000"/>
            <a:lumOff val="60000"/>
          </a:schemeClr>
        </a:solidFill>
        <a:round/>
      </a:ln>
    </cs:spPr>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D4DFA9-38CF-7D4C-9EB4-7A6A0A01A9C5}" type="datetimeFigureOut">
              <a:rPr lang="en-US" smtClean="0"/>
              <a:t>4/4/2019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08C5D27-E275-914C-B9A8-807C55B0069F}" type="slidenum">
              <a:rPr lang="en-US" smtClean="0"/>
              <a:t>‹#›</a:t>
            </a:fld>
            <a:endParaRPr lang="en-US"/>
          </a:p>
        </p:txBody>
      </p:sp>
    </p:spTree>
    <p:extLst>
      <p:ext uri="{BB962C8B-B14F-4D97-AF65-F5344CB8AC3E}">
        <p14:creationId xmlns:p14="http://schemas.microsoft.com/office/powerpoint/2010/main" val="48029849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09CB90-614C-5144-87C1-67812BEDF5FB}" type="datetimeFigureOut">
              <a:rPr lang="en-US" smtClean="0"/>
              <a:t>4/4/2019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6E7EC0-9BE3-5541-9D76-7DE32A6C9D42}" type="slidenum">
              <a:rPr lang="en-US" smtClean="0"/>
              <a:t>‹#›</a:t>
            </a:fld>
            <a:endParaRPr lang="en-US"/>
          </a:p>
        </p:txBody>
      </p:sp>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ctr">
            <a:normAutofit/>
          </a:bodyPr>
          <a:lstStyle>
            <a:lvl1pPr algn="ctr">
              <a:defRPr sz="3000"/>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nchor="ctr">
            <a:normAutofit/>
          </a:bodyPr>
          <a:lstStyle>
            <a:lvl1pPr marL="0" indent="0" algn="ctr">
              <a:buNone/>
              <a:defRPr sz="9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7ECB15-F748-C140-A5C3-CF0090C943BA}" type="slidenum">
              <a:rPr lang="en-US" smtClean="0"/>
              <a:pPr/>
              <a:t>‹#›</a:t>
            </a:fld>
            <a:endParaRPr lang="en-US"/>
          </a:p>
        </p:txBody>
      </p:sp>
    </p:spTree>
    <p:extLst>
      <p:ext uri="{BB962C8B-B14F-4D97-AF65-F5344CB8AC3E}">
        <p14:creationId xmlns:p14="http://schemas.microsoft.com/office/powerpoint/2010/main" val="866446832"/>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Title P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A740BEA-F58C-4D7F-AEB3-E74517084590}"/>
              </a:ext>
            </a:extLst>
          </p:cNvPr>
          <p:cNvSpPr>
            <a:spLocks noGrp="1"/>
          </p:cNvSpPr>
          <p:nvPr>
            <p:ph type="pic" sz="quarter" idx="14"/>
          </p:nvPr>
        </p:nvSpPr>
        <p:spPr>
          <a:xfrm>
            <a:off x="689478" y="2301043"/>
            <a:ext cx="3835622" cy="2587367"/>
          </a:xfrm>
          <a:custGeom>
            <a:avLst/>
            <a:gdLst>
              <a:gd name="connsiteX0" fmla="*/ 0 w 3835622"/>
              <a:gd name="connsiteY0" fmla="*/ 0 h 2587367"/>
              <a:gd name="connsiteX1" fmla="*/ 3835622 w 3835622"/>
              <a:gd name="connsiteY1" fmla="*/ 0 h 2587367"/>
              <a:gd name="connsiteX2" fmla="*/ 3835622 w 3835622"/>
              <a:gd name="connsiteY2" fmla="*/ 2587367 h 2587367"/>
              <a:gd name="connsiteX3" fmla="*/ 0 w 3835622"/>
              <a:gd name="connsiteY3" fmla="*/ 2587367 h 2587367"/>
            </a:gdLst>
            <a:ahLst/>
            <a:cxnLst>
              <a:cxn ang="0">
                <a:pos x="connsiteX0" y="connsiteY0"/>
              </a:cxn>
              <a:cxn ang="0">
                <a:pos x="connsiteX1" y="connsiteY1"/>
              </a:cxn>
              <a:cxn ang="0">
                <a:pos x="connsiteX2" y="connsiteY2"/>
              </a:cxn>
              <a:cxn ang="0">
                <a:pos x="connsiteX3" y="connsiteY3"/>
              </a:cxn>
            </a:cxnLst>
            <a:rect l="l" t="t" r="r" b="b"/>
            <a:pathLst>
              <a:path w="3835622" h="2587367">
                <a:moveTo>
                  <a:pt x="0" y="0"/>
                </a:moveTo>
                <a:lnTo>
                  <a:pt x="3835622" y="0"/>
                </a:lnTo>
                <a:lnTo>
                  <a:pt x="3835622" y="2587367"/>
                </a:lnTo>
                <a:lnTo>
                  <a:pt x="0" y="2587367"/>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82A56E14-72B7-4D2D-A7E3-0D04CA15DEA7}"/>
              </a:ext>
            </a:extLst>
          </p:cNvPr>
          <p:cNvSpPr>
            <a:spLocks noGrp="1"/>
          </p:cNvSpPr>
          <p:nvPr>
            <p:ph type="pic" sz="quarter" idx="15"/>
          </p:nvPr>
        </p:nvSpPr>
        <p:spPr>
          <a:xfrm>
            <a:off x="4612932" y="3120574"/>
            <a:ext cx="2859314" cy="3737427"/>
          </a:xfrm>
          <a:custGeom>
            <a:avLst/>
            <a:gdLst>
              <a:gd name="connsiteX0" fmla="*/ 0 w 2859314"/>
              <a:gd name="connsiteY0" fmla="*/ 0 h 3737427"/>
              <a:gd name="connsiteX1" fmla="*/ 2859314 w 2859314"/>
              <a:gd name="connsiteY1" fmla="*/ 0 h 3737427"/>
              <a:gd name="connsiteX2" fmla="*/ 2859314 w 2859314"/>
              <a:gd name="connsiteY2" fmla="*/ 3737427 h 3737427"/>
              <a:gd name="connsiteX3" fmla="*/ 0 w 2859314"/>
              <a:gd name="connsiteY3" fmla="*/ 3737427 h 3737427"/>
            </a:gdLst>
            <a:ahLst/>
            <a:cxnLst>
              <a:cxn ang="0">
                <a:pos x="connsiteX0" y="connsiteY0"/>
              </a:cxn>
              <a:cxn ang="0">
                <a:pos x="connsiteX1" y="connsiteY1"/>
              </a:cxn>
              <a:cxn ang="0">
                <a:pos x="connsiteX2" y="connsiteY2"/>
              </a:cxn>
              <a:cxn ang="0">
                <a:pos x="connsiteX3" y="connsiteY3"/>
              </a:cxn>
            </a:cxnLst>
            <a:rect l="l" t="t" r="r" b="b"/>
            <a:pathLst>
              <a:path w="2859314" h="3737427">
                <a:moveTo>
                  <a:pt x="0" y="0"/>
                </a:moveTo>
                <a:lnTo>
                  <a:pt x="2859314" y="0"/>
                </a:lnTo>
                <a:lnTo>
                  <a:pt x="2859314" y="3737427"/>
                </a:lnTo>
                <a:lnTo>
                  <a:pt x="0" y="373742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63318817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02FF9E-C231-49F4-B7D1-0260AC950204}"/>
              </a:ext>
            </a:extLst>
          </p:cNvPr>
          <p:cNvSpPr>
            <a:spLocks noGrp="1"/>
          </p:cNvSpPr>
          <p:nvPr>
            <p:ph type="pic" sz="quarter" idx="14"/>
          </p:nvPr>
        </p:nvSpPr>
        <p:spPr>
          <a:xfrm>
            <a:off x="450374" y="450374"/>
            <a:ext cx="7024052" cy="3596153"/>
          </a:xfrm>
          <a:custGeom>
            <a:avLst/>
            <a:gdLst>
              <a:gd name="connsiteX0" fmla="*/ 0 w 7024052"/>
              <a:gd name="connsiteY0" fmla="*/ 0 h 3596153"/>
              <a:gd name="connsiteX1" fmla="*/ 7024052 w 7024052"/>
              <a:gd name="connsiteY1" fmla="*/ 0 h 3596153"/>
              <a:gd name="connsiteX2" fmla="*/ 7024052 w 7024052"/>
              <a:gd name="connsiteY2" fmla="*/ 3596153 h 3596153"/>
              <a:gd name="connsiteX3" fmla="*/ 0 w 7024052"/>
              <a:gd name="connsiteY3" fmla="*/ 3596153 h 3596153"/>
            </a:gdLst>
            <a:ahLst/>
            <a:cxnLst>
              <a:cxn ang="0">
                <a:pos x="connsiteX0" y="connsiteY0"/>
              </a:cxn>
              <a:cxn ang="0">
                <a:pos x="connsiteX1" y="connsiteY1"/>
              </a:cxn>
              <a:cxn ang="0">
                <a:pos x="connsiteX2" y="connsiteY2"/>
              </a:cxn>
              <a:cxn ang="0">
                <a:pos x="connsiteX3" y="connsiteY3"/>
              </a:cxn>
            </a:cxnLst>
            <a:rect l="l" t="t" r="r" b="b"/>
            <a:pathLst>
              <a:path w="7024052" h="3596153">
                <a:moveTo>
                  <a:pt x="0" y="0"/>
                </a:moveTo>
                <a:lnTo>
                  <a:pt x="7024052" y="0"/>
                </a:lnTo>
                <a:lnTo>
                  <a:pt x="7024052" y="3596153"/>
                </a:lnTo>
                <a:lnTo>
                  <a:pt x="0" y="359615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9390828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Title Pag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AB3DF625-993C-468D-80A7-C0056C5EDD52}"/>
              </a:ext>
            </a:extLst>
          </p:cNvPr>
          <p:cNvSpPr>
            <a:spLocks noGrp="1"/>
          </p:cNvSpPr>
          <p:nvPr>
            <p:ph type="pic" sz="quarter" idx="16"/>
          </p:nvPr>
        </p:nvSpPr>
        <p:spPr>
          <a:xfrm>
            <a:off x="9152263" y="1853146"/>
            <a:ext cx="2419128" cy="2419128"/>
          </a:xfrm>
          <a:custGeom>
            <a:avLst/>
            <a:gdLst>
              <a:gd name="connsiteX0" fmla="*/ 1209564 w 2419128"/>
              <a:gd name="connsiteY0" fmla="*/ 0 h 2419128"/>
              <a:gd name="connsiteX1" fmla="*/ 2419128 w 2419128"/>
              <a:gd name="connsiteY1" fmla="*/ 1209564 h 2419128"/>
              <a:gd name="connsiteX2" fmla="*/ 1209564 w 2419128"/>
              <a:gd name="connsiteY2" fmla="*/ 2419128 h 2419128"/>
              <a:gd name="connsiteX3" fmla="*/ 0 w 2419128"/>
              <a:gd name="connsiteY3" fmla="*/ 1209564 h 2419128"/>
              <a:gd name="connsiteX4" fmla="*/ 1209564 w 2419128"/>
              <a:gd name="connsiteY4" fmla="*/ 0 h 2419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9128" h="2419128">
                <a:moveTo>
                  <a:pt x="1209564" y="0"/>
                </a:moveTo>
                <a:cubicBezTo>
                  <a:pt x="1877588" y="0"/>
                  <a:pt x="2419128" y="541540"/>
                  <a:pt x="2419128" y="1209564"/>
                </a:cubicBezTo>
                <a:cubicBezTo>
                  <a:pt x="2419128" y="1877588"/>
                  <a:pt x="1877588" y="2419128"/>
                  <a:pt x="1209564" y="2419128"/>
                </a:cubicBezTo>
                <a:cubicBezTo>
                  <a:pt x="541540" y="2419128"/>
                  <a:pt x="0" y="1877588"/>
                  <a:pt x="0" y="1209564"/>
                </a:cubicBezTo>
                <a:cubicBezTo>
                  <a:pt x="0" y="541540"/>
                  <a:pt x="541540" y="0"/>
                  <a:pt x="1209564" y="0"/>
                </a:cubicBezTo>
                <a:close/>
              </a:path>
            </a:pathLst>
          </a:custGeom>
        </p:spPr>
        <p:txBody>
          <a:bodyPr wrap="square" anchor="ctr">
            <a:noAutofit/>
          </a:bodyPr>
          <a:lstStyle>
            <a:lvl1pPr marL="0" indent="0" algn="ctr">
              <a:buNone/>
              <a:defRPr sz="1200"/>
            </a:lvl1pPr>
          </a:lstStyle>
          <a:p>
            <a:endParaRPr lang="en-US" dirty="0"/>
          </a:p>
        </p:txBody>
      </p:sp>
      <p:sp>
        <p:nvSpPr>
          <p:cNvPr id="12" name="Picture Placeholder 11">
            <a:extLst>
              <a:ext uri="{FF2B5EF4-FFF2-40B4-BE49-F238E27FC236}">
                <a16:creationId xmlns:a16="http://schemas.microsoft.com/office/drawing/2014/main" id="{0BC002C7-E6DD-45F5-A984-C28C724C63E6}"/>
              </a:ext>
            </a:extLst>
          </p:cNvPr>
          <p:cNvSpPr>
            <a:spLocks noGrp="1"/>
          </p:cNvSpPr>
          <p:nvPr>
            <p:ph type="pic" sz="quarter" idx="15"/>
          </p:nvPr>
        </p:nvSpPr>
        <p:spPr>
          <a:xfrm>
            <a:off x="5224739" y="1853146"/>
            <a:ext cx="2419128" cy="2419128"/>
          </a:xfrm>
          <a:custGeom>
            <a:avLst/>
            <a:gdLst>
              <a:gd name="connsiteX0" fmla="*/ 1209564 w 2419128"/>
              <a:gd name="connsiteY0" fmla="*/ 0 h 2419128"/>
              <a:gd name="connsiteX1" fmla="*/ 2419128 w 2419128"/>
              <a:gd name="connsiteY1" fmla="*/ 1209564 h 2419128"/>
              <a:gd name="connsiteX2" fmla="*/ 1209564 w 2419128"/>
              <a:gd name="connsiteY2" fmla="*/ 2419128 h 2419128"/>
              <a:gd name="connsiteX3" fmla="*/ 0 w 2419128"/>
              <a:gd name="connsiteY3" fmla="*/ 1209564 h 2419128"/>
              <a:gd name="connsiteX4" fmla="*/ 1209564 w 2419128"/>
              <a:gd name="connsiteY4" fmla="*/ 0 h 2419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9128" h="2419128">
                <a:moveTo>
                  <a:pt x="1209564" y="0"/>
                </a:moveTo>
                <a:cubicBezTo>
                  <a:pt x="1877588" y="0"/>
                  <a:pt x="2419128" y="541540"/>
                  <a:pt x="2419128" y="1209564"/>
                </a:cubicBezTo>
                <a:cubicBezTo>
                  <a:pt x="2419128" y="1877588"/>
                  <a:pt x="1877588" y="2419128"/>
                  <a:pt x="1209564" y="2419128"/>
                </a:cubicBezTo>
                <a:cubicBezTo>
                  <a:pt x="541540" y="2419128"/>
                  <a:pt x="0" y="1877588"/>
                  <a:pt x="0" y="1209564"/>
                </a:cubicBezTo>
                <a:cubicBezTo>
                  <a:pt x="0" y="541540"/>
                  <a:pt x="541540" y="0"/>
                  <a:pt x="1209564" y="0"/>
                </a:cubicBezTo>
                <a:close/>
              </a:path>
            </a:pathLst>
          </a:custGeom>
        </p:spPr>
        <p:txBody>
          <a:bodyPr wrap="square" anchor="ctr">
            <a:noAutofit/>
          </a:bodyPr>
          <a:lstStyle>
            <a:lvl1pPr marL="0" indent="0" algn="ctr">
              <a:buNone/>
              <a:defRPr sz="1200"/>
            </a:lvl1pPr>
          </a:lstStyle>
          <a:p>
            <a:endParaRPr lang="en-US" dirty="0"/>
          </a:p>
        </p:txBody>
      </p:sp>
      <p:sp>
        <p:nvSpPr>
          <p:cNvPr id="10" name="Picture Placeholder 9">
            <a:extLst>
              <a:ext uri="{FF2B5EF4-FFF2-40B4-BE49-F238E27FC236}">
                <a16:creationId xmlns:a16="http://schemas.microsoft.com/office/drawing/2014/main" id="{BEA1D1A0-1930-4F1B-A70C-157DBF414CD5}"/>
              </a:ext>
            </a:extLst>
          </p:cNvPr>
          <p:cNvSpPr>
            <a:spLocks noGrp="1"/>
          </p:cNvSpPr>
          <p:nvPr>
            <p:ph type="pic" sz="quarter" idx="14"/>
          </p:nvPr>
        </p:nvSpPr>
        <p:spPr>
          <a:xfrm>
            <a:off x="1297215" y="1853146"/>
            <a:ext cx="2419128" cy="2419128"/>
          </a:xfrm>
          <a:custGeom>
            <a:avLst/>
            <a:gdLst>
              <a:gd name="connsiteX0" fmla="*/ 1209564 w 2419128"/>
              <a:gd name="connsiteY0" fmla="*/ 0 h 2419128"/>
              <a:gd name="connsiteX1" fmla="*/ 2419128 w 2419128"/>
              <a:gd name="connsiteY1" fmla="*/ 1209564 h 2419128"/>
              <a:gd name="connsiteX2" fmla="*/ 1209564 w 2419128"/>
              <a:gd name="connsiteY2" fmla="*/ 2419128 h 2419128"/>
              <a:gd name="connsiteX3" fmla="*/ 0 w 2419128"/>
              <a:gd name="connsiteY3" fmla="*/ 1209564 h 2419128"/>
              <a:gd name="connsiteX4" fmla="*/ 1209564 w 2419128"/>
              <a:gd name="connsiteY4" fmla="*/ 0 h 24191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9128" h="2419128">
                <a:moveTo>
                  <a:pt x="1209564" y="0"/>
                </a:moveTo>
                <a:cubicBezTo>
                  <a:pt x="1877588" y="0"/>
                  <a:pt x="2419128" y="541540"/>
                  <a:pt x="2419128" y="1209564"/>
                </a:cubicBezTo>
                <a:cubicBezTo>
                  <a:pt x="2419128" y="1877588"/>
                  <a:pt x="1877588" y="2419128"/>
                  <a:pt x="1209564" y="2419128"/>
                </a:cubicBezTo>
                <a:cubicBezTo>
                  <a:pt x="541540" y="2419128"/>
                  <a:pt x="0" y="1877588"/>
                  <a:pt x="0" y="1209564"/>
                </a:cubicBezTo>
                <a:cubicBezTo>
                  <a:pt x="0" y="541540"/>
                  <a:pt x="541540" y="0"/>
                  <a:pt x="1209564" y="0"/>
                </a:cubicBez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72892124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Title P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8B354D4-520D-4108-9FB6-8298EE1B4135}"/>
              </a:ext>
            </a:extLst>
          </p:cNvPr>
          <p:cNvSpPr>
            <a:spLocks noGrp="1"/>
          </p:cNvSpPr>
          <p:nvPr>
            <p:ph type="pic" sz="quarter" idx="15"/>
          </p:nvPr>
        </p:nvSpPr>
        <p:spPr>
          <a:xfrm>
            <a:off x="7934323" y="1204686"/>
            <a:ext cx="3295649" cy="4992914"/>
          </a:xfrm>
          <a:custGeom>
            <a:avLst/>
            <a:gdLst>
              <a:gd name="connsiteX0" fmla="*/ 0 w 3295649"/>
              <a:gd name="connsiteY0" fmla="*/ 0 h 4992914"/>
              <a:gd name="connsiteX1" fmla="*/ 3295649 w 3295649"/>
              <a:gd name="connsiteY1" fmla="*/ 0 h 4992914"/>
              <a:gd name="connsiteX2" fmla="*/ 3295649 w 3295649"/>
              <a:gd name="connsiteY2" fmla="*/ 4992914 h 4992914"/>
              <a:gd name="connsiteX3" fmla="*/ 0 w 3295649"/>
              <a:gd name="connsiteY3" fmla="*/ 4992914 h 4992914"/>
            </a:gdLst>
            <a:ahLst/>
            <a:cxnLst>
              <a:cxn ang="0">
                <a:pos x="connsiteX0" y="connsiteY0"/>
              </a:cxn>
              <a:cxn ang="0">
                <a:pos x="connsiteX1" y="connsiteY1"/>
              </a:cxn>
              <a:cxn ang="0">
                <a:pos x="connsiteX2" y="connsiteY2"/>
              </a:cxn>
              <a:cxn ang="0">
                <a:pos x="connsiteX3" y="connsiteY3"/>
              </a:cxn>
            </a:cxnLst>
            <a:rect l="l" t="t" r="r" b="b"/>
            <a:pathLst>
              <a:path w="3295649" h="4992914">
                <a:moveTo>
                  <a:pt x="0" y="0"/>
                </a:moveTo>
                <a:lnTo>
                  <a:pt x="3295649" y="0"/>
                </a:lnTo>
                <a:lnTo>
                  <a:pt x="3295649" y="4992914"/>
                </a:lnTo>
                <a:lnTo>
                  <a:pt x="0" y="4992914"/>
                </a:lnTo>
                <a:close/>
              </a:path>
            </a:pathLst>
          </a:custGeom>
        </p:spPr>
        <p:txBody>
          <a:bodyPr wrap="square" anchor="ctr">
            <a:noAutofit/>
          </a:bodyPr>
          <a:lstStyle>
            <a:lvl1pPr marL="0" indent="0" algn="ctr">
              <a:buNone/>
              <a:defRPr sz="1200"/>
            </a:lvl1pPr>
          </a:lstStyle>
          <a:p>
            <a:endParaRPr lang="en-US" dirty="0"/>
          </a:p>
        </p:txBody>
      </p:sp>
      <p:sp>
        <p:nvSpPr>
          <p:cNvPr id="9" name="Freeform: Shape 8">
            <a:extLst>
              <a:ext uri="{FF2B5EF4-FFF2-40B4-BE49-F238E27FC236}">
                <a16:creationId xmlns:a16="http://schemas.microsoft.com/office/drawing/2014/main" id="{61F54747-D9F3-4ED3-845E-FF5632C4FF70}"/>
              </a:ext>
            </a:extLst>
          </p:cNvPr>
          <p:cNvSpPr>
            <a:spLocks noGrp="1"/>
          </p:cNvSpPr>
          <p:nvPr>
            <p:ph type="pic" sz="quarter" idx="14"/>
          </p:nvPr>
        </p:nvSpPr>
        <p:spPr>
          <a:xfrm>
            <a:off x="4508952" y="1204687"/>
            <a:ext cx="3295649" cy="1930271"/>
          </a:xfrm>
          <a:custGeom>
            <a:avLst/>
            <a:gdLst>
              <a:gd name="connsiteX0" fmla="*/ 0 w 3295649"/>
              <a:gd name="connsiteY0" fmla="*/ 0 h 1930271"/>
              <a:gd name="connsiteX1" fmla="*/ 3295649 w 3295649"/>
              <a:gd name="connsiteY1" fmla="*/ 0 h 1930271"/>
              <a:gd name="connsiteX2" fmla="*/ 3295649 w 3295649"/>
              <a:gd name="connsiteY2" fmla="*/ 1930271 h 1930271"/>
              <a:gd name="connsiteX3" fmla="*/ 0 w 3295649"/>
              <a:gd name="connsiteY3" fmla="*/ 1930271 h 1930271"/>
            </a:gdLst>
            <a:ahLst/>
            <a:cxnLst>
              <a:cxn ang="0">
                <a:pos x="connsiteX0" y="connsiteY0"/>
              </a:cxn>
              <a:cxn ang="0">
                <a:pos x="connsiteX1" y="connsiteY1"/>
              </a:cxn>
              <a:cxn ang="0">
                <a:pos x="connsiteX2" y="connsiteY2"/>
              </a:cxn>
              <a:cxn ang="0">
                <a:pos x="connsiteX3" y="connsiteY3"/>
              </a:cxn>
            </a:cxnLst>
            <a:rect l="l" t="t" r="r" b="b"/>
            <a:pathLst>
              <a:path w="3295649" h="1930271">
                <a:moveTo>
                  <a:pt x="0" y="0"/>
                </a:moveTo>
                <a:lnTo>
                  <a:pt x="3295649" y="0"/>
                </a:lnTo>
                <a:lnTo>
                  <a:pt x="3295649" y="1930271"/>
                </a:lnTo>
                <a:lnTo>
                  <a:pt x="0" y="1930271"/>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23697357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P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6C36DAE-F7C1-42EF-8457-53501F435CA3}"/>
              </a:ext>
            </a:extLst>
          </p:cNvPr>
          <p:cNvSpPr>
            <a:spLocks noGrp="1"/>
          </p:cNvSpPr>
          <p:nvPr>
            <p:ph type="pic" sz="quarter" idx="14"/>
          </p:nvPr>
        </p:nvSpPr>
        <p:spPr>
          <a:xfrm>
            <a:off x="6498839" y="1245566"/>
            <a:ext cx="4730781" cy="2583067"/>
          </a:xfrm>
          <a:custGeom>
            <a:avLst/>
            <a:gdLst>
              <a:gd name="connsiteX0" fmla="*/ 0 w 4730781"/>
              <a:gd name="connsiteY0" fmla="*/ 0 h 2583067"/>
              <a:gd name="connsiteX1" fmla="*/ 4730781 w 4730781"/>
              <a:gd name="connsiteY1" fmla="*/ 0 h 2583067"/>
              <a:gd name="connsiteX2" fmla="*/ 4730781 w 4730781"/>
              <a:gd name="connsiteY2" fmla="*/ 2583067 h 2583067"/>
              <a:gd name="connsiteX3" fmla="*/ 0 w 4730781"/>
              <a:gd name="connsiteY3" fmla="*/ 2583067 h 2583067"/>
            </a:gdLst>
            <a:ahLst/>
            <a:cxnLst>
              <a:cxn ang="0">
                <a:pos x="connsiteX0" y="connsiteY0"/>
              </a:cxn>
              <a:cxn ang="0">
                <a:pos x="connsiteX1" y="connsiteY1"/>
              </a:cxn>
              <a:cxn ang="0">
                <a:pos x="connsiteX2" y="connsiteY2"/>
              </a:cxn>
              <a:cxn ang="0">
                <a:pos x="connsiteX3" y="connsiteY3"/>
              </a:cxn>
            </a:cxnLst>
            <a:rect l="l" t="t" r="r" b="b"/>
            <a:pathLst>
              <a:path w="4730781" h="2583067">
                <a:moveTo>
                  <a:pt x="0" y="0"/>
                </a:moveTo>
                <a:lnTo>
                  <a:pt x="4730781" y="0"/>
                </a:lnTo>
                <a:lnTo>
                  <a:pt x="4730781" y="2583067"/>
                </a:lnTo>
                <a:lnTo>
                  <a:pt x="0" y="258306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4945044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Title Page">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45584CFA-C222-4A79-88FC-312FFD0EF864}"/>
              </a:ext>
            </a:extLst>
          </p:cNvPr>
          <p:cNvSpPr>
            <a:spLocks noGrp="1"/>
          </p:cNvSpPr>
          <p:nvPr>
            <p:ph type="pic" sz="quarter" idx="16"/>
          </p:nvPr>
        </p:nvSpPr>
        <p:spPr>
          <a:xfrm>
            <a:off x="5372098" y="3859163"/>
            <a:ext cx="5924550" cy="2198144"/>
          </a:xfrm>
          <a:custGeom>
            <a:avLst/>
            <a:gdLst>
              <a:gd name="connsiteX0" fmla="*/ 0 w 5924550"/>
              <a:gd name="connsiteY0" fmla="*/ 0 h 2198144"/>
              <a:gd name="connsiteX1" fmla="*/ 5924550 w 5924550"/>
              <a:gd name="connsiteY1" fmla="*/ 0 h 2198144"/>
              <a:gd name="connsiteX2" fmla="*/ 5924550 w 5924550"/>
              <a:gd name="connsiteY2" fmla="*/ 2198144 h 2198144"/>
              <a:gd name="connsiteX3" fmla="*/ 0 w 5924550"/>
              <a:gd name="connsiteY3" fmla="*/ 2198144 h 2198144"/>
            </a:gdLst>
            <a:ahLst/>
            <a:cxnLst>
              <a:cxn ang="0">
                <a:pos x="connsiteX0" y="connsiteY0"/>
              </a:cxn>
              <a:cxn ang="0">
                <a:pos x="connsiteX1" y="connsiteY1"/>
              </a:cxn>
              <a:cxn ang="0">
                <a:pos x="connsiteX2" y="connsiteY2"/>
              </a:cxn>
              <a:cxn ang="0">
                <a:pos x="connsiteX3" y="connsiteY3"/>
              </a:cxn>
            </a:cxnLst>
            <a:rect l="l" t="t" r="r" b="b"/>
            <a:pathLst>
              <a:path w="5924550" h="2198144">
                <a:moveTo>
                  <a:pt x="0" y="0"/>
                </a:moveTo>
                <a:lnTo>
                  <a:pt x="5924550" y="0"/>
                </a:lnTo>
                <a:lnTo>
                  <a:pt x="5924550" y="2198144"/>
                </a:lnTo>
                <a:lnTo>
                  <a:pt x="0" y="2198144"/>
                </a:lnTo>
                <a:close/>
              </a:path>
            </a:pathLst>
          </a:custGeom>
        </p:spPr>
        <p:txBody>
          <a:bodyPr wrap="square" anchor="ctr">
            <a:noAutofit/>
          </a:bodyPr>
          <a:lstStyle>
            <a:lvl1pPr marL="0" indent="0" algn="ctr">
              <a:buNone/>
              <a:defRPr sz="1200"/>
            </a:lvl1pPr>
          </a:lstStyle>
          <a:p>
            <a:endParaRPr lang="en-US" dirty="0"/>
          </a:p>
        </p:txBody>
      </p:sp>
      <p:sp>
        <p:nvSpPr>
          <p:cNvPr id="12" name="Freeform: Shape 11">
            <a:extLst>
              <a:ext uri="{FF2B5EF4-FFF2-40B4-BE49-F238E27FC236}">
                <a16:creationId xmlns:a16="http://schemas.microsoft.com/office/drawing/2014/main" id="{5DBB46DD-A724-45BF-B85F-941DF9247A8C}"/>
              </a:ext>
            </a:extLst>
          </p:cNvPr>
          <p:cNvSpPr>
            <a:spLocks noGrp="1"/>
          </p:cNvSpPr>
          <p:nvPr>
            <p:ph type="pic" sz="quarter" idx="15"/>
          </p:nvPr>
        </p:nvSpPr>
        <p:spPr>
          <a:xfrm>
            <a:off x="5372099" y="780819"/>
            <a:ext cx="2914650" cy="3017475"/>
          </a:xfrm>
          <a:custGeom>
            <a:avLst/>
            <a:gdLst>
              <a:gd name="connsiteX0" fmla="*/ 0 w 2914650"/>
              <a:gd name="connsiteY0" fmla="*/ 0 h 3017475"/>
              <a:gd name="connsiteX1" fmla="*/ 2914650 w 2914650"/>
              <a:gd name="connsiteY1" fmla="*/ 0 h 3017475"/>
              <a:gd name="connsiteX2" fmla="*/ 2914650 w 2914650"/>
              <a:gd name="connsiteY2" fmla="*/ 3017475 h 3017475"/>
              <a:gd name="connsiteX3" fmla="*/ 0 w 2914650"/>
              <a:gd name="connsiteY3" fmla="*/ 3017475 h 3017475"/>
            </a:gdLst>
            <a:ahLst/>
            <a:cxnLst>
              <a:cxn ang="0">
                <a:pos x="connsiteX0" y="connsiteY0"/>
              </a:cxn>
              <a:cxn ang="0">
                <a:pos x="connsiteX1" y="connsiteY1"/>
              </a:cxn>
              <a:cxn ang="0">
                <a:pos x="connsiteX2" y="connsiteY2"/>
              </a:cxn>
              <a:cxn ang="0">
                <a:pos x="connsiteX3" y="connsiteY3"/>
              </a:cxn>
            </a:cxnLst>
            <a:rect l="l" t="t" r="r" b="b"/>
            <a:pathLst>
              <a:path w="2914650" h="3017475">
                <a:moveTo>
                  <a:pt x="0" y="0"/>
                </a:moveTo>
                <a:lnTo>
                  <a:pt x="2914650" y="0"/>
                </a:lnTo>
                <a:lnTo>
                  <a:pt x="2914650" y="3017475"/>
                </a:lnTo>
                <a:lnTo>
                  <a:pt x="0" y="3017475"/>
                </a:lnTo>
                <a:close/>
              </a:path>
            </a:pathLst>
          </a:custGeom>
        </p:spPr>
        <p:txBody>
          <a:bodyPr wrap="square" anchor="ctr">
            <a:noAutofit/>
          </a:bodyPr>
          <a:lstStyle>
            <a:lvl1pPr marL="0" indent="0" algn="ctr">
              <a:buNone/>
              <a:defRPr sz="1200"/>
            </a:lvl1pPr>
          </a:lstStyle>
          <a:p>
            <a:endParaRPr lang="en-US" dirty="0"/>
          </a:p>
        </p:txBody>
      </p:sp>
      <p:sp>
        <p:nvSpPr>
          <p:cNvPr id="13" name="Freeform: Shape 12">
            <a:extLst>
              <a:ext uri="{FF2B5EF4-FFF2-40B4-BE49-F238E27FC236}">
                <a16:creationId xmlns:a16="http://schemas.microsoft.com/office/drawing/2014/main" id="{E159C8EB-9B31-4256-99B4-FBA1325DBBB3}"/>
              </a:ext>
            </a:extLst>
          </p:cNvPr>
          <p:cNvSpPr>
            <a:spLocks noGrp="1"/>
          </p:cNvSpPr>
          <p:nvPr>
            <p:ph type="pic" sz="quarter" idx="14"/>
          </p:nvPr>
        </p:nvSpPr>
        <p:spPr>
          <a:xfrm>
            <a:off x="8381998" y="780819"/>
            <a:ext cx="2914650" cy="3017475"/>
          </a:xfrm>
          <a:custGeom>
            <a:avLst/>
            <a:gdLst>
              <a:gd name="connsiteX0" fmla="*/ 0 w 2914650"/>
              <a:gd name="connsiteY0" fmla="*/ 0 h 3017475"/>
              <a:gd name="connsiteX1" fmla="*/ 2914650 w 2914650"/>
              <a:gd name="connsiteY1" fmla="*/ 0 h 3017475"/>
              <a:gd name="connsiteX2" fmla="*/ 2914650 w 2914650"/>
              <a:gd name="connsiteY2" fmla="*/ 3017475 h 3017475"/>
              <a:gd name="connsiteX3" fmla="*/ 0 w 2914650"/>
              <a:gd name="connsiteY3" fmla="*/ 3017475 h 3017475"/>
            </a:gdLst>
            <a:ahLst/>
            <a:cxnLst>
              <a:cxn ang="0">
                <a:pos x="connsiteX0" y="connsiteY0"/>
              </a:cxn>
              <a:cxn ang="0">
                <a:pos x="connsiteX1" y="connsiteY1"/>
              </a:cxn>
              <a:cxn ang="0">
                <a:pos x="connsiteX2" y="connsiteY2"/>
              </a:cxn>
              <a:cxn ang="0">
                <a:pos x="connsiteX3" y="connsiteY3"/>
              </a:cxn>
            </a:cxnLst>
            <a:rect l="l" t="t" r="r" b="b"/>
            <a:pathLst>
              <a:path w="2914650" h="3017475">
                <a:moveTo>
                  <a:pt x="0" y="0"/>
                </a:moveTo>
                <a:lnTo>
                  <a:pt x="2914650" y="0"/>
                </a:lnTo>
                <a:lnTo>
                  <a:pt x="2914650" y="3017475"/>
                </a:lnTo>
                <a:lnTo>
                  <a:pt x="0" y="3017475"/>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72815076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95CB64A-CA1A-4748-A033-4273AD521F80}"/>
              </a:ext>
            </a:extLst>
          </p:cNvPr>
          <p:cNvSpPr>
            <a:spLocks noGrp="1"/>
          </p:cNvSpPr>
          <p:nvPr>
            <p:ph type="pic" sz="quarter" idx="14"/>
          </p:nvPr>
        </p:nvSpPr>
        <p:spPr>
          <a:xfrm>
            <a:off x="0" y="1"/>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7784999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Title P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4885C549-1450-48AD-98BB-81786AF1177C}"/>
              </a:ext>
            </a:extLst>
          </p:cNvPr>
          <p:cNvSpPr>
            <a:spLocks noGrp="1"/>
          </p:cNvSpPr>
          <p:nvPr>
            <p:ph type="pic" sz="quarter" idx="14"/>
          </p:nvPr>
        </p:nvSpPr>
        <p:spPr>
          <a:xfrm>
            <a:off x="1285424" y="2461139"/>
            <a:ext cx="9621157" cy="2336794"/>
          </a:xfrm>
          <a:custGeom>
            <a:avLst/>
            <a:gdLst>
              <a:gd name="connsiteX0" fmla="*/ 0 w 9621157"/>
              <a:gd name="connsiteY0" fmla="*/ 0 h 2336794"/>
              <a:gd name="connsiteX1" fmla="*/ 9621157 w 9621157"/>
              <a:gd name="connsiteY1" fmla="*/ 0 h 2336794"/>
              <a:gd name="connsiteX2" fmla="*/ 9621157 w 9621157"/>
              <a:gd name="connsiteY2" fmla="*/ 2336794 h 2336794"/>
              <a:gd name="connsiteX3" fmla="*/ 0 w 9621157"/>
              <a:gd name="connsiteY3" fmla="*/ 2336794 h 2336794"/>
            </a:gdLst>
            <a:ahLst/>
            <a:cxnLst>
              <a:cxn ang="0">
                <a:pos x="connsiteX0" y="connsiteY0"/>
              </a:cxn>
              <a:cxn ang="0">
                <a:pos x="connsiteX1" y="connsiteY1"/>
              </a:cxn>
              <a:cxn ang="0">
                <a:pos x="connsiteX2" y="connsiteY2"/>
              </a:cxn>
              <a:cxn ang="0">
                <a:pos x="connsiteX3" y="connsiteY3"/>
              </a:cxn>
            </a:cxnLst>
            <a:rect l="l" t="t" r="r" b="b"/>
            <a:pathLst>
              <a:path w="9621157" h="2336794">
                <a:moveTo>
                  <a:pt x="0" y="0"/>
                </a:moveTo>
                <a:lnTo>
                  <a:pt x="9621157" y="0"/>
                </a:lnTo>
                <a:lnTo>
                  <a:pt x="9621157" y="2336794"/>
                </a:lnTo>
                <a:lnTo>
                  <a:pt x="0" y="233679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5481916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59F7778-5879-45CB-9372-7E180CE1D752}"/>
              </a:ext>
            </a:extLst>
          </p:cNvPr>
          <p:cNvSpPr>
            <a:spLocks noGrp="1"/>
          </p:cNvSpPr>
          <p:nvPr>
            <p:ph type="pic" sz="quarter" idx="14"/>
          </p:nvPr>
        </p:nvSpPr>
        <p:spPr>
          <a:xfrm>
            <a:off x="1204686" y="3071633"/>
            <a:ext cx="4024539" cy="2046515"/>
          </a:xfrm>
          <a:custGeom>
            <a:avLst/>
            <a:gdLst>
              <a:gd name="connsiteX0" fmla="*/ 0 w 4024539"/>
              <a:gd name="connsiteY0" fmla="*/ 0 h 2046515"/>
              <a:gd name="connsiteX1" fmla="*/ 4024539 w 4024539"/>
              <a:gd name="connsiteY1" fmla="*/ 0 h 2046515"/>
              <a:gd name="connsiteX2" fmla="*/ 4024539 w 4024539"/>
              <a:gd name="connsiteY2" fmla="*/ 2046515 h 2046515"/>
              <a:gd name="connsiteX3" fmla="*/ 0 w 4024539"/>
              <a:gd name="connsiteY3" fmla="*/ 2046515 h 2046515"/>
            </a:gdLst>
            <a:ahLst/>
            <a:cxnLst>
              <a:cxn ang="0">
                <a:pos x="connsiteX0" y="connsiteY0"/>
              </a:cxn>
              <a:cxn ang="0">
                <a:pos x="connsiteX1" y="connsiteY1"/>
              </a:cxn>
              <a:cxn ang="0">
                <a:pos x="connsiteX2" y="connsiteY2"/>
              </a:cxn>
              <a:cxn ang="0">
                <a:pos x="connsiteX3" y="connsiteY3"/>
              </a:cxn>
            </a:cxnLst>
            <a:rect l="l" t="t" r="r" b="b"/>
            <a:pathLst>
              <a:path w="4024539" h="2046515">
                <a:moveTo>
                  <a:pt x="0" y="0"/>
                </a:moveTo>
                <a:lnTo>
                  <a:pt x="4024539" y="0"/>
                </a:lnTo>
                <a:lnTo>
                  <a:pt x="4024539" y="2046515"/>
                </a:lnTo>
                <a:lnTo>
                  <a:pt x="0" y="2046515"/>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3364220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4_Title P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69B83E3-944C-459B-B3E8-2B37C84DBF31}"/>
              </a:ext>
            </a:extLst>
          </p:cNvPr>
          <p:cNvSpPr>
            <a:spLocks noGrp="1"/>
          </p:cNvSpPr>
          <p:nvPr>
            <p:ph type="pic" sz="quarter" idx="14"/>
          </p:nvPr>
        </p:nvSpPr>
        <p:spPr>
          <a:xfrm>
            <a:off x="926014" y="2790229"/>
            <a:ext cx="5989136" cy="3107278"/>
          </a:xfrm>
          <a:custGeom>
            <a:avLst/>
            <a:gdLst>
              <a:gd name="connsiteX0" fmla="*/ 0 w 5989136"/>
              <a:gd name="connsiteY0" fmla="*/ 0 h 3107278"/>
              <a:gd name="connsiteX1" fmla="*/ 5989136 w 5989136"/>
              <a:gd name="connsiteY1" fmla="*/ 0 h 3107278"/>
              <a:gd name="connsiteX2" fmla="*/ 5989136 w 5989136"/>
              <a:gd name="connsiteY2" fmla="*/ 3107278 h 3107278"/>
              <a:gd name="connsiteX3" fmla="*/ 0 w 5989136"/>
              <a:gd name="connsiteY3" fmla="*/ 3107278 h 3107278"/>
            </a:gdLst>
            <a:ahLst/>
            <a:cxnLst>
              <a:cxn ang="0">
                <a:pos x="connsiteX0" y="connsiteY0"/>
              </a:cxn>
              <a:cxn ang="0">
                <a:pos x="connsiteX1" y="connsiteY1"/>
              </a:cxn>
              <a:cxn ang="0">
                <a:pos x="connsiteX2" y="connsiteY2"/>
              </a:cxn>
              <a:cxn ang="0">
                <a:pos x="connsiteX3" y="connsiteY3"/>
              </a:cxn>
            </a:cxnLst>
            <a:rect l="l" t="t" r="r" b="b"/>
            <a:pathLst>
              <a:path w="5989136" h="3107278">
                <a:moveTo>
                  <a:pt x="0" y="0"/>
                </a:moveTo>
                <a:lnTo>
                  <a:pt x="5989136" y="0"/>
                </a:lnTo>
                <a:lnTo>
                  <a:pt x="5989136" y="3107278"/>
                </a:lnTo>
                <a:lnTo>
                  <a:pt x="0" y="310727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77886379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3_Title P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5FF1C37-32F5-4C39-B82B-89E2E45DF5EF}"/>
              </a:ext>
            </a:extLst>
          </p:cNvPr>
          <p:cNvSpPr>
            <a:spLocks noGrp="1"/>
          </p:cNvSpPr>
          <p:nvPr>
            <p:ph type="pic" sz="quarter" idx="16"/>
          </p:nvPr>
        </p:nvSpPr>
        <p:spPr>
          <a:xfrm>
            <a:off x="6110514" y="3466519"/>
            <a:ext cx="2348140" cy="2074344"/>
          </a:xfrm>
          <a:custGeom>
            <a:avLst/>
            <a:gdLst>
              <a:gd name="connsiteX0" fmla="*/ 0 w 2348140"/>
              <a:gd name="connsiteY0" fmla="*/ 0 h 2074344"/>
              <a:gd name="connsiteX1" fmla="*/ 2348140 w 2348140"/>
              <a:gd name="connsiteY1" fmla="*/ 0 h 2074344"/>
              <a:gd name="connsiteX2" fmla="*/ 2348140 w 2348140"/>
              <a:gd name="connsiteY2" fmla="*/ 2074344 h 2074344"/>
              <a:gd name="connsiteX3" fmla="*/ 0 w 2348140"/>
              <a:gd name="connsiteY3" fmla="*/ 2074344 h 2074344"/>
            </a:gdLst>
            <a:ahLst/>
            <a:cxnLst>
              <a:cxn ang="0">
                <a:pos x="connsiteX0" y="connsiteY0"/>
              </a:cxn>
              <a:cxn ang="0">
                <a:pos x="connsiteX1" y="connsiteY1"/>
              </a:cxn>
              <a:cxn ang="0">
                <a:pos x="connsiteX2" y="connsiteY2"/>
              </a:cxn>
              <a:cxn ang="0">
                <a:pos x="connsiteX3" y="connsiteY3"/>
              </a:cxn>
            </a:cxnLst>
            <a:rect l="l" t="t" r="r" b="b"/>
            <a:pathLst>
              <a:path w="2348140" h="2074344">
                <a:moveTo>
                  <a:pt x="0" y="0"/>
                </a:moveTo>
                <a:lnTo>
                  <a:pt x="2348140" y="0"/>
                </a:lnTo>
                <a:lnTo>
                  <a:pt x="2348140" y="2074344"/>
                </a:lnTo>
                <a:lnTo>
                  <a:pt x="0" y="2074344"/>
                </a:lnTo>
                <a:close/>
              </a:path>
            </a:pathLst>
          </a:custGeom>
        </p:spPr>
        <p:txBody>
          <a:bodyPr wrap="square" anchor="ctr">
            <a:noAutofit/>
          </a:bodyPr>
          <a:lstStyle>
            <a:lvl1pPr marL="0" indent="0" algn="ctr">
              <a:buNone/>
              <a:defRPr sz="1200"/>
            </a:lvl1pPr>
          </a:lstStyle>
          <a:p>
            <a:endParaRPr lang="en-US" dirty="0"/>
          </a:p>
        </p:txBody>
      </p:sp>
      <p:sp>
        <p:nvSpPr>
          <p:cNvPr id="5" name="Freeform: Shape 4">
            <a:extLst>
              <a:ext uri="{FF2B5EF4-FFF2-40B4-BE49-F238E27FC236}">
                <a16:creationId xmlns:a16="http://schemas.microsoft.com/office/drawing/2014/main" id="{A7EA96AB-894C-4D4F-881A-78BC4E7AC5D7}"/>
              </a:ext>
            </a:extLst>
          </p:cNvPr>
          <p:cNvSpPr>
            <a:spLocks noGrp="1"/>
          </p:cNvSpPr>
          <p:nvPr>
            <p:ph type="pic" sz="quarter" idx="15"/>
          </p:nvPr>
        </p:nvSpPr>
        <p:spPr>
          <a:xfrm>
            <a:off x="525689" y="3466519"/>
            <a:ext cx="2348140" cy="2074344"/>
          </a:xfrm>
          <a:custGeom>
            <a:avLst/>
            <a:gdLst>
              <a:gd name="connsiteX0" fmla="*/ 0 w 2348140"/>
              <a:gd name="connsiteY0" fmla="*/ 0 h 2074344"/>
              <a:gd name="connsiteX1" fmla="*/ 2348140 w 2348140"/>
              <a:gd name="connsiteY1" fmla="*/ 0 h 2074344"/>
              <a:gd name="connsiteX2" fmla="*/ 2348140 w 2348140"/>
              <a:gd name="connsiteY2" fmla="*/ 2074344 h 2074344"/>
              <a:gd name="connsiteX3" fmla="*/ 0 w 2348140"/>
              <a:gd name="connsiteY3" fmla="*/ 2074344 h 2074344"/>
            </a:gdLst>
            <a:ahLst/>
            <a:cxnLst>
              <a:cxn ang="0">
                <a:pos x="connsiteX0" y="connsiteY0"/>
              </a:cxn>
              <a:cxn ang="0">
                <a:pos x="connsiteX1" y="connsiteY1"/>
              </a:cxn>
              <a:cxn ang="0">
                <a:pos x="connsiteX2" y="connsiteY2"/>
              </a:cxn>
              <a:cxn ang="0">
                <a:pos x="connsiteX3" y="connsiteY3"/>
              </a:cxn>
            </a:cxnLst>
            <a:rect l="l" t="t" r="r" b="b"/>
            <a:pathLst>
              <a:path w="2348140" h="2074344">
                <a:moveTo>
                  <a:pt x="0" y="0"/>
                </a:moveTo>
                <a:lnTo>
                  <a:pt x="2348140" y="0"/>
                </a:lnTo>
                <a:lnTo>
                  <a:pt x="2348140" y="2074344"/>
                </a:lnTo>
                <a:lnTo>
                  <a:pt x="0" y="207434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1059527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_Title P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22038CC1-5ABA-4C19-B9FD-398FE1C12A6E}"/>
              </a:ext>
            </a:extLst>
          </p:cNvPr>
          <p:cNvSpPr>
            <a:spLocks noGrp="1"/>
          </p:cNvSpPr>
          <p:nvPr>
            <p:ph type="pic" sz="quarter" idx="14"/>
          </p:nvPr>
        </p:nvSpPr>
        <p:spPr>
          <a:xfrm>
            <a:off x="6096000" y="881745"/>
            <a:ext cx="5181600" cy="5094513"/>
          </a:xfrm>
          <a:custGeom>
            <a:avLst/>
            <a:gdLst>
              <a:gd name="connsiteX0" fmla="*/ 0 w 5181600"/>
              <a:gd name="connsiteY0" fmla="*/ 0 h 5094513"/>
              <a:gd name="connsiteX1" fmla="*/ 5181600 w 5181600"/>
              <a:gd name="connsiteY1" fmla="*/ 0 h 5094513"/>
              <a:gd name="connsiteX2" fmla="*/ 5181600 w 5181600"/>
              <a:gd name="connsiteY2" fmla="*/ 5094513 h 5094513"/>
              <a:gd name="connsiteX3" fmla="*/ 0 w 5181600"/>
              <a:gd name="connsiteY3" fmla="*/ 5094513 h 5094513"/>
            </a:gdLst>
            <a:ahLst/>
            <a:cxnLst>
              <a:cxn ang="0">
                <a:pos x="connsiteX0" y="connsiteY0"/>
              </a:cxn>
              <a:cxn ang="0">
                <a:pos x="connsiteX1" y="connsiteY1"/>
              </a:cxn>
              <a:cxn ang="0">
                <a:pos x="connsiteX2" y="connsiteY2"/>
              </a:cxn>
              <a:cxn ang="0">
                <a:pos x="connsiteX3" y="connsiteY3"/>
              </a:cxn>
            </a:cxnLst>
            <a:rect l="l" t="t" r="r" b="b"/>
            <a:pathLst>
              <a:path w="5181600" h="5094513">
                <a:moveTo>
                  <a:pt x="0" y="0"/>
                </a:moveTo>
                <a:lnTo>
                  <a:pt x="5181600" y="0"/>
                </a:lnTo>
                <a:lnTo>
                  <a:pt x="5181600" y="5094513"/>
                </a:lnTo>
                <a:lnTo>
                  <a:pt x="0" y="509451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9674958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1_Title Pag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B830E19B-9850-4FED-A1A1-CF48797B7FBF}"/>
              </a:ext>
            </a:extLst>
          </p:cNvPr>
          <p:cNvSpPr>
            <a:spLocks noGrp="1"/>
          </p:cNvSpPr>
          <p:nvPr>
            <p:ph type="pic" sz="quarter" idx="14"/>
          </p:nvPr>
        </p:nvSpPr>
        <p:spPr>
          <a:xfrm>
            <a:off x="5523367" y="2504240"/>
            <a:ext cx="5601153" cy="3410330"/>
          </a:xfrm>
          <a:custGeom>
            <a:avLst/>
            <a:gdLst>
              <a:gd name="connsiteX0" fmla="*/ 0 w 5601153"/>
              <a:gd name="connsiteY0" fmla="*/ 0 h 3410330"/>
              <a:gd name="connsiteX1" fmla="*/ 5601153 w 5601153"/>
              <a:gd name="connsiteY1" fmla="*/ 0 h 3410330"/>
              <a:gd name="connsiteX2" fmla="*/ 5601153 w 5601153"/>
              <a:gd name="connsiteY2" fmla="*/ 3410330 h 3410330"/>
              <a:gd name="connsiteX3" fmla="*/ 0 w 5601153"/>
              <a:gd name="connsiteY3" fmla="*/ 3410330 h 3410330"/>
            </a:gdLst>
            <a:ahLst/>
            <a:cxnLst>
              <a:cxn ang="0">
                <a:pos x="connsiteX0" y="connsiteY0"/>
              </a:cxn>
              <a:cxn ang="0">
                <a:pos x="connsiteX1" y="connsiteY1"/>
              </a:cxn>
              <a:cxn ang="0">
                <a:pos x="connsiteX2" y="connsiteY2"/>
              </a:cxn>
              <a:cxn ang="0">
                <a:pos x="connsiteX3" y="connsiteY3"/>
              </a:cxn>
            </a:cxnLst>
            <a:rect l="l" t="t" r="r" b="b"/>
            <a:pathLst>
              <a:path w="5601153" h="3410330">
                <a:moveTo>
                  <a:pt x="0" y="0"/>
                </a:moveTo>
                <a:lnTo>
                  <a:pt x="5601153" y="0"/>
                </a:lnTo>
                <a:lnTo>
                  <a:pt x="5601153" y="3410330"/>
                </a:lnTo>
                <a:lnTo>
                  <a:pt x="0" y="341033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98086067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0_Title P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81D58CFB-FD31-4E18-A35F-E68B308CF6AD}"/>
              </a:ext>
            </a:extLst>
          </p:cNvPr>
          <p:cNvSpPr>
            <a:spLocks noGrp="1"/>
          </p:cNvSpPr>
          <p:nvPr>
            <p:ph type="pic" sz="quarter" idx="14"/>
          </p:nvPr>
        </p:nvSpPr>
        <p:spPr>
          <a:xfrm>
            <a:off x="0" y="2017487"/>
            <a:ext cx="12192000" cy="2322285"/>
          </a:xfrm>
          <a:custGeom>
            <a:avLst/>
            <a:gdLst>
              <a:gd name="connsiteX0" fmla="*/ 0 w 12192000"/>
              <a:gd name="connsiteY0" fmla="*/ 0 h 2322285"/>
              <a:gd name="connsiteX1" fmla="*/ 12192000 w 12192000"/>
              <a:gd name="connsiteY1" fmla="*/ 0 h 2322285"/>
              <a:gd name="connsiteX2" fmla="*/ 12192000 w 12192000"/>
              <a:gd name="connsiteY2" fmla="*/ 2322285 h 2322285"/>
              <a:gd name="connsiteX3" fmla="*/ 0 w 12192000"/>
              <a:gd name="connsiteY3" fmla="*/ 2322285 h 2322285"/>
            </a:gdLst>
            <a:ahLst/>
            <a:cxnLst>
              <a:cxn ang="0">
                <a:pos x="connsiteX0" y="connsiteY0"/>
              </a:cxn>
              <a:cxn ang="0">
                <a:pos x="connsiteX1" y="connsiteY1"/>
              </a:cxn>
              <a:cxn ang="0">
                <a:pos x="connsiteX2" y="connsiteY2"/>
              </a:cxn>
              <a:cxn ang="0">
                <a:pos x="connsiteX3" y="connsiteY3"/>
              </a:cxn>
            </a:cxnLst>
            <a:rect l="l" t="t" r="r" b="b"/>
            <a:pathLst>
              <a:path w="12192000" h="2322285">
                <a:moveTo>
                  <a:pt x="0" y="0"/>
                </a:moveTo>
                <a:lnTo>
                  <a:pt x="12192000" y="0"/>
                </a:lnTo>
                <a:lnTo>
                  <a:pt x="12192000" y="2322285"/>
                </a:lnTo>
                <a:lnTo>
                  <a:pt x="0" y="2322285"/>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6616378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8_Title P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4ECCA009-DB41-49E6-A92B-80D55D14C3D8}"/>
              </a:ext>
            </a:extLst>
          </p:cNvPr>
          <p:cNvSpPr>
            <a:spLocks noGrp="1"/>
          </p:cNvSpPr>
          <p:nvPr>
            <p:ph type="pic" sz="quarter" idx="14"/>
          </p:nvPr>
        </p:nvSpPr>
        <p:spPr>
          <a:xfrm>
            <a:off x="7155543" y="972783"/>
            <a:ext cx="4195992" cy="4912437"/>
          </a:xfrm>
          <a:custGeom>
            <a:avLst/>
            <a:gdLst>
              <a:gd name="connsiteX0" fmla="*/ 0 w 4195992"/>
              <a:gd name="connsiteY0" fmla="*/ 0 h 4912437"/>
              <a:gd name="connsiteX1" fmla="*/ 4195992 w 4195992"/>
              <a:gd name="connsiteY1" fmla="*/ 0 h 4912437"/>
              <a:gd name="connsiteX2" fmla="*/ 4195992 w 4195992"/>
              <a:gd name="connsiteY2" fmla="*/ 4912437 h 4912437"/>
              <a:gd name="connsiteX3" fmla="*/ 0 w 4195992"/>
              <a:gd name="connsiteY3" fmla="*/ 4912437 h 4912437"/>
            </a:gdLst>
            <a:ahLst/>
            <a:cxnLst>
              <a:cxn ang="0">
                <a:pos x="connsiteX0" y="connsiteY0"/>
              </a:cxn>
              <a:cxn ang="0">
                <a:pos x="connsiteX1" y="connsiteY1"/>
              </a:cxn>
              <a:cxn ang="0">
                <a:pos x="connsiteX2" y="connsiteY2"/>
              </a:cxn>
              <a:cxn ang="0">
                <a:pos x="connsiteX3" y="connsiteY3"/>
              </a:cxn>
            </a:cxnLst>
            <a:rect l="l" t="t" r="r" b="b"/>
            <a:pathLst>
              <a:path w="4195992" h="4912437">
                <a:moveTo>
                  <a:pt x="0" y="0"/>
                </a:moveTo>
                <a:lnTo>
                  <a:pt x="4195992" y="0"/>
                </a:lnTo>
                <a:lnTo>
                  <a:pt x="4195992" y="4912437"/>
                </a:lnTo>
                <a:lnTo>
                  <a:pt x="0" y="4912437"/>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47777582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7_Title Pag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A6E9AEB-01B2-4F40-862E-00784ECBFCE2}"/>
              </a:ext>
            </a:extLst>
          </p:cNvPr>
          <p:cNvSpPr>
            <a:spLocks noGrp="1"/>
          </p:cNvSpPr>
          <p:nvPr>
            <p:ph type="pic" sz="quarter" idx="15"/>
          </p:nvPr>
        </p:nvSpPr>
        <p:spPr>
          <a:xfrm>
            <a:off x="1310142" y="2673530"/>
            <a:ext cx="4752974" cy="2991067"/>
          </a:xfrm>
          <a:custGeom>
            <a:avLst/>
            <a:gdLst>
              <a:gd name="connsiteX0" fmla="*/ 0 w 4752974"/>
              <a:gd name="connsiteY0" fmla="*/ 0 h 2991067"/>
              <a:gd name="connsiteX1" fmla="*/ 4752974 w 4752974"/>
              <a:gd name="connsiteY1" fmla="*/ 0 h 2991067"/>
              <a:gd name="connsiteX2" fmla="*/ 4752974 w 4752974"/>
              <a:gd name="connsiteY2" fmla="*/ 2991067 h 2991067"/>
              <a:gd name="connsiteX3" fmla="*/ 0 w 4752974"/>
              <a:gd name="connsiteY3" fmla="*/ 2991067 h 2991067"/>
            </a:gdLst>
            <a:ahLst/>
            <a:cxnLst>
              <a:cxn ang="0">
                <a:pos x="connsiteX0" y="connsiteY0"/>
              </a:cxn>
              <a:cxn ang="0">
                <a:pos x="connsiteX1" y="connsiteY1"/>
              </a:cxn>
              <a:cxn ang="0">
                <a:pos x="connsiteX2" y="connsiteY2"/>
              </a:cxn>
              <a:cxn ang="0">
                <a:pos x="connsiteX3" y="connsiteY3"/>
              </a:cxn>
            </a:cxnLst>
            <a:rect l="l" t="t" r="r" b="b"/>
            <a:pathLst>
              <a:path w="4752974" h="2991067">
                <a:moveTo>
                  <a:pt x="0" y="0"/>
                </a:moveTo>
                <a:lnTo>
                  <a:pt x="4752974" y="0"/>
                </a:lnTo>
                <a:lnTo>
                  <a:pt x="4752974" y="2991067"/>
                </a:lnTo>
                <a:lnTo>
                  <a:pt x="0" y="2991067"/>
                </a:lnTo>
                <a:close/>
              </a:path>
            </a:pathLst>
          </a:custGeom>
        </p:spPr>
        <p:txBody>
          <a:bodyPr wrap="square" anchor="ctr">
            <a:noAutofit/>
          </a:bodyPr>
          <a:lstStyle>
            <a:lvl1pPr marL="0" indent="0" algn="ctr">
              <a:buNone/>
              <a:defRPr sz="1200"/>
            </a:lvl1pPr>
          </a:lstStyle>
          <a:p>
            <a:endParaRPr lang="en-US" dirty="0"/>
          </a:p>
        </p:txBody>
      </p:sp>
      <p:sp>
        <p:nvSpPr>
          <p:cNvPr id="9" name="Freeform: Shape 8">
            <a:extLst>
              <a:ext uri="{FF2B5EF4-FFF2-40B4-BE49-F238E27FC236}">
                <a16:creationId xmlns:a16="http://schemas.microsoft.com/office/drawing/2014/main" id="{683704DC-1F89-4460-AF0F-D2D50F8FF08C}"/>
              </a:ext>
            </a:extLst>
          </p:cNvPr>
          <p:cNvSpPr>
            <a:spLocks noGrp="1"/>
          </p:cNvSpPr>
          <p:nvPr>
            <p:ph type="pic" sz="quarter" idx="14"/>
          </p:nvPr>
        </p:nvSpPr>
        <p:spPr>
          <a:xfrm>
            <a:off x="6802891" y="3616957"/>
            <a:ext cx="4078968" cy="2047639"/>
          </a:xfrm>
          <a:custGeom>
            <a:avLst/>
            <a:gdLst>
              <a:gd name="connsiteX0" fmla="*/ 0 w 4078968"/>
              <a:gd name="connsiteY0" fmla="*/ 0 h 2047639"/>
              <a:gd name="connsiteX1" fmla="*/ 4078968 w 4078968"/>
              <a:gd name="connsiteY1" fmla="*/ 0 h 2047639"/>
              <a:gd name="connsiteX2" fmla="*/ 4078968 w 4078968"/>
              <a:gd name="connsiteY2" fmla="*/ 2047639 h 2047639"/>
              <a:gd name="connsiteX3" fmla="*/ 0 w 4078968"/>
              <a:gd name="connsiteY3" fmla="*/ 2047639 h 2047639"/>
            </a:gdLst>
            <a:ahLst/>
            <a:cxnLst>
              <a:cxn ang="0">
                <a:pos x="connsiteX0" y="connsiteY0"/>
              </a:cxn>
              <a:cxn ang="0">
                <a:pos x="connsiteX1" y="connsiteY1"/>
              </a:cxn>
              <a:cxn ang="0">
                <a:pos x="connsiteX2" y="connsiteY2"/>
              </a:cxn>
              <a:cxn ang="0">
                <a:pos x="connsiteX3" y="connsiteY3"/>
              </a:cxn>
            </a:cxnLst>
            <a:rect l="l" t="t" r="r" b="b"/>
            <a:pathLst>
              <a:path w="4078968" h="2047639">
                <a:moveTo>
                  <a:pt x="0" y="0"/>
                </a:moveTo>
                <a:lnTo>
                  <a:pt x="4078968" y="0"/>
                </a:lnTo>
                <a:lnTo>
                  <a:pt x="4078968" y="2047639"/>
                </a:lnTo>
                <a:lnTo>
                  <a:pt x="0" y="2047639"/>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65734885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97ECB15-F748-C140-A5C3-CF0090C943BA}" type="slidenum">
              <a:rPr lang="en-US" smtClean="0"/>
              <a:pPr/>
              <a:t>‹#›</a:t>
            </a:fld>
            <a:endParaRPr lang="en-US" dirty="0"/>
          </a:p>
        </p:txBody>
      </p:sp>
    </p:spTree>
    <p:extLst>
      <p:ext uri="{BB962C8B-B14F-4D97-AF65-F5344CB8AC3E}">
        <p14:creationId xmlns:p14="http://schemas.microsoft.com/office/powerpoint/2010/main" val="362557630"/>
      </p:ext>
    </p:extLst>
  </p:cSld>
  <p:clrMap bg1="lt1" tx1="dk1" bg2="lt2" tx2="dk2" accent1="accent1" accent2="accent2" accent3="accent3" accent4="accent4" accent5="accent5" accent6="accent6" hlink="hlink" folHlink="folHlink"/>
  <p:sldLayoutIdLst>
    <p:sldLayoutId id="2147483724" r:id="rId1"/>
    <p:sldLayoutId id="2147483870" r:id="rId2"/>
    <p:sldLayoutId id="2147484033" r:id="rId3"/>
    <p:sldLayoutId id="2147484032" r:id="rId4"/>
    <p:sldLayoutId id="2147484031" r:id="rId5"/>
    <p:sldLayoutId id="2147484030" r:id="rId6"/>
    <p:sldLayoutId id="2147484029" r:id="rId7"/>
    <p:sldLayoutId id="2147484028" r:id="rId8"/>
    <p:sldLayoutId id="2147484027" r:id="rId9"/>
    <p:sldLayoutId id="2147484026" r:id="rId10"/>
    <p:sldLayoutId id="2147484025" r:id="rId11"/>
    <p:sldLayoutId id="2147484024" r:id="rId12"/>
    <p:sldLayoutId id="2147484020" r:id="rId13"/>
    <p:sldLayoutId id="2147484019" r:id="rId14"/>
    <p:sldLayoutId id="2147484015" r:id="rId15"/>
    <p:sldLayoutId id="2147484034" r:id="rId16"/>
    <p:sldLayoutId id="2147484035" r:id="rId17"/>
  </p:sldLayoutIdLst>
  <p:hf hdr="0" ftr="0" dt="0"/>
  <p:txStyles>
    <p:title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Font typeface="Arial" panose="020B0604020202020204" pitchFamily="34" charset="0"/>
        <a:buChar char="•"/>
        <a:defRPr sz="15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Font typeface="Arial" panose="020B0604020202020204" pitchFamily="34" charset="0"/>
        <a:buChar char="•"/>
        <a:defRPr sz="9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7.jp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8.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Layout" Target="../slideLayouts/slideLayout15.xml"/><Relationship Id="rId4"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E51CF7F-3B75-48BD-82D0-E78CDE429DC3}"/>
              </a:ext>
            </a:extLst>
          </p:cNvPr>
          <p:cNvSpPr/>
          <p:nvPr/>
        </p:nvSpPr>
        <p:spPr>
          <a:xfrm>
            <a:off x="0" y="0"/>
            <a:ext cx="12191999"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6816F04E-8590-415A-9F99-AC586C29028A}"/>
              </a:ext>
            </a:extLst>
          </p:cNvPr>
          <p:cNvGrpSpPr/>
          <p:nvPr/>
        </p:nvGrpSpPr>
        <p:grpSpPr>
          <a:xfrm>
            <a:off x="2960915" y="2459156"/>
            <a:ext cx="6270168" cy="1939688"/>
            <a:chOff x="2960916" y="2212586"/>
            <a:chExt cx="6270168" cy="1939688"/>
          </a:xfrm>
        </p:grpSpPr>
        <p:grpSp>
          <p:nvGrpSpPr>
            <p:cNvPr id="4" name="Group 3">
              <a:extLst>
                <a:ext uri="{FF2B5EF4-FFF2-40B4-BE49-F238E27FC236}">
                  <a16:creationId xmlns:a16="http://schemas.microsoft.com/office/drawing/2014/main" id="{4414D386-83A7-46F9-88BA-6979217B896C}"/>
                </a:ext>
              </a:extLst>
            </p:cNvPr>
            <p:cNvGrpSpPr/>
            <p:nvPr/>
          </p:nvGrpSpPr>
          <p:grpSpPr>
            <a:xfrm>
              <a:off x="2960916" y="2951946"/>
              <a:ext cx="6270168" cy="1200328"/>
              <a:chOff x="2960916" y="4848118"/>
              <a:chExt cx="6270168" cy="1200328"/>
            </a:xfrm>
          </p:grpSpPr>
          <p:sp>
            <p:nvSpPr>
              <p:cNvPr id="12" name="TextBox 11">
                <a:extLst>
                  <a:ext uri="{FF2B5EF4-FFF2-40B4-BE49-F238E27FC236}">
                    <a16:creationId xmlns:a16="http://schemas.microsoft.com/office/drawing/2014/main" id="{F5BA572C-BA40-4F06-B6A6-C151D2AFAD56}"/>
                  </a:ext>
                </a:extLst>
              </p:cNvPr>
              <p:cNvSpPr txBox="1"/>
              <p:nvPr/>
            </p:nvSpPr>
            <p:spPr>
              <a:xfrm>
                <a:off x="2960916" y="4848118"/>
                <a:ext cx="6270168" cy="954107"/>
              </a:xfrm>
              <a:prstGeom prst="rect">
                <a:avLst/>
              </a:prstGeom>
              <a:noFill/>
            </p:spPr>
            <p:txBody>
              <a:bodyPr wrap="square" rtlCol="0">
                <a:spAutoFit/>
              </a:bodyPr>
              <a:lstStyle/>
              <a:p>
                <a:pPr algn="ctr"/>
                <a:r>
                  <a:rPr lang="en-US" sz="5600" b="1" spc="300" dirty="0">
                    <a:solidFill>
                      <a:schemeClr val="bg1"/>
                    </a:solidFill>
                    <a:latin typeface="Roboto Slab" pitchFamily="2" charset="0"/>
                    <a:ea typeface="Roboto Slab" pitchFamily="2" charset="0"/>
                    <a:cs typeface="Montserrat" charset="0"/>
                  </a:rPr>
                  <a:t>CASE STUDY</a:t>
                </a:r>
              </a:p>
            </p:txBody>
          </p:sp>
          <p:sp>
            <p:nvSpPr>
              <p:cNvPr id="13" name="TextBox 12">
                <a:extLst>
                  <a:ext uri="{FF2B5EF4-FFF2-40B4-BE49-F238E27FC236}">
                    <a16:creationId xmlns:a16="http://schemas.microsoft.com/office/drawing/2014/main" id="{88057E85-A1F2-4742-95B1-7CD9FCC8C66A}"/>
                  </a:ext>
                </a:extLst>
              </p:cNvPr>
              <p:cNvSpPr txBox="1"/>
              <p:nvPr/>
            </p:nvSpPr>
            <p:spPr>
              <a:xfrm>
                <a:off x="3942714" y="5802225"/>
                <a:ext cx="4306572"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POWERPOINT PRESENTATION</a:t>
                </a:r>
                <a:endParaRPr lang="en-US" sz="1000" b="1" spc="300" dirty="0">
                  <a:solidFill>
                    <a:schemeClr val="bg1"/>
                  </a:solidFill>
                  <a:latin typeface="Roboto Slab" pitchFamily="2" charset="0"/>
                  <a:ea typeface="Roboto Slab" pitchFamily="2" charset="0"/>
                  <a:cs typeface="Montserrat Light" charset="0"/>
                </a:endParaRPr>
              </a:p>
            </p:txBody>
          </p:sp>
        </p:grpSp>
        <p:sp>
          <p:nvSpPr>
            <p:cNvPr id="9" name="Rectangle 8">
              <a:extLst>
                <a:ext uri="{FF2B5EF4-FFF2-40B4-BE49-F238E27FC236}">
                  <a16:creationId xmlns:a16="http://schemas.microsoft.com/office/drawing/2014/main" id="{A1AB4686-5B69-4116-A1F5-2DC275448C68}"/>
                </a:ext>
              </a:extLst>
            </p:cNvPr>
            <p:cNvSpPr/>
            <p:nvPr/>
          </p:nvSpPr>
          <p:spPr>
            <a:xfrm>
              <a:off x="5234146" y="2212586"/>
              <a:ext cx="1723708" cy="425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07A771D7-71E1-4808-B991-2FC6B464BC24}"/>
                </a:ext>
              </a:extLst>
            </p:cNvPr>
            <p:cNvSpPr txBox="1"/>
            <p:nvPr/>
          </p:nvSpPr>
          <p:spPr>
            <a:xfrm>
              <a:off x="5234146" y="2248346"/>
              <a:ext cx="1723708" cy="353943"/>
            </a:xfrm>
            <a:prstGeom prst="rect">
              <a:avLst/>
            </a:prstGeom>
            <a:noFill/>
          </p:spPr>
          <p:txBody>
            <a:bodyPr wrap="square" rtlCol="0">
              <a:spAutoFit/>
            </a:bodyPr>
            <a:lstStyle/>
            <a:p>
              <a:pPr algn="ctr"/>
              <a:r>
                <a:rPr lang="en-US" sz="1700" b="1" spc="300" dirty="0">
                  <a:latin typeface="Roboto Slab" pitchFamily="2" charset="0"/>
                  <a:ea typeface="Roboto Slab" pitchFamily="2" charset="0"/>
                  <a:cs typeface="Montserrat" charset="0"/>
                </a:rPr>
                <a:t>WELCOME</a:t>
              </a:r>
            </a:p>
          </p:txBody>
        </p:sp>
      </p:grpSp>
      <p:sp>
        <p:nvSpPr>
          <p:cNvPr id="3" name="Rectangle 2">
            <a:extLst>
              <a:ext uri="{FF2B5EF4-FFF2-40B4-BE49-F238E27FC236}">
                <a16:creationId xmlns:a16="http://schemas.microsoft.com/office/drawing/2014/main" id="{5C5EE131-08A5-4BF2-B253-6655947DA74C}"/>
              </a:ext>
            </a:extLst>
          </p:cNvPr>
          <p:cNvSpPr/>
          <p:nvPr/>
        </p:nvSpPr>
        <p:spPr>
          <a:xfrm>
            <a:off x="0" y="3428747"/>
            <a:ext cx="3273287" cy="49364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3551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6555E410-60E8-467A-AAE2-3DA420FBFD4A}"/>
              </a:ext>
            </a:extLst>
          </p:cNvPr>
          <p:cNvGrpSpPr/>
          <p:nvPr/>
        </p:nvGrpSpPr>
        <p:grpSpPr>
          <a:xfrm>
            <a:off x="825502" y="4556636"/>
            <a:ext cx="1666762" cy="747742"/>
            <a:chOff x="3530078" y="4954315"/>
            <a:chExt cx="1666762" cy="747742"/>
          </a:xfrm>
        </p:grpSpPr>
        <p:sp>
          <p:nvSpPr>
            <p:cNvPr id="29" name="TextBox 28">
              <a:extLst>
                <a:ext uri="{FF2B5EF4-FFF2-40B4-BE49-F238E27FC236}">
                  <a16:creationId xmlns:a16="http://schemas.microsoft.com/office/drawing/2014/main" id="{18D28E9E-8775-42D2-8A58-459BE8046F58}"/>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30" name="TextBox 29">
              <a:extLst>
                <a:ext uri="{FF2B5EF4-FFF2-40B4-BE49-F238E27FC236}">
                  <a16:creationId xmlns:a16="http://schemas.microsoft.com/office/drawing/2014/main" id="{3BEFDF82-6812-4A6A-8FAE-BBDB886D3C61}"/>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25" name="Group 24">
            <a:extLst>
              <a:ext uri="{FF2B5EF4-FFF2-40B4-BE49-F238E27FC236}">
                <a16:creationId xmlns:a16="http://schemas.microsoft.com/office/drawing/2014/main" id="{D2411DB5-C57B-4769-9003-13338EBE0D49}"/>
              </a:ext>
            </a:extLst>
          </p:cNvPr>
          <p:cNvGrpSpPr/>
          <p:nvPr/>
        </p:nvGrpSpPr>
        <p:grpSpPr>
          <a:xfrm>
            <a:off x="3213640" y="4556636"/>
            <a:ext cx="1666762" cy="747742"/>
            <a:chOff x="3530078" y="4954315"/>
            <a:chExt cx="1666762" cy="747742"/>
          </a:xfrm>
        </p:grpSpPr>
        <p:sp>
          <p:nvSpPr>
            <p:cNvPr id="26" name="TextBox 25">
              <a:extLst>
                <a:ext uri="{FF2B5EF4-FFF2-40B4-BE49-F238E27FC236}">
                  <a16:creationId xmlns:a16="http://schemas.microsoft.com/office/drawing/2014/main" id="{383B2842-7A68-46B4-B03B-58BAD8C321B5}"/>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27" name="TextBox 26">
              <a:extLst>
                <a:ext uri="{FF2B5EF4-FFF2-40B4-BE49-F238E27FC236}">
                  <a16:creationId xmlns:a16="http://schemas.microsoft.com/office/drawing/2014/main" id="{96942337-2A64-453D-9DC6-9883FC4E21C2}"/>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pic>
        <p:nvPicPr>
          <p:cNvPr id="37" name="Picture Placeholder 36">
            <a:extLst>
              <a:ext uri="{FF2B5EF4-FFF2-40B4-BE49-F238E27FC236}">
                <a16:creationId xmlns:a16="http://schemas.microsoft.com/office/drawing/2014/main" id="{3574A03A-C421-4B9B-A828-50753D06E8B6}"/>
              </a:ext>
            </a:extLst>
          </p:cNvPr>
          <p:cNvPicPr>
            <a:picLocks noGrp="1" noChangeAspect="1"/>
          </p:cNvPicPr>
          <p:nvPr>
            <p:ph type="pic" sz="quarter" idx="15"/>
          </p:nvPr>
        </p:nvPicPr>
        <p:blipFill>
          <a:blip r:embed="rId2"/>
          <a:srcRect l="13079" r="13079"/>
          <a:stretch>
            <a:fillRect/>
          </a:stretch>
        </p:blipFill>
        <p:spPr/>
      </p:pic>
      <p:grpSp>
        <p:nvGrpSpPr>
          <p:cNvPr id="34" name="Group 33">
            <a:extLst>
              <a:ext uri="{FF2B5EF4-FFF2-40B4-BE49-F238E27FC236}">
                <a16:creationId xmlns:a16="http://schemas.microsoft.com/office/drawing/2014/main" id="{826C81CD-59DC-426D-9DD5-3FBC44976FFA}"/>
              </a:ext>
            </a:extLst>
          </p:cNvPr>
          <p:cNvGrpSpPr/>
          <p:nvPr/>
        </p:nvGrpSpPr>
        <p:grpSpPr>
          <a:xfrm>
            <a:off x="825502" y="2696807"/>
            <a:ext cx="1571693" cy="438150"/>
            <a:chOff x="1680184" y="4937920"/>
            <a:chExt cx="1571693" cy="438150"/>
          </a:xfrm>
        </p:grpSpPr>
        <p:sp>
          <p:nvSpPr>
            <p:cNvPr id="35" name="Rectangle: Rounded Corners 34">
              <a:extLst>
                <a:ext uri="{FF2B5EF4-FFF2-40B4-BE49-F238E27FC236}">
                  <a16:creationId xmlns:a16="http://schemas.microsoft.com/office/drawing/2014/main" id="{CF49EB54-DF0B-44F6-BC89-637A76D6AF34}"/>
                </a:ext>
              </a:extLst>
            </p:cNvPr>
            <p:cNvSpPr/>
            <p:nvPr/>
          </p:nvSpPr>
          <p:spPr>
            <a:xfrm>
              <a:off x="1680184" y="4937920"/>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TextBox 35">
              <a:extLst>
                <a:ext uri="{FF2B5EF4-FFF2-40B4-BE49-F238E27FC236}">
                  <a16:creationId xmlns:a16="http://schemas.microsoft.com/office/drawing/2014/main" id="{6F9A3BFA-3DC9-477D-8F23-4CE8A2F16E44}"/>
                </a:ext>
              </a:extLst>
            </p:cNvPr>
            <p:cNvSpPr txBox="1"/>
            <p:nvPr/>
          </p:nvSpPr>
          <p:spPr>
            <a:xfrm>
              <a:off x="2067986" y="5033884"/>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pic>
        <p:nvPicPr>
          <p:cNvPr id="17" name="Picture Placeholder 16">
            <a:extLst>
              <a:ext uri="{FF2B5EF4-FFF2-40B4-BE49-F238E27FC236}">
                <a16:creationId xmlns:a16="http://schemas.microsoft.com/office/drawing/2014/main" id="{4DF79E22-6C1E-4B24-AE7C-A957AAB0E38E}"/>
              </a:ext>
            </a:extLst>
          </p:cNvPr>
          <p:cNvPicPr>
            <a:picLocks noGrp="1" noChangeAspect="1"/>
          </p:cNvPicPr>
          <p:nvPr>
            <p:ph type="pic" sz="quarter" idx="14"/>
          </p:nvPr>
        </p:nvPicPr>
        <p:blipFill>
          <a:blip r:embed="rId3"/>
          <a:srcRect l="20939" r="20939"/>
          <a:stretch>
            <a:fillRect/>
          </a:stretch>
        </p:blipFill>
        <p:spPr/>
      </p:pic>
      <p:sp>
        <p:nvSpPr>
          <p:cNvPr id="18" name="TextBox 17">
            <a:extLst>
              <a:ext uri="{FF2B5EF4-FFF2-40B4-BE49-F238E27FC236}">
                <a16:creationId xmlns:a16="http://schemas.microsoft.com/office/drawing/2014/main" id="{AEDAE884-2D52-4A03-9022-FD8FDB8F08C0}"/>
              </a:ext>
            </a:extLst>
          </p:cNvPr>
          <p:cNvSpPr txBox="1"/>
          <p:nvPr/>
        </p:nvSpPr>
        <p:spPr>
          <a:xfrm>
            <a:off x="825501" y="1025646"/>
            <a:ext cx="329564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Processing</a:t>
            </a:r>
          </a:p>
          <a:p>
            <a:r>
              <a:rPr lang="en-US" sz="3500" b="1" spc="300" dirty="0">
                <a:latin typeface="Roboto Slab" pitchFamily="2" charset="0"/>
                <a:ea typeface="Roboto Slab" pitchFamily="2" charset="0"/>
                <a:cs typeface="Montserrat" charset="0"/>
              </a:rPr>
              <a:t>Method</a:t>
            </a:r>
          </a:p>
        </p:txBody>
      </p:sp>
      <p:grpSp>
        <p:nvGrpSpPr>
          <p:cNvPr id="31" name="Group 30">
            <a:extLst>
              <a:ext uri="{FF2B5EF4-FFF2-40B4-BE49-F238E27FC236}">
                <a16:creationId xmlns:a16="http://schemas.microsoft.com/office/drawing/2014/main" id="{65B0CED3-72FD-4EF1-B08C-75EC37037089}"/>
              </a:ext>
            </a:extLst>
          </p:cNvPr>
          <p:cNvGrpSpPr/>
          <p:nvPr/>
        </p:nvGrpSpPr>
        <p:grpSpPr>
          <a:xfrm>
            <a:off x="5601778" y="4556636"/>
            <a:ext cx="1666762" cy="747742"/>
            <a:chOff x="3530078" y="4954315"/>
            <a:chExt cx="1666762" cy="747742"/>
          </a:xfrm>
        </p:grpSpPr>
        <p:sp>
          <p:nvSpPr>
            <p:cNvPr id="32" name="TextBox 31">
              <a:extLst>
                <a:ext uri="{FF2B5EF4-FFF2-40B4-BE49-F238E27FC236}">
                  <a16:creationId xmlns:a16="http://schemas.microsoft.com/office/drawing/2014/main" id="{5412DD68-815F-4973-8DCD-0BEF2D6E78D7}"/>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33" name="TextBox 32">
              <a:extLst>
                <a:ext uri="{FF2B5EF4-FFF2-40B4-BE49-F238E27FC236}">
                  <a16:creationId xmlns:a16="http://schemas.microsoft.com/office/drawing/2014/main" id="{BFCD085C-A8AB-4BCB-89B1-DB06728BFCBF}"/>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spTree>
    <p:extLst>
      <p:ext uri="{BB962C8B-B14F-4D97-AF65-F5344CB8AC3E}">
        <p14:creationId xmlns:p14="http://schemas.microsoft.com/office/powerpoint/2010/main" val="36487232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2D147F82-95A5-485C-9F54-600656FA781A}"/>
              </a:ext>
            </a:extLst>
          </p:cNvPr>
          <p:cNvPicPr>
            <a:picLocks noGrp="1" noChangeAspect="1"/>
          </p:cNvPicPr>
          <p:nvPr>
            <p:ph type="pic" sz="quarter" idx="14"/>
          </p:nvPr>
        </p:nvPicPr>
        <p:blipFill>
          <a:blip r:embed="rId2"/>
          <a:srcRect t="12126" b="12126"/>
          <a:stretch>
            <a:fillRect/>
          </a:stretch>
        </p:blipFill>
        <p:spPr/>
      </p:pic>
      <p:sp>
        <p:nvSpPr>
          <p:cNvPr id="13" name="TextBox 12">
            <a:extLst>
              <a:ext uri="{FF2B5EF4-FFF2-40B4-BE49-F238E27FC236}">
                <a16:creationId xmlns:a16="http://schemas.microsoft.com/office/drawing/2014/main" id="{D26A9854-8439-4AEF-93E8-B84A1FBE4735}"/>
              </a:ext>
            </a:extLst>
          </p:cNvPr>
          <p:cNvSpPr txBox="1"/>
          <p:nvPr/>
        </p:nvSpPr>
        <p:spPr>
          <a:xfrm>
            <a:off x="914401" y="947059"/>
            <a:ext cx="23240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Second</a:t>
            </a:r>
          </a:p>
          <a:p>
            <a:r>
              <a:rPr lang="en-US" sz="3500" b="1" spc="300" dirty="0">
                <a:latin typeface="Roboto Slab" pitchFamily="2" charset="0"/>
                <a:ea typeface="Roboto Slab" pitchFamily="2" charset="0"/>
                <a:cs typeface="Montserrat" charset="0"/>
              </a:rPr>
              <a:t>Project</a:t>
            </a:r>
          </a:p>
        </p:txBody>
      </p:sp>
      <p:grpSp>
        <p:nvGrpSpPr>
          <p:cNvPr id="4" name="Group 3">
            <a:extLst>
              <a:ext uri="{FF2B5EF4-FFF2-40B4-BE49-F238E27FC236}">
                <a16:creationId xmlns:a16="http://schemas.microsoft.com/office/drawing/2014/main" id="{FE5C7647-8547-4C2E-A11A-70991CFA4C91}"/>
              </a:ext>
            </a:extLst>
          </p:cNvPr>
          <p:cNvGrpSpPr/>
          <p:nvPr/>
        </p:nvGrpSpPr>
        <p:grpSpPr>
          <a:xfrm>
            <a:off x="914401" y="2541837"/>
            <a:ext cx="4572001" cy="3200398"/>
            <a:chOff x="6096000" y="2743201"/>
            <a:chExt cx="4572001" cy="3200398"/>
          </a:xfrm>
        </p:grpSpPr>
        <p:sp>
          <p:nvSpPr>
            <p:cNvPr id="14" name="TextBox 13">
              <a:extLst>
                <a:ext uri="{FF2B5EF4-FFF2-40B4-BE49-F238E27FC236}">
                  <a16:creationId xmlns:a16="http://schemas.microsoft.com/office/drawing/2014/main" id="{F3D21EF6-BB55-49E9-9F5C-5B1707B5558C}"/>
                </a:ext>
              </a:extLst>
            </p:cNvPr>
            <p:cNvSpPr txBox="1"/>
            <p:nvPr/>
          </p:nvSpPr>
          <p:spPr>
            <a:xfrm>
              <a:off x="6096001" y="2743201"/>
              <a:ext cx="4572000" cy="960519"/>
            </a:xfrm>
            <a:prstGeom prst="rect">
              <a:avLst/>
            </a:prstGeom>
            <a:noFill/>
          </p:spPr>
          <p:txBody>
            <a:bodyPr wrap="square" rtlCol="0">
              <a:spAutoFit/>
            </a:bodyPr>
            <a:lstStyle/>
            <a:p>
              <a:pPr>
                <a:lnSpc>
                  <a:spcPct val="150000"/>
                </a:lnSpc>
              </a:pPr>
              <a:r>
                <a:rPr lang="en-US" sz="2000" b="1" dirty="0">
                  <a:latin typeface="Roboto Slab" pitchFamily="2" charset="0"/>
                  <a:ea typeface="Roboto Slab" pitchFamily="2" charset="0"/>
                  <a:cs typeface="Montserrat Light" charset="0"/>
                </a:rPr>
                <a:t>Have them for one. Living divided void they're.</a:t>
              </a:r>
            </a:p>
          </p:txBody>
        </p:sp>
        <p:grpSp>
          <p:nvGrpSpPr>
            <p:cNvPr id="15" name="Group 14">
              <a:extLst>
                <a:ext uri="{FF2B5EF4-FFF2-40B4-BE49-F238E27FC236}">
                  <a16:creationId xmlns:a16="http://schemas.microsoft.com/office/drawing/2014/main" id="{57F44EE6-F9F7-4DA6-8492-4E022A8804C1}"/>
                </a:ext>
              </a:extLst>
            </p:cNvPr>
            <p:cNvGrpSpPr/>
            <p:nvPr/>
          </p:nvGrpSpPr>
          <p:grpSpPr>
            <a:xfrm>
              <a:off x="8362906" y="4250560"/>
              <a:ext cx="2133599" cy="1693039"/>
              <a:chOff x="914401" y="4392018"/>
              <a:chExt cx="2133599" cy="1693039"/>
            </a:xfrm>
          </p:grpSpPr>
          <p:sp>
            <p:nvSpPr>
              <p:cNvPr id="16" name="TextBox 15">
                <a:extLst>
                  <a:ext uri="{FF2B5EF4-FFF2-40B4-BE49-F238E27FC236}">
                    <a16:creationId xmlns:a16="http://schemas.microsoft.com/office/drawing/2014/main" id="{7832E434-D1EC-4B48-96A9-D8ECD6B00111}"/>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18" name="TextBox 17">
                <a:extLst>
                  <a:ext uri="{FF2B5EF4-FFF2-40B4-BE49-F238E27FC236}">
                    <a16:creationId xmlns:a16="http://schemas.microsoft.com/office/drawing/2014/main" id="{A8A5BCD8-20C4-4B62-B8F8-FB7B2E0B1DEF}"/>
                  </a:ext>
                </a:extLst>
              </p:cNvPr>
              <p:cNvSpPr txBox="1"/>
              <p:nvPr/>
            </p:nvSpPr>
            <p:spPr>
              <a:xfrm>
                <a:off x="914401" y="4771043"/>
                <a:ext cx="2133599" cy="1314014"/>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graphicFrame>
          <p:nvGraphicFramePr>
            <p:cNvPr id="20" name="Chart 19">
              <a:extLst>
                <a:ext uri="{FF2B5EF4-FFF2-40B4-BE49-F238E27FC236}">
                  <a16:creationId xmlns:a16="http://schemas.microsoft.com/office/drawing/2014/main" id="{19B26416-DD9C-46CF-A628-C2912E3CDC29}"/>
                </a:ext>
              </a:extLst>
            </p:cNvPr>
            <p:cNvGraphicFramePr/>
            <p:nvPr>
              <p:extLst>
                <p:ext uri="{D42A27DB-BD31-4B8C-83A1-F6EECF244321}">
                  <p14:modId xmlns:p14="http://schemas.microsoft.com/office/powerpoint/2010/main" val="1529966551"/>
                </p:ext>
              </p:extLst>
            </p:nvPr>
          </p:nvGraphicFramePr>
          <p:xfrm>
            <a:off x="6096000" y="4250560"/>
            <a:ext cx="1981198" cy="1693039"/>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11771356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6C0A36ED-EC14-46E2-BBCD-BB238EB06CEE}"/>
              </a:ext>
            </a:extLst>
          </p:cNvPr>
          <p:cNvGrpSpPr/>
          <p:nvPr/>
        </p:nvGrpSpPr>
        <p:grpSpPr>
          <a:xfrm>
            <a:off x="3799946" y="4864693"/>
            <a:ext cx="1666762" cy="747742"/>
            <a:chOff x="3530078" y="4954315"/>
            <a:chExt cx="1666762" cy="747742"/>
          </a:xfrm>
        </p:grpSpPr>
        <p:sp>
          <p:nvSpPr>
            <p:cNvPr id="51" name="TextBox 50">
              <a:extLst>
                <a:ext uri="{FF2B5EF4-FFF2-40B4-BE49-F238E27FC236}">
                  <a16:creationId xmlns:a16="http://schemas.microsoft.com/office/drawing/2014/main" id="{7086448B-FFC8-473C-9CBB-4B4EAC539B74}"/>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52" name="TextBox 51">
              <a:extLst>
                <a:ext uri="{FF2B5EF4-FFF2-40B4-BE49-F238E27FC236}">
                  <a16:creationId xmlns:a16="http://schemas.microsoft.com/office/drawing/2014/main" id="{1CF2D3F0-0A09-4C93-A854-9A98E1C688AC}"/>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29" name="Group 28">
            <a:extLst>
              <a:ext uri="{FF2B5EF4-FFF2-40B4-BE49-F238E27FC236}">
                <a16:creationId xmlns:a16="http://schemas.microsoft.com/office/drawing/2014/main" id="{5ABABA6B-937F-4E63-8060-9253F54976F7}"/>
              </a:ext>
            </a:extLst>
          </p:cNvPr>
          <p:cNvGrpSpPr/>
          <p:nvPr/>
        </p:nvGrpSpPr>
        <p:grpSpPr>
          <a:xfrm>
            <a:off x="1176011" y="4864693"/>
            <a:ext cx="1666762" cy="747742"/>
            <a:chOff x="3530078" y="4954315"/>
            <a:chExt cx="1666762" cy="747742"/>
          </a:xfrm>
        </p:grpSpPr>
        <p:sp>
          <p:nvSpPr>
            <p:cNvPr id="46" name="TextBox 45">
              <a:extLst>
                <a:ext uri="{FF2B5EF4-FFF2-40B4-BE49-F238E27FC236}">
                  <a16:creationId xmlns:a16="http://schemas.microsoft.com/office/drawing/2014/main" id="{54FA4DF2-03F9-47C9-9FCF-0E791D9C9701}"/>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50" name="TextBox 49">
              <a:extLst>
                <a:ext uri="{FF2B5EF4-FFF2-40B4-BE49-F238E27FC236}">
                  <a16:creationId xmlns:a16="http://schemas.microsoft.com/office/drawing/2014/main" id="{C5132C5D-904E-45E1-905B-EE03EB95F1F4}"/>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pic>
        <p:nvPicPr>
          <p:cNvPr id="12" name="Picture Placeholder 11">
            <a:extLst>
              <a:ext uri="{FF2B5EF4-FFF2-40B4-BE49-F238E27FC236}">
                <a16:creationId xmlns:a16="http://schemas.microsoft.com/office/drawing/2014/main" id="{CEEECBF0-9C1C-4DA0-945D-ABFF40D2E723}"/>
              </a:ext>
            </a:extLst>
          </p:cNvPr>
          <p:cNvPicPr>
            <a:picLocks noGrp="1" noChangeAspect="1"/>
          </p:cNvPicPr>
          <p:nvPr>
            <p:ph type="pic" sz="quarter" idx="14"/>
          </p:nvPr>
        </p:nvPicPr>
        <p:blipFill>
          <a:blip r:embed="rId2"/>
          <a:srcRect t="12496" b="12496"/>
          <a:stretch>
            <a:fillRect/>
          </a:stretch>
        </p:blipFill>
        <p:spPr/>
      </p:pic>
      <p:grpSp>
        <p:nvGrpSpPr>
          <p:cNvPr id="32" name="Group 31">
            <a:extLst>
              <a:ext uri="{FF2B5EF4-FFF2-40B4-BE49-F238E27FC236}">
                <a16:creationId xmlns:a16="http://schemas.microsoft.com/office/drawing/2014/main" id="{9BC2DD16-8143-4AB3-8641-CB9EFF4BB50D}"/>
              </a:ext>
            </a:extLst>
          </p:cNvPr>
          <p:cNvGrpSpPr/>
          <p:nvPr/>
        </p:nvGrpSpPr>
        <p:grpSpPr>
          <a:xfrm>
            <a:off x="962381" y="1832715"/>
            <a:ext cx="1571693" cy="438150"/>
            <a:chOff x="1680184" y="4937920"/>
            <a:chExt cx="1571693" cy="438150"/>
          </a:xfrm>
        </p:grpSpPr>
        <p:sp>
          <p:nvSpPr>
            <p:cNvPr id="44" name="Rectangle: Rounded Corners 43">
              <a:extLst>
                <a:ext uri="{FF2B5EF4-FFF2-40B4-BE49-F238E27FC236}">
                  <a16:creationId xmlns:a16="http://schemas.microsoft.com/office/drawing/2014/main" id="{696F5C9E-23A2-4404-B997-B2F0022E7D3E}"/>
                </a:ext>
              </a:extLst>
            </p:cNvPr>
            <p:cNvSpPr/>
            <p:nvPr/>
          </p:nvSpPr>
          <p:spPr>
            <a:xfrm>
              <a:off x="1680184" y="4937920"/>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TextBox 44">
              <a:extLst>
                <a:ext uri="{FF2B5EF4-FFF2-40B4-BE49-F238E27FC236}">
                  <a16:creationId xmlns:a16="http://schemas.microsoft.com/office/drawing/2014/main" id="{43890198-9625-4D33-9DFD-83206C83B5DF}"/>
                </a:ext>
              </a:extLst>
            </p:cNvPr>
            <p:cNvSpPr txBox="1"/>
            <p:nvPr/>
          </p:nvSpPr>
          <p:spPr>
            <a:xfrm>
              <a:off x="2067986" y="5033884"/>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sp>
        <p:nvSpPr>
          <p:cNvPr id="54" name="TextBox 53">
            <a:extLst>
              <a:ext uri="{FF2B5EF4-FFF2-40B4-BE49-F238E27FC236}">
                <a16:creationId xmlns:a16="http://schemas.microsoft.com/office/drawing/2014/main" id="{2607783A-9275-4BD5-8861-AC989A77FA40}"/>
              </a:ext>
            </a:extLst>
          </p:cNvPr>
          <p:cNvSpPr txBox="1"/>
          <p:nvPr/>
        </p:nvSpPr>
        <p:spPr>
          <a:xfrm>
            <a:off x="962381" y="2612080"/>
            <a:ext cx="5047385" cy="899862"/>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grpSp>
        <p:nvGrpSpPr>
          <p:cNvPr id="19" name="Group 18">
            <a:extLst>
              <a:ext uri="{FF2B5EF4-FFF2-40B4-BE49-F238E27FC236}">
                <a16:creationId xmlns:a16="http://schemas.microsoft.com/office/drawing/2014/main" id="{D37B4F40-DED4-4DCD-BCC7-B01F9B2274E6}"/>
              </a:ext>
            </a:extLst>
          </p:cNvPr>
          <p:cNvGrpSpPr/>
          <p:nvPr/>
        </p:nvGrpSpPr>
        <p:grpSpPr>
          <a:xfrm>
            <a:off x="9047815" y="4864693"/>
            <a:ext cx="1666762" cy="747742"/>
            <a:chOff x="3530078" y="4954315"/>
            <a:chExt cx="1666762" cy="747742"/>
          </a:xfrm>
        </p:grpSpPr>
        <p:sp>
          <p:nvSpPr>
            <p:cNvPr id="20" name="TextBox 19">
              <a:extLst>
                <a:ext uri="{FF2B5EF4-FFF2-40B4-BE49-F238E27FC236}">
                  <a16:creationId xmlns:a16="http://schemas.microsoft.com/office/drawing/2014/main" id="{E060B7DE-FEE3-4B43-8ACE-E1AE4FCD12DF}"/>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21" name="TextBox 20">
              <a:extLst>
                <a:ext uri="{FF2B5EF4-FFF2-40B4-BE49-F238E27FC236}">
                  <a16:creationId xmlns:a16="http://schemas.microsoft.com/office/drawing/2014/main" id="{48C17D63-41E5-4185-B517-591E02AAED99}"/>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grpSp>
        <p:nvGrpSpPr>
          <p:cNvPr id="22" name="Group 21">
            <a:extLst>
              <a:ext uri="{FF2B5EF4-FFF2-40B4-BE49-F238E27FC236}">
                <a16:creationId xmlns:a16="http://schemas.microsoft.com/office/drawing/2014/main" id="{A2CF32A8-C869-4452-B706-A837E5753F05}"/>
              </a:ext>
            </a:extLst>
          </p:cNvPr>
          <p:cNvGrpSpPr/>
          <p:nvPr/>
        </p:nvGrpSpPr>
        <p:grpSpPr>
          <a:xfrm>
            <a:off x="6423881" y="4864693"/>
            <a:ext cx="1666762" cy="747742"/>
            <a:chOff x="3530078" y="4954315"/>
            <a:chExt cx="1666762" cy="747742"/>
          </a:xfrm>
        </p:grpSpPr>
        <p:sp>
          <p:nvSpPr>
            <p:cNvPr id="23" name="TextBox 22">
              <a:extLst>
                <a:ext uri="{FF2B5EF4-FFF2-40B4-BE49-F238E27FC236}">
                  <a16:creationId xmlns:a16="http://schemas.microsoft.com/office/drawing/2014/main" id="{3C5271DF-BF39-4B91-9E35-03DAEAD2E905}"/>
                </a:ext>
              </a:extLst>
            </p:cNvPr>
            <p:cNvSpPr txBox="1"/>
            <p:nvPr/>
          </p:nvSpPr>
          <p:spPr>
            <a:xfrm>
              <a:off x="3530079" y="4954315"/>
              <a:ext cx="1000978" cy="246221"/>
            </a:xfrm>
            <a:prstGeom prst="rect">
              <a:avLst/>
            </a:prstGeom>
            <a:noFill/>
          </p:spPr>
          <p:txBody>
            <a:bodyPr wrap="square" rtlCol="0">
              <a:spAutoFit/>
            </a:bodyPr>
            <a:lstStyle/>
            <a:p>
              <a:r>
                <a:rPr lang="en-US" sz="1000" b="1" dirty="0">
                  <a:latin typeface="Roboto Slab" pitchFamily="2" charset="0"/>
                  <a:ea typeface="Roboto Slab" pitchFamily="2" charset="0"/>
                  <a:cs typeface="Montserrat" charset="0"/>
                </a:rPr>
                <a:t>TITLE TEXT</a:t>
              </a:r>
              <a:endParaRPr lang="en-US" sz="1000" b="1" dirty="0">
                <a:latin typeface="Roboto Slab" pitchFamily="2" charset="0"/>
                <a:ea typeface="Roboto Slab" pitchFamily="2" charset="0"/>
                <a:cs typeface="Montserrat Light" charset="0"/>
              </a:endParaRPr>
            </a:p>
          </p:txBody>
        </p:sp>
        <p:sp>
          <p:nvSpPr>
            <p:cNvPr id="24" name="TextBox 23">
              <a:extLst>
                <a:ext uri="{FF2B5EF4-FFF2-40B4-BE49-F238E27FC236}">
                  <a16:creationId xmlns:a16="http://schemas.microsoft.com/office/drawing/2014/main" id="{5216C556-537F-4229-AB60-3B5D9D1A5879}"/>
                </a:ext>
              </a:extLst>
            </p:cNvPr>
            <p:cNvSpPr txBox="1"/>
            <p:nvPr/>
          </p:nvSpPr>
          <p:spPr>
            <a:xfrm>
              <a:off x="3530078" y="5219040"/>
              <a:ext cx="1666762"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waters had winged.</a:t>
              </a:r>
            </a:p>
          </p:txBody>
        </p:sp>
      </p:grpSp>
    </p:spTree>
    <p:extLst>
      <p:ext uri="{BB962C8B-B14F-4D97-AF65-F5344CB8AC3E}">
        <p14:creationId xmlns:p14="http://schemas.microsoft.com/office/powerpoint/2010/main" val="33395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8C3D4864-E2DD-4A8B-9945-BCEFB1FC0496}"/>
              </a:ext>
            </a:extLst>
          </p:cNvPr>
          <p:cNvPicPr>
            <a:picLocks noGrp="1" noChangeAspect="1"/>
          </p:cNvPicPr>
          <p:nvPr>
            <p:ph type="pic" sz="quarter" idx="15"/>
          </p:nvPr>
        </p:nvPicPr>
        <p:blipFill rotWithShape="1">
          <a:blip r:embed="rId2"/>
          <a:srcRect t="28865" b="3123"/>
          <a:stretch/>
        </p:blipFill>
        <p:spPr>
          <a:xfrm>
            <a:off x="525689" y="3466519"/>
            <a:ext cx="2348140" cy="2074344"/>
          </a:xfrm>
        </p:spPr>
      </p:pic>
      <p:pic>
        <p:nvPicPr>
          <p:cNvPr id="12" name="Picture Placeholder 11">
            <a:extLst>
              <a:ext uri="{FF2B5EF4-FFF2-40B4-BE49-F238E27FC236}">
                <a16:creationId xmlns:a16="http://schemas.microsoft.com/office/drawing/2014/main" id="{F4E27C56-B866-4769-9C5B-DBF903D848A0}"/>
              </a:ext>
            </a:extLst>
          </p:cNvPr>
          <p:cNvPicPr>
            <a:picLocks noGrp="1" noChangeAspect="1"/>
          </p:cNvPicPr>
          <p:nvPr>
            <p:ph type="pic" sz="quarter" idx="16"/>
          </p:nvPr>
        </p:nvPicPr>
        <p:blipFill>
          <a:blip r:embed="rId3"/>
          <a:srcRect l="8784" r="8784"/>
          <a:stretch>
            <a:fillRect/>
          </a:stretch>
        </p:blipFill>
        <p:spPr/>
      </p:pic>
      <p:sp>
        <p:nvSpPr>
          <p:cNvPr id="20" name="TextBox 19">
            <a:extLst>
              <a:ext uri="{FF2B5EF4-FFF2-40B4-BE49-F238E27FC236}">
                <a16:creationId xmlns:a16="http://schemas.microsoft.com/office/drawing/2014/main" id="{7BD06F44-D1DF-424B-986C-38F47E6377BF}"/>
              </a:ext>
            </a:extLst>
          </p:cNvPr>
          <p:cNvSpPr txBox="1"/>
          <p:nvPr/>
        </p:nvSpPr>
        <p:spPr>
          <a:xfrm>
            <a:off x="525689" y="1317137"/>
            <a:ext cx="4305298"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Second Project</a:t>
            </a:r>
          </a:p>
          <a:p>
            <a:r>
              <a:rPr lang="en-US" sz="3500" b="1" spc="300" dirty="0">
                <a:latin typeface="Roboto Slab" pitchFamily="2" charset="0"/>
                <a:ea typeface="Roboto Slab" pitchFamily="2" charset="0"/>
                <a:cs typeface="Montserrat" charset="0"/>
              </a:rPr>
              <a:t>Full Brief</a:t>
            </a:r>
          </a:p>
        </p:txBody>
      </p:sp>
      <p:grpSp>
        <p:nvGrpSpPr>
          <p:cNvPr id="23" name="Group 22">
            <a:extLst>
              <a:ext uri="{FF2B5EF4-FFF2-40B4-BE49-F238E27FC236}">
                <a16:creationId xmlns:a16="http://schemas.microsoft.com/office/drawing/2014/main" id="{FD77EC96-D012-45F0-8C5E-F0553A7AB9B7}"/>
              </a:ext>
            </a:extLst>
          </p:cNvPr>
          <p:cNvGrpSpPr/>
          <p:nvPr/>
        </p:nvGrpSpPr>
        <p:grpSpPr>
          <a:xfrm>
            <a:off x="2984652" y="3864921"/>
            <a:ext cx="3280228" cy="1277541"/>
            <a:chOff x="914401" y="4392018"/>
            <a:chExt cx="3280228" cy="1277541"/>
          </a:xfrm>
        </p:grpSpPr>
        <p:sp>
          <p:nvSpPr>
            <p:cNvPr id="27" name="TextBox 26">
              <a:extLst>
                <a:ext uri="{FF2B5EF4-FFF2-40B4-BE49-F238E27FC236}">
                  <a16:creationId xmlns:a16="http://schemas.microsoft.com/office/drawing/2014/main" id="{EDB7794E-1DEB-49DD-882B-F7DBE2761C77}"/>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28" name="TextBox 27">
              <a:extLst>
                <a:ext uri="{FF2B5EF4-FFF2-40B4-BE49-F238E27FC236}">
                  <a16:creationId xmlns:a16="http://schemas.microsoft.com/office/drawing/2014/main" id="{210F9694-E73F-4C13-B459-1689EEBEB85E}"/>
                </a:ext>
              </a:extLst>
            </p:cNvPr>
            <p:cNvSpPr txBox="1"/>
            <p:nvPr/>
          </p:nvSpPr>
          <p:spPr>
            <a:xfrm>
              <a:off x="914401" y="4771043"/>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grpSp>
        <p:nvGrpSpPr>
          <p:cNvPr id="29" name="Group 28">
            <a:extLst>
              <a:ext uri="{FF2B5EF4-FFF2-40B4-BE49-F238E27FC236}">
                <a16:creationId xmlns:a16="http://schemas.microsoft.com/office/drawing/2014/main" id="{C93AA185-63ED-4EDA-B4CE-22B006370CE4}"/>
              </a:ext>
            </a:extLst>
          </p:cNvPr>
          <p:cNvGrpSpPr/>
          <p:nvPr/>
        </p:nvGrpSpPr>
        <p:grpSpPr>
          <a:xfrm>
            <a:off x="8569478" y="3864921"/>
            <a:ext cx="3280228" cy="1277541"/>
            <a:chOff x="914401" y="4392018"/>
            <a:chExt cx="3280228" cy="1277541"/>
          </a:xfrm>
        </p:grpSpPr>
        <p:sp>
          <p:nvSpPr>
            <p:cNvPr id="30" name="TextBox 29">
              <a:extLst>
                <a:ext uri="{FF2B5EF4-FFF2-40B4-BE49-F238E27FC236}">
                  <a16:creationId xmlns:a16="http://schemas.microsoft.com/office/drawing/2014/main" id="{FCE81484-E96D-4DA7-85A4-A7AD6850A82D}"/>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31" name="TextBox 30">
              <a:extLst>
                <a:ext uri="{FF2B5EF4-FFF2-40B4-BE49-F238E27FC236}">
                  <a16:creationId xmlns:a16="http://schemas.microsoft.com/office/drawing/2014/main" id="{8C6A635A-4EFC-4D70-9327-A3E3DDAAC165}"/>
                </a:ext>
              </a:extLst>
            </p:cNvPr>
            <p:cNvSpPr txBox="1"/>
            <p:nvPr/>
          </p:nvSpPr>
          <p:spPr>
            <a:xfrm>
              <a:off x="914401" y="4771043"/>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spTree>
    <p:extLst>
      <p:ext uri="{BB962C8B-B14F-4D97-AF65-F5344CB8AC3E}">
        <p14:creationId xmlns:p14="http://schemas.microsoft.com/office/powerpoint/2010/main" val="4157289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A36A306A-FC0F-46F8-BEDE-399733D6C88E}"/>
              </a:ext>
            </a:extLst>
          </p:cNvPr>
          <p:cNvSpPr txBox="1"/>
          <p:nvPr/>
        </p:nvSpPr>
        <p:spPr>
          <a:xfrm>
            <a:off x="926013" y="1313984"/>
            <a:ext cx="316991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Processing</a:t>
            </a:r>
          </a:p>
          <a:p>
            <a:r>
              <a:rPr lang="en-US" sz="3500" b="1" spc="300" dirty="0">
                <a:latin typeface="Roboto Slab" pitchFamily="2" charset="0"/>
                <a:ea typeface="Roboto Slab" pitchFamily="2" charset="0"/>
                <a:cs typeface="Montserrat" charset="0"/>
              </a:rPr>
              <a:t>Method</a:t>
            </a:r>
          </a:p>
        </p:txBody>
      </p:sp>
      <p:pic>
        <p:nvPicPr>
          <p:cNvPr id="16" name="Picture Placeholder 15">
            <a:extLst>
              <a:ext uri="{FF2B5EF4-FFF2-40B4-BE49-F238E27FC236}">
                <a16:creationId xmlns:a16="http://schemas.microsoft.com/office/drawing/2014/main" id="{B16250B4-E90E-4202-BBDD-A222176FD2FF}"/>
              </a:ext>
            </a:extLst>
          </p:cNvPr>
          <p:cNvPicPr>
            <a:picLocks noGrp="1" noChangeAspect="1"/>
          </p:cNvPicPr>
          <p:nvPr>
            <p:ph type="pic" sz="quarter" idx="14"/>
          </p:nvPr>
        </p:nvPicPr>
        <p:blipFill>
          <a:blip r:embed="rId2"/>
          <a:srcRect t="14371" b="14371"/>
          <a:stretch>
            <a:fillRect/>
          </a:stretch>
        </p:blipFill>
        <p:spPr/>
      </p:pic>
      <p:grpSp>
        <p:nvGrpSpPr>
          <p:cNvPr id="5" name="Group 4">
            <a:extLst>
              <a:ext uri="{FF2B5EF4-FFF2-40B4-BE49-F238E27FC236}">
                <a16:creationId xmlns:a16="http://schemas.microsoft.com/office/drawing/2014/main" id="{8A1AD416-62D4-4E12-946C-AAA69E1AF5E4}"/>
              </a:ext>
            </a:extLst>
          </p:cNvPr>
          <p:cNvGrpSpPr/>
          <p:nvPr/>
        </p:nvGrpSpPr>
        <p:grpSpPr>
          <a:xfrm>
            <a:off x="7448550" y="2790229"/>
            <a:ext cx="3280228" cy="1277541"/>
            <a:chOff x="1600199" y="4442626"/>
            <a:chExt cx="3280228" cy="1277541"/>
          </a:xfrm>
        </p:grpSpPr>
        <p:sp>
          <p:nvSpPr>
            <p:cNvPr id="17" name="TextBox 16">
              <a:extLst>
                <a:ext uri="{FF2B5EF4-FFF2-40B4-BE49-F238E27FC236}">
                  <a16:creationId xmlns:a16="http://schemas.microsoft.com/office/drawing/2014/main" id="{1CCA6BE8-932B-40A3-9FE8-66C4C2447BB5}"/>
                </a:ext>
              </a:extLst>
            </p:cNvPr>
            <p:cNvSpPr txBox="1"/>
            <p:nvPr/>
          </p:nvSpPr>
          <p:spPr>
            <a:xfrm>
              <a:off x="1600200" y="4442626"/>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23" name="TextBox 22">
              <a:extLst>
                <a:ext uri="{FF2B5EF4-FFF2-40B4-BE49-F238E27FC236}">
                  <a16:creationId xmlns:a16="http://schemas.microsoft.com/office/drawing/2014/main" id="{3537ACD1-F99F-4120-94F0-0F1ED82FAE53}"/>
                </a:ext>
              </a:extLst>
            </p:cNvPr>
            <p:cNvSpPr txBox="1"/>
            <p:nvPr/>
          </p:nvSpPr>
          <p:spPr>
            <a:xfrm>
              <a:off x="1600199" y="4821651"/>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grpSp>
        <p:nvGrpSpPr>
          <p:cNvPr id="25" name="Group 24">
            <a:extLst>
              <a:ext uri="{FF2B5EF4-FFF2-40B4-BE49-F238E27FC236}">
                <a16:creationId xmlns:a16="http://schemas.microsoft.com/office/drawing/2014/main" id="{ED76724C-3630-4EA1-A7AD-C8D1D888963E}"/>
              </a:ext>
            </a:extLst>
          </p:cNvPr>
          <p:cNvGrpSpPr/>
          <p:nvPr/>
        </p:nvGrpSpPr>
        <p:grpSpPr>
          <a:xfrm>
            <a:off x="7448550" y="4619966"/>
            <a:ext cx="3280228" cy="1277541"/>
            <a:chOff x="1600199" y="4442626"/>
            <a:chExt cx="3280228" cy="1277541"/>
          </a:xfrm>
        </p:grpSpPr>
        <p:sp>
          <p:nvSpPr>
            <p:cNvPr id="26" name="TextBox 25">
              <a:extLst>
                <a:ext uri="{FF2B5EF4-FFF2-40B4-BE49-F238E27FC236}">
                  <a16:creationId xmlns:a16="http://schemas.microsoft.com/office/drawing/2014/main" id="{3BBE1D12-0C26-49C5-BD70-F1C5DBD06C4F}"/>
                </a:ext>
              </a:extLst>
            </p:cNvPr>
            <p:cNvSpPr txBox="1"/>
            <p:nvPr/>
          </p:nvSpPr>
          <p:spPr>
            <a:xfrm>
              <a:off x="1600200" y="4442626"/>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27" name="TextBox 26">
              <a:extLst>
                <a:ext uri="{FF2B5EF4-FFF2-40B4-BE49-F238E27FC236}">
                  <a16:creationId xmlns:a16="http://schemas.microsoft.com/office/drawing/2014/main" id="{6A99DAE8-BC77-45E9-B557-F1B43DF970E5}"/>
                </a:ext>
              </a:extLst>
            </p:cNvPr>
            <p:cNvSpPr txBox="1"/>
            <p:nvPr/>
          </p:nvSpPr>
          <p:spPr>
            <a:xfrm>
              <a:off x="1600199" y="4821651"/>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spTree>
    <p:extLst>
      <p:ext uri="{BB962C8B-B14F-4D97-AF65-F5344CB8AC3E}">
        <p14:creationId xmlns:p14="http://schemas.microsoft.com/office/powerpoint/2010/main" val="7290807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B33C915-B823-4EFF-827D-DE3B5F14FF76}"/>
              </a:ext>
            </a:extLst>
          </p:cNvPr>
          <p:cNvGrpSpPr/>
          <p:nvPr/>
        </p:nvGrpSpPr>
        <p:grpSpPr>
          <a:xfrm>
            <a:off x="2250539" y="2126431"/>
            <a:ext cx="7690923" cy="3491687"/>
            <a:chOff x="2060912" y="2644835"/>
            <a:chExt cx="7690923" cy="3491687"/>
          </a:xfrm>
        </p:grpSpPr>
        <p:grpSp>
          <p:nvGrpSpPr>
            <p:cNvPr id="8" name="Group 7">
              <a:extLst>
                <a:ext uri="{FF2B5EF4-FFF2-40B4-BE49-F238E27FC236}">
                  <a16:creationId xmlns:a16="http://schemas.microsoft.com/office/drawing/2014/main" id="{96EB07B4-7372-4146-B536-A115A08FCB6A}"/>
                </a:ext>
              </a:extLst>
            </p:cNvPr>
            <p:cNvGrpSpPr/>
            <p:nvPr/>
          </p:nvGrpSpPr>
          <p:grpSpPr>
            <a:xfrm>
              <a:off x="2060912" y="2644835"/>
              <a:ext cx="3655835" cy="3491687"/>
              <a:chOff x="2060912" y="2616260"/>
              <a:chExt cx="3655835" cy="3491687"/>
            </a:xfrm>
          </p:grpSpPr>
          <p:sp>
            <p:nvSpPr>
              <p:cNvPr id="3" name="Rectangle 2">
                <a:extLst>
                  <a:ext uri="{FF2B5EF4-FFF2-40B4-BE49-F238E27FC236}">
                    <a16:creationId xmlns:a16="http://schemas.microsoft.com/office/drawing/2014/main" id="{17FF38B3-6409-4685-A31D-C402E70CAD46}"/>
                  </a:ext>
                </a:extLst>
              </p:cNvPr>
              <p:cNvSpPr/>
              <p:nvPr/>
            </p:nvSpPr>
            <p:spPr>
              <a:xfrm>
                <a:off x="2060912" y="2616260"/>
                <a:ext cx="3655835" cy="34916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457629F9-7B42-4855-B99E-3A6D9D4BB960}"/>
                  </a:ext>
                </a:extLst>
              </p:cNvPr>
              <p:cNvGrpSpPr/>
              <p:nvPr/>
            </p:nvGrpSpPr>
            <p:grpSpPr>
              <a:xfrm>
                <a:off x="2798809" y="3134664"/>
                <a:ext cx="2180040" cy="2454879"/>
                <a:chOff x="2885126" y="3034182"/>
                <a:chExt cx="2180040" cy="2454879"/>
              </a:xfrm>
            </p:grpSpPr>
            <p:grpSp>
              <p:nvGrpSpPr>
                <p:cNvPr id="36" name="Group 35">
                  <a:extLst>
                    <a:ext uri="{FF2B5EF4-FFF2-40B4-BE49-F238E27FC236}">
                      <a16:creationId xmlns:a16="http://schemas.microsoft.com/office/drawing/2014/main" id="{C2CC886B-6A48-4794-9F75-23F509A81755}"/>
                    </a:ext>
                  </a:extLst>
                </p:cNvPr>
                <p:cNvGrpSpPr/>
                <p:nvPr/>
              </p:nvGrpSpPr>
              <p:grpSpPr>
                <a:xfrm>
                  <a:off x="2931567" y="4211520"/>
                  <a:ext cx="2133599" cy="1277541"/>
                  <a:chOff x="-566056" y="4392018"/>
                  <a:chExt cx="2133599" cy="1277541"/>
                </a:xfrm>
              </p:grpSpPr>
              <p:sp>
                <p:nvSpPr>
                  <p:cNvPr id="38" name="TextBox 37">
                    <a:extLst>
                      <a:ext uri="{FF2B5EF4-FFF2-40B4-BE49-F238E27FC236}">
                        <a16:creationId xmlns:a16="http://schemas.microsoft.com/office/drawing/2014/main" id="{ADED08D3-5B69-4E20-BF6E-142C0125652E}"/>
                      </a:ext>
                    </a:extLst>
                  </p:cNvPr>
                  <p:cNvSpPr txBox="1"/>
                  <p:nvPr/>
                </p:nvSpPr>
                <p:spPr>
                  <a:xfrm>
                    <a:off x="-566055"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39" name="TextBox 38">
                    <a:extLst>
                      <a:ext uri="{FF2B5EF4-FFF2-40B4-BE49-F238E27FC236}">
                        <a16:creationId xmlns:a16="http://schemas.microsoft.com/office/drawing/2014/main" id="{D4605481-901B-4D15-B2DD-A5D3CAEFA8EC}"/>
                      </a:ext>
                    </a:extLst>
                  </p:cNvPr>
                  <p:cNvSpPr txBox="1"/>
                  <p:nvPr/>
                </p:nvSpPr>
                <p:spPr>
                  <a:xfrm>
                    <a:off x="-566056" y="4771043"/>
                    <a:ext cx="2133599" cy="898516"/>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winged. wherein seas </a:t>
                    </a:r>
                  </a:p>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and won't appear him, were divided void they're.</a:t>
                    </a:r>
                  </a:p>
                </p:txBody>
              </p:sp>
            </p:grpSp>
            <p:sp>
              <p:nvSpPr>
                <p:cNvPr id="37" name="TextBox 36">
                  <a:extLst>
                    <a:ext uri="{FF2B5EF4-FFF2-40B4-BE49-F238E27FC236}">
                      <a16:creationId xmlns:a16="http://schemas.microsoft.com/office/drawing/2014/main" id="{EF5E6592-3023-40E7-B383-EAC8ACF78110}"/>
                    </a:ext>
                  </a:extLst>
                </p:cNvPr>
                <p:cNvSpPr txBox="1"/>
                <p:nvPr/>
              </p:nvSpPr>
              <p:spPr>
                <a:xfrm>
                  <a:off x="2885126" y="3034182"/>
                  <a:ext cx="1104991" cy="861774"/>
                </a:xfrm>
                <a:prstGeom prst="rect">
                  <a:avLst/>
                </a:prstGeom>
                <a:noFill/>
              </p:spPr>
              <p:txBody>
                <a:bodyPr wrap="square" rtlCol="0">
                  <a:spAutoFit/>
                </a:bodyPr>
                <a:lstStyle/>
                <a:p>
                  <a:r>
                    <a:rPr lang="en-US" sz="5000" b="1" spc="300" dirty="0">
                      <a:latin typeface="Roboto Slab" pitchFamily="2" charset="0"/>
                      <a:ea typeface="Roboto Slab" pitchFamily="2" charset="0"/>
                      <a:cs typeface="Montserrat" charset="0"/>
                    </a:rPr>
                    <a:t>03</a:t>
                  </a:r>
                </a:p>
              </p:txBody>
            </p:sp>
          </p:grpSp>
        </p:grpSp>
        <p:grpSp>
          <p:nvGrpSpPr>
            <p:cNvPr id="7" name="Group 6">
              <a:extLst>
                <a:ext uri="{FF2B5EF4-FFF2-40B4-BE49-F238E27FC236}">
                  <a16:creationId xmlns:a16="http://schemas.microsoft.com/office/drawing/2014/main" id="{3B175F39-B350-43C3-BAC9-DD1A884079EA}"/>
                </a:ext>
              </a:extLst>
            </p:cNvPr>
            <p:cNvGrpSpPr/>
            <p:nvPr/>
          </p:nvGrpSpPr>
          <p:grpSpPr>
            <a:xfrm>
              <a:off x="6096000" y="2644835"/>
              <a:ext cx="3655835" cy="3491687"/>
              <a:chOff x="6096000" y="2673410"/>
              <a:chExt cx="3655835" cy="3491687"/>
            </a:xfrm>
          </p:grpSpPr>
          <p:sp>
            <p:nvSpPr>
              <p:cNvPr id="15" name="Rectangle 14">
                <a:extLst>
                  <a:ext uri="{FF2B5EF4-FFF2-40B4-BE49-F238E27FC236}">
                    <a16:creationId xmlns:a16="http://schemas.microsoft.com/office/drawing/2014/main" id="{2E158037-9E65-4664-AAAC-E10AD30B48B4}"/>
                  </a:ext>
                </a:extLst>
              </p:cNvPr>
              <p:cNvSpPr/>
              <p:nvPr/>
            </p:nvSpPr>
            <p:spPr>
              <a:xfrm>
                <a:off x="6096000" y="2673410"/>
                <a:ext cx="3655835" cy="34916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1F1D0992-A831-4CCD-AFD4-5C50A5B35415}"/>
                  </a:ext>
                </a:extLst>
              </p:cNvPr>
              <p:cNvGrpSpPr/>
              <p:nvPr/>
            </p:nvGrpSpPr>
            <p:grpSpPr>
              <a:xfrm>
                <a:off x="6833897" y="3191814"/>
                <a:ext cx="2180040" cy="2454879"/>
                <a:chOff x="7108782" y="3034182"/>
                <a:chExt cx="2180040" cy="2454879"/>
              </a:xfrm>
            </p:grpSpPr>
            <p:grpSp>
              <p:nvGrpSpPr>
                <p:cNvPr id="41" name="Group 40">
                  <a:extLst>
                    <a:ext uri="{FF2B5EF4-FFF2-40B4-BE49-F238E27FC236}">
                      <a16:creationId xmlns:a16="http://schemas.microsoft.com/office/drawing/2014/main" id="{919A060D-785F-49B2-B5FD-232F04BDD4C1}"/>
                    </a:ext>
                  </a:extLst>
                </p:cNvPr>
                <p:cNvGrpSpPr/>
                <p:nvPr/>
              </p:nvGrpSpPr>
              <p:grpSpPr>
                <a:xfrm>
                  <a:off x="7155223" y="4211520"/>
                  <a:ext cx="2133599" cy="1277541"/>
                  <a:chOff x="914401" y="4392018"/>
                  <a:chExt cx="2133599" cy="1277541"/>
                </a:xfrm>
              </p:grpSpPr>
              <p:sp>
                <p:nvSpPr>
                  <p:cNvPr id="43" name="TextBox 42">
                    <a:extLst>
                      <a:ext uri="{FF2B5EF4-FFF2-40B4-BE49-F238E27FC236}">
                        <a16:creationId xmlns:a16="http://schemas.microsoft.com/office/drawing/2014/main" id="{941622CB-CB8B-4CE4-BE97-A32CB48F32C3}"/>
                      </a:ext>
                    </a:extLst>
                  </p:cNvPr>
                  <p:cNvSpPr txBox="1"/>
                  <p:nvPr/>
                </p:nvSpPr>
                <p:spPr>
                  <a:xfrm>
                    <a:off x="914402" y="4392018"/>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44" name="TextBox 43">
                    <a:extLst>
                      <a:ext uri="{FF2B5EF4-FFF2-40B4-BE49-F238E27FC236}">
                        <a16:creationId xmlns:a16="http://schemas.microsoft.com/office/drawing/2014/main" id="{F833BCCA-9D68-472B-8E80-86339430C6FC}"/>
                      </a:ext>
                    </a:extLst>
                  </p:cNvPr>
                  <p:cNvSpPr txBox="1"/>
                  <p:nvPr/>
                </p:nvSpPr>
                <p:spPr>
                  <a:xfrm>
                    <a:off x="914401" y="4771043"/>
                    <a:ext cx="2133599" cy="898516"/>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winged. wherein seas </a:t>
                    </a:r>
                  </a:p>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and won't appear him, were divided void they're.</a:t>
                    </a:r>
                  </a:p>
                </p:txBody>
              </p:sp>
            </p:grpSp>
            <p:sp>
              <p:nvSpPr>
                <p:cNvPr id="42" name="TextBox 41">
                  <a:extLst>
                    <a:ext uri="{FF2B5EF4-FFF2-40B4-BE49-F238E27FC236}">
                      <a16:creationId xmlns:a16="http://schemas.microsoft.com/office/drawing/2014/main" id="{33864512-2AFB-40F5-B5CE-08AA8F7F4863}"/>
                    </a:ext>
                  </a:extLst>
                </p:cNvPr>
                <p:cNvSpPr txBox="1"/>
                <p:nvPr/>
              </p:nvSpPr>
              <p:spPr>
                <a:xfrm>
                  <a:off x="7108782" y="3034182"/>
                  <a:ext cx="1342978" cy="861774"/>
                </a:xfrm>
                <a:prstGeom prst="rect">
                  <a:avLst/>
                </a:prstGeom>
                <a:noFill/>
              </p:spPr>
              <p:txBody>
                <a:bodyPr wrap="square" rtlCol="0">
                  <a:spAutoFit/>
                </a:bodyPr>
                <a:lstStyle/>
                <a:p>
                  <a:r>
                    <a:rPr lang="en-US" sz="5000" b="1" spc="300" dirty="0">
                      <a:latin typeface="Roboto Slab" pitchFamily="2" charset="0"/>
                      <a:ea typeface="Roboto Slab" pitchFamily="2" charset="0"/>
                      <a:cs typeface="Montserrat" charset="0"/>
                    </a:rPr>
                    <a:t>04</a:t>
                  </a:r>
                </a:p>
              </p:txBody>
            </p:sp>
          </p:grpSp>
        </p:grpSp>
      </p:grpSp>
      <p:sp>
        <p:nvSpPr>
          <p:cNvPr id="32" name="TextBox 31">
            <a:extLst>
              <a:ext uri="{FF2B5EF4-FFF2-40B4-BE49-F238E27FC236}">
                <a16:creationId xmlns:a16="http://schemas.microsoft.com/office/drawing/2014/main" id="{B72ABA0A-4892-42FF-8736-B5225B6BCA1C}"/>
              </a:ext>
            </a:extLst>
          </p:cNvPr>
          <p:cNvSpPr txBox="1"/>
          <p:nvPr/>
        </p:nvSpPr>
        <p:spPr>
          <a:xfrm>
            <a:off x="3627443" y="775889"/>
            <a:ext cx="4937114" cy="630942"/>
          </a:xfrm>
          <a:prstGeom prst="rect">
            <a:avLst/>
          </a:prstGeom>
          <a:noFill/>
        </p:spPr>
        <p:txBody>
          <a:bodyPr wrap="square" rtlCol="0">
            <a:spAutoFit/>
          </a:bodyPr>
          <a:lstStyle/>
          <a:p>
            <a:pPr algn="ctr"/>
            <a:r>
              <a:rPr lang="en-US" sz="3500" b="1" spc="300" dirty="0">
                <a:latin typeface="Roboto Slab" pitchFamily="2" charset="0"/>
                <a:ea typeface="Roboto Slab" pitchFamily="2" charset="0"/>
                <a:cs typeface="Montserrat" charset="0"/>
              </a:rPr>
              <a:t>Processing Method</a:t>
            </a:r>
          </a:p>
        </p:txBody>
      </p:sp>
    </p:spTree>
    <p:extLst>
      <p:ext uri="{BB962C8B-B14F-4D97-AF65-F5344CB8AC3E}">
        <p14:creationId xmlns:p14="http://schemas.microsoft.com/office/powerpoint/2010/main" val="1149415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4427BE28-B752-4831-9549-3F40E87D19E3}"/>
              </a:ext>
            </a:extLst>
          </p:cNvPr>
          <p:cNvSpPr txBox="1"/>
          <p:nvPr/>
        </p:nvSpPr>
        <p:spPr>
          <a:xfrm>
            <a:off x="914401" y="1139468"/>
            <a:ext cx="23240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Third</a:t>
            </a:r>
          </a:p>
          <a:p>
            <a:r>
              <a:rPr lang="en-US" sz="3500" b="1" spc="300" dirty="0">
                <a:latin typeface="Roboto Slab" pitchFamily="2" charset="0"/>
                <a:ea typeface="Roboto Slab" pitchFamily="2" charset="0"/>
                <a:cs typeface="Montserrat" charset="0"/>
              </a:rPr>
              <a:t>Project</a:t>
            </a:r>
          </a:p>
        </p:txBody>
      </p:sp>
      <p:pic>
        <p:nvPicPr>
          <p:cNvPr id="21" name="Picture Placeholder 20">
            <a:extLst>
              <a:ext uri="{FF2B5EF4-FFF2-40B4-BE49-F238E27FC236}">
                <a16:creationId xmlns:a16="http://schemas.microsoft.com/office/drawing/2014/main" id="{F61A0BEE-2636-48C5-916A-406F58774EAD}"/>
              </a:ext>
            </a:extLst>
          </p:cNvPr>
          <p:cNvPicPr>
            <a:picLocks noGrp="1" noChangeAspect="1"/>
          </p:cNvPicPr>
          <p:nvPr>
            <p:ph type="pic" sz="quarter" idx="15"/>
          </p:nvPr>
        </p:nvPicPr>
        <p:blipFill>
          <a:blip r:embed="rId2"/>
          <a:srcRect l="3130" r="3130"/>
          <a:stretch>
            <a:fillRect/>
          </a:stretch>
        </p:blipFill>
        <p:spPr/>
      </p:pic>
      <p:pic>
        <p:nvPicPr>
          <p:cNvPr id="25" name="Picture Placeholder 24">
            <a:extLst>
              <a:ext uri="{FF2B5EF4-FFF2-40B4-BE49-F238E27FC236}">
                <a16:creationId xmlns:a16="http://schemas.microsoft.com/office/drawing/2014/main" id="{4AD3A6D1-BCC5-4581-945B-649D6DB3EE99}"/>
              </a:ext>
            </a:extLst>
          </p:cNvPr>
          <p:cNvPicPr>
            <a:picLocks noGrp="1" noChangeAspect="1"/>
          </p:cNvPicPr>
          <p:nvPr>
            <p:ph type="pic" sz="quarter" idx="14"/>
          </p:nvPr>
        </p:nvPicPr>
        <p:blipFill>
          <a:blip r:embed="rId3"/>
          <a:srcRect l="24498" r="24498"/>
          <a:stretch>
            <a:fillRect/>
          </a:stretch>
        </p:blipFill>
        <p:spPr/>
      </p:pic>
      <p:sp>
        <p:nvSpPr>
          <p:cNvPr id="27" name="TextBox 26">
            <a:extLst>
              <a:ext uri="{FF2B5EF4-FFF2-40B4-BE49-F238E27FC236}">
                <a16:creationId xmlns:a16="http://schemas.microsoft.com/office/drawing/2014/main" id="{DFBDBD13-1083-4E82-B040-599381BD6386}"/>
              </a:ext>
            </a:extLst>
          </p:cNvPr>
          <p:cNvSpPr txBox="1"/>
          <p:nvPr/>
        </p:nvSpPr>
        <p:spPr>
          <a:xfrm>
            <a:off x="914401" y="2825610"/>
            <a:ext cx="4038599"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tx1">
                    <a:lumMod val="50000"/>
                    <a:lumOff val="50000"/>
                  </a:schemeClr>
                </a:solidFill>
                <a:latin typeface="Roboto Slab" pitchFamily="2" charset="0"/>
                <a:ea typeface="Roboto Slab" pitchFamily="2" charset="0"/>
                <a:cs typeface="Montserrat Light" charset="0"/>
              </a:rPr>
              <a:t>i</a:t>
            </a:r>
            <a:r>
              <a:rPr lang="en-US" sz="9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pic>
        <p:nvPicPr>
          <p:cNvPr id="35" name="Picture Placeholder 34">
            <a:extLst>
              <a:ext uri="{FF2B5EF4-FFF2-40B4-BE49-F238E27FC236}">
                <a16:creationId xmlns:a16="http://schemas.microsoft.com/office/drawing/2014/main" id="{BF0FE884-75C5-487F-AE73-AA38FAE443C6}"/>
              </a:ext>
            </a:extLst>
          </p:cNvPr>
          <p:cNvPicPr>
            <a:picLocks noGrp="1" noChangeAspect="1"/>
          </p:cNvPicPr>
          <p:nvPr>
            <p:ph type="pic" sz="quarter" idx="16"/>
          </p:nvPr>
        </p:nvPicPr>
        <p:blipFill>
          <a:blip r:embed="rId4"/>
          <a:srcRect t="24508" b="24508"/>
          <a:stretch>
            <a:fillRect/>
          </a:stretch>
        </p:blipFill>
        <p:spPr/>
      </p:pic>
      <p:grpSp>
        <p:nvGrpSpPr>
          <p:cNvPr id="13" name="Group 12">
            <a:extLst>
              <a:ext uri="{FF2B5EF4-FFF2-40B4-BE49-F238E27FC236}">
                <a16:creationId xmlns:a16="http://schemas.microsoft.com/office/drawing/2014/main" id="{D3639309-920D-480B-B130-B55394A2A7BE}"/>
              </a:ext>
            </a:extLst>
          </p:cNvPr>
          <p:cNvGrpSpPr/>
          <p:nvPr/>
        </p:nvGrpSpPr>
        <p:grpSpPr>
          <a:xfrm>
            <a:off x="911115" y="4835405"/>
            <a:ext cx="3646429" cy="883127"/>
            <a:chOff x="911115" y="4610338"/>
            <a:chExt cx="3646429" cy="883127"/>
          </a:xfrm>
        </p:grpSpPr>
        <p:grpSp>
          <p:nvGrpSpPr>
            <p:cNvPr id="30" name="Group 29">
              <a:extLst>
                <a:ext uri="{FF2B5EF4-FFF2-40B4-BE49-F238E27FC236}">
                  <a16:creationId xmlns:a16="http://schemas.microsoft.com/office/drawing/2014/main" id="{D123F071-DB0A-4133-9BA5-5580CDDAD551}"/>
                </a:ext>
              </a:extLst>
            </p:cNvPr>
            <p:cNvGrpSpPr/>
            <p:nvPr/>
          </p:nvGrpSpPr>
          <p:grpSpPr>
            <a:xfrm>
              <a:off x="911115" y="4625786"/>
              <a:ext cx="1670049" cy="867679"/>
              <a:chOff x="6458913" y="4192491"/>
              <a:chExt cx="1670049" cy="867679"/>
            </a:xfrm>
          </p:grpSpPr>
          <p:sp>
            <p:nvSpPr>
              <p:cNvPr id="47" name="TextBox 46">
                <a:extLst>
                  <a:ext uri="{FF2B5EF4-FFF2-40B4-BE49-F238E27FC236}">
                    <a16:creationId xmlns:a16="http://schemas.microsoft.com/office/drawing/2014/main" id="{D4CE9D55-1BCA-46B2-80DA-C099430D8732}"/>
                  </a:ext>
                </a:extLst>
              </p:cNvPr>
              <p:cNvSpPr txBox="1"/>
              <p:nvPr/>
            </p:nvSpPr>
            <p:spPr>
              <a:xfrm>
                <a:off x="6458913" y="4192491"/>
                <a:ext cx="836668" cy="400110"/>
              </a:xfrm>
              <a:prstGeom prst="rect">
                <a:avLst/>
              </a:prstGeom>
              <a:noFill/>
            </p:spPr>
            <p:txBody>
              <a:bodyPr wrap="square" rtlCol="0">
                <a:spAutoFit/>
              </a:bodyPr>
              <a:lstStyle/>
              <a:p>
                <a:r>
                  <a:rPr lang="en-US" sz="2000" b="1" dirty="0">
                    <a:latin typeface="Roboto Slab" pitchFamily="2" charset="0"/>
                    <a:ea typeface="Roboto Slab" pitchFamily="2" charset="0"/>
                    <a:cs typeface="Montserrat" charset="0"/>
                  </a:rPr>
                  <a:t>30%</a:t>
                </a:r>
                <a:endParaRPr lang="en-US" sz="2000" b="1" dirty="0">
                  <a:latin typeface="Roboto Slab" pitchFamily="2" charset="0"/>
                  <a:ea typeface="Roboto Slab" pitchFamily="2" charset="0"/>
                  <a:cs typeface="Montserrat Light" charset="0"/>
                </a:endParaRPr>
              </a:p>
            </p:txBody>
          </p:sp>
          <p:sp>
            <p:nvSpPr>
              <p:cNvPr id="48" name="TextBox 47">
                <a:extLst>
                  <a:ext uri="{FF2B5EF4-FFF2-40B4-BE49-F238E27FC236}">
                    <a16:creationId xmlns:a16="http://schemas.microsoft.com/office/drawing/2014/main" id="{C3F0628F-12C8-4EF5-A42D-2ADA7BC45A97}"/>
                  </a:ext>
                </a:extLst>
              </p:cNvPr>
              <p:cNvSpPr txBox="1"/>
              <p:nvPr/>
            </p:nvSpPr>
            <p:spPr>
              <a:xfrm>
                <a:off x="6462200" y="4577153"/>
                <a:ext cx="1666762" cy="483017"/>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waters had winged.</a:t>
                </a:r>
              </a:p>
            </p:txBody>
          </p:sp>
        </p:grpSp>
        <p:grpSp>
          <p:nvGrpSpPr>
            <p:cNvPr id="31" name="Group 30">
              <a:extLst>
                <a:ext uri="{FF2B5EF4-FFF2-40B4-BE49-F238E27FC236}">
                  <a16:creationId xmlns:a16="http://schemas.microsoft.com/office/drawing/2014/main" id="{047977E2-FE9C-430D-B22D-D56F48327AF0}"/>
                </a:ext>
              </a:extLst>
            </p:cNvPr>
            <p:cNvGrpSpPr/>
            <p:nvPr/>
          </p:nvGrpSpPr>
          <p:grpSpPr>
            <a:xfrm>
              <a:off x="2890781" y="4610338"/>
              <a:ext cx="1666763" cy="883127"/>
              <a:chOff x="6462199" y="4177043"/>
              <a:chExt cx="1666763" cy="883127"/>
            </a:xfrm>
          </p:grpSpPr>
          <p:sp>
            <p:nvSpPr>
              <p:cNvPr id="45" name="TextBox 44">
                <a:extLst>
                  <a:ext uri="{FF2B5EF4-FFF2-40B4-BE49-F238E27FC236}">
                    <a16:creationId xmlns:a16="http://schemas.microsoft.com/office/drawing/2014/main" id="{5F7EE630-3C79-4EF9-A354-A79751F651AA}"/>
                  </a:ext>
                </a:extLst>
              </p:cNvPr>
              <p:cNvSpPr txBox="1"/>
              <p:nvPr/>
            </p:nvSpPr>
            <p:spPr>
              <a:xfrm>
                <a:off x="6462199" y="4177043"/>
                <a:ext cx="836668" cy="400110"/>
              </a:xfrm>
              <a:prstGeom prst="rect">
                <a:avLst/>
              </a:prstGeom>
              <a:noFill/>
            </p:spPr>
            <p:txBody>
              <a:bodyPr wrap="square" rtlCol="0">
                <a:spAutoFit/>
              </a:bodyPr>
              <a:lstStyle/>
              <a:p>
                <a:r>
                  <a:rPr lang="en-US" sz="2000" b="1" dirty="0">
                    <a:latin typeface="Roboto Slab" pitchFamily="2" charset="0"/>
                    <a:ea typeface="Roboto Slab" pitchFamily="2" charset="0"/>
                    <a:cs typeface="Montserrat" charset="0"/>
                  </a:rPr>
                  <a:t>30%</a:t>
                </a:r>
                <a:endParaRPr lang="en-US" sz="2000" b="1" dirty="0">
                  <a:latin typeface="Roboto Slab" pitchFamily="2" charset="0"/>
                  <a:ea typeface="Roboto Slab" pitchFamily="2" charset="0"/>
                  <a:cs typeface="Montserrat Light" charset="0"/>
                </a:endParaRPr>
              </a:p>
            </p:txBody>
          </p:sp>
          <p:sp>
            <p:nvSpPr>
              <p:cNvPr id="46" name="TextBox 45">
                <a:extLst>
                  <a:ext uri="{FF2B5EF4-FFF2-40B4-BE49-F238E27FC236}">
                    <a16:creationId xmlns:a16="http://schemas.microsoft.com/office/drawing/2014/main" id="{30443B17-CB98-4E1A-BD14-F25D979C579A}"/>
                  </a:ext>
                </a:extLst>
              </p:cNvPr>
              <p:cNvSpPr txBox="1"/>
              <p:nvPr/>
            </p:nvSpPr>
            <p:spPr>
              <a:xfrm>
                <a:off x="6462200" y="4577153"/>
                <a:ext cx="1666762" cy="483017"/>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waters had winged.</a:t>
                </a:r>
              </a:p>
            </p:txBody>
          </p:sp>
        </p:grpSp>
      </p:grpSp>
    </p:spTree>
    <p:extLst>
      <p:ext uri="{BB962C8B-B14F-4D97-AF65-F5344CB8AC3E}">
        <p14:creationId xmlns:p14="http://schemas.microsoft.com/office/powerpoint/2010/main" val="1119074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E39B04E-756E-4B4B-935E-AF2596E7730C}"/>
              </a:ext>
            </a:extLst>
          </p:cNvPr>
          <p:cNvSpPr/>
          <p:nvPr/>
        </p:nvSpPr>
        <p:spPr>
          <a:xfrm>
            <a:off x="418766" y="406998"/>
            <a:ext cx="11354469" cy="604400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DEC7BEFA-5C0E-44B0-8EC3-23C890771A76}"/>
              </a:ext>
            </a:extLst>
          </p:cNvPr>
          <p:cNvGrpSpPr/>
          <p:nvPr/>
        </p:nvGrpSpPr>
        <p:grpSpPr>
          <a:xfrm>
            <a:off x="1358640" y="2385470"/>
            <a:ext cx="9503748" cy="2344646"/>
            <a:chOff x="1358640" y="2266201"/>
            <a:chExt cx="9503748" cy="2344646"/>
          </a:xfrm>
        </p:grpSpPr>
        <p:grpSp>
          <p:nvGrpSpPr>
            <p:cNvPr id="4" name="Group 3">
              <a:extLst>
                <a:ext uri="{FF2B5EF4-FFF2-40B4-BE49-F238E27FC236}">
                  <a16:creationId xmlns:a16="http://schemas.microsoft.com/office/drawing/2014/main" id="{3E3CF9AC-BCF3-456D-8A37-C9E870C61533}"/>
                </a:ext>
              </a:extLst>
            </p:cNvPr>
            <p:cNvGrpSpPr/>
            <p:nvPr/>
          </p:nvGrpSpPr>
          <p:grpSpPr>
            <a:xfrm>
              <a:off x="1358640" y="2266201"/>
              <a:ext cx="2565922" cy="2344646"/>
              <a:chOff x="1387668" y="3040949"/>
              <a:chExt cx="2565922" cy="2344646"/>
            </a:xfrm>
          </p:grpSpPr>
          <p:sp>
            <p:nvSpPr>
              <p:cNvPr id="51" name="TextBox 50">
                <a:extLst>
                  <a:ext uri="{FF2B5EF4-FFF2-40B4-BE49-F238E27FC236}">
                    <a16:creationId xmlns:a16="http://schemas.microsoft.com/office/drawing/2014/main" id="{346499FC-2826-4DED-A54C-71F09C0A35A9}"/>
                  </a:ext>
                </a:extLst>
              </p:cNvPr>
              <p:cNvSpPr txBox="1"/>
              <p:nvPr/>
            </p:nvSpPr>
            <p:spPr>
              <a:xfrm>
                <a:off x="1387668" y="3040949"/>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52" name="TextBox 51">
                <a:extLst>
                  <a:ext uri="{FF2B5EF4-FFF2-40B4-BE49-F238E27FC236}">
                    <a16:creationId xmlns:a16="http://schemas.microsoft.com/office/drawing/2014/main" id="{C1D8327D-0519-46D4-A907-3C8FF2F67575}"/>
                  </a:ext>
                </a:extLst>
              </p:cNvPr>
              <p:cNvSpPr txBox="1"/>
              <p:nvPr/>
            </p:nvSpPr>
            <p:spPr>
              <a:xfrm>
                <a:off x="1387668" y="3419974"/>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49" name="Rectangle: Rounded Corners 48">
                <a:extLst>
                  <a:ext uri="{FF2B5EF4-FFF2-40B4-BE49-F238E27FC236}">
                    <a16:creationId xmlns:a16="http://schemas.microsoft.com/office/drawing/2014/main" id="{C6761A93-542C-46ED-9F04-4859C1DD82E5}"/>
                  </a:ext>
                </a:extLst>
              </p:cNvPr>
              <p:cNvSpPr/>
              <p:nvPr/>
            </p:nvSpPr>
            <p:spPr>
              <a:xfrm>
                <a:off x="1476567" y="4947445"/>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E5766D7A-5681-42B3-8E3B-E6941F71879F}"/>
                  </a:ext>
                </a:extLst>
              </p:cNvPr>
              <p:cNvSpPr txBox="1"/>
              <p:nvPr/>
            </p:nvSpPr>
            <p:spPr>
              <a:xfrm>
                <a:off x="1864369" y="5043409"/>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grpSp>
          <p:nvGrpSpPr>
            <p:cNvPr id="3" name="Group 2">
              <a:extLst>
                <a:ext uri="{FF2B5EF4-FFF2-40B4-BE49-F238E27FC236}">
                  <a16:creationId xmlns:a16="http://schemas.microsoft.com/office/drawing/2014/main" id="{05DE22E5-17A2-4C37-99E5-F69212950404}"/>
                </a:ext>
              </a:extLst>
            </p:cNvPr>
            <p:cNvGrpSpPr/>
            <p:nvPr/>
          </p:nvGrpSpPr>
          <p:grpSpPr>
            <a:xfrm>
              <a:off x="4827553" y="2266201"/>
              <a:ext cx="2565922" cy="2344646"/>
              <a:chOff x="4842067" y="3040949"/>
              <a:chExt cx="2565922" cy="2344646"/>
            </a:xfrm>
          </p:grpSpPr>
          <p:sp>
            <p:nvSpPr>
              <p:cNvPr id="58" name="TextBox 57">
                <a:extLst>
                  <a:ext uri="{FF2B5EF4-FFF2-40B4-BE49-F238E27FC236}">
                    <a16:creationId xmlns:a16="http://schemas.microsoft.com/office/drawing/2014/main" id="{C52A56B7-3D00-4F28-B49E-102DA9B5331C}"/>
                  </a:ext>
                </a:extLst>
              </p:cNvPr>
              <p:cNvSpPr txBox="1"/>
              <p:nvPr/>
            </p:nvSpPr>
            <p:spPr>
              <a:xfrm>
                <a:off x="4842067" y="3040949"/>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59" name="TextBox 58">
                <a:extLst>
                  <a:ext uri="{FF2B5EF4-FFF2-40B4-BE49-F238E27FC236}">
                    <a16:creationId xmlns:a16="http://schemas.microsoft.com/office/drawing/2014/main" id="{7E87AA1E-68D2-402D-95E2-D43592D69BBD}"/>
                  </a:ext>
                </a:extLst>
              </p:cNvPr>
              <p:cNvSpPr txBox="1"/>
              <p:nvPr/>
            </p:nvSpPr>
            <p:spPr>
              <a:xfrm>
                <a:off x="4842067" y="3419974"/>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56" name="Rectangle: Rounded Corners 55">
                <a:extLst>
                  <a:ext uri="{FF2B5EF4-FFF2-40B4-BE49-F238E27FC236}">
                    <a16:creationId xmlns:a16="http://schemas.microsoft.com/office/drawing/2014/main" id="{07854E9D-5F76-43EE-8620-FD634FC4337A}"/>
                  </a:ext>
                </a:extLst>
              </p:cNvPr>
              <p:cNvSpPr/>
              <p:nvPr/>
            </p:nvSpPr>
            <p:spPr>
              <a:xfrm>
                <a:off x="4930966" y="4947445"/>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C3DED318-AC1F-4460-ADE5-BB74C43A73CF}"/>
                  </a:ext>
                </a:extLst>
              </p:cNvPr>
              <p:cNvSpPr txBox="1"/>
              <p:nvPr/>
            </p:nvSpPr>
            <p:spPr>
              <a:xfrm>
                <a:off x="5318768" y="5043409"/>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grpSp>
          <p:nvGrpSpPr>
            <p:cNvPr id="5" name="Group 4">
              <a:extLst>
                <a:ext uri="{FF2B5EF4-FFF2-40B4-BE49-F238E27FC236}">
                  <a16:creationId xmlns:a16="http://schemas.microsoft.com/office/drawing/2014/main" id="{B906CEDC-5EB4-4BBA-8821-DCF4A468CDF1}"/>
                </a:ext>
              </a:extLst>
            </p:cNvPr>
            <p:cNvGrpSpPr/>
            <p:nvPr/>
          </p:nvGrpSpPr>
          <p:grpSpPr>
            <a:xfrm>
              <a:off x="8296466" y="2266201"/>
              <a:ext cx="2565922" cy="2344646"/>
              <a:chOff x="8296466" y="3040949"/>
              <a:chExt cx="2565922" cy="2344646"/>
            </a:xfrm>
          </p:grpSpPr>
          <p:sp>
            <p:nvSpPr>
              <p:cNvPr id="65" name="TextBox 64">
                <a:extLst>
                  <a:ext uri="{FF2B5EF4-FFF2-40B4-BE49-F238E27FC236}">
                    <a16:creationId xmlns:a16="http://schemas.microsoft.com/office/drawing/2014/main" id="{A07C4C78-9B26-4A59-8989-C7F3A8AFAD30}"/>
                  </a:ext>
                </a:extLst>
              </p:cNvPr>
              <p:cNvSpPr txBox="1"/>
              <p:nvPr/>
            </p:nvSpPr>
            <p:spPr>
              <a:xfrm>
                <a:off x="8296466" y="3040949"/>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66" name="TextBox 65">
                <a:extLst>
                  <a:ext uri="{FF2B5EF4-FFF2-40B4-BE49-F238E27FC236}">
                    <a16:creationId xmlns:a16="http://schemas.microsoft.com/office/drawing/2014/main" id="{07E83137-E93F-450F-9A0B-70C018C15763}"/>
                  </a:ext>
                </a:extLst>
              </p:cNvPr>
              <p:cNvSpPr txBox="1"/>
              <p:nvPr/>
            </p:nvSpPr>
            <p:spPr>
              <a:xfrm>
                <a:off x="8296466" y="3419974"/>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63" name="Rectangle: Rounded Corners 62">
                <a:extLst>
                  <a:ext uri="{FF2B5EF4-FFF2-40B4-BE49-F238E27FC236}">
                    <a16:creationId xmlns:a16="http://schemas.microsoft.com/office/drawing/2014/main" id="{893D0752-1FAD-4A0E-9556-B3A064C82238}"/>
                  </a:ext>
                </a:extLst>
              </p:cNvPr>
              <p:cNvSpPr/>
              <p:nvPr/>
            </p:nvSpPr>
            <p:spPr>
              <a:xfrm>
                <a:off x="8385365" y="4947445"/>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606D8A8A-A952-43BB-8D8B-1670FBEF5552}"/>
                  </a:ext>
                </a:extLst>
              </p:cNvPr>
              <p:cNvSpPr txBox="1"/>
              <p:nvPr/>
            </p:nvSpPr>
            <p:spPr>
              <a:xfrm>
                <a:off x="8773167" y="5043409"/>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grpSp>
    </p:spTree>
    <p:extLst>
      <p:ext uri="{BB962C8B-B14F-4D97-AF65-F5344CB8AC3E}">
        <p14:creationId xmlns:p14="http://schemas.microsoft.com/office/powerpoint/2010/main" val="4620211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B47C7F4-3B30-4438-A72C-F0C8FEF68C18}"/>
              </a:ext>
            </a:extLst>
          </p:cNvPr>
          <p:cNvSpPr/>
          <p:nvPr/>
        </p:nvSpPr>
        <p:spPr>
          <a:xfrm>
            <a:off x="6807200" y="1094704"/>
            <a:ext cx="4455259" cy="46685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00146D48-C7D6-4BEA-B80A-B039545617F3}"/>
              </a:ext>
            </a:extLst>
          </p:cNvPr>
          <p:cNvGrpSpPr/>
          <p:nvPr/>
        </p:nvGrpSpPr>
        <p:grpSpPr>
          <a:xfrm>
            <a:off x="7731610" y="1506428"/>
            <a:ext cx="2606438" cy="3845145"/>
            <a:chOff x="7866743" y="1215678"/>
            <a:chExt cx="2606438" cy="3845145"/>
          </a:xfrm>
        </p:grpSpPr>
        <p:sp>
          <p:nvSpPr>
            <p:cNvPr id="6" name="TextBox 5">
              <a:extLst>
                <a:ext uri="{FF2B5EF4-FFF2-40B4-BE49-F238E27FC236}">
                  <a16:creationId xmlns:a16="http://schemas.microsoft.com/office/drawing/2014/main" id="{EBC0DF01-087F-460B-B9EB-29BA6576507B}"/>
                </a:ext>
              </a:extLst>
            </p:cNvPr>
            <p:cNvSpPr txBox="1"/>
            <p:nvPr/>
          </p:nvSpPr>
          <p:spPr>
            <a:xfrm>
              <a:off x="7866743" y="1215678"/>
              <a:ext cx="2606438"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Light" charset="0"/>
                </a:rPr>
                <a:t>Lorem </a:t>
              </a:r>
            </a:p>
            <a:p>
              <a:r>
                <a:rPr lang="en-US" sz="3500" b="1" spc="300" dirty="0">
                  <a:latin typeface="Roboto Slab" pitchFamily="2" charset="0"/>
                  <a:ea typeface="Roboto Slab" pitchFamily="2" charset="0"/>
                  <a:cs typeface="Montserrat Light" charset="0"/>
                </a:rPr>
                <a:t>Sit</a:t>
              </a:r>
            </a:p>
          </p:txBody>
        </p:sp>
        <p:grpSp>
          <p:nvGrpSpPr>
            <p:cNvPr id="2" name="Group 1">
              <a:extLst>
                <a:ext uri="{FF2B5EF4-FFF2-40B4-BE49-F238E27FC236}">
                  <a16:creationId xmlns:a16="http://schemas.microsoft.com/office/drawing/2014/main" id="{FFB1868A-6C50-4B9D-991E-C50930DAB881}"/>
                </a:ext>
              </a:extLst>
            </p:cNvPr>
            <p:cNvGrpSpPr/>
            <p:nvPr/>
          </p:nvGrpSpPr>
          <p:grpSpPr>
            <a:xfrm>
              <a:off x="7866743" y="2658773"/>
              <a:ext cx="1663562" cy="2402050"/>
              <a:chOff x="9346513" y="2095736"/>
              <a:chExt cx="1663562" cy="2402050"/>
            </a:xfrm>
          </p:grpSpPr>
          <p:grpSp>
            <p:nvGrpSpPr>
              <p:cNvPr id="16" name="Group 15">
                <a:extLst>
                  <a:ext uri="{FF2B5EF4-FFF2-40B4-BE49-F238E27FC236}">
                    <a16:creationId xmlns:a16="http://schemas.microsoft.com/office/drawing/2014/main" id="{0BF1EB8E-0EA7-47A7-9464-4F9A74F60BA7}"/>
                  </a:ext>
                </a:extLst>
              </p:cNvPr>
              <p:cNvGrpSpPr/>
              <p:nvPr/>
            </p:nvGrpSpPr>
            <p:grpSpPr>
              <a:xfrm>
                <a:off x="9346513" y="2095736"/>
                <a:ext cx="1663562" cy="808702"/>
                <a:chOff x="984962" y="5062353"/>
                <a:chExt cx="1663562" cy="808702"/>
              </a:xfrm>
            </p:grpSpPr>
            <p:sp>
              <p:nvSpPr>
                <p:cNvPr id="17" name="TextBox 16">
                  <a:extLst>
                    <a:ext uri="{FF2B5EF4-FFF2-40B4-BE49-F238E27FC236}">
                      <a16:creationId xmlns:a16="http://schemas.microsoft.com/office/drawing/2014/main" id="{86501CCA-0BC0-435D-B7AC-7FF5F213F990}"/>
                    </a:ext>
                  </a:extLst>
                </p:cNvPr>
                <p:cNvSpPr txBox="1"/>
                <p:nvPr/>
              </p:nvSpPr>
              <p:spPr>
                <a:xfrm>
                  <a:off x="984962" y="5062353"/>
                  <a:ext cx="1628659"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01 EXAMPLE</a:t>
                  </a:r>
                  <a:endParaRPr lang="en-US" sz="1000" b="1" spc="300" dirty="0">
                    <a:latin typeface="Roboto Slab" pitchFamily="2" charset="0"/>
                    <a:ea typeface="Roboto Slab" pitchFamily="2" charset="0"/>
                    <a:cs typeface="Montserrat Light" charset="0"/>
                  </a:endParaRPr>
                </a:p>
              </p:txBody>
            </p:sp>
            <p:sp>
              <p:nvSpPr>
                <p:cNvPr id="18" name="TextBox 17">
                  <a:extLst>
                    <a:ext uri="{FF2B5EF4-FFF2-40B4-BE49-F238E27FC236}">
                      <a16:creationId xmlns:a16="http://schemas.microsoft.com/office/drawing/2014/main" id="{7BCF8F75-E6D4-42DE-83C7-82BF4B60BFEE}"/>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a:t>
                  </a:r>
                </a:p>
              </p:txBody>
            </p:sp>
          </p:grpSp>
          <p:grpSp>
            <p:nvGrpSpPr>
              <p:cNvPr id="19" name="Group 18">
                <a:extLst>
                  <a:ext uri="{FF2B5EF4-FFF2-40B4-BE49-F238E27FC236}">
                    <a16:creationId xmlns:a16="http://schemas.microsoft.com/office/drawing/2014/main" id="{29A46FF6-A708-449B-B378-54E10D7EB673}"/>
                  </a:ext>
                </a:extLst>
              </p:cNvPr>
              <p:cNvGrpSpPr/>
              <p:nvPr/>
            </p:nvGrpSpPr>
            <p:grpSpPr>
              <a:xfrm>
                <a:off x="9346513" y="3689084"/>
                <a:ext cx="1663562" cy="808702"/>
                <a:chOff x="984962" y="4725757"/>
                <a:chExt cx="1663562" cy="808702"/>
              </a:xfrm>
            </p:grpSpPr>
            <p:sp>
              <p:nvSpPr>
                <p:cNvPr id="20" name="TextBox 19">
                  <a:extLst>
                    <a:ext uri="{FF2B5EF4-FFF2-40B4-BE49-F238E27FC236}">
                      <a16:creationId xmlns:a16="http://schemas.microsoft.com/office/drawing/2014/main" id="{81ACD580-DA74-458D-9A12-F06ECB7B3F3B}"/>
                    </a:ext>
                  </a:extLst>
                </p:cNvPr>
                <p:cNvSpPr txBox="1"/>
                <p:nvPr/>
              </p:nvSpPr>
              <p:spPr>
                <a:xfrm>
                  <a:off x="984962" y="4725757"/>
                  <a:ext cx="1628659"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01 EXAMPLE</a:t>
                  </a:r>
                  <a:endParaRPr lang="en-US" sz="1000" b="1" spc="300" dirty="0">
                    <a:latin typeface="Roboto Slab" pitchFamily="2" charset="0"/>
                    <a:ea typeface="Roboto Slab" pitchFamily="2" charset="0"/>
                    <a:cs typeface="Montserrat Light" charset="0"/>
                  </a:endParaRPr>
                </a:p>
              </p:txBody>
            </p:sp>
            <p:sp>
              <p:nvSpPr>
                <p:cNvPr id="21" name="TextBox 20">
                  <a:extLst>
                    <a:ext uri="{FF2B5EF4-FFF2-40B4-BE49-F238E27FC236}">
                      <a16:creationId xmlns:a16="http://schemas.microsoft.com/office/drawing/2014/main" id="{7291EDE0-52DB-4205-80C2-F7048A180817}"/>
                    </a:ext>
                  </a:extLst>
                </p:cNvPr>
                <p:cNvSpPr txBox="1"/>
                <p:nvPr/>
              </p:nvSpPr>
              <p:spPr>
                <a:xfrm>
                  <a:off x="984963" y="5051442"/>
                  <a:ext cx="1663561" cy="483017"/>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a:t>
                  </a:r>
                </a:p>
              </p:txBody>
            </p:sp>
          </p:grpSp>
          <p:cxnSp>
            <p:nvCxnSpPr>
              <p:cNvPr id="22" name="Straight Connector 21">
                <a:extLst>
                  <a:ext uri="{FF2B5EF4-FFF2-40B4-BE49-F238E27FC236}">
                    <a16:creationId xmlns:a16="http://schemas.microsoft.com/office/drawing/2014/main" id="{2F2DB16A-078F-4843-8B2D-8069921B8098}"/>
                  </a:ext>
                </a:extLst>
              </p:cNvPr>
              <p:cNvCxnSpPr>
                <a:cxnSpLocks/>
              </p:cNvCxnSpPr>
              <p:nvPr/>
            </p:nvCxnSpPr>
            <p:spPr>
              <a:xfrm>
                <a:off x="9447439" y="3232832"/>
                <a:ext cx="1439636"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aphicFrame>
        <p:nvGraphicFramePr>
          <p:cNvPr id="23" name="Chart 22">
            <a:extLst>
              <a:ext uri="{FF2B5EF4-FFF2-40B4-BE49-F238E27FC236}">
                <a16:creationId xmlns:a16="http://schemas.microsoft.com/office/drawing/2014/main" id="{A5444901-123F-4806-8772-3B22EFF55D19}"/>
              </a:ext>
            </a:extLst>
          </p:cNvPr>
          <p:cNvGraphicFramePr/>
          <p:nvPr>
            <p:extLst>
              <p:ext uri="{D42A27DB-BD31-4B8C-83A1-F6EECF244321}">
                <p14:modId xmlns:p14="http://schemas.microsoft.com/office/powerpoint/2010/main" val="2386254239"/>
              </p:ext>
            </p:extLst>
          </p:nvPr>
        </p:nvGraphicFramePr>
        <p:xfrm>
          <a:off x="929541" y="1094704"/>
          <a:ext cx="5543550" cy="466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56202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3097A967-20F0-4B25-B1B5-CE195B8824AD}"/>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54C649CB-6D49-44D4-9CBC-2A485498E67D}"/>
              </a:ext>
            </a:extLst>
          </p:cNvPr>
          <p:cNvGrpSpPr/>
          <p:nvPr/>
        </p:nvGrpSpPr>
        <p:grpSpPr>
          <a:xfrm>
            <a:off x="1391744" y="1056754"/>
            <a:ext cx="9408513" cy="4744493"/>
            <a:chOff x="882115" y="1018805"/>
            <a:chExt cx="9408513" cy="4744493"/>
          </a:xfrm>
        </p:grpSpPr>
        <p:graphicFrame>
          <p:nvGraphicFramePr>
            <p:cNvPr id="24" name="Chart 23">
              <a:extLst>
                <a:ext uri="{FF2B5EF4-FFF2-40B4-BE49-F238E27FC236}">
                  <a16:creationId xmlns:a16="http://schemas.microsoft.com/office/drawing/2014/main" id="{F8013ACE-3C35-44DB-A831-D1C45149F9B1}"/>
                </a:ext>
              </a:extLst>
            </p:cNvPr>
            <p:cNvGraphicFramePr/>
            <p:nvPr>
              <p:extLst>
                <p:ext uri="{D42A27DB-BD31-4B8C-83A1-F6EECF244321}">
                  <p14:modId xmlns:p14="http://schemas.microsoft.com/office/powerpoint/2010/main" val="2191601907"/>
                </p:ext>
              </p:extLst>
            </p:nvPr>
          </p:nvGraphicFramePr>
          <p:xfrm>
            <a:off x="882115" y="1094704"/>
            <a:ext cx="5543550" cy="4668594"/>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Group 1">
              <a:extLst>
                <a:ext uri="{FF2B5EF4-FFF2-40B4-BE49-F238E27FC236}">
                  <a16:creationId xmlns:a16="http://schemas.microsoft.com/office/drawing/2014/main" id="{49A95A53-95A6-46CC-9D78-62988C56CAE9}"/>
                </a:ext>
              </a:extLst>
            </p:cNvPr>
            <p:cNvGrpSpPr/>
            <p:nvPr/>
          </p:nvGrpSpPr>
          <p:grpSpPr>
            <a:xfrm>
              <a:off x="8037808" y="1018805"/>
              <a:ext cx="2252820" cy="4663059"/>
              <a:chOff x="7674951" y="1100237"/>
              <a:chExt cx="2252820" cy="4663059"/>
            </a:xfrm>
          </p:grpSpPr>
          <p:sp>
            <p:nvSpPr>
              <p:cNvPr id="6" name="TextBox 5">
                <a:extLst>
                  <a:ext uri="{FF2B5EF4-FFF2-40B4-BE49-F238E27FC236}">
                    <a16:creationId xmlns:a16="http://schemas.microsoft.com/office/drawing/2014/main" id="{EBC0DF01-087F-460B-B9EB-29BA6576507B}"/>
                  </a:ext>
                </a:extLst>
              </p:cNvPr>
              <p:cNvSpPr txBox="1"/>
              <p:nvPr/>
            </p:nvSpPr>
            <p:spPr>
              <a:xfrm>
                <a:off x="7674951" y="1100237"/>
                <a:ext cx="2252820" cy="1169551"/>
              </a:xfrm>
              <a:prstGeom prst="rect">
                <a:avLst/>
              </a:prstGeom>
              <a:noFill/>
            </p:spPr>
            <p:txBody>
              <a:bodyPr wrap="square" rtlCol="0">
                <a:spAutoFit/>
              </a:bodyPr>
              <a:lstStyle/>
              <a:p>
                <a:r>
                  <a:rPr lang="en-US" sz="3500" b="1" spc="300" dirty="0">
                    <a:solidFill>
                      <a:schemeClr val="bg1"/>
                    </a:solidFill>
                    <a:latin typeface="Roboto Slab" pitchFamily="2" charset="0"/>
                    <a:ea typeface="Roboto Slab" pitchFamily="2" charset="0"/>
                    <a:cs typeface="Montserrat Light" charset="0"/>
                  </a:rPr>
                  <a:t>Lorem </a:t>
                </a:r>
              </a:p>
              <a:p>
                <a:r>
                  <a:rPr lang="en-US" sz="3500" b="1" spc="300" dirty="0">
                    <a:solidFill>
                      <a:schemeClr val="bg1"/>
                    </a:solidFill>
                    <a:latin typeface="Roboto Slab" pitchFamily="2" charset="0"/>
                    <a:ea typeface="Roboto Slab" pitchFamily="2" charset="0"/>
                    <a:cs typeface="Montserrat Light" charset="0"/>
                  </a:rPr>
                  <a:t>Sit</a:t>
                </a:r>
              </a:p>
            </p:txBody>
          </p:sp>
          <p:grpSp>
            <p:nvGrpSpPr>
              <p:cNvPr id="16" name="Group 15">
                <a:extLst>
                  <a:ext uri="{FF2B5EF4-FFF2-40B4-BE49-F238E27FC236}">
                    <a16:creationId xmlns:a16="http://schemas.microsoft.com/office/drawing/2014/main" id="{0BF1EB8E-0EA7-47A7-9464-4F9A74F60BA7}"/>
                  </a:ext>
                </a:extLst>
              </p:cNvPr>
              <p:cNvGrpSpPr/>
              <p:nvPr/>
            </p:nvGrpSpPr>
            <p:grpSpPr>
              <a:xfrm>
                <a:off x="7674951" y="3024650"/>
                <a:ext cx="1663562" cy="808702"/>
                <a:chOff x="984962" y="5062353"/>
                <a:chExt cx="1663562" cy="808702"/>
              </a:xfrm>
            </p:grpSpPr>
            <p:sp>
              <p:nvSpPr>
                <p:cNvPr id="17" name="TextBox 16">
                  <a:extLst>
                    <a:ext uri="{FF2B5EF4-FFF2-40B4-BE49-F238E27FC236}">
                      <a16:creationId xmlns:a16="http://schemas.microsoft.com/office/drawing/2014/main" id="{86501CCA-0BC0-435D-B7AC-7FF5F213F990}"/>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Roboto Slab" pitchFamily="2" charset="0"/>
                      <a:ea typeface="Roboto Slab" pitchFamily="2" charset="0"/>
                      <a:cs typeface="Montserrat" charset="0"/>
                    </a:rPr>
                    <a:t>01 EXAMPLE</a:t>
                  </a:r>
                  <a:endParaRPr lang="en-US" sz="1000" b="1" spc="300" dirty="0">
                    <a:solidFill>
                      <a:schemeClr val="bg1"/>
                    </a:solidFill>
                    <a:latin typeface="Roboto Slab" pitchFamily="2" charset="0"/>
                    <a:ea typeface="Roboto Slab" pitchFamily="2" charset="0"/>
                    <a:cs typeface="Montserrat Light" charset="0"/>
                  </a:endParaRPr>
                </a:p>
              </p:txBody>
            </p:sp>
            <p:sp>
              <p:nvSpPr>
                <p:cNvPr id="18" name="TextBox 17">
                  <a:extLst>
                    <a:ext uri="{FF2B5EF4-FFF2-40B4-BE49-F238E27FC236}">
                      <a16:creationId xmlns:a16="http://schemas.microsoft.com/office/drawing/2014/main" id="{7BCF8F75-E6D4-42DE-83C7-82BF4B60BFEE}"/>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a:t>
                  </a:r>
                </a:p>
              </p:txBody>
            </p:sp>
          </p:grpSp>
          <p:grpSp>
            <p:nvGrpSpPr>
              <p:cNvPr id="19" name="Group 18">
                <a:extLst>
                  <a:ext uri="{FF2B5EF4-FFF2-40B4-BE49-F238E27FC236}">
                    <a16:creationId xmlns:a16="http://schemas.microsoft.com/office/drawing/2014/main" id="{29A46FF6-A708-449B-B378-54E10D7EB673}"/>
                  </a:ext>
                </a:extLst>
              </p:cNvPr>
              <p:cNvGrpSpPr/>
              <p:nvPr/>
            </p:nvGrpSpPr>
            <p:grpSpPr>
              <a:xfrm>
                <a:off x="7674951" y="4954594"/>
                <a:ext cx="1663562" cy="808702"/>
                <a:chOff x="984962" y="5062353"/>
                <a:chExt cx="1663562" cy="808702"/>
              </a:xfrm>
            </p:grpSpPr>
            <p:sp>
              <p:nvSpPr>
                <p:cNvPr id="20" name="TextBox 19">
                  <a:extLst>
                    <a:ext uri="{FF2B5EF4-FFF2-40B4-BE49-F238E27FC236}">
                      <a16:creationId xmlns:a16="http://schemas.microsoft.com/office/drawing/2014/main" id="{81ACD580-DA74-458D-9A12-F06ECB7B3F3B}"/>
                    </a:ext>
                  </a:extLst>
                </p:cNvPr>
                <p:cNvSpPr txBox="1"/>
                <p:nvPr/>
              </p:nvSpPr>
              <p:spPr>
                <a:xfrm>
                  <a:off x="984962" y="5062353"/>
                  <a:ext cx="1628659" cy="246221"/>
                </a:xfrm>
                <a:prstGeom prst="rect">
                  <a:avLst/>
                </a:prstGeom>
                <a:noFill/>
              </p:spPr>
              <p:txBody>
                <a:bodyPr wrap="square" rtlCol="0">
                  <a:spAutoFit/>
                </a:bodyPr>
                <a:lstStyle/>
                <a:p>
                  <a:r>
                    <a:rPr lang="en-US" sz="1000" b="1" spc="300" dirty="0">
                      <a:solidFill>
                        <a:schemeClr val="bg1"/>
                      </a:solidFill>
                      <a:latin typeface="Roboto Slab" pitchFamily="2" charset="0"/>
                      <a:ea typeface="Roboto Slab" pitchFamily="2" charset="0"/>
                      <a:cs typeface="Montserrat" charset="0"/>
                    </a:rPr>
                    <a:t>01 EXAMPLE</a:t>
                  </a:r>
                  <a:endParaRPr lang="en-US" sz="1000" b="1" spc="300" dirty="0">
                    <a:solidFill>
                      <a:schemeClr val="bg1"/>
                    </a:solidFill>
                    <a:latin typeface="Roboto Slab" pitchFamily="2" charset="0"/>
                    <a:ea typeface="Roboto Slab" pitchFamily="2" charset="0"/>
                    <a:cs typeface="Montserrat Light" charset="0"/>
                  </a:endParaRPr>
                </a:p>
              </p:txBody>
            </p:sp>
            <p:sp>
              <p:nvSpPr>
                <p:cNvPr id="21" name="TextBox 20">
                  <a:extLst>
                    <a:ext uri="{FF2B5EF4-FFF2-40B4-BE49-F238E27FC236}">
                      <a16:creationId xmlns:a16="http://schemas.microsoft.com/office/drawing/2014/main" id="{7291EDE0-52DB-4205-80C2-F7048A180817}"/>
                    </a:ext>
                  </a:extLst>
                </p:cNvPr>
                <p:cNvSpPr txBox="1"/>
                <p:nvPr/>
              </p:nvSpPr>
              <p:spPr>
                <a:xfrm>
                  <a:off x="984963" y="5388038"/>
                  <a:ext cx="1663561"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a:t>
                  </a:r>
                </a:p>
              </p:txBody>
            </p:sp>
          </p:grpSp>
          <p:cxnSp>
            <p:nvCxnSpPr>
              <p:cNvPr id="22" name="Straight Connector 21">
                <a:extLst>
                  <a:ext uri="{FF2B5EF4-FFF2-40B4-BE49-F238E27FC236}">
                    <a16:creationId xmlns:a16="http://schemas.microsoft.com/office/drawing/2014/main" id="{2F2DB16A-078F-4843-8B2D-8069921B8098}"/>
                  </a:ext>
                </a:extLst>
              </p:cNvPr>
              <p:cNvCxnSpPr>
                <a:cxnSpLocks/>
              </p:cNvCxnSpPr>
              <p:nvPr/>
            </p:nvCxnSpPr>
            <p:spPr>
              <a:xfrm>
                <a:off x="7674951" y="4393974"/>
                <a:ext cx="1439636"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74643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2407D9C1-A15B-4860-BF0E-6B0893431A20}"/>
              </a:ext>
            </a:extLst>
          </p:cNvPr>
          <p:cNvSpPr/>
          <p:nvPr/>
        </p:nvSpPr>
        <p:spPr>
          <a:xfrm>
            <a:off x="450374" y="450374"/>
            <a:ext cx="7024052" cy="359615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CFACCB8A-EF2C-4563-9CBE-8A52957BC6FC}"/>
              </a:ext>
            </a:extLst>
          </p:cNvPr>
          <p:cNvGrpSpPr/>
          <p:nvPr/>
        </p:nvGrpSpPr>
        <p:grpSpPr>
          <a:xfrm>
            <a:off x="7850773" y="1897481"/>
            <a:ext cx="3651899" cy="2564832"/>
            <a:chOff x="2201660" y="1972703"/>
            <a:chExt cx="3651899" cy="2564832"/>
          </a:xfrm>
        </p:grpSpPr>
        <p:sp>
          <p:nvSpPr>
            <p:cNvPr id="21" name="TextBox 20">
              <a:extLst>
                <a:ext uri="{FF2B5EF4-FFF2-40B4-BE49-F238E27FC236}">
                  <a16:creationId xmlns:a16="http://schemas.microsoft.com/office/drawing/2014/main" id="{16BE9539-3624-4547-9293-E25CBEE7C9DA}"/>
                </a:ext>
              </a:extLst>
            </p:cNvPr>
            <p:cNvSpPr txBox="1"/>
            <p:nvPr/>
          </p:nvSpPr>
          <p:spPr>
            <a:xfrm>
              <a:off x="2201660" y="3429924"/>
              <a:ext cx="3651899" cy="1107611"/>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sp>
          <p:nvSpPr>
            <p:cNvPr id="20" name="TextBox 19">
              <a:extLst>
                <a:ext uri="{FF2B5EF4-FFF2-40B4-BE49-F238E27FC236}">
                  <a16:creationId xmlns:a16="http://schemas.microsoft.com/office/drawing/2014/main" id="{5A801FB0-DA6A-49FB-9493-D49A4D338156}"/>
                </a:ext>
              </a:extLst>
            </p:cNvPr>
            <p:cNvSpPr txBox="1"/>
            <p:nvPr/>
          </p:nvSpPr>
          <p:spPr>
            <a:xfrm>
              <a:off x="2201660" y="1972703"/>
              <a:ext cx="31622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Table</a:t>
              </a:r>
            </a:p>
            <a:p>
              <a:r>
                <a:rPr lang="en-US" sz="3500" b="1" spc="300" dirty="0">
                  <a:latin typeface="Roboto Slab" pitchFamily="2" charset="0"/>
                  <a:ea typeface="Roboto Slab" pitchFamily="2" charset="0"/>
                  <a:cs typeface="Montserrat" charset="0"/>
                </a:rPr>
                <a:t>of Content</a:t>
              </a:r>
            </a:p>
          </p:txBody>
        </p:sp>
      </p:grpSp>
      <p:sp>
        <p:nvSpPr>
          <p:cNvPr id="22" name="TextBox 21">
            <a:extLst>
              <a:ext uri="{FF2B5EF4-FFF2-40B4-BE49-F238E27FC236}">
                <a16:creationId xmlns:a16="http://schemas.microsoft.com/office/drawing/2014/main" id="{60606F86-ECD6-4034-96A6-FE1EC320EBB3}"/>
              </a:ext>
            </a:extLst>
          </p:cNvPr>
          <p:cNvSpPr txBox="1"/>
          <p:nvPr/>
        </p:nvSpPr>
        <p:spPr>
          <a:xfrm>
            <a:off x="74027" y="4046529"/>
            <a:ext cx="2800349" cy="2400657"/>
          </a:xfrm>
          <a:prstGeom prst="rect">
            <a:avLst/>
          </a:prstGeom>
          <a:noFill/>
        </p:spPr>
        <p:txBody>
          <a:bodyPr wrap="square" rtlCol="0">
            <a:spAutoFit/>
          </a:bodyPr>
          <a:lstStyle/>
          <a:p>
            <a:pPr algn="ctr"/>
            <a:r>
              <a:rPr lang="en-US" sz="15000" b="1" spc="300" dirty="0">
                <a:solidFill>
                  <a:schemeClr val="bg1">
                    <a:lumMod val="85000"/>
                  </a:schemeClr>
                </a:solidFill>
                <a:latin typeface="Roboto Slab" pitchFamily="2" charset="0"/>
                <a:ea typeface="Roboto Slab" pitchFamily="2" charset="0"/>
                <a:cs typeface="Montserrat" charset="0"/>
              </a:rPr>
              <a:t>02</a:t>
            </a:r>
          </a:p>
        </p:txBody>
      </p:sp>
      <p:sp>
        <p:nvSpPr>
          <p:cNvPr id="10" name="TextBox 9">
            <a:extLst>
              <a:ext uri="{FF2B5EF4-FFF2-40B4-BE49-F238E27FC236}">
                <a16:creationId xmlns:a16="http://schemas.microsoft.com/office/drawing/2014/main" id="{A7DF4B3F-761B-4FC6-884E-8C28EB15D18D}"/>
              </a:ext>
            </a:extLst>
          </p:cNvPr>
          <p:cNvSpPr txBox="1"/>
          <p:nvPr/>
        </p:nvSpPr>
        <p:spPr>
          <a:xfrm>
            <a:off x="3221694" y="4693051"/>
            <a:ext cx="4090981" cy="1107611"/>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pic>
        <p:nvPicPr>
          <p:cNvPr id="17" name="Picture Placeholder 16">
            <a:extLst>
              <a:ext uri="{FF2B5EF4-FFF2-40B4-BE49-F238E27FC236}">
                <a16:creationId xmlns:a16="http://schemas.microsoft.com/office/drawing/2014/main" id="{90B7CF71-46A8-4D29-94F6-9656E2C07A86}"/>
              </a:ext>
            </a:extLst>
          </p:cNvPr>
          <p:cNvPicPr>
            <a:picLocks noGrp="1" noChangeAspect="1"/>
          </p:cNvPicPr>
          <p:nvPr>
            <p:ph type="pic" sz="quarter" idx="14"/>
          </p:nvPr>
        </p:nvPicPr>
        <p:blipFill>
          <a:blip r:embed="rId2"/>
          <a:srcRect l="16752" r="16752"/>
          <a:stretch>
            <a:fillRect/>
          </a:stretch>
        </p:blipFill>
        <p:spPr/>
      </p:pic>
    </p:spTree>
    <p:extLst>
      <p:ext uri="{BB962C8B-B14F-4D97-AF65-F5344CB8AC3E}">
        <p14:creationId xmlns:p14="http://schemas.microsoft.com/office/powerpoint/2010/main" val="2984262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a:extLst>
              <a:ext uri="{FF2B5EF4-FFF2-40B4-BE49-F238E27FC236}">
                <a16:creationId xmlns:a16="http://schemas.microsoft.com/office/drawing/2014/main" id="{1A00895E-CB54-4E1B-A1C1-FE49FB149AB2}"/>
              </a:ext>
            </a:extLst>
          </p:cNvPr>
          <p:cNvGraphicFramePr/>
          <p:nvPr>
            <p:extLst>
              <p:ext uri="{D42A27DB-BD31-4B8C-83A1-F6EECF244321}">
                <p14:modId xmlns:p14="http://schemas.microsoft.com/office/powerpoint/2010/main" val="1321876819"/>
              </p:ext>
            </p:extLst>
          </p:nvPr>
        </p:nvGraphicFramePr>
        <p:xfrm>
          <a:off x="867797" y="1087791"/>
          <a:ext cx="5001295" cy="4668594"/>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0D26D845-11E3-4954-B82A-C8CE650A0E07}"/>
              </a:ext>
            </a:extLst>
          </p:cNvPr>
          <p:cNvSpPr txBox="1"/>
          <p:nvPr/>
        </p:nvSpPr>
        <p:spPr>
          <a:xfrm>
            <a:off x="6974536" y="1087791"/>
            <a:ext cx="2877894" cy="630942"/>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Light" charset="0"/>
              </a:rPr>
              <a:t>Lorem Sit</a:t>
            </a:r>
          </a:p>
        </p:txBody>
      </p:sp>
      <p:sp>
        <p:nvSpPr>
          <p:cNvPr id="14" name="TextBox 13">
            <a:extLst>
              <a:ext uri="{FF2B5EF4-FFF2-40B4-BE49-F238E27FC236}">
                <a16:creationId xmlns:a16="http://schemas.microsoft.com/office/drawing/2014/main" id="{05973CC2-6DAE-4030-A4BE-189FC72A2E10}"/>
              </a:ext>
            </a:extLst>
          </p:cNvPr>
          <p:cNvSpPr txBox="1"/>
          <p:nvPr/>
        </p:nvSpPr>
        <p:spPr>
          <a:xfrm>
            <a:off x="6974536" y="1975024"/>
            <a:ext cx="4134521" cy="690767"/>
          </a:xfrm>
          <a:prstGeom prst="rect">
            <a:avLst/>
          </a:prstGeom>
          <a:noFill/>
        </p:spPr>
        <p:txBody>
          <a:bodyPr wrap="square" rtlCol="0">
            <a:spAutoFit/>
          </a:bodyPr>
          <a:lstStyle/>
          <a:p>
            <a:pPr algn="just">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a:t>
            </a:r>
          </a:p>
        </p:txBody>
      </p:sp>
      <p:sp>
        <p:nvSpPr>
          <p:cNvPr id="6" name="Rectangle 5">
            <a:extLst>
              <a:ext uri="{FF2B5EF4-FFF2-40B4-BE49-F238E27FC236}">
                <a16:creationId xmlns:a16="http://schemas.microsoft.com/office/drawing/2014/main" id="{4CB8D002-6EFB-4755-A060-BC0D348F0FA6}"/>
              </a:ext>
            </a:extLst>
          </p:cNvPr>
          <p:cNvSpPr/>
          <p:nvPr/>
        </p:nvSpPr>
        <p:spPr>
          <a:xfrm>
            <a:off x="6974536" y="3231587"/>
            <a:ext cx="4349667" cy="25247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1A1466CF-BB29-4005-BFC1-ECF741F896E8}"/>
              </a:ext>
            </a:extLst>
          </p:cNvPr>
          <p:cNvGrpSpPr/>
          <p:nvPr/>
        </p:nvGrpSpPr>
        <p:grpSpPr>
          <a:xfrm>
            <a:off x="7509255" y="3855215"/>
            <a:ext cx="3280228" cy="1277541"/>
            <a:chOff x="1600199" y="4442626"/>
            <a:chExt cx="3280228" cy="1277541"/>
          </a:xfrm>
        </p:grpSpPr>
        <p:sp>
          <p:nvSpPr>
            <p:cNvPr id="16" name="TextBox 15">
              <a:extLst>
                <a:ext uri="{FF2B5EF4-FFF2-40B4-BE49-F238E27FC236}">
                  <a16:creationId xmlns:a16="http://schemas.microsoft.com/office/drawing/2014/main" id="{3005A3B8-D27F-4D10-A64C-F92D4DF216D7}"/>
                </a:ext>
              </a:extLst>
            </p:cNvPr>
            <p:cNvSpPr txBox="1"/>
            <p:nvPr/>
          </p:nvSpPr>
          <p:spPr>
            <a:xfrm>
              <a:off x="1600200" y="4442626"/>
              <a:ext cx="1914524"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17" name="TextBox 16">
              <a:extLst>
                <a:ext uri="{FF2B5EF4-FFF2-40B4-BE49-F238E27FC236}">
                  <a16:creationId xmlns:a16="http://schemas.microsoft.com/office/drawing/2014/main" id="{4A7EABAD-6686-4125-AB15-AA7D5D54D443}"/>
                </a:ext>
              </a:extLst>
            </p:cNvPr>
            <p:cNvSpPr txBox="1"/>
            <p:nvPr/>
          </p:nvSpPr>
          <p:spPr>
            <a:xfrm>
              <a:off x="1600199" y="4821651"/>
              <a:ext cx="3280228" cy="898516"/>
            </a:xfrm>
            <a:prstGeom prst="rect">
              <a:avLst/>
            </a:prstGeom>
            <a:noFill/>
          </p:spPr>
          <p:txBody>
            <a:bodyPr wrap="square" rtlCol="0">
              <a:spAutoFit/>
            </a:bodyPr>
            <a:lstStyle/>
            <a:p>
              <a:pPr>
                <a:lnSpc>
                  <a:spcPct val="150000"/>
                </a:lnSpc>
              </a:pPr>
              <a:r>
                <a:rPr lang="en-US" sz="900" dirty="0">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grpSp>
    </p:spTree>
    <p:extLst>
      <p:ext uri="{BB962C8B-B14F-4D97-AF65-F5344CB8AC3E}">
        <p14:creationId xmlns:p14="http://schemas.microsoft.com/office/powerpoint/2010/main" val="11396156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49">
            <a:extLst>
              <a:ext uri="{FF2B5EF4-FFF2-40B4-BE49-F238E27FC236}">
                <a16:creationId xmlns:a16="http://schemas.microsoft.com/office/drawing/2014/main" id="{42B6F13F-9127-454E-8027-53458BFE0DD3}"/>
              </a:ext>
            </a:extLst>
          </p:cNvPr>
          <p:cNvGrpSpPr/>
          <p:nvPr/>
        </p:nvGrpSpPr>
        <p:grpSpPr>
          <a:xfrm>
            <a:off x="1701800" y="872946"/>
            <a:ext cx="8788400" cy="1225241"/>
            <a:chOff x="1701800" y="4414946"/>
            <a:chExt cx="8788400" cy="1225241"/>
          </a:xfrm>
        </p:grpSpPr>
        <p:sp>
          <p:nvSpPr>
            <p:cNvPr id="51" name="TextBox 50">
              <a:extLst>
                <a:ext uri="{FF2B5EF4-FFF2-40B4-BE49-F238E27FC236}">
                  <a16:creationId xmlns:a16="http://schemas.microsoft.com/office/drawing/2014/main" id="{32543657-7D0E-4755-917C-15227D002327}"/>
                </a:ext>
              </a:extLst>
            </p:cNvPr>
            <p:cNvSpPr txBox="1"/>
            <p:nvPr/>
          </p:nvSpPr>
          <p:spPr>
            <a:xfrm>
              <a:off x="2696294" y="4414946"/>
              <a:ext cx="6926412" cy="400110"/>
            </a:xfrm>
            <a:prstGeom prst="rect">
              <a:avLst/>
            </a:prstGeom>
            <a:noFill/>
          </p:spPr>
          <p:txBody>
            <a:bodyPr wrap="square" rtlCol="0">
              <a:spAutoFit/>
            </a:bodyPr>
            <a:lstStyle/>
            <a:p>
              <a:pPr algn="ctr"/>
              <a:r>
                <a:rPr lang="en-US" sz="2000" b="1" i="1" spc="800" dirty="0">
                  <a:latin typeface="Roboto Slab" pitchFamily="2" charset="0"/>
                  <a:ea typeface="Roboto Slab" pitchFamily="2" charset="0"/>
                  <a:cs typeface="Montserrat Light" charset="0"/>
                </a:rPr>
                <a:t>Company Ending Page</a:t>
              </a:r>
            </a:p>
          </p:txBody>
        </p:sp>
        <p:sp>
          <p:nvSpPr>
            <p:cNvPr id="52" name="TextBox 51">
              <a:extLst>
                <a:ext uri="{FF2B5EF4-FFF2-40B4-BE49-F238E27FC236}">
                  <a16:creationId xmlns:a16="http://schemas.microsoft.com/office/drawing/2014/main" id="{7E8FD84B-F6B0-4A97-852B-307452F7ED09}"/>
                </a:ext>
              </a:extLst>
            </p:cNvPr>
            <p:cNvSpPr txBox="1"/>
            <p:nvPr/>
          </p:nvSpPr>
          <p:spPr>
            <a:xfrm>
              <a:off x="4597400" y="5393966"/>
              <a:ext cx="2997200" cy="246221"/>
            </a:xfrm>
            <a:prstGeom prst="rect">
              <a:avLst/>
            </a:prstGeom>
            <a:noFill/>
          </p:spPr>
          <p:txBody>
            <a:bodyPr wrap="square" rtlCol="0">
              <a:spAutoFit/>
            </a:bodyPr>
            <a:lstStyle/>
            <a:p>
              <a:pPr algn="ctr"/>
              <a:r>
                <a:rPr lang="en-US" sz="1000" b="1" spc="300" dirty="0">
                  <a:solidFill>
                    <a:schemeClr val="tx1">
                      <a:lumMod val="50000"/>
                      <a:lumOff val="50000"/>
                    </a:schemeClr>
                  </a:solidFill>
                  <a:latin typeface="Roboto Slab" pitchFamily="2" charset="0"/>
                  <a:ea typeface="Roboto Slab" pitchFamily="2" charset="0"/>
                  <a:cs typeface="Montserrat" charset="0"/>
                </a:rPr>
                <a:t>www.example.com</a:t>
              </a:r>
              <a:endParaRPr lang="en-US" sz="1000" b="1" spc="300" dirty="0">
                <a:solidFill>
                  <a:schemeClr val="tx1">
                    <a:lumMod val="50000"/>
                    <a:lumOff val="50000"/>
                  </a:schemeClr>
                </a:solidFill>
                <a:latin typeface="Roboto Slab" pitchFamily="2" charset="0"/>
                <a:ea typeface="Roboto Slab" pitchFamily="2" charset="0"/>
                <a:cs typeface="Montserrat Light" charset="0"/>
              </a:endParaRPr>
            </a:p>
          </p:txBody>
        </p:sp>
        <p:cxnSp>
          <p:nvCxnSpPr>
            <p:cNvPr id="53" name="Straight Connector 52">
              <a:extLst>
                <a:ext uri="{FF2B5EF4-FFF2-40B4-BE49-F238E27FC236}">
                  <a16:creationId xmlns:a16="http://schemas.microsoft.com/office/drawing/2014/main" id="{54C38DCD-6507-4F33-8873-CB3D8A6E2CE6}"/>
                </a:ext>
              </a:extLst>
            </p:cNvPr>
            <p:cNvCxnSpPr/>
            <p:nvPr/>
          </p:nvCxnSpPr>
          <p:spPr>
            <a:xfrm>
              <a:off x="8928100" y="4615001"/>
              <a:ext cx="15621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21BB8D9-14DE-46A7-A46D-6FD7F85A0B05}"/>
                </a:ext>
              </a:extLst>
            </p:cNvPr>
            <p:cNvCxnSpPr/>
            <p:nvPr/>
          </p:nvCxnSpPr>
          <p:spPr>
            <a:xfrm>
              <a:off x="1701800" y="4615001"/>
              <a:ext cx="15621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1B4AF7CA-655C-46B2-AFE7-05CCACD6C012}"/>
              </a:ext>
            </a:extLst>
          </p:cNvPr>
          <p:cNvSpPr txBox="1"/>
          <p:nvPr/>
        </p:nvSpPr>
        <p:spPr>
          <a:xfrm>
            <a:off x="1348921" y="5300636"/>
            <a:ext cx="9494160" cy="484363"/>
          </a:xfrm>
          <a:prstGeom prst="rect">
            <a:avLst/>
          </a:prstGeom>
          <a:noFill/>
        </p:spPr>
        <p:txBody>
          <a:bodyPr wrap="square" rtlCol="0">
            <a:spAutoFit/>
          </a:bodyPr>
          <a:lstStyle/>
          <a:p>
            <a:pPr algn="ctr">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pic>
        <p:nvPicPr>
          <p:cNvPr id="20" name="Picture Placeholder 19">
            <a:extLst>
              <a:ext uri="{FF2B5EF4-FFF2-40B4-BE49-F238E27FC236}">
                <a16:creationId xmlns:a16="http://schemas.microsoft.com/office/drawing/2014/main" id="{AD11C404-BCA8-48C5-9602-7E7D436CA038}"/>
              </a:ext>
            </a:extLst>
          </p:cNvPr>
          <p:cNvPicPr>
            <a:picLocks noGrp="1" noChangeAspect="1"/>
          </p:cNvPicPr>
          <p:nvPr>
            <p:ph type="pic" sz="quarter" idx="14"/>
          </p:nvPr>
        </p:nvPicPr>
        <p:blipFill>
          <a:blip r:embed="rId2"/>
          <a:srcRect t="14326" b="14326"/>
          <a:stretch>
            <a:fillRect/>
          </a:stretch>
        </p:blipFill>
        <p:spPr/>
      </p:pic>
    </p:spTree>
    <p:extLst>
      <p:ext uri="{BB962C8B-B14F-4D97-AF65-F5344CB8AC3E}">
        <p14:creationId xmlns:p14="http://schemas.microsoft.com/office/powerpoint/2010/main" val="17840953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665F3C2-262A-46C3-9452-D00F62210515}"/>
              </a:ext>
            </a:extLst>
          </p:cNvPr>
          <p:cNvSpPr/>
          <p:nvPr/>
        </p:nvSpPr>
        <p:spPr>
          <a:xfrm>
            <a:off x="418766" y="406998"/>
            <a:ext cx="11354469" cy="604400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07184FC-EBB4-475F-9DF0-12490BCCA033}"/>
              </a:ext>
            </a:extLst>
          </p:cNvPr>
          <p:cNvSpPr txBox="1"/>
          <p:nvPr/>
        </p:nvSpPr>
        <p:spPr>
          <a:xfrm>
            <a:off x="2057400" y="3190473"/>
            <a:ext cx="8077200" cy="477054"/>
          </a:xfrm>
          <a:prstGeom prst="rect">
            <a:avLst/>
          </a:prstGeom>
          <a:noFill/>
        </p:spPr>
        <p:txBody>
          <a:bodyPr wrap="square" rtlCol="0">
            <a:spAutoFit/>
          </a:bodyPr>
          <a:lstStyle/>
          <a:p>
            <a:pPr algn="ctr"/>
            <a:r>
              <a:rPr lang="en-US" sz="2500" b="1" i="1" spc="1500" dirty="0">
                <a:latin typeface="Roboto Slab" pitchFamily="2" charset="0"/>
                <a:ea typeface="Roboto Slab" pitchFamily="2" charset="0"/>
                <a:cs typeface="Montserrat Light" charset="0"/>
              </a:rPr>
              <a:t>T H E </a:t>
            </a:r>
            <a:r>
              <a:rPr lang="en-US" sz="2500" b="1" i="1" spc="1500" dirty="0" err="1">
                <a:latin typeface="Roboto Slab" pitchFamily="2" charset="0"/>
                <a:ea typeface="Roboto Slab" pitchFamily="2" charset="0"/>
                <a:cs typeface="Montserrat Light" charset="0"/>
              </a:rPr>
              <a:t>E</a:t>
            </a:r>
            <a:r>
              <a:rPr lang="en-US" sz="2500" b="1" i="1" spc="1500" dirty="0">
                <a:latin typeface="Roboto Slab" pitchFamily="2" charset="0"/>
                <a:ea typeface="Roboto Slab" pitchFamily="2" charset="0"/>
                <a:cs typeface="Montserrat Light" charset="0"/>
              </a:rPr>
              <a:t> N D</a:t>
            </a:r>
          </a:p>
        </p:txBody>
      </p:sp>
    </p:spTree>
    <p:extLst>
      <p:ext uri="{BB962C8B-B14F-4D97-AF65-F5344CB8AC3E}">
        <p14:creationId xmlns:p14="http://schemas.microsoft.com/office/powerpoint/2010/main" val="4144708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3E40C7FE-3FAF-4CBD-8365-038CA19C191B}"/>
              </a:ext>
            </a:extLst>
          </p:cNvPr>
          <p:cNvSpPr/>
          <p:nvPr/>
        </p:nvSpPr>
        <p:spPr>
          <a:xfrm rot="5400000">
            <a:off x="5804849" y="2888"/>
            <a:ext cx="582304" cy="191789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FA320E44-8E00-42CC-94A7-FF710D0BA202}"/>
              </a:ext>
            </a:extLst>
          </p:cNvPr>
          <p:cNvSpPr txBox="1"/>
          <p:nvPr/>
        </p:nvSpPr>
        <p:spPr>
          <a:xfrm>
            <a:off x="5234147" y="784862"/>
            <a:ext cx="1723708" cy="353943"/>
          </a:xfrm>
          <a:prstGeom prst="rect">
            <a:avLst/>
          </a:prstGeom>
          <a:noFill/>
        </p:spPr>
        <p:txBody>
          <a:bodyPr wrap="square" rtlCol="0">
            <a:spAutoFit/>
          </a:bodyPr>
          <a:lstStyle/>
          <a:p>
            <a:pPr algn="ctr"/>
            <a:r>
              <a:rPr lang="en-US" sz="1700" b="1" spc="300" dirty="0">
                <a:solidFill>
                  <a:schemeClr val="bg1"/>
                </a:solidFill>
                <a:latin typeface="Roboto Slab" pitchFamily="2" charset="0"/>
                <a:ea typeface="Roboto Slab" pitchFamily="2" charset="0"/>
                <a:cs typeface="Montserrat" charset="0"/>
              </a:rPr>
              <a:t>CONTNTS</a:t>
            </a:r>
          </a:p>
        </p:txBody>
      </p:sp>
      <p:grpSp>
        <p:nvGrpSpPr>
          <p:cNvPr id="12" name="Group 11">
            <a:extLst>
              <a:ext uri="{FF2B5EF4-FFF2-40B4-BE49-F238E27FC236}">
                <a16:creationId xmlns:a16="http://schemas.microsoft.com/office/drawing/2014/main" id="{76FC0A61-B746-49A2-BCC4-AC71244EB473}"/>
              </a:ext>
            </a:extLst>
          </p:cNvPr>
          <p:cNvGrpSpPr/>
          <p:nvPr/>
        </p:nvGrpSpPr>
        <p:grpSpPr>
          <a:xfrm>
            <a:off x="620610" y="4602081"/>
            <a:ext cx="2547205" cy="1106265"/>
            <a:chOff x="894874" y="4776253"/>
            <a:chExt cx="2547205" cy="1106265"/>
          </a:xfrm>
        </p:grpSpPr>
        <p:sp>
          <p:nvSpPr>
            <p:cNvPr id="32" name="TextBox 31">
              <a:extLst>
                <a:ext uri="{FF2B5EF4-FFF2-40B4-BE49-F238E27FC236}">
                  <a16:creationId xmlns:a16="http://schemas.microsoft.com/office/drawing/2014/main" id="{A4092C65-4B14-421E-91B2-F1E61E62BCED}"/>
                </a:ext>
              </a:extLst>
            </p:cNvPr>
            <p:cNvSpPr txBox="1"/>
            <p:nvPr/>
          </p:nvSpPr>
          <p:spPr>
            <a:xfrm>
              <a:off x="894874" y="5329385"/>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33" name="TextBox 32">
              <a:extLst>
                <a:ext uri="{FF2B5EF4-FFF2-40B4-BE49-F238E27FC236}">
                  <a16:creationId xmlns:a16="http://schemas.microsoft.com/office/drawing/2014/main" id="{CFE6F912-E062-464F-994C-AB471366E63E}"/>
                </a:ext>
              </a:extLst>
            </p:cNvPr>
            <p:cNvSpPr txBox="1"/>
            <p:nvPr/>
          </p:nvSpPr>
          <p:spPr>
            <a:xfrm>
              <a:off x="2120008" y="4776253"/>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pic>
        <p:nvPicPr>
          <p:cNvPr id="23" name="Picture Placeholder 22">
            <a:extLst>
              <a:ext uri="{FF2B5EF4-FFF2-40B4-BE49-F238E27FC236}">
                <a16:creationId xmlns:a16="http://schemas.microsoft.com/office/drawing/2014/main" id="{98033202-362F-4223-BB26-8D69DBC79D83}"/>
              </a:ext>
            </a:extLst>
          </p:cNvPr>
          <p:cNvPicPr>
            <a:picLocks noGrp="1" noChangeAspect="1"/>
          </p:cNvPicPr>
          <p:nvPr>
            <p:ph type="pic" sz="quarter" idx="14"/>
          </p:nvPr>
        </p:nvPicPr>
        <p:blipFill>
          <a:blip r:embed="rId2"/>
          <a:srcRect l="444" r="444"/>
          <a:stretch>
            <a:fillRect/>
          </a:stretch>
        </p:blipFill>
        <p:spPr/>
      </p:pic>
      <p:grpSp>
        <p:nvGrpSpPr>
          <p:cNvPr id="13" name="Group 12">
            <a:extLst>
              <a:ext uri="{FF2B5EF4-FFF2-40B4-BE49-F238E27FC236}">
                <a16:creationId xmlns:a16="http://schemas.microsoft.com/office/drawing/2014/main" id="{5BBE80C2-223E-40C7-A322-69464A917F95}"/>
              </a:ext>
            </a:extLst>
          </p:cNvPr>
          <p:cNvGrpSpPr/>
          <p:nvPr/>
        </p:nvGrpSpPr>
        <p:grpSpPr>
          <a:xfrm>
            <a:off x="4548134" y="4602081"/>
            <a:ext cx="2547205" cy="1106265"/>
            <a:chOff x="4822398" y="4776253"/>
            <a:chExt cx="2547205" cy="1106265"/>
          </a:xfrm>
        </p:grpSpPr>
        <p:sp>
          <p:nvSpPr>
            <p:cNvPr id="35" name="TextBox 34">
              <a:extLst>
                <a:ext uri="{FF2B5EF4-FFF2-40B4-BE49-F238E27FC236}">
                  <a16:creationId xmlns:a16="http://schemas.microsoft.com/office/drawing/2014/main" id="{23A250E9-02B4-4D3D-AA9E-081FAF0D0A1A}"/>
                </a:ext>
              </a:extLst>
            </p:cNvPr>
            <p:cNvSpPr txBox="1"/>
            <p:nvPr/>
          </p:nvSpPr>
          <p:spPr>
            <a:xfrm>
              <a:off x="4822398" y="5329385"/>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36" name="TextBox 35">
              <a:extLst>
                <a:ext uri="{FF2B5EF4-FFF2-40B4-BE49-F238E27FC236}">
                  <a16:creationId xmlns:a16="http://schemas.microsoft.com/office/drawing/2014/main" id="{0CFA3AD6-4258-4365-8D79-5A1EEF30EE4A}"/>
                </a:ext>
              </a:extLst>
            </p:cNvPr>
            <p:cNvSpPr txBox="1"/>
            <p:nvPr/>
          </p:nvSpPr>
          <p:spPr>
            <a:xfrm>
              <a:off x="6047532" y="4776253"/>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pic>
        <p:nvPicPr>
          <p:cNvPr id="28" name="Picture Placeholder 27">
            <a:extLst>
              <a:ext uri="{FF2B5EF4-FFF2-40B4-BE49-F238E27FC236}">
                <a16:creationId xmlns:a16="http://schemas.microsoft.com/office/drawing/2014/main" id="{58065378-C7B3-4979-B241-1997EAFB1020}"/>
              </a:ext>
            </a:extLst>
          </p:cNvPr>
          <p:cNvPicPr>
            <a:picLocks noGrp="1" noChangeAspect="1"/>
          </p:cNvPicPr>
          <p:nvPr>
            <p:ph type="pic" sz="quarter" idx="16"/>
          </p:nvPr>
        </p:nvPicPr>
        <p:blipFill>
          <a:blip r:embed="rId3"/>
          <a:srcRect t="3056" b="3056"/>
          <a:stretch>
            <a:fillRect/>
          </a:stretch>
        </p:blipFill>
        <p:spPr/>
      </p:pic>
      <p:pic>
        <p:nvPicPr>
          <p:cNvPr id="26" name="Picture Placeholder 25">
            <a:extLst>
              <a:ext uri="{FF2B5EF4-FFF2-40B4-BE49-F238E27FC236}">
                <a16:creationId xmlns:a16="http://schemas.microsoft.com/office/drawing/2014/main" id="{85B47AC6-D85D-49ED-8BAB-1D8190D66FC1}"/>
              </a:ext>
            </a:extLst>
          </p:cNvPr>
          <p:cNvPicPr>
            <a:picLocks noGrp="1" noChangeAspect="1"/>
          </p:cNvPicPr>
          <p:nvPr>
            <p:ph type="pic" sz="quarter" idx="15"/>
          </p:nvPr>
        </p:nvPicPr>
        <p:blipFill>
          <a:blip r:embed="rId4"/>
          <a:srcRect l="23596" r="23596"/>
          <a:stretch>
            <a:fillRect/>
          </a:stretch>
        </p:blipFill>
        <p:spPr/>
      </p:pic>
      <p:grpSp>
        <p:nvGrpSpPr>
          <p:cNvPr id="14" name="Group 13">
            <a:extLst>
              <a:ext uri="{FF2B5EF4-FFF2-40B4-BE49-F238E27FC236}">
                <a16:creationId xmlns:a16="http://schemas.microsoft.com/office/drawing/2014/main" id="{9AE024AC-6726-4E4C-82D6-EA8C790E1578}"/>
              </a:ext>
            </a:extLst>
          </p:cNvPr>
          <p:cNvGrpSpPr/>
          <p:nvPr/>
        </p:nvGrpSpPr>
        <p:grpSpPr>
          <a:xfrm>
            <a:off x="8475657" y="4602081"/>
            <a:ext cx="2547205" cy="1106265"/>
            <a:chOff x="8749921" y="4776253"/>
            <a:chExt cx="2547205" cy="1106265"/>
          </a:xfrm>
        </p:grpSpPr>
        <p:sp>
          <p:nvSpPr>
            <p:cNvPr id="38" name="TextBox 37">
              <a:extLst>
                <a:ext uri="{FF2B5EF4-FFF2-40B4-BE49-F238E27FC236}">
                  <a16:creationId xmlns:a16="http://schemas.microsoft.com/office/drawing/2014/main" id="{70B62CC6-4E19-4522-8C2E-4A1C83D918F4}"/>
                </a:ext>
              </a:extLst>
            </p:cNvPr>
            <p:cNvSpPr txBox="1"/>
            <p:nvPr/>
          </p:nvSpPr>
          <p:spPr>
            <a:xfrm>
              <a:off x="8749921" y="5329385"/>
              <a:ext cx="1053208" cy="246221"/>
            </a:xfrm>
            <a:prstGeom prst="rect">
              <a:avLst/>
            </a:prstGeom>
            <a:noFill/>
          </p:spPr>
          <p:txBody>
            <a:bodyPr wrap="square" rtlCol="0">
              <a:spAutoFit/>
            </a:bodyPr>
            <a:lstStyle/>
            <a:p>
              <a:r>
                <a:rPr lang="en-US" sz="1000" b="1" spc="300" dirty="0">
                  <a:solidFill>
                    <a:schemeClr val="bg2"/>
                  </a:solidFill>
                  <a:latin typeface="Roboto Slab" pitchFamily="2" charset="0"/>
                  <a:ea typeface="Roboto Slab" pitchFamily="2" charset="0"/>
                  <a:cs typeface="Montserrat" charset="0"/>
                </a:rPr>
                <a:t>Example</a:t>
              </a:r>
              <a:endParaRPr lang="en-US" sz="1000" b="1" spc="300" dirty="0">
                <a:solidFill>
                  <a:schemeClr val="bg2"/>
                </a:solidFill>
                <a:latin typeface="Roboto Slab" pitchFamily="2" charset="0"/>
                <a:ea typeface="Roboto Slab" pitchFamily="2" charset="0"/>
                <a:cs typeface="Montserrat Light" charset="0"/>
              </a:endParaRPr>
            </a:p>
          </p:txBody>
        </p:sp>
        <p:sp>
          <p:nvSpPr>
            <p:cNvPr id="39" name="TextBox 38">
              <a:extLst>
                <a:ext uri="{FF2B5EF4-FFF2-40B4-BE49-F238E27FC236}">
                  <a16:creationId xmlns:a16="http://schemas.microsoft.com/office/drawing/2014/main" id="{B9A8C424-407B-4EC5-84E4-C3334ED3F8FB}"/>
                </a:ext>
              </a:extLst>
            </p:cNvPr>
            <p:cNvSpPr txBox="1"/>
            <p:nvPr/>
          </p:nvSpPr>
          <p:spPr>
            <a:xfrm>
              <a:off x="9975055" y="4776253"/>
              <a:ext cx="1322071"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our creeping.</a:t>
              </a:r>
            </a:p>
          </p:txBody>
        </p:sp>
      </p:grpSp>
    </p:spTree>
    <p:extLst>
      <p:ext uri="{BB962C8B-B14F-4D97-AF65-F5344CB8AC3E}">
        <p14:creationId xmlns:p14="http://schemas.microsoft.com/office/powerpoint/2010/main" val="2719814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675517DD-55EF-4F0A-9261-29EB9A5AD3CD}"/>
              </a:ext>
            </a:extLst>
          </p:cNvPr>
          <p:cNvSpPr txBox="1"/>
          <p:nvPr/>
        </p:nvSpPr>
        <p:spPr>
          <a:xfrm>
            <a:off x="3397151" y="969888"/>
            <a:ext cx="5393817" cy="541174"/>
          </a:xfrm>
          <a:prstGeom prst="rect">
            <a:avLst/>
          </a:prstGeom>
          <a:noFill/>
        </p:spPr>
        <p:txBody>
          <a:bodyPr wrap="square" rtlCol="0">
            <a:spAutoFit/>
          </a:bodyPr>
          <a:lstStyle/>
          <a:p>
            <a:pPr algn="ctr">
              <a:lnSpc>
                <a:spcPts val="3500"/>
              </a:lnSpc>
            </a:pPr>
            <a:r>
              <a:rPr lang="en-US" sz="3500" b="1" spc="300" dirty="0">
                <a:latin typeface="Roboto Slab" pitchFamily="2" charset="0"/>
                <a:ea typeface="Roboto Slab" pitchFamily="2" charset="0"/>
                <a:cs typeface="Montserrat" charset="0"/>
              </a:rPr>
              <a:t>Company About</a:t>
            </a:r>
          </a:p>
        </p:txBody>
      </p:sp>
      <p:grpSp>
        <p:nvGrpSpPr>
          <p:cNvPr id="4" name="Group 3">
            <a:extLst>
              <a:ext uri="{FF2B5EF4-FFF2-40B4-BE49-F238E27FC236}">
                <a16:creationId xmlns:a16="http://schemas.microsoft.com/office/drawing/2014/main" id="{F2ACC9F1-0AED-49A3-98D9-C48F4C5ADB5A}"/>
              </a:ext>
            </a:extLst>
          </p:cNvPr>
          <p:cNvGrpSpPr/>
          <p:nvPr/>
        </p:nvGrpSpPr>
        <p:grpSpPr>
          <a:xfrm>
            <a:off x="1574279" y="2729666"/>
            <a:ext cx="9039559" cy="2481688"/>
            <a:chOff x="1316165" y="2715152"/>
            <a:chExt cx="9039559" cy="2481688"/>
          </a:xfrm>
        </p:grpSpPr>
        <p:grpSp>
          <p:nvGrpSpPr>
            <p:cNvPr id="3" name="Group 2">
              <a:extLst>
                <a:ext uri="{FF2B5EF4-FFF2-40B4-BE49-F238E27FC236}">
                  <a16:creationId xmlns:a16="http://schemas.microsoft.com/office/drawing/2014/main" id="{586921B8-F6D0-4820-B133-3DDCBEE245CE}"/>
                </a:ext>
              </a:extLst>
            </p:cNvPr>
            <p:cNvGrpSpPr/>
            <p:nvPr/>
          </p:nvGrpSpPr>
          <p:grpSpPr>
            <a:xfrm>
              <a:off x="1316165" y="2715152"/>
              <a:ext cx="2095420" cy="2481688"/>
              <a:chOff x="1475553" y="2448452"/>
              <a:chExt cx="2095420" cy="2481688"/>
            </a:xfrm>
          </p:grpSpPr>
          <p:sp>
            <p:nvSpPr>
              <p:cNvPr id="8" name="Rectangle 7">
                <a:extLst>
                  <a:ext uri="{FF2B5EF4-FFF2-40B4-BE49-F238E27FC236}">
                    <a16:creationId xmlns:a16="http://schemas.microsoft.com/office/drawing/2014/main" id="{229755B4-AB2F-48E9-9F97-BE77DA4EE4B6}"/>
                  </a:ext>
                </a:extLst>
              </p:cNvPr>
              <p:cNvSpPr/>
              <p:nvPr/>
            </p:nvSpPr>
            <p:spPr>
              <a:xfrm>
                <a:off x="1475553" y="2448452"/>
                <a:ext cx="2095420" cy="2481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A0471656-9A41-49B7-AC04-FC28517FBFA4}"/>
                  </a:ext>
                </a:extLst>
              </p:cNvPr>
              <p:cNvGrpSpPr/>
              <p:nvPr/>
            </p:nvGrpSpPr>
            <p:grpSpPr>
              <a:xfrm>
                <a:off x="1593138" y="3013404"/>
                <a:ext cx="1860250" cy="1351785"/>
                <a:chOff x="5660691" y="4883056"/>
                <a:chExt cx="1860250" cy="1351785"/>
              </a:xfrm>
            </p:grpSpPr>
            <p:sp>
              <p:nvSpPr>
                <p:cNvPr id="45" name="TextBox 44">
                  <a:extLst>
                    <a:ext uri="{FF2B5EF4-FFF2-40B4-BE49-F238E27FC236}">
                      <a16:creationId xmlns:a16="http://schemas.microsoft.com/office/drawing/2014/main" id="{1E5BBD4E-C468-4082-8FE7-9296310996B2}"/>
                    </a:ext>
                  </a:extLst>
                </p:cNvPr>
                <p:cNvSpPr txBox="1"/>
                <p:nvPr/>
              </p:nvSpPr>
              <p:spPr>
                <a:xfrm>
                  <a:off x="5820079" y="4883056"/>
                  <a:ext cx="1541474" cy="400110"/>
                </a:xfrm>
                <a:prstGeom prst="rect">
                  <a:avLst/>
                </a:prstGeom>
                <a:noFill/>
              </p:spPr>
              <p:txBody>
                <a:bodyPr wrap="square" rtlCol="0">
                  <a:spAutoFit/>
                </a:bodyPr>
                <a:lstStyle/>
                <a:p>
                  <a:pPr algn="ctr"/>
                  <a:r>
                    <a:rPr lang="en-US" sz="2000" b="1" spc="300" dirty="0">
                      <a:solidFill>
                        <a:schemeClr val="bg1"/>
                      </a:solidFill>
                      <a:latin typeface="Roboto Slab" pitchFamily="2" charset="0"/>
                      <a:ea typeface="Roboto Slab" pitchFamily="2" charset="0"/>
                      <a:cs typeface="Montserrat" charset="0"/>
                    </a:rPr>
                    <a:t>Example</a:t>
                  </a:r>
                  <a:endParaRPr lang="en-US" sz="2000" b="1" spc="300" dirty="0">
                    <a:solidFill>
                      <a:schemeClr val="bg1"/>
                    </a:solidFill>
                    <a:latin typeface="Roboto Slab" pitchFamily="2" charset="0"/>
                    <a:ea typeface="Roboto Slab" pitchFamily="2" charset="0"/>
                    <a:cs typeface="Montserrat Light" charset="0"/>
                  </a:endParaRPr>
                </a:p>
              </p:txBody>
            </p:sp>
            <p:sp>
              <p:nvSpPr>
                <p:cNvPr id="46" name="TextBox 45">
                  <a:extLst>
                    <a:ext uri="{FF2B5EF4-FFF2-40B4-BE49-F238E27FC236}">
                      <a16:creationId xmlns:a16="http://schemas.microsoft.com/office/drawing/2014/main" id="{8E78B084-4043-479D-B317-45497D501882}"/>
                    </a:ext>
                  </a:extLst>
                </p:cNvPr>
                <p:cNvSpPr txBox="1"/>
                <p:nvPr/>
              </p:nvSpPr>
              <p:spPr>
                <a:xfrm>
                  <a:off x="5660691" y="5334979"/>
                  <a:ext cx="1860250" cy="899862"/>
                </a:xfrm>
                <a:prstGeom prst="rect">
                  <a:avLst/>
                </a:prstGeom>
                <a:noFill/>
              </p:spPr>
              <p:txBody>
                <a:bodyPr wrap="square" rtlCol="0">
                  <a:spAutoFit/>
                </a:bodyPr>
                <a:lstStyle/>
                <a:p>
                  <a:pPr algn="ct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 gathered waters had winged. our creeping.</a:t>
                  </a:r>
                </a:p>
              </p:txBody>
            </p:sp>
          </p:grpSp>
        </p:grpSp>
        <p:grpSp>
          <p:nvGrpSpPr>
            <p:cNvPr id="15" name="Group 14">
              <a:extLst>
                <a:ext uri="{FF2B5EF4-FFF2-40B4-BE49-F238E27FC236}">
                  <a16:creationId xmlns:a16="http://schemas.microsoft.com/office/drawing/2014/main" id="{83ADC19B-146E-4609-ACAC-E140180F533D}"/>
                </a:ext>
              </a:extLst>
            </p:cNvPr>
            <p:cNvGrpSpPr/>
            <p:nvPr/>
          </p:nvGrpSpPr>
          <p:grpSpPr>
            <a:xfrm>
              <a:off x="3630878" y="2715152"/>
              <a:ext cx="2095420" cy="2481688"/>
              <a:chOff x="1475553" y="2448452"/>
              <a:chExt cx="2095420" cy="2481688"/>
            </a:xfrm>
          </p:grpSpPr>
          <p:sp>
            <p:nvSpPr>
              <p:cNvPr id="16" name="Rectangle 15">
                <a:extLst>
                  <a:ext uri="{FF2B5EF4-FFF2-40B4-BE49-F238E27FC236}">
                    <a16:creationId xmlns:a16="http://schemas.microsoft.com/office/drawing/2014/main" id="{B29E98F9-B69E-4831-A249-2A2231CFC6DD}"/>
                  </a:ext>
                </a:extLst>
              </p:cNvPr>
              <p:cNvSpPr/>
              <p:nvPr/>
            </p:nvSpPr>
            <p:spPr>
              <a:xfrm>
                <a:off x="1475553" y="2448452"/>
                <a:ext cx="2095420" cy="2481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DB48AAD0-754C-420D-BAFE-4B3D8015E256}"/>
                  </a:ext>
                </a:extLst>
              </p:cNvPr>
              <p:cNvGrpSpPr/>
              <p:nvPr/>
            </p:nvGrpSpPr>
            <p:grpSpPr>
              <a:xfrm>
                <a:off x="1593138" y="3013404"/>
                <a:ext cx="1860250" cy="1351785"/>
                <a:chOff x="5660691" y="4883056"/>
                <a:chExt cx="1860250" cy="1351785"/>
              </a:xfrm>
            </p:grpSpPr>
            <p:sp>
              <p:nvSpPr>
                <p:cNvPr id="19" name="TextBox 18">
                  <a:extLst>
                    <a:ext uri="{FF2B5EF4-FFF2-40B4-BE49-F238E27FC236}">
                      <a16:creationId xmlns:a16="http://schemas.microsoft.com/office/drawing/2014/main" id="{B65D0054-0018-4BAD-A59D-A750BF4599EF}"/>
                    </a:ext>
                  </a:extLst>
                </p:cNvPr>
                <p:cNvSpPr txBox="1"/>
                <p:nvPr/>
              </p:nvSpPr>
              <p:spPr>
                <a:xfrm>
                  <a:off x="5820079" y="4883056"/>
                  <a:ext cx="1541474" cy="400110"/>
                </a:xfrm>
                <a:prstGeom prst="rect">
                  <a:avLst/>
                </a:prstGeom>
                <a:noFill/>
              </p:spPr>
              <p:txBody>
                <a:bodyPr wrap="square" rtlCol="0">
                  <a:spAutoFit/>
                </a:bodyPr>
                <a:lstStyle/>
                <a:p>
                  <a:pPr algn="ctr"/>
                  <a:r>
                    <a:rPr lang="en-US" sz="2000" b="1" spc="300" dirty="0">
                      <a:solidFill>
                        <a:schemeClr val="bg1"/>
                      </a:solidFill>
                      <a:latin typeface="Roboto Slab" pitchFamily="2" charset="0"/>
                      <a:ea typeface="Roboto Slab" pitchFamily="2" charset="0"/>
                      <a:cs typeface="Montserrat" charset="0"/>
                    </a:rPr>
                    <a:t>Example</a:t>
                  </a:r>
                  <a:endParaRPr lang="en-US" sz="2000" b="1" spc="300" dirty="0">
                    <a:solidFill>
                      <a:schemeClr val="bg1"/>
                    </a:solidFill>
                    <a:latin typeface="Roboto Slab" pitchFamily="2" charset="0"/>
                    <a:ea typeface="Roboto Slab" pitchFamily="2" charset="0"/>
                    <a:cs typeface="Montserrat Light" charset="0"/>
                  </a:endParaRPr>
                </a:p>
              </p:txBody>
            </p:sp>
            <p:sp>
              <p:nvSpPr>
                <p:cNvPr id="20" name="TextBox 19">
                  <a:extLst>
                    <a:ext uri="{FF2B5EF4-FFF2-40B4-BE49-F238E27FC236}">
                      <a16:creationId xmlns:a16="http://schemas.microsoft.com/office/drawing/2014/main" id="{DF3B2D24-8629-4219-8310-263B32994DCC}"/>
                    </a:ext>
                  </a:extLst>
                </p:cNvPr>
                <p:cNvSpPr txBox="1"/>
                <p:nvPr/>
              </p:nvSpPr>
              <p:spPr>
                <a:xfrm>
                  <a:off x="5660691" y="5334979"/>
                  <a:ext cx="1860250" cy="899862"/>
                </a:xfrm>
                <a:prstGeom prst="rect">
                  <a:avLst/>
                </a:prstGeom>
                <a:noFill/>
              </p:spPr>
              <p:txBody>
                <a:bodyPr wrap="square" rtlCol="0">
                  <a:spAutoFit/>
                </a:bodyPr>
                <a:lstStyle/>
                <a:p>
                  <a:pPr algn="ct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 gathered waters had winged. our creeping.</a:t>
                  </a:r>
                </a:p>
              </p:txBody>
            </p:sp>
          </p:grpSp>
        </p:grpSp>
        <p:grpSp>
          <p:nvGrpSpPr>
            <p:cNvPr id="21" name="Group 20">
              <a:extLst>
                <a:ext uri="{FF2B5EF4-FFF2-40B4-BE49-F238E27FC236}">
                  <a16:creationId xmlns:a16="http://schemas.microsoft.com/office/drawing/2014/main" id="{1462529A-2C0E-4403-9B25-6E0CE4119501}"/>
                </a:ext>
              </a:extLst>
            </p:cNvPr>
            <p:cNvGrpSpPr/>
            <p:nvPr/>
          </p:nvGrpSpPr>
          <p:grpSpPr>
            <a:xfrm>
              <a:off x="5945591" y="2715152"/>
              <a:ext cx="2095420" cy="2481688"/>
              <a:chOff x="1475553" y="2448452"/>
              <a:chExt cx="2095420" cy="2481688"/>
            </a:xfrm>
          </p:grpSpPr>
          <p:sp>
            <p:nvSpPr>
              <p:cNvPr id="23" name="Rectangle 22">
                <a:extLst>
                  <a:ext uri="{FF2B5EF4-FFF2-40B4-BE49-F238E27FC236}">
                    <a16:creationId xmlns:a16="http://schemas.microsoft.com/office/drawing/2014/main" id="{D2B737FD-B4F4-469C-B944-7E145EEAB919}"/>
                  </a:ext>
                </a:extLst>
              </p:cNvPr>
              <p:cNvSpPr/>
              <p:nvPr/>
            </p:nvSpPr>
            <p:spPr>
              <a:xfrm>
                <a:off x="1475553" y="2448452"/>
                <a:ext cx="2095420" cy="2481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a:extLst>
                  <a:ext uri="{FF2B5EF4-FFF2-40B4-BE49-F238E27FC236}">
                    <a16:creationId xmlns:a16="http://schemas.microsoft.com/office/drawing/2014/main" id="{F3A4CE52-460D-4350-A1C6-5285F2F9549E}"/>
                  </a:ext>
                </a:extLst>
              </p:cNvPr>
              <p:cNvGrpSpPr/>
              <p:nvPr/>
            </p:nvGrpSpPr>
            <p:grpSpPr>
              <a:xfrm>
                <a:off x="1593138" y="3013404"/>
                <a:ext cx="1860250" cy="1351785"/>
                <a:chOff x="5660691" y="4883056"/>
                <a:chExt cx="1860250" cy="1351785"/>
              </a:xfrm>
            </p:grpSpPr>
            <p:sp>
              <p:nvSpPr>
                <p:cNvPr id="25" name="TextBox 24">
                  <a:extLst>
                    <a:ext uri="{FF2B5EF4-FFF2-40B4-BE49-F238E27FC236}">
                      <a16:creationId xmlns:a16="http://schemas.microsoft.com/office/drawing/2014/main" id="{063CFDC2-D6E7-422D-8AD4-11C2BB02AD70}"/>
                    </a:ext>
                  </a:extLst>
                </p:cNvPr>
                <p:cNvSpPr txBox="1"/>
                <p:nvPr/>
              </p:nvSpPr>
              <p:spPr>
                <a:xfrm>
                  <a:off x="5820079" y="4883056"/>
                  <a:ext cx="1541474" cy="400110"/>
                </a:xfrm>
                <a:prstGeom prst="rect">
                  <a:avLst/>
                </a:prstGeom>
                <a:noFill/>
              </p:spPr>
              <p:txBody>
                <a:bodyPr wrap="square" rtlCol="0">
                  <a:spAutoFit/>
                </a:bodyPr>
                <a:lstStyle/>
                <a:p>
                  <a:pPr algn="ctr"/>
                  <a:r>
                    <a:rPr lang="en-US" sz="2000" b="1" spc="300" dirty="0">
                      <a:solidFill>
                        <a:schemeClr val="bg1"/>
                      </a:solidFill>
                      <a:latin typeface="Roboto Slab" pitchFamily="2" charset="0"/>
                      <a:ea typeface="Roboto Slab" pitchFamily="2" charset="0"/>
                      <a:cs typeface="Montserrat" charset="0"/>
                    </a:rPr>
                    <a:t>Example</a:t>
                  </a:r>
                  <a:endParaRPr lang="en-US" sz="2000" b="1" spc="300" dirty="0">
                    <a:solidFill>
                      <a:schemeClr val="bg1"/>
                    </a:solidFill>
                    <a:latin typeface="Roboto Slab" pitchFamily="2" charset="0"/>
                    <a:ea typeface="Roboto Slab" pitchFamily="2" charset="0"/>
                    <a:cs typeface="Montserrat Light" charset="0"/>
                  </a:endParaRPr>
                </a:p>
              </p:txBody>
            </p:sp>
            <p:sp>
              <p:nvSpPr>
                <p:cNvPr id="26" name="TextBox 25">
                  <a:extLst>
                    <a:ext uri="{FF2B5EF4-FFF2-40B4-BE49-F238E27FC236}">
                      <a16:creationId xmlns:a16="http://schemas.microsoft.com/office/drawing/2014/main" id="{3F95E81F-4BA2-4670-91D0-0FF91A87109B}"/>
                    </a:ext>
                  </a:extLst>
                </p:cNvPr>
                <p:cNvSpPr txBox="1"/>
                <p:nvPr/>
              </p:nvSpPr>
              <p:spPr>
                <a:xfrm>
                  <a:off x="5660691" y="5334979"/>
                  <a:ext cx="1860250" cy="899862"/>
                </a:xfrm>
                <a:prstGeom prst="rect">
                  <a:avLst/>
                </a:prstGeom>
                <a:noFill/>
              </p:spPr>
              <p:txBody>
                <a:bodyPr wrap="square" rtlCol="0">
                  <a:spAutoFit/>
                </a:bodyPr>
                <a:lstStyle/>
                <a:p>
                  <a:pPr algn="ct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 gathered waters had winged. our creeping.</a:t>
                  </a:r>
                </a:p>
              </p:txBody>
            </p:sp>
          </p:grpSp>
        </p:grpSp>
        <p:grpSp>
          <p:nvGrpSpPr>
            <p:cNvPr id="27" name="Group 26">
              <a:extLst>
                <a:ext uri="{FF2B5EF4-FFF2-40B4-BE49-F238E27FC236}">
                  <a16:creationId xmlns:a16="http://schemas.microsoft.com/office/drawing/2014/main" id="{B0D7C388-2C81-4373-98F7-40007A2AAFA3}"/>
                </a:ext>
              </a:extLst>
            </p:cNvPr>
            <p:cNvGrpSpPr/>
            <p:nvPr/>
          </p:nvGrpSpPr>
          <p:grpSpPr>
            <a:xfrm>
              <a:off x="8260304" y="2715152"/>
              <a:ext cx="2095420" cy="2481688"/>
              <a:chOff x="1475553" y="2448452"/>
              <a:chExt cx="2095420" cy="2481688"/>
            </a:xfrm>
          </p:grpSpPr>
          <p:sp>
            <p:nvSpPr>
              <p:cNvPr id="28" name="Rectangle 27">
                <a:extLst>
                  <a:ext uri="{FF2B5EF4-FFF2-40B4-BE49-F238E27FC236}">
                    <a16:creationId xmlns:a16="http://schemas.microsoft.com/office/drawing/2014/main" id="{84C3E430-E16D-417A-9862-E22BE752194F}"/>
                  </a:ext>
                </a:extLst>
              </p:cNvPr>
              <p:cNvSpPr/>
              <p:nvPr/>
            </p:nvSpPr>
            <p:spPr>
              <a:xfrm>
                <a:off x="1475553" y="2448452"/>
                <a:ext cx="2095420" cy="2481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28">
                <a:extLst>
                  <a:ext uri="{FF2B5EF4-FFF2-40B4-BE49-F238E27FC236}">
                    <a16:creationId xmlns:a16="http://schemas.microsoft.com/office/drawing/2014/main" id="{8FB1400A-5AAF-4A23-8F71-AAD215D6D8EE}"/>
                  </a:ext>
                </a:extLst>
              </p:cNvPr>
              <p:cNvGrpSpPr/>
              <p:nvPr/>
            </p:nvGrpSpPr>
            <p:grpSpPr>
              <a:xfrm>
                <a:off x="1593138" y="3013404"/>
                <a:ext cx="1860250" cy="1351785"/>
                <a:chOff x="5660691" y="4883056"/>
                <a:chExt cx="1860250" cy="1351785"/>
              </a:xfrm>
            </p:grpSpPr>
            <p:sp>
              <p:nvSpPr>
                <p:cNvPr id="30" name="TextBox 29">
                  <a:extLst>
                    <a:ext uri="{FF2B5EF4-FFF2-40B4-BE49-F238E27FC236}">
                      <a16:creationId xmlns:a16="http://schemas.microsoft.com/office/drawing/2014/main" id="{E89FC1DE-2D30-4963-9DE5-11BB334C822C}"/>
                    </a:ext>
                  </a:extLst>
                </p:cNvPr>
                <p:cNvSpPr txBox="1"/>
                <p:nvPr/>
              </p:nvSpPr>
              <p:spPr>
                <a:xfrm>
                  <a:off x="5820079" y="4883056"/>
                  <a:ext cx="1541474" cy="400110"/>
                </a:xfrm>
                <a:prstGeom prst="rect">
                  <a:avLst/>
                </a:prstGeom>
                <a:noFill/>
              </p:spPr>
              <p:txBody>
                <a:bodyPr wrap="square" rtlCol="0">
                  <a:spAutoFit/>
                </a:bodyPr>
                <a:lstStyle/>
                <a:p>
                  <a:pPr algn="ctr"/>
                  <a:r>
                    <a:rPr lang="en-US" sz="2000" b="1" spc="300" dirty="0">
                      <a:solidFill>
                        <a:schemeClr val="bg1"/>
                      </a:solidFill>
                      <a:latin typeface="Roboto Slab" pitchFamily="2" charset="0"/>
                      <a:ea typeface="Roboto Slab" pitchFamily="2" charset="0"/>
                      <a:cs typeface="Montserrat" charset="0"/>
                    </a:rPr>
                    <a:t>Example</a:t>
                  </a:r>
                  <a:endParaRPr lang="en-US" sz="2000" b="1" spc="300" dirty="0">
                    <a:solidFill>
                      <a:schemeClr val="bg1"/>
                    </a:solidFill>
                    <a:latin typeface="Roboto Slab" pitchFamily="2" charset="0"/>
                    <a:ea typeface="Roboto Slab" pitchFamily="2" charset="0"/>
                    <a:cs typeface="Montserrat Light" charset="0"/>
                  </a:endParaRPr>
                </a:p>
              </p:txBody>
            </p:sp>
            <p:sp>
              <p:nvSpPr>
                <p:cNvPr id="31" name="TextBox 30">
                  <a:extLst>
                    <a:ext uri="{FF2B5EF4-FFF2-40B4-BE49-F238E27FC236}">
                      <a16:creationId xmlns:a16="http://schemas.microsoft.com/office/drawing/2014/main" id="{BDBDCBBE-A852-47A4-9A7A-AD9C3483F0B6}"/>
                    </a:ext>
                  </a:extLst>
                </p:cNvPr>
                <p:cNvSpPr txBox="1"/>
                <p:nvPr/>
              </p:nvSpPr>
              <p:spPr>
                <a:xfrm>
                  <a:off x="5660691" y="5334979"/>
                  <a:ext cx="1860250" cy="899862"/>
                </a:xfrm>
                <a:prstGeom prst="rect">
                  <a:avLst/>
                </a:prstGeom>
                <a:noFill/>
              </p:spPr>
              <p:txBody>
                <a:bodyPr wrap="square" rtlCol="0">
                  <a:spAutoFit/>
                </a:bodyPr>
                <a:lstStyle/>
                <a:p>
                  <a:pPr algn="ct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 gathered waters had winged. our creeping.</a:t>
                  </a:r>
                </a:p>
              </p:txBody>
            </p:sp>
          </p:grpSp>
        </p:grpSp>
      </p:grpSp>
      <p:sp>
        <p:nvSpPr>
          <p:cNvPr id="6" name="Rectangle 5">
            <a:extLst>
              <a:ext uri="{FF2B5EF4-FFF2-40B4-BE49-F238E27FC236}">
                <a16:creationId xmlns:a16="http://schemas.microsoft.com/office/drawing/2014/main" id="{DB39CC37-80FF-461C-85E4-931851E9B088}"/>
              </a:ext>
            </a:extLst>
          </p:cNvPr>
          <p:cNvSpPr/>
          <p:nvPr/>
        </p:nvSpPr>
        <p:spPr>
          <a:xfrm>
            <a:off x="5602236" y="1712686"/>
            <a:ext cx="983647" cy="101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8778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F3ADF881-B7F8-422C-A584-7D8D384EBCA9}"/>
              </a:ext>
            </a:extLst>
          </p:cNvPr>
          <p:cNvPicPr>
            <a:picLocks noGrp="1" noChangeAspect="1"/>
          </p:cNvPicPr>
          <p:nvPr>
            <p:ph type="pic" sz="quarter" idx="15"/>
          </p:nvPr>
        </p:nvPicPr>
        <p:blipFill>
          <a:blip r:embed="rId2"/>
          <a:srcRect l="8039" r="8039"/>
          <a:stretch>
            <a:fillRect/>
          </a:stretch>
        </p:blipFill>
        <p:spPr/>
      </p:pic>
      <p:pic>
        <p:nvPicPr>
          <p:cNvPr id="17" name="Picture Placeholder 16">
            <a:extLst>
              <a:ext uri="{FF2B5EF4-FFF2-40B4-BE49-F238E27FC236}">
                <a16:creationId xmlns:a16="http://schemas.microsoft.com/office/drawing/2014/main" id="{31E9422E-61EE-451F-82C3-96186BA20530}"/>
              </a:ext>
            </a:extLst>
          </p:cNvPr>
          <p:cNvPicPr>
            <a:picLocks noGrp="1" noChangeAspect="1"/>
          </p:cNvPicPr>
          <p:nvPr>
            <p:ph type="pic" sz="quarter" idx="14"/>
          </p:nvPr>
        </p:nvPicPr>
        <p:blipFill>
          <a:blip r:embed="rId3"/>
          <a:srcRect l="16087" r="16087"/>
          <a:stretch>
            <a:fillRect/>
          </a:stretch>
        </p:blipFill>
        <p:spPr/>
      </p:pic>
      <p:sp>
        <p:nvSpPr>
          <p:cNvPr id="10" name="TextBox 9">
            <a:extLst>
              <a:ext uri="{FF2B5EF4-FFF2-40B4-BE49-F238E27FC236}">
                <a16:creationId xmlns:a16="http://schemas.microsoft.com/office/drawing/2014/main" id="{92EA2DB1-5B9B-49D1-B8C3-E2D98C75BDA2}"/>
              </a:ext>
            </a:extLst>
          </p:cNvPr>
          <p:cNvSpPr txBox="1"/>
          <p:nvPr/>
        </p:nvSpPr>
        <p:spPr>
          <a:xfrm>
            <a:off x="1310142" y="1193404"/>
            <a:ext cx="314324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Brief &amp;</a:t>
            </a:r>
          </a:p>
          <a:p>
            <a:r>
              <a:rPr lang="en-US" sz="3500" b="1" spc="300" dirty="0">
                <a:latin typeface="Roboto Slab" pitchFamily="2" charset="0"/>
                <a:ea typeface="Roboto Slab" pitchFamily="2" charset="0"/>
                <a:cs typeface="Montserrat" charset="0"/>
              </a:rPr>
              <a:t>Contents</a:t>
            </a:r>
          </a:p>
        </p:txBody>
      </p:sp>
      <p:sp>
        <p:nvSpPr>
          <p:cNvPr id="7" name="TextBox 6">
            <a:extLst>
              <a:ext uri="{FF2B5EF4-FFF2-40B4-BE49-F238E27FC236}">
                <a16:creationId xmlns:a16="http://schemas.microsoft.com/office/drawing/2014/main" id="{E823E862-1424-4B3F-B687-CC5CE39DC06D}"/>
              </a:ext>
            </a:extLst>
          </p:cNvPr>
          <p:cNvSpPr txBox="1"/>
          <p:nvPr/>
        </p:nvSpPr>
        <p:spPr>
          <a:xfrm>
            <a:off x="6802891" y="2015849"/>
            <a:ext cx="3124199" cy="1315360"/>
          </a:xfrm>
          <a:prstGeom prst="rect">
            <a:avLst/>
          </a:prstGeom>
          <a:noFill/>
        </p:spPr>
        <p:txBody>
          <a:bodyPr wrap="square" rtlCol="0">
            <a:spAutoFit/>
          </a:bodyPr>
          <a:lstStyle/>
          <a:p>
            <a:pPr algn="just">
              <a:lnSpc>
                <a:spcPct val="150000"/>
              </a:lnSpc>
            </a:pPr>
            <a:r>
              <a:rPr lang="en-US" sz="900" dirty="0">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latin typeface="Roboto Slab" pitchFamily="2" charset="0"/>
                <a:ea typeface="Roboto Slab" pitchFamily="2" charset="0"/>
                <a:cs typeface="Montserrat Light" charset="0"/>
              </a:rPr>
              <a:t>i</a:t>
            </a:r>
            <a:r>
              <a:rPr lang="en-US" sz="900" dirty="0">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spTree>
    <p:extLst>
      <p:ext uri="{BB962C8B-B14F-4D97-AF65-F5344CB8AC3E}">
        <p14:creationId xmlns:p14="http://schemas.microsoft.com/office/powerpoint/2010/main" val="226246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DF484457-A801-463D-BB60-9A22DAF2672A}"/>
              </a:ext>
            </a:extLst>
          </p:cNvPr>
          <p:cNvGrpSpPr/>
          <p:nvPr/>
        </p:nvGrpSpPr>
        <p:grpSpPr>
          <a:xfrm>
            <a:off x="751566" y="972782"/>
            <a:ext cx="2565922" cy="2344646"/>
            <a:chOff x="761739" y="798603"/>
            <a:chExt cx="2565922" cy="2344646"/>
          </a:xfrm>
        </p:grpSpPr>
        <p:sp>
          <p:nvSpPr>
            <p:cNvPr id="8" name="TextBox 7">
              <a:extLst>
                <a:ext uri="{FF2B5EF4-FFF2-40B4-BE49-F238E27FC236}">
                  <a16:creationId xmlns:a16="http://schemas.microsoft.com/office/drawing/2014/main" id="{551A18AD-4C23-486A-AC91-160DC38C0CF0}"/>
                </a:ext>
              </a:extLst>
            </p:cNvPr>
            <p:cNvSpPr txBox="1"/>
            <p:nvPr/>
          </p:nvSpPr>
          <p:spPr>
            <a:xfrm>
              <a:off x="761739" y="798603"/>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12" name="TextBox 11">
              <a:extLst>
                <a:ext uri="{FF2B5EF4-FFF2-40B4-BE49-F238E27FC236}">
                  <a16:creationId xmlns:a16="http://schemas.microsoft.com/office/drawing/2014/main" id="{675DB5A8-8D9F-49A7-9E72-9062F9E1CE35}"/>
                </a:ext>
              </a:extLst>
            </p:cNvPr>
            <p:cNvSpPr txBox="1"/>
            <p:nvPr/>
          </p:nvSpPr>
          <p:spPr>
            <a:xfrm>
              <a:off x="761739" y="1177628"/>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2" name="Rectangle: Rounded Corners 1">
              <a:extLst>
                <a:ext uri="{FF2B5EF4-FFF2-40B4-BE49-F238E27FC236}">
                  <a16:creationId xmlns:a16="http://schemas.microsoft.com/office/drawing/2014/main" id="{35B53F41-A745-430A-BBB8-B19C1BE5FE10}"/>
                </a:ext>
              </a:extLst>
            </p:cNvPr>
            <p:cNvSpPr/>
            <p:nvPr/>
          </p:nvSpPr>
          <p:spPr>
            <a:xfrm>
              <a:off x="850638" y="2705099"/>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6E2779F-5A7C-4DDE-B1C2-E0F995ABD99A}"/>
                </a:ext>
              </a:extLst>
            </p:cNvPr>
            <p:cNvSpPr txBox="1"/>
            <p:nvPr/>
          </p:nvSpPr>
          <p:spPr>
            <a:xfrm>
              <a:off x="1238440" y="2801063"/>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pic>
        <p:nvPicPr>
          <p:cNvPr id="16" name="Picture Placeholder 15">
            <a:extLst>
              <a:ext uri="{FF2B5EF4-FFF2-40B4-BE49-F238E27FC236}">
                <a16:creationId xmlns:a16="http://schemas.microsoft.com/office/drawing/2014/main" id="{598C5C7F-EB2B-4752-B8B0-C426877B3B34}"/>
              </a:ext>
            </a:extLst>
          </p:cNvPr>
          <p:cNvPicPr>
            <a:picLocks noGrp="1" noChangeAspect="1"/>
          </p:cNvPicPr>
          <p:nvPr>
            <p:ph type="pic" sz="quarter" idx="14"/>
          </p:nvPr>
        </p:nvPicPr>
        <p:blipFill>
          <a:blip r:embed="rId2"/>
          <a:srcRect l="8529" r="8529"/>
          <a:stretch>
            <a:fillRect/>
          </a:stretch>
        </p:blipFill>
        <p:spPr/>
      </p:pic>
      <p:grpSp>
        <p:nvGrpSpPr>
          <p:cNvPr id="7" name="Group 6">
            <a:extLst>
              <a:ext uri="{FF2B5EF4-FFF2-40B4-BE49-F238E27FC236}">
                <a16:creationId xmlns:a16="http://schemas.microsoft.com/office/drawing/2014/main" id="{6794A7F1-118C-40BE-A69E-D9FBD28897F9}"/>
              </a:ext>
            </a:extLst>
          </p:cNvPr>
          <p:cNvGrpSpPr/>
          <p:nvPr/>
        </p:nvGrpSpPr>
        <p:grpSpPr>
          <a:xfrm>
            <a:off x="3981189" y="3540573"/>
            <a:ext cx="2565922" cy="2344646"/>
            <a:chOff x="3981189" y="3120173"/>
            <a:chExt cx="2565922" cy="2344646"/>
          </a:xfrm>
        </p:grpSpPr>
        <p:sp>
          <p:nvSpPr>
            <p:cNvPr id="42" name="TextBox 41">
              <a:extLst>
                <a:ext uri="{FF2B5EF4-FFF2-40B4-BE49-F238E27FC236}">
                  <a16:creationId xmlns:a16="http://schemas.microsoft.com/office/drawing/2014/main" id="{A153C9CA-F91B-46CE-9AE5-6F5FA0520D84}"/>
                </a:ext>
              </a:extLst>
            </p:cNvPr>
            <p:cNvSpPr txBox="1"/>
            <p:nvPr/>
          </p:nvSpPr>
          <p:spPr>
            <a:xfrm>
              <a:off x="3981189" y="3120173"/>
              <a:ext cx="2383155"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sp>
          <p:nvSpPr>
            <p:cNvPr id="43" name="TextBox 42">
              <a:extLst>
                <a:ext uri="{FF2B5EF4-FFF2-40B4-BE49-F238E27FC236}">
                  <a16:creationId xmlns:a16="http://schemas.microsoft.com/office/drawing/2014/main" id="{1D0437C7-4F41-44D8-A7D2-CBCD8C4D6718}"/>
                </a:ext>
              </a:extLst>
            </p:cNvPr>
            <p:cNvSpPr txBox="1"/>
            <p:nvPr/>
          </p:nvSpPr>
          <p:spPr>
            <a:xfrm>
              <a:off x="3981189" y="3499198"/>
              <a:ext cx="2565922" cy="1106265"/>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wherein seas our creeping. Very. Make from for seas place and won't appear him, were divided void they're.</a:t>
              </a:r>
            </a:p>
          </p:txBody>
        </p:sp>
        <p:sp>
          <p:nvSpPr>
            <p:cNvPr id="40" name="Rectangle: Rounded Corners 39">
              <a:extLst>
                <a:ext uri="{FF2B5EF4-FFF2-40B4-BE49-F238E27FC236}">
                  <a16:creationId xmlns:a16="http://schemas.microsoft.com/office/drawing/2014/main" id="{CBD43D64-0C44-4681-8142-C62108B68292}"/>
                </a:ext>
              </a:extLst>
            </p:cNvPr>
            <p:cNvSpPr/>
            <p:nvPr/>
          </p:nvSpPr>
          <p:spPr>
            <a:xfrm>
              <a:off x="4070088" y="5026669"/>
              <a:ext cx="1571693" cy="438150"/>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3900C5A1-644E-40FE-A24D-7A69792BDA91}"/>
                </a:ext>
              </a:extLst>
            </p:cNvPr>
            <p:cNvSpPr txBox="1"/>
            <p:nvPr/>
          </p:nvSpPr>
          <p:spPr>
            <a:xfrm>
              <a:off x="4457890" y="5122633"/>
              <a:ext cx="796087" cy="246221"/>
            </a:xfrm>
            <a:prstGeom prst="rect">
              <a:avLst/>
            </a:prstGeom>
            <a:noFill/>
          </p:spPr>
          <p:txBody>
            <a:bodyPr wrap="square" rtlCol="0">
              <a:spAutoFit/>
            </a:bodyPr>
            <a:lstStyle/>
            <a:p>
              <a:pPr algn="ctr"/>
              <a:r>
                <a:rPr lang="en-US" sz="1000" b="1" spc="300" dirty="0">
                  <a:solidFill>
                    <a:schemeClr val="bg1"/>
                  </a:solidFill>
                  <a:latin typeface="Roboto Slab" pitchFamily="2" charset="0"/>
                  <a:ea typeface="Roboto Slab" pitchFamily="2" charset="0"/>
                  <a:cs typeface="Montserrat" charset="0"/>
                </a:rPr>
                <a:t>MORE</a:t>
              </a:r>
              <a:endParaRPr lang="en-US" sz="1000" b="1" spc="300" dirty="0">
                <a:solidFill>
                  <a:schemeClr val="bg1"/>
                </a:solidFill>
                <a:latin typeface="Roboto Slab" pitchFamily="2" charset="0"/>
                <a:ea typeface="Roboto Slab" pitchFamily="2" charset="0"/>
                <a:cs typeface="Montserrat Light" charset="0"/>
              </a:endParaRPr>
            </a:p>
          </p:txBody>
        </p:sp>
      </p:grpSp>
    </p:spTree>
    <p:extLst>
      <p:ext uri="{BB962C8B-B14F-4D97-AF65-F5344CB8AC3E}">
        <p14:creationId xmlns:p14="http://schemas.microsoft.com/office/powerpoint/2010/main" val="2111710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250399B5-19A1-4E06-AD23-CA8D64EE24CD}"/>
              </a:ext>
            </a:extLst>
          </p:cNvPr>
          <p:cNvPicPr>
            <a:picLocks noGrp="1" noChangeAspect="1"/>
          </p:cNvPicPr>
          <p:nvPr>
            <p:ph type="pic" sz="quarter" idx="14"/>
          </p:nvPr>
        </p:nvPicPr>
        <p:blipFill>
          <a:blip r:embed="rId2"/>
          <a:srcRect t="31964" b="31964"/>
          <a:stretch>
            <a:fillRect/>
          </a:stretch>
        </p:blipFill>
        <p:spPr/>
      </p:pic>
      <p:sp>
        <p:nvSpPr>
          <p:cNvPr id="21" name="TextBox 20">
            <a:extLst>
              <a:ext uri="{FF2B5EF4-FFF2-40B4-BE49-F238E27FC236}">
                <a16:creationId xmlns:a16="http://schemas.microsoft.com/office/drawing/2014/main" id="{D02BA689-0BDE-457E-8595-EA3C2F40636E}"/>
              </a:ext>
            </a:extLst>
          </p:cNvPr>
          <p:cNvSpPr txBox="1"/>
          <p:nvPr/>
        </p:nvSpPr>
        <p:spPr>
          <a:xfrm>
            <a:off x="4438651" y="915261"/>
            <a:ext cx="3314699" cy="630942"/>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First Project </a:t>
            </a:r>
          </a:p>
        </p:txBody>
      </p:sp>
      <p:grpSp>
        <p:nvGrpSpPr>
          <p:cNvPr id="5" name="Group 4">
            <a:extLst>
              <a:ext uri="{FF2B5EF4-FFF2-40B4-BE49-F238E27FC236}">
                <a16:creationId xmlns:a16="http://schemas.microsoft.com/office/drawing/2014/main" id="{B09C32A3-FA9B-4677-B127-C5EBAE74A524}"/>
              </a:ext>
            </a:extLst>
          </p:cNvPr>
          <p:cNvGrpSpPr/>
          <p:nvPr/>
        </p:nvGrpSpPr>
        <p:grpSpPr>
          <a:xfrm>
            <a:off x="2311160" y="3793022"/>
            <a:ext cx="7569681" cy="1427174"/>
            <a:chOff x="2077827" y="2577868"/>
            <a:chExt cx="7569681" cy="1427174"/>
          </a:xfrm>
        </p:grpSpPr>
        <p:sp>
          <p:nvSpPr>
            <p:cNvPr id="49" name="Rectangle 48">
              <a:extLst>
                <a:ext uri="{FF2B5EF4-FFF2-40B4-BE49-F238E27FC236}">
                  <a16:creationId xmlns:a16="http://schemas.microsoft.com/office/drawing/2014/main" id="{0AFBA5CE-EDAB-44A3-A4FB-179397849C22}"/>
                </a:ext>
              </a:extLst>
            </p:cNvPr>
            <p:cNvSpPr/>
            <p:nvPr/>
          </p:nvSpPr>
          <p:spPr>
            <a:xfrm>
              <a:off x="2077827" y="2577868"/>
              <a:ext cx="2339570" cy="1427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00035383-9429-46A3-990A-55438118A782}"/>
                </a:ext>
              </a:extLst>
            </p:cNvPr>
            <p:cNvSpPr/>
            <p:nvPr/>
          </p:nvSpPr>
          <p:spPr>
            <a:xfrm>
              <a:off x="4692883" y="2577868"/>
              <a:ext cx="2339570" cy="1427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3CEC73DE-F68B-41F5-A0A8-91EE6FFEFB7E}"/>
                </a:ext>
              </a:extLst>
            </p:cNvPr>
            <p:cNvSpPr/>
            <p:nvPr/>
          </p:nvSpPr>
          <p:spPr>
            <a:xfrm>
              <a:off x="7307938" y="2577868"/>
              <a:ext cx="2339570" cy="142717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E3293450-00AC-49B7-BD26-E0FB5D7B0371}"/>
                </a:ext>
              </a:extLst>
            </p:cNvPr>
            <p:cNvSpPr txBox="1"/>
            <p:nvPr/>
          </p:nvSpPr>
          <p:spPr>
            <a:xfrm>
              <a:off x="2414232" y="291758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28" name="TextBox 27">
              <a:extLst>
                <a:ext uri="{FF2B5EF4-FFF2-40B4-BE49-F238E27FC236}">
                  <a16:creationId xmlns:a16="http://schemas.microsoft.com/office/drawing/2014/main" id="{3F249156-EC98-4696-8A5E-A7103E042700}"/>
                </a:ext>
              </a:extLst>
            </p:cNvPr>
            <p:cNvSpPr txBox="1"/>
            <p:nvPr/>
          </p:nvSpPr>
          <p:spPr>
            <a:xfrm>
              <a:off x="2414231" y="318230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36" name="TextBox 35">
              <a:extLst>
                <a:ext uri="{FF2B5EF4-FFF2-40B4-BE49-F238E27FC236}">
                  <a16:creationId xmlns:a16="http://schemas.microsoft.com/office/drawing/2014/main" id="{C5537721-419D-4319-B8A1-E37BFE51DF20}"/>
                </a:ext>
              </a:extLst>
            </p:cNvPr>
            <p:cNvSpPr txBox="1"/>
            <p:nvPr/>
          </p:nvSpPr>
          <p:spPr>
            <a:xfrm>
              <a:off x="5029288" y="291758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37" name="TextBox 36">
              <a:extLst>
                <a:ext uri="{FF2B5EF4-FFF2-40B4-BE49-F238E27FC236}">
                  <a16:creationId xmlns:a16="http://schemas.microsoft.com/office/drawing/2014/main" id="{906DC094-4A10-4D2E-951B-C131513F1272}"/>
                </a:ext>
              </a:extLst>
            </p:cNvPr>
            <p:cNvSpPr txBox="1"/>
            <p:nvPr/>
          </p:nvSpPr>
          <p:spPr>
            <a:xfrm>
              <a:off x="5029287" y="318230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47" name="TextBox 46">
              <a:extLst>
                <a:ext uri="{FF2B5EF4-FFF2-40B4-BE49-F238E27FC236}">
                  <a16:creationId xmlns:a16="http://schemas.microsoft.com/office/drawing/2014/main" id="{37702179-BB93-4E3C-BB8C-B0FC64D5B704}"/>
                </a:ext>
              </a:extLst>
            </p:cNvPr>
            <p:cNvSpPr txBox="1"/>
            <p:nvPr/>
          </p:nvSpPr>
          <p:spPr>
            <a:xfrm>
              <a:off x="7644343" y="291758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48" name="TextBox 47">
              <a:extLst>
                <a:ext uri="{FF2B5EF4-FFF2-40B4-BE49-F238E27FC236}">
                  <a16:creationId xmlns:a16="http://schemas.microsoft.com/office/drawing/2014/main" id="{C3790D75-F669-4F6E-8656-E5FDC8038E57}"/>
                </a:ext>
              </a:extLst>
            </p:cNvPr>
            <p:cNvSpPr txBox="1"/>
            <p:nvPr/>
          </p:nvSpPr>
          <p:spPr>
            <a:xfrm>
              <a:off x="7644342" y="318230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grpSp>
    </p:spTree>
    <p:extLst>
      <p:ext uri="{BB962C8B-B14F-4D97-AF65-F5344CB8AC3E}">
        <p14:creationId xmlns:p14="http://schemas.microsoft.com/office/powerpoint/2010/main" val="3074731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a:extLst>
              <a:ext uri="{FF2B5EF4-FFF2-40B4-BE49-F238E27FC236}">
                <a16:creationId xmlns:a16="http://schemas.microsoft.com/office/drawing/2014/main" id="{C0582DAE-9196-4613-AB59-087908B9E927}"/>
              </a:ext>
            </a:extLst>
          </p:cNvPr>
          <p:cNvSpPr/>
          <p:nvPr/>
        </p:nvSpPr>
        <p:spPr>
          <a:xfrm>
            <a:off x="0" y="1"/>
            <a:ext cx="12192000" cy="6857999"/>
          </a:xfrm>
          <a:prstGeom prst="rect">
            <a:avLst/>
          </a:prstGeom>
          <a:solidFill>
            <a:schemeClr val="tx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1D45E97-1129-4603-ACA1-247E8C0A0BD1}"/>
              </a:ext>
            </a:extLst>
          </p:cNvPr>
          <p:cNvGrpSpPr/>
          <p:nvPr/>
        </p:nvGrpSpPr>
        <p:grpSpPr>
          <a:xfrm>
            <a:off x="2328921" y="2383063"/>
            <a:ext cx="7534158" cy="2091874"/>
            <a:chOff x="2328921" y="2383062"/>
            <a:chExt cx="7534158" cy="2091874"/>
          </a:xfrm>
        </p:grpSpPr>
        <p:sp>
          <p:nvSpPr>
            <p:cNvPr id="53" name="TextBox 52">
              <a:extLst>
                <a:ext uri="{FF2B5EF4-FFF2-40B4-BE49-F238E27FC236}">
                  <a16:creationId xmlns:a16="http://schemas.microsoft.com/office/drawing/2014/main" id="{59A77B89-BE03-424A-BCBB-094E1A6D3122}"/>
                </a:ext>
              </a:extLst>
            </p:cNvPr>
            <p:cNvSpPr txBox="1"/>
            <p:nvPr/>
          </p:nvSpPr>
          <p:spPr>
            <a:xfrm>
              <a:off x="2328922" y="2383062"/>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54" name="TextBox 53">
              <a:extLst>
                <a:ext uri="{FF2B5EF4-FFF2-40B4-BE49-F238E27FC236}">
                  <a16:creationId xmlns:a16="http://schemas.microsoft.com/office/drawing/2014/main" id="{F38F7592-D62B-4643-821D-8005F5816AC1}"/>
                </a:ext>
              </a:extLst>
            </p:cNvPr>
            <p:cNvSpPr txBox="1"/>
            <p:nvPr/>
          </p:nvSpPr>
          <p:spPr>
            <a:xfrm>
              <a:off x="2328921" y="2647787"/>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39" name="TextBox 38">
              <a:extLst>
                <a:ext uri="{FF2B5EF4-FFF2-40B4-BE49-F238E27FC236}">
                  <a16:creationId xmlns:a16="http://schemas.microsoft.com/office/drawing/2014/main" id="{1FD716F7-094A-412C-B97B-7F0D6F558F09}"/>
                </a:ext>
              </a:extLst>
            </p:cNvPr>
            <p:cNvSpPr txBox="1"/>
            <p:nvPr/>
          </p:nvSpPr>
          <p:spPr>
            <a:xfrm>
              <a:off x="5262620" y="2383062"/>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40" name="TextBox 39">
              <a:extLst>
                <a:ext uri="{FF2B5EF4-FFF2-40B4-BE49-F238E27FC236}">
                  <a16:creationId xmlns:a16="http://schemas.microsoft.com/office/drawing/2014/main" id="{60AF82AF-EC49-412C-AF30-1967147FE6B7}"/>
                </a:ext>
              </a:extLst>
            </p:cNvPr>
            <p:cNvSpPr txBox="1"/>
            <p:nvPr/>
          </p:nvSpPr>
          <p:spPr>
            <a:xfrm>
              <a:off x="5262619" y="2647787"/>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60" name="TextBox 59">
              <a:extLst>
                <a:ext uri="{FF2B5EF4-FFF2-40B4-BE49-F238E27FC236}">
                  <a16:creationId xmlns:a16="http://schemas.microsoft.com/office/drawing/2014/main" id="{2AAB606F-8253-4A6D-A833-EE697289DF20}"/>
                </a:ext>
              </a:extLst>
            </p:cNvPr>
            <p:cNvSpPr txBox="1"/>
            <p:nvPr/>
          </p:nvSpPr>
          <p:spPr>
            <a:xfrm>
              <a:off x="8196318" y="2383062"/>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61" name="TextBox 60">
              <a:extLst>
                <a:ext uri="{FF2B5EF4-FFF2-40B4-BE49-F238E27FC236}">
                  <a16:creationId xmlns:a16="http://schemas.microsoft.com/office/drawing/2014/main" id="{8DE4A1B0-89C3-4209-BF77-CB70B75D3E8D}"/>
                </a:ext>
              </a:extLst>
            </p:cNvPr>
            <p:cNvSpPr txBox="1"/>
            <p:nvPr/>
          </p:nvSpPr>
          <p:spPr>
            <a:xfrm>
              <a:off x="8196317" y="2647787"/>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55" name="TextBox 54">
              <a:extLst>
                <a:ext uri="{FF2B5EF4-FFF2-40B4-BE49-F238E27FC236}">
                  <a16:creationId xmlns:a16="http://schemas.microsoft.com/office/drawing/2014/main" id="{C8F9EFE9-E680-4A16-B47A-5D1B3F19C71F}"/>
                </a:ext>
              </a:extLst>
            </p:cNvPr>
            <p:cNvSpPr txBox="1"/>
            <p:nvPr/>
          </p:nvSpPr>
          <p:spPr>
            <a:xfrm>
              <a:off x="2328922" y="372719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56" name="TextBox 55">
              <a:extLst>
                <a:ext uri="{FF2B5EF4-FFF2-40B4-BE49-F238E27FC236}">
                  <a16:creationId xmlns:a16="http://schemas.microsoft.com/office/drawing/2014/main" id="{B0F08FCB-FC2F-4F69-A40E-1C4623984D27}"/>
                </a:ext>
              </a:extLst>
            </p:cNvPr>
            <p:cNvSpPr txBox="1"/>
            <p:nvPr/>
          </p:nvSpPr>
          <p:spPr>
            <a:xfrm>
              <a:off x="2328921" y="399191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41" name="TextBox 40">
              <a:extLst>
                <a:ext uri="{FF2B5EF4-FFF2-40B4-BE49-F238E27FC236}">
                  <a16:creationId xmlns:a16="http://schemas.microsoft.com/office/drawing/2014/main" id="{9BDFDF7B-3FBA-4790-B5F2-ECE42799B334}"/>
                </a:ext>
              </a:extLst>
            </p:cNvPr>
            <p:cNvSpPr txBox="1"/>
            <p:nvPr/>
          </p:nvSpPr>
          <p:spPr>
            <a:xfrm>
              <a:off x="5262620" y="372719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42" name="TextBox 41">
              <a:extLst>
                <a:ext uri="{FF2B5EF4-FFF2-40B4-BE49-F238E27FC236}">
                  <a16:creationId xmlns:a16="http://schemas.microsoft.com/office/drawing/2014/main" id="{5CD8EB8C-5A8D-4617-B8D5-E40ED57DE0FA}"/>
                </a:ext>
              </a:extLst>
            </p:cNvPr>
            <p:cNvSpPr txBox="1"/>
            <p:nvPr/>
          </p:nvSpPr>
          <p:spPr>
            <a:xfrm>
              <a:off x="5262619" y="399191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sp>
          <p:nvSpPr>
            <p:cNvPr id="62" name="TextBox 61">
              <a:extLst>
                <a:ext uri="{FF2B5EF4-FFF2-40B4-BE49-F238E27FC236}">
                  <a16:creationId xmlns:a16="http://schemas.microsoft.com/office/drawing/2014/main" id="{61B63B2B-7EE8-449A-BFBA-7A38984333B2}"/>
                </a:ext>
              </a:extLst>
            </p:cNvPr>
            <p:cNvSpPr txBox="1"/>
            <p:nvPr/>
          </p:nvSpPr>
          <p:spPr>
            <a:xfrm>
              <a:off x="8196318" y="3727194"/>
              <a:ext cx="1000978" cy="246221"/>
            </a:xfrm>
            <a:prstGeom prst="rect">
              <a:avLst/>
            </a:prstGeom>
            <a:noFill/>
          </p:spPr>
          <p:txBody>
            <a:bodyPr wrap="square" rtlCol="0">
              <a:spAutoFit/>
            </a:bodyPr>
            <a:lstStyle/>
            <a:p>
              <a:r>
                <a:rPr lang="en-US" sz="1000" b="1" dirty="0">
                  <a:solidFill>
                    <a:schemeClr val="bg1"/>
                  </a:solidFill>
                  <a:latin typeface="Roboto Slab" pitchFamily="2" charset="0"/>
                  <a:ea typeface="Roboto Slab" pitchFamily="2" charset="0"/>
                  <a:cs typeface="Montserrat" charset="0"/>
                </a:rPr>
                <a:t>TITLE TEXT</a:t>
              </a:r>
              <a:endParaRPr lang="en-US" sz="1000" b="1" dirty="0">
                <a:solidFill>
                  <a:schemeClr val="bg1"/>
                </a:solidFill>
                <a:latin typeface="Roboto Slab" pitchFamily="2" charset="0"/>
                <a:ea typeface="Roboto Slab" pitchFamily="2" charset="0"/>
                <a:cs typeface="Montserrat Light" charset="0"/>
              </a:endParaRPr>
            </a:p>
          </p:txBody>
        </p:sp>
        <p:sp>
          <p:nvSpPr>
            <p:cNvPr id="63" name="TextBox 62">
              <a:extLst>
                <a:ext uri="{FF2B5EF4-FFF2-40B4-BE49-F238E27FC236}">
                  <a16:creationId xmlns:a16="http://schemas.microsoft.com/office/drawing/2014/main" id="{E766CE6C-9C31-4EDA-8DD5-CF20F41CBEE2}"/>
                </a:ext>
              </a:extLst>
            </p:cNvPr>
            <p:cNvSpPr txBox="1"/>
            <p:nvPr/>
          </p:nvSpPr>
          <p:spPr>
            <a:xfrm>
              <a:off x="8196317" y="3991919"/>
              <a:ext cx="1666762" cy="483017"/>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waters had winged.</a:t>
              </a:r>
            </a:p>
          </p:txBody>
        </p:sp>
      </p:grpSp>
    </p:spTree>
    <p:extLst>
      <p:ext uri="{BB962C8B-B14F-4D97-AF65-F5344CB8AC3E}">
        <p14:creationId xmlns:p14="http://schemas.microsoft.com/office/powerpoint/2010/main" val="2650907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a:extLst>
              <a:ext uri="{FF2B5EF4-FFF2-40B4-BE49-F238E27FC236}">
                <a16:creationId xmlns:a16="http://schemas.microsoft.com/office/drawing/2014/main" id="{B72ABA0A-4892-42FF-8736-B5225B6BCA1C}"/>
              </a:ext>
            </a:extLst>
          </p:cNvPr>
          <p:cNvSpPr txBox="1"/>
          <p:nvPr/>
        </p:nvSpPr>
        <p:spPr>
          <a:xfrm>
            <a:off x="1067481" y="914401"/>
            <a:ext cx="3581399" cy="1169551"/>
          </a:xfrm>
          <a:prstGeom prst="rect">
            <a:avLst/>
          </a:prstGeom>
          <a:noFill/>
        </p:spPr>
        <p:txBody>
          <a:bodyPr wrap="square" rtlCol="0">
            <a:spAutoFit/>
          </a:bodyPr>
          <a:lstStyle/>
          <a:p>
            <a:r>
              <a:rPr lang="en-US" sz="3500" b="1" spc="300" dirty="0">
                <a:latin typeface="Roboto Slab" pitchFamily="2" charset="0"/>
                <a:ea typeface="Roboto Slab" pitchFamily="2" charset="0"/>
                <a:cs typeface="Montserrat" charset="0"/>
              </a:rPr>
              <a:t>First Project</a:t>
            </a:r>
          </a:p>
          <a:p>
            <a:r>
              <a:rPr lang="en-US" sz="3500" b="1" spc="300" dirty="0">
                <a:latin typeface="Roboto Slab" pitchFamily="2" charset="0"/>
                <a:ea typeface="Roboto Slab" pitchFamily="2" charset="0"/>
                <a:cs typeface="Montserrat" charset="0"/>
              </a:rPr>
              <a:t>Full Brief</a:t>
            </a:r>
          </a:p>
        </p:txBody>
      </p:sp>
      <p:sp>
        <p:nvSpPr>
          <p:cNvPr id="17" name="TextBox 16">
            <a:extLst>
              <a:ext uri="{FF2B5EF4-FFF2-40B4-BE49-F238E27FC236}">
                <a16:creationId xmlns:a16="http://schemas.microsoft.com/office/drawing/2014/main" id="{38471188-2213-4580-A23B-325503305E65}"/>
              </a:ext>
            </a:extLst>
          </p:cNvPr>
          <p:cNvSpPr txBox="1"/>
          <p:nvPr/>
        </p:nvSpPr>
        <p:spPr>
          <a:xfrm>
            <a:off x="7295470" y="1207470"/>
            <a:ext cx="3829050" cy="898516"/>
          </a:xfrm>
          <a:prstGeom prst="rect">
            <a:avLst/>
          </a:prstGeom>
          <a:noFill/>
        </p:spPr>
        <p:txBody>
          <a:bodyPr wrap="square" rtlCol="0">
            <a:spAutoFit/>
          </a:bodyPr>
          <a:lstStyle/>
          <a:p>
            <a:pPr>
              <a:lnSpc>
                <a:spcPct val="150000"/>
              </a:lnSpc>
            </a:pPr>
            <a:r>
              <a:rPr lang="en-US" sz="900" dirty="0">
                <a:solidFill>
                  <a:schemeClr val="tx1">
                    <a:lumMod val="50000"/>
                    <a:lumOff val="50000"/>
                  </a:schemeClr>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tx1">
                    <a:lumMod val="50000"/>
                    <a:lumOff val="50000"/>
                  </a:schemeClr>
                </a:solidFill>
                <a:latin typeface="Roboto Slab" pitchFamily="2" charset="0"/>
                <a:ea typeface="Roboto Slab" pitchFamily="2" charset="0"/>
                <a:cs typeface="Montserrat Light" charset="0"/>
              </a:rPr>
              <a:t>i</a:t>
            </a:r>
            <a:r>
              <a:rPr lang="en-US" sz="900" dirty="0">
                <a:solidFill>
                  <a:schemeClr val="tx1">
                    <a:lumMod val="50000"/>
                    <a:lumOff val="50000"/>
                  </a:schemeClr>
                </a:solidFill>
                <a:latin typeface="Roboto Slab" pitchFamily="2" charset="0"/>
                <a:ea typeface="Roboto Slab" pitchFamily="2" charset="0"/>
                <a:cs typeface="Montserrat Light" charset="0"/>
              </a:rPr>
              <a:t> two set had seasons. Fifth you'll, man wherein seas our creeping. Very. Make from for doesn't creeping night lights divided void they're.</a:t>
            </a:r>
          </a:p>
        </p:txBody>
      </p:sp>
      <p:sp>
        <p:nvSpPr>
          <p:cNvPr id="19" name="TextBox 18">
            <a:extLst>
              <a:ext uri="{FF2B5EF4-FFF2-40B4-BE49-F238E27FC236}">
                <a16:creationId xmlns:a16="http://schemas.microsoft.com/office/drawing/2014/main" id="{A494C542-FFF0-4997-A446-66DE436BC21F}"/>
              </a:ext>
            </a:extLst>
          </p:cNvPr>
          <p:cNvSpPr txBox="1"/>
          <p:nvPr/>
        </p:nvSpPr>
        <p:spPr>
          <a:xfrm>
            <a:off x="7328718" y="948842"/>
            <a:ext cx="1881277" cy="246221"/>
          </a:xfrm>
          <a:prstGeom prst="rect">
            <a:avLst/>
          </a:prstGeom>
          <a:noFill/>
        </p:spPr>
        <p:txBody>
          <a:bodyPr wrap="square" rtlCol="0">
            <a:spAutoFit/>
          </a:bodyPr>
          <a:lstStyle/>
          <a:p>
            <a:r>
              <a:rPr lang="en-US" sz="1000" b="1" spc="300" dirty="0">
                <a:latin typeface="Roboto Slab" pitchFamily="2" charset="0"/>
                <a:ea typeface="Roboto Slab" pitchFamily="2" charset="0"/>
                <a:cs typeface="Montserrat" charset="0"/>
              </a:rPr>
              <a:t>TITLE TEXT HERE</a:t>
            </a:r>
            <a:endParaRPr lang="en-US" sz="1000" b="1" spc="300" dirty="0">
              <a:latin typeface="Roboto Slab" pitchFamily="2" charset="0"/>
              <a:ea typeface="Roboto Slab" pitchFamily="2" charset="0"/>
              <a:cs typeface="Montserrat Light" charset="0"/>
            </a:endParaRPr>
          </a:p>
        </p:txBody>
      </p:sp>
      <p:pic>
        <p:nvPicPr>
          <p:cNvPr id="15" name="Picture Placeholder 14">
            <a:extLst>
              <a:ext uri="{FF2B5EF4-FFF2-40B4-BE49-F238E27FC236}">
                <a16:creationId xmlns:a16="http://schemas.microsoft.com/office/drawing/2014/main" id="{DAB9D8BC-8859-4C06-A498-FEFAE0516804}"/>
              </a:ext>
            </a:extLst>
          </p:cNvPr>
          <p:cNvPicPr>
            <a:picLocks noGrp="1" noChangeAspect="1"/>
          </p:cNvPicPr>
          <p:nvPr>
            <p:ph type="pic" sz="quarter" idx="14"/>
          </p:nvPr>
        </p:nvPicPr>
        <p:blipFill>
          <a:blip r:embed="rId2"/>
          <a:srcRect t="22782" b="22782"/>
          <a:stretch>
            <a:fillRect/>
          </a:stretch>
        </p:blipFill>
        <p:spPr/>
      </p:pic>
      <p:sp>
        <p:nvSpPr>
          <p:cNvPr id="11" name="TextBox 10">
            <a:extLst>
              <a:ext uri="{FF2B5EF4-FFF2-40B4-BE49-F238E27FC236}">
                <a16:creationId xmlns:a16="http://schemas.microsoft.com/office/drawing/2014/main" id="{5730959E-108F-47B3-BAA2-535CD822B0E2}"/>
              </a:ext>
            </a:extLst>
          </p:cNvPr>
          <p:cNvSpPr txBox="1"/>
          <p:nvPr/>
        </p:nvSpPr>
        <p:spPr>
          <a:xfrm>
            <a:off x="9209995" y="6132805"/>
            <a:ext cx="1914525" cy="246221"/>
          </a:xfrm>
          <a:prstGeom prst="rect">
            <a:avLst/>
          </a:prstGeom>
          <a:noFill/>
        </p:spPr>
        <p:txBody>
          <a:bodyPr wrap="square" rtlCol="0">
            <a:spAutoFit/>
          </a:bodyPr>
          <a:lstStyle/>
          <a:p>
            <a:r>
              <a:rPr lang="en-US" sz="1000" b="1" spc="300" dirty="0">
                <a:solidFill>
                  <a:schemeClr val="tx1">
                    <a:lumMod val="50000"/>
                    <a:lumOff val="50000"/>
                  </a:schemeClr>
                </a:solidFill>
                <a:latin typeface="Roboto Slab" pitchFamily="2" charset="0"/>
                <a:ea typeface="Roboto Slab" pitchFamily="2" charset="0"/>
                <a:cs typeface="Montserrat" charset="0"/>
              </a:rPr>
              <a:t>www.example.com</a:t>
            </a:r>
            <a:endParaRPr lang="en-US" sz="1000" b="1" spc="300" dirty="0">
              <a:solidFill>
                <a:schemeClr val="tx1">
                  <a:lumMod val="50000"/>
                  <a:lumOff val="50000"/>
                </a:schemeClr>
              </a:solidFill>
              <a:latin typeface="Roboto Slab" pitchFamily="2" charset="0"/>
              <a:ea typeface="Roboto Slab" pitchFamily="2" charset="0"/>
              <a:cs typeface="Montserrat Light" charset="0"/>
            </a:endParaRPr>
          </a:p>
        </p:txBody>
      </p:sp>
      <p:sp>
        <p:nvSpPr>
          <p:cNvPr id="10" name="Rectangle 9">
            <a:extLst>
              <a:ext uri="{FF2B5EF4-FFF2-40B4-BE49-F238E27FC236}">
                <a16:creationId xmlns:a16="http://schemas.microsoft.com/office/drawing/2014/main" id="{BAEB0E24-9FA0-47E3-8C0B-0A776B7AD2E5}"/>
              </a:ext>
            </a:extLst>
          </p:cNvPr>
          <p:cNvSpPr/>
          <p:nvPr/>
        </p:nvSpPr>
        <p:spPr>
          <a:xfrm>
            <a:off x="1067481" y="2504240"/>
            <a:ext cx="4317999" cy="341033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0D7AF323-29AA-46CA-847C-4E2CAA6E9899}"/>
              </a:ext>
            </a:extLst>
          </p:cNvPr>
          <p:cNvSpPr txBox="1"/>
          <p:nvPr/>
        </p:nvSpPr>
        <p:spPr>
          <a:xfrm>
            <a:off x="1779021" y="3447851"/>
            <a:ext cx="2894919" cy="1523109"/>
          </a:xfrm>
          <a:prstGeom prst="rect">
            <a:avLst/>
          </a:prstGeom>
          <a:noFill/>
        </p:spPr>
        <p:txBody>
          <a:bodyPr wrap="square" rtlCol="0">
            <a:spAutoFit/>
          </a:bodyPr>
          <a:lstStyle/>
          <a:p>
            <a:pPr>
              <a:lnSpc>
                <a:spcPct val="150000"/>
              </a:lnSpc>
            </a:pPr>
            <a:r>
              <a:rPr lang="en-US" sz="900" dirty="0">
                <a:solidFill>
                  <a:schemeClr val="bg1"/>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chemeClr val="bg1"/>
                </a:solidFill>
                <a:latin typeface="Roboto Slab" pitchFamily="2" charset="0"/>
                <a:ea typeface="Roboto Slab" pitchFamily="2" charset="0"/>
                <a:cs typeface="Montserrat Light" charset="0"/>
              </a:rPr>
              <a:t>i</a:t>
            </a:r>
            <a:r>
              <a:rPr lang="en-US" sz="900" dirty="0">
                <a:solidFill>
                  <a:schemeClr val="bg1"/>
                </a:solidFill>
                <a:latin typeface="Roboto Slab" pitchFamily="2" charset="0"/>
                <a:ea typeface="Roboto Slab" pitchFamily="2" charset="0"/>
                <a:cs typeface="Montserrat Light" charset="0"/>
              </a:rPr>
              <a:t> two set had seasons. Fifth you'll, man wherein seas our creeping. Very. Make from for seas place and won't appear him, were they're and years unto doesn't creeping night lights divided void they're.</a:t>
            </a:r>
          </a:p>
        </p:txBody>
      </p:sp>
    </p:spTree>
    <p:extLst>
      <p:ext uri="{BB962C8B-B14F-4D97-AF65-F5344CB8AC3E}">
        <p14:creationId xmlns:p14="http://schemas.microsoft.com/office/powerpoint/2010/main" val="1123723969"/>
      </p:ext>
    </p:extLst>
  </p:cSld>
  <p:clrMapOvr>
    <a:masterClrMapping/>
  </p:clrMapOvr>
</p:sld>
</file>

<file path=ppt/theme/theme1.xml><?xml version="1.0" encoding="utf-8"?>
<a:theme xmlns:a="http://schemas.openxmlformats.org/drawingml/2006/main"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Montserrat - Digi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igit - Multi 1 - Bright" id="{1EED83A8-EBEE-4595-BF05-49EE0B6BAEB2}" vid="{B438FD33-41AA-434C-8FF8-841AA7F524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Digit - Multi 1 - Bright</Template>
  <TotalTime>28191</TotalTime>
  <Words>1465</Words>
  <Application>Microsoft Office PowerPoint</Application>
  <PresentationFormat>Widescreen</PresentationFormat>
  <Paragraphs>140</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Montserrat</vt:lpstr>
      <vt:lpstr>Roboto Slab</vt:lpstr>
      <vt:lpstr>Digit - Multi 1 - Bright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4630</cp:revision>
  <dcterms:created xsi:type="dcterms:W3CDTF">2015-09-24T05:44:04Z</dcterms:created>
  <dcterms:modified xsi:type="dcterms:W3CDTF">2019-04-04T08:18:03Z</dcterms:modified>
</cp:coreProperties>
</file>