
<file path=[Content_Types].xml><?xml version="1.0" encoding="utf-8"?>
<Types xmlns="http://schemas.openxmlformats.org/package/2006/content-types">
  <Default Extension="jpg" ContentType="image/jpe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723" r:id="rId1"/>
  </p:sldMasterIdLst>
  <p:notesMasterIdLst>
    <p:notesMasterId r:id="rId24"/>
  </p:notesMasterIdLst>
  <p:handoutMasterIdLst>
    <p:handoutMasterId r:id="rId25"/>
  </p:handoutMasterIdLst>
  <p:sldIdLst>
    <p:sldId id="852" r:id="rId2"/>
    <p:sldId id="991" r:id="rId3"/>
    <p:sldId id="1018" r:id="rId4"/>
    <p:sldId id="992" r:id="rId5"/>
    <p:sldId id="1020" r:id="rId6"/>
    <p:sldId id="1021" r:id="rId7"/>
    <p:sldId id="1022" r:id="rId8"/>
    <p:sldId id="1023" r:id="rId9"/>
    <p:sldId id="1024" r:id="rId10"/>
    <p:sldId id="1025" r:id="rId11"/>
    <p:sldId id="1026" r:id="rId12"/>
    <p:sldId id="1027" r:id="rId13"/>
    <p:sldId id="1028" r:id="rId14"/>
    <p:sldId id="1030" r:id="rId15"/>
    <p:sldId id="1031" r:id="rId16"/>
    <p:sldId id="1032" r:id="rId17"/>
    <p:sldId id="1033" r:id="rId18"/>
    <p:sldId id="1006" r:id="rId19"/>
    <p:sldId id="1016" r:id="rId20"/>
    <p:sldId id="1008" r:id="rId21"/>
    <p:sldId id="1013" r:id="rId22"/>
    <p:sldId id="1017"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 src" initials="s" lastIdx="1" clrIdx="0">
    <p:extLst>
      <p:ext uri="{19B8F6BF-5375-455C-9EA6-DF929625EA0E}">
        <p15:presenceInfo xmlns:p15="http://schemas.microsoft.com/office/powerpoint/2012/main" userId=" src"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10101"/>
    <a:srgbClr val="FEFEFE"/>
    <a:srgbClr val="0B1412"/>
    <a:srgbClr val="021113"/>
    <a:srgbClr val="F0F2F5"/>
    <a:srgbClr val="F8FAF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471" autoAdjust="0"/>
    <p:restoredTop sz="97013"/>
  </p:normalViewPr>
  <p:slideViewPr>
    <p:cSldViewPr snapToGrid="0" snapToObjects="1">
      <p:cViewPr>
        <p:scale>
          <a:sx n="50" d="100"/>
          <a:sy n="50" d="100"/>
        </p:scale>
        <p:origin x="1440" y="552"/>
      </p:cViewPr>
      <p:guideLst/>
    </p:cSldViewPr>
  </p:slideViewPr>
  <p:notesTextViewPr>
    <p:cViewPr>
      <p:scale>
        <a:sx n="150" d="100"/>
        <a:sy n="150" d="100"/>
      </p:scale>
      <p:origin x="0" y="0"/>
    </p:cViewPr>
  </p:notesTextViewPr>
  <p:sorterViewPr>
    <p:cViewPr>
      <p:scale>
        <a:sx n="66" d="100"/>
        <a:sy n="66" d="100"/>
      </p:scale>
      <p:origin x="0" y="0"/>
    </p:cViewPr>
  </p:sorterViewPr>
  <p:notesViewPr>
    <p:cSldViewPr snapToGrid="0" snapToObjects="1" showGuides="1">
      <p:cViewPr varScale="1">
        <p:scale>
          <a:sx n="57" d="100"/>
          <a:sy n="57" d="100"/>
        </p:scale>
        <p:origin x="2754" y="6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tx1"/>
              </a:solidFill>
              <a:ln w="19050">
                <a:noFill/>
              </a:ln>
              <a:effectLst/>
            </c:spPr>
            <c:extLst>
              <c:ext xmlns:c16="http://schemas.microsoft.com/office/drawing/2014/chart" uri="{C3380CC4-5D6E-409C-BE32-E72D297353CC}">
                <c16:uniqueId val="{00000001-4E20-4D5C-A385-86315EB1F6E7}"/>
              </c:ext>
            </c:extLst>
          </c:dPt>
          <c:dPt>
            <c:idx val="1"/>
            <c:bubble3D val="0"/>
            <c:spPr>
              <a:solidFill>
                <a:schemeClr val="bg1">
                  <a:lumMod val="85000"/>
                </a:schemeClr>
              </a:solidFill>
              <a:ln w="19050">
                <a:noFill/>
              </a:ln>
              <a:effectLst/>
            </c:spPr>
            <c:extLst>
              <c:ext xmlns:c16="http://schemas.microsoft.com/office/drawing/2014/chart" uri="{C3380CC4-5D6E-409C-BE32-E72D297353CC}">
                <c16:uniqueId val="{00000003-4E20-4D5C-A385-86315EB1F6E7}"/>
              </c:ext>
            </c:extLst>
          </c:dPt>
          <c:dPt>
            <c:idx val="2"/>
            <c:bubble3D val="0"/>
            <c:spPr>
              <a:solidFill>
                <a:schemeClr val="bg1"/>
              </a:solidFill>
              <a:ln w="19050">
                <a:noFill/>
              </a:ln>
              <a:effectLst/>
            </c:spPr>
            <c:extLst>
              <c:ext xmlns:c16="http://schemas.microsoft.com/office/drawing/2014/chart" uri="{C3380CC4-5D6E-409C-BE32-E72D297353CC}">
                <c16:uniqueId val="{00000005-4E20-4D5C-A385-86315EB1F6E7}"/>
              </c:ext>
            </c:extLst>
          </c:dPt>
          <c:dPt>
            <c:idx val="3"/>
            <c:bubble3D val="0"/>
            <c:spPr>
              <a:solidFill>
                <a:schemeClr val="bg1">
                  <a:lumMod val="75000"/>
                </a:schemeClr>
              </a:solidFill>
              <a:ln w="19050">
                <a:noFill/>
              </a:ln>
              <a:effectLst/>
            </c:spPr>
            <c:extLst>
              <c:ext xmlns:c16="http://schemas.microsoft.com/office/drawing/2014/chart" uri="{C3380CC4-5D6E-409C-BE32-E72D297353CC}">
                <c16:uniqueId val="{00000007-4E20-4D5C-A385-86315EB1F6E7}"/>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4E20-4D5C-A385-86315EB1F6E7}"/>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2128" b="1" i="0" u="none" strike="noStrike" kern="1200" spc="100" baseline="0">
              <a:solidFill>
                <a:schemeClr val="lt1">
                  <a:lumMod val="95000"/>
                </a:schemeClr>
              </a:solidFill>
              <a:effectLst>
                <a:outerShdw blurRad="50800" dist="38100" dir="5400000" algn="t" rotWithShape="0">
                  <a:prstClr val="black">
                    <a:alpha val="40000"/>
                  </a:prstClr>
                </a:outerShdw>
              </a:effectLst>
              <a:latin typeface="+mn-lt"/>
              <a:ea typeface="+mn-ea"/>
              <a:cs typeface="+mn-cs"/>
            </a:defRPr>
          </a:pPr>
          <a:endParaRPr lang="en-US"/>
        </a:p>
      </c:txPr>
    </c:title>
    <c:autoTitleDeleted val="0"/>
    <c:plotArea>
      <c:layout/>
      <c:barChart>
        <c:barDir val="bar"/>
        <c:grouping val="clustered"/>
        <c:varyColors val="0"/>
        <c:ser>
          <c:idx val="0"/>
          <c:order val="0"/>
          <c:tx>
            <c:strRef>
              <c:f>Sheet1!$B$1</c:f>
              <c:strCache>
                <c:ptCount val="1"/>
                <c:pt idx="0">
                  <c:v>Series 1</c:v>
                </c:pt>
              </c:strCache>
            </c:strRef>
          </c:tx>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outerShdw blurRad="57150" dist="19050" dir="5400000" algn="ctr" rotWithShape="0">
                <a:srgbClr val="000000">
                  <a:alpha val="63000"/>
                </a:srgbClr>
              </a:outerShdw>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2816-4C7A-A041-AAB4E1E8932D}"/>
            </c:ext>
          </c:extLst>
        </c:ser>
        <c:ser>
          <c:idx val="1"/>
          <c:order val="1"/>
          <c:tx>
            <c:strRef>
              <c:f>Sheet1!$C$1</c:f>
              <c:strCache>
                <c:ptCount val="1"/>
                <c:pt idx="0">
                  <c:v>Series 2</c:v>
                </c:pt>
              </c:strCache>
            </c:strRef>
          </c:tx>
          <c:spPr>
            <a:solidFill>
              <a:schemeClr val="tx1"/>
            </a:solidFill>
            <a:ln>
              <a:noFill/>
            </a:ln>
            <a:effectLst>
              <a:outerShdw blurRad="57150" dist="19050" dir="5400000" algn="ctr" rotWithShape="0">
                <a:srgbClr val="000000">
                  <a:alpha val="63000"/>
                </a:srgbClr>
              </a:outerShdw>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2816-4C7A-A041-AAB4E1E8932D}"/>
            </c:ext>
          </c:extLst>
        </c:ser>
        <c:ser>
          <c:idx val="2"/>
          <c:order val="2"/>
          <c:tx>
            <c:strRef>
              <c:f>Sheet1!$D$1</c:f>
              <c:strCache>
                <c:ptCount val="1"/>
                <c:pt idx="0">
                  <c:v>Series 3</c:v>
                </c:pt>
              </c:strCache>
            </c:strRef>
          </c:tx>
          <c:spPr>
            <a:solidFill>
              <a:schemeClr val="bg2"/>
            </a:solidFill>
            <a:ln>
              <a:noFill/>
            </a:ln>
            <a:effectLst>
              <a:outerShdw blurRad="57150" dist="19050" dir="5400000" algn="ctr" rotWithShape="0">
                <a:srgbClr val="000000">
                  <a:alpha val="63000"/>
                </a:srgbClr>
              </a:outerShdw>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2816-4C7A-A041-AAB4E1E8932D}"/>
            </c:ext>
          </c:extLst>
        </c:ser>
        <c:dLbls>
          <c:showLegendKey val="0"/>
          <c:showVal val="0"/>
          <c:showCatName val="0"/>
          <c:showSerName val="0"/>
          <c:showPercent val="0"/>
          <c:showBubbleSize val="0"/>
        </c:dLbls>
        <c:gapWidth val="115"/>
        <c:overlap val="-20"/>
        <c:axId val="643805224"/>
        <c:axId val="643811784"/>
      </c:barChart>
      <c:catAx>
        <c:axId val="643805224"/>
        <c:scaling>
          <c:orientation val="minMax"/>
        </c:scaling>
        <c:delete val="0"/>
        <c:axPos val="l"/>
        <c:numFmt formatCode="General" sourceLinked="1"/>
        <c:majorTickMark val="none"/>
        <c:minorTickMark val="none"/>
        <c:tickLblPos val="nextTo"/>
        <c:spPr>
          <a:noFill/>
          <a:ln w="12700" cap="flat" cmpd="sng" algn="ctr">
            <a:solidFill>
              <a:schemeClr val="lt1">
                <a:lumMod val="95000"/>
                <a:alpha val="54000"/>
              </a:schemeClr>
            </a:solidFill>
            <a:round/>
          </a:ln>
          <a:effectLst/>
        </c:spPr>
        <c:txPr>
          <a:bodyPr rot="-60000000" spcFirstLastPara="1" vertOverflow="ellipsis" vert="horz" wrap="square" anchor="ctr" anchorCtr="1"/>
          <a:lstStyle/>
          <a:p>
            <a:pPr>
              <a:defRPr sz="1197" b="0" i="0" u="none" strike="noStrike" kern="1200" baseline="0">
                <a:solidFill>
                  <a:schemeClr val="lt1">
                    <a:lumMod val="85000"/>
                  </a:schemeClr>
                </a:solidFill>
                <a:latin typeface="+mn-lt"/>
                <a:ea typeface="+mn-ea"/>
                <a:cs typeface="+mn-cs"/>
              </a:defRPr>
            </a:pPr>
            <a:endParaRPr lang="en-US"/>
          </a:p>
        </c:txPr>
        <c:crossAx val="643811784"/>
        <c:crosses val="autoZero"/>
        <c:auto val="1"/>
        <c:lblAlgn val="ctr"/>
        <c:lblOffset val="100"/>
        <c:noMultiLvlLbl val="0"/>
      </c:catAx>
      <c:valAx>
        <c:axId val="643811784"/>
        <c:scaling>
          <c:orientation val="minMax"/>
        </c:scaling>
        <c:delete val="0"/>
        <c:axPos val="b"/>
        <c:majorGridlines>
          <c:spPr>
            <a:ln w="9525" cap="flat" cmpd="sng" algn="ctr">
              <a:solidFill>
                <a:schemeClr val="lt1">
                  <a:lumMod val="95000"/>
                  <a:alpha val="10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lt1">
                    <a:lumMod val="85000"/>
                  </a:schemeClr>
                </a:solidFill>
                <a:latin typeface="+mn-lt"/>
                <a:ea typeface="+mn-ea"/>
                <a:cs typeface="+mn-cs"/>
              </a:defRPr>
            </a:pPr>
            <a:endParaRPr lang="en-US"/>
          </a:p>
        </c:txPr>
        <c:crossAx val="64380522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lt1">
                  <a:lumMod val="8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ED64-4399-AF07-CAD977E92337}"/>
            </c:ext>
          </c:extLst>
        </c:ser>
        <c:ser>
          <c:idx val="1"/>
          <c:order val="1"/>
          <c:tx>
            <c:strRef>
              <c:f>Sheet1!$C$1</c:f>
              <c:strCache>
                <c:ptCount val="1"/>
                <c:pt idx="0">
                  <c:v>Series 2</c:v>
                </c:pt>
              </c:strCache>
            </c:strRef>
          </c:tx>
          <c:spPr>
            <a:solidFill>
              <a:schemeClr val="tx1"/>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ED64-4399-AF07-CAD977E92337}"/>
            </c:ext>
          </c:extLst>
        </c:ser>
        <c:ser>
          <c:idx val="2"/>
          <c:order val="2"/>
          <c:tx>
            <c:strRef>
              <c:f>Sheet1!$D$1</c:f>
              <c:strCache>
                <c:ptCount val="1"/>
                <c:pt idx="0">
                  <c:v>Series 3</c:v>
                </c:pt>
              </c:strCache>
            </c:strRef>
          </c:tx>
          <c:spPr>
            <a:solidFill>
              <a:schemeClr val="bg2"/>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ED64-4399-AF07-CAD977E92337}"/>
            </c:ext>
          </c:extLst>
        </c:ser>
        <c:dLbls>
          <c:showLegendKey val="0"/>
          <c:showVal val="0"/>
          <c:showCatName val="0"/>
          <c:showSerName val="0"/>
          <c:showPercent val="0"/>
          <c:showBubbleSize val="0"/>
        </c:dLbls>
        <c:gapWidth val="267"/>
        <c:overlap val="-43"/>
        <c:axId val="1005883248"/>
        <c:axId val="1005879968"/>
      </c:barChart>
      <c:catAx>
        <c:axId val="1005883248"/>
        <c:scaling>
          <c:orientation val="minMax"/>
        </c:scaling>
        <c:delete val="0"/>
        <c:axPos val="b"/>
        <c:majorGridlines>
          <c:spPr>
            <a:ln w="9525" cap="flat" cmpd="sng" algn="ctr">
              <a:solidFill>
                <a:schemeClr val="dk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1197" b="0" i="0" u="none" strike="noStrike" kern="1200" cap="none" spc="0" normalizeH="0" baseline="0">
                <a:solidFill>
                  <a:schemeClr val="dk1">
                    <a:lumMod val="65000"/>
                    <a:lumOff val="35000"/>
                  </a:schemeClr>
                </a:solidFill>
                <a:latin typeface="+mn-lt"/>
                <a:ea typeface="+mn-ea"/>
                <a:cs typeface="+mn-cs"/>
              </a:defRPr>
            </a:pPr>
            <a:endParaRPr lang="en-US"/>
          </a:p>
        </c:txPr>
        <c:crossAx val="1005879968"/>
        <c:crosses val="autoZero"/>
        <c:auto val="1"/>
        <c:lblAlgn val="ctr"/>
        <c:lblOffset val="100"/>
        <c:noMultiLvlLbl val="0"/>
      </c:catAx>
      <c:valAx>
        <c:axId val="1005879968"/>
        <c:scaling>
          <c:orientation val="minMax"/>
        </c:scaling>
        <c:delete val="0"/>
        <c:axPos val="l"/>
        <c:majorGridlines>
          <c:spPr>
            <a:ln w="9525" cap="flat" cmpd="sng" algn="ctr">
              <a:solidFill>
                <a:schemeClr val="dk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endParaRPr lang="en-US"/>
          </a:p>
        </c:txPr>
        <c:crossAx val="1005883248"/>
        <c:crosses val="autoZero"/>
        <c:crossBetween val="between"/>
      </c:valAx>
      <c:spPr>
        <a:pattFill prst="ltDnDiag">
          <a:fgClr>
            <a:schemeClr val="dk1">
              <a:lumMod val="15000"/>
              <a:lumOff val="85000"/>
            </a:schemeClr>
          </a:fgClr>
          <a:bgClr>
            <a:schemeClr val="lt1"/>
          </a:bgClr>
        </a:patt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lt1"/>
    </a:solidFill>
    <a:ln w="9525" cap="flat" cmpd="sng" algn="ctr">
      <a:solidFill>
        <a:schemeClr val="dk1">
          <a:lumMod val="15000"/>
          <a:lumOff val="85000"/>
        </a:schemeClr>
      </a:solidFill>
      <a:round/>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areaChart>
        <c:grouping val="standard"/>
        <c:varyColors val="0"/>
        <c:ser>
          <c:idx val="0"/>
          <c:order val="0"/>
          <c:tx>
            <c:strRef>
              <c:f>Sheet1!$B$1</c:f>
              <c:strCache>
                <c:ptCount val="1"/>
                <c:pt idx="0">
                  <c:v>Series 1</c:v>
                </c:pt>
              </c:strCache>
            </c:strRef>
          </c:tx>
          <c:spPr>
            <a:pattFill prst="ltUpDiag">
              <a:fgClr>
                <a:schemeClr val="accent1"/>
              </a:fgClr>
              <a:bgClr>
                <a:schemeClr val="accent1">
                  <a:lumMod val="20000"/>
                  <a:lumOff val="80000"/>
                </a:schemeClr>
              </a:bgClr>
            </a:pattFill>
            <a:ln>
              <a:noFill/>
            </a:ln>
            <a:effectLst>
              <a:innerShdw blurRad="114300">
                <a:schemeClr val="accent1"/>
              </a:innerShdw>
            </a:effectLst>
          </c:spPr>
          <c:cat>
            <c:numRef>
              <c:f>Sheet1!$A$2:$A$6</c:f>
              <c:numCache>
                <c:formatCode>m/d/yyyy</c:formatCode>
                <c:ptCount val="5"/>
                <c:pt idx="0">
                  <c:v>37261</c:v>
                </c:pt>
                <c:pt idx="1">
                  <c:v>37262</c:v>
                </c:pt>
                <c:pt idx="2">
                  <c:v>37263</c:v>
                </c:pt>
                <c:pt idx="3">
                  <c:v>37264</c:v>
                </c:pt>
                <c:pt idx="4">
                  <c:v>37265</c:v>
                </c:pt>
              </c:numCache>
            </c:numRef>
          </c:cat>
          <c:val>
            <c:numRef>
              <c:f>Sheet1!$B$2:$B$6</c:f>
              <c:numCache>
                <c:formatCode>General</c:formatCode>
                <c:ptCount val="5"/>
                <c:pt idx="0">
                  <c:v>32</c:v>
                </c:pt>
                <c:pt idx="1">
                  <c:v>32</c:v>
                </c:pt>
                <c:pt idx="2">
                  <c:v>28</c:v>
                </c:pt>
                <c:pt idx="3">
                  <c:v>12</c:v>
                </c:pt>
                <c:pt idx="4">
                  <c:v>15</c:v>
                </c:pt>
              </c:numCache>
            </c:numRef>
          </c:val>
          <c:extLst>
            <c:ext xmlns:c16="http://schemas.microsoft.com/office/drawing/2014/chart" uri="{C3380CC4-5D6E-409C-BE32-E72D297353CC}">
              <c16:uniqueId val="{00000000-BD44-4295-83FC-B1A6933BED80}"/>
            </c:ext>
          </c:extLst>
        </c:ser>
        <c:ser>
          <c:idx val="1"/>
          <c:order val="1"/>
          <c:tx>
            <c:strRef>
              <c:f>Sheet1!$C$1</c:f>
              <c:strCache>
                <c:ptCount val="1"/>
                <c:pt idx="0">
                  <c:v>Series 2</c:v>
                </c:pt>
              </c:strCache>
            </c:strRef>
          </c:tx>
          <c:spPr>
            <a:pattFill prst="ltUpDiag">
              <a:fgClr>
                <a:schemeClr val="accent2"/>
              </a:fgClr>
              <a:bgClr>
                <a:schemeClr val="accent2">
                  <a:lumMod val="20000"/>
                  <a:lumOff val="80000"/>
                </a:schemeClr>
              </a:bgClr>
            </a:pattFill>
            <a:ln>
              <a:noFill/>
            </a:ln>
            <a:effectLst>
              <a:innerShdw blurRad="114300">
                <a:schemeClr val="accent2"/>
              </a:innerShdw>
            </a:effectLst>
          </c:spPr>
          <c:cat>
            <c:numRef>
              <c:f>Sheet1!$A$2:$A$6</c:f>
              <c:numCache>
                <c:formatCode>m/d/yyyy</c:formatCode>
                <c:ptCount val="5"/>
                <c:pt idx="0">
                  <c:v>37261</c:v>
                </c:pt>
                <c:pt idx="1">
                  <c:v>37262</c:v>
                </c:pt>
                <c:pt idx="2">
                  <c:v>37263</c:v>
                </c:pt>
                <c:pt idx="3">
                  <c:v>37264</c:v>
                </c:pt>
                <c:pt idx="4">
                  <c:v>37265</c:v>
                </c:pt>
              </c:numCache>
            </c:numRef>
          </c:cat>
          <c:val>
            <c:numRef>
              <c:f>Sheet1!$C$2:$C$6</c:f>
              <c:numCache>
                <c:formatCode>General</c:formatCode>
                <c:ptCount val="5"/>
                <c:pt idx="0">
                  <c:v>12</c:v>
                </c:pt>
                <c:pt idx="1">
                  <c:v>12</c:v>
                </c:pt>
                <c:pt idx="2">
                  <c:v>12</c:v>
                </c:pt>
                <c:pt idx="3">
                  <c:v>21</c:v>
                </c:pt>
                <c:pt idx="4">
                  <c:v>28</c:v>
                </c:pt>
              </c:numCache>
            </c:numRef>
          </c:val>
          <c:extLst>
            <c:ext xmlns:c16="http://schemas.microsoft.com/office/drawing/2014/chart" uri="{C3380CC4-5D6E-409C-BE32-E72D297353CC}">
              <c16:uniqueId val="{00000001-BD44-4295-83FC-B1A6933BED80}"/>
            </c:ext>
          </c:extLst>
        </c:ser>
        <c:dLbls>
          <c:showLegendKey val="0"/>
          <c:showVal val="0"/>
          <c:showCatName val="0"/>
          <c:showSerName val="0"/>
          <c:showPercent val="0"/>
          <c:showBubbleSize val="0"/>
        </c:dLbls>
        <c:axId val="451124416"/>
        <c:axId val="451127696"/>
      </c:areaChart>
      <c:dateAx>
        <c:axId val="451124416"/>
        <c:scaling>
          <c:orientation val="minMax"/>
        </c:scaling>
        <c:delete val="0"/>
        <c:axPos val="b"/>
        <c:numFmt formatCode="m/d/yyyy" sourceLinked="1"/>
        <c:majorTickMark val="out"/>
        <c:minorTickMark val="none"/>
        <c:tickLblPos val="nextTo"/>
        <c:spPr>
          <a:noFill/>
          <a:ln>
            <a:noFill/>
          </a:ln>
          <a:effectLst/>
        </c:spPr>
        <c:txPr>
          <a:bodyPr rot="-60000000" spcFirstLastPara="1" vertOverflow="ellipsis" vert="horz" wrap="square" anchor="ctr" anchorCtr="1"/>
          <a:lstStyle/>
          <a:p>
            <a:pPr>
              <a:defRPr sz="1197" b="0" i="0" u="none" strike="noStrike" kern="1200" cap="all" spc="120" normalizeH="0" baseline="0">
                <a:solidFill>
                  <a:schemeClr val="tx1">
                    <a:lumMod val="65000"/>
                    <a:lumOff val="35000"/>
                  </a:schemeClr>
                </a:solidFill>
                <a:latin typeface="+mn-lt"/>
                <a:ea typeface="+mn-ea"/>
                <a:cs typeface="+mn-cs"/>
              </a:defRPr>
            </a:pPr>
            <a:endParaRPr lang="en-US"/>
          </a:p>
        </c:txPr>
        <c:crossAx val="451127696"/>
        <c:crosses val="autoZero"/>
        <c:auto val="1"/>
        <c:lblOffset val="100"/>
        <c:baseTimeUnit val="days"/>
      </c:dateAx>
      <c:valAx>
        <c:axId val="45112769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451124416"/>
        <c:crosses val="autoZero"/>
        <c:crossBetween val="midCat"/>
      </c:valAx>
      <c:spPr>
        <a:noFill/>
        <a:ln>
          <a:noFill/>
        </a:ln>
        <a:effectLst/>
      </c:spPr>
    </c:plotArea>
    <c:legend>
      <c:legendPos val="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zero"/>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2">
  <cs:axisTitle>
    <cs:lnRef idx="0"/>
    <cs:fillRef idx="0"/>
    <cs:effectRef idx="0"/>
    <cs:fontRef idx="minor">
      <a:schemeClr val="lt1">
        <a:lumMod val="85000"/>
      </a:schemeClr>
    </cs:fontRef>
    <cs:defRPr sz="1197" b="1" kern="1200" cap="all"/>
  </cs:axisTitle>
  <cs:categoryAxis>
    <cs:lnRef idx="0"/>
    <cs:fillRef idx="0"/>
    <cs:effectRef idx="0"/>
    <cs:fontRef idx="minor">
      <a:schemeClr val="lt1">
        <a:lumMod val="85000"/>
      </a:schemeClr>
    </cs:fontRef>
    <cs:spPr>
      <a:ln w="12700" cap="flat" cmpd="sng" algn="ctr">
        <a:solidFill>
          <a:schemeClr val="lt1">
            <a:lumMod val="95000"/>
            <a:alpha val="54000"/>
          </a:schemeClr>
        </a:solidFill>
        <a:round/>
      </a:ln>
    </cs:spPr>
    <cs:defRPr sz="1197" kern="1200"/>
  </cs:categoryAxis>
  <cs:chartArea>
    <cs:lnRef idx="0"/>
    <cs:fillRef idx="0"/>
    <cs:effectRef idx="0"/>
    <cs:fontRef idx="minor">
      <a:schemeClr val="dk1"/>
    </cs:fontRef>
    <cs: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cs:spPr>
    <cs:defRPr sz="1330" kern="1200"/>
  </cs:chartArea>
  <cs:dataLabel>
    <cs:lnRef idx="0"/>
    <cs:fillRef idx="0"/>
    <cs:effectRef idx="0"/>
    <cs:fontRef idx="minor">
      <a:schemeClr val="lt1">
        <a:lumMod val="85000"/>
      </a:schemeClr>
    </cs:fontRef>
    <cs:defRPr sz="1197" kern="1200"/>
  </cs:dataLabel>
  <cs:dataLabelCallout>
    <cs:lnRef idx="0"/>
    <cs:fillRef idx="0"/>
    <cs:effectRef idx="0"/>
    <cs:fontRef idx="minor">
      <a:schemeClr val="dk1">
        <a:lumMod val="65000"/>
        <a:lumOff val="35000"/>
      </a:schemeClr>
    </cs:fontRef>
    <cs:spPr>
      <a:solidFill>
        <a:schemeClr val="lt1"/>
      </a:solidFill>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ize="5"/>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lt1">
        <a:lumMod val="85000"/>
      </a:schemeClr>
    </cs:fontRef>
    <cs:spPr>
      <a:ln w="9525">
        <a:solidFill>
          <a:schemeClr val="lt1">
            <a:lumMod val="95000"/>
            <a:alpha val="54000"/>
          </a:schemeClr>
        </a:solidFill>
      </a:ln>
    </cs:spPr>
    <cs:defRPr sz="1197" kern="1200"/>
  </cs:dataTable>
  <cs:downBar>
    <cs:lnRef idx="0"/>
    <cs:fillRef idx="0"/>
    <cs:effectRef idx="0"/>
    <cs:fontRef idx="minor">
      <a:schemeClr val="tx1"/>
    </cs:fontRef>
    <cs:spPr>
      <a:solidFill>
        <a:schemeClr val="dk1">
          <a:lumMod val="75000"/>
          <a:lumOff val="25000"/>
        </a:schemeClr>
      </a:solidFill>
      <a:ln w="9525">
        <a:solidFill>
          <a:schemeClr val="lt1">
            <a:lumMod val="95000"/>
            <a:alpha val="54000"/>
          </a:schemeClr>
        </a:solidFill>
      </a:ln>
    </cs:spPr>
  </cs:downBar>
  <cs:dropLine>
    <cs:lnRef idx="0"/>
    <cs:fillRef idx="0"/>
    <cs:effectRef idx="0"/>
    <cs:fontRef idx="minor">
      <a:schemeClr val="tx1"/>
    </cs:fontRef>
    <cs:spPr>
      <a:ln w="9525">
        <a:solidFill>
          <a:schemeClr val="lt1">
            <a:lumMod val="95000"/>
            <a:alpha val="54000"/>
          </a:schemeClr>
        </a:solidFill>
        <a:prstDash val="dash"/>
      </a:ln>
    </cs:spPr>
  </cs:dropLine>
  <cs:errorBar>
    <cs:lnRef idx="0"/>
    <cs:fillRef idx="0"/>
    <cs:effectRef idx="0"/>
    <cs:fontRef idx="minor">
      <a:schemeClr val="tx1"/>
    </cs:fontRef>
    <cs:spPr>
      <a:ln w="9525" cap="flat" cmpd="sng" algn="ctr">
        <a:solidFill>
          <a:schemeClr val="lt1">
            <a:lumMod val="9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lt1">
            <a:lumMod val="95000"/>
            <a:alpha val="10000"/>
          </a:schemeClr>
        </a:solidFill>
        <a:round/>
      </a:ln>
    </cs:spPr>
  </cs:gridlineMajor>
  <cs:gridlineMinor>
    <cs:lnRef idx="0"/>
    <cs:fillRef idx="0"/>
    <cs:effectRef idx="0"/>
    <cs:fontRef idx="minor">
      <a:schemeClr val="tx1"/>
    </cs:fontRef>
    <cs:spPr>
      <a:ln>
        <a:solidFill>
          <a:schemeClr val="lt1">
            <a:lumMod val="95000"/>
            <a:alpha val="5000"/>
          </a:schemeClr>
        </a:solidFill>
      </a:ln>
    </cs:spPr>
  </cs:gridlineMinor>
  <cs:hiLoLine>
    <cs:lnRef idx="0"/>
    <cs:fillRef idx="0"/>
    <cs:effectRef idx="0"/>
    <cs:fontRef idx="minor">
      <a:schemeClr val="tx1"/>
    </cs:fontRef>
    <cs:spPr>
      <a:ln w="9525">
        <a:solidFill>
          <a:schemeClr val="lt1">
            <a:lumMod val="95000"/>
            <a:alpha val="54000"/>
          </a:schemeClr>
        </a:solidFill>
        <a:prstDash val="dash"/>
      </a:ln>
    </cs:spPr>
  </cs:hiLoLine>
  <cs:leaderLine>
    <cs:lnRef idx="0"/>
    <cs:fillRef idx="0"/>
    <cs:effectRef idx="0"/>
    <cs:fontRef idx="minor">
      <a:schemeClr val="tx1"/>
    </cs:fontRef>
    <cs:spPr>
      <a:ln w="9525">
        <a:solidFill>
          <a:schemeClr val="lt1">
            <a:lumMod val="95000"/>
            <a:alpha val="54000"/>
          </a:schemeClr>
        </a:solidFill>
      </a:ln>
    </cs:spPr>
  </cs:leaderLine>
  <cs:legend>
    <cs:lnRef idx="0"/>
    <cs:fillRef idx="0"/>
    <cs:effectRef idx="0"/>
    <cs:fontRef idx="minor">
      <a:schemeClr val="lt1">
        <a:lumMod val="85000"/>
      </a:schemeClr>
    </cs:fontRef>
    <cs:defRPr sz="1197" kern="1200"/>
  </cs:legend>
  <cs:plotArea>
    <cs:lnRef idx="0"/>
    <cs:fillRef idx="0"/>
    <cs:effectRef idx="0"/>
    <cs:fontRef idx="minor">
      <a:schemeClr val="tx1"/>
    </cs:fontRef>
  </cs:plotArea>
  <cs:plotArea3D>
    <cs:lnRef idx="0"/>
    <cs:fillRef idx="0"/>
    <cs:effectRef idx="0"/>
    <cs:fontRef idx="minor">
      <a:schemeClr val="tx1"/>
    </cs:fontRef>
  </cs:plotArea3D>
  <cs:seriesAxis>
    <cs:lnRef idx="0"/>
    <cs:fillRef idx="0"/>
    <cs:effectRef idx="0"/>
    <cs:fontRef idx="minor">
      <a:schemeClr val="lt1">
        <a:lumMod val="85000"/>
      </a:schemeClr>
    </cs:fontRef>
    <cs:spPr>
      <a:ln w="12700" cap="flat" cmpd="sng" algn="ctr">
        <a:solidFill>
          <a:schemeClr val="lt1">
            <a:lumMod val="95000"/>
            <a:alpha val="54000"/>
          </a:schemeClr>
        </a:solidFill>
        <a:round/>
      </a:ln>
    </cs:spPr>
    <cs:defRPr sz="1197" kern="1200"/>
  </cs:seriesAxis>
  <cs:seriesLine>
    <cs:lnRef idx="0"/>
    <cs:fillRef idx="0"/>
    <cs:effectRef idx="0"/>
    <cs:fontRef idx="minor">
      <a:schemeClr val="lt1"/>
    </cs:fontRef>
    <cs:spPr>
      <a:ln w="9525" cap="flat" cmpd="sng" algn="ctr">
        <a:solidFill>
          <a:schemeClr val="lt1">
            <a:lumMod val="95000"/>
            <a:alpha val="54000"/>
          </a:schemeClr>
        </a:solidFill>
        <a:round/>
      </a:ln>
    </cs:spPr>
  </cs:seriesLine>
  <cs:title>
    <cs:lnRef idx="0"/>
    <cs:fillRef idx="0"/>
    <cs:effectRef idx="0"/>
    <cs:fontRef idx="minor">
      <a:schemeClr val="lt1">
        <a:lumMod val="95000"/>
      </a:schemeClr>
    </cs:fontRef>
    <cs:defRPr sz="2128" b="1" kern="1200" spc="100" baseline="0">
      <a:effectLst>
        <a:outerShdw blurRad="50800" dist="38100" dir="5400000" algn="t" rotWithShape="0">
          <a:prstClr val="black">
            <a:alpha val="40000"/>
          </a:prstClr>
        </a:outerShdw>
      </a:effectLst>
    </cs:defRPr>
  </cs:title>
  <cs:trendline>
    <cs:lnRef idx="0">
      <cs:styleClr val="auto"/>
    </cs:lnRef>
    <cs:fillRef idx="0"/>
    <cs:effectRef idx="0"/>
    <cs:fontRef idx="minor">
      <a:schemeClr val="tx1"/>
    </cs:fontRef>
    <cs:spPr>
      <a:ln w="19050" cap="rnd">
        <a:solidFill>
          <a:schemeClr val="phClr"/>
        </a:solidFill>
      </a:ln>
    </cs:spPr>
  </cs:trendline>
  <cs:trendlineLabel>
    <cs:lnRef idx="0"/>
    <cs:fillRef idx="0"/>
    <cs:effectRef idx="0"/>
    <cs:fontRef idx="minor">
      <a:schemeClr val="lt1">
        <a:lumMod val="85000"/>
      </a:schemeClr>
    </cs:fontRef>
    <cs:defRPr sz="1197" kern="1200"/>
  </cs:trendlineLabel>
  <cs:upBar>
    <cs:lnRef idx="0"/>
    <cs:fillRef idx="0"/>
    <cs:effectRef idx="0"/>
    <cs:fontRef idx="minor">
      <a:schemeClr val="tx1"/>
    </cs:fontRef>
    <cs:spPr>
      <a:solidFill>
        <a:schemeClr val="lt1"/>
      </a:solidFill>
      <a:ln w="9525">
        <a:solidFill>
          <a:schemeClr val="lt1">
            <a:lumMod val="95000"/>
            <a:alpha val="54000"/>
          </a:schemeClr>
        </a:solidFill>
      </a:ln>
    </cs:spPr>
  </cs:upBar>
  <cs:valueAxis>
    <cs:lnRef idx="0"/>
    <cs:fillRef idx="0"/>
    <cs:effectRef idx="0"/>
    <cs:fontRef idx="minor">
      <a:schemeClr val="lt1">
        <a:lumMod val="85000"/>
      </a:schemeClr>
    </cs:fontRef>
    <cs:defRPr sz="1197" kern="1200"/>
  </cs:valueAxis>
  <cs:wall>
    <cs:lnRef idx="0"/>
    <cs:fillRef idx="0"/>
    <cs:effectRef idx="0"/>
    <cs:fontRef idx="minor">
      <a:schemeClr val="tx1"/>
    </cs:fontRef>
  </cs:wall>
</cs:chartStyle>
</file>

<file path=ppt/charts/style3.xml><?xml version="1.0" encoding="utf-8"?>
<cs:chartStyle xmlns:cs="http://schemas.microsoft.com/office/drawing/2012/chartStyle" xmlns:a="http://schemas.openxmlformats.org/drawingml/2006/main" id="208">
  <cs:axisTitle>
    <cs:lnRef idx="0"/>
    <cs:fillRef idx="0"/>
    <cs:effectRef idx="0"/>
    <cs:fontRef idx="minor">
      <a:schemeClr val="dk1">
        <a:lumMod val="65000"/>
        <a:lumOff val="35000"/>
      </a:schemeClr>
    </cs:fontRef>
    <cs:defRPr sz="1197" b="1" kern="1200"/>
  </cs:axisTitle>
  <cs:category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kern="1200" cap="none" spc="0" normalizeH="0" baseline="0"/>
  </cs:categoryAxis>
  <cs:chartArea>
    <cs:lnRef idx="0"/>
    <cs:fillRef idx="0"/>
    <cs:effectRef idx="0"/>
    <cs:fontRef idx="minor">
      <a:schemeClr val="dk1"/>
    </cs:fontRef>
    <cs:spPr>
      <a:solidFill>
        <a:schemeClr val="lt1"/>
      </a:solidFill>
      <a:ln w="9525" cap="flat" cmpd="sng" algn="ctr">
        <a:solidFill>
          <a:schemeClr val="dk1">
            <a:lumMod val="15000"/>
            <a:lumOff val="85000"/>
          </a:schemeClr>
        </a:solidFill>
        <a:round/>
      </a:ln>
    </cs:spPr>
    <cs:defRPr sz="1197" kern="1200"/>
  </cs:chartArea>
  <cs:dataLabel>
    <cs:lnRef idx="0"/>
    <cs:fillRef idx="0"/>
    <cs:effectRef idx="0"/>
    <cs:fontRef idx="minor">
      <a:schemeClr val="dk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lt1"/>
      </a:solidFill>
      <a:ln w="15875">
        <a:solidFill>
          <a:schemeClr val="ph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064"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50000"/>
            <a:lumOff val="50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50000"/>
            <a:lumOff val="50000"/>
          </a:schemeClr>
        </a:solidFill>
        <a:round/>
      </a:ln>
    </cs:spPr>
  </cs:errorBar>
  <cs:floor>
    <cs:lnRef idx="0"/>
    <cs:fillRef idx="0"/>
    <cs:effectRef idx="0"/>
    <cs:fontRef idx="minor">
      <a:schemeClr val="dk1"/>
    </cs:fontRef>
    <cs:spPr>
      <a:pattFill prst="ltDnDiag">
        <a:fgClr>
          <a:schemeClr val="dk1">
            <a:lumMod val="15000"/>
            <a:lumOff val="85000"/>
          </a:schemeClr>
        </a:fgClr>
        <a:bgClr>
          <a:schemeClr val="lt1"/>
        </a:bgClr>
      </a:pattFill>
    </cs:spPr>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cap="flat" cmpd="sng" algn="ctr">
        <a:solidFill>
          <a:schemeClr val="dk1">
            <a:lumMod val="35000"/>
            <a:lumOff val="65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defRPr sz="1197" kern="1200"/>
  </cs:legend>
  <cs:plotArea>
    <cs:lnRef idx="0"/>
    <cs:fillRef idx="0"/>
    <cs:effectRef idx="0"/>
    <cs:fontRef idx="minor">
      <a:schemeClr val="dk1"/>
    </cs:fontRef>
    <cs:spPr>
      <a:pattFill prst="ltDnDiag">
        <a:fgClr>
          <a:schemeClr val="dk1">
            <a:lumMod val="15000"/>
            <a:lumOff val="85000"/>
          </a:schemeClr>
        </a:fgClr>
        <a:bgClr>
          <a:schemeClr val="lt1"/>
        </a:bgClr>
      </a:pattFill>
    </cs:spPr>
  </cs:plotArea>
  <cs:plotArea3D>
    <cs:lnRef idx="0"/>
    <cs:fillRef idx="0"/>
    <cs:effectRef idx="0"/>
    <cs:fontRef idx="minor">
      <a:schemeClr val="dk1"/>
    </cs:fontRef>
    <cs:spPr>
      <a:solidFill>
        <a:schemeClr val="lt1"/>
      </a:solidFill>
    </cs:spPr>
  </cs:plotArea3D>
  <cs:seriesAxis>
    <cs:lnRef idx="0"/>
    <cs:fillRef idx="0"/>
    <cs:effectRef idx="0"/>
    <cs:fontRef idx="minor">
      <a:schemeClr val="dk1">
        <a:lumMod val="65000"/>
        <a:lumOff val="35000"/>
      </a:schemeClr>
    </cs:fontRef>
    <cs:defRPr sz="1197"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ajor">
      <a:schemeClr val="dk1">
        <a:lumMod val="50000"/>
        <a:lumOff val="50000"/>
      </a:schemeClr>
    </cs:fontRef>
    <cs:defRPr sz="2128" b="1" kern="1200" cap="none" spc="0" normalizeH="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a:ln w="9525" cap="flat" cmpd="sng" algn="ctr">
        <a:solidFill>
          <a:schemeClr val="dk1">
            <a:lumMod val="50000"/>
            <a:lumOff val="50000"/>
          </a:schemeClr>
        </a:solidFill>
        <a:round/>
      </a:ln>
    </cs:spPr>
  </cs:upBar>
  <cs:valueAxis>
    <cs:lnRef idx="0"/>
    <cs:fillRef idx="0"/>
    <cs:effectRef idx="0"/>
    <cs:fontRef idx="minor">
      <a:schemeClr val="dk1">
        <a:lumMod val="65000"/>
        <a:lumOff val="35000"/>
      </a:schemeClr>
    </cs:fontRef>
    <cs:defRPr sz="1197" kern="1200"/>
  </cs:valueAxis>
  <cs:wall>
    <cs:lnRef idx="0"/>
    <cs:fillRef idx="0"/>
    <cs:effectRef idx="0"/>
    <cs:fontRef idx="minor">
      <a:schemeClr val="dk1"/>
    </cs:fontRef>
    <cs:spPr>
      <a:pattFill prst="ltDnDiag">
        <a:fgClr>
          <a:schemeClr val="dk1">
            <a:lumMod val="15000"/>
            <a:lumOff val="85000"/>
          </a:schemeClr>
        </a:fgClr>
        <a:bgClr>
          <a:schemeClr val="lt1"/>
        </a:bgClr>
      </a:pattFill>
    </cs:spPr>
  </cs:wall>
</cs:chartStyle>
</file>

<file path=ppt/charts/style4.xml><?xml version="1.0" encoding="utf-8"?>
<cs:chartStyle xmlns:cs="http://schemas.microsoft.com/office/drawing/2012/chartStyle" xmlns:a="http://schemas.openxmlformats.org/drawingml/2006/main" id="278">
  <cs:axisTitle>
    <cs:lnRef idx="0"/>
    <cs:fillRef idx="0"/>
    <cs:effectRef idx="0"/>
    <cs:fontRef idx="minor">
      <a:schemeClr val="tx1">
        <a:lumMod val="65000"/>
        <a:lumOff val="35000"/>
      </a:schemeClr>
    </cs:fontRef>
    <cs:defRPr sz="1197" b="1" kern="1200"/>
  </cs:axisTitle>
  <cs:categoryAxis>
    <cs:lnRef idx="0"/>
    <cs:fillRef idx="0"/>
    <cs:effectRef idx="0"/>
    <cs:fontRef idx="minor">
      <a:schemeClr val="tx1">
        <a:lumMod val="65000"/>
        <a:lumOff val="35000"/>
      </a:schemeClr>
    </cs:fontRef>
    <cs:defRPr sz="1197" b="0" kern="1200" cap="all" spc="120" normalizeH="0" baseline="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styleClr val="auto"/>
    </cs:effectRef>
    <cs:fontRef idx="minor">
      <a:schemeClr val="tx1"/>
    </cs:fontRef>
    <cs:spPr>
      <a:pattFill prst="ltUpDiag">
        <a:fgClr>
          <a:schemeClr val="phClr"/>
        </a:fgClr>
        <a:bgClr>
          <a:schemeClr val="phClr">
            <a:lumMod val="20000"/>
            <a:lumOff val="80000"/>
          </a:schemeClr>
        </a:bgClr>
      </a:pattFill>
      <a:effectLst>
        <a:innerShdw blurRad="114300">
          <a:schemeClr val="phClr"/>
        </a:innerShdw>
      </a:effectLst>
    </cs:spPr>
  </cs:dataPoint>
  <cs:dataPoint3D>
    <cs:lnRef idx="0"/>
    <cs:fillRef idx="0">
      <cs:styleClr val="auto"/>
    </cs:fillRef>
    <cs:effectRef idx="0">
      <cs:styleClr val="auto"/>
    </cs:effectRef>
    <cs:fontRef idx="minor">
      <a:schemeClr val="tx1"/>
    </cs:fontRef>
    <cs:spPr>
      <a:pattFill prst="ltUpDiag">
        <a:fgClr>
          <a:schemeClr val="phClr"/>
        </a:fgClr>
        <a:bgClr>
          <a:schemeClr val="phClr">
            <a:lumMod val="20000"/>
            <a:lumOff val="80000"/>
          </a:schemeClr>
        </a:bgClr>
      </a:pattFill>
      <a:effectLst>
        <a:innerShdw blurRad="114300">
          <a:schemeClr val="phClr"/>
        </a:innerShdw>
      </a:effectLst>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tx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solidFill>
        <a:schemeClr val="lt1"/>
      </a:solidFill>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cs:lnRef idx="0"/>
    <cs:fillRef idx="0"/>
    <cs:effectRef idx="0"/>
    <cs:fontRef idx="minor">
      <a:schemeClr val="tx1"/>
    </cs:fontRef>
  </cs:plotArea>
  <cs:plotArea3D>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50000"/>
        <a:lumOff val="50000"/>
      </a:schemeClr>
    </cs:fontRef>
    <cs:defRPr sz="2200" b="1" kern="1200" cap="all" spc="150"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solidFill>
        <a:schemeClr val="lt1"/>
      </a:solidFill>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7D4DFA9-38CF-7D4C-9EB4-7A6A0A01A9C5}" type="datetimeFigureOut">
              <a:rPr lang="en-US" smtClean="0"/>
              <a:t>4/3/2019</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08C5D27-E275-914C-B9A8-807C55B0069F}" type="slidenum">
              <a:rPr lang="en-US" smtClean="0"/>
              <a:t>‹#›</a:t>
            </a:fld>
            <a:endParaRPr lang="en-US"/>
          </a:p>
        </p:txBody>
      </p:sp>
    </p:spTree>
    <p:extLst>
      <p:ext uri="{BB962C8B-B14F-4D97-AF65-F5344CB8AC3E}">
        <p14:creationId xmlns:p14="http://schemas.microsoft.com/office/powerpoint/2010/main" val="480298490"/>
      </p:ext>
    </p:extLst>
  </p:cSld>
  <p:clrMap bg1="lt1" tx1="dk1" bg2="lt2" tx2="dk2" accent1="accent1" accent2="accent2" accent3="accent3" accent4="accent4" accent5="accent5" accent6="accent6" hlink="hlink" folHlink="folHlink"/>
  <p:hf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F09CB90-614C-5144-87C1-67812BEDF5FB}" type="datetimeFigureOut">
              <a:rPr lang="en-US" smtClean="0"/>
              <a:t>4/3/2019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36E7EC0-9BE3-5541-9D76-7DE32A6C9D42}" type="slidenum">
              <a:rPr lang="en-US" smtClean="0"/>
              <a:t>‹#›</a:t>
            </a:fld>
            <a:endParaRPr lang="en-US"/>
          </a:p>
        </p:txBody>
      </p:sp>
    </p:spTree>
    <p:extLst>
      <p:ext uri="{BB962C8B-B14F-4D97-AF65-F5344CB8AC3E}">
        <p14:creationId xmlns:p14="http://schemas.microsoft.com/office/powerpoint/2010/main" val="2001100545"/>
      </p:ext>
    </p:extLst>
  </p:cSld>
  <p:clrMap bg1="lt1" tx1="dk1" bg2="lt2" tx2="dk2" accent1="accent1" accent2="accent2" accent3="accent3" accent4="accent4" accent5="accent5" accent6="accent6" hlink="hlink" folHlink="folHlink"/>
  <p:hf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ctr">
            <a:normAutofit/>
          </a:bodyPr>
          <a:lstStyle>
            <a:lvl1pPr algn="ctr">
              <a:defRPr sz="3000"/>
            </a:lvl1pPr>
          </a:lstStyle>
          <a:p>
            <a:r>
              <a:rPr lang="en-US" dirty="0"/>
              <a:t>Click to edit Master title style</a:t>
            </a:r>
          </a:p>
        </p:txBody>
      </p:sp>
      <p:sp>
        <p:nvSpPr>
          <p:cNvPr id="3" name="Subtitle 2"/>
          <p:cNvSpPr>
            <a:spLocks noGrp="1"/>
          </p:cNvSpPr>
          <p:nvPr>
            <p:ph type="subTitle" idx="1"/>
          </p:nvPr>
        </p:nvSpPr>
        <p:spPr>
          <a:xfrm>
            <a:off x="1524000" y="3602038"/>
            <a:ext cx="9144000" cy="1655762"/>
          </a:xfrm>
        </p:spPr>
        <p:txBody>
          <a:bodyPr anchor="ctr">
            <a:normAutofit/>
          </a:bodyPr>
          <a:lstStyle>
            <a:lvl1pPr marL="0" indent="0" algn="ctr">
              <a:buNone/>
              <a:defRPr sz="9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7ECB15-F748-C140-A5C3-CF0090C943BA}" type="slidenum">
              <a:rPr lang="en-US" smtClean="0"/>
              <a:pPr/>
              <a:t>‹#›</a:t>
            </a:fld>
            <a:endParaRPr lang="en-US"/>
          </a:p>
        </p:txBody>
      </p:sp>
    </p:spTree>
    <p:extLst>
      <p:ext uri="{BB962C8B-B14F-4D97-AF65-F5344CB8AC3E}">
        <p14:creationId xmlns:p14="http://schemas.microsoft.com/office/powerpoint/2010/main" val="866446832"/>
      </p:ext>
    </p:extLst>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6_Title Page">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FA740BEA-F58C-4D7F-AEB3-E74517084590}"/>
              </a:ext>
            </a:extLst>
          </p:cNvPr>
          <p:cNvSpPr>
            <a:spLocks noGrp="1"/>
          </p:cNvSpPr>
          <p:nvPr>
            <p:ph type="pic" sz="quarter" idx="14"/>
          </p:nvPr>
        </p:nvSpPr>
        <p:spPr>
          <a:xfrm>
            <a:off x="689478" y="2301043"/>
            <a:ext cx="3835622" cy="2587367"/>
          </a:xfrm>
          <a:custGeom>
            <a:avLst/>
            <a:gdLst>
              <a:gd name="connsiteX0" fmla="*/ 0 w 3835622"/>
              <a:gd name="connsiteY0" fmla="*/ 0 h 2587367"/>
              <a:gd name="connsiteX1" fmla="*/ 3835622 w 3835622"/>
              <a:gd name="connsiteY1" fmla="*/ 0 h 2587367"/>
              <a:gd name="connsiteX2" fmla="*/ 3835622 w 3835622"/>
              <a:gd name="connsiteY2" fmla="*/ 2587367 h 2587367"/>
              <a:gd name="connsiteX3" fmla="*/ 0 w 3835622"/>
              <a:gd name="connsiteY3" fmla="*/ 2587367 h 2587367"/>
            </a:gdLst>
            <a:ahLst/>
            <a:cxnLst>
              <a:cxn ang="0">
                <a:pos x="connsiteX0" y="connsiteY0"/>
              </a:cxn>
              <a:cxn ang="0">
                <a:pos x="connsiteX1" y="connsiteY1"/>
              </a:cxn>
              <a:cxn ang="0">
                <a:pos x="connsiteX2" y="connsiteY2"/>
              </a:cxn>
              <a:cxn ang="0">
                <a:pos x="connsiteX3" y="connsiteY3"/>
              </a:cxn>
            </a:cxnLst>
            <a:rect l="l" t="t" r="r" b="b"/>
            <a:pathLst>
              <a:path w="3835622" h="2587367">
                <a:moveTo>
                  <a:pt x="0" y="0"/>
                </a:moveTo>
                <a:lnTo>
                  <a:pt x="3835622" y="0"/>
                </a:lnTo>
                <a:lnTo>
                  <a:pt x="3835622" y="2587367"/>
                </a:lnTo>
                <a:lnTo>
                  <a:pt x="0" y="2587367"/>
                </a:lnTo>
                <a:close/>
              </a:path>
            </a:pathLst>
          </a:custGeom>
        </p:spPr>
        <p:txBody>
          <a:bodyPr wrap="square" anchor="ctr">
            <a:noAutofit/>
          </a:bodyPr>
          <a:lstStyle>
            <a:lvl1pPr marL="0" indent="0" algn="ctr">
              <a:buNone/>
              <a:defRPr sz="1200"/>
            </a:lvl1pPr>
          </a:lstStyle>
          <a:p>
            <a:endParaRPr lang="en-US" dirty="0"/>
          </a:p>
        </p:txBody>
      </p:sp>
      <p:sp>
        <p:nvSpPr>
          <p:cNvPr id="9" name="Freeform: Shape 8">
            <a:extLst>
              <a:ext uri="{FF2B5EF4-FFF2-40B4-BE49-F238E27FC236}">
                <a16:creationId xmlns:a16="http://schemas.microsoft.com/office/drawing/2014/main" id="{82A56E14-72B7-4D2D-A7E3-0D04CA15DEA7}"/>
              </a:ext>
            </a:extLst>
          </p:cNvPr>
          <p:cNvSpPr>
            <a:spLocks noGrp="1"/>
          </p:cNvSpPr>
          <p:nvPr>
            <p:ph type="pic" sz="quarter" idx="15"/>
          </p:nvPr>
        </p:nvSpPr>
        <p:spPr>
          <a:xfrm>
            <a:off x="4612932" y="3120574"/>
            <a:ext cx="2859314" cy="3737427"/>
          </a:xfrm>
          <a:custGeom>
            <a:avLst/>
            <a:gdLst>
              <a:gd name="connsiteX0" fmla="*/ 0 w 2859314"/>
              <a:gd name="connsiteY0" fmla="*/ 0 h 3737427"/>
              <a:gd name="connsiteX1" fmla="*/ 2859314 w 2859314"/>
              <a:gd name="connsiteY1" fmla="*/ 0 h 3737427"/>
              <a:gd name="connsiteX2" fmla="*/ 2859314 w 2859314"/>
              <a:gd name="connsiteY2" fmla="*/ 3737427 h 3737427"/>
              <a:gd name="connsiteX3" fmla="*/ 0 w 2859314"/>
              <a:gd name="connsiteY3" fmla="*/ 3737427 h 3737427"/>
            </a:gdLst>
            <a:ahLst/>
            <a:cxnLst>
              <a:cxn ang="0">
                <a:pos x="connsiteX0" y="connsiteY0"/>
              </a:cxn>
              <a:cxn ang="0">
                <a:pos x="connsiteX1" y="connsiteY1"/>
              </a:cxn>
              <a:cxn ang="0">
                <a:pos x="connsiteX2" y="connsiteY2"/>
              </a:cxn>
              <a:cxn ang="0">
                <a:pos x="connsiteX3" y="connsiteY3"/>
              </a:cxn>
            </a:cxnLst>
            <a:rect l="l" t="t" r="r" b="b"/>
            <a:pathLst>
              <a:path w="2859314" h="3737427">
                <a:moveTo>
                  <a:pt x="0" y="0"/>
                </a:moveTo>
                <a:lnTo>
                  <a:pt x="2859314" y="0"/>
                </a:lnTo>
                <a:lnTo>
                  <a:pt x="2859314" y="3737427"/>
                </a:lnTo>
                <a:lnTo>
                  <a:pt x="0" y="3737427"/>
                </a:lnTo>
                <a:close/>
              </a:path>
            </a:pathLst>
          </a:custGeom>
        </p:spPr>
        <p:txBody>
          <a:bodyPr wrap="square" anchor="ctr">
            <a:noAutofit/>
          </a:bodyPr>
          <a:lstStyle>
            <a:lvl1pPr marL="0" indent="0" algn="ctr">
              <a:buNone/>
              <a:defRPr sz="1200"/>
            </a:lvl1pPr>
          </a:lstStyle>
          <a:p>
            <a:endParaRPr lang="en-US" dirty="0"/>
          </a:p>
        </p:txBody>
      </p:sp>
    </p:spTree>
    <p:extLst>
      <p:ext uri="{BB962C8B-B14F-4D97-AF65-F5344CB8AC3E}">
        <p14:creationId xmlns:p14="http://schemas.microsoft.com/office/powerpoint/2010/main" val="3633188172"/>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6_Title Page">
    <p:spTree>
      <p:nvGrpSpPr>
        <p:cNvPr id="1" name=""/>
        <p:cNvGrpSpPr/>
        <p:nvPr/>
      </p:nvGrpSpPr>
      <p:grpSpPr>
        <a:xfrm>
          <a:off x="0" y="0"/>
          <a:ext cx="0" cy="0"/>
          <a:chOff x="0" y="0"/>
          <a:chExt cx="0" cy="0"/>
        </a:xfrm>
      </p:grpSpPr>
      <p:sp>
        <p:nvSpPr>
          <p:cNvPr id="5" name="Freeform: Shape 4">
            <a:extLst>
              <a:ext uri="{FF2B5EF4-FFF2-40B4-BE49-F238E27FC236}">
                <a16:creationId xmlns:a16="http://schemas.microsoft.com/office/drawing/2014/main" id="{F758E8F5-8742-424E-8032-11E09EB264DD}"/>
              </a:ext>
            </a:extLst>
          </p:cNvPr>
          <p:cNvSpPr>
            <a:spLocks noGrp="1"/>
          </p:cNvSpPr>
          <p:nvPr>
            <p:ph type="pic" sz="quarter" idx="14"/>
          </p:nvPr>
        </p:nvSpPr>
        <p:spPr>
          <a:xfrm>
            <a:off x="7474426" y="450374"/>
            <a:ext cx="4267200" cy="3842225"/>
          </a:xfrm>
          <a:custGeom>
            <a:avLst/>
            <a:gdLst>
              <a:gd name="connsiteX0" fmla="*/ 0 w 4267200"/>
              <a:gd name="connsiteY0" fmla="*/ 0 h 3842225"/>
              <a:gd name="connsiteX1" fmla="*/ 4267200 w 4267200"/>
              <a:gd name="connsiteY1" fmla="*/ 0 h 3842225"/>
              <a:gd name="connsiteX2" fmla="*/ 4267200 w 4267200"/>
              <a:gd name="connsiteY2" fmla="*/ 3842225 h 3842225"/>
              <a:gd name="connsiteX3" fmla="*/ 0 w 4267200"/>
              <a:gd name="connsiteY3" fmla="*/ 3842225 h 3842225"/>
            </a:gdLst>
            <a:ahLst/>
            <a:cxnLst>
              <a:cxn ang="0">
                <a:pos x="connsiteX0" y="connsiteY0"/>
              </a:cxn>
              <a:cxn ang="0">
                <a:pos x="connsiteX1" y="connsiteY1"/>
              </a:cxn>
              <a:cxn ang="0">
                <a:pos x="connsiteX2" y="connsiteY2"/>
              </a:cxn>
              <a:cxn ang="0">
                <a:pos x="connsiteX3" y="connsiteY3"/>
              </a:cxn>
            </a:cxnLst>
            <a:rect l="l" t="t" r="r" b="b"/>
            <a:pathLst>
              <a:path w="4267200" h="3842225">
                <a:moveTo>
                  <a:pt x="0" y="0"/>
                </a:moveTo>
                <a:lnTo>
                  <a:pt x="4267200" y="0"/>
                </a:lnTo>
                <a:lnTo>
                  <a:pt x="4267200" y="3842225"/>
                </a:lnTo>
                <a:lnTo>
                  <a:pt x="0" y="3842225"/>
                </a:lnTo>
                <a:close/>
              </a:path>
            </a:pathLst>
          </a:custGeom>
        </p:spPr>
        <p:txBody>
          <a:bodyPr wrap="square" anchor="ctr">
            <a:noAutofit/>
          </a:bodyPr>
          <a:lstStyle>
            <a:lvl1pPr marL="0" indent="0" algn="ctr">
              <a:buNone/>
              <a:defRPr sz="1200"/>
            </a:lvl1pPr>
          </a:lstStyle>
          <a:p>
            <a:endParaRPr lang="en-US" dirty="0"/>
          </a:p>
        </p:txBody>
      </p:sp>
    </p:spTree>
    <p:extLst>
      <p:ext uri="{BB962C8B-B14F-4D97-AF65-F5344CB8AC3E}">
        <p14:creationId xmlns:p14="http://schemas.microsoft.com/office/powerpoint/2010/main" val="939082815"/>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5_Title Page">
    <p:spTree>
      <p:nvGrpSpPr>
        <p:cNvPr id="1" name=""/>
        <p:cNvGrpSpPr/>
        <p:nvPr/>
      </p:nvGrpSpPr>
      <p:grpSpPr>
        <a:xfrm>
          <a:off x="0" y="0"/>
          <a:ext cx="0" cy="0"/>
          <a:chOff x="0" y="0"/>
          <a:chExt cx="0" cy="0"/>
        </a:xfrm>
      </p:grpSpPr>
      <p:sp>
        <p:nvSpPr>
          <p:cNvPr id="11" name="Freeform: Shape 10">
            <a:extLst>
              <a:ext uri="{FF2B5EF4-FFF2-40B4-BE49-F238E27FC236}">
                <a16:creationId xmlns:a16="http://schemas.microsoft.com/office/drawing/2014/main" id="{0722447C-5F18-481D-A276-92DD7CBB057C}"/>
              </a:ext>
            </a:extLst>
          </p:cNvPr>
          <p:cNvSpPr>
            <a:spLocks noGrp="1"/>
          </p:cNvSpPr>
          <p:nvPr>
            <p:ph type="pic" sz="quarter" idx="16"/>
          </p:nvPr>
        </p:nvSpPr>
        <p:spPr>
          <a:xfrm>
            <a:off x="8749921" y="1953173"/>
            <a:ext cx="2538024" cy="2436396"/>
          </a:xfrm>
          <a:custGeom>
            <a:avLst/>
            <a:gdLst>
              <a:gd name="connsiteX0" fmla="*/ 0 w 2538024"/>
              <a:gd name="connsiteY0" fmla="*/ 0 h 2436396"/>
              <a:gd name="connsiteX1" fmla="*/ 2538024 w 2538024"/>
              <a:gd name="connsiteY1" fmla="*/ 0 h 2436396"/>
              <a:gd name="connsiteX2" fmla="*/ 2538024 w 2538024"/>
              <a:gd name="connsiteY2" fmla="*/ 2436396 h 2436396"/>
              <a:gd name="connsiteX3" fmla="*/ 0 w 2538024"/>
              <a:gd name="connsiteY3" fmla="*/ 2436396 h 2436396"/>
            </a:gdLst>
            <a:ahLst/>
            <a:cxnLst>
              <a:cxn ang="0">
                <a:pos x="connsiteX0" y="connsiteY0"/>
              </a:cxn>
              <a:cxn ang="0">
                <a:pos x="connsiteX1" y="connsiteY1"/>
              </a:cxn>
              <a:cxn ang="0">
                <a:pos x="connsiteX2" y="connsiteY2"/>
              </a:cxn>
              <a:cxn ang="0">
                <a:pos x="connsiteX3" y="connsiteY3"/>
              </a:cxn>
            </a:cxnLst>
            <a:rect l="l" t="t" r="r" b="b"/>
            <a:pathLst>
              <a:path w="2538024" h="2436396">
                <a:moveTo>
                  <a:pt x="0" y="0"/>
                </a:moveTo>
                <a:lnTo>
                  <a:pt x="2538024" y="0"/>
                </a:lnTo>
                <a:lnTo>
                  <a:pt x="2538024" y="2436396"/>
                </a:lnTo>
                <a:lnTo>
                  <a:pt x="0" y="2436396"/>
                </a:lnTo>
                <a:close/>
              </a:path>
            </a:pathLst>
          </a:custGeom>
        </p:spPr>
        <p:txBody>
          <a:bodyPr wrap="square" anchor="ctr">
            <a:noAutofit/>
          </a:bodyPr>
          <a:lstStyle>
            <a:lvl1pPr marL="0" indent="0" algn="ctr">
              <a:buNone/>
              <a:defRPr sz="1200"/>
            </a:lvl1pPr>
          </a:lstStyle>
          <a:p>
            <a:endParaRPr lang="en-US" dirty="0"/>
          </a:p>
        </p:txBody>
      </p:sp>
      <p:sp>
        <p:nvSpPr>
          <p:cNvPr id="9" name="Freeform: Shape 8">
            <a:extLst>
              <a:ext uri="{FF2B5EF4-FFF2-40B4-BE49-F238E27FC236}">
                <a16:creationId xmlns:a16="http://schemas.microsoft.com/office/drawing/2014/main" id="{08A19144-1F30-4DD0-98E6-EDB65FC0FF06}"/>
              </a:ext>
            </a:extLst>
          </p:cNvPr>
          <p:cNvSpPr>
            <a:spLocks noGrp="1"/>
          </p:cNvSpPr>
          <p:nvPr>
            <p:ph type="pic" sz="quarter" idx="15"/>
          </p:nvPr>
        </p:nvSpPr>
        <p:spPr>
          <a:xfrm>
            <a:off x="4822398" y="1953173"/>
            <a:ext cx="2538024" cy="2436396"/>
          </a:xfrm>
          <a:custGeom>
            <a:avLst/>
            <a:gdLst>
              <a:gd name="connsiteX0" fmla="*/ 0 w 2538024"/>
              <a:gd name="connsiteY0" fmla="*/ 0 h 2436396"/>
              <a:gd name="connsiteX1" fmla="*/ 2538024 w 2538024"/>
              <a:gd name="connsiteY1" fmla="*/ 0 h 2436396"/>
              <a:gd name="connsiteX2" fmla="*/ 2538024 w 2538024"/>
              <a:gd name="connsiteY2" fmla="*/ 2436396 h 2436396"/>
              <a:gd name="connsiteX3" fmla="*/ 0 w 2538024"/>
              <a:gd name="connsiteY3" fmla="*/ 2436396 h 2436396"/>
            </a:gdLst>
            <a:ahLst/>
            <a:cxnLst>
              <a:cxn ang="0">
                <a:pos x="connsiteX0" y="connsiteY0"/>
              </a:cxn>
              <a:cxn ang="0">
                <a:pos x="connsiteX1" y="connsiteY1"/>
              </a:cxn>
              <a:cxn ang="0">
                <a:pos x="connsiteX2" y="connsiteY2"/>
              </a:cxn>
              <a:cxn ang="0">
                <a:pos x="connsiteX3" y="connsiteY3"/>
              </a:cxn>
            </a:cxnLst>
            <a:rect l="l" t="t" r="r" b="b"/>
            <a:pathLst>
              <a:path w="2538024" h="2436396">
                <a:moveTo>
                  <a:pt x="0" y="0"/>
                </a:moveTo>
                <a:lnTo>
                  <a:pt x="2538024" y="0"/>
                </a:lnTo>
                <a:lnTo>
                  <a:pt x="2538024" y="2436396"/>
                </a:lnTo>
                <a:lnTo>
                  <a:pt x="0" y="2436396"/>
                </a:lnTo>
                <a:close/>
              </a:path>
            </a:pathLst>
          </a:custGeom>
        </p:spPr>
        <p:txBody>
          <a:bodyPr wrap="square" anchor="ctr">
            <a:noAutofit/>
          </a:bodyPr>
          <a:lstStyle>
            <a:lvl1pPr marL="0" indent="0" algn="ctr">
              <a:buNone/>
              <a:defRPr sz="1200"/>
            </a:lvl1pPr>
          </a:lstStyle>
          <a:p>
            <a:endParaRPr lang="en-US" dirty="0"/>
          </a:p>
        </p:txBody>
      </p:sp>
      <p:sp>
        <p:nvSpPr>
          <p:cNvPr id="7" name="Freeform: Shape 6">
            <a:extLst>
              <a:ext uri="{FF2B5EF4-FFF2-40B4-BE49-F238E27FC236}">
                <a16:creationId xmlns:a16="http://schemas.microsoft.com/office/drawing/2014/main" id="{636535B2-2EE0-491A-B19C-AB67A213331A}"/>
              </a:ext>
            </a:extLst>
          </p:cNvPr>
          <p:cNvSpPr>
            <a:spLocks noGrp="1"/>
          </p:cNvSpPr>
          <p:nvPr>
            <p:ph type="pic" sz="quarter" idx="14"/>
          </p:nvPr>
        </p:nvSpPr>
        <p:spPr>
          <a:xfrm>
            <a:off x="894874" y="1953173"/>
            <a:ext cx="2538024" cy="2436396"/>
          </a:xfrm>
          <a:custGeom>
            <a:avLst/>
            <a:gdLst>
              <a:gd name="connsiteX0" fmla="*/ 0 w 2538024"/>
              <a:gd name="connsiteY0" fmla="*/ 0 h 2436396"/>
              <a:gd name="connsiteX1" fmla="*/ 2538024 w 2538024"/>
              <a:gd name="connsiteY1" fmla="*/ 0 h 2436396"/>
              <a:gd name="connsiteX2" fmla="*/ 2538024 w 2538024"/>
              <a:gd name="connsiteY2" fmla="*/ 2436396 h 2436396"/>
              <a:gd name="connsiteX3" fmla="*/ 0 w 2538024"/>
              <a:gd name="connsiteY3" fmla="*/ 2436396 h 2436396"/>
            </a:gdLst>
            <a:ahLst/>
            <a:cxnLst>
              <a:cxn ang="0">
                <a:pos x="connsiteX0" y="connsiteY0"/>
              </a:cxn>
              <a:cxn ang="0">
                <a:pos x="connsiteX1" y="connsiteY1"/>
              </a:cxn>
              <a:cxn ang="0">
                <a:pos x="connsiteX2" y="connsiteY2"/>
              </a:cxn>
              <a:cxn ang="0">
                <a:pos x="connsiteX3" y="connsiteY3"/>
              </a:cxn>
            </a:cxnLst>
            <a:rect l="l" t="t" r="r" b="b"/>
            <a:pathLst>
              <a:path w="2538024" h="2436396">
                <a:moveTo>
                  <a:pt x="0" y="0"/>
                </a:moveTo>
                <a:lnTo>
                  <a:pt x="2538024" y="0"/>
                </a:lnTo>
                <a:lnTo>
                  <a:pt x="2538024" y="2436396"/>
                </a:lnTo>
                <a:lnTo>
                  <a:pt x="0" y="2436396"/>
                </a:lnTo>
                <a:close/>
              </a:path>
            </a:pathLst>
          </a:custGeom>
        </p:spPr>
        <p:txBody>
          <a:bodyPr wrap="square" anchor="ctr">
            <a:noAutofit/>
          </a:bodyPr>
          <a:lstStyle>
            <a:lvl1pPr marL="0" indent="0" algn="ctr">
              <a:buNone/>
              <a:defRPr sz="1200"/>
            </a:lvl1pPr>
          </a:lstStyle>
          <a:p>
            <a:endParaRPr lang="en-US" dirty="0"/>
          </a:p>
        </p:txBody>
      </p:sp>
    </p:spTree>
    <p:extLst>
      <p:ext uri="{BB962C8B-B14F-4D97-AF65-F5344CB8AC3E}">
        <p14:creationId xmlns:p14="http://schemas.microsoft.com/office/powerpoint/2010/main" val="728921246"/>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1_Title Page">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BC080158-F34D-4164-B5EA-D0E754DC70B7}"/>
              </a:ext>
            </a:extLst>
          </p:cNvPr>
          <p:cNvSpPr>
            <a:spLocks noGrp="1"/>
          </p:cNvSpPr>
          <p:nvPr>
            <p:ph type="pic" sz="quarter" idx="15"/>
          </p:nvPr>
        </p:nvSpPr>
        <p:spPr>
          <a:xfrm>
            <a:off x="7718480" y="2189653"/>
            <a:ext cx="3648021" cy="3594098"/>
          </a:xfrm>
          <a:custGeom>
            <a:avLst/>
            <a:gdLst>
              <a:gd name="connsiteX0" fmla="*/ 0 w 3648021"/>
              <a:gd name="connsiteY0" fmla="*/ 0 h 3594098"/>
              <a:gd name="connsiteX1" fmla="*/ 3648021 w 3648021"/>
              <a:gd name="connsiteY1" fmla="*/ 0 h 3594098"/>
              <a:gd name="connsiteX2" fmla="*/ 3648021 w 3648021"/>
              <a:gd name="connsiteY2" fmla="*/ 3594098 h 3594098"/>
              <a:gd name="connsiteX3" fmla="*/ 0 w 3648021"/>
              <a:gd name="connsiteY3" fmla="*/ 3594098 h 3594098"/>
            </a:gdLst>
            <a:ahLst/>
            <a:cxnLst>
              <a:cxn ang="0">
                <a:pos x="connsiteX0" y="connsiteY0"/>
              </a:cxn>
              <a:cxn ang="0">
                <a:pos x="connsiteX1" y="connsiteY1"/>
              </a:cxn>
              <a:cxn ang="0">
                <a:pos x="connsiteX2" y="connsiteY2"/>
              </a:cxn>
              <a:cxn ang="0">
                <a:pos x="connsiteX3" y="connsiteY3"/>
              </a:cxn>
            </a:cxnLst>
            <a:rect l="l" t="t" r="r" b="b"/>
            <a:pathLst>
              <a:path w="3648021" h="3594098">
                <a:moveTo>
                  <a:pt x="0" y="0"/>
                </a:moveTo>
                <a:lnTo>
                  <a:pt x="3648021" y="0"/>
                </a:lnTo>
                <a:lnTo>
                  <a:pt x="3648021" y="3594098"/>
                </a:lnTo>
                <a:lnTo>
                  <a:pt x="0" y="3594098"/>
                </a:lnTo>
                <a:close/>
              </a:path>
            </a:pathLst>
          </a:custGeom>
        </p:spPr>
        <p:txBody>
          <a:bodyPr wrap="square" anchor="ctr">
            <a:noAutofit/>
          </a:bodyPr>
          <a:lstStyle>
            <a:lvl1pPr marL="0" indent="0" algn="ctr">
              <a:buNone/>
              <a:defRPr sz="1200"/>
            </a:lvl1pPr>
          </a:lstStyle>
          <a:p>
            <a:endParaRPr lang="en-US" dirty="0"/>
          </a:p>
        </p:txBody>
      </p:sp>
      <p:sp>
        <p:nvSpPr>
          <p:cNvPr id="6" name="Freeform: Shape 5">
            <a:extLst>
              <a:ext uri="{FF2B5EF4-FFF2-40B4-BE49-F238E27FC236}">
                <a16:creationId xmlns:a16="http://schemas.microsoft.com/office/drawing/2014/main" id="{2AD8A4DD-2C8C-468B-A845-51BA7CCF9D66}"/>
              </a:ext>
            </a:extLst>
          </p:cNvPr>
          <p:cNvSpPr>
            <a:spLocks noGrp="1"/>
          </p:cNvSpPr>
          <p:nvPr>
            <p:ph type="pic" sz="quarter" idx="14"/>
          </p:nvPr>
        </p:nvSpPr>
        <p:spPr>
          <a:xfrm>
            <a:off x="3956050" y="2189653"/>
            <a:ext cx="3648021" cy="3594098"/>
          </a:xfrm>
          <a:custGeom>
            <a:avLst/>
            <a:gdLst>
              <a:gd name="connsiteX0" fmla="*/ 0 w 3648021"/>
              <a:gd name="connsiteY0" fmla="*/ 0 h 3594098"/>
              <a:gd name="connsiteX1" fmla="*/ 3648021 w 3648021"/>
              <a:gd name="connsiteY1" fmla="*/ 0 h 3594098"/>
              <a:gd name="connsiteX2" fmla="*/ 3648021 w 3648021"/>
              <a:gd name="connsiteY2" fmla="*/ 3594098 h 3594098"/>
              <a:gd name="connsiteX3" fmla="*/ 0 w 3648021"/>
              <a:gd name="connsiteY3" fmla="*/ 3594098 h 3594098"/>
            </a:gdLst>
            <a:ahLst/>
            <a:cxnLst>
              <a:cxn ang="0">
                <a:pos x="connsiteX0" y="connsiteY0"/>
              </a:cxn>
              <a:cxn ang="0">
                <a:pos x="connsiteX1" y="connsiteY1"/>
              </a:cxn>
              <a:cxn ang="0">
                <a:pos x="connsiteX2" y="connsiteY2"/>
              </a:cxn>
              <a:cxn ang="0">
                <a:pos x="connsiteX3" y="connsiteY3"/>
              </a:cxn>
            </a:cxnLst>
            <a:rect l="l" t="t" r="r" b="b"/>
            <a:pathLst>
              <a:path w="3648021" h="3594098">
                <a:moveTo>
                  <a:pt x="0" y="0"/>
                </a:moveTo>
                <a:lnTo>
                  <a:pt x="3648021" y="0"/>
                </a:lnTo>
                <a:lnTo>
                  <a:pt x="3648021" y="3594098"/>
                </a:lnTo>
                <a:lnTo>
                  <a:pt x="0" y="3594098"/>
                </a:lnTo>
                <a:close/>
              </a:path>
            </a:pathLst>
          </a:custGeom>
        </p:spPr>
        <p:txBody>
          <a:bodyPr wrap="square" anchor="ctr">
            <a:noAutofit/>
          </a:bodyPr>
          <a:lstStyle>
            <a:lvl1pPr marL="0" indent="0" algn="ctr">
              <a:buNone/>
              <a:defRPr sz="1200"/>
            </a:lvl1pPr>
          </a:lstStyle>
          <a:p>
            <a:endParaRPr lang="en-US" dirty="0"/>
          </a:p>
        </p:txBody>
      </p:sp>
    </p:spTree>
    <p:extLst>
      <p:ext uri="{BB962C8B-B14F-4D97-AF65-F5344CB8AC3E}">
        <p14:creationId xmlns:p14="http://schemas.microsoft.com/office/powerpoint/2010/main" val="2236973570"/>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0_Title Page">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F2CA54F7-6B7C-48CA-A4AD-A6EB100BF211}"/>
              </a:ext>
            </a:extLst>
          </p:cNvPr>
          <p:cNvSpPr>
            <a:spLocks noGrp="1"/>
          </p:cNvSpPr>
          <p:nvPr>
            <p:ph type="pic" sz="quarter" idx="14"/>
          </p:nvPr>
        </p:nvSpPr>
        <p:spPr>
          <a:xfrm>
            <a:off x="6741069" y="1729972"/>
            <a:ext cx="4652645" cy="3398057"/>
          </a:xfrm>
          <a:custGeom>
            <a:avLst/>
            <a:gdLst>
              <a:gd name="connsiteX0" fmla="*/ 0 w 4652645"/>
              <a:gd name="connsiteY0" fmla="*/ 0 h 3398057"/>
              <a:gd name="connsiteX1" fmla="*/ 4652645 w 4652645"/>
              <a:gd name="connsiteY1" fmla="*/ 0 h 3398057"/>
              <a:gd name="connsiteX2" fmla="*/ 4652645 w 4652645"/>
              <a:gd name="connsiteY2" fmla="*/ 3398057 h 3398057"/>
              <a:gd name="connsiteX3" fmla="*/ 0 w 4652645"/>
              <a:gd name="connsiteY3" fmla="*/ 3398057 h 3398057"/>
            </a:gdLst>
            <a:ahLst/>
            <a:cxnLst>
              <a:cxn ang="0">
                <a:pos x="connsiteX0" y="connsiteY0"/>
              </a:cxn>
              <a:cxn ang="0">
                <a:pos x="connsiteX1" y="connsiteY1"/>
              </a:cxn>
              <a:cxn ang="0">
                <a:pos x="connsiteX2" y="connsiteY2"/>
              </a:cxn>
              <a:cxn ang="0">
                <a:pos x="connsiteX3" y="connsiteY3"/>
              </a:cxn>
            </a:cxnLst>
            <a:rect l="l" t="t" r="r" b="b"/>
            <a:pathLst>
              <a:path w="4652645" h="3398057">
                <a:moveTo>
                  <a:pt x="0" y="0"/>
                </a:moveTo>
                <a:lnTo>
                  <a:pt x="4652645" y="0"/>
                </a:lnTo>
                <a:lnTo>
                  <a:pt x="4652645" y="3398057"/>
                </a:lnTo>
                <a:lnTo>
                  <a:pt x="0" y="3398057"/>
                </a:lnTo>
                <a:close/>
              </a:path>
            </a:pathLst>
          </a:custGeom>
        </p:spPr>
        <p:txBody>
          <a:bodyPr wrap="square" anchor="ctr">
            <a:noAutofit/>
          </a:bodyPr>
          <a:lstStyle>
            <a:lvl1pPr marL="0" indent="0" algn="ctr">
              <a:buNone/>
              <a:defRPr sz="1200"/>
            </a:lvl1pPr>
          </a:lstStyle>
          <a:p>
            <a:endParaRPr lang="en-US" dirty="0"/>
          </a:p>
        </p:txBody>
      </p:sp>
    </p:spTree>
    <p:extLst>
      <p:ext uri="{BB962C8B-B14F-4D97-AF65-F5344CB8AC3E}">
        <p14:creationId xmlns:p14="http://schemas.microsoft.com/office/powerpoint/2010/main" val="1649450441"/>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4_Title Page">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2DBE4D41-4FF2-4AC2-914F-19DFDB81A4D0}"/>
              </a:ext>
            </a:extLst>
          </p:cNvPr>
          <p:cNvSpPr>
            <a:spLocks noGrp="1"/>
          </p:cNvSpPr>
          <p:nvPr>
            <p:ph type="pic" sz="quarter" idx="15"/>
          </p:nvPr>
        </p:nvSpPr>
        <p:spPr>
          <a:xfrm>
            <a:off x="8386674" y="950734"/>
            <a:ext cx="2802519" cy="4956532"/>
          </a:xfrm>
          <a:custGeom>
            <a:avLst/>
            <a:gdLst>
              <a:gd name="connsiteX0" fmla="*/ 0 w 2802519"/>
              <a:gd name="connsiteY0" fmla="*/ 0 h 4956532"/>
              <a:gd name="connsiteX1" fmla="*/ 2802519 w 2802519"/>
              <a:gd name="connsiteY1" fmla="*/ 0 h 4956532"/>
              <a:gd name="connsiteX2" fmla="*/ 2802519 w 2802519"/>
              <a:gd name="connsiteY2" fmla="*/ 4956532 h 4956532"/>
              <a:gd name="connsiteX3" fmla="*/ 0 w 2802519"/>
              <a:gd name="connsiteY3" fmla="*/ 4956532 h 4956532"/>
            </a:gdLst>
            <a:ahLst/>
            <a:cxnLst>
              <a:cxn ang="0">
                <a:pos x="connsiteX0" y="connsiteY0"/>
              </a:cxn>
              <a:cxn ang="0">
                <a:pos x="connsiteX1" y="connsiteY1"/>
              </a:cxn>
              <a:cxn ang="0">
                <a:pos x="connsiteX2" y="connsiteY2"/>
              </a:cxn>
              <a:cxn ang="0">
                <a:pos x="connsiteX3" y="connsiteY3"/>
              </a:cxn>
            </a:cxnLst>
            <a:rect l="l" t="t" r="r" b="b"/>
            <a:pathLst>
              <a:path w="2802519" h="4956532">
                <a:moveTo>
                  <a:pt x="0" y="0"/>
                </a:moveTo>
                <a:lnTo>
                  <a:pt x="2802519" y="0"/>
                </a:lnTo>
                <a:lnTo>
                  <a:pt x="2802519" y="4956532"/>
                </a:lnTo>
                <a:lnTo>
                  <a:pt x="0" y="4956532"/>
                </a:lnTo>
                <a:close/>
              </a:path>
            </a:pathLst>
          </a:custGeom>
        </p:spPr>
        <p:txBody>
          <a:bodyPr wrap="square" anchor="ctr">
            <a:noAutofit/>
          </a:bodyPr>
          <a:lstStyle>
            <a:lvl1pPr marL="0" indent="0" algn="ctr">
              <a:buNone/>
              <a:defRPr sz="1200"/>
            </a:lvl1pPr>
          </a:lstStyle>
          <a:p>
            <a:endParaRPr lang="en-US" dirty="0"/>
          </a:p>
        </p:txBody>
      </p:sp>
      <p:sp>
        <p:nvSpPr>
          <p:cNvPr id="6" name="Freeform: Shape 5">
            <a:extLst>
              <a:ext uri="{FF2B5EF4-FFF2-40B4-BE49-F238E27FC236}">
                <a16:creationId xmlns:a16="http://schemas.microsoft.com/office/drawing/2014/main" id="{73EF2553-5516-4374-A6A6-5F8F3AF599D4}"/>
              </a:ext>
            </a:extLst>
          </p:cNvPr>
          <p:cNvSpPr>
            <a:spLocks noGrp="1"/>
          </p:cNvSpPr>
          <p:nvPr>
            <p:ph type="pic" sz="quarter" idx="14"/>
          </p:nvPr>
        </p:nvSpPr>
        <p:spPr>
          <a:xfrm>
            <a:off x="5441595" y="950734"/>
            <a:ext cx="2802519" cy="4956532"/>
          </a:xfrm>
          <a:custGeom>
            <a:avLst/>
            <a:gdLst>
              <a:gd name="connsiteX0" fmla="*/ 0 w 2802519"/>
              <a:gd name="connsiteY0" fmla="*/ 0 h 4956532"/>
              <a:gd name="connsiteX1" fmla="*/ 2802519 w 2802519"/>
              <a:gd name="connsiteY1" fmla="*/ 0 h 4956532"/>
              <a:gd name="connsiteX2" fmla="*/ 2802519 w 2802519"/>
              <a:gd name="connsiteY2" fmla="*/ 4956532 h 4956532"/>
              <a:gd name="connsiteX3" fmla="*/ 0 w 2802519"/>
              <a:gd name="connsiteY3" fmla="*/ 4956532 h 4956532"/>
            </a:gdLst>
            <a:ahLst/>
            <a:cxnLst>
              <a:cxn ang="0">
                <a:pos x="connsiteX0" y="connsiteY0"/>
              </a:cxn>
              <a:cxn ang="0">
                <a:pos x="connsiteX1" y="connsiteY1"/>
              </a:cxn>
              <a:cxn ang="0">
                <a:pos x="connsiteX2" y="connsiteY2"/>
              </a:cxn>
              <a:cxn ang="0">
                <a:pos x="connsiteX3" y="connsiteY3"/>
              </a:cxn>
            </a:cxnLst>
            <a:rect l="l" t="t" r="r" b="b"/>
            <a:pathLst>
              <a:path w="2802519" h="4956532">
                <a:moveTo>
                  <a:pt x="0" y="0"/>
                </a:moveTo>
                <a:lnTo>
                  <a:pt x="2802519" y="0"/>
                </a:lnTo>
                <a:lnTo>
                  <a:pt x="2802519" y="4956532"/>
                </a:lnTo>
                <a:lnTo>
                  <a:pt x="0" y="4956532"/>
                </a:lnTo>
                <a:close/>
              </a:path>
            </a:pathLst>
          </a:custGeom>
        </p:spPr>
        <p:txBody>
          <a:bodyPr wrap="square" anchor="ctr">
            <a:noAutofit/>
          </a:bodyPr>
          <a:lstStyle>
            <a:lvl1pPr marL="0" indent="0" algn="ctr">
              <a:buNone/>
              <a:defRPr sz="1200"/>
            </a:lvl1pPr>
          </a:lstStyle>
          <a:p>
            <a:endParaRPr lang="en-US" dirty="0"/>
          </a:p>
        </p:txBody>
      </p:sp>
    </p:spTree>
    <p:extLst>
      <p:ext uri="{BB962C8B-B14F-4D97-AF65-F5344CB8AC3E}">
        <p14:creationId xmlns:p14="http://schemas.microsoft.com/office/powerpoint/2010/main" val="728150762"/>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7_Title Page">
    <p:spTree>
      <p:nvGrpSpPr>
        <p:cNvPr id="1" name=""/>
        <p:cNvGrpSpPr/>
        <p:nvPr/>
      </p:nvGrpSpPr>
      <p:grpSpPr>
        <a:xfrm>
          <a:off x="0" y="0"/>
          <a:ext cx="0" cy="0"/>
          <a:chOff x="0" y="0"/>
          <a:chExt cx="0" cy="0"/>
        </a:xfrm>
      </p:grpSpPr>
      <p:sp>
        <p:nvSpPr>
          <p:cNvPr id="5" name="Freeform: Shape 4">
            <a:extLst>
              <a:ext uri="{FF2B5EF4-FFF2-40B4-BE49-F238E27FC236}">
                <a16:creationId xmlns:a16="http://schemas.microsoft.com/office/drawing/2014/main" id="{D95CB64A-CA1A-4748-A033-4273AD521F80}"/>
              </a:ext>
            </a:extLst>
          </p:cNvPr>
          <p:cNvSpPr>
            <a:spLocks noGrp="1"/>
          </p:cNvSpPr>
          <p:nvPr>
            <p:ph type="pic" sz="quarter" idx="14"/>
          </p:nvPr>
        </p:nvSpPr>
        <p:spPr>
          <a:xfrm>
            <a:off x="0" y="1"/>
            <a:ext cx="12192000" cy="6857999"/>
          </a:xfrm>
          <a:custGeom>
            <a:avLst/>
            <a:gdLst>
              <a:gd name="connsiteX0" fmla="*/ 0 w 12192000"/>
              <a:gd name="connsiteY0" fmla="*/ 0 h 6857999"/>
              <a:gd name="connsiteX1" fmla="*/ 12192000 w 12192000"/>
              <a:gd name="connsiteY1" fmla="*/ 0 h 6857999"/>
              <a:gd name="connsiteX2" fmla="*/ 12192000 w 12192000"/>
              <a:gd name="connsiteY2" fmla="*/ 6857999 h 6857999"/>
              <a:gd name="connsiteX3" fmla="*/ 0 w 12192000"/>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12192000" h="6857999">
                <a:moveTo>
                  <a:pt x="0" y="0"/>
                </a:moveTo>
                <a:lnTo>
                  <a:pt x="12192000" y="0"/>
                </a:lnTo>
                <a:lnTo>
                  <a:pt x="12192000" y="6857999"/>
                </a:lnTo>
                <a:lnTo>
                  <a:pt x="0" y="6857999"/>
                </a:lnTo>
                <a:close/>
              </a:path>
            </a:pathLst>
          </a:custGeom>
        </p:spPr>
        <p:txBody>
          <a:bodyPr wrap="square" anchor="ctr">
            <a:noAutofit/>
          </a:bodyPr>
          <a:lstStyle>
            <a:lvl1pPr marL="0" indent="0" algn="ctr">
              <a:buNone/>
              <a:defRPr sz="1200"/>
            </a:lvl1pPr>
          </a:lstStyle>
          <a:p>
            <a:endParaRPr lang="en-US" dirty="0"/>
          </a:p>
        </p:txBody>
      </p:sp>
    </p:spTree>
    <p:extLst>
      <p:ext uri="{BB962C8B-B14F-4D97-AF65-F5344CB8AC3E}">
        <p14:creationId xmlns:p14="http://schemas.microsoft.com/office/powerpoint/2010/main" val="2778499954"/>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8_Title Page">
    <p:spTree>
      <p:nvGrpSpPr>
        <p:cNvPr id="1" name=""/>
        <p:cNvGrpSpPr/>
        <p:nvPr/>
      </p:nvGrpSpPr>
      <p:grpSpPr>
        <a:xfrm>
          <a:off x="0" y="0"/>
          <a:ext cx="0" cy="0"/>
          <a:chOff x="0" y="0"/>
          <a:chExt cx="0" cy="0"/>
        </a:xfrm>
      </p:grpSpPr>
      <p:sp>
        <p:nvSpPr>
          <p:cNvPr id="11" name="Freeform: Shape 10">
            <a:extLst>
              <a:ext uri="{FF2B5EF4-FFF2-40B4-BE49-F238E27FC236}">
                <a16:creationId xmlns:a16="http://schemas.microsoft.com/office/drawing/2014/main" id="{293686B2-895F-4D05-8945-A3F3C98A6BF5}"/>
              </a:ext>
            </a:extLst>
          </p:cNvPr>
          <p:cNvSpPr>
            <a:spLocks noGrp="1"/>
          </p:cNvSpPr>
          <p:nvPr>
            <p:ph type="pic" sz="quarter" idx="16"/>
          </p:nvPr>
        </p:nvSpPr>
        <p:spPr>
          <a:xfrm>
            <a:off x="7904843" y="3159440"/>
            <a:ext cx="3320143" cy="2625556"/>
          </a:xfrm>
          <a:custGeom>
            <a:avLst/>
            <a:gdLst>
              <a:gd name="connsiteX0" fmla="*/ 0 w 3320143"/>
              <a:gd name="connsiteY0" fmla="*/ 0 h 2625556"/>
              <a:gd name="connsiteX1" fmla="*/ 3320143 w 3320143"/>
              <a:gd name="connsiteY1" fmla="*/ 0 h 2625556"/>
              <a:gd name="connsiteX2" fmla="*/ 3320143 w 3320143"/>
              <a:gd name="connsiteY2" fmla="*/ 2625556 h 2625556"/>
              <a:gd name="connsiteX3" fmla="*/ 0 w 3320143"/>
              <a:gd name="connsiteY3" fmla="*/ 2625556 h 2625556"/>
            </a:gdLst>
            <a:ahLst/>
            <a:cxnLst>
              <a:cxn ang="0">
                <a:pos x="connsiteX0" y="connsiteY0"/>
              </a:cxn>
              <a:cxn ang="0">
                <a:pos x="connsiteX1" y="connsiteY1"/>
              </a:cxn>
              <a:cxn ang="0">
                <a:pos x="connsiteX2" y="connsiteY2"/>
              </a:cxn>
              <a:cxn ang="0">
                <a:pos x="connsiteX3" y="connsiteY3"/>
              </a:cxn>
            </a:cxnLst>
            <a:rect l="l" t="t" r="r" b="b"/>
            <a:pathLst>
              <a:path w="3320143" h="2625556">
                <a:moveTo>
                  <a:pt x="0" y="0"/>
                </a:moveTo>
                <a:lnTo>
                  <a:pt x="3320143" y="0"/>
                </a:lnTo>
                <a:lnTo>
                  <a:pt x="3320143" y="2625556"/>
                </a:lnTo>
                <a:lnTo>
                  <a:pt x="0" y="2625556"/>
                </a:lnTo>
                <a:close/>
              </a:path>
            </a:pathLst>
          </a:custGeom>
        </p:spPr>
        <p:txBody>
          <a:bodyPr wrap="square" anchor="ctr">
            <a:noAutofit/>
          </a:bodyPr>
          <a:lstStyle>
            <a:lvl1pPr marL="0" indent="0" algn="ctr">
              <a:buNone/>
              <a:defRPr sz="1200"/>
            </a:lvl1pPr>
          </a:lstStyle>
          <a:p>
            <a:endParaRPr lang="en-US" dirty="0"/>
          </a:p>
        </p:txBody>
      </p:sp>
      <p:sp>
        <p:nvSpPr>
          <p:cNvPr id="9" name="Freeform: Shape 8">
            <a:extLst>
              <a:ext uri="{FF2B5EF4-FFF2-40B4-BE49-F238E27FC236}">
                <a16:creationId xmlns:a16="http://schemas.microsoft.com/office/drawing/2014/main" id="{D4B46663-F7C6-4F46-A2DE-B26AAD4E6C18}"/>
              </a:ext>
            </a:extLst>
          </p:cNvPr>
          <p:cNvSpPr>
            <a:spLocks noGrp="1"/>
          </p:cNvSpPr>
          <p:nvPr>
            <p:ph type="pic" sz="quarter" idx="15"/>
          </p:nvPr>
        </p:nvSpPr>
        <p:spPr>
          <a:xfrm>
            <a:off x="4435929" y="3159440"/>
            <a:ext cx="3320143" cy="2625556"/>
          </a:xfrm>
          <a:custGeom>
            <a:avLst/>
            <a:gdLst>
              <a:gd name="connsiteX0" fmla="*/ 0 w 3320143"/>
              <a:gd name="connsiteY0" fmla="*/ 0 h 2625556"/>
              <a:gd name="connsiteX1" fmla="*/ 3320143 w 3320143"/>
              <a:gd name="connsiteY1" fmla="*/ 0 h 2625556"/>
              <a:gd name="connsiteX2" fmla="*/ 3320143 w 3320143"/>
              <a:gd name="connsiteY2" fmla="*/ 2625556 h 2625556"/>
              <a:gd name="connsiteX3" fmla="*/ 0 w 3320143"/>
              <a:gd name="connsiteY3" fmla="*/ 2625556 h 2625556"/>
            </a:gdLst>
            <a:ahLst/>
            <a:cxnLst>
              <a:cxn ang="0">
                <a:pos x="connsiteX0" y="connsiteY0"/>
              </a:cxn>
              <a:cxn ang="0">
                <a:pos x="connsiteX1" y="connsiteY1"/>
              </a:cxn>
              <a:cxn ang="0">
                <a:pos x="connsiteX2" y="connsiteY2"/>
              </a:cxn>
              <a:cxn ang="0">
                <a:pos x="connsiteX3" y="connsiteY3"/>
              </a:cxn>
            </a:cxnLst>
            <a:rect l="l" t="t" r="r" b="b"/>
            <a:pathLst>
              <a:path w="3320143" h="2625556">
                <a:moveTo>
                  <a:pt x="0" y="0"/>
                </a:moveTo>
                <a:lnTo>
                  <a:pt x="3320143" y="0"/>
                </a:lnTo>
                <a:lnTo>
                  <a:pt x="3320143" y="2625556"/>
                </a:lnTo>
                <a:lnTo>
                  <a:pt x="0" y="2625556"/>
                </a:lnTo>
                <a:close/>
              </a:path>
            </a:pathLst>
          </a:custGeom>
        </p:spPr>
        <p:txBody>
          <a:bodyPr wrap="square" anchor="ctr">
            <a:noAutofit/>
          </a:bodyPr>
          <a:lstStyle>
            <a:lvl1pPr marL="0" indent="0" algn="ctr">
              <a:buNone/>
              <a:defRPr sz="1200"/>
            </a:lvl1pPr>
          </a:lstStyle>
          <a:p>
            <a:endParaRPr lang="en-US" dirty="0"/>
          </a:p>
        </p:txBody>
      </p:sp>
      <p:sp>
        <p:nvSpPr>
          <p:cNvPr id="7" name="Freeform: Shape 6">
            <a:extLst>
              <a:ext uri="{FF2B5EF4-FFF2-40B4-BE49-F238E27FC236}">
                <a16:creationId xmlns:a16="http://schemas.microsoft.com/office/drawing/2014/main" id="{09539587-5E4F-44C7-9A38-B555A4EC70F7}"/>
              </a:ext>
            </a:extLst>
          </p:cNvPr>
          <p:cNvSpPr>
            <a:spLocks noGrp="1"/>
          </p:cNvSpPr>
          <p:nvPr>
            <p:ph type="pic" sz="quarter" idx="14"/>
          </p:nvPr>
        </p:nvSpPr>
        <p:spPr>
          <a:xfrm>
            <a:off x="967016" y="3159440"/>
            <a:ext cx="3320143" cy="2625556"/>
          </a:xfrm>
          <a:custGeom>
            <a:avLst/>
            <a:gdLst>
              <a:gd name="connsiteX0" fmla="*/ 0 w 3320143"/>
              <a:gd name="connsiteY0" fmla="*/ 0 h 2625556"/>
              <a:gd name="connsiteX1" fmla="*/ 3320143 w 3320143"/>
              <a:gd name="connsiteY1" fmla="*/ 0 h 2625556"/>
              <a:gd name="connsiteX2" fmla="*/ 3320143 w 3320143"/>
              <a:gd name="connsiteY2" fmla="*/ 2625556 h 2625556"/>
              <a:gd name="connsiteX3" fmla="*/ 0 w 3320143"/>
              <a:gd name="connsiteY3" fmla="*/ 2625556 h 2625556"/>
            </a:gdLst>
            <a:ahLst/>
            <a:cxnLst>
              <a:cxn ang="0">
                <a:pos x="connsiteX0" y="connsiteY0"/>
              </a:cxn>
              <a:cxn ang="0">
                <a:pos x="connsiteX1" y="connsiteY1"/>
              </a:cxn>
              <a:cxn ang="0">
                <a:pos x="connsiteX2" y="connsiteY2"/>
              </a:cxn>
              <a:cxn ang="0">
                <a:pos x="connsiteX3" y="connsiteY3"/>
              </a:cxn>
            </a:cxnLst>
            <a:rect l="l" t="t" r="r" b="b"/>
            <a:pathLst>
              <a:path w="3320143" h="2625556">
                <a:moveTo>
                  <a:pt x="0" y="0"/>
                </a:moveTo>
                <a:lnTo>
                  <a:pt x="3320143" y="0"/>
                </a:lnTo>
                <a:lnTo>
                  <a:pt x="3320143" y="2625556"/>
                </a:lnTo>
                <a:lnTo>
                  <a:pt x="0" y="2625556"/>
                </a:lnTo>
                <a:close/>
              </a:path>
            </a:pathLst>
          </a:custGeom>
        </p:spPr>
        <p:txBody>
          <a:bodyPr wrap="square" anchor="ctr">
            <a:noAutofit/>
          </a:bodyPr>
          <a:lstStyle>
            <a:lvl1pPr marL="0" indent="0" algn="ctr">
              <a:buNone/>
              <a:defRPr sz="1200"/>
            </a:lvl1pPr>
          </a:lstStyle>
          <a:p>
            <a:endParaRPr lang="en-US" dirty="0"/>
          </a:p>
        </p:txBody>
      </p:sp>
    </p:spTree>
    <p:extLst>
      <p:ext uri="{BB962C8B-B14F-4D97-AF65-F5344CB8AC3E}">
        <p14:creationId xmlns:p14="http://schemas.microsoft.com/office/powerpoint/2010/main" val="1548191660"/>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Page">
    <p:spTree>
      <p:nvGrpSpPr>
        <p:cNvPr id="1" name=""/>
        <p:cNvGrpSpPr/>
        <p:nvPr/>
      </p:nvGrpSpPr>
      <p:grpSpPr>
        <a:xfrm>
          <a:off x="0" y="0"/>
          <a:ext cx="0" cy="0"/>
          <a:chOff x="0" y="0"/>
          <a:chExt cx="0" cy="0"/>
        </a:xfrm>
      </p:grpSpPr>
      <p:sp>
        <p:nvSpPr>
          <p:cNvPr id="4" name="Freeform: Shape 3">
            <a:extLst>
              <a:ext uri="{FF2B5EF4-FFF2-40B4-BE49-F238E27FC236}">
                <a16:creationId xmlns:a16="http://schemas.microsoft.com/office/drawing/2014/main" id="{959F7778-5879-45CB-9372-7E180CE1D752}"/>
              </a:ext>
            </a:extLst>
          </p:cNvPr>
          <p:cNvSpPr>
            <a:spLocks noGrp="1"/>
          </p:cNvSpPr>
          <p:nvPr>
            <p:ph type="pic" sz="quarter" idx="14"/>
          </p:nvPr>
        </p:nvSpPr>
        <p:spPr>
          <a:xfrm>
            <a:off x="1204686" y="3071633"/>
            <a:ext cx="4024539" cy="2046515"/>
          </a:xfrm>
          <a:custGeom>
            <a:avLst/>
            <a:gdLst>
              <a:gd name="connsiteX0" fmla="*/ 0 w 4024539"/>
              <a:gd name="connsiteY0" fmla="*/ 0 h 2046515"/>
              <a:gd name="connsiteX1" fmla="*/ 4024539 w 4024539"/>
              <a:gd name="connsiteY1" fmla="*/ 0 h 2046515"/>
              <a:gd name="connsiteX2" fmla="*/ 4024539 w 4024539"/>
              <a:gd name="connsiteY2" fmla="*/ 2046515 h 2046515"/>
              <a:gd name="connsiteX3" fmla="*/ 0 w 4024539"/>
              <a:gd name="connsiteY3" fmla="*/ 2046515 h 2046515"/>
            </a:gdLst>
            <a:ahLst/>
            <a:cxnLst>
              <a:cxn ang="0">
                <a:pos x="connsiteX0" y="connsiteY0"/>
              </a:cxn>
              <a:cxn ang="0">
                <a:pos x="connsiteX1" y="connsiteY1"/>
              </a:cxn>
              <a:cxn ang="0">
                <a:pos x="connsiteX2" y="connsiteY2"/>
              </a:cxn>
              <a:cxn ang="0">
                <a:pos x="connsiteX3" y="connsiteY3"/>
              </a:cxn>
            </a:cxnLst>
            <a:rect l="l" t="t" r="r" b="b"/>
            <a:pathLst>
              <a:path w="4024539" h="2046515">
                <a:moveTo>
                  <a:pt x="0" y="0"/>
                </a:moveTo>
                <a:lnTo>
                  <a:pt x="4024539" y="0"/>
                </a:lnTo>
                <a:lnTo>
                  <a:pt x="4024539" y="2046515"/>
                </a:lnTo>
                <a:lnTo>
                  <a:pt x="0" y="2046515"/>
                </a:lnTo>
                <a:close/>
              </a:path>
            </a:pathLst>
          </a:custGeom>
        </p:spPr>
        <p:txBody>
          <a:bodyPr wrap="square" anchor="ctr">
            <a:noAutofit/>
          </a:bodyPr>
          <a:lstStyle>
            <a:lvl1pPr marL="0" indent="0" algn="ctr">
              <a:buNone/>
              <a:defRPr sz="1200"/>
            </a:lvl1pPr>
          </a:lstStyle>
          <a:p>
            <a:endParaRPr lang="en-US" dirty="0"/>
          </a:p>
        </p:txBody>
      </p:sp>
    </p:spTree>
    <p:extLst>
      <p:ext uri="{BB962C8B-B14F-4D97-AF65-F5344CB8AC3E}">
        <p14:creationId xmlns:p14="http://schemas.microsoft.com/office/powerpoint/2010/main" val="2336422086"/>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4_Title Page">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9D276CE1-3A5F-4FE5-A1BA-EFF092F905CB}"/>
              </a:ext>
            </a:extLst>
          </p:cNvPr>
          <p:cNvSpPr>
            <a:spLocks noGrp="1"/>
          </p:cNvSpPr>
          <p:nvPr>
            <p:ph type="pic" sz="quarter" idx="15"/>
          </p:nvPr>
        </p:nvSpPr>
        <p:spPr>
          <a:xfrm>
            <a:off x="9022082" y="3429001"/>
            <a:ext cx="3169919" cy="3469166"/>
          </a:xfrm>
          <a:custGeom>
            <a:avLst/>
            <a:gdLst>
              <a:gd name="connsiteX0" fmla="*/ 0 w 3169919"/>
              <a:gd name="connsiteY0" fmla="*/ 0 h 3469166"/>
              <a:gd name="connsiteX1" fmla="*/ 3169919 w 3169919"/>
              <a:gd name="connsiteY1" fmla="*/ 0 h 3469166"/>
              <a:gd name="connsiteX2" fmla="*/ 3169919 w 3169919"/>
              <a:gd name="connsiteY2" fmla="*/ 3469166 h 3469166"/>
              <a:gd name="connsiteX3" fmla="*/ 0 w 3169919"/>
              <a:gd name="connsiteY3" fmla="*/ 3469166 h 3469166"/>
            </a:gdLst>
            <a:ahLst/>
            <a:cxnLst>
              <a:cxn ang="0">
                <a:pos x="connsiteX0" y="connsiteY0"/>
              </a:cxn>
              <a:cxn ang="0">
                <a:pos x="connsiteX1" y="connsiteY1"/>
              </a:cxn>
              <a:cxn ang="0">
                <a:pos x="connsiteX2" y="connsiteY2"/>
              </a:cxn>
              <a:cxn ang="0">
                <a:pos x="connsiteX3" y="connsiteY3"/>
              </a:cxn>
            </a:cxnLst>
            <a:rect l="l" t="t" r="r" b="b"/>
            <a:pathLst>
              <a:path w="3169919" h="3469166">
                <a:moveTo>
                  <a:pt x="0" y="0"/>
                </a:moveTo>
                <a:lnTo>
                  <a:pt x="3169919" y="0"/>
                </a:lnTo>
                <a:lnTo>
                  <a:pt x="3169919" y="3469166"/>
                </a:lnTo>
                <a:lnTo>
                  <a:pt x="0" y="3469166"/>
                </a:lnTo>
                <a:close/>
              </a:path>
            </a:pathLst>
          </a:custGeom>
        </p:spPr>
        <p:txBody>
          <a:bodyPr wrap="square" anchor="ctr">
            <a:noAutofit/>
          </a:bodyPr>
          <a:lstStyle>
            <a:lvl1pPr marL="0" indent="0" algn="ctr">
              <a:buNone/>
              <a:defRPr sz="1200"/>
            </a:lvl1pPr>
          </a:lstStyle>
          <a:p>
            <a:endParaRPr lang="en-US" dirty="0"/>
          </a:p>
        </p:txBody>
      </p:sp>
      <p:sp>
        <p:nvSpPr>
          <p:cNvPr id="6" name="Freeform: Shape 5">
            <a:extLst>
              <a:ext uri="{FF2B5EF4-FFF2-40B4-BE49-F238E27FC236}">
                <a16:creationId xmlns:a16="http://schemas.microsoft.com/office/drawing/2014/main" id="{B5A102A0-CAAF-48E3-840F-BF199510CDC2}"/>
              </a:ext>
            </a:extLst>
          </p:cNvPr>
          <p:cNvSpPr>
            <a:spLocks noGrp="1"/>
          </p:cNvSpPr>
          <p:nvPr>
            <p:ph type="pic" sz="quarter" idx="14"/>
          </p:nvPr>
        </p:nvSpPr>
        <p:spPr>
          <a:xfrm>
            <a:off x="5662797" y="1"/>
            <a:ext cx="3169919" cy="3296197"/>
          </a:xfrm>
          <a:custGeom>
            <a:avLst/>
            <a:gdLst>
              <a:gd name="connsiteX0" fmla="*/ 0 w 3169919"/>
              <a:gd name="connsiteY0" fmla="*/ 0 h 3296197"/>
              <a:gd name="connsiteX1" fmla="*/ 3169919 w 3169919"/>
              <a:gd name="connsiteY1" fmla="*/ 0 h 3296197"/>
              <a:gd name="connsiteX2" fmla="*/ 3169919 w 3169919"/>
              <a:gd name="connsiteY2" fmla="*/ 3296197 h 3296197"/>
              <a:gd name="connsiteX3" fmla="*/ 0 w 3169919"/>
              <a:gd name="connsiteY3" fmla="*/ 3296197 h 3296197"/>
            </a:gdLst>
            <a:ahLst/>
            <a:cxnLst>
              <a:cxn ang="0">
                <a:pos x="connsiteX0" y="connsiteY0"/>
              </a:cxn>
              <a:cxn ang="0">
                <a:pos x="connsiteX1" y="connsiteY1"/>
              </a:cxn>
              <a:cxn ang="0">
                <a:pos x="connsiteX2" y="connsiteY2"/>
              </a:cxn>
              <a:cxn ang="0">
                <a:pos x="connsiteX3" y="connsiteY3"/>
              </a:cxn>
            </a:cxnLst>
            <a:rect l="l" t="t" r="r" b="b"/>
            <a:pathLst>
              <a:path w="3169919" h="3296197">
                <a:moveTo>
                  <a:pt x="0" y="0"/>
                </a:moveTo>
                <a:lnTo>
                  <a:pt x="3169919" y="0"/>
                </a:lnTo>
                <a:lnTo>
                  <a:pt x="3169919" y="3296197"/>
                </a:lnTo>
                <a:lnTo>
                  <a:pt x="0" y="3296197"/>
                </a:lnTo>
                <a:close/>
              </a:path>
            </a:pathLst>
          </a:custGeom>
        </p:spPr>
        <p:txBody>
          <a:bodyPr wrap="square" anchor="ctr">
            <a:noAutofit/>
          </a:bodyPr>
          <a:lstStyle>
            <a:lvl1pPr marL="0" indent="0" algn="ctr">
              <a:buNone/>
              <a:defRPr sz="1200"/>
            </a:lvl1pPr>
          </a:lstStyle>
          <a:p>
            <a:endParaRPr lang="en-US" dirty="0"/>
          </a:p>
        </p:txBody>
      </p:sp>
    </p:spTree>
    <p:extLst>
      <p:ext uri="{BB962C8B-B14F-4D97-AF65-F5344CB8AC3E}">
        <p14:creationId xmlns:p14="http://schemas.microsoft.com/office/powerpoint/2010/main" val="2778863790"/>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3_Title Page">
    <p:spTree>
      <p:nvGrpSpPr>
        <p:cNvPr id="1" name=""/>
        <p:cNvGrpSpPr/>
        <p:nvPr/>
      </p:nvGrpSpPr>
      <p:grpSpPr>
        <a:xfrm>
          <a:off x="0" y="0"/>
          <a:ext cx="0" cy="0"/>
          <a:chOff x="0" y="0"/>
          <a:chExt cx="0" cy="0"/>
        </a:xfrm>
      </p:grpSpPr>
      <p:sp>
        <p:nvSpPr>
          <p:cNvPr id="7" name="Freeform: Shape 6">
            <a:extLst>
              <a:ext uri="{FF2B5EF4-FFF2-40B4-BE49-F238E27FC236}">
                <a16:creationId xmlns:a16="http://schemas.microsoft.com/office/drawing/2014/main" id="{63D07354-4EB2-4AF3-B62C-E033054B3C39}"/>
              </a:ext>
            </a:extLst>
          </p:cNvPr>
          <p:cNvSpPr>
            <a:spLocks noGrp="1"/>
          </p:cNvSpPr>
          <p:nvPr>
            <p:ph type="pic" sz="quarter" idx="15"/>
          </p:nvPr>
        </p:nvSpPr>
        <p:spPr>
          <a:xfrm>
            <a:off x="1091746" y="2496457"/>
            <a:ext cx="3709306" cy="3458690"/>
          </a:xfrm>
          <a:custGeom>
            <a:avLst/>
            <a:gdLst>
              <a:gd name="connsiteX0" fmla="*/ 0 w 3709306"/>
              <a:gd name="connsiteY0" fmla="*/ 0 h 3458690"/>
              <a:gd name="connsiteX1" fmla="*/ 3709306 w 3709306"/>
              <a:gd name="connsiteY1" fmla="*/ 0 h 3458690"/>
              <a:gd name="connsiteX2" fmla="*/ 3709306 w 3709306"/>
              <a:gd name="connsiteY2" fmla="*/ 3458690 h 3458690"/>
              <a:gd name="connsiteX3" fmla="*/ 0 w 3709306"/>
              <a:gd name="connsiteY3" fmla="*/ 3458690 h 3458690"/>
            </a:gdLst>
            <a:ahLst/>
            <a:cxnLst>
              <a:cxn ang="0">
                <a:pos x="connsiteX0" y="connsiteY0"/>
              </a:cxn>
              <a:cxn ang="0">
                <a:pos x="connsiteX1" y="connsiteY1"/>
              </a:cxn>
              <a:cxn ang="0">
                <a:pos x="connsiteX2" y="connsiteY2"/>
              </a:cxn>
              <a:cxn ang="0">
                <a:pos x="connsiteX3" y="connsiteY3"/>
              </a:cxn>
            </a:cxnLst>
            <a:rect l="l" t="t" r="r" b="b"/>
            <a:pathLst>
              <a:path w="3709306" h="3458690">
                <a:moveTo>
                  <a:pt x="0" y="0"/>
                </a:moveTo>
                <a:lnTo>
                  <a:pt x="3709306" y="0"/>
                </a:lnTo>
                <a:lnTo>
                  <a:pt x="3709306" y="3458690"/>
                </a:lnTo>
                <a:lnTo>
                  <a:pt x="0" y="3458690"/>
                </a:lnTo>
                <a:close/>
              </a:path>
            </a:pathLst>
          </a:custGeom>
        </p:spPr>
        <p:txBody>
          <a:bodyPr wrap="square" anchor="ctr">
            <a:noAutofit/>
          </a:bodyPr>
          <a:lstStyle>
            <a:lvl1pPr marL="0" indent="0" algn="ctr">
              <a:buNone/>
              <a:defRPr sz="1200"/>
            </a:lvl1pPr>
          </a:lstStyle>
          <a:p>
            <a:endParaRPr lang="en-US" dirty="0"/>
          </a:p>
        </p:txBody>
      </p:sp>
    </p:spTree>
    <p:extLst>
      <p:ext uri="{BB962C8B-B14F-4D97-AF65-F5344CB8AC3E}">
        <p14:creationId xmlns:p14="http://schemas.microsoft.com/office/powerpoint/2010/main" val="2010595272"/>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2_Title Page">
    <p:spTree>
      <p:nvGrpSpPr>
        <p:cNvPr id="1" name=""/>
        <p:cNvGrpSpPr/>
        <p:nvPr/>
      </p:nvGrpSpPr>
      <p:grpSpPr>
        <a:xfrm>
          <a:off x="0" y="0"/>
          <a:ext cx="0" cy="0"/>
          <a:chOff x="0" y="0"/>
          <a:chExt cx="0" cy="0"/>
        </a:xfrm>
      </p:grpSpPr>
      <p:sp>
        <p:nvSpPr>
          <p:cNvPr id="5" name="Freeform: Shape 4">
            <a:extLst>
              <a:ext uri="{FF2B5EF4-FFF2-40B4-BE49-F238E27FC236}">
                <a16:creationId xmlns:a16="http://schemas.microsoft.com/office/drawing/2014/main" id="{A7151BBC-392F-455E-95A6-4DB7DA3345CB}"/>
              </a:ext>
            </a:extLst>
          </p:cNvPr>
          <p:cNvSpPr>
            <a:spLocks noGrp="1"/>
          </p:cNvSpPr>
          <p:nvPr>
            <p:ph type="pic" sz="quarter" idx="14"/>
          </p:nvPr>
        </p:nvSpPr>
        <p:spPr>
          <a:xfrm>
            <a:off x="914402" y="2481370"/>
            <a:ext cx="4406899" cy="3441699"/>
          </a:xfrm>
          <a:custGeom>
            <a:avLst/>
            <a:gdLst>
              <a:gd name="connsiteX0" fmla="*/ 0 w 4406899"/>
              <a:gd name="connsiteY0" fmla="*/ 0 h 3441699"/>
              <a:gd name="connsiteX1" fmla="*/ 4406899 w 4406899"/>
              <a:gd name="connsiteY1" fmla="*/ 0 h 3441699"/>
              <a:gd name="connsiteX2" fmla="*/ 4406899 w 4406899"/>
              <a:gd name="connsiteY2" fmla="*/ 3441699 h 3441699"/>
              <a:gd name="connsiteX3" fmla="*/ 0 w 4406899"/>
              <a:gd name="connsiteY3" fmla="*/ 3441699 h 3441699"/>
            </a:gdLst>
            <a:ahLst/>
            <a:cxnLst>
              <a:cxn ang="0">
                <a:pos x="connsiteX0" y="connsiteY0"/>
              </a:cxn>
              <a:cxn ang="0">
                <a:pos x="connsiteX1" y="connsiteY1"/>
              </a:cxn>
              <a:cxn ang="0">
                <a:pos x="connsiteX2" y="connsiteY2"/>
              </a:cxn>
              <a:cxn ang="0">
                <a:pos x="connsiteX3" y="connsiteY3"/>
              </a:cxn>
            </a:cxnLst>
            <a:rect l="l" t="t" r="r" b="b"/>
            <a:pathLst>
              <a:path w="4406899" h="3441699">
                <a:moveTo>
                  <a:pt x="0" y="0"/>
                </a:moveTo>
                <a:lnTo>
                  <a:pt x="4406899" y="0"/>
                </a:lnTo>
                <a:lnTo>
                  <a:pt x="4406899" y="3441699"/>
                </a:lnTo>
                <a:lnTo>
                  <a:pt x="0" y="3441699"/>
                </a:lnTo>
                <a:close/>
              </a:path>
            </a:pathLst>
          </a:custGeom>
        </p:spPr>
        <p:txBody>
          <a:bodyPr wrap="square" anchor="ctr">
            <a:noAutofit/>
          </a:bodyPr>
          <a:lstStyle>
            <a:lvl1pPr marL="0" indent="0" algn="ctr">
              <a:buNone/>
              <a:defRPr sz="1200"/>
            </a:lvl1pPr>
          </a:lstStyle>
          <a:p>
            <a:endParaRPr lang="en-US" dirty="0"/>
          </a:p>
        </p:txBody>
      </p:sp>
    </p:spTree>
    <p:extLst>
      <p:ext uri="{BB962C8B-B14F-4D97-AF65-F5344CB8AC3E}">
        <p14:creationId xmlns:p14="http://schemas.microsoft.com/office/powerpoint/2010/main" val="967495888"/>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1_Title Page">
    <p:spTree>
      <p:nvGrpSpPr>
        <p:cNvPr id="1" name=""/>
        <p:cNvGrpSpPr/>
        <p:nvPr/>
      </p:nvGrpSpPr>
      <p:grpSpPr>
        <a:xfrm>
          <a:off x="0" y="0"/>
          <a:ext cx="0" cy="0"/>
          <a:chOff x="0" y="0"/>
          <a:chExt cx="0" cy="0"/>
        </a:xfrm>
      </p:grpSpPr>
      <p:sp>
        <p:nvSpPr>
          <p:cNvPr id="11" name="Freeform: Shape 10">
            <a:extLst>
              <a:ext uri="{FF2B5EF4-FFF2-40B4-BE49-F238E27FC236}">
                <a16:creationId xmlns:a16="http://schemas.microsoft.com/office/drawing/2014/main" id="{8F33E37C-54BB-48CA-81CD-8C985FE48381}"/>
              </a:ext>
            </a:extLst>
          </p:cNvPr>
          <p:cNvSpPr>
            <a:spLocks noGrp="1"/>
          </p:cNvSpPr>
          <p:nvPr>
            <p:ph type="pic" sz="quarter" idx="16"/>
          </p:nvPr>
        </p:nvSpPr>
        <p:spPr>
          <a:xfrm>
            <a:off x="7977417" y="3528664"/>
            <a:ext cx="3365497" cy="2580036"/>
          </a:xfrm>
          <a:custGeom>
            <a:avLst/>
            <a:gdLst>
              <a:gd name="connsiteX0" fmla="*/ 0 w 3365497"/>
              <a:gd name="connsiteY0" fmla="*/ 0 h 2580036"/>
              <a:gd name="connsiteX1" fmla="*/ 3365497 w 3365497"/>
              <a:gd name="connsiteY1" fmla="*/ 0 h 2580036"/>
              <a:gd name="connsiteX2" fmla="*/ 3365497 w 3365497"/>
              <a:gd name="connsiteY2" fmla="*/ 2580036 h 2580036"/>
              <a:gd name="connsiteX3" fmla="*/ 0 w 3365497"/>
              <a:gd name="connsiteY3" fmla="*/ 2580036 h 2580036"/>
            </a:gdLst>
            <a:ahLst/>
            <a:cxnLst>
              <a:cxn ang="0">
                <a:pos x="connsiteX0" y="connsiteY0"/>
              </a:cxn>
              <a:cxn ang="0">
                <a:pos x="connsiteX1" y="connsiteY1"/>
              </a:cxn>
              <a:cxn ang="0">
                <a:pos x="connsiteX2" y="connsiteY2"/>
              </a:cxn>
              <a:cxn ang="0">
                <a:pos x="connsiteX3" y="connsiteY3"/>
              </a:cxn>
            </a:cxnLst>
            <a:rect l="l" t="t" r="r" b="b"/>
            <a:pathLst>
              <a:path w="3365497" h="2580036">
                <a:moveTo>
                  <a:pt x="0" y="0"/>
                </a:moveTo>
                <a:lnTo>
                  <a:pt x="3365497" y="0"/>
                </a:lnTo>
                <a:lnTo>
                  <a:pt x="3365497" y="2580036"/>
                </a:lnTo>
                <a:lnTo>
                  <a:pt x="0" y="2580036"/>
                </a:lnTo>
                <a:close/>
              </a:path>
            </a:pathLst>
          </a:custGeom>
        </p:spPr>
        <p:txBody>
          <a:bodyPr wrap="square" anchor="ctr">
            <a:noAutofit/>
          </a:bodyPr>
          <a:lstStyle>
            <a:lvl1pPr marL="0" indent="0" algn="ctr">
              <a:buNone/>
              <a:defRPr sz="1200"/>
            </a:lvl1pPr>
          </a:lstStyle>
          <a:p>
            <a:endParaRPr lang="en-US" dirty="0"/>
          </a:p>
        </p:txBody>
      </p:sp>
      <p:sp>
        <p:nvSpPr>
          <p:cNvPr id="9" name="Freeform: Shape 8">
            <a:extLst>
              <a:ext uri="{FF2B5EF4-FFF2-40B4-BE49-F238E27FC236}">
                <a16:creationId xmlns:a16="http://schemas.microsoft.com/office/drawing/2014/main" id="{5A4D6839-0A1C-40EB-A66C-B19A6EE70BA0}"/>
              </a:ext>
            </a:extLst>
          </p:cNvPr>
          <p:cNvSpPr>
            <a:spLocks noGrp="1"/>
          </p:cNvSpPr>
          <p:nvPr>
            <p:ph type="pic" sz="quarter" idx="15"/>
          </p:nvPr>
        </p:nvSpPr>
        <p:spPr>
          <a:xfrm>
            <a:off x="7977417" y="749301"/>
            <a:ext cx="3365497" cy="2580036"/>
          </a:xfrm>
          <a:custGeom>
            <a:avLst/>
            <a:gdLst>
              <a:gd name="connsiteX0" fmla="*/ 0 w 3365497"/>
              <a:gd name="connsiteY0" fmla="*/ 0 h 2580036"/>
              <a:gd name="connsiteX1" fmla="*/ 3365497 w 3365497"/>
              <a:gd name="connsiteY1" fmla="*/ 0 h 2580036"/>
              <a:gd name="connsiteX2" fmla="*/ 3365497 w 3365497"/>
              <a:gd name="connsiteY2" fmla="*/ 2580036 h 2580036"/>
              <a:gd name="connsiteX3" fmla="*/ 0 w 3365497"/>
              <a:gd name="connsiteY3" fmla="*/ 2580036 h 2580036"/>
            </a:gdLst>
            <a:ahLst/>
            <a:cxnLst>
              <a:cxn ang="0">
                <a:pos x="connsiteX0" y="connsiteY0"/>
              </a:cxn>
              <a:cxn ang="0">
                <a:pos x="connsiteX1" y="connsiteY1"/>
              </a:cxn>
              <a:cxn ang="0">
                <a:pos x="connsiteX2" y="connsiteY2"/>
              </a:cxn>
              <a:cxn ang="0">
                <a:pos x="connsiteX3" y="connsiteY3"/>
              </a:cxn>
            </a:cxnLst>
            <a:rect l="l" t="t" r="r" b="b"/>
            <a:pathLst>
              <a:path w="3365497" h="2580036">
                <a:moveTo>
                  <a:pt x="0" y="0"/>
                </a:moveTo>
                <a:lnTo>
                  <a:pt x="3365497" y="0"/>
                </a:lnTo>
                <a:lnTo>
                  <a:pt x="3365497" y="2580036"/>
                </a:lnTo>
                <a:lnTo>
                  <a:pt x="0" y="2580036"/>
                </a:lnTo>
                <a:close/>
              </a:path>
            </a:pathLst>
          </a:custGeom>
        </p:spPr>
        <p:txBody>
          <a:bodyPr wrap="square" anchor="ctr">
            <a:noAutofit/>
          </a:bodyPr>
          <a:lstStyle>
            <a:lvl1pPr marL="0" indent="0" algn="ctr">
              <a:buNone/>
              <a:defRPr sz="1200"/>
            </a:lvl1pPr>
          </a:lstStyle>
          <a:p>
            <a:endParaRPr lang="en-US" dirty="0"/>
          </a:p>
        </p:txBody>
      </p:sp>
      <p:sp>
        <p:nvSpPr>
          <p:cNvPr id="7" name="Freeform: Shape 6">
            <a:extLst>
              <a:ext uri="{FF2B5EF4-FFF2-40B4-BE49-F238E27FC236}">
                <a16:creationId xmlns:a16="http://schemas.microsoft.com/office/drawing/2014/main" id="{BE0ED344-169D-4438-99FA-5E86B322BB26}"/>
              </a:ext>
            </a:extLst>
          </p:cNvPr>
          <p:cNvSpPr>
            <a:spLocks noGrp="1"/>
          </p:cNvSpPr>
          <p:nvPr>
            <p:ph type="pic" sz="quarter" idx="14"/>
          </p:nvPr>
        </p:nvSpPr>
        <p:spPr>
          <a:xfrm>
            <a:off x="4868639" y="749302"/>
            <a:ext cx="2932790" cy="5359399"/>
          </a:xfrm>
          <a:custGeom>
            <a:avLst/>
            <a:gdLst>
              <a:gd name="connsiteX0" fmla="*/ 0 w 2932790"/>
              <a:gd name="connsiteY0" fmla="*/ 0 h 5359399"/>
              <a:gd name="connsiteX1" fmla="*/ 2932790 w 2932790"/>
              <a:gd name="connsiteY1" fmla="*/ 0 h 5359399"/>
              <a:gd name="connsiteX2" fmla="*/ 2932790 w 2932790"/>
              <a:gd name="connsiteY2" fmla="*/ 5359399 h 5359399"/>
              <a:gd name="connsiteX3" fmla="*/ 0 w 2932790"/>
              <a:gd name="connsiteY3" fmla="*/ 5359399 h 5359399"/>
            </a:gdLst>
            <a:ahLst/>
            <a:cxnLst>
              <a:cxn ang="0">
                <a:pos x="connsiteX0" y="connsiteY0"/>
              </a:cxn>
              <a:cxn ang="0">
                <a:pos x="connsiteX1" y="connsiteY1"/>
              </a:cxn>
              <a:cxn ang="0">
                <a:pos x="connsiteX2" y="connsiteY2"/>
              </a:cxn>
              <a:cxn ang="0">
                <a:pos x="connsiteX3" y="connsiteY3"/>
              </a:cxn>
            </a:cxnLst>
            <a:rect l="l" t="t" r="r" b="b"/>
            <a:pathLst>
              <a:path w="2932790" h="5359399">
                <a:moveTo>
                  <a:pt x="0" y="0"/>
                </a:moveTo>
                <a:lnTo>
                  <a:pt x="2932790" y="0"/>
                </a:lnTo>
                <a:lnTo>
                  <a:pt x="2932790" y="5359399"/>
                </a:lnTo>
                <a:lnTo>
                  <a:pt x="0" y="5359399"/>
                </a:lnTo>
                <a:close/>
              </a:path>
            </a:pathLst>
          </a:custGeom>
        </p:spPr>
        <p:txBody>
          <a:bodyPr wrap="square" anchor="ctr">
            <a:noAutofit/>
          </a:bodyPr>
          <a:lstStyle>
            <a:lvl1pPr marL="0" indent="0" algn="ctr">
              <a:buNone/>
              <a:defRPr sz="1200"/>
            </a:lvl1pPr>
          </a:lstStyle>
          <a:p>
            <a:endParaRPr lang="en-US" dirty="0"/>
          </a:p>
        </p:txBody>
      </p:sp>
    </p:spTree>
    <p:extLst>
      <p:ext uri="{BB962C8B-B14F-4D97-AF65-F5344CB8AC3E}">
        <p14:creationId xmlns:p14="http://schemas.microsoft.com/office/powerpoint/2010/main" val="2980860674"/>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0_Title Page">
    <p:spTree>
      <p:nvGrpSpPr>
        <p:cNvPr id="1" name=""/>
        <p:cNvGrpSpPr/>
        <p:nvPr/>
      </p:nvGrpSpPr>
      <p:grpSpPr>
        <a:xfrm>
          <a:off x="0" y="0"/>
          <a:ext cx="0" cy="0"/>
          <a:chOff x="0" y="0"/>
          <a:chExt cx="0" cy="0"/>
        </a:xfrm>
      </p:grpSpPr>
      <p:sp>
        <p:nvSpPr>
          <p:cNvPr id="5" name="Freeform: Shape 4">
            <a:extLst>
              <a:ext uri="{FF2B5EF4-FFF2-40B4-BE49-F238E27FC236}">
                <a16:creationId xmlns:a16="http://schemas.microsoft.com/office/drawing/2014/main" id="{EC7D3514-5E55-4B7C-B7C3-A835A21F8AA7}"/>
              </a:ext>
            </a:extLst>
          </p:cNvPr>
          <p:cNvSpPr>
            <a:spLocks noGrp="1"/>
          </p:cNvSpPr>
          <p:nvPr>
            <p:ph type="pic" sz="quarter" idx="14"/>
          </p:nvPr>
        </p:nvSpPr>
        <p:spPr>
          <a:xfrm>
            <a:off x="4692883" y="995129"/>
            <a:ext cx="6758673" cy="3226276"/>
          </a:xfrm>
          <a:custGeom>
            <a:avLst/>
            <a:gdLst>
              <a:gd name="connsiteX0" fmla="*/ 0 w 6758673"/>
              <a:gd name="connsiteY0" fmla="*/ 0 h 3226276"/>
              <a:gd name="connsiteX1" fmla="*/ 6758673 w 6758673"/>
              <a:gd name="connsiteY1" fmla="*/ 0 h 3226276"/>
              <a:gd name="connsiteX2" fmla="*/ 6758673 w 6758673"/>
              <a:gd name="connsiteY2" fmla="*/ 3226276 h 3226276"/>
              <a:gd name="connsiteX3" fmla="*/ 0 w 6758673"/>
              <a:gd name="connsiteY3" fmla="*/ 3226276 h 3226276"/>
            </a:gdLst>
            <a:ahLst/>
            <a:cxnLst>
              <a:cxn ang="0">
                <a:pos x="connsiteX0" y="connsiteY0"/>
              </a:cxn>
              <a:cxn ang="0">
                <a:pos x="connsiteX1" y="connsiteY1"/>
              </a:cxn>
              <a:cxn ang="0">
                <a:pos x="connsiteX2" y="connsiteY2"/>
              </a:cxn>
              <a:cxn ang="0">
                <a:pos x="connsiteX3" y="connsiteY3"/>
              </a:cxn>
            </a:cxnLst>
            <a:rect l="l" t="t" r="r" b="b"/>
            <a:pathLst>
              <a:path w="6758673" h="3226276">
                <a:moveTo>
                  <a:pt x="0" y="0"/>
                </a:moveTo>
                <a:lnTo>
                  <a:pt x="6758673" y="0"/>
                </a:lnTo>
                <a:lnTo>
                  <a:pt x="6758673" y="3226276"/>
                </a:lnTo>
                <a:lnTo>
                  <a:pt x="0" y="3226276"/>
                </a:lnTo>
                <a:close/>
              </a:path>
            </a:pathLst>
          </a:custGeom>
        </p:spPr>
        <p:txBody>
          <a:bodyPr wrap="square" anchor="ctr">
            <a:noAutofit/>
          </a:bodyPr>
          <a:lstStyle>
            <a:lvl1pPr marL="0" indent="0" algn="ctr">
              <a:buNone/>
              <a:defRPr sz="1200"/>
            </a:lvl1pPr>
          </a:lstStyle>
          <a:p>
            <a:endParaRPr lang="en-US" dirty="0"/>
          </a:p>
        </p:txBody>
      </p:sp>
    </p:spTree>
    <p:extLst>
      <p:ext uri="{BB962C8B-B14F-4D97-AF65-F5344CB8AC3E}">
        <p14:creationId xmlns:p14="http://schemas.microsoft.com/office/powerpoint/2010/main" val="661637800"/>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8_Title Page">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4C3AE77B-7473-4096-9529-A41F43EFF5B0}"/>
              </a:ext>
            </a:extLst>
          </p:cNvPr>
          <p:cNvSpPr>
            <a:spLocks noGrp="1"/>
          </p:cNvSpPr>
          <p:nvPr>
            <p:ph type="pic" sz="quarter" idx="15"/>
          </p:nvPr>
        </p:nvSpPr>
        <p:spPr>
          <a:xfrm>
            <a:off x="885847" y="3831771"/>
            <a:ext cx="5661265" cy="2227626"/>
          </a:xfrm>
          <a:custGeom>
            <a:avLst/>
            <a:gdLst>
              <a:gd name="connsiteX0" fmla="*/ 0 w 5661265"/>
              <a:gd name="connsiteY0" fmla="*/ 0 h 2227626"/>
              <a:gd name="connsiteX1" fmla="*/ 5661265 w 5661265"/>
              <a:gd name="connsiteY1" fmla="*/ 0 h 2227626"/>
              <a:gd name="connsiteX2" fmla="*/ 5661265 w 5661265"/>
              <a:gd name="connsiteY2" fmla="*/ 2227626 h 2227626"/>
              <a:gd name="connsiteX3" fmla="*/ 0 w 5661265"/>
              <a:gd name="connsiteY3" fmla="*/ 2227626 h 2227626"/>
            </a:gdLst>
            <a:ahLst/>
            <a:cxnLst>
              <a:cxn ang="0">
                <a:pos x="connsiteX0" y="connsiteY0"/>
              </a:cxn>
              <a:cxn ang="0">
                <a:pos x="connsiteX1" y="connsiteY1"/>
              </a:cxn>
              <a:cxn ang="0">
                <a:pos x="connsiteX2" y="connsiteY2"/>
              </a:cxn>
              <a:cxn ang="0">
                <a:pos x="connsiteX3" y="connsiteY3"/>
              </a:cxn>
            </a:cxnLst>
            <a:rect l="l" t="t" r="r" b="b"/>
            <a:pathLst>
              <a:path w="5661265" h="2227626">
                <a:moveTo>
                  <a:pt x="0" y="0"/>
                </a:moveTo>
                <a:lnTo>
                  <a:pt x="5661265" y="0"/>
                </a:lnTo>
                <a:lnTo>
                  <a:pt x="5661265" y="2227626"/>
                </a:lnTo>
                <a:lnTo>
                  <a:pt x="0" y="2227626"/>
                </a:lnTo>
                <a:close/>
              </a:path>
            </a:pathLst>
          </a:custGeom>
        </p:spPr>
        <p:txBody>
          <a:bodyPr wrap="square" anchor="ctr">
            <a:noAutofit/>
          </a:bodyPr>
          <a:lstStyle>
            <a:lvl1pPr marL="0" indent="0" algn="ctr">
              <a:buNone/>
              <a:defRPr sz="1200"/>
            </a:lvl1pPr>
          </a:lstStyle>
          <a:p>
            <a:endParaRPr lang="en-US" dirty="0"/>
          </a:p>
        </p:txBody>
      </p:sp>
      <p:sp>
        <p:nvSpPr>
          <p:cNvPr id="6" name="Freeform: Shape 5">
            <a:extLst>
              <a:ext uri="{FF2B5EF4-FFF2-40B4-BE49-F238E27FC236}">
                <a16:creationId xmlns:a16="http://schemas.microsoft.com/office/drawing/2014/main" id="{2FD8CBE1-647E-420C-A249-A7B2969341CC}"/>
              </a:ext>
            </a:extLst>
          </p:cNvPr>
          <p:cNvSpPr>
            <a:spLocks noGrp="1"/>
          </p:cNvSpPr>
          <p:nvPr>
            <p:ph type="pic" sz="quarter" idx="14"/>
          </p:nvPr>
        </p:nvSpPr>
        <p:spPr>
          <a:xfrm>
            <a:off x="6750050" y="798603"/>
            <a:ext cx="4680212" cy="5260794"/>
          </a:xfrm>
          <a:custGeom>
            <a:avLst/>
            <a:gdLst>
              <a:gd name="connsiteX0" fmla="*/ 0 w 4680212"/>
              <a:gd name="connsiteY0" fmla="*/ 0 h 5260794"/>
              <a:gd name="connsiteX1" fmla="*/ 4680212 w 4680212"/>
              <a:gd name="connsiteY1" fmla="*/ 0 h 5260794"/>
              <a:gd name="connsiteX2" fmla="*/ 4680212 w 4680212"/>
              <a:gd name="connsiteY2" fmla="*/ 5260794 h 5260794"/>
              <a:gd name="connsiteX3" fmla="*/ 0 w 4680212"/>
              <a:gd name="connsiteY3" fmla="*/ 5260794 h 5260794"/>
            </a:gdLst>
            <a:ahLst/>
            <a:cxnLst>
              <a:cxn ang="0">
                <a:pos x="connsiteX0" y="connsiteY0"/>
              </a:cxn>
              <a:cxn ang="0">
                <a:pos x="connsiteX1" y="connsiteY1"/>
              </a:cxn>
              <a:cxn ang="0">
                <a:pos x="connsiteX2" y="connsiteY2"/>
              </a:cxn>
              <a:cxn ang="0">
                <a:pos x="connsiteX3" y="connsiteY3"/>
              </a:cxn>
            </a:cxnLst>
            <a:rect l="l" t="t" r="r" b="b"/>
            <a:pathLst>
              <a:path w="4680212" h="5260794">
                <a:moveTo>
                  <a:pt x="0" y="0"/>
                </a:moveTo>
                <a:lnTo>
                  <a:pt x="4680212" y="0"/>
                </a:lnTo>
                <a:lnTo>
                  <a:pt x="4680212" y="5260794"/>
                </a:lnTo>
                <a:lnTo>
                  <a:pt x="0" y="5260794"/>
                </a:lnTo>
                <a:close/>
              </a:path>
            </a:pathLst>
          </a:custGeom>
        </p:spPr>
        <p:txBody>
          <a:bodyPr wrap="square" anchor="ctr">
            <a:noAutofit/>
          </a:bodyPr>
          <a:lstStyle>
            <a:lvl1pPr marL="0" indent="0" algn="ctr">
              <a:buNone/>
              <a:defRPr sz="1200"/>
            </a:lvl1pPr>
          </a:lstStyle>
          <a:p>
            <a:endParaRPr lang="en-US" dirty="0"/>
          </a:p>
        </p:txBody>
      </p:sp>
    </p:spTree>
    <p:extLst>
      <p:ext uri="{BB962C8B-B14F-4D97-AF65-F5344CB8AC3E}">
        <p14:creationId xmlns:p14="http://schemas.microsoft.com/office/powerpoint/2010/main" val="2477775821"/>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7_Title Page">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92383C6C-911A-4303-A4B4-9A898318D530}"/>
              </a:ext>
            </a:extLst>
          </p:cNvPr>
          <p:cNvSpPr>
            <a:spLocks noGrp="1"/>
          </p:cNvSpPr>
          <p:nvPr>
            <p:ph type="pic" sz="quarter" idx="15"/>
          </p:nvPr>
        </p:nvSpPr>
        <p:spPr>
          <a:xfrm>
            <a:off x="2847976" y="3623131"/>
            <a:ext cx="2623910" cy="3234869"/>
          </a:xfrm>
          <a:custGeom>
            <a:avLst/>
            <a:gdLst>
              <a:gd name="connsiteX0" fmla="*/ 0 w 2623910"/>
              <a:gd name="connsiteY0" fmla="*/ 0 h 3234869"/>
              <a:gd name="connsiteX1" fmla="*/ 2623910 w 2623910"/>
              <a:gd name="connsiteY1" fmla="*/ 0 h 3234869"/>
              <a:gd name="connsiteX2" fmla="*/ 2623910 w 2623910"/>
              <a:gd name="connsiteY2" fmla="*/ 3234869 h 3234869"/>
              <a:gd name="connsiteX3" fmla="*/ 0 w 2623910"/>
              <a:gd name="connsiteY3" fmla="*/ 3234869 h 3234869"/>
            </a:gdLst>
            <a:ahLst/>
            <a:cxnLst>
              <a:cxn ang="0">
                <a:pos x="connsiteX0" y="connsiteY0"/>
              </a:cxn>
              <a:cxn ang="0">
                <a:pos x="connsiteX1" y="connsiteY1"/>
              </a:cxn>
              <a:cxn ang="0">
                <a:pos x="connsiteX2" y="connsiteY2"/>
              </a:cxn>
              <a:cxn ang="0">
                <a:pos x="connsiteX3" y="connsiteY3"/>
              </a:cxn>
            </a:cxnLst>
            <a:rect l="l" t="t" r="r" b="b"/>
            <a:pathLst>
              <a:path w="2623910" h="3234869">
                <a:moveTo>
                  <a:pt x="0" y="0"/>
                </a:moveTo>
                <a:lnTo>
                  <a:pt x="2623910" y="0"/>
                </a:lnTo>
                <a:lnTo>
                  <a:pt x="2623910" y="3234869"/>
                </a:lnTo>
                <a:lnTo>
                  <a:pt x="0" y="3234869"/>
                </a:lnTo>
                <a:close/>
              </a:path>
            </a:pathLst>
          </a:custGeom>
        </p:spPr>
        <p:txBody>
          <a:bodyPr wrap="square" anchor="ctr">
            <a:noAutofit/>
          </a:bodyPr>
          <a:lstStyle>
            <a:lvl1pPr marL="0" indent="0" algn="ctr">
              <a:buNone/>
              <a:defRPr sz="1200"/>
            </a:lvl1pPr>
          </a:lstStyle>
          <a:p>
            <a:endParaRPr lang="en-US" dirty="0"/>
          </a:p>
        </p:txBody>
      </p:sp>
      <p:sp>
        <p:nvSpPr>
          <p:cNvPr id="6" name="Freeform: Shape 5">
            <a:extLst>
              <a:ext uri="{FF2B5EF4-FFF2-40B4-BE49-F238E27FC236}">
                <a16:creationId xmlns:a16="http://schemas.microsoft.com/office/drawing/2014/main" id="{681567B9-401B-4321-A5AD-1635EF582C52}"/>
              </a:ext>
            </a:extLst>
          </p:cNvPr>
          <p:cNvSpPr>
            <a:spLocks noGrp="1"/>
          </p:cNvSpPr>
          <p:nvPr>
            <p:ph type="pic" sz="quarter" idx="14"/>
          </p:nvPr>
        </p:nvSpPr>
        <p:spPr>
          <a:xfrm>
            <a:off x="6720114" y="1"/>
            <a:ext cx="2623910" cy="3234869"/>
          </a:xfrm>
          <a:custGeom>
            <a:avLst/>
            <a:gdLst>
              <a:gd name="connsiteX0" fmla="*/ 0 w 2623910"/>
              <a:gd name="connsiteY0" fmla="*/ 0 h 3234869"/>
              <a:gd name="connsiteX1" fmla="*/ 2623910 w 2623910"/>
              <a:gd name="connsiteY1" fmla="*/ 0 h 3234869"/>
              <a:gd name="connsiteX2" fmla="*/ 2623910 w 2623910"/>
              <a:gd name="connsiteY2" fmla="*/ 3234869 h 3234869"/>
              <a:gd name="connsiteX3" fmla="*/ 0 w 2623910"/>
              <a:gd name="connsiteY3" fmla="*/ 3234869 h 3234869"/>
            </a:gdLst>
            <a:ahLst/>
            <a:cxnLst>
              <a:cxn ang="0">
                <a:pos x="connsiteX0" y="connsiteY0"/>
              </a:cxn>
              <a:cxn ang="0">
                <a:pos x="connsiteX1" y="connsiteY1"/>
              </a:cxn>
              <a:cxn ang="0">
                <a:pos x="connsiteX2" y="connsiteY2"/>
              </a:cxn>
              <a:cxn ang="0">
                <a:pos x="connsiteX3" y="connsiteY3"/>
              </a:cxn>
            </a:cxnLst>
            <a:rect l="l" t="t" r="r" b="b"/>
            <a:pathLst>
              <a:path w="2623910" h="3234869">
                <a:moveTo>
                  <a:pt x="0" y="0"/>
                </a:moveTo>
                <a:lnTo>
                  <a:pt x="2623910" y="0"/>
                </a:lnTo>
                <a:lnTo>
                  <a:pt x="2623910" y="3234869"/>
                </a:lnTo>
                <a:lnTo>
                  <a:pt x="0" y="3234869"/>
                </a:lnTo>
                <a:close/>
              </a:path>
            </a:pathLst>
          </a:custGeom>
        </p:spPr>
        <p:txBody>
          <a:bodyPr wrap="square" anchor="ctr">
            <a:noAutofit/>
          </a:bodyPr>
          <a:lstStyle>
            <a:lvl1pPr marL="0" indent="0" algn="ctr">
              <a:buNone/>
              <a:defRPr sz="1200"/>
            </a:lvl1pPr>
          </a:lstStyle>
          <a:p>
            <a:endParaRPr lang="en-US" dirty="0"/>
          </a:p>
        </p:txBody>
      </p:sp>
    </p:spTree>
    <p:extLst>
      <p:ext uri="{BB962C8B-B14F-4D97-AF65-F5344CB8AC3E}">
        <p14:creationId xmlns:p14="http://schemas.microsoft.com/office/powerpoint/2010/main" val="3657348854"/>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E97ECB15-F748-C140-A5C3-CF0090C943BA}" type="slidenum">
              <a:rPr lang="en-US" smtClean="0"/>
              <a:pPr/>
              <a:t>‹#›</a:t>
            </a:fld>
            <a:endParaRPr lang="en-US" dirty="0"/>
          </a:p>
        </p:txBody>
      </p:sp>
    </p:spTree>
    <p:extLst>
      <p:ext uri="{BB962C8B-B14F-4D97-AF65-F5344CB8AC3E}">
        <p14:creationId xmlns:p14="http://schemas.microsoft.com/office/powerpoint/2010/main" val="362557630"/>
      </p:ext>
    </p:extLst>
  </p:cSld>
  <p:clrMap bg1="lt1" tx1="dk1" bg2="lt2" tx2="dk2" accent1="accent1" accent2="accent2" accent3="accent3" accent4="accent4" accent5="accent5" accent6="accent6" hlink="hlink" folHlink="folHlink"/>
  <p:sldLayoutIdLst>
    <p:sldLayoutId id="2147483724" r:id="rId1"/>
    <p:sldLayoutId id="2147483870" r:id="rId2"/>
    <p:sldLayoutId id="2147484033" r:id="rId3"/>
    <p:sldLayoutId id="2147484032" r:id="rId4"/>
    <p:sldLayoutId id="2147484031" r:id="rId5"/>
    <p:sldLayoutId id="2147484030" r:id="rId6"/>
    <p:sldLayoutId id="2147484029" r:id="rId7"/>
    <p:sldLayoutId id="2147484028" r:id="rId8"/>
    <p:sldLayoutId id="2147484027" r:id="rId9"/>
    <p:sldLayoutId id="2147484026" r:id="rId10"/>
    <p:sldLayoutId id="2147484025" r:id="rId11"/>
    <p:sldLayoutId id="2147484024" r:id="rId12"/>
    <p:sldLayoutId id="2147484020" r:id="rId13"/>
    <p:sldLayoutId id="2147484019" r:id="rId14"/>
    <p:sldLayoutId id="2147484015" r:id="rId15"/>
    <p:sldLayoutId id="2147484034" r:id="rId16"/>
    <p:sldLayoutId id="2147484035" r:id="rId17"/>
  </p:sldLayoutIdLst>
  <p:hf hdr="0" ftr="0" dt="0"/>
  <p:txStyles>
    <p:titleStyle>
      <a:lvl1pPr algn="ctr" defTabSz="914400" rtl="0" eaLnBrk="1" latinLnBrk="0" hangingPunct="1">
        <a:lnSpc>
          <a:spcPct val="90000"/>
        </a:lnSpc>
        <a:spcBef>
          <a:spcPct val="0"/>
        </a:spcBef>
        <a:buNone/>
        <a:defRPr sz="4000" kern="1200">
          <a:solidFill>
            <a:schemeClr val="tx1"/>
          </a:solidFill>
          <a:latin typeface="+mj-lt"/>
          <a:ea typeface="+mj-ea"/>
          <a:cs typeface="+mj-cs"/>
        </a:defRPr>
      </a:lvl1pPr>
    </p:titleStyle>
    <p:bodyStyle>
      <a:lvl1pPr marL="228600" indent="-228600" algn="ctr" defTabSz="914400" rtl="0" eaLnBrk="1" latinLnBrk="0" hangingPunct="1">
        <a:lnSpc>
          <a:spcPct val="90000"/>
        </a:lnSpc>
        <a:spcBef>
          <a:spcPts val="1000"/>
        </a:spcBef>
        <a:buFont typeface="Arial" panose="020B0604020202020204" pitchFamily="34" charset="0"/>
        <a:buChar char="•"/>
        <a:defRPr sz="2000" kern="1200">
          <a:solidFill>
            <a:schemeClr val="tx1"/>
          </a:solidFill>
          <a:latin typeface="+mn-lt"/>
          <a:ea typeface="+mn-ea"/>
          <a:cs typeface="+mn-cs"/>
        </a:defRPr>
      </a:lvl1pPr>
      <a:lvl2pPr marL="685800" indent="-228600" algn="ctr"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2pPr>
      <a:lvl3pPr marL="1143000" indent="-228600" algn="ctr" defTabSz="914400" rtl="0" eaLnBrk="1" latinLnBrk="0" hangingPunct="1">
        <a:lnSpc>
          <a:spcPct val="90000"/>
        </a:lnSpc>
        <a:spcBef>
          <a:spcPts val="500"/>
        </a:spcBef>
        <a:buFont typeface="Arial" panose="020B0604020202020204" pitchFamily="34" charset="0"/>
        <a:buChar char="•"/>
        <a:defRPr sz="1500" kern="1200">
          <a:solidFill>
            <a:schemeClr val="tx1"/>
          </a:solidFill>
          <a:latin typeface="+mn-lt"/>
          <a:ea typeface="+mn-ea"/>
          <a:cs typeface="+mn-cs"/>
        </a:defRPr>
      </a:lvl3pPr>
      <a:lvl4pPr marL="1600200" indent="-228600" algn="ctr"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4pPr>
      <a:lvl5pPr marL="2057400" indent="-228600" algn="ctr" defTabSz="914400" rtl="0" eaLnBrk="1" latinLnBrk="0" hangingPunct="1">
        <a:lnSpc>
          <a:spcPct val="90000"/>
        </a:lnSpc>
        <a:spcBef>
          <a:spcPts val="500"/>
        </a:spcBef>
        <a:buFont typeface="Arial" panose="020B0604020202020204" pitchFamily="34" charset="0"/>
        <a:buChar char="•"/>
        <a:defRPr sz="9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6.jp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1.jp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4.jp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6.jpg"/><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11.jpg"/><Relationship Id="rId1" Type="http://schemas.openxmlformats.org/officeDocument/2006/relationships/slideLayout" Target="../slideLayouts/slideLayout17.xml"/><Relationship Id="rId4" Type="http://schemas.openxmlformats.org/officeDocument/2006/relationships/image" Target="../media/image4.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12.xml"/><Relationship Id="rId4" Type="http://schemas.openxmlformats.org/officeDocument/2006/relationships/image" Target="../media/image4.jpg"/></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3.jpg"/><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2.jp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2.jp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g"/><Relationship Id="rId1" Type="http://schemas.openxmlformats.org/officeDocument/2006/relationships/slideLayout" Target="../slideLayouts/slideLayout6.xml"/><Relationship Id="rId4" Type="http://schemas.openxmlformats.org/officeDocument/2006/relationships/image" Target="../media/image9.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E51CF7F-3B75-48BD-82D0-E78CDE429DC3}"/>
              </a:ext>
            </a:extLst>
          </p:cNvPr>
          <p:cNvSpPr/>
          <p:nvPr/>
        </p:nvSpPr>
        <p:spPr>
          <a:xfrm>
            <a:off x="673387" y="664699"/>
            <a:ext cx="10845226" cy="55286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123A6691-E895-4E84-9055-22C9393BA9B8}"/>
              </a:ext>
            </a:extLst>
          </p:cNvPr>
          <p:cNvGrpSpPr/>
          <p:nvPr/>
        </p:nvGrpSpPr>
        <p:grpSpPr>
          <a:xfrm>
            <a:off x="2862469" y="2212586"/>
            <a:ext cx="6467062" cy="2432828"/>
            <a:chOff x="2862469" y="2089476"/>
            <a:chExt cx="6467062" cy="2432828"/>
          </a:xfrm>
        </p:grpSpPr>
        <p:grpSp>
          <p:nvGrpSpPr>
            <p:cNvPr id="4" name="Group 3">
              <a:extLst>
                <a:ext uri="{FF2B5EF4-FFF2-40B4-BE49-F238E27FC236}">
                  <a16:creationId xmlns:a16="http://schemas.microsoft.com/office/drawing/2014/main" id="{4414D386-83A7-46F9-88BA-6979217B896C}"/>
                </a:ext>
              </a:extLst>
            </p:cNvPr>
            <p:cNvGrpSpPr/>
            <p:nvPr/>
          </p:nvGrpSpPr>
          <p:grpSpPr>
            <a:xfrm>
              <a:off x="2960916" y="2828836"/>
              <a:ext cx="6270168" cy="1200328"/>
              <a:chOff x="2960916" y="4848118"/>
              <a:chExt cx="6270168" cy="1200328"/>
            </a:xfrm>
          </p:grpSpPr>
          <p:sp>
            <p:nvSpPr>
              <p:cNvPr id="12" name="TextBox 11">
                <a:extLst>
                  <a:ext uri="{FF2B5EF4-FFF2-40B4-BE49-F238E27FC236}">
                    <a16:creationId xmlns:a16="http://schemas.microsoft.com/office/drawing/2014/main" id="{F5BA572C-BA40-4F06-B6A6-C151D2AFAD56}"/>
                  </a:ext>
                </a:extLst>
              </p:cNvPr>
              <p:cNvSpPr txBox="1"/>
              <p:nvPr/>
            </p:nvSpPr>
            <p:spPr>
              <a:xfrm>
                <a:off x="2960916" y="4848118"/>
                <a:ext cx="6270168" cy="954107"/>
              </a:xfrm>
              <a:prstGeom prst="rect">
                <a:avLst/>
              </a:prstGeom>
              <a:noFill/>
            </p:spPr>
            <p:txBody>
              <a:bodyPr wrap="square" rtlCol="0">
                <a:spAutoFit/>
              </a:bodyPr>
              <a:lstStyle/>
              <a:p>
                <a:pPr algn="ctr"/>
                <a:r>
                  <a:rPr lang="en-US" sz="5600" b="1" spc="300" dirty="0">
                    <a:solidFill>
                      <a:schemeClr val="bg1"/>
                    </a:solidFill>
                    <a:latin typeface="Roboto Slab" pitchFamily="2" charset="0"/>
                    <a:ea typeface="Roboto Slab" pitchFamily="2" charset="0"/>
                    <a:cs typeface="Montserrat" charset="0"/>
                  </a:rPr>
                  <a:t>CASE STUDY</a:t>
                </a:r>
              </a:p>
            </p:txBody>
          </p:sp>
          <p:sp>
            <p:nvSpPr>
              <p:cNvPr id="13" name="TextBox 12">
                <a:extLst>
                  <a:ext uri="{FF2B5EF4-FFF2-40B4-BE49-F238E27FC236}">
                    <a16:creationId xmlns:a16="http://schemas.microsoft.com/office/drawing/2014/main" id="{88057E85-A1F2-4742-95B1-7CD9FCC8C66A}"/>
                  </a:ext>
                </a:extLst>
              </p:cNvPr>
              <p:cNvSpPr txBox="1"/>
              <p:nvPr/>
            </p:nvSpPr>
            <p:spPr>
              <a:xfrm>
                <a:off x="3942714" y="5802225"/>
                <a:ext cx="4306572" cy="246221"/>
              </a:xfrm>
              <a:prstGeom prst="rect">
                <a:avLst/>
              </a:prstGeom>
              <a:noFill/>
            </p:spPr>
            <p:txBody>
              <a:bodyPr wrap="square" rtlCol="0">
                <a:spAutoFit/>
              </a:bodyPr>
              <a:lstStyle/>
              <a:p>
                <a:pPr algn="ctr"/>
                <a:r>
                  <a:rPr lang="en-US" sz="1000" b="1" spc="300" dirty="0">
                    <a:solidFill>
                      <a:schemeClr val="bg1"/>
                    </a:solidFill>
                    <a:latin typeface="Roboto Slab" pitchFamily="2" charset="0"/>
                    <a:ea typeface="Roboto Slab" pitchFamily="2" charset="0"/>
                    <a:cs typeface="Montserrat" charset="0"/>
                  </a:rPr>
                  <a:t>POWERPOINT PRESENTATION</a:t>
                </a:r>
                <a:endParaRPr lang="en-US" sz="1000" b="1" spc="300" dirty="0">
                  <a:solidFill>
                    <a:schemeClr val="bg1"/>
                  </a:solidFill>
                  <a:latin typeface="Roboto Slab" pitchFamily="2" charset="0"/>
                  <a:ea typeface="Roboto Slab" pitchFamily="2" charset="0"/>
                  <a:cs typeface="Montserrat Light" charset="0"/>
                </a:endParaRPr>
              </a:p>
            </p:txBody>
          </p:sp>
        </p:grpSp>
        <p:sp>
          <p:nvSpPr>
            <p:cNvPr id="8" name="Rectangle 7">
              <a:extLst>
                <a:ext uri="{FF2B5EF4-FFF2-40B4-BE49-F238E27FC236}">
                  <a16:creationId xmlns:a16="http://schemas.microsoft.com/office/drawing/2014/main" id="{C252157F-AE50-41C1-B5F6-450EB8EF1056}"/>
                </a:ext>
              </a:extLst>
            </p:cNvPr>
            <p:cNvSpPr/>
            <p:nvPr/>
          </p:nvSpPr>
          <p:spPr>
            <a:xfrm>
              <a:off x="2862469" y="2335696"/>
              <a:ext cx="6467062" cy="2186608"/>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A1AB4686-5B69-4116-A1F5-2DC275448C68}"/>
                </a:ext>
              </a:extLst>
            </p:cNvPr>
            <p:cNvSpPr/>
            <p:nvPr/>
          </p:nvSpPr>
          <p:spPr>
            <a:xfrm>
              <a:off x="5234146" y="2089476"/>
              <a:ext cx="1723708" cy="4254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07A771D7-71E1-4808-B991-2FC6B464BC24}"/>
                </a:ext>
              </a:extLst>
            </p:cNvPr>
            <p:cNvSpPr txBox="1"/>
            <p:nvPr/>
          </p:nvSpPr>
          <p:spPr>
            <a:xfrm>
              <a:off x="5234146" y="2125236"/>
              <a:ext cx="1723708" cy="353943"/>
            </a:xfrm>
            <a:prstGeom prst="rect">
              <a:avLst/>
            </a:prstGeom>
            <a:noFill/>
          </p:spPr>
          <p:txBody>
            <a:bodyPr wrap="square" rtlCol="0">
              <a:spAutoFit/>
            </a:bodyPr>
            <a:lstStyle/>
            <a:p>
              <a:pPr algn="ctr"/>
              <a:r>
                <a:rPr lang="en-US" sz="1700" b="1" spc="300" dirty="0">
                  <a:latin typeface="Roboto Slab" pitchFamily="2" charset="0"/>
                  <a:ea typeface="Roboto Slab" pitchFamily="2" charset="0"/>
                  <a:cs typeface="Montserrat" charset="0"/>
                </a:rPr>
                <a:t>WELCOME</a:t>
              </a:r>
            </a:p>
          </p:txBody>
        </p:sp>
      </p:grpSp>
    </p:spTree>
    <p:extLst>
      <p:ext uri="{BB962C8B-B14F-4D97-AF65-F5344CB8AC3E}">
        <p14:creationId xmlns:p14="http://schemas.microsoft.com/office/powerpoint/2010/main" val="7135519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Placeholder 12">
            <a:extLst>
              <a:ext uri="{FF2B5EF4-FFF2-40B4-BE49-F238E27FC236}">
                <a16:creationId xmlns:a16="http://schemas.microsoft.com/office/drawing/2014/main" id="{41C74254-2047-44C9-A3B5-7EEAB0B110A3}"/>
              </a:ext>
            </a:extLst>
          </p:cNvPr>
          <p:cNvPicPr>
            <a:picLocks noGrp="1" noChangeAspect="1"/>
          </p:cNvPicPr>
          <p:nvPr>
            <p:ph type="pic" sz="quarter" idx="14"/>
          </p:nvPr>
        </p:nvPicPr>
        <p:blipFill>
          <a:blip r:embed="rId2"/>
          <a:srcRect l="13059" r="13059"/>
          <a:stretch>
            <a:fillRect/>
          </a:stretch>
        </p:blipFill>
        <p:spPr/>
      </p:pic>
      <p:pic>
        <p:nvPicPr>
          <p:cNvPr id="15" name="Picture Placeholder 14">
            <a:extLst>
              <a:ext uri="{FF2B5EF4-FFF2-40B4-BE49-F238E27FC236}">
                <a16:creationId xmlns:a16="http://schemas.microsoft.com/office/drawing/2014/main" id="{6CEB37D4-34E3-4F88-A45F-EFB349EC96A9}"/>
              </a:ext>
            </a:extLst>
          </p:cNvPr>
          <p:cNvPicPr>
            <a:picLocks noGrp="1" noChangeAspect="1"/>
          </p:cNvPicPr>
          <p:nvPr>
            <p:ph type="pic" sz="quarter" idx="15"/>
          </p:nvPr>
        </p:nvPicPr>
        <p:blipFill>
          <a:blip r:embed="rId3"/>
          <a:srcRect l="23199" r="23199"/>
          <a:stretch>
            <a:fillRect/>
          </a:stretch>
        </p:blipFill>
        <p:spPr/>
      </p:pic>
      <p:grpSp>
        <p:nvGrpSpPr>
          <p:cNvPr id="6" name="Group 5">
            <a:extLst>
              <a:ext uri="{FF2B5EF4-FFF2-40B4-BE49-F238E27FC236}">
                <a16:creationId xmlns:a16="http://schemas.microsoft.com/office/drawing/2014/main" id="{16DA34A6-04C4-44ED-B142-F7D797E8A5CF}"/>
              </a:ext>
            </a:extLst>
          </p:cNvPr>
          <p:cNvGrpSpPr/>
          <p:nvPr/>
        </p:nvGrpSpPr>
        <p:grpSpPr>
          <a:xfrm>
            <a:off x="825501" y="2696807"/>
            <a:ext cx="1666762" cy="3135548"/>
            <a:chOff x="8977368" y="2011454"/>
            <a:chExt cx="1666762" cy="3135548"/>
          </a:xfrm>
        </p:grpSpPr>
        <p:grpSp>
          <p:nvGrpSpPr>
            <p:cNvPr id="24" name="Group 23">
              <a:extLst>
                <a:ext uri="{FF2B5EF4-FFF2-40B4-BE49-F238E27FC236}">
                  <a16:creationId xmlns:a16="http://schemas.microsoft.com/office/drawing/2014/main" id="{6555E410-60E8-467A-AAE2-3DA420FBFD4A}"/>
                </a:ext>
              </a:extLst>
            </p:cNvPr>
            <p:cNvGrpSpPr/>
            <p:nvPr/>
          </p:nvGrpSpPr>
          <p:grpSpPr>
            <a:xfrm>
              <a:off x="8977368" y="4399260"/>
              <a:ext cx="1666762" cy="747742"/>
              <a:chOff x="3530078" y="4954315"/>
              <a:chExt cx="1666762" cy="747742"/>
            </a:xfrm>
          </p:grpSpPr>
          <p:sp>
            <p:nvSpPr>
              <p:cNvPr id="29" name="TextBox 28">
                <a:extLst>
                  <a:ext uri="{FF2B5EF4-FFF2-40B4-BE49-F238E27FC236}">
                    <a16:creationId xmlns:a16="http://schemas.microsoft.com/office/drawing/2014/main" id="{18D28E9E-8775-42D2-8A58-459BE8046F58}"/>
                  </a:ext>
                </a:extLst>
              </p:cNvPr>
              <p:cNvSpPr txBox="1"/>
              <p:nvPr/>
            </p:nvSpPr>
            <p:spPr>
              <a:xfrm>
                <a:off x="3530079" y="4954315"/>
                <a:ext cx="1000978" cy="246221"/>
              </a:xfrm>
              <a:prstGeom prst="rect">
                <a:avLst/>
              </a:prstGeom>
              <a:noFill/>
            </p:spPr>
            <p:txBody>
              <a:bodyPr wrap="square" rtlCol="0">
                <a:spAutoFit/>
              </a:bodyPr>
              <a:lstStyle/>
              <a:p>
                <a:r>
                  <a:rPr lang="en-US" sz="1000" b="1" dirty="0">
                    <a:latin typeface="Roboto Slab" pitchFamily="2" charset="0"/>
                    <a:ea typeface="Roboto Slab" pitchFamily="2" charset="0"/>
                    <a:cs typeface="Montserrat" charset="0"/>
                  </a:rPr>
                  <a:t>TITLE TEXT</a:t>
                </a:r>
                <a:endParaRPr lang="en-US" sz="1000" b="1" dirty="0">
                  <a:latin typeface="Roboto Slab" pitchFamily="2" charset="0"/>
                  <a:ea typeface="Roboto Slab" pitchFamily="2" charset="0"/>
                  <a:cs typeface="Montserrat Light" charset="0"/>
                </a:endParaRPr>
              </a:p>
            </p:txBody>
          </p:sp>
          <p:sp>
            <p:nvSpPr>
              <p:cNvPr id="30" name="TextBox 29">
                <a:extLst>
                  <a:ext uri="{FF2B5EF4-FFF2-40B4-BE49-F238E27FC236}">
                    <a16:creationId xmlns:a16="http://schemas.microsoft.com/office/drawing/2014/main" id="{3BEFDF82-6812-4A6A-8FAE-BBDB886D3C61}"/>
                  </a:ext>
                </a:extLst>
              </p:cNvPr>
              <p:cNvSpPr txBox="1"/>
              <p:nvPr/>
            </p:nvSpPr>
            <p:spPr>
              <a:xfrm>
                <a:off x="3530078" y="5219040"/>
                <a:ext cx="1666762" cy="483017"/>
              </a:xfrm>
              <a:prstGeom prst="rect">
                <a:avLst/>
              </a:prstGeom>
              <a:noFill/>
            </p:spPr>
            <p:txBody>
              <a:bodyPr wrap="square" rtlCol="0">
                <a:spAutoFit/>
              </a:bodyPr>
              <a:lstStyle/>
              <a:p>
                <a:pPr>
                  <a:lnSpc>
                    <a:spcPct val="150000"/>
                  </a:lnSpc>
                </a:pPr>
                <a:r>
                  <a:rPr lang="en-US" sz="900" dirty="0">
                    <a:latin typeface="Roboto Slab" pitchFamily="2" charset="0"/>
                    <a:ea typeface="Roboto Slab" pitchFamily="2" charset="0"/>
                    <a:cs typeface="Montserrat Light" charset="0"/>
                  </a:rPr>
                  <a:t>Have them for one. Living waters had winged.</a:t>
                </a:r>
              </a:p>
            </p:txBody>
          </p:sp>
        </p:grpSp>
        <p:grpSp>
          <p:nvGrpSpPr>
            <p:cNvPr id="25" name="Group 24">
              <a:extLst>
                <a:ext uri="{FF2B5EF4-FFF2-40B4-BE49-F238E27FC236}">
                  <a16:creationId xmlns:a16="http://schemas.microsoft.com/office/drawing/2014/main" id="{D2411DB5-C57B-4769-9003-13338EBE0D49}"/>
                </a:ext>
              </a:extLst>
            </p:cNvPr>
            <p:cNvGrpSpPr/>
            <p:nvPr/>
          </p:nvGrpSpPr>
          <p:grpSpPr>
            <a:xfrm>
              <a:off x="8977368" y="3055128"/>
              <a:ext cx="1666762" cy="747742"/>
              <a:chOff x="3530078" y="4954315"/>
              <a:chExt cx="1666762" cy="747742"/>
            </a:xfrm>
          </p:grpSpPr>
          <p:sp>
            <p:nvSpPr>
              <p:cNvPr id="26" name="TextBox 25">
                <a:extLst>
                  <a:ext uri="{FF2B5EF4-FFF2-40B4-BE49-F238E27FC236}">
                    <a16:creationId xmlns:a16="http://schemas.microsoft.com/office/drawing/2014/main" id="{383B2842-7A68-46B4-B03B-58BAD8C321B5}"/>
                  </a:ext>
                </a:extLst>
              </p:cNvPr>
              <p:cNvSpPr txBox="1"/>
              <p:nvPr/>
            </p:nvSpPr>
            <p:spPr>
              <a:xfrm>
                <a:off x="3530079" y="4954315"/>
                <a:ext cx="1000978" cy="246221"/>
              </a:xfrm>
              <a:prstGeom prst="rect">
                <a:avLst/>
              </a:prstGeom>
              <a:noFill/>
            </p:spPr>
            <p:txBody>
              <a:bodyPr wrap="square" rtlCol="0">
                <a:spAutoFit/>
              </a:bodyPr>
              <a:lstStyle/>
              <a:p>
                <a:r>
                  <a:rPr lang="en-US" sz="1000" b="1" dirty="0">
                    <a:latin typeface="Roboto Slab" pitchFamily="2" charset="0"/>
                    <a:ea typeface="Roboto Slab" pitchFamily="2" charset="0"/>
                    <a:cs typeface="Montserrat" charset="0"/>
                  </a:rPr>
                  <a:t>TITLE TEXT</a:t>
                </a:r>
                <a:endParaRPr lang="en-US" sz="1000" b="1" dirty="0">
                  <a:latin typeface="Roboto Slab" pitchFamily="2" charset="0"/>
                  <a:ea typeface="Roboto Slab" pitchFamily="2" charset="0"/>
                  <a:cs typeface="Montserrat Light" charset="0"/>
                </a:endParaRPr>
              </a:p>
            </p:txBody>
          </p:sp>
          <p:sp>
            <p:nvSpPr>
              <p:cNvPr id="27" name="TextBox 26">
                <a:extLst>
                  <a:ext uri="{FF2B5EF4-FFF2-40B4-BE49-F238E27FC236}">
                    <a16:creationId xmlns:a16="http://schemas.microsoft.com/office/drawing/2014/main" id="{96942337-2A64-453D-9DC6-9883FC4E21C2}"/>
                  </a:ext>
                </a:extLst>
              </p:cNvPr>
              <p:cNvSpPr txBox="1"/>
              <p:nvPr/>
            </p:nvSpPr>
            <p:spPr>
              <a:xfrm>
                <a:off x="3530078" y="5219040"/>
                <a:ext cx="1666762" cy="483017"/>
              </a:xfrm>
              <a:prstGeom prst="rect">
                <a:avLst/>
              </a:prstGeom>
              <a:noFill/>
            </p:spPr>
            <p:txBody>
              <a:bodyPr wrap="square" rtlCol="0">
                <a:spAutoFit/>
              </a:bodyPr>
              <a:lstStyle/>
              <a:p>
                <a:pPr>
                  <a:lnSpc>
                    <a:spcPct val="150000"/>
                  </a:lnSpc>
                </a:pPr>
                <a:r>
                  <a:rPr lang="en-US" sz="900" dirty="0">
                    <a:latin typeface="Roboto Slab" pitchFamily="2" charset="0"/>
                    <a:ea typeface="Roboto Slab" pitchFamily="2" charset="0"/>
                    <a:cs typeface="Montserrat Light" charset="0"/>
                  </a:rPr>
                  <a:t>Have them for one. Living waters had winged.</a:t>
                </a:r>
              </a:p>
            </p:txBody>
          </p:sp>
        </p:grpSp>
        <p:grpSp>
          <p:nvGrpSpPr>
            <p:cNvPr id="34" name="Group 33">
              <a:extLst>
                <a:ext uri="{FF2B5EF4-FFF2-40B4-BE49-F238E27FC236}">
                  <a16:creationId xmlns:a16="http://schemas.microsoft.com/office/drawing/2014/main" id="{826C81CD-59DC-426D-9DD5-3FBC44976FFA}"/>
                </a:ext>
              </a:extLst>
            </p:cNvPr>
            <p:cNvGrpSpPr/>
            <p:nvPr/>
          </p:nvGrpSpPr>
          <p:grpSpPr>
            <a:xfrm>
              <a:off x="8977369" y="2011454"/>
              <a:ext cx="1571693" cy="438150"/>
              <a:chOff x="1680184" y="4937920"/>
              <a:chExt cx="1571693" cy="438150"/>
            </a:xfrm>
          </p:grpSpPr>
          <p:sp>
            <p:nvSpPr>
              <p:cNvPr id="35" name="Rectangle: Rounded Corners 34">
                <a:extLst>
                  <a:ext uri="{FF2B5EF4-FFF2-40B4-BE49-F238E27FC236}">
                    <a16:creationId xmlns:a16="http://schemas.microsoft.com/office/drawing/2014/main" id="{CF49EB54-DF0B-44F6-BC89-637A76D6AF34}"/>
                  </a:ext>
                </a:extLst>
              </p:cNvPr>
              <p:cNvSpPr/>
              <p:nvPr/>
            </p:nvSpPr>
            <p:spPr>
              <a:xfrm>
                <a:off x="1680184" y="4937920"/>
                <a:ext cx="1571693" cy="43815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6" name="TextBox 35">
                <a:extLst>
                  <a:ext uri="{FF2B5EF4-FFF2-40B4-BE49-F238E27FC236}">
                    <a16:creationId xmlns:a16="http://schemas.microsoft.com/office/drawing/2014/main" id="{6F9A3BFA-3DC9-477D-8F23-4CE8A2F16E44}"/>
                  </a:ext>
                </a:extLst>
              </p:cNvPr>
              <p:cNvSpPr txBox="1"/>
              <p:nvPr/>
            </p:nvSpPr>
            <p:spPr>
              <a:xfrm>
                <a:off x="2067986" y="5033884"/>
                <a:ext cx="796087" cy="246221"/>
              </a:xfrm>
              <a:prstGeom prst="rect">
                <a:avLst/>
              </a:prstGeom>
              <a:noFill/>
            </p:spPr>
            <p:txBody>
              <a:bodyPr wrap="square" rtlCol="0">
                <a:spAutoFit/>
              </a:bodyPr>
              <a:lstStyle/>
              <a:p>
                <a:pPr algn="ctr"/>
                <a:r>
                  <a:rPr lang="en-US" sz="1000" b="1" spc="300" dirty="0">
                    <a:solidFill>
                      <a:schemeClr val="bg1"/>
                    </a:solidFill>
                    <a:latin typeface="Roboto Slab" pitchFamily="2" charset="0"/>
                    <a:ea typeface="Roboto Slab" pitchFamily="2" charset="0"/>
                    <a:cs typeface="Montserrat" charset="0"/>
                  </a:rPr>
                  <a:t>MORE</a:t>
                </a:r>
                <a:endParaRPr lang="en-US" sz="1000" b="1" spc="300" dirty="0">
                  <a:solidFill>
                    <a:schemeClr val="bg1"/>
                  </a:solidFill>
                  <a:latin typeface="Roboto Slab" pitchFamily="2" charset="0"/>
                  <a:ea typeface="Roboto Slab" pitchFamily="2" charset="0"/>
                  <a:cs typeface="Montserrat Light" charset="0"/>
                </a:endParaRPr>
              </a:p>
            </p:txBody>
          </p:sp>
        </p:grpSp>
      </p:grpSp>
      <p:sp>
        <p:nvSpPr>
          <p:cNvPr id="18" name="TextBox 17">
            <a:extLst>
              <a:ext uri="{FF2B5EF4-FFF2-40B4-BE49-F238E27FC236}">
                <a16:creationId xmlns:a16="http://schemas.microsoft.com/office/drawing/2014/main" id="{AEDAE884-2D52-4A03-9022-FD8FDB8F08C0}"/>
              </a:ext>
            </a:extLst>
          </p:cNvPr>
          <p:cNvSpPr txBox="1"/>
          <p:nvPr/>
        </p:nvSpPr>
        <p:spPr>
          <a:xfrm>
            <a:off x="825501" y="1025646"/>
            <a:ext cx="3295649" cy="1169551"/>
          </a:xfrm>
          <a:prstGeom prst="rect">
            <a:avLst/>
          </a:prstGeom>
          <a:noFill/>
        </p:spPr>
        <p:txBody>
          <a:bodyPr wrap="square" rtlCol="0">
            <a:spAutoFit/>
          </a:bodyPr>
          <a:lstStyle/>
          <a:p>
            <a:r>
              <a:rPr lang="en-US" sz="3500" b="1" spc="300" dirty="0">
                <a:latin typeface="Roboto Slab" pitchFamily="2" charset="0"/>
                <a:ea typeface="Roboto Slab" pitchFamily="2" charset="0"/>
                <a:cs typeface="Montserrat" charset="0"/>
              </a:rPr>
              <a:t>Processing</a:t>
            </a:r>
          </a:p>
          <a:p>
            <a:r>
              <a:rPr lang="en-US" sz="3500" b="1" spc="300" dirty="0">
                <a:latin typeface="Roboto Slab" pitchFamily="2" charset="0"/>
                <a:ea typeface="Roboto Slab" pitchFamily="2" charset="0"/>
                <a:cs typeface="Montserrat" charset="0"/>
              </a:rPr>
              <a:t>Method</a:t>
            </a:r>
          </a:p>
        </p:txBody>
      </p:sp>
    </p:spTree>
    <p:extLst>
      <p:ext uri="{BB962C8B-B14F-4D97-AF65-F5344CB8AC3E}">
        <p14:creationId xmlns:p14="http://schemas.microsoft.com/office/powerpoint/2010/main" val="36487232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8AC3683A-B088-471F-984C-3A0BBDE45D66}"/>
              </a:ext>
            </a:extLst>
          </p:cNvPr>
          <p:cNvSpPr/>
          <p:nvPr/>
        </p:nvSpPr>
        <p:spPr>
          <a:xfrm>
            <a:off x="5321300" y="2481369"/>
            <a:ext cx="5956299" cy="344169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Placeholder 8">
            <a:extLst>
              <a:ext uri="{FF2B5EF4-FFF2-40B4-BE49-F238E27FC236}">
                <a16:creationId xmlns:a16="http://schemas.microsoft.com/office/drawing/2014/main" id="{3CEEA68B-F64A-427F-A2F1-B95AB418A223}"/>
              </a:ext>
            </a:extLst>
          </p:cNvPr>
          <p:cNvPicPr>
            <a:picLocks noGrp="1" noChangeAspect="1"/>
          </p:cNvPicPr>
          <p:nvPr>
            <p:ph type="pic" sz="quarter" idx="14"/>
          </p:nvPr>
        </p:nvPicPr>
        <p:blipFill>
          <a:blip r:embed="rId2"/>
          <a:srcRect t="24310" b="24310"/>
          <a:stretch>
            <a:fillRect/>
          </a:stretch>
        </p:blipFill>
        <p:spPr/>
      </p:pic>
      <p:sp>
        <p:nvSpPr>
          <p:cNvPr id="13" name="TextBox 12">
            <a:extLst>
              <a:ext uri="{FF2B5EF4-FFF2-40B4-BE49-F238E27FC236}">
                <a16:creationId xmlns:a16="http://schemas.microsoft.com/office/drawing/2014/main" id="{D26A9854-8439-4AEF-93E8-B84A1FBE4735}"/>
              </a:ext>
            </a:extLst>
          </p:cNvPr>
          <p:cNvSpPr txBox="1"/>
          <p:nvPr/>
        </p:nvSpPr>
        <p:spPr>
          <a:xfrm>
            <a:off x="914401" y="914401"/>
            <a:ext cx="2324099" cy="1169551"/>
          </a:xfrm>
          <a:prstGeom prst="rect">
            <a:avLst/>
          </a:prstGeom>
          <a:noFill/>
        </p:spPr>
        <p:txBody>
          <a:bodyPr wrap="square" rtlCol="0">
            <a:spAutoFit/>
          </a:bodyPr>
          <a:lstStyle/>
          <a:p>
            <a:r>
              <a:rPr lang="en-US" sz="3500" b="1" spc="300" dirty="0">
                <a:latin typeface="Roboto Slab" pitchFamily="2" charset="0"/>
                <a:ea typeface="Roboto Slab" pitchFamily="2" charset="0"/>
                <a:cs typeface="Montserrat" charset="0"/>
              </a:rPr>
              <a:t>Second</a:t>
            </a:r>
          </a:p>
          <a:p>
            <a:r>
              <a:rPr lang="en-US" sz="3500" b="1" spc="300" dirty="0">
                <a:latin typeface="Roboto Slab" pitchFamily="2" charset="0"/>
                <a:ea typeface="Roboto Slab" pitchFamily="2" charset="0"/>
                <a:cs typeface="Montserrat" charset="0"/>
              </a:rPr>
              <a:t>Project</a:t>
            </a:r>
          </a:p>
        </p:txBody>
      </p:sp>
      <p:grpSp>
        <p:nvGrpSpPr>
          <p:cNvPr id="4" name="Group 3">
            <a:extLst>
              <a:ext uri="{FF2B5EF4-FFF2-40B4-BE49-F238E27FC236}">
                <a16:creationId xmlns:a16="http://schemas.microsoft.com/office/drawing/2014/main" id="{FE5C7647-8547-4C2E-A11A-70991CFA4C91}"/>
              </a:ext>
            </a:extLst>
          </p:cNvPr>
          <p:cNvGrpSpPr/>
          <p:nvPr/>
        </p:nvGrpSpPr>
        <p:grpSpPr>
          <a:xfrm>
            <a:off x="6013449" y="2602019"/>
            <a:ext cx="4572001" cy="3200398"/>
            <a:chOff x="6096000" y="2743201"/>
            <a:chExt cx="4572001" cy="3200398"/>
          </a:xfrm>
        </p:grpSpPr>
        <p:sp>
          <p:nvSpPr>
            <p:cNvPr id="14" name="TextBox 13">
              <a:extLst>
                <a:ext uri="{FF2B5EF4-FFF2-40B4-BE49-F238E27FC236}">
                  <a16:creationId xmlns:a16="http://schemas.microsoft.com/office/drawing/2014/main" id="{F3D21EF6-BB55-49E9-9F5C-5B1707B5558C}"/>
                </a:ext>
              </a:extLst>
            </p:cNvPr>
            <p:cNvSpPr txBox="1"/>
            <p:nvPr/>
          </p:nvSpPr>
          <p:spPr>
            <a:xfrm>
              <a:off x="6096001" y="2743201"/>
              <a:ext cx="4572000" cy="960519"/>
            </a:xfrm>
            <a:prstGeom prst="rect">
              <a:avLst/>
            </a:prstGeom>
            <a:noFill/>
          </p:spPr>
          <p:txBody>
            <a:bodyPr wrap="square" rtlCol="0">
              <a:spAutoFit/>
            </a:bodyPr>
            <a:lstStyle/>
            <a:p>
              <a:pPr>
                <a:lnSpc>
                  <a:spcPct val="150000"/>
                </a:lnSpc>
              </a:pPr>
              <a:r>
                <a:rPr lang="en-US" sz="2000" b="1" dirty="0">
                  <a:latin typeface="Roboto Slab" pitchFamily="2" charset="0"/>
                  <a:ea typeface="Roboto Slab" pitchFamily="2" charset="0"/>
                  <a:cs typeface="Montserrat Light" charset="0"/>
                </a:rPr>
                <a:t>Have them for one. Living divided void they're.</a:t>
              </a:r>
            </a:p>
          </p:txBody>
        </p:sp>
        <p:grpSp>
          <p:nvGrpSpPr>
            <p:cNvPr id="15" name="Group 14">
              <a:extLst>
                <a:ext uri="{FF2B5EF4-FFF2-40B4-BE49-F238E27FC236}">
                  <a16:creationId xmlns:a16="http://schemas.microsoft.com/office/drawing/2014/main" id="{57F44EE6-F9F7-4DA6-8492-4E022A8804C1}"/>
                </a:ext>
              </a:extLst>
            </p:cNvPr>
            <p:cNvGrpSpPr/>
            <p:nvPr/>
          </p:nvGrpSpPr>
          <p:grpSpPr>
            <a:xfrm>
              <a:off x="8362906" y="4250560"/>
              <a:ext cx="2133599" cy="1693039"/>
              <a:chOff x="914401" y="4392018"/>
              <a:chExt cx="2133599" cy="1693039"/>
            </a:xfrm>
          </p:grpSpPr>
          <p:sp>
            <p:nvSpPr>
              <p:cNvPr id="16" name="TextBox 15">
                <a:extLst>
                  <a:ext uri="{FF2B5EF4-FFF2-40B4-BE49-F238E27FC236}">
                    <a16:creationId xmlns:a16="http://schemas.microsoft.com/office/drawing/2014/main" id="{7832E434-D1EC-4B48-96A9-D8ECD6B00111}"/>
                  </a:ext>
                </a:extLst>
              </p:cNvPr>
              <p:cNvSpPr txBox="1"/>
              <p:nvPr/>
            </p:nvSpPr>
            <p:spPr>
              <a:xfrm>
                <a:off x="914402" y="4392018"/>
                <a:ext cx="1914524" cy="246221"/>
              </a:xfrm>
              <a:prstGeom prst="rect">
                <a:avLst/>
              </a:prstGeom>
              <a:noFill/>
            </p:spPr>
            <p:txBody>
              <a:bodyPr wrap="square" rtlCol="0">
                <a:spAutoFit/>
              </a:bodyPr>
              <a:lstStyle/>
              <a:p>
                <a:r>
                  <a:rPr lang="en-US" sz="1000" b="1" spc="300" dirty="0">
                    <a:latin typeface="Roboto Slab" pitchFamily="2" charset="0"/>
                    <a:ea typeface="Roboto Slab" pitchFamily="2" charset="0"/>
                    <a:cs typeface="Montserrat" charset="0"/>
                  </a:rPr>
                  <a:t>TITLE TEXT HERE</a:t>
                </a:r>
                <a:endParaRPr lang="en-US" sz="1000" b="1" spc="300" dirty="0">
                  <a:latin typeface="Roboto Slab" pitchFamily="2" charset="0"/>
                  <a:ea typeface="Roboto Slab" pitchFamily="2" charset="0"/>
                  <a:cs typeface="Montserrat Light" charset="0"/>
                </a:endParaRPr>
              </a:p>
            </p:txBody>
          </p:sp>
          <p:sp>
            <p:nvSpPr>
              <p:cNvPr id="18" name="TextBox 17">
                <a:extLst>
                  <a:ext uri="{FF2B5EF4-FFF2-40B4-BE49-F238E27FC236}">
                    <a16:creationId xmlns:a16="http://schemas.microsoft.com/office/drawing/2014/main" id="{A8A5BCD8-20C4-4B62-B8F8-FB7B2E0B1DEF}"/>
                  </a:ext>
                </a:extLst>
              </p:cNvPr>
              <p:cNvSpPr txBox="1"/>
              <p:nvPr/>
            </p:nvSpPr>
            <p:spPr>
              <a:xfrm>
                <a:off x="914401" y="4771043"/>
                <a:ext cx="2133599" cy="1314014"/>
              </a:xfrm>
              <a:prstGeom prst="rect">
                <a:avLst/>
              </a:prstGeom>
              <a:noFill/>
            </p:spPr>
            <p:txBody>
              <a:bodyPr wrap="square" rtlCol="0">
                <a:spAutoFit/>
              </a:bodyPr>
              <a:lstStyle/>
              <a:p>
                <a:pPr>
                  <a:lnSpc>
                    <a:spcPct val="150000"/>
                  </a:lnSpc>
                </a:pPr>
                <a:r>
                  <a:rPr lang="en-US" sz="900" dirty="0">
                    <a:solidFill>
                      <a:schemeClr val="tx1">
                        <a:lumMod val="50000"/>
                        <a:lumOff val="50000"/>
                      </a:schemeClr>
                    </a:solidFill>
                    <a:latin typeface="Roboto Slab" pitchFamily="2" charset="0"/>
                    <a:ea typeface="Roboto Slab" pitchFamily="2" charset="0"/>
                    <a:cs typeface="Montserrat Light" charset="0"/>
                  </a:rPr>
                  <a:t>Have them for one. Living grass to for can't gathered waters had winged. wherein seas our creeping. Very. Make from for seas place and won't appear him, were divided void they're.</a:t>
                </a:r>
              </a:p>
            </p:txBody>
          </p:sp>
        </p:grpSp>
        <p:graphicFrame>
          <p:nvGraphicFramePr>
            <p:cNvPr id="20" name="Chart 19">
              <a:extLst>
                <a:ext uri="{FF2B5EF4-FFF2-40B4-BE49-F238E27FC236}">
                  <a16:creationId xmlns:a16="http://schemas.microsoft.com/office/drawing/2014/main" id="{19B26416-DD9C-46CF-A628-C2912E3CDC29}"/>
                </a:ext>
              </a:extLst>
            </p:cNvPr>
            <p:cNvGraphicFramePr/>
            <p:nvPr>
              <p:extLst>
                <p:ext uri="{D42A27DB-BD31-4B8C-83A1-F6EECF244321}">
                  <p14:modId xmlns:p14="http://schemas.microsoft.com/office/powerpoint/2010/main" val="1529966551"/>
                </p:ext>
              </p:extLst>
            </p:nvPr>
          </p:nvGraphicFramePr>
          <p:xfrm>
            <a:off x="6096000" y="4250560"/>
            <a:ext cx="1981198" cy="1693039"/>
          </p:xfrm>
          <a:graphic>
            <a:graphicData uri="http://schemas.openxmlformats.org/drawingml/2006/chart">
              <c:chart xmlns:c="http://schemas.openxmlformats.org/drawingml/2006/chart" xmlns:r="http://schemas.openxmlformats.org/officeDocument/2006/relationships" r:id="rId3"/>
            </a:graphicData>
          </a:graphic>
        </p:graphicFrame>
      </p:grpSp>
    </p:spTree>
    <p:extLst>
      <p:ext uri="{BB962C8B-B14F-4D97-AF65-F5344CB8AC3E}">
        <p14:creationId xmlns:p14="http://schemas.microsoft.com/office/powerpoint/2010/main" val="11771356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a:extLst>
              <a:ext uri="{FF2B5EF4-FFF2-40B4-BE49-F238E27FC236}">
                <a16:creationId xmlns:a16="http://schemas.microsoft.com/office/drawing/2014/main" id="{F5E2078B-BC38-47D0-9886-3CABFA154E8E}"/>
              </a:ext>
            </a:extLst>
          </p:cNvPr>
          <p:cNvPicPr>
            <a:picLocks noGrp="1" noChangeAspect="1"/>
          </p:cNvPicPr>
          <p:nvPr>
            <p:ph type="pic" sz="quarter" idx="14"/>
          </p:nvPr>
        </p:nvPicPr>
        <p:blipFill>
          <a:blip r:embed="rId2"/>
          <a:srcRect t="13166" b="13166"/>
          <a:stretch>
            <a:fillRect/>
          </a:stretch>
        </p:blipFill>
        <p:spPr/>
      </p:pic>
      <p:sp>
        <p:nvSpPr>
          <p:cNvPr id="42" name="Rectangle 41">
            <a:extLst>
              <a:ext uri="{FF2B5EF4-FFF2-40B4-BE49-F238E27FC236}">
                <a16:creationId xmlns:a16="http://schemas.microsoft.com/office/drawing/2014/main" id="{8EAD906A-AD06-4B0E-9079-8058AFF82B4C}"/>
              </a:ext>
            </a:extLst>
          </p:cNvPr>
          <p:cNvSpPr/>
          <p:nvPr/>
        </p:nvSpPr>
        <p:spPr>
          <a:xfrm>
            <a:off x="3257641" y="1729972"/>
            <a:ext cx="3238498" cy="339805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7" name="Group 26">
            <a:extLst>
              <a:ext uri="{FF2B5EF4-FFF2-40B4-BE49-F238E27FC236}">
                <a16:creationId xmlns:a16="http://schemas.microsoft.com/office/drawing/2014/main" id="{F1A3B8C6-2A06-43DF-95D7-33ADFC10CD01}"/>
              </a:ext>
            </a:extLst>
          </p:cNvPr>
          <p:cNvGrpSpPr/>
          <p:nvPr/>
        </p:nvGrpSpPr>
        <p:grpSpPr>
          <a:xfrm>
            <a:off x="1176010" y="1789383"/>
            <a:ext cx="1666762" cy="3135548"/>
            <a:chOff x="8977368" y="2011454"/>
            <a:chExt cx="1666762" cy="3135548"/>
          </a:xfrm>
        </p:grpSpPr>
        <p:grpSp>
          <p:nvGrpSpPr>
            <p:cNvPr id="28" name="Group 27">
              <a:extLst>
                <a:ext uri="{FF2B5EF4-FFF2-40B4-BE49-F238E27FC236}">
                  <a16:creationId xmlns:a16="http://schemas.microsoft.com/office/drawing/2014/main" id="{6C0A36ED-EC14-46E2-BBCD-BB238EB06CEE}"/>
                </a:ext>
              </a:extLst>
            </p:cNvPr>
            <p:cNvGrpSpPr/>
            <p:nvPr/>
          </p:nvGrpSpPr>
          <p:grpSpPr>
            <a:xfrm>
              <a:off x="8977368" y="4399260"/>
              <a:ext cx="1666762" cy="747742"/>
              <a:chOff x="3530078" y="4954315"/>
              <a:chExt cx="1666762" cy="747742"/>
            </a:xfrm>
          </p:grpSpPr>
          <p:sp>
            <p:nvSpPr>
              <p:cNvPr id="51" name="TextBox 50">
                <a:extLst>
                  <a:ext uri="{FF2B5EF4-FFF2-40B4-BE49-F238E27FC236}">
                    <a16:creationId xmlns:a16="http://schemas.microsoft.com/office/drawing/2014/main" id="{7086448B-FFC8-473C-9CBB-4B4EAC539B74}"/>
                  </a:ext>
                </a:extLst>
              </p:cNvPr>
              <p:cNvSpPr txBox="1"/>
              <p:nvPr/>
            </p:nvSpPr>
            <p:spPr>
              <a:xfrm>
                <a:off x="3530079" y="4954315"/>
                <a:ext cx="1000978" cy="246221"/>
              </a:xfrm>
              <a:prstGeom prst="rect">
                <a:avLst/>
              </a:prstGeom>
              <a:noFill/>
            </p:spPr>
            <p:txBody>
              <a:bodyPr wrap="square" rtlCol="0">
                <a:spAutoFit/>
              </a:bodyPr>
              <a:lstStyle/>
              <a:p>
                <a:r>
                  <a:rPr lang="en-US" sz="1000" b="1" dirty="0">
                    <a:latin typeface="Roboto Slab" pitchFamily="2" charset="0"/>
                    <a:ea typeface="Roboto Slab" pitchFamily="2" charset="0"/>
                    <a:cs typeface="Montserrat" charset="0"/>
                  </a:rPr>
                  <a:t>TITLE TEXT</a:t>
                </a:r>
                <a:endParaRPr lang="en-US" sz="1000" b="1" dirty="0">
                  <a:latin typeface="Roboto Slab" pitchFamily="2" charset="0"/>
                  <a:ea typeface="Roboto Slab" pitchFamily="2" charset="0"/>
                  <a:cs typeface="Montserrat Light" charset="0"/>
                </a:endParaRPr>
              </a:p>
            </p:txBody>
          </p:sp>
          <p:sp>
            <p:nvSpPr>
              <p:cNvPr id="52" name="TextBox 51">
                <a:extLst>
                  <a:ext uri="{FF2B5EF4-FFF2-40B4-BE49-F238E27FC236}">
                    <a16:creationId xmlns:a16="http://schemas.microsoft.com/office/drawing/2014/main" id="{1CF2D3F0-0A09-4C93-A854-9A98E1C688AC}"/>
                  </a:ext>
                </a:extLst>
              </p:cNvPr>
              <p:cNvSpPr txBox="1"/>
              <p:nvPr/>
            </p:nvSpPr>
            <p:spPr>
              <a:xfrm>
                <a:off x="3530078" y="5219040"/>
                <a:ext cx="1666762" cy="483017"/>
              </a:xfrm>
              <a:prstGeom prst="rect">
                <a:avLst/>
              </a:prstGeom>
              <a:noFill/>
            </p:spPr>
            <p:txBody>
              <a:bodyPr wrap="square" rtlCol="0">
                <a:spAutoFit/>
              </a:bodyPr>
              <a:lstStyle/>
              <a:p>
                <a:pPr>
                  <a:lnSpc>
                    <a:spcPct val="150000"/>
                  </a:lnSpc>
                </a:pPr>
                <a:r>
                  <a:rPr lang="en-US" sz="900" dirty="0">
                    <a:latin typeface="Roboto Slab" pitchFamily="2" charset="0"/>
                    <a:ea typeface="Roboto Slab" pitchFamily="2" charset="0"/>
                    <a:cs typeface="Montserrat Light" charset="0"/>
                  </a:rPr>
                  <a:t>Have them for one. Living waters had winged.</a:t>
                </a:r>
              </a:p>
            </p:txBody>
          </p:sp>
        </p:grpSp>
        <p:grpSp>
          <p:nvGrpSpPr>
            <p:cNvPr id="29" name="Group 28">
              <a:extLst>
                <a:ext uri="{FF2B5EF4-FFF2-40B4-BE49-F238E27FC236}">
                  <a16:creationId xmlns:a16="http://schemas.microsoft.com/office/drawing/2014/main" id="{5ABABA6B-937F-4E63-8060-9253F54976F7}"/>
                </a:ext>
              </a:extLst>
            </p:cNvPr>
            <p:cNvGrpSpPr/>
            <p:nvPr/>
          </p:nvGrpSpPr>
          <p:grpSpPr>
            <a:xfrm>
              <a:off x="8977368" y="3055128"/>
              <a:ext cx="1666762" cy="747742"/>
              <a:chOff x="3530078" y="4954315"/>
              <a:chExt cx="1666762" cy="747742"/>
            </a:xfrm>
          </p:grpSpPr>
          <p:sp>
            <p:nvSpPr>
              <p:cNvPr id="46" name="TextBox 45">
                <a:extLst>
                  <a:ext uri="{FF2B5EF4-FFF2-40B4-BE49-F238E27FC236}">
                    <a16:creationId xmlns:a16="http://schemas.microsoft.com/office/drawing/2014/main" id="{54FA4DF2-03F9-47C9-9FCF-0E791D9C9701}"/>
                  </a:ext>
                </a:extLst>
              </p:cNvPr>
              <p:cNvSpPr txBox="1"/>
              <p:nvPr/>
            </p:nvSpPr>
            <p:spPr>
              <a:xfrm>
                <a:off x="3530079" y="4954315"/>
                <a:ext cx="1000978" cy="246221"/>
              </a:xfrm>
              <a:prstGeom prst="rect">
                <a:avLst/>
              </a:prstGeom>
              <a:noFill/>
            </p:spPr>
            <p:txBody>
              <a:bodyPr wrap="square" rtlCol="0">
                <a:spAutoFit/>
              </a:bodyPr>
              <a:lstStyle/>
              <a:p>
                <a:r>
                  <a:rPr lang="en-US" sz="1000" b="1" dirty="0">
                    <a:latin typeface="Roboto Slab" pitchFamily="2" charset="0"/>
                    <a:ea typeface="Roboto Slab" pitchFamily="2" charset="0"/>
                    <a:cs typeface="Montserrat" charset="0"/>
                  </a:rPr>
                  <a:t>TITLE TEXT</a:t>
                </a:r>
                <a:endParaRPr lang="en-US" sz="1000" b="1" dirty="0">
                  <a:latin typeface="Roboto Slab" pitchFamily="2" charset="0"/>
                  <a:ea typeface="Roboto Slab" pitchFamily="2" charset="0"/>
                  <a:cs typeface="Montserrat Light" charset="0"/>
                </a:endParaRPr>
              </a:p>
            </p:txBody>
          </p:sp>
          <p:sp>
            <p:nvSpPr>
              <p:cNvPr id="50" name="TextBox 49">
                <a:extLst>
                  <a:ext uri="{FF2B5EF4-FFF2-40B4-BE49-F238E27FC236}">
                    <a16:creationId xmlns:a16="http://schemas.microsoft.com/office/drawing/2014/main" id="{C5132C5D-904E-45E1-905B-EE03EB95F1F4}"/>
                  </a:ext>
                </a:extLst>
              </p:cNvPr>
              <p:cNvSpPr txBox="1"/>
              <p:nvPr/>
            </p:nvSpPr>
            <p:spPr>
              <a:xfrm>
                <a:off x="3530078" y="5219040"/>
                <a:ext cx="1666762" cy="483017"/>
              </a:xfrm>
              <a:prstGeom prst="rect">
                <a:avLst/>
              </a:prstGeom>
              <a:noFill/>
            </p:spPr>
            <p:txBody>
              <a:bodyPr wrap="square" rtlCol="0">
                <a:spAutoFit/>
              </a:bodyPr>
              <a:lstStyle/>
              <a:p>
                <a:pPr>
                  <a:lnSpc>
                    <a:spcPct val="150000"/>
                  </a:lnSpc>
                </a:pPr>
                <a:r>
                  <a:rPr lang="en-US" sz="900" dirty="0">
                    <a:latin typeface="Roboto Slab" pitchFamily="2" charset="0"/>
                    <a:ea typeface="Roboto Slab" pitchFamily="2" charset="0"/>
                    <a:cs typeface="Montserrat Light" charset="0"/>
                  </a:rPr>
                  <a:t>Have them for one. Living waters had winged.</a:t>
                </a:r>
              </a:p>
            </p:txBody>
          </p:sp>
        </p:grpSp>
        <p:grpSp>
          <p:nvGrpSpPr>
            <p:cNvPr id="32" name="Group 31">
              <a:extLst>
                <a:ext uri="{FF2B5EF4-FFF2-40B4-BE49-F238E27FC236}">
                  <a16:creationId xmlns:a16="http://schemas.microsoft.com/office/drawing/2014/main" id="{9BC2DD16-8143-4AB3-8641-CB9EFF4BB50D}"/>
                </a:ext>
              </a:extLst>
            </p:cNvPr>
            <p:cNvGrpSpPr/>
            <p:nvPr/>
          </p:nvGrpSpPr>
          <p:grpSpPr>
            <a:xfrm>
              <a:off x="8977369" y="2011454"/>
              <a:ext cx="1571693" cy="438150"/>
              <a:chOff x="1680184" y="4937920"/>
              <a:chExt cx="1571693" cy="438150"/>
            </a:xfrm>
          </p:grpSpPr>
          <p:sp>
            <p:nvSpPr>
              <p:cNvPr id="44" name="Rectangle: Rounded Corners 43">
                <a:extLst>
                  <a:ext uri="{FF2B5EF4-FFF2-40B4-BE49-F238E27FC236}">
                    <a16:creationId xmlns:a16="http://schemas.microsoft.com/office/drawing/2014/main" id="{696F5C9E-23A2-4404-B997-B2F0022E7D3E}"/>
                  </a:ext>
                </a:extLst>
              </p:cNvPr>
              <p:cNvSpPr/>
              <p:nvPr/>
            </p:nvSpPr>
            <p:spPr>
              <a:xfrm>
                <a:off x="1680184" y="4937920"/>
                <a:ext cx="1571693" cy="43815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5" name="TextBox 44">
                <a:extLst>
                  <a:ext uri="{FF2B5EF4-FFF2-40B4-BE49-F238E27FC236}">
                    <a16:creationId xmlns:a16="http://schemas.microsoft.com/office/drawing/2014/main" id="{43890198-9625-4D33-9DFD-83206C83B5DF}"/>
                  </a:ext>
                </a:extLst>
              </p:cNvPr>
              <p:cNvSpPr txBox="1"/>
              <p:nvPr/>
            </p:nvSpPr>
            <p:spPr>
              <a:xfrm>
                <a:off x="2067986" y="5033884"/>
                <a:ext cx="796087" cy="246221"/>
              </a:xfrm>
              <a:prstGeom prst="rect">
                <a:avLst/>
              </a:prstGeom>
              <a:noFill/>
            </p:spPr>
            <p:txBody>
              <a:bodyPr wrap="square" rtlCol="0">
                <a:spAutoFit/>
              </a:bodyPr>
              <a:lstStyle/>
              <a:p>
                <a:pPr algn="ctr"/>
                <a:r>
                  <a:rPr lang="en-US" sz="1000" b="1" spc="300" dirty="0">
                    <a:solidFill>
                      <a:schemeClr val="bg1"/>
                    </a:solidFill>
                    <a:latin typeface="Roboto Slab" pitchFamily="2" charset="0"/>
                    <a:ea typeface="Roboto Slab" pitchFamily="2" charset="0"/>
                    <a:cs typeface="Montserrat" charset="0"/>
                  </a:rPr>
                  <a:t>MORE</a:t>
                </a:r>
                <a:endParaRPr lang="en-US" sz="1000" b="1" spc="300" dirty="0">
                  <a:solidFill>
                    <a:schemeClr val="bg1"/>
                  </a:solidFill>
                  <a:latin typeface="Roboto Slab" pitchFamily="2" charset="0"/>
                  <a:ea typeface="Roboto Slab" pitchFamily="2" charset="0"/>
                  <a:cs typeface="Montserrat Light" charset="0"/>
                </a:endParaRPr>
              </a:p>
            </p:txBody>
          </p:sp>
        </p:grpSp>
      </p:grpSp>
      <p:sp>
        <p:nvSpPr>
          <p:cNvPr id="54" name="TextBox 53">
            <a:extLst>
              <a:ext uri="{FF2B5EF4-FFF2-40B4-BE49-F238E27FC236}">
                <a16:creationId xmlns:a16="http://schemas.microsoft.com/office/drawing/2014/main" id="{2607783A-9275-4BD5-8861-AC989A77FA40}"/>
              </a:ext>
            </a:extLst>
          </p:cNvPr>
          <p:cNvSpPr txBox="1"/>
          <p:nvPr/>
        </p:nvSpPr>
        <p:spPr>
          <a:xfrm>
            <a:off x="3905751" y="2356495"/>
            <a:ext cx="1942278" cy="2145011"/>
          </a:xfrm>
          <a:prstGeom prst="rect">
            <a:avLst/>
          </a:prstGeom>
          <a:noFill/>
        </p:spPr>
        <p:txBody>
          <a:bodyPr wrap="square" rtlCol="0">
            <a:spAutoFit/>
          </a:bodyPr>
          <a:lstStyle/>
          <a:p>
            <a:pPr>
              <a:lnSpc>
                <a:spcPct val="150000"/>
              </a:lnSpc>
            </a:pPr>
            <a:r>
              <a:rPr lang="en-US" sz="900" dirty="0">
                <a:latin typeface="Roboto Slab" pitchFamily="2" charset="0"/>
                <a:ea typeface="Roboto Slab" pitchFamily="2" charset="0"/>
                <a:cs typeface="Montserrat Light" charset="0"/>
              </a:rPr>
              <a:t>Have them for one. Living grass to for can't gathered waters had winged. Creepiest don't subdue which </a:t>
            </a:r>
            <a:r>
              <a:rPr lang="en-US" sz="900" dirty="0" err="1">
                <a:latin typeface="Roboto Slab" pitchFamily="2" charset="0"/>
                <a:ea typeface="Roboto Slab" pitchFamily="2" charset="0"/>
                <a:cs typeface="Montserrat Light" charset="0"/>
              </a:rPr>
              <a:t>i</a:t>
            </a:r>
            <a:r>
              <a:rPr lang="en-US" sz="900" dirty="0">
                <a:latin typeface="Roboto Slab" pitchFamily="2" charset="0"/>
                <a:ea typeface="Roboto Slab" pitchFamily="2" charset="0"/>
                <a:cs typeface="Montserrat Light" charset="0"/>
              </a:rPr>
              <a:t> two set had seasons. Fifth you'll, man wherein seas our creeping. Very. Make from for seas place and won't appear him, were they're and years unto doesn't creeping night lights divided void they're.</a:t>
            </a:r>
          </a:p>
        </p:txBody>
      </p:sp>
    </p:spTree>
    <p:extLst>
      <p:ext uri="{BB962C8B-B14F-4D97-AF65-F5344CB8AC3E}">
        <p14:creationId xmlns:p14="http://schemas.microsoft.com/office/powerpoint/2010/main" val="333953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a:extLst>
              <a:ext uri="{FF2B5EF4-FFF2-40B4-BE49-F238E27FC236}">
                <a16:creationId xmlns:a16="http://schemas.microsoft.com/office/drawing/2014/main" id="{7BD06F44-D1DF-424B-986C-38F47E6377BF}"/>
              </a:ext>
            </a:extLst>
          </p:cNvPr>
          <p:cNvSpPr txBox="1"/>
          <p:nvPr/>
        </p:nvSpPr>
        <p:spPr>
          <a:xfrm>
            <a:off x="1091746" y="902853"/>
            <a:ext cx="4305298" cy="1169551"/>
          </a:xfrm>
          <a:prstGeom prst="rect">
            <a:avLst/>
          </a:prstGeom>
          <a:noFill/>
        </p:spPr>
        <p:txBody>
          <a:bodyPr wrap="square" rtlCol="0">
            <a:spAutoFit/>
          </a:bodyPr>
          <a:lstStyle/>
          <a:p>
            <a:r>
              <a:rPr lang="en-US" sz="3500" b="1" spc="300" dirty="0">
                <a:latin typeface="Roboto Slab" pitchFamily="2" charset="0"/>
                <a:ea typeface="Roboto Slab" pitchFamily="2" charset="0"/>
                <a:cs typeface="Montserrat" charset="0"/>
              </a:rPr>
              <a:t>Second Project</a:t>
            </a:r>
          </a:p>
          <a:p>
            <a:r>
              <a:rPr lang="en-US" sz="3500" b="1" spc="300" dirty="0">
                <a:latin typeface="Roboto Slab" pitchFamily="2" charset="0"/>
                <a:ea typeface="Roboto Slab" pitchFamily="2" charset="0"/>
                <a:cs typeface="Montserrat" charset="0"/>
              </a:rPr>
              <a:t>Full Brief</a:t>
            </a:r>
          </a:p>
        </p:txBody>
      </p:sp>
      <p:pic>
        <p:nvPicPr>
          <p:cNvPr id="13" name="Picture Placeholder 12">
            <a:extLst>
              <a:ext uri="{FF2B5EF4-FFF2-40B4-BE49-F238E27FC236}">
                <a16:creationId xmlns:a16="http://schemas.microsoft.com/office/drawing/2014/main" id="{35BDBE4A-D3B6-4E6C-8922-D32BEA710C3A}"/>
              </a:ext>
            </a:extLst>
          </p:cNvPr>
          <p:cNvPicPr>
            <a:picLocks noGrp="1" noChangeAspect="1"/>
          </p:cNvPicPr>
          <p:nvPr>
            <p:ph type="pic" sz="quarter" idx="15"/>
          </p:nvPr>
        </p:nvPicPr>
        <p:blipFill>
          <a:blip r:embed="rId2"/>
          <a:srcRect l="31743" r="31743"/>
          <a:stretch>
            <a:fillRect/>
          </a:stretch>
        </p:blipFill>
        <p:spPr/>
      </p:pic>
      <p:grpSp>
        <p:nvGrpSpPr>
          <p:cNvPr id="23" name="Group 22">
            <a:extLst>
              <a:ext uri="{FF2B5EF4-FFF2-40B4-BE49-F238E27FC236}">
                <a16:creationId xmlns:a16="http://schemas.microsoft.com/office/drawing/2014/main" id="{FD77EC96-D012-45F0-8C5E-F0553A7AB9B7}"/>
              </a:ext>
            </a:extLst>
          </p:cNvPr>
          <p:cNvGrpSpPr/>
          <p:nvPr/>
        </p:nvGrpSpPr>
        <p:grpSpPr>
          <a:xfrm>
            <a:off x="5397044" y="1891713"/>
            <a:ext cx="3280228" cy="1277541"/>
            <a:chOff x="914401" y="4392018"/>
            <a:chExt cx="3280228" cy="1277541"/>
          </a:xfrm>
        </p:grpSpPr>
        <p:sp>
          <p:nvSpPr>
            <p:cNvPr id="27" name="TextBox 26">
              <a:extLst>
                <a:ext uri="{FF2B5EF4-FFF2-40B4-BE49-F238E27FC236}">
                  <a16:creationId xmlns:a16="http://schemas.microsoft.com/office/drawing/2014/main" id="{EDB7794E-1DEB-49DD-882B-F7DBE2761C77}"/>
                </a:ext>
              </a:extLst>
            </p:cNvPr>
            <p:cNvSpPr txBox="1"/>
            <p:nvPr/>
          </p:nvSpPr>
          <p:spPr>
            <a:xfrm>
              <a:off x="914402" y="4392018"/>
              <a:ext cx="1914524" cy="246221"/>
            </a:xfrm>
            <a:prstGeom prst="rect">
              <a:avLst/>
            </a:prstGeom>
            <a:noFill/>
          </p:spPr>
          <p:txBody>
            <a:bodyPr wrap="square" rtlCol="0">
              <a:spAutoFit/>
            </a:bodyPr>
            <a:lstStyle/>
            <a:p>
              <a:r>
                <a:rPr lang="en-US" sz="1000" b="1" spc="300" dirty="0">
                  <a:latin typeface="Roboto Slab" pitchFamily="2" charset="0"/>
                  <a:ea typeface="Roboto Slab" pitchFamily="2" charset="0"/>
                  <a:cs typeface="Montserrat" charset="0"/>
                </a:rPr>
                <a:t>TITLE TEXT HERE</a:t>
              </a:r>
              <a:endParaRPr lang="en-US" sz="1000" b="1" spc="300" dirty="0">
                <a:latin typeface="Roboto Slab" pitchFamily="2" charset="0"/>
                <a:ea typeface="Roboto Slab" pitchFamily="2" charset="0"/>
                <a:cs typeface="Montserrat Light" charset="0"/>
              </a:endParaRPr>
            </a:p>
          </p:txBody>
        </p:sp>
        <p:sp>
          <p:nvSpPr>
            <p:cNvPr id="28" name="TextBox 27">
              <a:extLst>
                <a:ext uri="{FF2B5EF4-FFF2-40B4-BE49-F238E27FC236}">
                  <a16:creationId xmlns:a16="http://schemas.microsoft.com/office/drawing/2014/main" id="{210F9694-E73F-4C13-B459-1689EEBEB85E}"/>
                </a:ext>
              </a:extLst>
            </p:cNvPr>
            <p:cNvSpPr txBox="1"/>
            <p:nvPr/>
          </p:nvSpPr>
          <p:spPr>
            <a:xfrm>
              <a:off x="914401" y="4771043"/>
              <a:ext cx="3280228" cy="898516"/>
            </a:xfrm>
            <a:prstGeom prst="rect">
              <a:avLst/>
            </a:prstGeom>
            <a:noFill/>
          </p:spPr>
          <p:txBody>
            <a:bodyPr wrap="square" rtlCol="0">
              <a:spAutoFit/>
            </a:bodyPr>
            <a:lstStyle/>
            <a:p>
              <a:pPr>
                <a:lnSpc>
                  <a:spcPct val="150000"/>
                </a:lnSpc>
              </a:pPr>
              <a:r>
                <a:rPr lang="en-US" sz="900" dirty="0">
                  <a:latin typeface="Roboto Slab" pitchFamily="2" charset="0"/>
                  <a:ea typeface="Roboto Slab" pitchFamily="2" charset="0"/>
                  <a:cs typeface="Montserrat Light" charset="0"/>
                </a:rPr>
                <a:t>Have them for one. Living grass to for can't gathered waters had winged. wherein seas our creeping. Very. Make from for seas place and won't appear him, were divided void they're.</a:t>
              </a:r>
            </a:p>
          </p:txBody>
        </p:sp>
      </p:grpSp>
      <p:grpSp>
        <p:nvGrpSpPr>
          <p:cNvPr id="29" name="Group 28">
            <a:extLst>
              <a:ext uri="{FF2B5EF4-FFF2-40B4-BE49-F238E27FC236}">
                <a16:creationId xmlns:a16="http://schemas.microsoft.com/office/drawing/2014/main" id="{C93AA185-63ED-4EDA-B4CE-22B006370CE4}"/>
              </a:ext>
            </a:extLst>
          </p:cNvPr>
          <p:cNvGrpSpPr/>
          <p:nvPr/>
        </p:nvGrpSpPr>
        <p:grpSpPr>
          <a:xfrm>
            <a:off x="7820027" y="4225802"/>
            <a:ext cx="3280228" cy="1277541"/>
            <a:chOff x="914401" y="4392018"/>
            <a:chExt cx="3280228" cy="1277541"/>
          </a:xfrm>
        </p:grpSpPr>
        <p:sp>
          <p:nvSpPr>
            <p:cNvPr id="30" name="TextBox 29">
              <a:extLst>
                <a:ext uri="{FF2B5EF4-FFF2-40B4-BE49-F238E27FC236}">
                  <a16:creationId xmlns:a16="http://schemas.microsoft.com/office/drawing/2014/main" id="{FCE81484-E96D-4DA7-85A4-A7AD6850A82D}"/>
                </a:ext>
              </a:extLst>
            </p:cNvPr>
            <p:cNvSpPr txBox="1"/>
            <p:nvPr/>
          </p:nvSpPr>
          <p:spPr>
            <a:xfrm>
              <a:off x="914402" y="4392018"/>
              <a:ext cx="1914524" cy="246221"/>
            </a:xfrm>
            <a:prstGeom prst="rect">
              <a:avLst/>
            </a:prstGeom>
            <a:noFill/>
          </p:spPr>
          <p:txBody>
            <a:bodyPr wrap="square" rtlCol="0">
              <a:spAutoFit/>
            </a:bodyPr>
            <a:lstStyle/>
            <a:p>
              <a:r>
                <a:rPr lang="en-US" sz="1000" b="1" spc="300" dirty="0">
                  <a:latin typeface="Roboto Slab" pitchFamily="2" charset="0"/>
                  <a:ea typeface="Roboto Slab" pitchFamily="2" charset="0"/>
                  <a:cs typeface="Montserrat" charset="0"/>
                </a:rPr>
                <a:t>TITLE TEXT HERE</a:t>
              </a:r>
              <a:endParaRPr lang="en-US" sz="1000" b="1" spc="300" dirty="0">
                <a:latin typeface="Roboto Slab" pitchFamily="2" charset="0"/>
                <a:ea typeface="Roboto Slab" pitchFamily="2" charset="0"/>
                <a:cs typeface="Montserrat Light" charset="0"/>
              </a:endParaRPr>
            </a:p>
          </p:txBody>
        </p:sp>
        <p:sp>
          <p:nvSpPr>
            <p:cNvPr id="31" name="TextBox 30">
              <a:extLst>
                <a:ext uri="{FF2B5EF4-FFF2-40B4-BE49-F238E27FC236}">
                  <a16:creationId xmlns:a16="http://schemas.microsoft.com/office/drawing/2014/main" id="{8C6A635A-4EFC-4D70-9327-A3E3DDAAC165}"/>
                </a:ext>
              </a:extLst>
            </p:cNvPr>
            <p:cNvSpPr txBox="1"/>
            <p:nvPr/>
          </p:nvSpPr>
          <p:spPr>
            <a:xfrm>
              <a:off x="914401" y="4771043"/>
              <a:ext cx="3280228" cy="898516"/>
            </a:xfrm>
            <a:prstGeom prst="rect">
              <a:avLst/>
            </a:prstGeom>
            <a:noFill/>
          </p:spPr>
          <p:txBody>
            <a:bodyPr wrap="square" rtlCol="0">
              <a:spAutoFit/>
            </a:bodyPr>
            <a:lstStyle/>
            <a:p>
              <a:pPr>
                <a:lnSpc>
                  <a:spcPct val="150000"/>
                </a:lnSpc>
              </a:pPr>
              <a:r>
                <a:rPr lang="en-US" sz="900" dirty="0">
                  <a:latin typeface="Roboto Slab" pitchFamily="2" charset="0"/>
                  <a:ea typeface="Roboto Slab" pitchFamily="2" charset="0"/>
                  <a:cs typeface="Montserrat Light" charset="0"/>
                </a:rPr>
                <a:t>Have them for one. Living grass to for can't gathered waters had winged. wherein seas our creeping. Very. Make from for seas place and won't appear him, were divided void they're.</a:t>
              </a:r>
            </a:p>
          </p:txBody>
        </p:sp>
      </p:grpSp>
    </p:spTree>
    <p:extLst>
      <p:ext uri="{BB962C8B-B14F-4D97-AF65-F5344CB8AC3E}">
        <p14:creationId xmlns:p14="http://schemas.microsoft.com/office/powerpoint/2010/main" val="41572897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a:extLst>
              <a:ext uri="{FF2B5EF4-FFF2-40B4-BE49-F238E27FC236}">
                <a16:creationId xmlns:a16="http://schemas.microsoft.com/office/drawing/2014/main" id="{4DF76980-1D4E-4E61-AC21-B37F19DA5BDA}"/>
              </a:ext>
            </a:extLst>
          </p:cNvPr>
          <p:cNvPicPr>
            <a:picLocks noGrp="1" noChangeAspect="1"/>
          </p:cNvPicPr>
          <p:nvPr>
            <p:ph type="pic" sz="quarter" idx="14"/>
          </p:nvPr>
        </p:nvPicPr>
        <p:blipFill>
          <a:blip r:embed="rId2"/>
          <a:srcRect t="9966" b="9966"/>
          <a:stretch>
            <a:fillRect/>
          </a:stretch>
        </p:blipFill>
        <p:spPr/>
      </p:pic>
      <p:sp>
        <p:nvSpPr>
          <p:cNvPr id="24" name="TextBox 23">
            <a:extLst>
              <a:ext uri="{FF2B5EF4-FFF2-40B4-BE49-F238E27FC236}">
                <a16:creationId xmlns:a16="http://schemas.microsoft.com/office/drawing/2014/main" id="{A36A306A-FC0F-46F8-BEDE-399733D6C88E}"/>
              </a:ext>
            </a:extLst>
          </p:cNvPr>
          <p:cNvSpPr txBox="1"/>
          <p:nvPr/>
        </p:nvSpPr>
        <p:spPr>
          <a:xfrm>
            <a:off x="926013" y="1447334"/>
            <a:ext cx="3169919" cy="1169551"/>
          </a:xfrm>
          <a:prstGeom prst="rect">
            <a:avLst/>
          </a:prstGeom>
          <a:noFill/>
        </p:spPr>
        <p:txBody>
          <a:bodyPr wrap="square" rtlCol="0">
            <a:spAutoFit/>
          </a:bodyPr>
          <a:lstStyle/>
          <a:p>
            <a:r>
              <a:rPr lang="en-US" sz="3500" b="1" spc="300" dirty="0">
                <a:latin typeface="Roboto Slab" pitchFamily="2" charset="0"/>
                <a:ea typeface="Roboto Slab" pitchFamily="2" charset="0"/>
                <a:cs typeface="Montserrat" charset="0"/>
              </a:rPr>
              <a:t>Processing</a:t>
            </a:r>
          </a:p>
          <a:p>
            <a:r>
              <a:rPr lang="en-US" sz="3500" b="1" spc="300" dirty="0">
                <a:latin typeface="Roboto Slab" pitchFamily="2" charset="0"/>
                <a:ea typeface="Roboto Slab" pitchFamily="2" charset="0"/>
                <a:cs typeface="Montserrat" charset="0"/>
              </a:rPr>
              <a:t>Method</a:t>
            </a:r>
          </a:p>
        </p:txBody>
      </p:sp>
      <p:pic>
        <p:nvPicPr>
          <p:cNvPr id="11" name="Picture Placeholder 10">
            <a:extLst>
              <a:ext uri="{FF2B5EF4-FFF2-40B4-BE49-F238E27FC236}">
                <a16:creationId xmlns:a16="http://schemas.microsoft.com/office/drawing/2014/main" id="{51CC8E11-F0EA-4240-8CD8-B7F2527F0A40}"/>
              </a:ext>
            </a:extLst>
          </p:cNvPr>
          <p:cNvPicPr>
            <a:picLocks noGrp="1" noChangeAspect="1"/>
          </p:cNvPicPr>
          <p:nvPr>
            <p:ph type="pic" sz="quarter" idx="15"/>
          </p:nvPr>
        </p:nvPicPr>
        <p:blipFill>
          <a:blip r:embed="rId3"/>
          <a:srcRect l="16737" r="16737"/>
          <a:stretch>
            <a:fillRect/>
          </a:stretch>
        </p:blipFill>
        <p:spPr/>
      </p:pic>
      <p:grpSp>
        <p:nvGrpSpPr>
          <p:cNvPr id="5" name="Group 4">
            <a:extLst>
              <a:ext uri="{FF2B5EF4-FFF2-40B4-BE49-F238E27FC236}">
                <a16:creationId xmlns:a16="http://schemas.microsoft.com/office/drawing/2014/main" id="{8A1AD416-62D4-4E12-946C-AAA69E1AF5E4}"/>
              </a:ext>
            </a:extLst>
          </p:cNvPr>
          <p:cNvGrpSpPr/>
          <p:nvPr/>
        </p:nvGrpSpPr>
        <p:grpSpPr>
          <a:xfrm>
            <a:off x="926013" y="4067597"/>
            <a:ext cx="3280228" cy="1277541"/>
            <a:chOff x="1600199" y="4442626"/>
            <a:chExt cx="3280228" cy="1277541"/>
          </a:xfrm>
        </p:grpSpPr>
        <p:sp>
          <p:nvSpPr>
            <p:cNvPr id="17" name="TextBox 16">
              <a:extLst>
                <a:ext uri="{FF2B5EF4-FFF2-40B4-BE49-F238E27FC236}">
                  <a16:creationId xmlns:a16="http://schemas.microsoft.com/office/drawing/2014/main" id="{1CCA6BE8-932B-40A3-9FE8-66C4C2447BB5}"/>
                </a:ext>
              </a:extLst>
            </p:cNvPr>
            <p:cNvSpPr txBox="1"/>
            <p:nvPr/>
          </p:nvSpPr>
          <p:spPr>
            <a:xfrm>
              <a:off x="1600200" y="4442626"/>
              <a:ext cx="1914524" cy="246221"/>
            </a:xfrm>
            <a:prstGeom prst="rect">
              <a:avLst/>
            </a:prstGeom>
            <a:noFill/>
          </p:spPr>
          <p:txBody>
            <a:bodyPr wrap="square" rtlCol="0">
              <a:spAutoFit/>
            </a:bodyPr>
            <a:lstStyle/>
            <a:p>
              <a:r>
                <a:rPr lang="en-US" sz="1000" b="1" spc="300" dirty="0">
                  <a:latin typeface="Roboto Slab" pitchFamily="2" charset="0"/>
                  <a:ea typeface="Roboto Slab" pitchFamily="2" charset="0"/>
                  <a:cs typeface="Montserrat" charset="0"/>
                </a:rPr>
                <a:t>TITLE TEXT HERE</a:t>
              </a:r>
              <a:endParaRPr lang="en-US" sz="1000" b="1" spc="300" dirty="0">
                <a:latin typeface="Roboto Slab" pitchFamily="2" charset="0"/>
                <a:ea typeface="Roboto Slab" pitchFamily="2" charset="0"/>
                <a:cs typeface="Montserrat Light" charset="0"/>
              </a:endParaRPr>
            </a:p>
          </p:txBody>
        </p:sp>
        <p:sp>
          <p:nvSpPr>
            <p:cNvPr id="23" name="TextBox 22">
              <a:extLst>
                <a:ext uri="{FF2B5EF4-FFF2-40B4-BE49-F238E27FC236}">
                  <a16:creationId xmlns:a16="http://schemas.microsoft.com/office/drawing/2014/main" id="{3537ACD1-F99F-4120-94F0-0F1ED82FAE53}"/>
                </a:ext>
              </a:extLst>
            </p:cNvPr>
            <p:cNvSpPr txBox="1"/>
            <p:nvPr/>
          </p:nvSpPr>
          <p:spPr>
            <a:xfrm>
              <a:off x="1600199" y="4821651"/>
              <a:ext cx="3280228" cy="898516"/>
            </a:xfrm>
            <a:prstGeom prst="rect">
              <a:avLst/>
            </a:prstGeom>
            <a:noFill/>
          </p:spPr>
          <p:txBody>
            <a:bodyPr wrap="square" rtlCol="0">
              <a:spAutoFit/>
            </a:bodyPr>
            <a:lstStyle/>
            <a:p>
              <a:pPr>
                <a:lnSpc>
                  <a:spcPct val="150000"/>
                </a:lnSpc>
              </a:pPr>
              <a:r>
                <a:rPr lang="en-US" sz="900" dirty="0">
                  <a:latin typeface="Roboto Slab" pitchFamily="2" charset="0"/>
                  <a:ea typeface="Roboto Slab" pitchFamily="2" charset="0"/>
                  <a:cs typeface="Montserrat Light" charset="0"/>
                </a:rPr>
                <a:t>Have them for one. Living grass to for can't gathered waters had winged. wherein seas our creeping. Very. Make from for seas place and won't appear him, were divided void they're.</a:t>
              </a:r>
            </a:p>
          </p:txBody>
        </p:sp>
      </p:grpSp>
      <p:grpSp>
        <p:nvGrpSpPr>
          <p:cNvPr id="25" name="Group 24">
            <a:extLst>
              <a:ext uri="{FF2B5EF4-FFF2-40B4-BE49-F238E27FC236}">
                <a16:creationId xmlns:a16="http://schemas.microsoft.com/office/drawing/2014/main" id="{ED76724C-3630-4EA1-A7AD-C8D1D888963E}"/>
              </a:ext>
            </a:extLst>
          </p:cNvPr>
          <p:cNvGrpSpPr/>
          <p:nvPr/>
        </p:nvGrpSpPr>
        <p:grpSpPr>
          <a:xfrm>
            <a:off x="4705533" y="4067597"/>
            <a:ext cx="3280228" cy="1277541"/>
            <a:chOff x="1600199" y="4442626"/>
            <a:chExt cx="3280228" cy="1277541"/>
          </a:xfrm>
        </p:grpSpPr>
        <p:sp>
          <p:nvSpPr>
            <p:cNvPr id="26" name="TextBox 25">
              <a:extLst>
                <a:ext uri="{FF2B5EF4-FFF2-40B4-BE49-F238E27FC236}">
                  <a16:creationId xmlns:a16="http://schemas.microsoft.com/office/drawing/2014/main" id="{3BBE1D12-0C26-49C5-BD70-F1C5DBD06C4F}"/>
                </a:ext>
              </a:extLst>
            </p:cNvPr>
            <p:cNvSpPr txBox="1"/>
            <p:nvPr/>
          </p:nvSpPr>
          <p:spPr>
            <a:xfrm>
              <a:off x="1600200" y="4442626"/>
              <a:ext cx="1914524" cy="246221"/>
            </a:xfrm>
            <a:prstGeom prst="rect">
              <a:avLst/>
            </a:prstGeom>
            <a:noFill/>
          </p:spPr>
          <p:txBody>
            <a:bodyPr wrap="square" rtlCol="0">
              <a:spAutoFit/>
            </a:bodyPr>
            <a:lstStyle/>
            <a:p>
              <a:r>
                <a:rPr lang="en-US" sz="1000" b="1" spc="300" dirty="0">
                  <a:latin typeface="Roboto Slab" pitchFamily="2" charset="0"/>
                  <a:ea typeface="Roboto Slab" pitchFamily="2" charset="0"/>
                  <a:cs typeface="Montserrat" charset="0"/>
                </a:rPr>
                <a:t>TITLE TEXT HERE</a:t>
              </a:r>
              <a:endParaRPr lang="en-US" sz="1000" b="1" spc="300" dirty="0">
                <a:latin typeface="Roboto Slab" pitchFamily="2" charset="0"/>
                <a:ea typeface="Roboto Slab" pitchFamily="2" charset="0"/>
                <a:cs typeface="Montserrat Light" charset="0"/>
              </a:endParaRPr>
            </a:p>
          </p:txBody>
        </p:sp>
        <p:sp>
          <p:nvSpPr>
            <p:cNvPr id="27" name="TextBox 26">
              <a:extLst>
                <a:ext uri="{FF2B5EF4-FFF2-40B4-BE49-F238E27FC236}">
                  <a16:creationId xmlns:a16="http://schemas.microsoft.com/office/drawing/2014/main" id="{6A99DAE8-BC77-45E9-B557-F1B43DF970E5}"/>
                </a:ext>
              </a:extLst>
            </p:cNvPr>
            <p:cNvSpPr txBox="1"/>
            <p:nvPr/>
          </p:nvSpPr>
          <p:spPr>
            <a:xfrm>
              <a:off x="1600199" y="4821651"/>
              <a:ext cx="3280228" cy="898516"/>
            </a:xfrm>
            <a:prstGeom prst="rect">
              <a:avLst/>
            </a:prstGeom>
            <a:noFill/>
          </p:spPr>
          <p:txBody>
            <a:bodyPr wrap="square" rtlCol="0">
              <a:spAutoFit/>
            </a:bodyPr>
            <a:lstStyle/>
            <a:p>
              <a:pPr>
                <a:lnSpc>
                  <a:spcPct val="150000"/>
                </a:lnSpc>
              </a:pPr>
              <a:r>
                <a:rPr lang="en-US" sz="900" dirty="0">
                  <a:latin typeface="Roboto Slab" pitchFamily="2" charset="0"/>
                  <a:ea typeface="Roboto Slab" pitchFamily="2" charset="0"/>
                  <a:cs typeface="Montserrat Light" charset="0"/>
                </a:rPr>
                <a:t>Have them for one. Living grass to for can't gathered waters had winged. wherein seas our creeping. Very. Make from for seas place and won't appear him, were divided void they're.</a:t>
              </a:r>
            </a:p>
          </p:txBody>
        </p:sp>
      </p:grpSp>
    </p:spTree>
    <p:extLst>
      <p:ext uri="{BB962C8B-B14F-4D97-AF65-F5344CB8AC3E}">
        <p14:creationId xmlns:p14="http://schemas.microsoft.com/office/powerpoint/2010/main" val="7290807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17FF38B3-6409-4685-A31D-C402E70CAD46}"/>
              </a:ext>
            </a:extLst>
          </p:cNvPr>
          <p:cNvSpPr/>
          <p:nvPr/>
        </p:nvSpPr>
        <p:spPr>
          <a:xfrm>
            <a:off x="1277257" y="2515778"/>
            <a:ext cx="9619434" cy="349168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a:extLst>
              <a:ext uri="{FF2B5EF4-FFF2-40B4-BE49-F238E27FC236}">
                <a16:creationId xmlns:a16="http://schemas.microsoft.com/office/drawing/2014/main" id="{225F2899-18D4-4277-9A02-38F9C3B3307F}"/>
              </a:ext>
            </a:extLst>
          </p:cNvPr>
          <p:cNvGrpSpPr/>
          <p:nvPr/>
        </p:nvGrpSpPr>
        <p:grpSpPr>
          <a:xfrm>
            <a:off x="2885126" y="3034182"/>
            <a:ext cx="6403696" cy="2454879"/>
            <a:chOff x="4873903" y="3012470"/>
            <a:chExt cx="6403696" cy="2454879"/>
          </a:xfrm>
        </p:grpSpPr>
        <p:grpSp>
          <p:nvGrpSpPr>
            <p:cNvPr id="36" name="Group 35">
              <a:extLst>
                <a:ext uri="{FF2B5EF4-FFF2-40B4-BE49-F238E27FC236}">
                  <a16:creationId xmlns:a16="http://schemas.microsoft.com/office/drawing/2014/main" id="{C2CC886B-6A48-4794-9F75-23F509A81755}"/>
                </a:ext>
              </a:extLst>
            </p:cNvPr>
            <p:cNvGrpSpPr/>
            <p:nvPr/>
          </p:nvGrpSpPr>
          <p:grpSpPr>
            <a:xfrm>
              <a:off x="4920344" y="4189808"/>
              <a:ext cx="2133599" cy="1277541"/>
              <a:chOff x="-566056" y="4392018"/>
              <a:chExt cx="2133599" cy="1277541"/>
            </a:xfrm>
          </p:grpSpPr>
          <p:sp>
            <p:nvSpPr>
              <p:cNvPr id="38" name="TextBox 37">
                <a:extLst>
                  <a:ext uri="{FF2B5EF4-FFF2-40B4-BE49-F238E27FC236}">
                    <a16:creationId xmlns:a16="http://schemas.microsoft.com/office/drawing/2014/main" id="{ADED08D3-5B69-4E20-BF6E-142C0125652E}"/>
                  </a:ext>
                </a:extLst>
              </p:cNvPr>
              <p:cNvSpPr txBox="1"/>
              <p:nvPr/>
            </p:nvSpPr>
            <p:spPr>
              <a:xfrm>
                <a:off x="-566055" y="4392018"/>
                <a:ext cx="1914524" cy="246221"/>
              </a:xfrm>
              <a:prstGeom prst="rect">
                <a:avLst/>
              </a:prstGeom>
              <a:noFill/>
            </p:spPr>
            <p:txBody>
              <a:bodyPr wrap="square" rtlCol="0">
                <a:spAutoFit/>
              </a:bodyPr>
              <a:lstStyle/>
              <a:p>
                <a:r>
                  <a:rPr lang="en-US" sz="1000" b="1" spc="300" dirty="0">
                    <a:latin typeface="Roboto Slab" pitchFamily="2" charset="0"/>
                    <a:ea typeface="Roboto Slab" pitchFamily="2" charset="0"/>
                    <a:cs typeface="Montserrat" charset="0"/>
                  </a:rPr>
                  <a:t>TITLE TEXT HERE</a:t>
                </a:r>
                <a:endParaRPr lang="en-US" sz="1000" b="1" spc="300" dirty="0">
                  <a:latin typeface="Roboto Slab" pitchFamily="2" charset="0"/>
                  <a:ea typeface="Roboto Slab" pitchFamily="2" charset="0"/>
                  <a:cs typeface="Montserrat Light" charset="0"/>
                </a:endParaRPr>
              </a:p>
            </p:txBody>
          </p:sp>
          <p:sp>
            <p:nvSpPr>
              <p:cNvPr id="39" name="TextBox 38">
                <a:extLst>
                  <a:ext uri="{FF2B5EF4-FFF2-40B4-BE49-F238E27FC236}">
                    <a16:creationId xmlns:a16="http://schemas.microsoft.com/office/drawing/2014/main" id="{D4605481-901B-4D15-B2DD-A5D3CAEFA8EC}"/>
                  </a:ext>
                </a:extLst>
              </p:cNvPr>
              <p:cNvSpPr txBox="1"/>
              <p:nvPr/>
            </p:nvSpPr>
            <p:spPr>
              <a:xfrm>
                <a:off x="-566056" y="4771043"/>
                <a:ext cx="2133599" cy="898516"/>
              </a:xfrm>
              <a:prstGeom prst="rect">
                <a:avLst/>
              </a:prstGeom>
              <a:noFill/>
            </p:spPr>
            <p:txBody>
              <a:bodyPr wrap="square" rtlCol="0">
                <a:spAutoFit/>
              </a:bodyPr>
              <a:lstStyle/>
              <a:p>
                <a:pPr>
                  <a:lnSpc>
                    <a:spcPct val="150000"/>
                  </a:lnSpc>
                </a:pPr>
                <a:r>
                  <a:rPr lang="en-US" sz="900" dirty="0">
                    <a:solidFill>
                      <a:schemeClr val="tx1">
                        <a:lumMod val="50000"/>
                        <a:lumOff val="50000"/>
                      </a:schemeClr>
                    </a:solidFill>
                    <a:latin typeface="Roboto Slab" pitchFamily="2" charset="0"/>
                    <a:ea typeface="Roboto Slab" pitchFamily="2" charset="0"/>
                    <a:cs typeface="Montserrat Light" charset="0"/>
                  </a:rPr>
                  <a:t>Have them for one. Living grass to winged. wherein seas </a:t>
                </a:r>
              </a:p>
              <a:p>
                <a:pPr>
                  <a:lnSpc>
                    <a:spcPct val="150000"/>
                  </a:lnSpc>
                </a:pPr>
                <a:r>
                  <a:rPr lang="en-US" sz="900" dirty="0">
                    <a:solidFill>
                      <a:schemeClr val="tx1">
                        <a:lumMod val="50000"/>
                        <a:lumOff val="50000"/>
                      </a:schemeClr>
                    </a:solidFill>
                    <a:latin typeface="Roboto Slab" pitchFamily="2" charset="0"/>
                    <a:ea typeface="Roboto Slab" pitchFamily="2" charset="0"/>
                    <a:cs typeface="Montserrat Light" charset="0"/>
                  </a:rPr>
                  <a:t>and won't appear him, were divided void they're.</a:t>
                </a:r>
              </a:p>
            </p:txBody>
          </p:sp>
        </p:grpSp>
        <p:sp>
          <p:nvSpPr>
            <p:cNvPr id="37" name="TextBox 36">
              <a:extLst>
                <a:ext uri="{FF2B5EF4-FFF2-40B4-BE49-F238E27FC236}">
                  <a16:creationId xmlns:a16="http://schemas.microsoft.com/office/drawing/2014/main" id="{EF5E6592-3023-40E7-B383-EAC8ACF78110}"/>
                </a:ext>
              </a:extLst>
            </p:cNvPr>
            <p:cNvSpPr txBox="1"/>
            <p:nvPr/>
          </p:nvSpPr>
          <p:spPr>
            <a:xfrm>
              <a:off x="4873903" y="3012470"/>
              <a:ext cx="1104991" cy="861774"/>
            </a:xfrm>
            <a:prstGeom prst="rect">
              <a:avLst/>
            </a:prstGeom>
            <a:noFill/>
          </p:spPr>
          <p:txBody>
            <a:bodyPr wrap="square" rtlCol="0">
              <a:spAutoFit/>
            </a:bodyPr>
            <a:lstStyle/>
            <a:p>
              <a:r>
                <a:rPr lang="en-US" sz="5000" b="1" spc="300" dirty="0">
                  <a:solidFill>
                    <a:schemeClr val="accent1"/>
                  </a:solidFill>
                  <a:latin typeface="Roboto Slab" pitchFamily="2" charset="0"/>
                  <a:ea typeface="Roboto Slab" pitchFamily="2" charset="0"/>
                  <a:cs typeface="Montserrat" charset="0"/>
                </a:rPr>
                <a:t>03</a:t>
              </a:r>
            </a:p>
          </p:txBody>
        </p:sp>
        <p:grpSp>
          <p:nvGrpSpPr>
            <p:cNvPr id="41" name="Group 40">
              <a:extLst>
                <a:ext uri="{FF2B5EF4-FFF2-40B4-BE49-F238E27FC236}">
                  <a16:creationId xmlns:a16="http://schemas.microsoft.com/office/drawing/2014/main" id="{919A060D-785F-49B2-B5FD-232F04BDD4C1}"/>
                </a:ext>
              </a:extLst>
            </p:cNvPr>
            <p:cNvGrpSpPr/>
            <p:nvPr/>
          </p:nvGrpSpPr>
          <p:grpSpPr>
            <a:xfrm>
              <a:off x="9144000" y="4189808"/>
              <a:ext cx="2133599" cy="1277541"/>
              <a:chOff x="914401" y="4392018"/>
              <a:chExt cx="2133599" cy="1277541"/>
            </a:xfrm>
          </p:grpSpPr>
          <p:sp>
            <p:nvSpPr>
              <p:cNvPr id="43" name="TextBox 42">
                <a:extLst>
                  <a:ext uri="{FF2B5EF4-FFF2-40B4-BE49-F238E27FC236}">
                    <a16:creationId xmlns:a16="http://schemas.microsoft.com/office/drawing/2014/main" id="{941622CB-CB8B-4CE4-BE97-A32CB48F32C3}"/>
                  </a:ext>
                </a:extLst>
              </p:cNvPr>
              <p:cNvSpPr txBox="1"/>
              <p:nvPr/>
            </p:nvSpPr>
            <p:spPr>
              <a:xfrm>
                <a:off x="914402" y="4392018"/>
                <a:ext cx="1914524" cy="246221"/>
              </a:xfrm>
              <a:prstGeom prst="rect">
                <a:avLst/>
              </a:prstGeom>
              <a:noFill/>
            </p:spPr>
            <p:txBody>
              <a:bodyPr wrap="square" rtlCol="0">
                <a:spAutoFit/>
              </a:bodyPr>
              <a:lstStyle/>
              <a:p>
                <a:r>
                  <a:rPr lang="en-US" sz="1000" b="1" spc="300" dirty="0">
                    <a:latin typeface="Roboto Slab" pitchFamily="2" charset="0"/>
                    <a:ea typeface="Roboto Slab" pitchFamily="2" charset="0"/>
                    <a:cs typeface="Montserrat" charset="0"/>
                  </a:rPr>
                  <a:t>TITLE TEXT HERE</a:t>
                </a:r>
                <a:endParaRPr lang="en-US" sz="1000" b="1" spc="300" dirty="0">
                  <a:latin typeface="Roboto Slab" pitchFamily="2" charset="0"/>
                  <a:ea typeface="Roboto Slab" pitchFamily="2" charset="0"/>
                  <a:cs typeface="Montserrat Light" charset="0"/>
                </a:endParaRPr>
              </a:p>
            </p:txBody>
          </p:sp>
          <p:sp>
            <p:nvSpPr>
              <p:cNvPr id="44" name="TextBox 43">
                <a:extLst>
                  <a:ext uri="{FF2B5EF4-FFF2-40B4-BE49-F238E27FC236}">
                    <a16:creationId xmlns:a16="http://schemas.microsoft.com/office/drawing/2014/main" id="{F833BCCA-9D68-472B-8E80-86339430C6FC}"/>
                  </a:ext>
                </a:extLst>
              </p:cNvPr>
              <p:cNvSpPr txBox="1"/>
              <p:nvPr/>
            </p:nvSpPr>
            <p:spPr>
              <a:xfrm>
                <a:off x="914401" y="4771043"/>
                <a:ext cx="2133599" cy="898516"/>
              </a:xfrm>
              <a:prstGeom prst="rect">
                <a:avLst/>
              </a:prstGeom>
              <a:noFill/>
            </p:spPr>
            <p:txBody>
              <a:bodyPr wrap="square" rtlCol="0">
                <a:spAutoFit/>
              </a:bodyPr>
              <a:lstStyle/>
              <a:p>
                <a:pPr>
                  <a:lnSpc>
                    <a:spcPct val="150000"/>
                  </a:lnSpc>
                </a:pPr>
                <a:r>
                  <a:rPr lang="en-US" sz="900" dirty="0">
                    <a:solidFill>
                      <a:schemeClr val="tx1">
                        <a:lumMod val="50000"/>
                        <a:lumOff val="50000"/>
                      </a:schemeClr>
                    </a:solidFill>
                    <a:latin typeface="Roboto Slab" pitchFamily="2" charset="0"/>
                    <a:ea typeface="Roboto Slab" pitchFamily="2" charset="0"/>
                    <a:cs typeface="Montserrat Light" charset="0"/>
                  </a:rPr>
                  <a:t>Have them for one. Living grass to winged. wherein seas </a:t>
                </a:r>
              </a:p>
              <a:p>
                <a:pPr>
                  <a:lnSpc>
                    <a:spcPct val="150000"/>
                  </a:lnSpc>
                </a:pPr>
                <a:r>
                  <a:rPr lang="en-US" sz="900" dirty="0">
                    <a:solidFill>
                      <a:schemeClr val="tx1">
                        <a:lumMod val="50000"/>
                        <a:lumOff val="50000"/>
                      </a:schemeClr>
                    </a:solidFill>
                    <a:latin typeface="Roboto Slab" pitchFamily="2" charset="0"/>
                    <a:ea typeface="Roboto Slab" pitchFamily="2" charset="0"/>
                    <a:cs typeface="Montserrat Light" charset="0"/>
                  </a:rPr>
                  <a:t>and won't appear him, were divided void they're.</a:t>
                </a:r>
              </a:p>
            </p:txBody>
          </p:sp>
        </p:grpSp>
        <p:sp>
          <p:nvSpPr>
            <p:cNvPr id="42" name="TextBox 41">
              <a:extLst>
                <a:ext uri="{FF2B5EF4-FFF2-40B4-BE49-F238E27FC236}">
                  <a16:creationId xmlns:a16="http://schemas.microsoft.com/office/drawing/2014/main" id="{33864512-2AFB-40F5-B5CE-08AA8F7F4863}"/>
                </a:ext>
              </a:extLst>
            </p:cNvPr>
            <p:cNvSpPr txBox="1"/>
            <p:nvPr/>
          </p:nvSpPr>
          <p:spPr>
            <a:xfrm>
              <a:off x="9097559" y="3012470"/>
              <a:ext cx="1342978" cy="861774"/>
            </a:xfrm>
            <a:prstGeom prst="rect">
              <a:avLst/>
            </a:prstGeom>
            <a:noFill/>
          </p:spPr>
          <p:txBody>
            <a:bodyPr wrap="square" rtlCol="0">
              <a:spAutoFit/>
            </a:bodyPr>
            <a:lstStyle/>
            <a:p>
              <a:r>
                <a:rPr lang="en-US" sz="5000" b="1" spc="300" dirty="0">
                  <a:solidFill>
                    <a:schemeClr val="accent1"/>
                  </a:solidFill>
                  <a:latin typeface="Roboto Slab" pitchFamily="2" charset="0"/>
                  <a:ea typeface="Roboto Slab" pitchFamily="2" charset="0"/>
                  <a:cs typeface="Montserrat" charset="0"/>
                </a:rPr>
                <a:t>04</a:t>
              </a:r>
            </a:p>
          </p:txBody>
        </p:sp>
      </p:grpSp>
      <p:grpSp>
        <p:nvGrpSpPr>
          <p:cNvPr id="2" name="Group 1">
            <a:extLst>
              <a:ext uri="{FF2B5EF4-FFF2-40B4-BE49-F238E27FC236}">
                <a16:creationId xmlns:a16="http://schemas.microsoft.com/office/drawing/2014/main" id="{1DCBED0E-0BB7-4B7F-B5B7-7D76E7A37BE4}"/>
              </a:ext>
            </a:extLst>
          </p:cNvPr>
          <p:cNvGrpSpPr/>
          <p:nvPr/>
        </p:nvGrpSpPr>
        <p:grpSpPr>
          <a:xfrm>
            <a:off x="2079215" y="775889"/>
            <a:ext cx="8015519" cy="1180911"/>
            <a:chOff x="1750695" y="4391119"/>
            <a:chExt cx="8015519" cy="1180911"/>
          </a:xfrm>
        </p:grpSpPr>
        <p:sp>
          <p:nvSpPr>
            <p:cNvPr id="32" name="TextBox 31">
              <a:extLst>
                <a:ext uri="{FF2B5EF4-FFF2-40B4-BE49-F238E27FC236}">
                  <a16:creationId xmlns:a16="http://schemas.microsoft.com/office/drawing/2014/main" id="{B72ABA0A-4892-42FF-8736-B5225B6BCA1C}"/>
                </a:ext>
              </a:extLst>
            </p:cNvPr>
            <p:cNvSpPr txBox="1"/>
            <p:nvPr/>
          </p:nvSpPr>
          <p:spPr>
            <a:xfrm>
              <a:off x="1750695" y="4391119"/>
              <a:ext cx="3166110" cy="1169551"/>
            </a:xfrm>
            <a:prstGeom prst="rect">
              <a:avLst/>
            </a:prstGeom>
            <a:noFill/>
          </p:spPr>
          <p:txBody>
            <a:bodyPr wrap="square" rtlCol="0">
              <a:spAutoFit/>
            </a:bodyPr>
            <a:lstStyle/>
            <a:p>
              <a:pPr algn="r"/>
              <a:r>
                <a:rPr lang="en-US" sz="3500" b="1" spc="300" dirty="0">
                  <a:latin typeface="Roboto Slab" pitchFamily="2" charset="0"/>
                  <a:ea typeface="Roboto Slab" pitchFamily="2" charset="0"/>
                  <a:cs typeface="Montserrat" charset="0"/>
                </a:rPr>
                <a:t>Processing</a:t>
              </a:r>
            </a:p>
            <a:p>
              <a:pPr algn="r"/>
              <a:r>
                <a:rPr lang="en-US" sz="3500" b="1" spc="300" dirty="0">
                  <a:latin typeface="Roboto Slab" pitchFamily="2" charset="0"/>
                  <a:ea typeface="Roboto Slab" pitchFamily="2" charset="0"/>
                  <a:cs typeface="Montserrat" charset="0"/>
                </a:rPr>
                <a:t>Method</a:t>
              </a:r>
            </a:p>
          </p:txBody>
        </p:sp>
        <p:sp>
          <p:nvSpPr>
            <p:cNvPr id="19" name="TextBox 18">
              <a:extLst>
                <a:ext uri="{FF2B5EF4-FFF2-40B4-BE49-F238E27FC236}">
                  <a16:creationId xmlns:a16="http://schemas.microsoft.com/office/drawing/2014/main" id="{C28BE11D-78EB-4F18-868C-3F2CBD82D0B1}"/>
                </a:ext>
              </a:extLst>
            </p:cNvPr>
            <p:cNvSpPr txBox="1"/>
            <p:nvPr/>
          </p:nvSpPr>
          <p:spPr>
            <a:xfrm>
              <a:off x="5518065" y="4465765"/>
              <a:ext cx="4248149" cy="1106265"/>
            </a:xfrm>
            <a:prstGeom prst="rect">
              <a:avLst/>
            </a:prstGeom>
            <a:noFill/>
          </p:spPr>
          <p:txBody>
            <a:bodyPr wrap="square" rtlCol="0">
              <a:spAutoFit/>
            </a:bodyPr>
            <a:lstStyle/>
            <a:p>
              <a:pPr>
                <a:lnSpc>
                  <a:spcPct val="150000"/>
                </a:lnSpc>
              </a:pPr>
              <a:r>
                <a:rPr lang="en-US" sz="900" dirty="0">
                  <a:solidFill>
                    <a:schemeClr val="tx1">
                      <a:lumMod val="50000"/>
                      <a:lumOff val="50000"/>
                    </a:schemeClr>
                  </a:solidFill>
                  <a:latin typeface="Roboto Slab" pitchFamily="2" charset="0"/>
                  <a:ea typeface="Roboto Slab" pitchFamily="2" charset="0"/>
                  <a:cs typeface="Montserrat Light" charset="0"/>
                </a:rPr>
                <a:t>Have them for one. Living grass to for can't gathered waters had winged. Creepiest don't subdue which </a:t>
              </a:r>
              <a:r>
                <a:rPr lang="en-US" sz="900" dirty="0" err="1">
                  <a:solidFill>
                    <a:schemeClr val="tx1">
                      <a:lumMod val="50000"/>
                      <a:lumOff val="50000"/>
                    </a:schemeClr>
                  </a:solidFill>
                  <a:latin typeface="Roboto Slab" pitchFamily="2" charset="0"/>
                  <a:ea typeface="Roboto Slab" pitchFamily="2" charset="0"/>
                  <a:cs typeface="Montserrat Light" charset="0"/>
                </a:rPr>
                <a:t>i</a:t>
              </a:r>
              <a:r>
                <a:rPr lang="en-US" sz="900" dirty="0">
                  <a:solidFill>
                    <a:schemeClr val="tx1">
                      <a:lumMod val="50000"/>
                      <a:lumOff val="50000"/>
                    </a:schemeClr>
                  </a:solidFill>
                  <a:latin typeface="Roboto Slab" pitchFamily="2" charset="0"/>
                  <a:ea typeface="Roboto Slab" pitchFamily="2" charset="0"/>
                  <a:cs typeface="Montserrat Light" charset="0"/>
                </a:rPr>
                <a:t> two set had seasons. Fifth you'll, man wherein seas our creeping. Very. Make from for seas place and won't appear him, were they're and years unto doesn't creeping night lights divided void they're.</a:t>
              </a:r>
            </a:p>
          </p:txBody>
        </p:sp>
      </p:grpSp>
    </p:spTree>
    <p:extLst>
      <p:ext uri="{BB962C8B-B14F-4D97-AF65-F5344CB8AC3E}">
        <p14:creationId xmlns:p14="http://schemas.microsoft.com/office/powerpoint/2010/main" val="11494153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Placeholder 11">
            <a:extLst>
              <a:ext uri="{FF2B5EF4-FFF2-40B4-BE49-F238E27FC236}">
                <a16:creationId xmlns:a16="http://schemas.microsoft.com/office/drawing/2014/main" id="{EC3126D0-2B75-459C-A4AB-950675FB56F8}"/>
              </a:ext>
            </a:extLst>
          </p:cNvPr>
          <p:cNvPicPr>
            <a:picLocks noGrp="1" noChangeAspect="1"/>
          </p:cNvPicPr>
          <p:nvPr>
            <p:ph type="pic" sz="quarter" idx="15"/>
          </p:nvPr>
        </p:nvPicPr>
        <p:blipFill>
          <a:blip r:embed="rId2"/>
          <a:srcRect l="29425" r="29425"/>
          <a:stretch>
            <a:fillRect/>
          </a:stretch>
        </p:blipFill>
        <p:spPr/>
      </p:pic>
      <p:pic>
        <p:nvPicPr>
          <p:cNvPr id="9" name="Picture Placeholder 8">
            <a:extLst>
              <a:ext uri="{FF2B5EF4-FFF2-40B4-BE49-F238E27FC236}">
                <a16:creationId xmlns:a16="http://schemas.microsoft.com/office/drawing/2014/main" id="{6A675D99-966E-4E0C-9038-570290332FDE}"/>
              </a:ext>
            </a:extLst>
          </p:cNvPr>
          <p:cNvPicPr>
            <a:picLocks noGrp="1" noChangeAspect="1"/>
          </p:cNvPicPr>
          <p:nvPr>
            <p:ph type="pic" sz="quarter" idx="14"/>
          </p:nvPr>
        </p:nvPicPr>
        <p:blipFill>
          <a:blip r:embed="rId3"/>
          <a:srcRect l="21984" r="21984"/>
          <a:stretch>
            <a:fillRect/>
          </a:stretch>
        </p:blipFill>
        <p:spPr/>
      </p:pic>
      <p:grpSp>
        <p:nvGrpSpPr>
          <p:cNvPr id="14" name="Group 13">
            <a:extLst>
              <a:ext uri="{FF2B5EF4-FFF2-40B4-BE49-F238E27FC236}">
                <a16:creationId xmlns:a16="http://schemas.microsoft.com/office/drawing/2014/main" id="{36E79116-6E13-4144-BB83-91A445249011}"/>
              </a:ext>
            </a:extLst>
          </p:cNvPr>
          <p:cNvGrpSpPr/>
          <p:nvPr/>
        </p:nvGrpSpPr>
        <p:grpSpPr>
          <a:xfrm>
            <a:off x="914401" y="1139468"/>
            <a:ext cx="4038599" cy="4579064"/>
            <a:chOff x="914401" y="914401"/>
            <a:chExt cx="4038599" cy="4579064"/>
          </a:xfrm>
        </p:grpSpPr>
        <p:sp>
          <p:nvSpPr>
            <p:cNvPr id="26" name="TextBox 25">
              <a:extLst>
                <a:ext uri="{FF2B5EF4-FFF2-40B4-BE49-F238E27FC236}">
                  <a16:creationId xmlns:a16="http://schemas.microsoft.com/office/drawing/2014/main" id="{4427BE28-B752-4831-9549-3F40E87D19E3}"/>
                </a:ext>
              </a:extLst>
            </p:cNvPr>
            <p:cNvSpPr txBox="1"/>
            <p:nvPr/>
          </p:nvSpPr>
          <p:spPr>
            <a:xfrm>
              <a:off x="914401" y="914401"/>
              <a:ext cx="2324099" cy="1169551"/>
            </a:xfrm>
            <a:prstGeom prst="rect">
              <a:avLst/>
            </a:prstGeom>
            <a:noFill/>
          </p:spPr>
          <p:txBody>
            <a:bodyPr wrap="square" rtlCol="0">
              <a:spAutoFit/>
            </a:bodyPr>
            <a:lstStyle/>
            <a:p>
              <a:r>
                <a:rPr lang="en-US" sz="3500" b="1" spc="300" dirty="0">
                  <a:latin typeface="Roboto Slab" pitchFamily="2" charset="0"/>
                  <a:ea typeface="Roboto Slab" pitchFamily="2" charset="0"/>
                  <a:cs typeface="Montserrat" charset="0"/>
                </a:rPr>
                <a:t>Third</a:t>
              </a:r>
            </a:p>
            <a:p>
              <a:r>
                <a:rPr lang="en-US" sz="3500" b="1" spc="300" dirty="0">
                  <a:latin typeface="Roboto Slab" pitchFamily="2" charset="0"/>
                  <a:ea typeface="Roboto Slab" pitchFamily="2" charset="0"/>
                  <a:cs typeface="Montserrat" charset="0"/>
                </a:rPr>
                <a:t>Project</a:t>
              </a:r>
            </a:p>
          </p:txBody>
        </p:sp>
        <p:sp>
          <p:nvSpPr>
            <p:cNvPr id="27" name="TextBox 26">
              <a:extLst>
                <a:ext uri="{FF2B5EF4-FFF2-40B4-BE49-F238E27FC236}">
                  <a16:creationId xmlns:a16="http://schemas.microsoft.com/office/drawing/2014/main" id="{DFBDBD13-1083-4E82-B040-599381BD6386}"/>
                </a:ext>
              </a:extLst>
            </p:cNvPr>
            <p:cNvSpPr txBox="1"/>
            <p:nvPr/>
          </p:nvSpPr>
          <p:spPr>
            <a:xfrm>
              <a:off x="914401" y="2600543"/>
              <a:ext cx="4038599" cy="1106265"/>
            </a:xfrm>
            <a:prstGeom prst="rect">
              <a:avLst/>
            </a:prstGeom>
            <a:noFill/>
          </p:spPr>
          <p:txBody>
            <a:bodyPr wrap="square" rtlCol="0">
              <a:spAutoFit/>
            </a:bodyPr>
            <a:lstStyle/>
            <a:p>
              <a:pPr>
                <a:lnSpc>
                  <a:spcPct val="150000"/>
                </a:lnSpc>
              </a:pPr>
              <a:r>
                <a:rPr lang="en-US" sz="900" dirty="0">
                  <a:solidFill>
                    <a:schemeClr val="tx1">
                      <a:lumMod val="50000"/>
                      <a:lumOff val="50000"/>
                    </a:schemeClr>
                  </a:solidFill>
                  <a:latin typeface="Roboto Slab" pitchFamily="2" charset="0"/>
                  <a:ea typeface="Roboto Slab" pitchFamily="2" charset="0"/>
                  <a:cs typeface="Montserrat Light" charset="0"/>
                </a:rPr>
                <a:t>Have them for one. Living grass to for can't gathered waters had winged. Creepiest don't subdue which </a:t>
              </a:r>
              <a:r>
                <a:rPr lang="en-US" sz="900" dirty="0" err="1">
                  <a:solidFill>
                    <a:schemeClr val="tx1">
                      <a:lumMod val="50000"/>
                      <a:lumOff val="50000"/>
                    </a:schemeClr>
                  </a:solidFill>
                  <a:latin typeface="Roboto Slab" pitchFamily="2" charset="0"/>
                  <a:ea typeface="Roboto Slab" pitchFamily="2" charset="0"/>
                  <a:cs typeface="Montserrat Light" charset="0"/>
                </a:rPr>
                <a:t>i</a:t>
              </a:r>
              <a:r>
                <a:rPr lang="en-US" sz="900" dirty="0">
                  <a:solidFill>
                    <a:schemeClr val="tx1">
                      <a:lumMod val="50000"/>
                      <a:lumOff val="50000"/>
                    </a:schemeClr>
                  </a:solidFill>
                  <a:latin typeface="Roboto Slab" pitchFamily="2" charset="0"/>
                  <a:ea typeface="Roboto Slab" pitchFamily="2" charset="0"/>
                  <a:cs typeface="Montserrat Light" charset="0"/>
                </a:rPr>
                <a:t> two set had seasons. Fifth you'll, man wherein seas our creeping. Very. Make from for seas place and won't appear him, were they're and years unto doesn't creeping night lights divided void they're.</a:t>
              </a:r>
            </a:p>
          </p:txBody>
        </p:sp>
        <p:grpSp>
          <p:nvGrpSpPr>
            <p:cNvPr id="13" name="Group 12">
              <a:extLst>
                <a:ext uri="{FF2B5EF4-FFF2-40B4-BE49-F238E27FC236}">
                  <a16:creationId xmlns:a16="http://schemas.microsoft.com/office/drawing/2014/main" id="{D3639309-920D-480B-B130-B55394A2A7BE}"/>
                </a:ext>
              </a:extLst>
            </p:cNvPr>
            <p:cNvGrpSpPr/>
            <p:nvPr/>
          </p:nvGrpSpPr>
          <p:grpSpPr>
            <a:xfrm>
              <a:off x="914401" y="4610338"/>
              <a:ext cx="3643143" cy="883127"/>
              <a:chOff x="914401" y="4610338"/>
              <a:chExt cx="3643143" cy="883127"/>
            </a:xfrm>
          </p:grpSpPr>
          <p:grpSp>
            <p:nvGrpSpPr>
              <p:cNvPr id="30" name="Group 29">
                <a:extLst>
                  <a:ext uri="{FF2B5EF4-FFF2-40B4-BE49-F238E27FC236}">
                    <a16:creationId xmlns:a16="http://schemas.microsoft.com/office/drawing/2014/main" id="{D123F071-DB0A-4133-9BA5-5580CDDAD551}"/>
                  </a:ext>
                </a:extLst>
              </p:cNvPr>
              <p:cNvGrpSpPr/>
              <p:nvPr/>
            </p:nvGrpSpPr>
            <p:grpSpPr>
              <a:xfrm>
                <a:off x="914401" y="4610338"/>
                <a:ext cx="1666763" cy="883127"/>
                <a:chOff x="6462199" y="4177043"/>
                <a:chExt cx="1666763" cy="883127"/>
              </a:xfrm>
            </p:grpSpPr>
            <p:sp>
              <p:nvSpPr>
                <p:cNvPr id="47" name="TextBox 46">
                  <a:extLst>
                    <a:ext uri="{FF2B5EF4-FFF2-40B4-BE49-F238E27FC236}">
                      <a16:creationId xmlns:a16="http://schemas.microsoft.com/office/drawing/2014/main" id="{D4CE9D55-1BCA-46B2-80DA-C099430D8732}"/>
                    </a:ext>
                  </a:extLst>
                </p:cNvPr>
                <p:cNvSpPr txBox="1"/>
                <p:nvPr/>
              </p:nvSpPr>
              <p:spPr>
                <a:xfrm>
                  <a:off x="6462199" y="4177043"/>
                  <a:ext cx="836668" cy="400110"/>
                </a:xfrm>
                <a:prstGeom prst="rect">
                  <a:avLst/>
                </a:prstGeom>
                <a:noFill/>
              </p:spPr>
              <p:txBody>
                <a:bodyPr wrap="square" rtlCol="0">
                  <a:spAutoFit/>
                </a:bodyPr>
                <a:lstStyle/>
                <a:p>
                  <a:r>
                    <a:rPr lang="en-US" sz="2000" b="1" dirty="0">
                      <a:solidFill>
                        <a:schemeClr val="accent1"/>
                      </a:solidFill>
                      <a:latin typeface="Roboto Slab" pitchFamily="2" charset="0"/>
                      <a:ea typeface="Roboto Slab" pitchFamily="2" charset="0"/>
                      <a:cs typeface="Montserrat" charset="0"/>
                    </a:rPr>
                    <a:t>30%</a:t>
                  </a:r>
                  <a:endParaRPr lang="en-US" sz="2000" b="1" dirty="0">
                    <a:solidFill>
                      <a:schemeClr val="accent1"/>
                    </a:solidFill>
                    <a:latin typeface="Roboto Slab" pitchFamily="2" charset="0"/>
                    <a:ea typeface="Roboto Slab" pitchFamily="2" charset="0"/>
                    <a:cs typeface="Montserrat Light" charset="0"/>
                  </a:endParaRPr>
                </a:p>
              </p:txBody>
            </p:sp>
            <p:sp>
              <p:nvSpPr>
                <p:cNvPr id="48" name="TextBox 47">
                  <a:extLst>
                    <a:ext uri="{FF2B5EF4-FFF2-40B4-BE49-F238E27FC236}">
                      <a16:creationId xmlns:a16="http://schemas.microsoft.com/office/drawing/2014/main" id="{C3F0628F-12C8-4EF5-A42D-2ADA7BC45A97}"/>
                    </a:ext>
                  </a:extLst>
                </p:cNvPr>
                <p:cNvSpPr txBox="1"/>
                <p:nvPr/>
              </p:nvSpPr>
              <p:spPr>
                <a:xfrm>
                  <a:off x="6462200" y="4577153"/>
                  <a:ext cx="1666762" cy="483017"/>
                </a:xfrm>
                <a:prstGeom prst="rect">
                  <a:avLst/>
                </a:prstGeom>
                <a:noFill/>
              </p:spPr>
              <p:txBody>
                <a:bodyPr wrap="square" rtlCol="0">
                  <a:spAutoFit/>
                </a:bodyPr>
                <a:lstStyle/>
                <a:p>
                  <a:pPr>
                    <a:lnSpc>
                      <a:spcPct val="150000"/>
                    </a:lnSpc>
                  </a:pPr>
                  <a:r>
                    <a:rPr lang="en-US" sz="900" dirty="0">
                      <a:solidFill>
                        <a:schemeClr val="tx1">
                          <a:lumMod val="50000"/>
                          <a:lumOff val="50000"/>
                        </a:schemeClr>
                      </a:solidFill>
                      <a:latin typeface="Roboto Slab" pitchFamily="2" charset="0"/>
                      <a:ea typeface="Roboto Slab" pitchFamily="2" charset="0"/>
                      <a:cs typeface="Montserrat Light" charset="0"/>
                    </a:rPr>
                    <a:t>Have them for one. Living waters had winged.</a:t>
                  </a:r>
                </a:p>
              </p:txBody>
            </p:sp>
          </p:grpSp>
          <p:grpSp>
            <p:nvGrpSpPr>
              <p:cNvPr id="31" name="Group 30">
                <a:extLst>
                  <a:ext uri="{FF2B5EF4-FFF2-40B4-BE49-F238E27FC236}">
                    <a16:creationId xmlns:a16="http://schemas.microsoft.com/office/drawing/2014/main" id="{047977E2-FE9C-430D-B22D-D56F48327AF0}"/>
                  </a:ext>
                </a:extLst>
              </p:cNvPr>
              <p:cNvGrpSpPr/>
              <p:nvPr/>
            </p:nvGrpSpPr>
            <p:grpSpPr>
              <a:xfrm>
                <a:off x="2890781" y="4610338"/>
                <a:ext cx="1666763" cy="883127"/>
                <a:chOff x="6462199" y="4177043"/>
                <a:chExt cx="1666763" cy="883127"/>
              </a:xfrm>
            </p:grpSpPr>
            <p:sp>
              <p:nvSpPr>
                <p:cNvPr id="45" name="TextBox 44">
                  <a:extLst>
                    <a:ext uri="{FF2B5EF4-FFF2-40B4-BE49-F238E27FC236}">
                      <a16:creationId xmlns:a16="http://schemas.microsoft.com/office/drawing/2014/main" id="{5F7EE630-3C79-4EF9-A354-A79751F651AA}"/>
                    </a:ext>
                  </a:extLst>
                </p:cNvPr>
                <p:cNvSpPr txBox="1"/>
                <p:nvPr/>
              </p:nvSpPr>
              <p:spPr>
                <a:xfrm>
                  <a:off x="6462199" y="4177043"/>
                  <a:ext cx="836668" cy="400110"/>
                </a:xfrm>
                <a:prstGeom prst="rect">
                  <a:avLst/>
                </a:prstGeom>
                <a:noFill/>
              </p:spPr>
              <p:txBody>
                <a:bodyPr wrap="square" rtlCol="0">
                  <a:spAutoFit/>
                </a:bodyPr>
                <a:lstStyle/>
                <a:p>
                  <a:r>
                    <a:rPr lang="en-US" sz="2000" b="1" dirty="0">
                      <a:solidFill>
                        <a:schemeClr val="accent1"/>
                      </a:solidFill>
                      <a:latin typeface="Roboto Slab" pitchFamily="2" charset="0"/>
                      <a:ea typeface="Roboto Slab" pitchFamily="2" charset="0"/>
                      <a:cs typeface="Montserrat" charset="0"/>
                    </a:rPr>
                    <a:t>30%</a:t>
                  </a:r>
                  <a:endParaRPr lang="en-US" sz="2000" b="1" dirty="0">
                    <a:solidFill>
                      <a:schemeClr val="accent1"/>
                    </a:solidFill>
                    <a:latin typeface="Roboto Slab" pitchFamily="2" charset="0"/>
                    <a:ea typeface="Roboto Slab" pitchFamily="2" charset="0"/>
                    <a:cs typeface="Montserrat Light" charset="0"/>
                  </a:endParaRPr>
                </a:p>
              </p:txBody>
            </p:sp>
            <p:sp>
              <p:nvSpPr>
                <p:cNvPr id="46" name="TextBox 45">
                  <a:extLst>
                    <a:ext uri="{FF2B5EF4-FFF2-40B4-BE49-F238E27FC236}">
                      <a16:creationId xmlns:a16="http://schemas.microsoft.com/office/drawing/2014/main" id="{30443B17-CB98-4E1A-BD14-F25D979C579A}"/>
                    </a:ext>
                  </a:extLst>
                </p:cNvPr>
                <p:cNvSpPr txBox="1"/>
                <p:nvPr/>
              </p:nvSpPr>
              <p:spPr>
                <a:xfrm>
                  <a:off x="6462200" y="4577153"/>
                  <a:ext cx="1666762" cy="483017"/>
                </a:xfrm>
                <a:prstGeom prst="rect">
                  <a:avLst/>
                </a:prstGeom>
                <a:noFill/>
              </p:spPr>
              <p:txBody>
                <a:bodyPr wrap="square" rtlCol="0">
                  <a:spAutoFit/>
                </a:bodyPr>
                <a:lstStyle/>
                <a:p>
                  <a:pPr>
                    <a:lnSpc>
                      <a:spcPct val="150000"/>
                    </a:lnSpc>
                  </a:pPr>
                  <a:r>
                    <a:rPr lang="en-US" sz="900" dirty="0">
                      <a:solidFill>
                        <a:schemeClr val="tx1">
                          <a:lumMod val="50000"/>
                          <a:lumOff val="50000"/>
                        </a:schemeClr>
                      </a:solidFill>
                      <a:latin typeface="Roboto Slab" pitchFamily="2" charset="0"/>
                      <a:ea typeface="Roboto Slab" pitchFamily="2" charset="0"/>
                      <a:cs typeface="Montserrat Light" charset="0"/>
                    </a:rPr>
                    <a:t>Have them for one. Living waters had winged.</a:t>
                  </a:r>
                </a:p>
              </p:txBody>
            </p:sp>
          </p:grpSp>
        </p:grpSp>
      </p:grpSp>
    </p:spTree>
    <p:extLst>
      <p:ext uri="{BB962C8B-B14F-4D97-AF65-F5344CB8AC3E}">
        <p14:creationId xmlns:p14="http://schemas.microsoft.com/office/powerpoint/2010/main" val="11190747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1C18FE0-5293-48C7-AA12-A438C7D12D50}"/>
              </a:ext>
            </a:extLst>
          </p:cNvPr>
          <p:cNvSpPr/>
          <p:nvPr/>
        </p:nvSpPr>
        <p:spPr>
          <a:xfrm>
            <a:off x="914402" y="933451"/>
            <a:ext cx="3454399" cy="5010147"/>
          </a:xfrm>
          <a:prstGeom prst="rect">
            <a:avLst/>
          </a:prstGeom>
          <a:solidFill>
            <a:schemeClr val="bg1">
              <a:lumMod val="95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a:extLst>
              <a:ext uri="{FF2B5EF4-FFF2-40B4-BE49-F238E27FC236}">
                <a16:creationId xmlns:a16="http://schemas.microsoft.com/office/drawing/2014/main" id="{E99CA23B-B8A3-4CF8-8689-511924B6BEE5}"/>
              </a:ext>
            </a:extLst>
          </p:cNvPr>
          <p:cNvSpPr/>
          <p:nvPr/>
        </p:nvSpPr>
        <p:spPr>
          <a:xfrm>
            <a:off x="7823199" y="933451"/>
            <a:ext cx="3454399" cy="5010147"/>
          </a:xfrm>
          <a:prstGeom prst="rect">
            <a:avLst/>
          </a:prstGeom>
          <a:solidFill>
            <a:schemeClr val="bg1">
              <a:lumMod val="95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3">
            <a:extLst>
              <a:ext uri="{FF2B5EF4-FFF2-40B4-BE49-F238E27FC236}">
                <a16:creationId xmlns:a16="http://schemas.microsoft.com/office/drawing/2014/main" id="{3E3CF9AC-BCF3-456D-8A37-C9E870C61533}"/>
              </a:ext>
            </a:extLst>
          </p:cNvPr>
          <p:cNvGrpSpPr/>
          <p:nvPr/>
        </p:nvGrpSpPr>
        <p:grpSpPr>
          <a:xfrm>
            <a:off x="1358640" y="2266201"/>
            <a:ext cx="2565922" cy="2344646"/>
            <a:chOff x="1387668" y="3040949"/>
            <a:chExt cx="2565922" cy="2344646"/>
          </a:xfrm>
        </p:grpSpPr>
        <p:sp>
          <p:nvSpPr>
            <p:cNvPr id="51" name="TextBox 50">
              <a:extLst>
                <a:ext uri="{FF2B5EF4-FFF2-40B4-BE49-F238E27FC236}">
                  <a16:creationId xmlns:a16="http://schemas.microsoft.com/office/drawing/2014/main" id="{346499FC-2826-4DED-A54C-71F09C0A35A9}"/>
                </a:ext>
              </a:extLst>
            </p:cNvPr>
            <p:cNvSpPr txBox="1"/>
            <p:nvPr/>
          </p:nvSpPr>
          <p:spPr>
            <a:xfrm>
              <a:off x="1387668" y="3040949"/>
              <a:ext cx="2383155" cy="246221"/>
            </a:xfrm>
            <a:prstGeom prst="rect">
              <a:avLst/>
            </a:prstGeom>
            <a:noFill/>
          </p:spPr>
          <p:txBody>
            <a:bodyPr wrap="square" rtlCol="0">
              <a:spAutoFit/>
            </a:bodyPr>
            <a:lstStyle/>
            <a:p>
              <a:r>
                <a:rPr lang="en-US" sz="1000" b="1" spc="300" dirty="0">
                  <a:latin typeface="Roboto Slab" pitchFamily="2" charset="0"/>
                  <a:ea typeface="Roboto Slab" pitchFamily="2" charset="0"/>
                  <a:cs typeface="Montserrat" charset="0"/>
                </a:rPr>
                <a:t>TITLE TEXT HERE</a:t>
              </a:r>
              <a:endParaRPr lang="en-US" sz="1000" b="1" spc="300" dirty="0">
                <a:latin typeface="Roboto Slab" pitchFamily="2" charset="0"/>
                <a:ea typeface="Roboto Slab" pitchFamily="2" charset="0"/>
                <a:cs typeface="Montserrat Light" charset="0"/>
              </a:endParaRPr>
            </a:p>
          </p:txBody>
        </p:sp>
        <p:sp>
          <p:nvSpPr>
            <p:cNvPr id="52" name="TextBox 51">
              <a:extLst>
                <a:ext uri="{FF2B5EF4-FFF2-40B4-BE49-F238E27FC236}">
                  <a16:creationId xmlns:a16="http://schemas.microsoft.com/office/drawing/2014/main" id="{C1D8327D-0519-46D4-A907-3C8FF2F67575}"/>
                </a:ext>
              </a:extLst>
            </p:cNvPr>
            <p:cNvSpPr txBox="1"/>
            <p:nvPr/>
          </p:nvSpPr>
          <p:spPr>
            <a:xfrm>
              <a:off x="1387668" y="3419974"/>
              <a:ext cx="2565922" cy="1106265"/>
            </a:xfrm>
            <a:prstGeom prst="rect">
              <a:avLst/>
            </a:prstGeom>
            <a:noFill/>
          </p:spPr>
          <p:txBody>
            <a:bodyPr wrap="square" rtlCol="0">
              <a:spAutoFit/>
            </a:bodyPr>
            <a:lstStyle/>
            <a:p>
              <a:pPr>
                <a:lnSpc>
                  <a:spcPct val="150000"/>
                </a:lnSpc>
              </a:pPr>
              <a:r>
                <a:rPr lang="en-US" sz="900" dirty="0">
                  <a:solidFill>
                    <a:schemeClr val="tx1">
                      <a:lumMod val="50000"/>
                      <a:lumOff val="50000"/>
                    </a:schemeClr>
                  </a:solidFill>
                  <a:latin typeface="Roboto Slab" pitchFamily="2" charset="0"/>
                  <a:ea typeface="Roboto Slab" pitchFamily="2" charset="0"/>
                  <a:cs typeface="Montserrat Light" charset="0"/>
                </a:rPr>
                <a:t>Have them for one. Living grass to for can't gathered waters had winged. wherein seas our creeping. Very. Make from for seas place and won't appear him, were divided void they're.</a:t>
              </a:r>
            </a:p>
          </p:txBody>
        </p:sp>
        <p:sp>
          <p:nvSpPr>
            <p:cNvPr id="49" name="Rectangle: Rounded Corners 48">
              <a:extLst>
                <a:ext uri="{FF2B5EF4-FFF2-40B4-BE49-F238E27FC236}">
                  <a16:creationId xmlns:a16="http://schemas.microsoft.com/office/drawing/2014/main" id="{C6761A93-542C-46ED-9F04-4859C1DD82E5}"/>
                </a:ext>
              </a:extLst>
            </p:cNvPr>
            <p:cNvSpPr/>
            <p:nvPr/>
          </p:nvSpPr>
          <p:spPr>
            <a:xfrm>
              <a:off x="1476567" y="4947445"/>
              <a:ext cx="1571693" cy="43815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0" name="TextBox 49">
              <a:extLst>
                <a:ext uri="{FF2B5EF4-FFF2-40B4-BE49-F238E27FC236}">
                  <a16:creationId xmlns:a16="http://schemas.microsoft.com/office/drawing/2014/main" id="{E5766D7A-5681-42B3-8E3B-E6941F71879F}"/>
                </a:ext>
              </a:extLst>
            </p:cNvPr>
            <p:cNvSpPr txBox="1"/>
            <p:nvPr/>
          </p:nvSpPr>
          <p:spPr>
            <a:xfrm>
              <a:off x="1864369" y="5043409"/>
              <a:ext cx="796087" cy="246221"/>
            </a:xfrm>
            <a:prstGeom prst="rect">
              <a:avLst/>
            </a:prstGeom>
            <a:noFill/>
          </p:spPr>
          <p:txBody>
            <a:bodyPr wrap="square" rtlCol="0">
              <a:spAutoFit/>
            </a:bodyPr>
            <a:lstStyle/>
            <a:p>
              <a:pPr algn="ctr"/>
              <a:r>
                <a:rPr lang="en-US" sz="1000" b="1" spc="300" dirty="0">
                  <a:solidFill>
                    <a:schemeClr val="bg1"/>
                  </a:solidFill>
                  <a:latin typeface="Roboto Slab" pitchFamily="2" charset="0"/>
                  <a:ea typeface="Roboto Slab" pitchFamily="2" charset="0"/>
                  <a:cs typeface="Montserrat" charset="0"/>
                </a:rPr>
                <a:t>MORE</a:t>
              </a:r>
              <a:endParaRPr lang="en-US" sz="1000" b="1" spc="300" dirty="0">
                <a:solidFill>
                  <a:schemeClr val="bg1"/>
                </a:solidFill>
                <a:latin typeface="Roboto Slab" pitchFamily="2" charset="0"/>
                <a:ea typeface="Roboto Slab" pitchFamily="2" charset="0"/>
                <a:cs typeface="Montserrat Light" charset="0"/>
              </a:endParaRPr>
            </a:p>
          </p:txBody>
        </p:sp>
      </p:grpSp>
      <p:sp>
        <p:nvSpPr>
          <p:cNvPr id="58" name="TextBox 57">
            <a:extLst>
              <a:ext uri="{FF2B5EF4-FFF2-40B4-BE49-F238E27FC236}">
                <a16:creationId xmlns:a16="http://schemas.microsoft.com/office/drawing/2014/main" id="{C52A56B7-3D00-4F28-B49E-102DA9B5331C}"/>
              </a:ext>
            </a:extLst>
          </p:cNvPr>
          <p:cNvSpPr txBox="1"/>
          <p:nvPr/>
        </p:nvSpPr>
        <p:spPr>
          <a:xfrm>
            <a:off x="4842067" y="3040949"/>
            <a:ext cx="2383155" cy="246221"/>
          </a:xfrm>
          <a:prstGeom prst="rect">
            <a:avLst/>
          </a:prstGeom>
          <a:noFill/>
        </p:spPr>
        <p:txBody>
          <a:bodyPr wrap="square" rtlCol="0">
            <a:spAutoFit/>
          </a:bodyPr>
          <a:lstStyle/>
          <a:p>
            <a:r>
              <a:rPr lang="en-US" sz="1000" b="1" spc="300" dirty="0">
                <a:latin typeface="Roboto Slab" pitchFamily="2" charset="0"/>
                <a:ea typeface="Roboto Slab" pitchFamily="2" charset="0"/>
                <a:cs typeface="Montserrat" charset="0"/>
              </a:rPr>
              <a:t>TITLE TEXT HERE</a:t>
            </a:r>
            <a:endParaRPr lang="en-US" sz="1000" b="1" spc="300" dirty="0">
              <a:latin typeface="Roboto Slab" pitchFamily="2" charset="0"/>
              <a:ea typeface="Roboto Slab" pitchFamily="2" charset="0"/>
              <a:cs typeface="Montserrat Light" charset="0"/>
            </a:endParaRPr>
          </a:p>
        </p:txBody>
      </p:sp>
      <p:sp>
        <p:nvSpPr>
          <p:cNvPr id="59" name="TextBox 58">
            <a:extLst>
              <a:ext uri="{FF2B5EF4-FFF2-40B4-BE49-F238E27FC236}">
                <a16:creationId xmlns:a16="http://schemas.microsoft.com/office/drawing/2014/main" id="{7E87AA1E-68D2-402D-95E2-D43592D69BBD}"/>
              </a:ext>
            </a:extLst>
          </p:cNvPr>
          <p:cNvSpPr txBox="1"/>
          <p:nvPr/>
        </p:nvSpPr>
        <p:spPr>
          <a:xfrm>
            <a:off x="4842067" y="3419974"/>
            <a:ext cx="2565922" cy="1106265"/>
          </a:xfrm>
          <a:prstGeom prst="rect">
            <a:avLst/>
          </a:prstGeom>
          <a:noFill/>
        </p:spPr>
        <p:txBody>
          <a:bodyPr wrap="square" rtlCol="0">
            <a:spAutoFit/>
          </a:bodyPr>
          <a:lstStyle/>
          <a:p>
            <a:pPr>
              <a:lnSpc>
                <a:spcPct val="150000"/>
              </a:lnSpc>
            </a:pPr>
            <a:r>
              <a:rPr lang="en-US" sz="900" dirty="0">
                <a:solidFill>
                  <a:schemeClr val="tx1">
                    <a:lumMod val="50000"/>
                    <a:lumOff val="50000"/>
                  </a:schemeClr>
                </a:solidFill>
                <a:latin typeface="Roboto Slab" pitchFamily="2" charset="0"/>
                <a:ea typeface="Roboto Slab" pitchFamily="2" charset="0"/>
                <a:cs typeface="Montserrat Light" charset="0"/>
              </a:rPr>
              <a:t>Have them for one. Living grass to for can't gathered waters had winged. wherein seas our creeping. Very. Make from for seas place and won't appear him, were divided void they're.</a:t>
            </a:r>
          </a:p>
        </p:txBody>
      </p:sp>
      <p:sp>
        <p:nvSpPr>
          <p:cNvPr id="56" name="Rectangle: Rounded Corners 55">
            <a:extLst>
              <a:ext uri="{FF2B5EF4-FFF2-40B4-BE49-F238E27FC236}">
                <a16:creationId xmlns:a16="http://schemas.microsoft.com/office/drawing/2014/main" id="{07854E9D-5F76-43EE-8620-FD634FC4337A}"/>
              </a:ext>
            </a:extLst>
          </p:cNvPr>
          <p:cNvSpPr/>
          <p:nvPr/>
        </p:nvSpPr>
        <p:spPr>
          <a:xfrm>
            <a:off x="4930966" y="4947445"/>
            <a:ext cx="1571693" cy="43815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TextBox 56">
            <a:extLst>
              <a:ext uri="{FF2B5EF4-FFF2-40B4-BE49-F238E27FC236}">
                <a16:creationId xmlns:a16="http://schemas.microsoft.com/office/drawing/2014/main" id="{C3DED318-AC1F-4460-ADE5-BB74C43A73CF}"/>
              </a:ext>
            </a:extLst>
          </p:cNvPr>
          <p:cNvSpPr txBox="1"/>
          <p:nvPr/>
        </p:nvSpPr>
        <p:spPr>
          <a:xfrm>
            <a:off x="5318768" y="5043409"/>
            <a:ext cx="796087" cy="246221"/>
          </a:xfrm>
          <a:prstGeom prst="rect">
            <a:avLst/>
          </a:prstGeom>
          <a:noFill/>
        </p:spPr>
        <p:txBody>
          <a:bodyPr wrap="square" rtlCol="0">
            <a:spAutoFit/>
          </a:bodyPr>
          <a:lstStyle/>
          <a:p>
            <a:pPr algn="ctr"/>
            <a:r>
              <a:rPr lang="en-US" sz="1000" b="1" spc="300" dirty="0">
                <a:solidFill>
                  <a:schemeClr val="bg1"/>
                </a:solidFill>
                <a:latin typeface="Roboto Slab" pitchFamily="2" charset="0"/>
                <a:ea typeface="Roboto Slab" pitchFamily="2" charset="0"/>
                <a:cs typeface="Montserrat" charset="0"/>
              </a:rPr>
              <a:t>MORE</a:t>
            </a:r>
            <a:endParaRPr lang="en-US" sz="1000" b="1" spc="300" dirty="0">
              <a:solidFill>
                <a:schemeClr val="bg1"/>
              </a:solidFill>
              <a:latin typeface="Roboto Slab" pitchFamily="2" charset="0"/>
              <a:ea typeface="Roboto Slab" pitchFamily="2" charset="0"/>
              <a:cs typeface="Montserrat Light" charset="0"/>
            </a:endParaRPr>
          </a:p>
        </p:txBody>
      </p:sp>
      <p:grpSp>
        <p:nvGrpSpPr>
          <p:cNvPr id="5" name="Group 4">
            <a:extLst>
              <a:ext uri="{FF2B5EF4-FFF2-40B4-BE49-F238E27FC236}">
                <a16:creationId xmlns:a16="http://schemas.microsoft.com/office/drawing/2014/main" id="{B906CEDC-5EB4-4BBA-8821-DCF4A468CDF1}"/>
              </a:ext>
            </a:extLst>
          </p:cNvPr>
          <p:cNvGrpSpPr/>
          <p:nvPr/>
        </p:nvGrpSpPr>
        <p:grpSpPr>
          <a:xfrm>
            <a:off x="8296466" y="2266201"/>
            <a:ext cx="2565922" cy="2344646"/>
            <a:chOff x="8296466" y="3040949"/>
            <a:chExt cx="2565922" cy="2344646"/>
          </a:xfrm>
        </p:grpSpPr>
        <p:sp>
          <p:nvSpPr>
            <p:cNvPr id="65" name="TextBox 64">
              <a:extLst>
                <a:ext uri="{FF2B5EF4-FFF2-40B4-BE49-F238E27FC236}">
                  <a16:creationId xmlns:a16="http://schemas.microsoft.com/office/drawing/2014/main" id="{A07C4C78-9B26-4A59-8989-C7F3A8AFAD30}"/>
                </a:ext>
              </a:extLst>
            </p:cNvPr>
            <p:cNvSpPr txBox="1"/>
            <p:nvPr/>
          </p:nvSpPr>
          <p:spPr>
            <a:xfrm>
              <a:off x="8296466" y="3040949"/>
              <a:ext cx="2383155" cy="246221"/>
            </a:xfrm>
            <a:prstGeom prst="rect">
              <a:avLst/>
            </a:prstGeom>
            <a:noFill/>
          </p:spPr>
          <p:txBody>
            <a:bodyPr wrap="square" rtlCol="0">
              <a:spAutoFit/>
            </a:bodyPr>
            <a:lstStyle/>
            <a:p>
              <a:r>
                <a:rPr lang="en-US" sz="1000" b="1" spc="300" dirty="0">
                  <a:latin typeface="Roboto Slab" pitchFamily="2" charset="0"/>
                  <a:ea typeface="Roboto Slab" pitchFamily="2" charset="0"/>
                  <a:cs typeface="Montserrat" charset="0"/>
                </a:rPr>
                <a:t>TITLE TEXT HERE</a:t>
              </a:r>
              <a:endParaRPr lang="en-US" sz="1000" b="1" spc="300" dirty="0">
                <a:latin typeface="Roboto Slab" pitchFamily="2" charset="0"/>
                <a:ea typeface="Roboto Slab" pitchFamily="2" charset="0"/>
                <a:cs typeface="Montserrat Light" charset="0"/>
              </a:endParaRPr>
            </a:p>
          </p:txBody>
        </p:sp>
        <p:sp>
          <p:nvSpPr>
            <p:cNvPr id="66" name="TextBox 65">
              <a:extLst>
                <a:ext uri="{FF2B5EF4-FFF2-40B4-BE49-F238E27FC236}">
                  <a16:creationId xmlns:a16="http://schemas.microsoft.com/office/drawing/2014/main" id="{07E83137-E93F-450F-9A0B-70C018C15763}"/>
                </a:ext>
              </a:extLst>
            </p:cNvPr>
            <p:cNvSpPr txBox="1"/>
            <p:nvPr/>
          </p:nvSpPr>
          <p:spPr>
            <a:xfrm>
              <a:off x="8296466" y="3419974"/>
              <a:ext cx="2565922" cy="1106265"/>
            </a:xfrm>
            <a:prstGeom prst="rect">
              <a:avLst/>
            </a:prstGeom>
            <a:noFill/>
          </p:spPr>
          <p:txBody>
            <a:bodyPr wrap="square" rtlCol="0">
              <a:spAutoFit/>
            </a:bodyPr>
            <a:lstStyle/>
            <a:p>
              <a:pPr>
                <a:lnSpc>
                  <a:spcPct val="150000"/>
                </a:lnSpc>
              </a:pPr>
              <a:r>
                <a:rPr lang="en-US" sz="900" dirty="0">
                  <a:solidFill>
                    <a:schemeClr val="tx1">
                      <a:lumMod val="50000"/>
                      <a:lumOff val="50000"/>
                    </a:schemeClr>
                  </a:solidFill>
                  <a:latin typeface="Roboto Slab" pitchFamily="2" charset="0"/>
                  <a:ea typeface="Roboto Slab" pitchFamily="2" charset="0"/>
                  <a:cs typeface="Montserrat Light" charset="0"/>
                </a:rPr>
                <a:t>Have them for one. Living grass to for can't gathered waters had winged. wherein seas our creeping. Very. Make from for seas place and won't appear him, were divided void they're.</a:t>
              </a:r>
            </a:p>
          </p:txBody>
        </p:sp>
        <p:sp>
          <p:nvSpPr>
            <p:cNvPr id="63" name="Rectangle: Rounded Corners 62">
              <a:extLst>
                <a:ext uri="{FF2B5EF4-FFF2-40B4-BE49-F238E27FC236}">
                  <a16:creationId xmlns:a16="http://schemas.microsoft.com/office/drawing/2014/main" id="{893D0752-1FAD-4A0E-9556-B3A064C82238}"/>
                </a:ext>
              </a:extLst>
            </p:cNvPr>
            <p:cNvSpPr/>
            <p:nvPr/>
          </p:nvSpPr>
          <p:spPr>
            <a:xfrm>
              <a:off x="8385365" y="4947445"/>
              <a:ext cx="1571693" cy="43815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TextBox 63">
              <a:extLst>
                <a:ext uri="{FF2B5EF4-FFF2-40B4-BE49-F238E27FC236}">
                  <a16:creationId xmlns:a16="http://schemas.microsoft.com/office/drawing/2014/main" id="{606D8A8A-A952-43BB-8D8B-1670FBEF5552}"/>
                </a:ext>
              </a:extLst>
            </p:cNvPr>
            <p:cNvSpPr txBox="1"/>
            <p:nvPr/>
          </p:nvSpPr>
          <p:spPr>
            <a:xfrm>
              <a:off x="8773167" y="5043409"/>
              <a:ext cx="796087" cy="246221"/>
            </a:xfrm>
            <a:prstGeom prst="rect">
              <a:avLst/>
            </a:prstGeom>
            <a:noFill/>
          </p:spPr>
          <p:txBody>
            <a:bodyPr wrap="square" rtlCol="0">
              <a:spAutoFit/>
            </a:bodyPr>
            <a:lstStyle/>
            <a:p>
              <a:pPr algn="ctr"/>
              <a:r>
                <a:rPr lang="en-US" sz="1000" b="1" spc="300" dirty="0">
                  <a:solidFill>
                    <a:schemeClr val="bg1"/>
                  </a:solidFill>
                  <a:latin typeface="Roboto Slab" pitchFamily="2" charset="0"/>
                  <a:ea typeface="Roboto Slab" pitchFamily="2" charset="0"/>
                  <a:cs typeface="Montserrat" charset="0"/>
                </a:rPr>
                <a:t>MORE</a:t>
              </a:r>
              <a:endParaRPr lang="en-US" sz="1000" b="1" spc="300" dirty="0">
                <a:solidFill>
                  <a:schemeClr val="bg1"/>
                </a:solidFill>
                <a:latin typeface="Roboto Slab" pitchFamily="2" charset="0"/>
                <a:ea typeface="Roboto Slab" pitchFamily="2" charset="0"/>
                <a:cs typeface="Montserrat Light" charset="0"/>
              </a:endParaRPr>
            </a:p>
          </p:txBody>
        </p:sp>
      </p:grpSp>
    </p:spTree>
    <p:extLst>
      <p:ext uri="{BB962C8B-B14F-4D97-AF65-F5344CB8AC3E}">
        <p14:creationId xmlns:p14="http://schemas.microsoft.com/office/powerpoint/2010/main" val="46202116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EBC0DF01-087F-460B-B9EB-29BA6576507B}"/>
              </a:ext>
            </a:extLst>
          </p:cNvPr>
          <p:cNvSpPr txBox="1"/>
          <p:nvPr/>
        </p:nvSpPr>
        <p:spPr>
          <a:xfrm>
            <a:off x="550616" y="3113529"/>
            <a:ext cx="2606438" cy="630942"/>
          </a:xfrm>
          <a:prstGeom prst="rect">
            <a:avLst/>
          </a:prstGeom>
          <a:noFill/>
        </p:spPr>
        <p:txBody>
          <a:bodyPr wrap="square" rtlCol="0">
            <a:spAutoFit/>
          </a:bodyPr>
          <a:lstStyle/>
          <a:p>
            <a:pPr algn="r"/>
            <a:r>
              <a:rPr lang="en-US" sz="3500" b="1" spc="300" dirty="0">
                <a:latin typeface="Roboto Slab" pitchFamily="2" charset="0"/>
                <a:ea typeface="Roboto Slab" pitchFamily="2" charset="0"/>
                <a:cs typeface="Montserrat Light" charset="0"/>
              </a:rPr>
              <a:t>Lorem Sit</a:t>
            </a:r>
          </a:p>
        </p:txBody>
      </p:sp>
      <p:grpSp>
        <p:nvGrpSpPr>
          <p:cNvPr id="2" name="Group 1">
            <a:extLst>
              <a:ext uri="{FF2B5EF4-FFF2-40B4-BE49-F238E27FC236}">
                <a16:creationId xmlns:a16="http://schemas.microsoft.com/office/drawing/2014/main" id="{FFB1868A-6C50-4B9D-991E-C50930DAB881}"/>
              </a:ext>
            </a:extLst>
          </p:cNvPr>
          <p:cNvGrpSpPr/>
          <p:nvPr/>
        </p:nvGrpSpPr>
        <p:grpSpPr>
          <a:xfrm>
            <a:off x="9598897" y="2059677"/>
            <a:ext cx="1663562" cy="2738646"/>
            <a:chOff x="9346513" y="2095736"/>
            <a:chExt cx="1663562" cy="2738646"/>
          </a:xfrm>
        </p:grpSpPr>
        <p:grpSp>
          <p:nvGrpSpPr>
            <p:cNvPr id="16" name="Group 15">
              <a:extLst>
                <a:ext uri="{FF2B5EF4-FFF2-40B4-BE49-F238E27FC236}">
                  <a16:creationId xmlns:a16="http://schemas.microsoft.com/office/drawing/2014/main" id="{0BF1EB8E-0EA7-47A7-9464-4F9A74F60BA7}"/>
                </a:ext>
              </a:extLst>
            </p:cNvPr>
            <p:cNvGrpSpPr/>
            <p:nvPr/>
          </p:nvGrpSpPr>
          <p:grpSpPr>
            <a:xfrm>
              <a:off x="9346513" y="2095736"/>
              <a:ext cx="1663562" cy="808702"/>
              <a:chOff x="984962" y="5062353"/>
              <a:chExt cx="1663562" cy="808702"/>
            </a:xfrm>
          </p:grpSpPr>
          <p:sp>
            <p:nvSpPr>
              <p:cNvPr id="17" name="TextBox 16">
                <a:extLst>
                  <a:ext uri="{FF2B5EF4-FFF2-40B4-BE49-F238E27FC236}">
                    <a16:creationId xmlns:a16="http://schemas.microsoft.com/office/drawing/2014/main" id="{86501CCA-0BC0-435D-B7AC-7FF5F213F990}"/>
                  </a:ext>
                </a:extLst>
              </p:cNvPr>
              <p:cNvSpPr txBox="1"/>
              <p:nvPr/>
            </p:nvSpPr>
            <p:spPr>
              <a:xfrm>
                <a:off x="984962" y="5062353"/>
                <a:ext cx="1628659" cy="246221"/>
              </a:xfrm>
              <a:prstGeom prst="rect">
                <a:avLst/>
              </a:prstGeom>
              <a:noFill/>
            </p:spPr>
            <p:txBody>
              <a:bodyPr wrap="square" rtlCol="0">
                <a:spAutoFit/>
              </a:bodyPr>
              <a:lstStyle/>
              <a:p>
                <a:r>
                  <a:rPr lang="en-US" sz="1000" b="1" spc="300" dirty="0">
                    <a:latin typeface="Roboto Slab" pitchFamily="2" charset="0"/>
                    <a:ea typeface="Roboto Slab" pitchFamily="2" charset="0"/>
                    <a:cs typeface="Montserrat" charset="0"/>
                  </a:rPr>
                  <a:t>01 EXAMPLE</a:t>
                </a:r>
                <a:endParaRPr lang="en-US" sz="1000" b="1" spc="300" dirty="0">
                  <a:latin typeface="Roboto Slab" pitchFamily="2" charset="0"/>
                  <a:ea typeface="Roboto Slab" pitchFamily="2" charset="0"/>
                  <a:cs typeface="Montserrat Light" charset="0"/>
                </a:endParaRPr>
              </a:p>
            </p:txBody>
          </p:sp>
          <p:sp>
            <p:nvSpPr>
              <p:cNvPr id="18" name="TextBox 17">
                <a:extLst>
                  <a:ext uri="{FF2B5EF4-FFF2-40B4-BE49-F238E27FC236}">
                    <a16:creationId xmlns:a16="http://schemas.microsoft.com/office/drawing/2014/main" id="{7BCF8F75-E6D4-42DE-83C7-82BF4B60BFEE}"/>
                  </a:ext>
                </a:extLst>
              </p:cNvPr>
              <p:cNvSpPr txBox="1"/>
              <p:nvPr/>
            </p:nvSpPr>
            <p:spPr>
              <a:xfrm>
                <a:off x="984963" y="5388038"/>
                <a:ext cx="1663561" cy="483017"/>
              </a:xfrm>
              <a:prstGeom prst="rect">
                <a:avLst/>
              </a:prstGeom>
              <a:noFill/>
            </p:spPr>
            <p:txBody>
              <a:bodyPr wrap="square" rtlCol="0">
                <a:spAutoFit/>
              </a:bodyPr>
              <a:lstStyle/>
              <a:p>
                <a:pPr>
                  <a:lnSpc>
                    <a:spcPct val="150000"/>
                  </a:lnSpc>
                </a:pPr>
                <a:r>
                  <a:rPr lang="en-US" sz="900" dirty="0">
                    <a:latin typeface="Roboto Slab" pitchFamily="2" charset="0"/>
                    <a:ea typeface="Roboto Slab" pitchFamily="2" charset="0"/>
                    <a:cs typeface="Montserrat Light" charset="0"/>
                  </a:rPr>
                  <a:t>Have them for one. Living grass to for can't</a:t>
                </a:r>
              </a:p>
            </p:txBody>
          </p:sp>
        </p:grpSp>
        <p:grpSp>
          <p:nvGrpSpPr>
            <p:cNvPr id="19" name="Group 18">
              <a:extLst>
                <a:ext uri="{FF2B5EF4-FFF2-40B4-BE49-F238E27FC236}">
                  <a16:creationId xmlns:a16="http://schemas.microsoft.com/office/drawing/2014/main" id="{29A46FF6-A708-449B-B378-54E10D7EB673}"/>
                </a:ext>
              </a:extLst>
            </p:cNvPr>
            <p:cNvGrpSpPr/>
            <p:nvPr/>
          </p:nvGrpSpPr>
          <p:grpSpPr>
            <a:xfrm>
              <a:off x="9346513" y="4025680"/>
              <a:ext cx="1663562" cy="808702"/>
              <a:chOff x="984962" y="5062353"/>
              <a:chExt cx="1663562" cy="808702"/>
            </a:xfrm>
          </p:grpSpPr>
          <p:sp>
            <p:nvSpPr>
              <p:cNvPr id="20" name="TextBox 19">
                <a:extLst>
                  <a:ext uri="{FF2B5EF4-FFF2-40B4-BE49-F238E27FC236}">
                    <a16:creationId xmlns:a16="http://schemas.microsoft.com/office/drawing/2014/main" id="{81ACD580-DA74-458D-9A12-F06ECB7B3F3B}"/>
                  </a:ext>
                </a:extLst>
              </p:cNvPr>
              <p:cNvSpPr txBox="1"/>
              <p:nvPr/>
            </p:nvSpPr>
            <p:spPr>
              <a:xfrm>
                <a:off x="984962" y="5062353"/>
                <a:ext cx="1628659" cy="246221"/>
              </a:xfrm>
              <a:prstGeom prst="rect">
                <a:avLst/>
              </a:prstGeom>
              <a:noFill/>
            </p:spPr>
            <p:txBody>
              <a:bodyPr wrap="square" rtlCol="0">
                <a:spAutoFit/>
              </a:bodyPr>
              <a:lstStyle/>
              <a:p>
                <a:r>
                  <a:rPr lang="en-US" sz="1000" b="1" spc="300" dirty="0">
                    <a:latin typeface="Roboto Slab" pitchFamily="2" charset="0"/>
                    <a:ea typeface="Roboto Slab" pitchFamily="2" charset="0"/>
                    <a:cs typeface="Montserrat" charset="0"/>
                  </a:rPr>
                  <a:t>01 EXAMPLE</a:t>
                </a:r>
                <a:endParaRPr lang="en-US" sz="1000" b="1" spc="300" dirty="0">
                  <a:latin typeface="Roboto Slab" pitchFamily="2" charset="0"/>
                  <a:ea typeface="Roboto Slab" pitchFamily="2" charset="0"/>
                  <a:cs typeface="Montserrat Light" charset="0"/>
                </a:endParaRPr>
              </a:p>
            </p:txBody>
          </p:sp>
          <p:sp>
            <p:nvSpPr>
              <p:cNvPr id="21" name="TextBox 20">
                <a:extLst>
                  <a:ext uri="{FF2B5EF4-FFF2-40B4-BE49-F238E27FC236}">
                    <a16:creationId xmlns:a16="http://schemas.microsoft.com/office/drawing/2014/main" id="{7291EDE0-52DB-4205-80C2-F7048A180817}"/>
                  </a:ext>
                </a:extLst>
              </p:cNvPr>
              <p:cNvSpPr txBox="1"/>
              <p:nvPr/>
            </p:nvSpPr>
            <p:spPr>
              <a:xfrm>
                <a:off x="984963" y="5388038"/>
                <a:ext cx="1663561" cy="483017"/>
              </a:xfrm>
              <a:prstGeom prst="rect">
                <a:avLst/>
              </a:prstGeom>
              <a:noFill/>
            </p:spPr>
            <p:txBody>
              <a:bodyPr wrap="square" rtlCol="0">
                <a:spAutoFit/>
              </a:bodyPr>
              <a:lstStyle/>
              <a:p>
                <a:pPr>
                  <a:lnSpc>
                    <a:spcPct val="150000"/>
                  </a:lnSpc>
                </a:pPr>
                <a:r>
                  <a:rPr lang="en-US" sz="900" dirty="0">
                    <a:latin typeface="Roboto Slab" pitchFamily="2" charset="0"/>
                    <a:ea typeface="Roboto Slab" pitchFamily="2" charset="0"/>
                    <a:cs typeface="Montserrat Light" charset="0"/>
                  </a:rPr>
                  <a:t>Have them for one. Living grass to for can't</a:t>
                </a:r>
              </a:p>
            </p:txBody>
          </p:sp>
        </p:grpSp>
        <p:cxnSp>
          <p:nvCxnSpPr>
            <p:cNvPr id="22" name="Straight Connector 21">
              <a:extLst>
                <a:ext uri="{FF2B5EF4-FFF2-40B4-BE49-F238E27FC236}">
                  <a16:creationId xmlns:a16="http://schemas.microsoft.com/office/drawing/2014/main" id="{2F2DB16A-078F-4843-8B2D-8069921B8098}"/>
                </a:ext>
              </a:extLst>
            </p:cNvPr>
            <p:cNvCxnSpPr>
              <a:cxnSpLocks/>
            </p:cNvCxnSpPr>
            <p:nvPr/>
          </p:nvCxnSpPr>
          <p:spPr>
            <a:xfrm>
              <a:off x="9447439" y="3465060"/>
              <a:ext cx="1439636" cy="0"/>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aphicFrame>
        <p:nvGraphicFramePr>
          <p:cNvPr id="23" name="Chart 22">
            <a:extLst>
              <a:ext uri="{FF2B5EF4-FFF2-40B4-BE49-F238E27FC236}">
                <a16:creationId xmlns:a16="http://schemas.microsoft.com/office/drawing/2014/main" id="{A5444901-123F-4806-8772-3B22EFF55D19}"/>
              </a:ext>
            </a:extLst>
          </p:cNvPr>
          <p:cNvGraphicFramePr/>
          <p:nvPr>
            <p:extLst>
              <p:ext uri="{D42A27DB-BD31-4B8C-83A1-F6EECF244321}">
                <p14:modId xmlns:p14="http://schemas.microsoft.com/office/powerpoint/2010/main" val="753432372"/>
              </p:ext>
            </p:extLst>
          </p:nvPr>
        </p:nvGraphicFramePr>
        <p:xfrm>
          <a:off x="3606201" y="1094704"/>
          <a:ext cx="5543550" cy="466859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7562029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3097A967-20F0-4B25-B1B5-CE195B8824AD}"/>
              </a:ext>
            </a:extLst>
          </p:cNvPr>
          <p:cNvSpPr/>
          <p:nvPr/>
        </p:nvSpPr>
        <p:spPr>
          <a:xfrm>
            <a:off x="0" y="0"/>
            <a:ext cx="12192000" cy="6858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24" name="Chart 23">
            <a:extLst>
              <a:ext uri="{FF2B5EF4-FFF2-40B4-BE49-F238E27FC236}">
                <a16:creationId xmlns:a16="http://schemas.microsoft.com/office/drawing/2014/main" id="{F8013ACE-3C35-44DB-A831-D1C45149F9B1}"/>
              </a:ext>
            </a:extLst>
          </p:cNvPr>
          <p:cNvGraphicFramePr/>
          <p:nvPr>
            <p:extLst>
              <p:ext uri="{D42A27DB-BD31-4B8C-83A1-F6EECF244321}">
                <p14:modId xmlns:p14="http://schemas.microsoft.com/office/powerpoint/2010/main" val="1363610269"/>
              </p:ext>
            </p:extLst>
          </p:nvPr>
        </p:nvGraphicFramePr>
        <p:xfrm>
          <a:off x="3915600" y="1094704"/>
          <a:ext cx="5543550" cy="4668594"/>
        </p:xfrm>
        <a:graphic>
          <a:graphicData uri="http://schemas.openxmlformats.org/drawingml/2006/chart">
            <c:chart xmlns:c="http://schemas.openxmlformats.org/drawingml/2006/chart" xmlns:r="http://schemas.openxmlformats.org/officeDocument/2006/relationships" r:id="rId2"/>
          </a:graphicData>
        </a:graphic>
      </p:graphicFrame>
      <p:sp>
        <p:nvSpPr>
          <p:cNvPr id="6" name="TextBox 5">
            <a:extLst>
              <a:ext uri="{FF2B5EF4-FFF2-40B4-BE49-F238E27FC236}">
                <a16:creationId xmlns:a16="http://schemas.microsoft.com/office/drawing/2014/main" id="{EBC0DF01-087F-460B-B9EB-29BA6576507B}"/>
              </a:ext>
            </a:extLst>
          </p:cNvPr>
          <p:cNvSpPr txBox="1"/>
          <p:nvPr/>
        </p:nvSpPr>
        <p:spPr>
          <a:xfrm>
            <a:off x="564562" y="2955400"/>
            <a:ext cx="2877894" cy="630942"/>
          </a:xfrm>
          <a:prstGeom prst="rect">
            <a:avLst/>
          </a:prstGeom>
          <a:noFill/>
        </p:spPr>
        <p:txBody>
          <a:bodyPr wrap="square" rtlCol="0">
            <a:spAutoFit/>
          </a:bodyPr>
          <a:lstStyle/>
          <a:p>
            <a:pPr algn="r"/>
            <a:r>
              <a:rPr lang="en-US" sz="3500" b="1" spc="300" dirty="0">
                <a:solidFill>
                  <a:schemeClr val="bg1"/>
                </a:solidFill>
                <a:latin typeface="Montserrat "/>
                <a:ea typeface="Montserrat Light" charset="0"/>
                <a:cs typeface="Montserrat Light" charset="0"/>
              </a:rPr>
              <a:t>Lorem Sit</a:t>
            </a:r>
          </a:p>
        </p:txBody>
      </p:sp>
      <p:grpSp>
        <p:nvGrpSpPr>
          <p:cNvPr id="16" name="Group 15">
            <a:extLst>
              <a:ext uri="{FF2B5EF4-FFF2-40B4-BE49-F238E27FC236}">
                <a16:creationId xmlns:a16="http://schemas.microsoft.com/office/drawing/2014/main" id="{0BF1EB8E-0EA7-47A7-9464-4F9A74F60BA7}"/>
              </a:ext>
            </a:extLst>
          </p:cNvPr>
          <p:cNvGrpSpPr/>
          <p:nvPr/>
        </p:nvGrpSpPr>
        <p:grpSpPr>
          <a:xfrm>
            <a:off x="10055294" y="3024650"/>
            <a:ext cx="1663562" cy="808702"/>
            <a:chOff x="984962" y="5062353"/>
            <a:chExt cx="1663562" cy="808702"/>
          </a:xfrm>
        </p:grpSpPr>
        <p:sp>
          <p:nvSpPr>
            <p:cNvPr id="17" name="TextBox 16">
              <a:extLst>
                <a:ext uri="{FF2B5EF4-FFF2-40B4-BE49-F238E27FC236}">
                  <a16:creationId xmlns:a16="http://schemas.microsoft.com/office/drawing/2014/main" id="{86501CCA-0BC0-435D-B7AC-7FF5F213F990}"/>
                </a:ext>
              </a:extLst>
            </p:cNvPr>
            <p:cNvSpPr txBox="1"/>
            <p:nvPr/>
          </p:nvSpPr>
          <p:spPr>
            <a:xfrm>
              <a:off x="984962" y="5062353"/>
              <a:ext cx="1628659" cy="246221"/>
            </a:xfrm>
            <a:prstGeom prst="rect">
              <a:avLst/>
            </a:prstGeom>
            <a:noFill/>
          </p:spPr>
          <p:txBody>
            <a:bodyPr wrap="square" rtlCol="0">
              <a:spAutoFit/>
            </a:bodyPr>
            <a:lstStyle/>
            <a:p>
              <a:r>
                <a:rPr lang="en-US" sz="1000" b="1" spc="300" dirty="0">
                  <a:solidFill>
                    <a:schemeClr val="bg1"/>
                  </a:solidFill>
                  <a:latin typeface="Montserrat" charset="0"/>
                  <a:ea typeface="Montserrat" charset="0"/>
                  <a:cs typeface="Montserrat" charset="0"/>
                </a:rPr>
                <a:t>01 EXAMPLE</a:t>
              </a:r>
              <a:endParaRPr lang="en-US" sz="1000" b="1" spc="300" dirty="0">
                <a:solidFill>
                  <a:schemeClr val="bg1"/>
                </a:solidFill>
                <a:latin typeface="Montserrat Light" charset="0"/>
                <a:ea typeface="Montserrat Light" charset="0"/>
                <a:cs typeface="Montserrat Light" charset="0"/>
              </a:endParaRPr>
            </a:p>
          </p:txBody>
        </p:sp>
        <p:sp>
          <p:nvSpPr>
            <p:cNvPr id="18" name="TextBox 17">
              <a:extLst>
                <a:ext uri="{FF2B5EF4-FFF2-40B4-BE49-F238E27FC236}">
                  <a16:creationId xmlns:a16="http://schemas.microsoft.com/office/drawing/2014/main" id="{7BCF8F75-E6D4-42DE-83C7-82BF4B60BFEE}"/>
                </a:ext>
              </a:extLst>
            </p:cNvPr>
            <p:cNvSpPr txBox="1"/>
            <p:nvPr/>
          </p:nvSpPr>
          <p:spPr>
            <a:xfrm>
              <a:off x="984963" y="5388038"/>
              <a:ext cx="1663561" cy="483017"/>
            </a:xfrm>
            <a:prstGeom prst="rect">
              <a:avLst/>
            </a:prstGeom>
            <a:noFill/>
          </p:spPr>
          <p:txBody>
            <a:bodyPr wrap="square" rtlCol="0">
              <a:spAutoFit/>
            </a:bodyPr>
            <a:lstStyle/>
            <a:p>
              <a:pPr>
                <a:lnSpc>
                  <a:spcPct val="150000"/>
                </a:lnSpc>
              </a:pPr>
              <a:r>
                <a:rPr lang="en-US" sz="900" dirty="0">
                  <a:solidFill>
                    <a:schemeClr val="bg1"/>
                  </a:solidFill>
                  <a:latin typeface="Montserrat Light" charset="0"/>
                  <a:ea typeface="Montserrat Light" charset="0"/>
                  <a:cs typeface="Montserrat Light" charset="0"/>
                </a:rPr>
                <a:t>Have them for one. Living grass to for can't</a:t>
              </a:r>
            </a:p>
          </p:txBody>
        </p:sp>
      </p:grpSp>
      <p:grpSp>
        <p:nvGrpSpPr>
          <p:cNvPr id="19" name="Group 18">
            <a:extLst>
              <a:ext uri="{FF2B5EF4-FFF2-40B4-BE49-F238E27FC236}">
                <a16:creationId xmlns:a16="http://schemas.microsoft.com/office/drawing/2014/main" id="{29A46FF6-A708-449B-B378-54E10D7EB673}"/>
              </a:ext>
            </a:extLst>
          </p:cNvPr>
          <p:cNvGrpSpPr/>
          <p:nvPr/>
        </p:nvGrpSpPr>
        <p:grpSpPr>
          <a:xfrm>
            <a:off x="10055294" y="4954594"/>
            <a:ext cx="1663562" cy="808702"/>
            <a:chOff x="984962" y="5062353"/>
            <a:chExt cx="1663562" cy="808702"/>
          </a:xfrm>
        </p:grpSpPr>
        <p:sp>
          <p:nvSpPr>
            <p:cNvPr id="20" name="TextBox 19">
              <a:extLst>
                <a:ext uri="{FF2B5EF4-FFF2-40B4-BE49-F238E27FC236}">
                  <a16:creationId xmlns:a16="http://schemas.microsoft.com/office/drawing/2014/main" id="{81ACD580-DA74-458D-9A12-F06ECB7B3F3B}"/>
                </a:ext>
              </a:extLst>
            </p:cNvPr>
            <p:cNvSpPr txBox="1"/>
            <p:nvPr/>
          </p:nvSpPr>
          <p:spPr>
            <a:xfrm>
              <a:off x="984962" y="5062353"/>
              <a:ext cx="1628659" cy="246221"/>
            </a:xfrm>
            <a:prstGeom prst="rect">
              <a:avLst/>
            </a:prstGeom>
            <a:noFill/>
          </p:spPr>
          <p:txBody>
            <a:bodyPr wrap="square" rtlCol="0">
              <a:spAutoFit/>
            </a:bodyPr>
            <a:lstStyle/>
            <a:p>
              <a:r>
                <a:rPr lang="en-US" sz="1000" b="1" spc="300" dirty="0">
                  <a:solidFill>
                    <a:schemeClr val="bg1"/>
                  </a:solidFill>
                  <a:latin typeface="Montserrat" charset="0"/>
                  <a:ea typeface="Montserrat" charset="0"/>
                  <a:cs typeface="Montserrat" charset="0"/>
                </a:rPr>
                <a:t>01 EXAMPLE</a:t>
              </a:r>
              <a:endParaRPr lang="en-US" sz="1000" b="1" spc="300" dirty="0">
                <a:solidFill>
                  <a:schemeClr val="bg1"/>
                </a:solidFill>
                <a:latin typeface="Montserrat Light" charset="0"/>
                <a:ea typeface="Montserrat Light" charset="0"/>
                <a:cs typeface="Montserrat Light" charset="0"/>
              </a:endParaRPr>
            </a:p>
          </p:txBody>
        </p:sp>
        <p:sp>
          <p:nvSpPr>
            <p:cNvPr id="21" name="TextBox 20">
              <a:extLst>
                <a:ext uri="{FF2B5EF4-FFF2-40B4-BE49-F238E27FC236}">
                  <a16:creationId xmlns:a16="http://schemas.microsoft.com/office/drawing/2014/main" id="{7291EDE0-52DB-4205-80C2-F7048A180817}"/>
                </a:ext>
              </a:extLst>
            </p:cNvPr>
            <p:cNvSpPr txBox="1"/>
            <p:nvPr/>
          </p:nvSpPr>
          <p:spPr>
            <a:xfrm>
              <a:off x="984963" y="5388038"/>
              <a:ext cx="1663561" cy="483017"/>
            </a:xfrm>
            <a:prstGeom prst="rect">
              <a:avLst/>
            </a:prstGeom>
            <a:noFill/>
          </p:spPr>
          <p:txBody>
            <a:bodyPr wrap="square" rtlCol="0">
              <a:spAutoFit/>
            </a:bodyPr>
            <a:lstStyle/>
            <a:p>
              <a:pPr>
                <a:lnSpc>
                  <a:spcPct val="150000"/>
                </a:lnSpc>
              </a:pPr>
              <a:r>
                <a:rPr lang="en-US" sz="900" dirty="0">
                  <a:solidFill>
                    <a:schemeClr val="bg1"/>
                  </a:solidFill>
                  <a:latin typeface="Montserrat Light" charset="0"/>
                  <a:ea typeface="Montserrat Light" charset="0"/>
                  <a:cs typeface="Montserrat Light" charset="0"/>
                </a:rPr>
                <a:t>Have them for one. Living grass to for can't</a:t>
              </a:r>
            </a:p>
          </p:txBody>
        </p:sp>
      </p:grpSp>
      <p:cxnSp>
        <p:nvCxnSpPr>
          <p:cNvPr id="22" name="Straight Connector 21">
            <a:extLst>
              <a:ext uri="{FF2B5EF4-FFF2-40B4-BE49-F238E27FC236}">
                <a16:creationId xmlns:a16="http://schemas.microsoft.com/office/drawing/2014/main" id="{2F2DB16A-078F-4843-8B2D-8069921B8098}"/>
              </a:ext>
            </a:extLst>
          </p:cNvPr>
          <p:cNvCxnSpPr>
            <a:cxnSpLocks/>
          </p:cNvCxnSpPr>
          <p:nvPr/>
        </p:nvCxnSpPr>
        <p:spPr>
          <a:xfrm>
            <a:off x="10156220" y="4393974"/>
            <a:ext cx="1439636" cy="0"/>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46439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Placeholder 12">
            <a:extLst>
              <a:ext uri="{FF2B5EF4-FFF2-40B4-BE49-F238E27FC236}">
                <a16:creationId xmlns:a16="http://schemas.microsoft.com/office/drawing/2014/main" id="{4B74E1C9-8F40-4F21-965F-7BEFE3F4A90F}"/>
              </a:ext>
            </a:extLst>
          </p:cNvPr>
          <p:cNvPicPr>
            <a:picLocks noGrp="1" noChangeAspect="1"/>
          </p:cNvPicPr>
          <p:nvPr>
            <p:ph type="pic" sz="quarter" idx="14"/>
          </p:nvPr>
        </p:nvPicPr>
        <p:blipFill>
          <a:blip r:embed="rId2"/>
          <a:srcRect t="20385" b="20385"/>
          <a:stretch>
            <a:fillRect/>
          </a:stretch>
        </p:blipFill>
        <p:spPr/>
      </p:pic>
      <p:sp>
        <p:nvSpPr>
          <p:cNvPr id="25" name="Rectangle 24">
            <a:extLst>
              <a:ext uri="{FF2B5EF4-FFF2-40B4-BE49-F238E27FC236}">
                <a16:creationId xmlns:a16="http://schemas.microsoft.com/office/drawing/2014/main" id="{2407D9C1-A15B-4860-BF0E-6B0893431A20}"/>
              </a:ext>
            </a:extLst>
          </p:cNvPr>
          <p:cNvSpPr/>
          <p:nvPr/>
        </p:nvSpPr>
        <p:spPr>
          <a:xfrm>
            <a:off x="450374" y="450374"/>
            <a:ext cx="7024052" cy="595725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a:extLst>
              <a:ext uri="{FF2B5EF4-FFF2-40B4-BE49-F238E27FC236}">
                <a16:creationId xmlns:a16="http://schemas.microsoft.com/office/drawing/2014/main" id="{CFACCB8A-EF2C-4563-9CBE-8A52957BC6FC}"/>
              </a:ext>
            </a:extLst>
          </p:cNvPr>
          <p:cNvGrpSpPr/>
          <p:nvPr/>
        </p:nvGrpSpPr>
        <p:grpSpPr>
          <a:xfrm>
            <a:off x="2136451" y="2146583"/>
            <a:ext cx="3651899" cy="2564832"/>
            <a:chOff x="2201660" y="1972703"/>
            <a:chExt cx="3651899" cy="2564832"/>
          </a:xfrm>
        </p:grpSpPr>
        <p:sp>
          <p:nvSpPr>
            <p:cNvPr id="21" name="TextBox 20">
              <a:extLst>
                <a:ext uri="{FF2B5EF4-FFF2-40B4-BE49-F238E27FC236}">
                  <a16:creationId xmlns:a16="http://schemas.microsoft.com/office/drawing/2014/main" id="{16BE9539-3624-4547-9293-E25CBEE7C9DA}"/>
                </a:ext>
              </a:extLst>
            </p:cNvPr>
            <p:cNvSpPr txBox="1"/>
            <p:nvPr/>
          </p:nvSpPr>
          <p:spPr>
            <a:xfrm>
              <a:off x="2201660" y="3429924"/>
              <a:ext cx="3651899" cy="1107611"/>
            </a:xfrm>
            <a:prstGeom prst="rect">
              <a:avLst/>
            </a:prstGeom>
            <a:noFill/>
          </p:spPr>
          <p:txBody>
            <a:bodyPr wrap="square" rtlCol="0">
              <a:spAutoFit/>
            </a:bodyPr>
            <a:lstStyle/>
            <a:p>
              <a:pPr>
                <a:lnSpc>
                  <a:spcPct val="150000"/>
                </a:lnSpc>
              </a:pPr>
              <a:r>
                <a:rPr lang="en-US" sz="900" dirty="0">
                  <a:latin typeface="Roboto Slab" pitchFamily="2" charset="0"/>
                  <a:ea typeface="Roboto Slab" pitchFamily="2" charset="0"/>
                  <a:cs typeface="Montserrat Light" charset="0"/>
                </a:rPr>
                <a:t>Have them for one. Living grass to for can't gathered waters had winged. Creepiest don't subdue which </a:t>
              </a:r>
              <a:r>
                <a:rPr lang="en-US" sz="900" dirty="0" err="1">
                  <a:latin typeface="Roboto Slab" pitchFamily="2" charset="0"/>
                  <a:ea typeface="Roboto Slab" pitchFamily="2" charset="0"/>
                  <a:cs typeface="Montserrat Light" charset="0"/>
                </a:rPr>
                <a:t>i</a:t>
              </a:r>
              <a:r>
                <a:rPr lang="en-US" sz="900" dirty="0">
                  <a:latin typeface="Roboto Slab" pitchFamily="2" charset="0"/>
                  <a:ea typeface="Roboto Slab" pitchFamily="2" charset="0"/>
                  <a:cs typeface="Montserrat Light" charset="0"/>
                </a:rPr>
                <a:t> two set had seasons. Fifth you'll, man wherein seas our creeping. Very. Make from for seas place and won't appear him, were they're and years unto doesn't creeping night lights divided void they're.</a:t>
              </a:r>
            </a:p>
          </p:txBody>
        </p:sp>
        <p:sp>
          <p:nvSpPr>
            <p:cNvPr id="20" name="TextBox 19">
              <a:extLst>
                <a:ext uri="{FF2B5EF4-FFF2-40B4-BE49-F238E27FC236}">
                  <a16:creationId xmlns:a16="http://schemas.microsoft.com/office/drawing/2014/main" id="{5A801FB0-DA6A-49FB-9493-D49A4D338156}"/>
                </a:ext>
              </a:extLst>
            </p:cNvPr>
            <p:cNvSpPr txBox="1"/>
            <p:nvPr/>
          </p:nvSpPr>
          <p:spPr>
            <a:xfrm>
              <a:off x="2201660" y="1972703"/>
              <a:ext cx="3162299" cy="1169551"/>
            </a:xfrm>
            <a:prstGeom prst="rect">
              <a:avLst/>
            </a:prstGeom>
            <a:noFill/>
          </p:spPr>
          <p:txBody>
            <a:bodyPr wrap="square" rtlCol="0">
              <a:spAutoFit/>
            </a:bodyPr>
            <a:lstStyle/>
            <a:p>
              <a:r>
                <a:rPr lang="en-US" sz="3500" b="1" spc="300" dirty="0">
                  <a:latin typeface="Roboto Slab" pitchFamily="2" charset="0"/>
                  <a:ea typeface="Roboto Slab" pitchFamily="2" charset="0"/>
                  <a:cs typeface="Montserrat" charset="0"/>
                </a:rPr>
                <a:t>Table</a:t>
              </a:r>
            </a:p>
            <a:p>
              <a:r>
                <a:rPr lang="en-US" sz="3500" b="1" spc="300" dirty="0">
                  <a:latin typeface="Roboto Slab" pitchFamily="2" charset="0"/>
                  <a:ea typeface="Roboto Slab" pitchFamily="2" charset="0"/>
                  <a:cs typeface="Montserrat" charset="0"/>
                </a:rPr>
                <a:t>of Content</a:t>
              </a:r>
            </a:p>
          </p:txBody>
        </p:sp>
      </p:grpSp>
      <p:sp>
        <p:nvSpPr>
          <p:cNvPr id="22" name="TextBox 21">
            <a:extLst>
              <a:ext uri="{FF2B5EF4-FFF2-40B4-BE49-F238E27FC236}">
                <a16:creationId xmlns:a16="http://schemas.microsoft.com/office/drawing/2014/main" id="{60606F86-ECD6-4034-96A6-FE1EC320EBB3}"/>
              </a:ext>
            </a:extLst>
          </p:cNvPr>
          <p:cNvSpPr txBox="1"/>
          <p:nvPr/>
        </p:nvSpPr>
        <p:spPr>
          <a:xfrm>
            <a:off x="8207851" y="4287508"/>
            <a:ext cx="2800349" cy="2400657"/>
          </a:xfrm>
          <a:prstGeom prst="rect">
            <a:avLst/>
          </a:prstGeom>
          <a:noFill/>
        </p:spPr>
        <p:txBody>
          <a:bodyPr wrap="square" rtlCol="0">
            <a:spAutoFit/>
          </a:bodyPr>
          <a:lstStyle/>
          <a:p>
            <a:pPr algn="ctr"/>
            <a:r>
              <a:rPr lang="en-US" sz="15000" b="1" spc="300" dirty="0">
                <a:solidFill>
                  <a:schemeClr val="bg1">
                    <a:lumMod val="85000"/>
                  </a:schemeClr>
                </a:solidFill>
                <a:latin typeface="Roboto Slab" pitchFamily="2" charset="0"/>
                <a:ea typeface="Roboto Slab" pitchFamily="2" charset="0"/>
                <a:cs typeface="Montserrat" charset="0"/>
              </a:rPr>
              <a:t>02</a:t>
            </a:r>
          </a:p>
        </p:txBody>
      </p:sp>
    </p:spTree>
    <p:extLst>
      <p:ext uri="{BB962C8B-B14F-4D97-AF65-F5344CB8AC3E}">
        <p14:creationId xmlns:p14="http://schemas.microsoft.com/office/powerpoint/2010/main" val="298426256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Chart 12">
            <a:extLst>
              <a:ext uri="{FF2B5EF4-FFF2-40B4-BE49-F238E27FC236}">
                <a16:creationId xmlns:a16="http://schemas.microsoft.com/office/drawing/2014/main" id="{1A00895E-CB54-4E1B-A1C1-FE49FB149AB2}"/>
              </a:ext>
            </a:extLst>
          </p:cNvPr>
          <p:cNvGraphicFramePr/>
          <p:nvPr>
            <p:extLst>
              <p:ext uri="{D42A27DB-BD31-4B8C-83A1-F6EECF244321}">
                <p14:modId xmlns:p14="http://schemas.microsoft.com/office/powerpoint/2010/main" val="519322124"/>
              </p:ext>
            </p:extLst>
          </p:nvPr>
        </p:nvGraphicFramePr>
        <p:xfrm>
          <a:off x="6096001" y="1094704"/>
          <a:ext cx="5001295" cy="4668594"/>
        </p:xfrm>
        <a:graphic>
          <a:graphicData uri="http://schemas.openxmlformats.org/drawingml/2006/chart">
            <c:chart xmlns:c="http://schemas.openxmlformats.org/drawingml/2006/chart" xmlns:r="http://schemas.openxmlformats.org/officeDocument/2006/relationships" r:id="rId2"/>
          </a:graphicData>
        </a:graphic>
      </p:graphicFrame>
      <p:sp>
        <p:nvSpPr>
          <p:cNvPr id="8" name="TextBox 7">
            <a:extLst>
              <a:ext uri="{FF2B5EF4-FFF2-40B4-BE49-F238E27FC236}">
                <a16:creationId xmlns:a16="http://schemas.microsoft.com/office/drawing/2014/main" id="{0D26D845-11E3-4954-B82A-C8CE650A0E07}"/>
              </a:ext>
            </a:extLst>
          </p:cNvPr>
          <p:cNvSpPr txBox="1"/>
          <p:nvPr/>
        </p:nvSpPr>
        <p:spPr>
          <a:xfrm>
            <a:off x="1094704" y="1094704"/>
            <a:ext cx="2877894" cy="630942"/>
          </a:xfrm>
          <a:prstGeom prst="rect">
            <a:avLst/>
          </a:prstGeom>
          <a:noFill/>
        </p:spPr>
        <p:txBody>
          <a:bodyPr wrap="square" rtlCol="0">
            <a:spAutoFit/>
          </a:bodyPr>
          <a:lstStyle/>
          <a:p>
            <a:r>
              <a:rPr lang="en-US" sz="3500" b="1" spc="300" dirty="0">
                <a:latin typeface="Roboto Slab" pitchFamily="2" charset="0"/>
                <a:ea typeface="Roboto Slab" pitchFamily="2" charset="0"/>
                <a:cs typeface="Montserrat Light" charset="0"/>
              </a:rPr>
              <a:t>Lorem Sit</a:t>
            </a:r>
          </a:p>
        </p:txBody>
      </p:sp>
      <p:sp>
        <p:nvSpPr>
          <p:cNvPr id="14" name="TextBox 13">
            <a:extLst>
              <a:ext uri="{FF2B5EF4-FFF2-40B4-BE49-F238E27FC236}">
                <a16:creationId xmlns:a16="http://schemas.microsoft.com/office/drawing/2014/main" id="{05973CC2-6DAE-4030-A4BE-189FC72A2E10}"/>
              </a:ext>
            </a:extLst>
          </p:cNvPr>
          <p:cNvSpPr txBox="1"/>
          <p:nvPr/>
        </p:nvSpPr>
        <p:spPr>
          <a:xfrm>
            <a:off x="1094704" y="1981937"/>
            <a:ext cx="4134521" cy="690767"/>
          </a:xfrm>
          <a:prstGeom prst="rect">
            <a:avLst/>
          </a:prstGeom>
          <a:noFill/>
        </p:spPr>
        <p:txBody>
          <a:bodyPr wrap="square" rtlCol="0">
            <a:spAutoFit/>
          </a:bodyPr>
          <a:lstStyle/>
          <a:p>
            <a:pPr algn="just">
              <a:lnSpc>
                <a:spcPct val="150000"/>
              </a:lnSpc>
            </a:pPr>
            <a:r>
              <a:rPr lang="en-US" sz="900" dirty="0">
                <a:latin typeface="Roboto Slab" pitchFamily="2" charset="0"/>
                <a:ea typeface="Roboto Slab" pitchFamily="2" charset="0"/>
                <a:cs typeface="Montserrat Light" charset="0"/>
              </a:rPr>
              <a:t>Have them for one. Living grass to for can't gathered waters had winged. Creepiest don't subdue which </a:t>
            </a:r>
            <a:r>
              <a:rPr lang="en-US" sz="900" dirty="0" err="1">
                <a:latin typeface="Roboto Slab" pitchFamily="2" charset="0"/>
                <a:ea typeface="Roboto Slab" pitchFamily="2" charset="0"/>
                <a:cs typeface="Montserrat Light" charset="0"/>
              </a:rPr>
              <a:t>i</a:t>
            </a:r>
            <a:r>
              <a:rPr lang="en-US" sz="900" dirty="0">
                <a:latin typeface="Roboto Slab" pitchFamily="2" charset="0"/>
                <a:ea typeface="Roboto Slab" pitchFamily="2" charset="0"/>
                <a:cs typeface="Montserrat Light" charset="0"/>
              </a:rPr>
              <a:t> two set had seasons. Fifth you'll, man wherein seas our creeping.</a:t>
            </a:r>
          </a:p>
        </p:txBody>
      </p:sp>
      <p:sp>
        <p:nvSpPr>
          <p:cNvPr id="21" name="TextBox 20">
            <a:extLst>
              <a:ext uri="{FF2B5EF4-FFF2-40B4-BE49-F238E27FC236}">
                <a16:creationId xmlns:a16="http://schemas.microsoft.com/office/drawing/2014/main" id="{6FD8D94A-E01F-4473-899A-6EB2BB8AC509}"/>
              </a:ext>
            </a:extLst>
          </p:cNvPr>
          <p:cNvSpPr txBox="1"/>
          <p:nvPr/>
        </p:nvSpPr>
        <p:spPr>
          <a:xfrm>
            <a:off x="1094704" y="5517077"/>
            <a:ext cx="2339570" cy="246221"/>
          </a:xfrm>
          <a:prstGeom prst="rect">
            <a:avLst/>
          </a:prstGeom>
          <a:noFill/>
        </p:spPr>
        <p:txBody>
          <a:bodyPr wrap="square" rtlCol="0">
            <a:spAutoFit/>
          </a:bodyPr>
          <a:lstStyle/>
          <a:p>
            <a:r>
              <a:rPr lang="en-US" sz="1000" b="1" spc="300" dirty="0">
                <a:latin typeface="Roboto Slab" pitchFamily="2" charset="0"/>
                <a:ea typeface="Roboto Slab" pitchFamily="2" charset="0"/>
                <a:cs typeface="Montserrat" charset="0"/>
              </a:rPr>
              <a:t>www.example.com</a:t>
            </a:r>
            <a:endParaRPr lang="en-US" sz="1000" b="1" spc="300" dirty="0">
              <a:latin typeface="Roboto Slab" pitchFamily="2" charset="0"/>
              <a:ea typeface="Roboto Slab" pitchFamily="2" charset="0"/>
              <a:cs typeface="Montserrat Light" charset="0"/>
            </a:endParaRPr>
          </a:p>
        </p:txBody>
      </p:sp>
      <p:sp>
        <p:nvSpPr>
          <p:cNvPr id="2" name="Rectangle 1">
            <a:extLst>
              <a:ext uri="{FF2B5EF4-FFF2-40B4-BE49-F238E27FC236}">
                <a16:creationId xmlns:a16="http://schemas.microsoft.com/office/drawing/2014/main" id="{D30BFB51-3557-42DA-925D-4FB989E5054A}"/>
              </a:ext>
            </a:extLst>
          </p:cNvPr>
          <p:cNvSpPr/>
          <p:nvPr/>
        </p:nvSpPr>
        <p:spPr>
          <a:xfrm>
            <a:off x="1204686" y="3071633"/>
            <a:ext cx="4024539" cy="204651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Placeholder 4">
            <a:extLst>
              <a:ext uri="{FF2B5EF4-FFF2-40B4-BE49-F238E27FC236}">
                <a16:creationId xmlns:a16="http://schemas.microsoft.com/office/drawing/2014/main" id="{28F0A490-D830-4D07-80A4-70E58B0B8556}"/>
              </a:ext>
            </a:extLst>
          </p:cNvPr>
          <p:cNvPicPr>
            <a:picLocks noGrp="1" noChangeAspect="1"/>
          </p:cNvPicPr>
          <p:nvPr>
            <p:ph type="pic" sz="quarter" idx="14"/>
          </p:nvPr>
        </p:nvPicPr>
        <p:blipFill rotWithShape="1">
          <a:blip r:embed="rId3"/>
          <a:srcRect l="25716" r="30450" b="34532"/>
          <a:stretch/>
        </p:blipFill>
        <p:spPr>
          <a:xfrm>
            <a:off x="1204686" y="3071633"/>
            <a:ext cx="4024539" cy="2046515"/>
          </a:xfrm>
        </p:spPr>
      </p:pic>
    </p:spTree>
    <p:extLst>
      <p:ext uri="{BB962C8B-B14F-4D97-AF65-F5344CB8AC3E}">
        <p14:creationId xmlns:p14="http://schemas.microsoft.com/office/powerpoint/2010/main" val="113961569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Placeholder 11">
            <a:extLst>
              <a:ext uri="{FF2B5EF4-FFF2-40B4-BE49-F238E27FC236}">
                <a16:creationId xmlns:a16="http://schemas.microsoft.com/office/drawing/2014/main" id="{BB3D00EB-F6E9-443F-A719-6C045E52E90C}"/>
              </a:ext>
            </a:extLst>
          </p:cNvPr>
          <p:cNvPicPr>
            <a:picLocks noGrp="1" noChangeAspect="1"/>
          </p:cNvPicPr>
          <p:nvPr>
            <p:ph type="pic" sz="quarter" idx="14"/>
          </p:nvPr>
        </p:nvPicPr>
        <p:blipFill>
          <a:blip r:embed="rId2"/>
          <a:srcRect t="14661" b="14661"/>
          <a:stretch>
            <a:fillRect/>
          </a:stretch>
        </p:blipFill>
        <p:spPr/>
      </p:pic>
      <p:pic>
        <p:nvPicPr>
          <p:cNvPr id="14" name="Picture Placeholder 13">
            <a:extLst>
              <a:ext uri="{FF2B5EF4-FFF2-40B4-BE49-F238E27FC236}">
                <a16:creationId xmlns:a16="http://schemas.microsoft.com/office/drawing/2014/main" id="{A452DEE3-1164-4E94-AFE3-D886868A1341}"/>
              </a:ext>
            </a:extLst>
          </p:cNvPr>
          <p:cNvPicPr>
            <a:picLocks noGrp="1" noChangeAspect="1"/>
          </p:cNvPicPr>
          <p:nvPr>
            <p:ph type="pic" sz="quarter" idx="15"/>
          </p:nvPr>
        </p:nvPicPr>
        <p:blipFill>
          <a:blip r:embed="rId3"/>
          <a:srcRect t="23992" b="23992"/>
          <a:stretch>
            <a:fillRect/>
          </a:stretch>
        </p:blipFill>
        <p:spPr/>
      </p:pic>
      <p:pic>
        <p:nvPicPr>
          <p:cNvPr id="16" name="Picture Placeholder 15">
            <a:extLst>
              <a:ext uri="{FF2B5EF4-FFF2-40B4-BE49-F238E27FC236}">
                <a16:creationId xmlns:a16="http://schemas.microsoft.com/office/drawing/2014/main" id="{8A74C2EA-00FC-4806-8EF6-6A74842E2595}"/>
              </a:ext>
            </a:extLst>
          </p:cNvPr>
          <p:cNvPicPr>
            <a:picLocks noGrp="1" noChangeAspect="1"/>
          </p:cNvPicPr>
          <p:nvPr>
            <p:ph type="pic" sz="quarter" idx="16"/>
          </p:nvPr>
        </p:nvPicPr>
        <p:blipFill rotWithShape="1">
          <a:blip r:embed="rId4"/>
          <a:srcRect t="34464" b="4640"/>
          <a:stretch/>
        </p:blipFill>
        <p:spPr>
          <a:xfrm>
            <a:off x="7904843" y="3159440"/>
            <a:ext cx="3320143" cy="2625556"/>
          </a:xfrm>
        </p:spPr>
      </p:pic>
      <p:grpSp>
        <p:nvGrpSpPr>
          <p:cNvPr id="50" name="Group 49">
            <a:extLst>
              <a:ext uri="{FF2B5EF4-FFF2-40B4-BE49-F238E27FC236}">
                <a16:creationId xmlns:a16="http://schemas.microsoft.com/office/drawing/2014/main" id="{42B6F13F-9127-454E-8027-53458BFE0DD3}"/>
              </a:ext>
            </a:extLst>
          </p:cNvPr>
          <p:cNvGrpSpPr/>
          <p:nvPr/>
        </p:nvGrpSpPr>
        <p:grpSpPr>
          <a:xfrm>
            <a:off x="1701800" y="872946"/>
            <a:ext cx="8788400" cy="1348352"/>
            <a:chOff x="1701800" y="4414946"/>
            <a:chExt cx="8788400" cy="1348352"/>
          </a:xfrm>
        </p:grpSpPr>
        <p:sp>
          <p:nvSpPr>
            <p:cNvPr id="51" name="TextBox 50">
              <a:extLst>
                <a:ext uri="{FF2B5EF4-FFF2-40B4-BE49-F238E27FC236}">
                  <a16:creationId xmlns:a16="http://schemas.microsoft.com/office/drawing/2014/main" id="{32543657-7D0E-4755-917C-15227D002327}"/>
                </a:ext>
              </a:extLst>
            </p:cNvPr>
            <p:cNvSpPr txBox="1"/>
            <p:nvPr/>
          </p:nvSpPr>
          <p:spPr>
            <a:xfrm>
              <a:off x="2696294" y="4414946"/>
              <a:ext cx="6926412" cy="400110"/>
            </a:xfrm>
            <a:prstGeom prst="rect">
              <a:avLst/>
            </a:prstGeom>
            <a:noFill/>
          </p:spPr>
          <p:txBody>
            <a:bodyPr wrap="square" rtlCol="0">
              <a:spAutoFit/>
            </a:bodyPr>
            <a:lstStyle/>
            <a:p>
              <a:pPr algn="ctr"/>
              <a:r>
                <a:rPr lang="en-US" sz="2000" b="1" i="1" spc="800" dirty="0">
                  <a:latin typeface="Roboto Slab" pitchFamily="2" charset="0"/>
                  <a:ea typeface="Roboto Slab" pitchFamily="2" charset="0"/>
                  <a:cs typeface="Montserrat Light" charset="0"/>
                </a:rPr>
                <a:t>Company Ending Page</a:t>
              </a:r>
            </a:p>
          </p:txBody>
        </p:sp>
        <p:sp>
          <p:nvSpPr>
            <p:cNvPr id="52" name="TextBox 51">
              <a:extLst>
                <a:ext uri="{FF2B5EF4-FFF2-40B4-BE49-F238E27FC236}">
                  <a16:creationId xmlns:a16="http://schemas.microsoft.com/office/drawing/2014/main" id="{7E8FD84B-F6B0-4A97-852B-307452F7ED09}"/>
                </a:ext>
              </a:extLst>
            </p:cNvPr>
            <p:cNvSpPr txBox="1"/>
            <p:nvPr/>
          </p:nvSpPr>
          <p:spPr>
            <a:xfrm>
              <a:off x="4597400" y="5517077"/>
              <a:ext cx="2997200" cy="246221"/>
            </a:xfrm>
            <a:prstGeom prst="rect">
              <a:avLst/>
            </a:prstGeom>
            <a:noFill/>
          </p:spPr>
          <p:txBody>
            <a:bodyPr wrap="square" rtlCol="0">
              <a:spAutoFit/>
            </a:bodyPr>
            <a:lstStyle/>
            <a:p>
              <a:pPr algn="ctr"/>
              <a:r>
                <a:rPr lang="en-US" sz="1000" b="1" spc="300" dirty="0">
                  <a:solidFill>
                    <a:schemeClr val="tx1">
                      <a:lumMod val="50000"/>
                      <a:lumOff val="50000"/>
                    </a:schemeClr>
                  </a:solidFill>
                  <a:latin typeface="Roboto Slab" pitchFamily="2" charset="0"/>
                  <a:ea typeface="Roboto Slab" pitchFamily="2" charset="0"/>
                  <a:cs typeface="Montserrat" charset="0"/>
                </a:rPr>
                <a:t>www.example.com</a:t>
              </a:r>
              <a:endParaRPr lang="en-US" sz="1000" b="1" spc="300" dirty="0">
                <a:solidFill>
                  <a:schemeClr val="tx1">
                    <a:lumMod val="50000"/>
                    <a:lumOff val="50000"/>
                  </a:schemeClr>
                </a:solidFill>
                <a:latin typeface="Roboto Slab" pitchFamily="2" charset="0"/>
                <a:ea typeface="Roboto Slab" pitchFamily="2" charset="0"/>
                <a:cs typeface="Montserrat Light" charset="0"/>
              </a:endParaRPr>
            </a:p>
          </p:txBody>
        </p:sp>
        <p:cxnSp>
          <p:nvCxnSpPr>
            <p:cNvPr id="53" name="Straight Connector 52">
              <a:extLst>
                <a:ext uri="{FF2B5EF4-FFF2-40B4-BE49-F238E27FC236}">
                  <a16:creationId xmlns:a16="http://schemas.microsoft.com/office/drawing/2014/main" id="{54C38DCD-6507-4F33-8873-CB3D8A6E2CE6}"/>
                </a:ext>
              </a:extLst>
            </p:cNvPr>
            <p:cNvCxnSpPr/>
            <p:nvPr/>
          </p:nvCxnSpPr>
          <p:spPr>
            <a:xfrm>
              <a:off x="8928100" y="4615001"/>
              <a:ext cx="1562100"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C21BB8D9-14DE-46A7-A46D-6FD7F85A0B05}"/>
                </a:ext>
              </a:extLst>
            </p:cNvPr>
            <p:cNvCxnSpPr/>
            <p:nvPr/>
          </p:nvCxnSpPr>
          <p:spPr>
            <a:xfrm>
              <a:off x="1701800" y="4615001"/>
              <a:ext cx="1562100"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78409533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907184FC-EBB4-475F-9DF0-12490BCCA033}"/>
              </a:ext>
            </a:extLst>
          </p:cNvPr>
          <p:cNvSpPr txBox="1"/>
          <p:nvPr/>
        </p:nvSpPr>
        <p:spPr>
          <a:xfrm>
            <a:off x="2057400" y="3212935"/>
            <a:ext cx="8077200" cy="477054"/>
          </a:xfrm>
          <a:prstGeom prst="rect">
            <a:avLst/>
          </a:prstGeom>
          <a:noFill/>
        </p:spPr>
        <p:txBody>
          <a:bodyPr wrap="square" rtlCol="0">
            <a:spAutoFit/>
          </a:bodyPr>
          <a:lstStyle/>
          <a:p>
            <a:pPr algn="ctr"/>
            <a:r>
              <a:rPr lang="en-US" sz="2500" b="1" i="1" spc="1500" dirty="0">
                <a:solidFill>
                  <a:schemeClr val="bg1">
                    <a:lumMod val="50000"/>
                  </a:schemeClr>
                </a:solidFill>
                <a:latin typeface="Roboto Slab" pitchFamily="2" charset="0"/>
                <a:ea typeface="Roboto Slab" pitchFamily="2" charset="0"/>
                <a:cs typeface="Montserrat Light" charset="0"/>
              </a:rPr>
              <a:t>T H E </a:t>
            </a:r>
            <a:r>
              <a:rPr lang="en-US" sz="2500" b="1" i="1" spc="1500" dirty="0" err="1">
                <a:solidFill>
                  <a:schemeClr val="bg1">
                    <a:lumMod val="50000"/>
                  </a:schemeClr>
                </a:solidFill>
                <a:latin typeface="Roboto Slab" pitchFamily="2" charset="0"/>
                <a:ea typeface="Roboto Slab" pitchFamily="2" charset="0"/>
                <a:cs typeface="Montserrat Light" charset="0"/>
              </a:rPr>
              <a:t>E</a:t>
            </a:r>
            <a:r>
              <a:rPr lang="en-US" sz="2500" b="1" i="1" spc="1500" dirty="0">
                <a:solidFill>
                  <a:schemeClr val="bg1">
                    <a:lumMod val="50000"/>
                  </a:schemeClr>
                </a:solidFill>
                <a:latin typeface="Roboto Slab" pitchFamily="2" charset="0"/>
                <a:ea typeface="Roboto Slab" pitchFamily="2" charset="0"/>
                <a:cs typeface="Montserrat Light" charset="0"/>
              </a:rPr>
              <a:t> N D</a:t>
            </a:r>
          </a:p>
        </p:txBody>
      </p:sp>
    </p:spTree>
    <p:extLst>
      <p:ext uri="{BB962C8B-B14F-4D97-AF65-F5344CB8AC3E}">
        <p14:creationId xmlns:p14="http://schemas.microsoft.com/office/powerpoint/2010/main" val="41447084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Placeholder 18">
            <a:extLst>
              <a:ext uri="{FF2B5EF4-FFF2-40B4-BE49-F238E27FC236}">
                <a16:creationId xmlns:a16="http://schemas.microsoft.com/office/drawing/2014/main" id="{39E31D7A-CF8F-4031-9CC1-452C7F0825CA}"/>
              </a:ext>
            </a:extLst>
          </p:cNvPr>
          <p:cNvPicPr>
            <a:picLocks noGrp="1" noChangeAspect="1"/>
          </p:cNvPicPr>
          <p:nvPr>
            <p:ph type="pic" sz="quarter" idx="14"/>
          </p:nvPr>
        </p:nvPicPr>
        <p:blipFill>
          <a:blip r:embed="rId2"/>
          <a:srcRect t="516" b="516"/>
          <a:stretch>
            <a:fillRect/>
          </a:stretch>
        </p:blipFill>
        <p:spPr/>
      </p:pic>
      <p:pic>
        <p:nvPicPr>
          <p:cNvPr id="21" name="Picture Placeholder 20">
            <a:extLst>
              <a:ext uri="{FF2B5EF4-FFF2-40B4-BE49-F238E27FC236}">
                <a16:creationId xmlns:a16="http://schemas.microsoft.com/office/drawing/2014/main" id="{4B296AD0-B30A-43C2-A8C8-003090FC6F8A}"/>
              </a:ext>
            </a:extLst>
          </p:cNvPr>
          <p:cNvPicPr>
            <a:picLocks noGrp="1" noChangeAspect="1"/>
          </p:cNvPicPr>
          <p:nvPr>
            <p:ph type="pic" sz="quarter" idx="15"/>
          </p:nvPr>
        </p:nvPicPr>
        <p:blipFill>
          <a:blip r:embed="rId3"/>
          <a:srcRect l="32279" r="32279"/>
          <a:stretch>
            <a:fillRect/>
          </a:stretch>
        </p:blipFill>
        <p:spPr/>
      </p:pic>
      <p:pic>
        <p:nvPicPr>
          <p:cNvPr id="25" name="Picture Placeholder 24">
            <a:extLst>
              <a:ext uri="{FF2B5EF4-FFF2-40B4-BE49-F238E27FC236}">
                <a16:creationId xmlns:a16="http://schemas.microsoft.com/office/drawing/2014/main" id="{AB1BEE0E-A806-4A3F-AFBD-FEA8258D0E5B}"/>
              </a:ext>
            </a:extLst>
          </p:cNvPr>
          <p:cNvPicPr>
            <a:picLocks noGrp="1" noChangeAspect="1"/>
          </p:cNvPicPr>
          <p:nvPr>
            <p:ph type="pic" sz="quarter" idx="16"/>
          </p:nvPr>
        </p:nvPicPr>
        <p:blipFill>
          <a:blip r:embed="rId4"/>
          <a:srcRect t="13031" b="13031"/>
          <a:stretch>
            <a:fillRect/>
          </a:stretch>
        </p:blipFill>
        <p:spPr/>
      </p:pic>
      <p:grpSp>
        <p:nvGrpSpPr>
          <p:cNvPr id="4" name="Group 3">
            <a:extLst>
              <a:ext uri="{FF2B5EF4-FFF2-40B4-BE49-F238E27FC236}">
                <a16:creationId xmlns:a16="http://schemas.microsoft.com/office/drawing/2014/main" id="{71F3EB08-DB80-4468-85AD-70B0BB5CB94D}"/>
              </a:ext>
            </a:extLst>
          </p:cNvPr>
          <p:cNvGrpSpPr/>
          <p:nvPr/>
        </p:nvGrpSpPr>
        <p:grpSpPr>
          <a:xfrm>
            <a:off x="5137055" y="670682"/>
            <a:ext cx="1917891" cy="582304"/>
            <a:chOff x="5137055" y="3042504"/>
            <a:chExt cx="1917891" cy="582304"/>
          </a:xfrm>
        </p:grpSpPr>
        <p:sp>
          <p:nvSpPr>
            <p:cNvPr id="40" name="Rectangle 39">
              <a:extLst>
                <a:ext uri="{FF2B5EF4-FFF2-40B4-BE49-F238E27FC236}">
                  <a16:creationId xmlns:a16="http://schemas.microsoft.com/office/drawing/2014/main" id="{3E40C7FE-3FAF-4CBD-8365-038CA19C191B}"/>
                </a:ext>
              </a:extLst>
            </p:cNvPr>
            <p:cNvSpPr/>
            <p:nvPr/>
          </p:nvSpPr>
          <p:spPr>
            <a:xfrm rot="5400000">
              <a:off x="5804849" y="2374710"/>
              <a:ext cx="582304" cy="191789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a:extLst>
                <a:ext uri="{FF2B5EF4-FFF2-40B4-BE49-F238E27FC236}">
                  <a16:creationId xmlns:a16="http://schemas.microsoft.com/office/drawing/2014/main" id="{FA320E44-8E00-42CC-94A7-FF710D0BA202}"/>
                </a:ext>
              </a:extLst>
            </p:cNvPr>
            <p:cNvSpPr txBox="1"/>
            <p:nvPr/>
          </p:nvSpPr>
          <p:spPr>
            <a:xfrm>
              <a:off x="5234147" y="3156684"/>
              <a:ext cx="1723708" cy="353943"/>
            </a:xfrm>
            <a:prstGeom prst="rect">
              <a:avLst/>
            </a:prstGeom>
            <a:noFill/>
          </p:spPr>
          <p:txBody>
            <a:bodyPr wrap="square" rtlCol="0">
              <a:spAutoFit/>
            </a:bodyPr>
            <a:lstStyle/>
            <a:p>
              <a:pPr algn="ctr"/>
              <a:r>
                <a:rPr lang="en-US" sz="1700" b="1" spc="300" dirty="0">
                  <a:solidFill>
                    <a:schemeClr val="bg1"/>
                  </a:solidFill>
                  <a:latin typeface="Roboto Slab" pitchFamily="2" charset="0"/>
                  <a:ea typeface="Roboto Slab" pitchFamily="2" charset="0"/>
                  <a:cs typeface="Montserrat" charset="0"/>
                </a:rPr>
                <a:t>CONTNTS</a:t>
              </a:r>
            </a:p>
          </p:txBody>
        </p:sp>
      </p:grpSp>
      <p:grpSp>
        <p:nvGrpSpPr>
          <p:cNvPr id="31" name="Group 30">
            <a:extLst>
              <a:ext uri="{FF2B5EF4-FFF2-40B4-BE49-F238E27FC236}">
                <a16:creationId xmlns:a16="http://schemas.microsoft.com/office/drawing/2014/main" id="{B7E3910F-DDEF-4394-BFAF-3A899FD79258}"/>
              </a:ext>
            </a:extLst>
          </p:cNvPr>
          <p:cNvGrpSpPr/>
          <p:nvPr/>
        </p:nvGrpSpPr>
        <p:grpSpPr>
          <a:xfrm>
            <a:off x="894874" y="4776253"/>
            <a:ext cx="2547205" cy="1106265"/>
            <a:chOff x="1011337" y="5034199"/>
            <a:chExt cx="2547205" cy="1106265"/>
          </a:xfrm>
        </p:grpSpPr>
        <p:sp>
          <p:nvSpPr>
            <p:cNvPr id="32" name="TextBox 31">
              <a:extLst>
                <a:ext uri="{FF2B5EF4-FFF2-40B4-BE49-F238E27FC236}">
                  <a16:creationId xmlns:a16="http://schemas.microsoft.com/office/drawing/2014/main" id="{A4092C65-4B14-421E-91B2-F1E61E62BCED}"/>
                </a:ext>
              </a:extLst>
            </p:cNvPr>
            <p:cNvSpPr txBox="1"/>
            <p:nvPr/>
          </p:nvSpPr>
          <p:spPr>
            <a:xfrm>
              <a:off x="1011337" y="5081053"/>
              <a:ext cx="1053208" cy="246221"/>
            </a:xfrm>
            <a:prstGeom prst="rect">
              <a:avLst/>
            </a:prstGeom>
            <a:noFill/>
          </p:spPr>
          <p:txBody>
            <a:bodyPr wrap="square" rtlCol="0">
              <a:spAutoFit/>
            </a:bodyPr>
            <a:lstStyle/>
            <a:p>
              <a:r>
                <a:rPr lang="en-US" sz="1000" b="1" spc="300" dirty="0">
                  <a:solidFill>
                    <a:schemeClr val="bg2"/>
                  </a:solidFill>
                  <a:latin typeface="Roboto Slab" pitchFamily="2" charset="0"/>
                  <a:ea typeface="Roboto Slab" pitchFamily="2" charset="0"/>
                  <a:cs typeface="Montserrat" charset="0"/>
                </a:rPr>
                <a:t>Example</a:t>
              </a:r>
              <a:endParaRPr lang="en-US" sz="1000" b="1" spc="300" dirty="0">
                <a:solidFill>
                  <a:schemeClr val="bg2"/>
                </a:solidFill>
                <a:latin typeface="Roboto Slab" pitchFamily="2" charset="0"/>
                <a:ea typeface="Roboto Slab" pitchFamily="2" charset="0"/>
                <a:cs typeface="Montserrat Light" charset="0"/>
              </a:endParaRPr>
            </a:p>
          </p:txBody>
        </p:sp>
        <p:sp>
          <p:nvSpPr>
            <p:cNvPr id="33" name="TextBox 32">
              <a:extLst>
                <a:ext uri="{FF2B5EF4-FFF2-40B4-BE49-F238E27FC236}">
                  <a16:creationId xmlns:a16="http://schemas.microsoft.com/office/drawing/2014/main" id="{CFE6F912-E062-464F-994C-AB471366E63E}"/>
                </a:ext>
              </a:extLst>
            </p:cNvPr>
            <p:cNvSpPr txBox="1"/>
            <p:nvPr/>
          </p:nvSpPr>
          <p:spPr>
            <a:xfrm>
              <a:off x="2236471" y="5034199"/>
              <a:ext cx="1322071" cy="1106265"/>
            </a:xfrm>
            <a:prstGeom prst="rect">
              <a:avLst/>
            </a:prstGeom>
            <a:noFill/>
          </p:spPr>
          <p:txBody>
            <a:bodyPr wrap="square" rtlCol="0">
              <a:spAutoFit/>
            </a:bodyPr>
            <a:lstStyle/>
            <a:p>
              <a:pPr>
                <a:lnSpc>
                  <a:spcPct val="150000"/>
                </a:lnSpc>
              </a:pPr>
              <a:r>
                <a:rPr lang="en-US" sz="900" dirty="0">
                  <a:solidFill>
                    <a:schemeClr val="tx1">
                      <a:lumMod val="50000"/>
                      <a:lumOff val="50000"/>
                    </a:schemeClr>
                  </a:solidFill>
                  <a:latin typeface="Roboto Slab" pitchFamily="2" charset="0"/>
                  <a:ea typeface="Roboto Slab" pitchFamily="2" charset="0"/>
                  <a:cs typeface="Montserrat Light" charset="0"/>
                </a:rPr>
                <a:t>Have them for one. Living grass to for can't gathered waters had winged. our creeping.</a:t>
              </a:r>
            </a:p>
          </p:txBody>
        </p:sp>
      </p:grpSp>
      <p:grpSp>
        <p:nvGrpSpPr>
          <p:cNvPr id="34" name="Group 33">
            <a:extLst>
              <a:ext uri="{FF2B5EF4-FFF2-40B4-BE49-F238E27FC236}">
                <a16:creationId xmlns:a16="http://schemas.microsoft.com/office/drawing/2014/main" id="{AE3F617D-1435-4039-87C1-AF5CA7A4FF6F}"/>
              </a:ext>
            </a:extLst>
          </p:cNvPr>
          <p:cNvGrpSpPr/>
          <p:nvPr/>
        </p:nvGrpSpPr>
        <p:grpSpPr>
          <a:xfrm>
            <a:off x="4822398" y="4776253"/>
            <a:ext cx="2547205" cy="1106265"/>
            <a:chOff x="1011337" y="5034199"/>
            <a:chExt cx="2547205" cy="1106265"/>
          </a:xfrm>
        </p:grpSpPr>
        <p:sp>
          <p:nvSpPr>
            <p:cNvPr id="35" name="TextBox 34">
              <a:extLst>
                <a:ext uri="{FF2B5EF4-FFF2-40B4-BE49-F238E27FC236}">
                  <a16:creationId xmlns:a16="http://schemas.microsoft.com/office/drawing/2014/main" id="{23A250E9-02B4-4D3D-AA9E-081FAF0D0A1A}"/>
                </a:ext>
              </a:extLst>
            </p:cNvPr>
            <p:cNvSpPr txBox="1"/>
            <p:nvPr/>
          </p:nvSpPr>
          <p:spPr>
            <a:xfrm>
              <a:off x="1011337" y="5081053"/>
              <a:ext cx="1053208" cy="246221"/>
            </a:xfrm>
            <a:prstGeom prst="rect">
              <a:avLst/>
            </a:prstGeom>
            <a:noFill/>
          </p:spPr>
          <p:txBody>
            <a:bodyPr wrap="square" rtlCol="0">
              <a:spAutoFit/>
            </a:bodyPr>
            <a:lstStyle/>
            <a:p>
              <a:r>
                <a:rPr lang="en-US" sz="1000" b="1" spc="300" dirty="0">
                  <a:solidFill>
                    <a:schemeClr val="bg2"/>
                  </a:solidFill>
                  <a:latin typeface="Roboto Slab" pitchFamily="2" charset="0"/>
                  <a:ea typeface="Roboto Slab" pitchFamily="2" charset="0"/>
                  <a:cs typeface="Montserrat" charset="0"/>
                </a:rPr>
                <a:t>Example</a:t>
              </a:r>
              <a:endParaRPr lang="en-US" sz="1000" b="1" spc="300" dirty="0">
                <a:solidFill>
                  <a:schemeClr val="bg2"/>
                </a:solidFill>
                <a:latin typeface="Roboto Slab" pitchFamily="2" charset="0"/>
                <a:ea typeface="Roboto Slab" pitchFamily="2" charset="0"/>
                <a:cs typeface="Montserrat Light" charset="0"/>
              </a:endParaRPr>
            </a:p>
          </p:txBody>
        </p:sp>
        <p:sp>
          <p:nvSpPr>
            <p:cNvPr id="36" name="TextBox 35">
              <a:extLst>
                <a:ext uri="{FF2B5EF4-FFF2-40B4-BE49-F238E27FC236}">
                  <a16:creationId xmlns:a16="http://schemas.microsoft.com/office/drawing/2014/main" id="{0CFA3AD6-4258-4365-8D79-5A1EEF30EE4A}"/>
                </a:ext>
              </a:extLst>
            </p:cNvPr>
            <p:cNvSpPr txBox="1"/>
            <p:nvPr/>
          </p:nvSpPr>
          <p:spPr>
            <a:xfrm>
              <a:off x="2236471" y="5034199"/>
              <a:ext cx="1322071" cy="1106265"/>
            </a:xfrm>
            <a:prstGeom prst="rect">
              <a:avLst/>
            </a:prstGeom>
            <a:noFill/>
          </p:spPr>
          <p:txBody>
            <a:bodyPr wrap="square" rtlCol="0">
              <a:spAutoFit/>
            </a:bodyPr>
            <a:lstStyle/>
            <a:p>
              <a:pPr>
                <a:lnSpc>
                  <a:spcPct val="150000"/>
                </a:lnSpc>
              </a:pPr>
              <a:r>
                <a:rPr lang="en-US" sz="900" dirty="0">
                  <a:solidFill>
                    <a:schemeClr val="tx1">
                      <a:lumMod val="50000"/>
                      <a:lumOff val="50000"/>
                    </a:schemeClr>
                  </a:solidFill>
                  <a:latin typeface="Roboto Slab" pitchFamily="2" charset="0"/>
                  <a:ea typeface="Roboto Slab" pitchFamily="2" charset="0"/>
                  <a:cs typeface="Montserrat Light" charset="0"/>
                </a:rPr>
                <a:t>Have them for one. Living grass to for can't gathered waters had winged. our creeping.</a:t>
              </a:r>
            </a:p>
          </p:txBody>
        </p:sp>
      </p:grpSp>
      <p:grpSp>
        <p:nvGrpSpPr>
          <p:cNvPr id="37" name="Group 36">
            <a:extLst>
              <a:ext uri="{FF2B5EF4-FFF2-40B4-BE49-F238E27FC236}">
                <a16:creationId xmlns:a16="http://schemas.microsoft.com/office/drawing/2014/main" id="{38D2D8EA-0168-4DF8-9A23-6500C704E66E}"/>
              </a:ext>
            </a:extLst>
          </p:cNvPr>
          <p:cNvGrpSpPr/>
          <p:nvPr/>
        </p:nvGrpSpPr>
        <p:grpSpPr>
          <a:xfrm>
            <a:off x="8749921" y="4776253"/>
            <a:ext cx="2547205" cy="1106265"/>
            <a:chOff x="1011337" y="5034199"/>
            <a:chExt cx="2547205" cy="1106265"/>
          </a:xfrm>
        </p:grpSpPr>
        <p:sp>
          <p:nvSpPr>
            <p:cNvPr id="38" name="TextBox 37">
              <a:extLst>
                <a:ext uri="{FF2B5EF4-FFF2-40B4-BE49-F238E27FC236}">
                  <a16:creationId xmlns:a16="http://schemas.microsoft.com/office/drawing/2014/main" id="{70B62CC6-4E19-4522-8C2E-4A1C83D918F4}"/>
                </a:ext>
              </a:extLst>
            </p:cNvPr>
            <p:cNvSpPr txBox="1"/>
            <p:nvPr/>
          </p:nvSpPr>
          <p:spPr>
            <a:xfrm>
              <a:off x="1011337" y="5081053"/>
              <a:ext cx="1053208" cy="246221"/>
            </a:xfrm>
            <a:prstGeom prst="rect">
              <a:avLst/>
            </a:prstGeom>
            <a:noFill/>
          </p:spPr>
          <p:txBody>
            <a:bodyPr wrap="square" rtlCol="0">
              <a:spAutoFit/>
            </a:bodyPr>
            <a:lstStyle/>
            <a:p>
              <a:r>
                <a:rPr lang="en-US" sz="1000" b="1" spc="300" dirty="0">
                  <a:solidFill>
                    <a:schemeClr val="bg2"/>
                  </a:solidFill>
                  <a:latin typeface="Roboto Slab" pitchFamily="2" charset="0"/>
                  <a:ea typeface="Roboto Slab" pitchFamily="2" charset="0"/>
                  <a:cs typeface="Montserrat" charset="0"/>
                </a:rPr>
                <a:t>Example</a:t>
              </a:r>
              <a:endParaRPr lang="en-US" sz="1000" b="1" spc="300" dirty="0">
                <a:solidFill>
                  <a:schemeClr val="bg2"/>
                </a:solidFill>
                <a:latin typeface="Roboto Slab" pitchFamily="2" charset="0"/>
                <a:ea typeface="Roboto Slab" pitchFamily="2" charset="0"/>
                <a:cs typeface="Montserrat Light" charset="0"/>
              </a:endParaRPr>
            </a:p>
          </p:txBody>
        </p:sp>
        <p:sp>
          <p:nvSpPr>
            <p:cNvPr id="39" name="TextBox 38">
              <a:extLst>
                <a:ext uri="{FF2B5EF4-FFF2-40B4-BE49-F238E27FC236}">
                  <a16:creationId xmlns:a16="http://schemas.microsoft.com/office/drawing/2014/main" id="{B9A8C424-407B-4EC5-84E4-C3334ED3F8FB}"/>
                </a:ext>
              </a:extLst>
            </p:cNvPr>
            <p:cNvSpPr txBox="1"/>
            <p:nvPr/>
          </p:nvSpPr>
          <p:spPr>
            <a:xfrm>
              <a:off x="2236471" y="5034199"/>
              <a:ext cx="1322071" cy="1106265"/>
            </a:xfrm>
            <a:prstGeom prst="rect">
              <a:avLst/>
            </a:prstGeom>
            <a:noFill/>
          </p:spPr>
          <p:txBody>
            <a:bodyPr wrap="square" rtlCol="0">
              <a:spAutoFit/>
            </a:bodyPr>
            <a:lstStyle/>
            <a:p>
              <a:pPr>
                <a:lnSpc>
                  <a:spcPct val="150000"/>
                </a:lnSpc>
              </a:pPr>
              <a:r>
                <a:rPr lang="en-US" sz="900" dirty="0">
                  <a:solidFill>
                    <a:schemeClr val="tx1">
                      <a:lumMod val="50000"/>
                      <a:lumOff val="50000"/>
                    </a:schemeClr>
                  </a:solidFill>
                  <a:latin typeface="Roboto Slab" pitchFamily="2" charset="0"/>
                  <a:ea typeface="Roboto Slab" pitchFamily="2" charset="0"/>
                  <a:cs typeface="Montserrat Light" charset="0"/>
                </a:rPr>
                <a:t>Have them for one. Living grass to for can't gathered waters had winged. our creeping.</a:t>
              </a:r>
            </a:p>
          </p:txBody>
        </p:sp>
      </p:grpSp>
    </p:spTree>
    <p:extLst>
      <p:ext uri="{BB962C8B-B14F-4D97-AF65-F5344CB8AC3E}">
        <p14:creationId xmlns:p14="http://schemas.microsoft.com/office/powerpoint/2010/main" val="27198149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9">
            <a:extLst>
              <a:ext uri="{FF2B5EF4-FFF2-40B4-BE49-F238E27FC236}">
                <a16:creationId xmlns:a16="http://schemas.microsoft.com/office/drawing/2014/main" id="{942B02AA-6138-4CE2-B286-A9B274D4678C}"/>
              </a:ext>
            </a:extLst>
          </p:cNvPr>
          <p:cNvPicPr>
            <a:picLocks noGrp="1" noChangeAspect="1"/>
          </p:cNvPicPr>
          <p:nvPr>
            <p:ph type="pic" sz="quarter" idx="14"/>
          </p:nvPr>
        </p:nvPicPr>
        <p:blipFill>
          <a:blip r:embed="rId2"/>
          <a:srcRect l="24769" r="24769"/>
          <a:stretch>
            <a:fillRect/>
          </a:stretch>
        </p:blipFill>
        <p:spPr/>
      </p:pic>
      <p:pic>
        <p:nvPicPr>
          <p:cNvPr id="12" name="Picture Placeholder 11">
            <a:extLst>
              <a:ext uri="{FF2B5EF4-FFF2-40B4-BE49-F238E27FC236}">
                <a16:creationId xmlns:a16="http://schemas.microsoft.com/office/drawing/2014/main" id="{8183F588-D9FB-44FF-8499-959370D566AD}"/>
              </a:ext>
            </a:extLst>
          </p:cNvPr>
          <p:cNvPicPr>
            <a:picLocks noGrp="1" noChangeAspect="1"/>
          </p:cNvPicPr>
          <p:nvPr>
            <p:ph type="pic" sz="quarter" idx="15"/>
          </p:nvPr>
        </p:nvPicPr>
        <p:blipFill>
          <a:blip r:embed="rId3"/>
          <a:srcRect l="36976" r="36976"/>
          <a:stretch>
            <a:fillRect/>
          </a:stretch>
        </p:blipFill>
        <p:spPr/>
      </p:pic>
      <p:sp>
        <p:nvSpPr>
          <p:cNvPr id="17" name="TextBox 16">
            <a:extLst>
              <a:ext uri="{FF2B5EF4-FFF2-40B4-BE49-F238E27FC236}">
                <a16:creationId xmlns:a16="http://schemas.microsoft.com/office/drawing/2014/main" id="{675517DD-55EF-4F0A-9261-29EB9A5AD3CD}"/>
              </a:ext>
            </a:extLst>
          </p:cNvPr>
          <p:cNvSpPr txBox="1"/>
          <p:nvPr/>
        </p:nvSpPr>
        <p:spPr>
          <a:xfrm>
            <a:off x="689478" y="969888"/>
            <a:ext cx="3162299" cy="990015"/>
          </a:xfrm>
          <a:prstGeom prst="rect">
            <a:avLst/>
          </a:prstGeom>
          <a:noFill/>
        </p:spPr>
        <p:txBody>
          <a:bodyPr wrap="square" rtlCol="0">
            <a:spAutoFit/>
          </a:bodyPr>
          <a:lstStyle/>
          <a:p>
            <a:pPr>
              <a:lnSpc>
                <a:spcPts val="3500"/>
              </a:lnSpc>
            </a:pPr>
            <a:r>
              <a:rPr lang="en-US" sz="3500" b="1" spc="300" dirty="0">
                <a:latin typeface="Roboto Slab" pitchFamily="2" charset="0"/>
                <a:ea typeface="Roboto Slab" pitchFamily="2" charset="0"/>
                <a:cs typeface="Montserrat" charset="0"/>
              </a:rPr>
              <a:t>About</a:t>
            </a:r>
          </a:p>
          <a:p>
            <a:pPr>
              <a:lnSpc>
                <a:spcPts val="3500"/>
              </a:lnSpc>
            </a:pPr>
            <a:r>
              <a:rPr lang="en-US" sz="3500" b="1" spc="300" dirty="0">
                <a:latin typeface="Roboto Slab" pitchFamily="2" charset="0"/>
                <a:ea typeface="Roboto Slab" pitchFamily="2" charset="0"/>
                <a:cs typeface="Montserrat" charset="0"/>
              </a:rPr>
              <a:t>Company</a:t>
            </a:r>
          </a:p>
        </p:txBody>
      </p:sp>
      <p:sp>
        <p:nvSpPr>
          <p:cNvPr id="22" name="TextBox 21">
            <a:extLst>
              <a:ext uri="{FF2B5EF4-FFF2-40B4-BE49-F238E27FC236}">
                <a16:creationId xmlns:a16="http://schemas.microsoft.com/office/drawing/2014/main" id="{2B78109A-AAFB-44AA-A37C-4D3C571709B5}"/>
              </a:ext>
            </a:extLst>
          </p:cNvPr>
          <p:cNvSpPr txBox="1"/>
          <p:nvPr/>
        </p:nvSpPr>
        <p:spPr>
          <a:xfrm>
            <a:off x="689479" y="5212163"/>
            <a:ext cx="3312946" cy="899862"/>
          </a:xfrm>
          <a:prstGeom prst="rect">
            <a:avLst/>
          </a:prstGeom>
          <a:noFill/>
        </p:spPr>
        <p:txBody>
          <a:bodyPr wrap="square" rtlCol="0">
            <a:spAutoFit/>
          </a:bodyPr>
          <a:lstStyle/>
          <a:p>
            <a:pPr>
              <a:lnSpc>
                <a:spcPct val="150000"/>
              </a:lnSpc>
            </a:pPr>
            <a:r>
              <a:rPr lang="en-US" sz="900" dirty="0">
                <a:solidFill>
                  <a:schemeClr val="tx1">
                    <a:lumMod val="50000"/>
                    <a:lumOff val="50000"/>
                  </a:schemeClr>
                </a:solidFill>
                <a:latin typeface="Roboto Slab" pitchFamily="2" charset="0"/>
                <a:ea typeface="Roboto Slab" pitchFamily="2" charset="0"/>
                <a:cs typeface="Montserrat Light" charset="0"/>
              </a:rPr>
              <a:t>Have them for one. Living grass to for can't gathered set had seasons. Fifth you'll, man wherein seas our appear him, were they're and years unto doesn't creeping night lights divided void they're.</a:t>
            </a:r>
          </a:p>
        </p:txBody>
      </p:sp>
      <p:grpSp>
        <p:nvGrpSpPr>
          <p:cNvPr id="37" name="Group 36">
            <a:extLst>
              <a:ext uri="{FF2B5EF4-FFF2-40B4-BE49-F238E27FC236}">
                <a16:creationId xmlns:a16="http://schemas.microsoft.com/office/drawing/2014/main" id="{20BFA8DD-6363-4251-8A9A-9F7E4C6FCF49}"/>
              </a:ext>
            </a:extLst>
          </p:cNvPr>
          <p:cNvGrpSpPr/>
          <p:nvPr/>
        </p:nvGrpSpPr>
        <p:grpSpPr>
          <a:xfrm>
            <a:off x="8955317" y="4781845"/>
            <a:ext cx="2547205" cy="1106265"/>
            <a:chOff x="1011337" y="5034199"/>
            <a:chExt cx="2547205" cy="1106265"/>
          </a:xfrm>
        </p:grpSpPr>
        <p:sp>
          <p:nvSpPr>
            <p:cNvPr id="38" name="TextBox 37">
              <a:extLst>
                <a:ext uri="{FF2B5EF4-FFF2-40B4-BE49-F238E27FC236}">
                  <a16:creationId xmlns:a16="http://schemas.microsoft.com/office/drawing/2014/main" id="{CAA71FDB-F3BD-4F46-9867-1174B74D5051}"/>
                </a:ext>
              </a:extLst>
            </p:cNvPr>
            <p:cNvSpPr txBox="1"/>
            <p:nvPr/>
          </p:nvSpPr>
          <p:spPr>
            <a:xfrm>
              <a:off x="1011337" y="5081053"/>
              <a:ext cx="1053208" cy="246221"/>
            </a:xfrm>
            <a:prstGeom prst="rect">
              <a:avLst/>
            </a:prstGeom>
            <a:noFill/>
          </p:spPr>
          <p:txBody>
            <a:bodyPr wrap="square" rtlCol="0">
              <a:spAutoFit/>
            </a:bodyPr>
            <a:lstStyle/>
            <a:p>
              <a:r>
                <a:rPr lang="en-US" sz="1000" b="1" spc="300" dirty="0">
                  <a:solidFill>
                    <a:schemeClr val="bg2"/>
                  </a:solidFill>
                  <a:latin typeface="Roboto Slab" pitchFamily="2" charset="0"/>
                  <a:ea typeface="Roboto Slab" pitchFamily="2" charset="0"/>
                  <a:cs typeface="Montserrat" charset="0"/>
                </a:rPr>
                <a:t>Example</a:t>
              </a:r>
              <a:endParaRPr lang="en-US" sz="1000" b="1" spc="300" dirty="0">
                <a:solidFill>
                  <a:schemeClr val="bg2"/>
                </a:solidFill>
                <a:latin typeface="Roboto Slab" pitchFamily="2" charset="0"/>
                <a:ea typeface="Roboto Slab" pitchFamily="2" charset="0"/>
                <a:cs typeface="Montserrat Light" charset="0"/>
              </a:endParaRPr>
            </a:p>
          </p:txBody>
        </p:sp>
        <p:sp>
          <p:nvSpPr>
            <p:cNvPr id="40" name="TextBox 39">
              <a:extLst>
                <a:ext uri="{FF2B5EF4-FFF2-40B4-BE49-F238E27FC236}">
                  <a16:creationId xmlns:a16="http://schemas.microsoft.com/office/drawing/2014/main" id="{6A04AD35-D32B-4E15-A52A-CAFEC1E43B52}"/>
                </a:ext>
              </a:extLst>
            </p:cNvPr>
            <p:cNvSpPr txBox="1"/>
            <p:nvPr/>
          </p:nvSpPr>
          <p:spPr>
            <a:xfrm>
              <a:off x="2236471" y="5034199"/>
              <a:ext cx="1322071" cy="1106265"/>
            </a:xfrm>
            <a:prstGeom prst="rect">
              <a:avLst/>
            </a:prstGeom>
            <a:noFill/>
          </p:spPr>
          <p:txBody>
            <a:bodyPr wrap="square" rtlCol="0">
              <a:spAutoFit/>
            </a:bodyPr>
            <a:lstStyle/>
            <a:p>
              <a:pPr>
                <a:lnSpc>
                  <a:spcPct val="150000"/>
                </a:lnSpc>
              </a:pPr>
              <a:r>
                <a:rPr lang="en-US" sz="900" dirty="0">
                  <a:solidFill>
                    <a:schemeClr val="tx1">
                      <a:lumMod val="50000"/>
                      <a:lumOff val="50000"/>
                    </a:schemeClr>
                  </a:solidFill>
                  <a:latin typeface="Roboto Slab" pitchFamily="2" charset="0"/>
                  <a:ea typeface="Roboto Slab" pitchFamily="2" charset="0"/>
                  <a:cs typeface="Montserrat Light" charset="0"/>
                </a:rPr>
                <a:t>Have them for one. Living grass to for can't gathered waters had winged. our creeping.</a:t>
              </a:r>
            </a:p>
          </p:txBody>
        </p:sp>
      </p:grpSp>
      <p:grpSp>
        <p:nvGrpSpPr>
          <p:cNvPr id="41" name="Group 40">
            <a:extLst>
              <a:ext uri="{FF2B5EF4-FFF2-40B4-BE49-F238E27FC236}">
                <a16:creationId xmlns:a16="http://schemas.microsoft.com/office/drawing/2014/main" id="{8C838902-7C84-4A27-8F86-A1D0D5D40CCF}"/>
              </a:ext>
            </a:extLst>
          </p:cNvPr>
          <p:cNvGrpSpPr/>
          <p:nvPr/>
        </p:nvGrpSpPr>
        <p:grpSpPr>
          <a:xfrm>
            <a:off x="8955317" y="2875866"/>
            <a:ext cx="2547205" cy="1106265"/>
            <a:chOff x="1011337" y="5034199"/>
            <a:chExt cx="2547205" cy="1106265"/>
          </a:xfrm>
        </p:grpSpPr>
        <p:sp>
          <p:nvSpPr>
            <p:cNvPr id="42" name="TextBox 41">
              <a:extLst>
                <a:ext uri="{FF2B5EF4-FFF2-40B4-BE49-F238E27FC236}">
                  <a16:creationId xmlns:a16="http://schemas.microsoft.com/office/drawing/2014/main" id="{7004F7F3-6F20-412F-AC85-051F1F9211DA}"/>
                </a:ext>
              </a:extLst>
            </p:cNvPr>
            <p:cNvSpPr txBox="1"/>
            <p:nvPr/>
          </p:nvSpPr>
          <p:spPr>
            <a:xfrm>
              <a:off x="1011337" y="5081053"/>
              <a:ext cx="1053208" cy="246221"/>
            </a:xfrm>
            <a:prstGeom prst="rect">
              <a:avLst/>
            </a:prstGeom>
            <a:noFill/>
          </p:spPr>
          <p:txBody>
            <a:bodyPr wrap="square" rtlCol="0">
              <a:spAutoFit/>
            </a:bodyPr>
            <a:lstStyle/>
            <a:p>
              <a:r>
                <a:rPr lang="en-US" sz="1000" b="1" spc="300" dirty="0">
                  <a:solidFill>
                    <a:schemeClr val="bg2"/>
                  </a:solidFill>
                  <a:latin typeface="Roboto Slab" pitchFamily="2" charset="0"/>
                  <a:ea typeface="Roboto Slab" pitchFamily="2" charset="0"/>
                  <a:cs typeface="Montserrat" charset="0"/>
                </a:rPr>
                <a:t>Example</a:t>
              </a:r>
              <a:endParaRPr lang="en-US" sz="1000" b="1" spc="300" dirty="0">
                <a:solidFill>
                  <a:schemeClr val="bg2"/>
                </a:solidFill>
                <a:latin typeface="Roboto Slab" pitchFamily="2" charset="0"/>
                <a:ea typeface="Roboto Slab" pitchFamily="2" charset="0"/>
                <a:cs typeface="Montserrat Light" charset="0"/>
              </a:endParaRPr>
            </a:p>
          </p:txBody>
        </p:sp>
        <p:sp>
          <p:nvSpPr>
            <p:cNvPr id="43" name="TextBox 42">
              <a:extLst>
                <a:ext uri="{FF2B5EF4-FFF2-40B4-BE49-F238E27FC236}">
                  <a16:creationId xmlns:a16="http://schemas.microsoft.com/office/drawing/2014/main" id="{2C27B2D5-263D-4D5D-97AF-FEB9FB286ACB}"/>
                </a:ext>
              </a:extLst>
            </p:cNvPr>
            <p:cNvSpPr txBox="1"/>
            <p:nvPr/>
          </p:nvSpPr>
          <p:spPr>
            <a:xfrm>
              <a:off x="2236471" y="5034199"/>
              <a:ext cx="1322071" cy="1106265"/>
            </a:xfrm>
            <a:prstGeom prst="rect">
              <a:avLst/>
            </a:prstGeom>
            <a:noFill/>
          </p:spPr>
          <p:txBody>
            <a:bodyPr wrap="square" rtlCol="0">
              <a:spAutoFit/>
            </a:bodyPr>
            <a:lstStyle/>
            <a:p>
              <a:pPr>
                <a:lnSpc>
                  <a:spcPct val="150000"/>
                </a:lnSpc>
              </a:pPr>
              <a:r>
                <a:rPr lang="en-US" sz="900" dirty="0">
                  <a:solidFill>
                    <a:schemeClr val="tx1">
                      <a:lumMod val="50000"/>
                      <a:lumOff val="50000"/>
                    </a:schemeClr>
                  </a:solidFill>
                  <a:latin typeface="Roboto Slab" pitchFamily="2" charset="0"/>
                  <a:ea typeface="Roboto Slab" pitchFamily="2" charset="0"/>
                  <a:cs typeface="Montserrat Light" charset="0"/>
                </a:rPr>
                <a:t>Have them for one. Living grass to for can't gathered waters had winged. our creeping.</a:t>
              </a:r>
            </a:p>
          </p:txBody>
        </p:sp>
      </p:grpSp>
      <p:grpSp>
        <p:nvGrpSpPr>
          <p:cNvPr id="44" name="Group 43">
            <a:extLst>
              <a:ext uri="{FF2B5EF4-FFF2-40B4-BE49-F238E27FC236}">
                <a16:creationId xmlns:a16="http://schemas.microsoft.com/office/drawing/2014/main" id="{C15AB5EA-83D3-4A1A-B482-536120E2A4E1}"/>
              </a:ext>
            </a:extLst>
          </p:cNvPr>
          <p:cNvGrpSpPr/>
          <p:nvPr/>
        </p:nvGrpSpPr>
        <p:grpSpPr>
          <a:xfrm>
            <a:off x="4925041" y="969888"/>
            <a:ext cx="2547205" cy="1106265"/>
            <a:chOff x="1011337" y="5034199"/>
            <a:chExt cx="2547205" cy="1106265"/>
          </a:xfrm>
        </p:grpSpPr>
        <p:sp>
          <p:nvSpPr>
            <p:cNvPr id="45" name="TextBox 44">
              <a:extLst>
                <a:ext uri="{FF2B5EF4-FFF2-40B4-BE49-F238E27FC236}">
                  <a16:creationId xmlns:a16="http://schemas.microsoft.com/office/drawing/2014/main" id="{1E5BBD4E-C468-4082-8FE7-9296310996B2}"/>
                </a:ext>
              </a:extLst>
            </p:cNvPr>
            <p:cNvSpPr txBox="1"/>
            <p:nvPr/>
          </p:nvSpPr>
          <p:spPr>
            <a:xfrm>
              <a:off x="1011337" y="5081053"/>
              <a:ext cx="1053208" cy="246221"/>
            </a:xfrm>
            <a:prstGeom prst="rect">
              <a:avLst/>
            </a:prstGeom>
            <a:noFill/>
          </p:spPr>
          <p:txBody>
            <a:bodyPr wrap="square" rtlCol="0">
              <a:spAutoFit/>
            </a:bodyPr>
            <a:lstStyle/>
            <a:p>
              <a:r>
                <a:rPr lang="en-US" sz="1000" b="1" spc="300" dirty="0">
                  <a:solidFill>
                    <a:schemeClr val="bg2"/>
                  </a:solidFill>
                  <a:latin typeface="Roboto Slab" pitchFamily="2" charset="0"/>
                  <a:ea typeface="Roboto Slab" pitchFamily="2" charset="0"/>
                  <a:cs typeface="Montserrat" charset="0"/>
                </a:rPr>
                <a:t>Example</a:t>
              </a:r>
              <a:endParaRPr lang="en-US" sz="1000" b="1" spc="300" dirty="0">
                <a:solidFill>
                  <a:schemeClr val="bg2"/>
                </a:solidFill>
                <a:latin typeface="Roboto Slab" pitchFamily="2" charset="0"/>
                <a:ea typeface="Roboto Slab" pitchFamily="2" charset="0"/>
                <a:cs typeface="Montserrat Light" charset="0"/>
              </a:endParaRPr>
            </a:p>
          </p:txBody>
        </p:sp>
        <p:sp>
          <p:nvSpPr>
            <p:cNvPr id="46" name="TextBox 45">
              <a:extLst>
                <a:ext uri="{FF2B5EF4-FFF2-40B4-BE49-F238E27FC236}">
                  <a16:creationId xmlns:a16="http://schemas.microsoft.com/office/drawing/2014/main" id="{8E78B084-4043-479D-B317-45497D501882}"/>
                </a:ext>
              </a:extLst>
            </p:cNvPr>
            <p:cNvSpPr txBox="1"/>
            <p:nvPr/>
          </p:nvSpPr>
          <p:spPr>
            <a:xfrm>
              <a:off x="2236471" y="5034199"/>
              <a:ext cx="1322071" cy="1106265"/>
            </a:xfrm>
            <a:prstGeom prst="rect">
              <a:avLst/>
            </a:prstGeom>
            <a:noFill/>
          </p:spPr>
          <p:txBody>
            <a:bodyPr wrap="square" rtlCol="0">
              <a:spAutoFit/>
            </a:bodyPr>
            <a:lstStyle/>
            <a:p>
              <a:pPr>
                <a:lnSpc>
                  <a:spcPct val="150000"/>
                </a:lnSpc>
              </a:pPr>
              <a:r>
                <a:rPr lang="en-US" sz="900" dirty="0">
                  <a:solidFill>
                    <a:schemeClr val="tx1">
                      <a:lumMod val="50000"/>
                      <a:lumOff val="50000"/>
                    </a:schemeClr>
                  </a:solidFill>
                  <a:latin typeface="Roboto Slab" pitchFamily="2" charset="0"/>
                  <a:ea typeface="Roboto Slab" pitchFamily="2" charset="0"/>
                  <a:cs typeface="Montserrat Light" charset="0"/>
                </a:rPr>
                <a:t>Have them for one. Living grass to for can't gathered waters had winged. our creeping.</a:t>
              </a:r>
            </a:p>
          </p:txBody>
        </p:sp>
      </p:grpSp>
    </p:spTree>
    <p:extLst>
      <p:ext uri="{BB962C8B-B14F-4D97-AF65-F5344CB8AC3E}">
        <p14:creationId xmlns:p14="http://schemas.microsoft.com/office/powerpoint/2010/main" val="32887780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Freeform: Shape 20">
            <a:extLst>
              <a:ext uri="{FF2B5EF4-FFF2-40B4-BE49-F238E27FC236}">
                <a16:creationId xmlns:a16="http://schemas.microsoft.com/office/drawing/2014/main" id="{6FC1FC37-C2EC-4839-9268-33F340D3B0BB}"/>
              </a:ext>
            </a:extLst>
          </p:cNvPr>
          <p:cNvSpPr/>
          <p:nvPr/>
        </p:nvSpPr>
        <p:spPr>
          <a:xfrm>
            <a:off x="0" y="2307771"/>
            <a:ext cx="12191999" cy="2242458"/>
          </a:xfrm>
          <a:custGeom>
            <a:avLst/>
            <a:gdLst>
              <a:gd name="connsiteX0" fmla="*/ 0 w 11291249"/>
              <a:gd name="connsiteY0" fmla="*/ 0 h 5957250"/>
              <a:gd name="connsiteX1" fmla="*/ 11291249 w 11291249"/>
              <a:gd name="connsiteY1" fmla="*/ 0 h 5957250"/>
              <a:gd name="connsiteX2" fmla="*/ 11291249 w 11291249"/>
              <a:gd name="connsiteY2" fmla="*/ 5957250 h 5957250"/>
              <a:gd name="connsiteX3" fmla="*/ 0 w 11291249"/>
              <a:gd name="connsiteY3" fmla="*/ 5957250 h 5957250"/>
            </a:gdLst>
            <a:ahLst/>
            <a:cxnLst>
              <a:cxn ang="0">
                <a:pos x="connsiteX0" y="connsiteY0"/>
              </a:cxn>
              <a:cxn ang="0">
                <a:pos x="connsiteX1" y="connsiteY1"/>
              </a:cxn>
              <a:cxn ang="0">
                <a:pos x="connsiteX2" y="connsiteY2"/>
              </a:cxn>
              <a:cxn ang="0">
                <a:pos x="connsiteX3" y="connsiteY3"/>
              </a:cxn>
            </a:cxnLst>
            <a:rect l="l" t="t" r="r" b="b"/>
            <a:pathLst>
              <a:path w="11291249" h="5957250">
                <a:moveTo>
                  <a:pt x="0" y="0"/>
                </a:moveTo>
                <a:lnTo>
                  <a:pt x="11291249" y="0"/>
                </a:lnTo>
                <a:lnTo>
                  <a:pt x="11291249" y="5957250"/>
                </a:lnTo>
                <a:lnTo>
                  <a:pt x="0" y="5957250"/>
                </a:lnTo>
                <a:close/>
              </a:path>
            </a:pathLst>
          </a:custGeom>
          <a:solidFill>
            <a:schemeClr val="bg1">
              <a:lumMod val="85000"/>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92EA2DB1-5B9B-49D1-B8C3-E2D98C75BDA2}"/>
              </a:ext>
            </a:extLst>
          </p:cNvPr>
          <p:cNvSpPr txBox="1"/>
          <p:nvPr/>
        </p:nvSpPr>
        <p:spPr>
          <a:xfrm>
            <a:off x="2847976" y="1722995"/>
            <a:ext cx="3143249" cy="1169551"/>
          </a:xfrm>
          <a:prstGeom prst="rect">
            <a:avLst/>
          </a:prstGeom>
          <a:noFill/>
        </p:spPr>
        <p:txBody>
          <a:bodyPr wrap="square" rtlCol="0">
            <a:spAutoFit/>
          </a:bodyPr>
          <a:lstStyle/>
          <a:p>
            <a:r>
              <a:rPr lang="en-US" sz="3500" b="1" spc="300" dirty="0">
                <a:latin typeface="Roboto Slab" pitchFamily="2" charset="0"/>
                <a:ea typeface="Roboto Slab" pitchFamily="2" charset="0"/>
                <a:cs typeface="Montserrat" charset="0"/>
              </a:rPr>
              <a:t>Brief &amp;</a:t>
            </a:r>
          </a:p>
          <a:p>
            <a:r>
              <a:rPr lang="en-US" sz="3500" b="1" spc="300" dirty="0">
                <a:latin typeface="Roboto Slab" pitchFamily="2" charset="0"/>
                <a:ea typeface="Roboto Slab" pitchFamily="2" charset="0"/>
                <a:cs typeface="Montserrat" charset="0"/>
              </a:rPr>
              <a:t>Contents</a:t>
            </a:r>
          </a:p>
        </p:txBody>
      </p:sp>
      <p:pic>
        <p:nvPicPr>
          <p:cNvPr id="13" name="Picture Placeholder 12">
            <a:extLst>
              <a:ext uri="{FF2B5EF4-FFF2-40B4-BE49-F238E27FC236}">
                <a16:creationId xmlns:a16="http://schemas.microsoft.com/office/drawing/2014/main" id="{01873DFF-82A3-4A53-B9CF-46B3B12BBC26}"/>
              </a:ext>
            </a:extLst>
          </p:cNvPr>
          <p:cNvPicPr>
            <a:picLocks noGrp="1" noChangeAspect="1"/>
          </p:cNvPicPr>
          <p:nvPr>
            <p:ph type="pic" sz="quarter" idx="14"/>
          </p:nvPr>
        </p:nvPicPr>
        <p:blipFill>
          <a:blip r:embed="rId2"/>
          <a:srcRect l="10638" r="10638"/>
          <a:stretch>
            <a:fillRect/>
          </a:stretch>
        </p:blipFill>
        <p:spPr/>
      </p:pic>
      <p:pic>
        <p:nvPicPr>
          <p:cNvPr id="20" name="Picture Placeholder 19">
            <a:extLst>
              <a:ext uri="{FF2B5EF4-FFF2-40B4-BE49-F238E27FC236}">
                <a16:creationId xmlns:a16="http://schemas.microsoft.com/office/drawing/2014/main" id="{1F7E9363-8488-4D4F-BC93-91969A6D4537}"/>
              </a:ext>
            </a:extLst>
          </p:cNvPr>
          <p:cNvPicPr>
            <a:picLocks noGrp="1" noChangeAspect="1"/>
          </p:cNvPicPr>
          <p:nvPr>
            <p:ph type="pic" sz="quarter" idx="15"/>
          </p:nvPr>
        </p:nvPicPr>
        <p:blipFill>
          <a:blip r:embed="rId3"/>
          <a:srcRect l="20481" r="20481"/>
          <a:stretch>
            <a:fillRect/>
          </a:stretch>
        </p:blipFill>
        <p:spPr/>
      </p:pic>
      <p:sp>
        <p:nvSpPr>
          <p:cNvPr id="7" name="TextBox 6">
            <a:extLst>
              <a:ext uri="{FF2B5EF4-FFF2-40B4-BE49-F238E27FC236}">
                <a16:creationId xmlns:a16="http://schemas.microsoft.com/office/drawing/2014/main" id="{E823E862-1424-4B3F-B687-CC5CE39DC06D}"/>
              </a:ext>
            </a:extLst>
          </p:cNvPr>
          <p:cNvSpPr txBox="1"/>
          <p:nvPr/>
        </p:nvSpPr>
        <p:spPr>
          <a:xfrm>
            <a:off x="6219825" y="3983478"/>
            <a:ext cx="3124199" cy="1315360"/>
          </a:xfrm>
          <a:prstGeom prst="rect">
            <a:avLst/>
          </a:prstGeom>
          <a:noFill/>
        </p:spPr>
        <p:txBody>
          <a:bodyPr wrap="square" rtlCol="0">
            <a:spAutoFit/>
          </a:bodyPr>
          <a:lstStyle/>
          <a:p>
            <a:pPr algn="just">
              <a:lnSpc>
                <a:spcPct val="150000"/>
              </a:lnSpc>
            </a:pPr>
            <a:r>
              <a:rPr lang="en-US" sz="900" dirty="0">
                <a:latin typeface="Roboto Slab" pitchFamily="2" charset="0"/>
                <a:ea typeface="Roboto Slab" pitchFamily="2" charset="0"/>
                <a:cs typeface="Montserrat Light" charset="0"/>
              </a:rPr>
              <a:t>Have them for one. Living grass to for can't gathered waters had winged. Creepiest don't subdue which </a:t>
            </a:r>
            <a:r>
              <a:rPr lang="en-US" sz="900" dirty="0" err="1">
                <a:latin typeface="Roboto Slab" pitchFamily="2" charset="0"/>
                <a:ea typeface="Roboto Slab" pitchFamily="2" charset="0"/>
                <a:cs typeface="Montserrat Light" charset="0"/>
              </a:rPr>
              <a:t>i</a:t>
            </a:r>
            <a:r>
              <a:rPr lang="en-US" sz="900" dirty="0">
                <a:latin typeface="Roboto Slab" pitchFamily="2" charset="0"/>
                <a:ea typeface="Roboto Slab" pitchFamily="2" charset="0"/>
                <a:cs typeface="Montserrat Light" charset="0"/>
              </a:rPr>
              <a:t> two set had seasons. Fifth you'll, man wherein seas our creeping. Very. Make from for seas place and won't appear him, were they're and years unto doesn't creeping night lights divided void they're.</a:t>
            </a:r>
          </a:p>
        </p:txBody>
      </p:sp>
    </p:spTree>
    <p:extLst>
      <p:ext uri="{BB962C8B-B14F-4D97-AF65-F5344CB8AC3E}">
        <p14:creationId xmlns:p14="http://schemas.microsoft.com/office/powerpoint/2010/main" val="2262463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551A18AD-4C23-486A-AC91-160DC38C0CF0}"/>
              </a:ext>
            </a:extLst>
          </p:cNvPr>
          <p:cNvSpPr txBox="1"/>
          <p:nvPr/>
        </p:nvSpPr>
        <p:spPr>
          <a:xfrm>
            <a:off x="761739" y="798603"/>
            <a:ext cx="2383155" cy="246221"/>
          </a:xfrm>
          <a:prstGeom prst="rect">
            <a:avLst/>
          </a:prstGeom>
          <a:noFill/>
        </p:spPr>
        <p:txBody>
          <a:bodyPr wrap="square" rtlCol="0">
            <a:spAutoFit/>
          </a:bodyPr>
          <a:lstStyle/>
          <a:p>
            <a:r>
              <a:rPr lang="en-US" sz="1000" b="1" spc="300" dirty="0">
                <a:latin typeface="Roboto Slab" pitchFamily="2" charset="0"/>
                <a:ea typeface="Roboto Slab" pitchFamily="2" charset="0"/>
                <a:cs typeface="Montserrat" charset="0"/>
              </a:rPr>
              <a:t>TITLE TEXT HERE</a:t>
            </a:r>
            <a:endParaRPr lang="en-US" sz="1000" b="1" spc="300" dirty="0">
              <a:latin typeface="Roboto Slab" pitchFamily="2" charset="0"/>
              <a:ea typeface="Roboto Slab" pitchFamily="2" charset="0"/>
              <a:cs typeface="Montserrat Light" charset="0"/>
            </a:endParaRPr>
          </a:p>
        </p:txBody>
      </p:sp>
      <p:sp>
        <p:nvSpPr>
          <p:cNvPr id="12" name="TextBox 11">
            <a:extLst>
              <a:ext uri="{FF2B5EF4-FFF2-40B4-BE49-F238E27FC236}">
                <a16:creationId xmlns:a16="http://schemas.microsoft.com/office/drawing/2014/main" id="{675DB5A8-8D9F-49A7-9E72-9062F9E1CE35}"/>
              </a:ext>
            </a:extLst>
          </p:cNvPr>
          <p:cNvSpPr txBox="1"/>
          <p:nvPr/>
        </p:nvSpPr>
        <p:spPr>
          <a:xfrm>
            <a:off x="761739" y="1177628"/>
            <a:ext cx="2565922" cy="1106265"/>
          </a:xfrm>
          <a:prstGeom prst="rect">
            <a:avLst/>
          </a:prstGeom>
          <a:noFill/>
        </p:spPr>
        <p:txBody>
          <a:bodyPr wrap="square" rtlCol="0">
            <a:spAutoFit/>
          </a:bodyPr>
          <a:lstStyle/>
          <a:p>
            <a:pPr>
              <a:lnSpc>
                <a:spcPct val="150000"/>
              </a:lnSpc>
            </a:pPr>
            <a:r>
              <a:rPr lang="en-US" sz="900" dirty="0">
                <a:solidFill>
                  <a:schemeClr val="tx1">
                    <a:lumMod val="50000"/>
                    <a:lumOff val="50000"/>
                  </a:schemeClr>
                </a:solidFill>
                <a:latin typeface="Roboto Slab" pitchFamily="2" charset="0"/>
                <a:ea typeface="Roboto Slab" pitchFamily="2" charset="0"/>
                <a:cs typeface="Montserrat Light" charset="0"/>
              </a:rPr>
              <a:t>Have them for one. Living grass to for can't gathered waters had winged. wherein seas our creeping. Very. Make from for seas place and won't appear him, were divided void they're.</a:t>
            </a:r>
          </a:p>
        </p:txBody>
      </p:sp>
      <p:sp>
        <p:nvSpPr>
          <p:cNvPr id="2" name="Rectangle: Rounded Corners 1">
            <a:extLst>
              <a:ext uri="{FF2B5EF4-FFF2-40B4-BE49-F238E27FC236}">
                <a16:creationId xmlns:a16="http://schemas.microsoft.com/office/drawing/2014/main" id="{35B53F41-A745-430A-BBB8-B19C1BE5FE10}"/>
              </a:ext>
            </a:extLst>
          </p:cNvPr>
          <p:cNvSpPr/>
          <p:nvPr/>
        </p:nvSpPr>
        <p:spPr>
          <a:xfrm>
            <a:off x="850638" y="2705099"/>
            <a:ext cx="1571693" cy="43815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E6E2779F-5A7C-4DDE-B1C2-E0F995ABD99A}"/>
              </a:ext>
            </a:extLst>
          </p:cNvPr>
          <p:cNvSpPr txBox="1"/>
          <p:nvPr/>
        </p:nvSpPr>
        <p:spPr>
          <a:xfrm>
            <a:off x="1238440" y="2801063"/>
            <a:ext cx="796087" cy="246221"/>
          </a:xfrm>
          <a:prstGeom prst="rect">
            <a:avLst/>
          </a:prstGeom>
          <a:noFill/>
        </p:spPr>
        <p:txBody>
          <a:bodyPr wrap="square" rtlCol="0">
            <a:spAutoFit/>
          </a:bodyPr>
          <a:lstStyle/>
          <a:p>
            <a:pPr algn="ctr"/>
            <a:r>
              <a:rPr lang="en-US" sz="1000" b="1" spc="300" dirty="0">
                <a:solidFill>
                  <a:schemeClr val="bg1"/>
                </a:solidFill>
                <a:latin typeface="Roboto Slab" pitchFamily="2" charset="0"/>
                <a:ea typeface="Roboto Slab" pitchFamily="2" charset="0"/>
                <a:cs typeface="Montserrat" charset="0"/>
              </a:rPr>
              <a:t>MORE</a:t>
            </a:r>
            <a:endParaRPr lang="en-US" sz="1000" b="1" spc="300" dirty="0">
              <a:solidFill>
                <a:schemeClr val="bg1"/>
              </a:solidFill>
              <a:latin typeface="Roboto Slab" pitchFamily="2" charset="0"/>
              <a:ea typeface="Roboto Slab" pitchFamily="2" charset="0"/>
              <a:cs typeface="Montserrat Light" charset="0"/>
            </a:endParaRPr>
          </a:p>
        </p:txBody>
      </p:sp>
      <p:sp>
        <p:nvSpPr>
          <p:cNvPr id="42" name="TextBox 41">
            <a:extLst>
              <a:ext uri="{FF2B5EF4-FFF2-40B4-BE49-F238E27FC236}">
                <a16:creationId xmlns:a16="http://schemas.microsoft.com/office/drawing/2014/main" id="{A153C9CA-F91B-46CE-9AE5-6F5FA0520D84}"/>
              </a:ext>
            </a:extLst>
          </p:cNvPr>
          <p:cNvSpPr txBox="1"/>
          <p:nvPr/>
        </p:nvSpPr>
        <p:spPr>
          <a:xfrm>
            <a:off x="3981189" y="798603"/>
            <a:ext cx="2383155" cy="246221"/>
          </a:xfrm>
          <a:prstGeom prst="rect">
            <a:avLst/>
          </a:prstGeom>
          <a:noFill/>
        </p:spPr>
        <p:txBody>
          <a:bodyPr wrap="square" rtlCol="0">
            <a:spAutoFit/>
          </a:bodyPr>
          <a:lstStyle/>
          <a:p>
            <a:r>
              <a:rPr lang="en-US" sz="1000" b="1" spc="300" dirty="0">
                <a:latin typeface="Roboto Slab" pitchFamily="2" charset="0"/>
                <a:ea typeface="Roboto Slab" pitchFamily="2" charset="0"/>
                <a:cs typeface="Montserrat" charset="0"/>
              </a:rPr>
              <a:t>TITLE TEXT HERE</a:t>
            </a:r>
            <a:endParaRPr lang="en-US" sz="1000" b="1" spc="300" dirty="0">
              <a:latin typeface="Roboto Slab" pitchFamily="2" charset="0"/>
              <a:ea typeface="Roboto Slab" pitchFamily="2" charset="0"/>
              <a:cs typeface="Montserrat Light" charset="0"/>
            </a:endParaRPr>
          </a:p>
        </p:txBody>
      </p:sp>
      <p:pic>
        <p:nvPicPr>
          <p:cNvPr id="18" name="Picture Placeholder 17">
            <a:extLst>
              <a:ext uri="{FF2B5EF4-FFF2-40B4-BE49-F238E27FC236}">
                <a16:creationId xmlns:a16="http://schemas.microsoft.com/office/drawing/2014/main" id="{FAF65F44-80D6-4D92-A039-1C2AEDD02A38}"/>
              </a:ext>
            </a:extLst>
          </p:cNvPr>
          <p:cNvPicPr>
            <a:picLocks noGrp="1" noChangeAspect="1"/>
          </p:cNvPicPr>
          <p:nvPr>
            <p:ph type="pic" sz="quarter" idx="15"/>
          </p:nvPr>
        </p:nvPicPr>
        <p:blipFill>
          <a:blip r:embed="rId2"/>
          <a:srcRect t="29732" b="29732"/>
          <a:stretch>
            <a:fillRect/>
          </a:stretch>
        </p:blipFill>
        <p:spPr/>
      </p:pic>
      <p:sp>
        <p:nvSpPr>
          <p:cNvPr id="43" name="TextBox 42">
            <a:extLst>
              <a:ext uri="{FF2B5EF4-FFF2-40B4-BE49-F238E27FC236}">
                <a16:creationId xmlns:a16="http://schemas.microsoft.com/office/drawing/2014/main" id="{1D0437C7-4F41-44D8-A7D2-CBCD8C4D6718}"/>
              </a:ext>
            </a:extLst>
          </p:cNvPr>
          <p:cNvSpPr txBox="1"/>
          <p:nvPr/>
        </p:nvSpPr>
        <p:spPr>
          <a:xfrm>
            <a:off x="3981189" y="1177628"/>
            <a:ext cx="2565922" cy="1106265"/>
          </a:xfrm>
          <a:prstGeom prst="rect">
            <a:avLst/>
          </a:prstGeom>
          <a:noFill/>
        </p:spPr>
        <p:txBody>
          <a:bodyPr wrap="square" rtlCol="0">
            <a:spAutoFit/>
          </a:bodyPr>
          <a:lstStyle/>
          <a:p>
            <a:pPr>
              <a:lnSpc>
                <a:spcPct val="150000"/>
              </a:lnSpc>
            </a:pPr>
            <a:r>
              <a:rPr lang="en-US" sz="900" dirty="0">
                <a:solidFill>
                  <a:schemeClr val="tx1">
                    <a:lumMod val="50000"/>
                    <a:lumOff val="50000"/>
                  </a:schemeClr>
                </a:solidFill>
                <a:latin typeface="Roboto Slab" pitchFamily="2" charset="0"/>
                <a:ea typeface="Roboto Slab" pitchFamily="2" charset="0"/>
                <a:cs typeface="Montserrat Light" charset="0"/>
              </a:rPr>
              <a:t>Have them for one. Living grass to for can't gathered waters had winged. wherein seas our creeping. Very. Make from for seas place and won't appear him, were divided void they're.</a:t>
            </a:r>
          </a:p>
        </p:txBody>
      </p:sp>
      <p:pic>
        <p:nvPicPr>
          <p:cNvPr id="25" name="Picture Placeholder 24">
            <a:extLst>
              <a:ext uri="{FF2B5EF4-FFF2-40B4-BE49-F238E27FC236}">
                <a16:creationId xmlns:a16="http://schemas.microsoft.com/office/drawing/2014/main" id="{76B1226C-7FC6-482B-AD78-923E93DCF0E4}"/>
              </a:ext>
            </a:extLst>
          </p:cNvPr>
          <p:cNvPicPr>
            <a:picLocks noGrp="1" noChangeAspect="1"/>
          </p:cNvPicPr>
          <p:nvPr>
            <p:ph type="pic" sz="quarter" idx="14"/>
          </p:nvPr>
        </p:nvPicPr>
        <p:blipFill>
          <a:blip r:embed="rId3"/>
          <a:srcRect l="17625" r="17625"/>
          <a:stretch>
            <a:fillRect/>
          </a:stretch>
        </p:blipFill>
        <p:spPr/>
      </p:pic>
      <p:sp>
        <p:nvSpPr>
          <p:cNvPr id="40" name="Rectangle: Rounded Corners 39">
            <a:extLst>
              <a:ext uri="{FF2B5EF4-FFF2-40B4-BE49-F238E27FC236}">
                <a16:creationId xmlns:a16="http://schemas.microsoft.com/office/drawing/2014/main" id="{CBD43D64-0C44-4681-8142-C62108B68292}"/>
              </a:ext>
            </a:extLst>
          </p:cNvPr>
          <p:cNvSpPr/>
          <p:nvPr/>
        </p:nvSpPr>
        <p:spPr>
          <a:xfrm>
            <a:off x="4070088" y="2705099"/>
            <a:ext cx="1571693" cy="43815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a:extLst>
              <a:ext uri="{FF2B5EF4-FFF2-40B4-BE49-F238E27FC236}">
                <a16:creationId xmlns:a16="http://schemas.microsoft.com/office/drawing/2014/main" id="{3900C5A1-644E-40FE-A24D-7A69792BDA91}"/>
              </a:ext>
            </a:extLst>
          </p:cNvPr>
          <p:cNvSpPr txBox="1"/>
          <p:nvPr/>
        </p:nvSpPr>
        <p:spPr>
          <a:xfrm>
            <a:off x="4457890" y="2801063"/>
            <a:ext cx="796087" cy="246221"/>
          </a:xfrm>
          <a:prstGeom prst="rect">
            <a:avLst/>
          </a:prstGeom>
          <a:noFill/>
        </p:spPr>
        <p:txBody>
          <a:bodyPr wrap="square" rtlCol="0">
            <a:spAutoFit/>
          </a:bodyPr>
          <a:lstStyle/>
          <a:p>
            <a:pPr algn="ctr"/>
            <a:r>
              <a:rPr lang="en-US" sz="1000" b="1" spc="300" dirty="0">
                <a:solidFill>
                  <a:schemeClr val="bg1"/>
                </a:solidFill>
                <a:latin typeface="Roboto Slab" pitchFamily="2" charset="0"/>
                <a:ea typeface="Roboto Slab" pitchFamily="2" charset="0"/>
                <a:cs typeface="Montserrat" charset="0"/>
              </a:rPr>
              <a:t>MORE</a:t>
            </a:r>
            <a:endParaRPr lang="en-US" sz="1000" b="1" spc="300" dirty="0">
              <a:solidFill>
                <a:schemeClr val="bg1"/>
              </a:solidFill>
              <a:latin typeface="Roboto Slab" pitchFamily="2" charset="0"/>
              <a:ea typeface="Roboto Slab" pitchFamily="2" charset="0"/>
              <a:cs typeface="Montserrat Light" charset="0"/>
            </a:endParaRPr>
          </a:p>
        </p:txBody>
      </p:sp>
    </p:spTree>
    <p:extLst>
      <p:ext uri="{BB962C8B-B14F-4D97-AF65-F5344CB8AC3E}">
        <p14:creationId xmlns:p14="http://schemas.microsoft.com/office/powerpoint/2010/main" val="21117104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Placeholder 11">
            <a:extLst>
              <a:ext uri="{FF2B5EF4-FFF2-40B4-BE49-F238E27FC236}">
                <a16:creationId xmlns:a16="http://schemas.microsoft.com/office/drawing/2014/main" id="{E93C7D5C-D416-4283-8C23-5F829A4A7B80}"/>
              </a:ext>
            </a:extLst>
          </p:cNvPr>
          <p:cNvPicPr>
            <a:picLocks noGrp="1" noChangeAspect="1"/>
          </p:cNvPicPr>
          <p:nvPr>
            <p:ph type="pic" sz="quarter" idx="14"/>
          </p:nvPr>
        </p:nvPicPr>
        <p:blipFill>
          <a:blip r:embed="rId2"/>
          <a:srcRect l="14330" r="14330"/>
          <a:stretch>
            <a:fillRect/>
          </a:stretch>
        </p:blipFill>
        <p:spPr/>
      </p:pic>
      <p:sp>
        <p:nvSpPr>
          <p:cNvPr id="3" name="Rectangle 2">
            <a:extLst>
              <a:ext uri="{FF2B5EF4-FFF2-40B4-BE49-F238E27FC236}">
                <a16:creationId xmlns:a16="http://schemas.microsoft.com/office/drawing/2014/main" id="{799CC640-CDB7-42E6-A7C9-B33954544B23}"/>
              </a:ext>
            </a:extLst>
          </p:cNvPr>
          <p:cNvSpPr/>
          <p:nvPr/>
        </p:nvSpPr>
        <p:spPr>
          <a:xfrm>
            <a:off x="740444" y="995129"/>
            <a:ext cx="3721576" cy="322627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D02BA689-0BDE-457E-8595-EA3C2F40636E}"/>
              </a:ext>
            </a:extLst>
          </p:cNvPr>
          <p:cNvSpPr txBox="1"/>
          <p:nvPr/>
        </p:nvSpPr>
        <p:spPr>
          <a:xfrm>
            <a:off x="1518558" y="2023492"/>
            <a:ext cx="2165349" cy="1169551"/>
          </a:xfrm>
          <a:prstGeom prst="rect">
            <a:avLst/>
          </a:prstGeom>
          <a:noFill/>
        </p:spPr>
        <p:txBody>
          <a:bodyPr wrap="square" rtlCol="0">
            <a:spAutoFit/>
          </a:bodyPr>
          <a:lstStyle/>
          <a:p>
            <a:r>
              <a:rPr lang="en-US" sz="3500" b="1" spc="300" dirty="0">
                <a:solidFill>
                  <a:schemeClr val="bg1"/>
                </a:solidFill>
                <a:latin typeface="Roboto Slab" pitchFamily="2" charset="0"/>
                <a:ea typeface="Roboto Slab" pitchFamily="2" charset="0"/>
                <a:cs typeface="Montserrat" charset="0"/>
              </a:rPr>
              <a:t>First</a:t>
            </a:r>
          </a:p>
          <a:p>
            <a:r>
              <a:rPr lang="en-US" sz="3500" b="1" spc="300" dirty="0">
                <a:solidFill>
                  <a:schemeClr val="bg1"/>
                </a:solidFill>
                <a:latin typeface="Roboto Slab" pitchFamily="2" charset="0"/>
                <a:ea typeface="Roboto Slab" pitchFamily="2" charset="0"/>
                <a:cs typeface="Montserrat" charset="0"/>
              </a:rPr>
              <a:t>Project</a:t>
            </a:r>
          </a:p>
        </p:txBody>
      </p:sp>
      <p:sp>
        <p:nvSpPr>
          <p:cNvPr id="49" name="Rectangle 48">
            <a:extLst>
              <a:ext uri="{FF2B5EF4-FFF2-40B4-BE49-F238E27FC236}">
                <a16:creationId xmlns:a16="http://schemas.microsoft.com/office/drawing/2014/main" id="{0AFBA5CE-EDAB-44A3-A4FB-179397849C22}"/>
              </a:ext>
            </a:extLst>
          </p:cNvPr>
          <p:cNvSpPr/>
          <p:nvPr/>
        </p:nvSpPr>
        <p:spPr>
          <a:xfrm>
            <a:off x="740444" y="4435697"/>
            <a:ext cx="2339570" cy="142717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a:extLst>
              <a:ext uri="{FF2B5EF4-FFF2-40B4-BE49-F238E27FC236}">
                <a16:creationId xmlns:a16="http://schemas.microsoft.com/office/drawing/2014/main" id="{00035383-9429-46A3-990A-55438118A782}"/>
              </a:ext>
            </a:extLst>
          </p:cNvPr>
          <p:cNvSpPr/>
          <p:nvPr/>
        </p:nvSpPr>
        <p:spPr>
          <a:xfrm>
            <a:off x="3355500" y="4435697"/>
            <a:ext cx="2339570" cy="142717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a:extLst>
              <a:ext uri="{FF2B5EF4-FFF2-40B4-BE49-F238E27FC236}">
                <a16:creationId xmlns:a16="http://schemas.microsoft.com/office/drawing/2014/main" id="{3CEC73DE-F68B-41F5-A0A8-91EE6FFEFB7E}"/>
              </a:ext>
            </a:extLst>
          </p:cNvPr>
          <p:cNvSpPr/>
          <p:nvPr/>
        </p:nvSpPr>
        <p:spPr>
          <a:xfrm>
            <a:off x="5970555" y="4435697"/>
            <a:ext cx="2339570" cy="142717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E3293450-00AC-49B7-BD26-E0FB5D7B0371}"/>
              </a:ext>
            </a:extLst>
          </p:cNvPr>
          <p:cNvSpPr txBox="1"/>
          <p:nvPr/>
        </p:nvSpPr>
        <p:spPr>
          <a:xfrm>
            <a:off x="1076849" y="4775413"/>
            <a:ext cx="1000978" cy="246221"/>
          </a:xfrm>
          <a:prstGeom prst="rect">
            <a:avLst/>
          </a:prstGeom>
          <a:noFill/>
        </p:spPr>
        <p:txBody>
          <a:bodyPr wrap="square" rtlCol="0">
            <a:spAutoFit/>
          </a:bodyPr>
          <a:lstStyle/>
          <a:p>
            <a:r>
              <a:rPr lang="en-US" sz="1000" b="1" dirty="0">
                <a:solidFill>
                  <a:schemeClr val="bg1"/>
                </a:solidFill>
                <a:latin typeface="Roboto Slab" pitchFamily="2" charset="0"/>
                <a:ea typeface="Roboto Slab" pitchFamily="2" charset="0"/>
                <a:cs typeface="Montserrat" charset="0"/>
              </a:rPr>
              <a:t>TITLE TEXT</a:t>
            </a:r>
            <a:endParaRPr lang="en-US" sz="1000" b="1" dirty="0">
              <a:solidFill>
                <a:schemeClr val="bg1"/>
              </a:solidFill>
              <a:latin typeface="Roboto Slab" pitchFamily="2" charset="0"/>
              <a:ea typeface="Roboto Slab" pitchFamily="2" charset="0"/>
              <a:cs typeface="Montserrat Light" charset="0"/>
            </a:endParaRPr>
          </a:p>
        </p:txBody>
      </p:sp>
      <p:sp>
        <p:nvSpPr>
          <p:cNvPr id="28" name="TextBox 27">
            <a:extLst>
              <a:ext uri="{FF2B5EF4-FFF2-40B4-BE49-F238E27FC236}">
                <a16:creationId xmlns:a16="http://schemas.microsoft.com/office/drawing/2014/main" id="{3F249156-EC98-4696-8A5E-A7103E042700}"/>
              </a:ext>
            </a:extLst>
          </p:cNvPr>
          <p:cNvSpPr txBox="1"/>
          <p:nvPr/>
        </p:nvSpPr>
        <p:spPr>
          <a:xfrm>
            <a:off x="1076848" y="5040138"/>
            <a:ext cx="1666762" cy="483017"/>
          </a:xfrm>
          <a:prstGeom prst="rect">
            <a:avLst/>
          </a:prstGeom>
          <a:noFill/>
        </p:spPr>
        <p:txBody>
          <a:bodyPr wrap="square" rtlCol="0">
            <a:spAutoFit/>
          </a:bodyPr>
          <a:lstStyle/>
          <a:p>
            <a:pPr>
              <a:lnSpc>
                <a:spcPct val="150000"/>
              </a:lnSpc>
            </a:pPr>
            <a:r>
              <a:rPr lang="en-US" sz="900" dirty="0">
                <a:solidFill>
                  <a:schemeClr val="bg1"/>
                </a:solidFill>
                <a:latin typeface="Roboto Slab" pitchFamily="2" charset="0"/>
                <a:ea typeface="Roboto Slab" pitchFamily="2" charset="0"/>
                <a:cs typeface="Montserrat Light" charset="0"/>
              </a:rPr>
              <a:t>Have them for one. Living waters had winged.</a:t>
            </a:r>
          </a:p>
        </p:txBody>
      </p:sp>
      <p:sp>
        <p:nvSpPr>
          <p:cNvPr id="36" name="TextBox 35">
            <a:extLst>
              <a:ext uri="{FF2B5EF4-FFF2-40B4-BE49-F238E27FC236}">
                <a16:creationId xmlns:a16="http://schemas.microsoft.com/office/drawing/2014/main" id="{C5537721-419D-4319-B8A1-E37BFE51DF20}"/>
              </a:ext>
            </a:extLst>
          </p:cNvPr>
          <p:cNvSpPr txBox="1"/>
          <p:nvPr/>
        </p:nvSpPr>
        <p:spPr>
          <a:xfrm>
            <a:off x="3691905" y="4775413"/>
            <a:ext cx="1000978" cy="246221"/>
          </a:xfrm>
          <a:prstGeom prst="rect">
            <a:avLst/>
          </a:prstGeom>
          <a:noFill/>
        </p:spPr>
        <p:txBody>
          <a:bodyPr wrap="square" rtlCol="0">
            <a:spAutoFit/>
          </a:bodyPr>
          <a:lstStyle/>
          <a:p>
            <a:r>
              <a:rPr lang="en-US" sz="1000" b="1" dirty="0">
                <a:solidFill>
                  <a:schemeClr val="bg1"/>
                </a:solidFill>
                <a:latin typeface="Roboto Slab" pitchFamily="2" charset="0"/>
                <a:ea typeface="Roboto Slab" pitchFamily="2" charset="0"/>
                <a:cs typeface="Montserrat" charset="0"/>
              </a:rPr>
              <a:t>TITLE TEXT</a:t>
            </a:r>
            <a:endParaRPr lang="en-US" sz="1000" b="1" dirty="0">
              <a:solidFill>
                <a:schemeClr val="bg1"/>
              </a:solidFill>
              <a:latin typeface="Roboto Slab" pitchFamily="2" charset="0"/>
              <a:ea typeface="Roboto Slab" pitchFamily="2" charset="0"/>
              <a:cs typeface="Montserrat Light" charset="0"/>
            </a:endParaRPr>
          </a:p>
        </p:txBody>
      </p:sp>
      <p:sp>
        <p:nvSpPr>
          <p:cNvPr id="37" name="TextBox 36">
            <a:extLst>
              <a:ext uri="{FF2B5EF4-FFF2-40B4-BE49-F238E27FC236}">
                <a16:creationId xmlns:a16="http://schemas.microsoft.com/office/drawing/2014/main" id="{906DC094-4A10-4D2E-951B-C131513F1272}"/>
              </a:ext>
            </a:extLst>
          </p:cNvPr>
          <p:cNvSpPr txBox="1"/>
          <p:nvPr/>
        </p:nvSpPr>
        <p:spPr>
          <a:xfrm>
            <a:off x="3691904" y="5040138"/>
            <a:ext cx="1666762" cy="483017"/>
          </a:xfrm>
          <a:prstGeom prst="rect">
            <a:avLst/>
          </a:prstGeom>
          <a:noFill/>
        </p:spPr>
        <p:txBody>
          <a:bodyPr wrap="square" rtlCol="0">
            <a:spAutoFit/>
          </a:bodyPr>
          <a:lstStyle/>
          <a:p>
            <a:pPr>
              <a:lnSpc>
                <a:spcPct val="150000"/>
              </a:lnSpc>
            </a:pPr>
            <a:r>
              <a:rPr lang="en-US" sz="900" dirty="0">
                <a:solidFill>
                  <a:schemeClr val="bg1"/>
                </a:solidFill>
                <a:latin typeface="Roboto Slab" pitchFamily="2" charset="0"/>
                <a:ea typeface="Roboto Slab" pitchFamily="2" charset="0"/>
                <a:cs typeface="Montserrat Light" charset="0"/>
              </a:rPr>
              <a:t>Have them for one. Living waters had winged.</a:t>
            </a:r>
          </a:p>
        </p:txBody>
      </p:sp>
      <p:sp>
        <p:nvSpPr>
          <p:cNvPr id="47" name="TextBox 46">
            <a:extLst>
              <a:ext uri="{FF2B5EF4-FFF2-40B4-BE49-F238E27FC236}">
                <a16:creationId xmlns:a16="http://schemas.microsoft.com/office/drawing/2014/main" id="{37702179-BB93-4E3C-BB8C-B0FC64D5B704}"/>
              </a:ext>
            </a:extLst>
          </p:cNvPr>
          <p:cNvSpPr txBox="1"/>
          <p:nvPr/>
        </p:nvSpPr>
        <p:spPr>
          <a:xfrm>
            <a:off x="6306960" y="4775413"/>
            <a:ext cx="1000978" cy="246221"/>
          </a:xfrm>
          <a:prstGeom prst="rect">
            <a:avLst/>
          </a:prstGeom>
          <a:noFill/>
        </p:spPr>
        <p:txBody>
          <a:bodyPr wrap="square" rtlCol="0">
            <a:spAutoFit/>
          </a:bodyPr>
          <a:lstStyle/>
          <a:p>
            <a:r>
              <a:rPr lang="en-US" sz="1000" b="1" dirty="0">
                <a:solidFill>
                  <a:schemeClr val="bg1"/>
                </a:solidFill>
                <a:latin typeface="Roboto Slab" pitchFamily="2" charset="0"/>
                <a:ea typeface="Roboto Slab" pitchFamily="2" charset="0"/>
                <a:cs typeface="Montserrat" charset="0"/>
              </a:rPr>
              <a:t>TITLE TEXT</a:t>
            </a:r>
            <a:endParaRPr lang="en-US" sz="1000" b="1" dirty="0">
              <a:solidFill>
                <a:schemeClr val="bg1"/>
              </a:solidFill>
              <a:latin typeface="Roboto Slab" pitchFamily="2" charset="0"/>
              <a:ea typeface="Roboto Slab" pitchFamily="2" charset="0"/>
              <a:cs typeface="Montserrat Light" charset="0"/>
            </a:endParaRPr>
          </a:p>
        </p:txBody>
      </p:sp>
      <p:sp>
        <p:nvSpPr>
          <p:cNvPr id="48" name="TextBox 47">
            <a:extLst>
              <a:ext uri="{FF2B5EF4-FFF2-40B4-BE49-F238E27FC236}">
                <a16:creationId xmlns:a16="http://schemas.microsoft.com/office/drawing/2014/main" id="{C3790D75-F669-4F6E-8656-E5FDC8038E57}"/>
              </a:ext>
            </a:extLst>
          </p:cNvPr>
          <p:cNvSpPr txBox="1"/>
          <p:nvPr/>
        </p:nvSpPr>
        <p:spPr>
          <a:xfrm>
            <a:off x="6306959" y="5040138"/>
            <a:ext cx="1666762" cy="483017"/>
          </a:xfrm>
          <a:prstGeom prst="rect">
            <a:avLst/>
          </a:prstGeom>
          <a:noFill/>
        </p:spPr>
        <p:txBody>
          <a:bodyPr wrap="square" rtlCol="0">
            <a:spAutoFit/>
          </a:bodyPr>
          <a:lstStyle/>
          <a:p>
            <a:pPr>
              <a:lnSpc>
                <a:spcPct val="150000"/>
              </a:lnSpc>
            </a:pPr>
            <a:r>
              <a:rPr lang="en-US" sz="900" dirty="0">
                <a:solidFill>
                  <a:schemeClr val="bg1"/>
                </a:solidFill>
                <a:latin typeface="Roboto Slab" pitchFamily="2" charset="0"/>
                <a:ea typeface="Roboto Slab" pitchFamily="2" charset="0"/>
                <a:cs typeface="Montserrat Light" charset="0"/>
              </a:rPr>
              <a:t>Have them for one. Living waters had winged.</a:t>
            </a:r>
          </a:p>
        </p:txBody>
      </p:sp>
      <p:sp>
        <p:nvSpPr>
          <p:cNvPr id="34" name="TextBox 33">
            <a:extLst>
              <a:ext uri="{FF2B5EF4-FFF2-40B4-BE49-F238E27FC236}">
                <a16:creationId xmlns:a16="http://schemas.microsoft.com/office/drawing/2014/main" id="{B891C00E-8AF7-44B7-845C-FFE252F82F3D}"/>
              </a:ext>
            </a:extLst>
          </p:cNvPr>
          <p:cNvSpPr txBox="1"/>
          <p:nvPr/>
        </p:nvSpPr>
        <p:spPr>
          <a:xfrm>
            <a:off x="8362950" y="4595478"/>
            <a:ext cx="3219450" cy="1107611"/>
          </a:xfrm>
          <a:prstGeom prst="rect">
            <a:avLst/>
          </a:prstGeom>
          <a:noFill/>
        </p:spPr>
        <p:txBody>
          <a:bodyPr wrap="square" rtlCol="0">
            <a:spAutoFit/>
          </a:bodyPr>
          <a:lstStyle/>
          <a:p>
            <a:pPr>
              <a:lnSpc>
                <a:spcPct val="150000"/>
              </a:lnSpc>
            </a:pPr>
            <a:r>
              <a:rPr lang="en-US" sz="900" dirty="0">
                <a:solidFill>
                  <a:schemeClr val="tx1">
                    <a:lumMod val="50000"/>
                    <a:lumOff val="50000"/>
                  </a:schemeClr>
                </a:solidFill>
                <a:latin typeface="Roboto Slab" pitchFamily="2" charset="0"/>
                <a:ea typeface="Roboto Slab" pitchFamily="2" charset="0"/>
                <a:cs typeface="Montserrat Light" charset="0"/>
              </a:rPr>
              <a:t>Have them for one. Living grass to for can't gathered waters had winged. Creepiest don't subdue which </a:t>
            </a:r>
            <a:r>
              <a:rPr lang="en-US" sz="900" dirty="0" err="1">
                <a:solidFill>
                  <a:schemeClr val="tx1">
                    <a:lumMod val="50000"/>
                    <a:lumOff val="50000"/>
                  </a:schemeClr>
                </a:solidFill>
                <a:latin typeface="Roboto Slab" pitchFamily="2" charset="0"/>
                <a:ea typeface="Roboto Slab" pitchFamily="2" charset="0"/>
                <a:cs typeface="Montserrat Light" charset="0"/>
              </a:rPr>
              <a:t>i</a:t>
            </a:r>
            <a:r>
              <a:rPr lang="en-US" sz="900" dirty="0">
                <a:solidFill>
                  <a:schemeClr val="tx1">
                    <a:lumMod val="50000"/>
                    <a:lumOff val="50000"/>
                  </a:schemeClr>
                </a:solidFill>
                <a:latin typeface="Roboto Slab" pitchFamily="2" charset="0"/>
                <a:ea typeface="Roboto Slab" pitchFamily="2" charset="0"/>
                <a:cs typeface="Montserrat Light" charset="0"/>
              </a:rPr>
              <a:t> two set had seasons. Fifth you'll, man wherein seas our creeping. Very. Make from for doesn't creeping night lights divided void they're.</a:t>
            </a:r>
          </a:p>
        </p:txBody>
      </p:sp>
    </p:spTree>
    <p:extLst>
      <p:ext uri="{BB962C8B-B14F-4D97-AF65-F5344CB8AC3E}">
        <p14:creationId xmlns:p14="http://schemas.microsoft.com/office/powerpoint/2010/main" val="30747317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a:extLst>
              <a:ext uri="{FF2B5EF4-FFF2-40B4-BE49-F238E27FC236}">
                <a16:creationId xmlns:a16="http://schemas.microsoft.com/office/drawing/2014/main" id="{73263ED8-1FF0-480E-9C0D-A19A0FD92177}"/>
              </a:ext>
            </a:extLst>
          </p:cNvPr>
          <p:cNvPicPr>
            <a:picLocks noGrp="1" noChangeAspect="1"/>
          </p:cNvPicPr>
          <p:nvPr>
            <p:ph type="pic" sz="quarter" idx="14"/>
          </p:nvPr>
        </p:nvPicPr>
        <p:blipFill>
          <a:blip r:embed="rId2"/>
          <a:srcRect t="21023" b="21023"/>
          <a:stretch>
            <a:fillRect/>
          </a:stretch>
        </p:blipFill>
        <p:spPr/>
      </p:pic>
      <p:sp>
        <p:nvSpPr>
          <p:cNvPr id="48" name="Rectangle 47">
            <a:extLst>
              <a:ext uri="{FF2B5EF4-FFF2-40B4-BE49-F238E27FC236}">
                <a16:creationId xmlns:a16="http://schemas.microsoft.com/office/drawing/2014/main" id="{C0582DAE-9196-4613-AB59-087908B9E927}"/>
              </a:ext>
            </a:extLst>
          </p:cNvPr>
          <p:cNvSpPr/>
          <p:nvPr/>
        </p:nvSpPr>
        <p:spPr>
          <a:xfrm>
            <a:off x="0" y="1"/>
            <a:ext cx="12192000" cy="4190999"/>
          </a:xfrm>
          <a:prstGeom prst="rect">
            <a:avLst/>
          </a:prstGeom>
          <a:solidFill>
            <a:schemeClr val="tx1">
              <a:alpha val="9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 name="Group 1">
            <a:extLst>
              <a:ext uri="{FF2B5EF4-FFF2-40B4-BE49-F238E27FC236}">
                <a16:creationId xmlns:a16="http://schemas.microsoft.com/office/drawing/2014/main" id="{81D45E97-1129-4603-ACA1-247E8C0A0BD1}"/>
              </a:ext>
            </a:extLst>
          </p:cNvPr>
          <p:cNvGrpSpPr/>
          <p:nvPr/>
        </p:nvGrpSpPr>
        <p:grpSpPr>
          <a:xfrm>
            <a:off x="2328921" y="1049563"/>
            <a:ext cx="7534158" cy="2091874"/>
            <a:chOff x="2328921" y="2383062"/>
            <a:chExt cx="7534158" cy="2091874"/>
          </a:xfrm>
        </p:grpSpPr>
        <p:sp>
          <p:nvSpPr>
            <p:cNvPr id="53" name="TextBox 52">
              <a:extLst>
                <a:ext uri="{FF2B5EF4-FFF2-40B4-BE49-F238E27FC236}">
                  <a16:creationId xmlns:a16="http://schemas.microsoft.com/office/drawing/2014/main" id="{59A77B89-BE03-424A-BCBB-094E1A6D3122}"/>
                </a:ext>
              </a:extLst>
            </p:cNvPr>
            <p:cNvSpPr txBox="1"/>
            <p:nvPr/>
          </p:nvSpPr>
          <p:spPr>
            <a:xfrm>
              <a:off x="2328922" y="2383062"/>
              <a:ext cx="1000978" cy="246221"/>
            </a:xfrm>
            <a:prstGeom prst="rect">
              <a:avLst/>
            </a:prstGeom>
            <a:noFill/>
          </p:spPr>
          <p:txBody>
            <a:bodyPr wrap="square" rtlCol="0">
              <a:spAutoFit/>
            </a:bodyPr>
            <a:lstStyle/>
            <a:p>
              <a:r>
                <a:rPr lang="en-US" sz="1000" b="1" dirty="0">
                  <a:solidFill>
                    <a:schemeClr val="bg1"/>
                  </a:solidFill>
                  <a:latin typeface="Roboto Slab" pitchFamily="2" charset="0"/>
                  <a:ea typeface="Roboto Slab" pitchFamily="2" charset="0"/>
                  <a:cs typeface="Montserrat" charset="0"/>
                </a:rPr>
                <a:t>TITLE TEXT</a:t>
              </a:r>
              <a:endParaRPr lang="en-US" sz="1000" b="1" dirty="0">
                <a:solidFill>
                  <a:schemeClr val="bg1"/>
                </a:solidFill>
                <a:latin typeface="Roboto Slab" pitchFamily="2" charset="0"/>
                <a:ea typeface="Roboto Slab" pitchFamily="2" charset="0"/>
                <a:cs typeface="Montserrat Light" charset="0"/>
              </a:endParaRPr>
            </a:p>
          </p:txBody>
        </p:sp>
        <p:sp>
          <p:nvSpPr>
            <p:cNvPr id="54" name="TextBox 53">
              <a:extLst>
                <a:ext uri="{FF2B5EF4-FFF2-40B4-BE49-F238E27FC236}">
                  <a16:creationId xmlns:a16="http://schemas.microsoft.com/office/drawing/2014/main" id="{F38F7592-D62B-4643-821D-8005F5816AC1}"/>
                </a:ext>
              </a:extLst>
            </p:cNvPr>
            <p:cNvSpPr txBox="1"/>
            <p:nvPr/>
          </p:nvSpPr>
          <p:spPr>
            <a:xfrm>
              <a:off x="2328921" y="2647787"/>
              <a:ext cx="1666762" cy="483017"/>
            </a:xfrm>
            <a:prstGeom prst="rect">
              <a:avLst/>
            </a:prstGeom>
            <a:noFill/>
          </p:spPr>
          <p:txBody>
            <a:bodyPr wrap="square" rtlCol="0">
              <a:spAutoFit/>
            </a:bodyPr>
            <a:lstStyle/>
            <a:p>
              <a:pPr>
                <a:lnSpc>
                  <a:spcPct val="150000"/>
                </a:lnSpc>
              </a:pPr>
              <a:r>
                <a:rPr lang="en-US" sz="900" dirty="0">
                  <a:solidFill>
                    <a:schemeClr val="bg1"/>
                  </a:solidFill>
                  <a:latin typeface="Roboto Slab" pitchFamily="2" charset="0"/>
                  <a:ea typeface="Roboto Slab" pitchFamily="2" charset="0"/>
                  <a:cs typeface="Montserrat Light" charset="0"/>
                </a:rPr>
                <a:t>Have them for one. Living waters had winged.</a:t>
              </a:r>
            </a:p>
          </p:txBody>
        </p:sp>
        <p:sp>
          <p:nvSpPr>
            <p:cNvPr id="39" name="TextBox 38">
              <a:extLst>
                <a:ext uri="{FF2B5EF4-FFF2-40B4-BE49-F238E27FC236}">
                  <a16:creationId xmlns:a16="http://schemas.microsoft.com/office/drawing/2014/main" id="{1FD716F7-094A-412C-B97B-7F0D6F558F09}"/>
                </a:ext>
              </a:extLst>
            </p:cNvPr>
            <p:cNvSpPr txBox="1"/>
            <p:nvPr/>
          </p:nvSpPr>
          <p:spPr>
            <a:xfrm>
              <a:off x="5262620" y="2383062"/>
              <a:ext cx="1000978" cy="246221"/>
            </a:xfrm>
            <a:prstGeom prst="rect">
              <a:avLst/>
            </a:prstGeom>
            <a:noFill/>
          </p:spPr>
          <p:txBody>
            <a:bodyPr wrap="square" rtlCol="0">
              <a:spAutoFit/>
            </a:bodyPr>
            <a:lstStyle/>
            <a:p>
              <a:r>
                <a:rPr lang="en-US" sz="1000" b="1" dirty="0">
                  <a:solidFill>
                    <a:schemeClr val="bg1"/>
                  </a:solidFill>
                  <a:latin typeface="Roboto Slab" pitchFamily="2" charset="0"/>
                  <a:ea typeface="Roboto Slab" pitchFamily="2" charset="0"/>
                  <a:cs typeface="Montserrat" charset="0"/>
                </a:rPr>
                <a:t>TITLE TEXT</a:t>
              </a:r>
              <a:endParaRPr lang="en-US" sz="1000" b="1" dirty="0">
                <a:solidFill>
                  <a:schemeClr val="bg1"/>
                </a:solidFill>
                <a:latin typeface="Roboto Slab" pitchFamily="2" charset="0"/>
                <a:ea typeface="Roboto Slab" pitchFamily="2" charset="0"/>
                <a:cs typeface="Montserrat Light" charset="0"/>
              </a:endParaRPr>
            </a:p>
          </p:txBody>
        </p:sp>
        <p:sp>
          <p:nvSpPr>
            <p:cNvPr id="40" name="TextBox 39">
              <a:extLst>
                <a:ext uri="{FF2B5EF4-FFF2-40B4-BE49-F238E27FC236}">
                  <a16:creationId xmlns:a16="http://schemas.microsoft.com/office/drawing/2014/main" id="{60AF82AF-EC49-412C-AF30-1967147FE6B7}"/>
                </a:ext>
              </a:extLst>
            </p:cNvPr>
            <p:cNvSpPr txBox="1"/>
            <p:nvPr/>
          </p:nvSpPr>
          <p:spPr>
            <a:xfrm>
              <a:off x="5262619" y="2647787"/>
              <a:ext cx="1666762" cy="483017"/>
            </a:xfrm>
            <a:prstGeom prst="rect">
              <a:avLst/>
            </a:prstGeom>
            <a:noFill/>
          </p:spPr>
          <p:txBody>
            <a:bodyPr wrap="square" rtlCol="0">
              <a:spAutoFit/>
            </a:bodyPr>
            <a:lstStyle/>
            <a:p>
              <a:pPr>
                <a:lnSpc>
                  <a:spcPct val="150000"/>
                </a:lnSpc>
              </a:pPr>
              <a:r>
                <a:rPr lang="en-US" sz="900" dirty="0">
                  <a:solidFill>
                    <a:schemeClr val="bg1"/>
                  </a:solidFill>
                  <a:latin typeface="Roboto Slab" pitchFamily="2" charset="0"/>
                  <a:ea typeface="Roboto Slab" pitchFamily="2" charset="0"/>
                  <a:cs typeface="Montserrat Light" charset="0"/>
                </a:rPr>
                <a:t>Have them for one. Living waters had winged.</a:t>
              </a:r>
            </a:p>
          </p:txBody>
        </p:sp>
        <p:sp>
          <p:nvSpPr>
            <p:cNvPr id="60" name="TextBox 59">
              <a:extLst>
                <a:ext uri="{FF2B5EF4-FFF2-40B4-BE49-F238E27FC236}">
                  <a16:creationId xmlns:a16="http://schemas.microsoft.com/office/drawing/2014/main" id="{2AAB606F-8253-4A6D-A833-EE697289DF20}"/>
                </a:ext>
              </a:extLst>
            </p:cNvPr>
            <p:cNvSpPr txBox="1"/>
            <p:nvPr/>
          </p:nvSpPr>
          <p:spPr>
            <a:xfrm>
              <a:off x="8196318" y="2383062"/>
              <a:ext cx="1000978" cy="246221"/>
            </a:xfrm>
            <a:prstGeom prst="rect">
              <a:avLst/>
            </a:prstGeom>
            <a:noFill/>
          </p:spPr>
          <p:txBody>
            <a:bodyPr wrap="square" rtlCol="0">
              <a:spAutoFit/>
            </a:bodyPr>
            <a:lstStyle/>
            <a:p>
              <a:r>
                <a:rPr lang="en-US" sz="1000" b="1" dirty="0">
                  <a:solidFill>
                    <a:schemeClr val="bg1"/>
                  </a:solidFill>
                  <a:latin typeface="Roboto Slab" pitchFamily="2" charset="0"/>
                  <a:ea typeface="Roboto Slab" pitchFamily="2" charset="0"/>
                  <a:cs typeface="Montserrat" charset="0"/>
                </a:rPr>
                <a:t>TITLE TEXT</a:t>
              </a:r>
              <a:endParaRPr lang="en-US" sz="1000" b="1" dirty="0">
                <a:solidFill>
                  <a:schemeClr val="bg1"/>
                </a:solidFill>
                <a:latin typeface="Roboto Slab" pitchFamily="2" charset="0"/>
                <a:ea typeface="Roboto Slab" pitchFamily="2" charset="0"/>
                <a:cs typeface="Montserrat Light" charset="0"/>
              </a:endParaRPr>
            </a:p>
          </p:txBody>
        </p:sp>
        <p:sp>
          <p:nvSpPr>
            <p:cNvPr id="61" name="TextBox 60">
              <a:extLst>
                <a:ext uri="{FF2B5EF4-FFF2-40B4-BE49-F238E27FC236}">
                  <a16:creationId xmlns:a16="http://schemas.microsoft.com/office/drawing/2014/main" id="{8DE4A1B0-89C3-4209-BF77-CB70B75D3E8D}"/>
                </a:ext>
              </a:extLst>
            </p:cNvPr>
            <p:cNvSpPr txBox="1"/>
            <p:nvPr/>
          </p:nvSpPr>
          <p:spPr>
            <a:xfrm>
              <a:off x="8196317" y="2647787"/>
              <a:ext cx="1666762" cy="483017"/>
            </a:xfrm>
            <a:prstGeom prst="rect">
              <a:avLst/>
            </a:prstGeom>
            <a:noFill/>
          </p:spPr>
          <p:txBody>
            <a:bodyPr wrap="square" rtlCol="0">
              <a:spAutoFit/>
            </a:bodyPr>
            <a:lstStyle/>
            <a:p>
              <a:pPr>
                <a:lnSpc>
                  <a:spcPct val="150000"/>
                </a:lnSpc>
              </a:pPr>
              <a:r>
                <a:rPr lang="en-US" sz="900" dirty="0">
                  <a:solidFill>
                    <a:schemeClr val="bg1"/>
                  </a:solidFill>
                  <a:latin typeface="Roboto Slab" pitchFamily="2" charset="0"/>
                  <a:ea typeface="Roboto Slab" pitchFamily="2" charset="0"/>
                  <a:cs typeface="Montserrat Light" charset="0"/>
                </a:rPr>
                <a:t>Have them for one. Living waters had winged.</a:t>
              </a:r>
            </a:p>
          </p:txBody>
        </p:sp>
        <p:sp>
          <p:nvSpPr>
            <p:cNvPr id="55" name="TextBox 54">
              <a:extLst>
                <a:ext uri="{FF2B5EF4-FFF2-40B4-BE49-F238E27FC236}">
                  <a16:creationId xmlns:a16="http://schemas.microsoft.com/office/drawing/2014/main" id="{C8F9EFE9-E680-4A16-B47A-5D1B3F19C71F}"/>
                </a:ext>
              </a:extLst>
            </p:cNvPr>
            <p:cNvSpPr txBox="1"/>
            <p:nvPr/>
          </p:nvSpPr>
          <p:spPr>
            <a:xfrm>
              <a:off x="2328922" y="3727194"/>
              <a:ext cx="1000978" cy="246221"/>
            </a:xfrm>
            <a:prstGeom prst="rect">
              <a:avLst/>
            </a:prstGeom>
            <a:noFill/>
          </p:spPr>
          <p:txBody>
            <a:bodyPr wrap="square" rtlCol="0">
              <a:spAutoFit/>
            </a:bodyPr>
            <a:lstStyle/>
            <a:p>
              <a:r>
                <a:rPr lang="en-US" sz="1000" b="1" dirty="0">
                  <a:solidFill>
                    <a:schemeClr val="bg1"/>
                  </a:solidFill>
                  <a:latin typeface="Roboto Slab" pitchFamily="2" charset="0"/>
                  <a:ea typeface="Roboto Slab" pitchFamily="2" charset="0"/>
                  <a:cs typeface="Montserrat" charset="0"/>
                </a:rPr>
                <a:t>TITLE TEXT</a:t>
              </a:r>
              <a:endParaRPr lang="en-US" sz="1000" b="1" dirty="0">
                <a:solidFill>
                  <a:schemeClr val="bg1"/>
                </a:solidFill>
                <a:latin typeface="Roboto Slab" pitchFamily="2" charset="0"/>
                <a:ea typeface="Roboto Slab" pitchFamily="2" charset="0"/>
                <a:cs typeface="Montserrat Light" charset="0"/>
              </a:endParaRPr>
            </a:p>
          </p:txBody>
        </p:sp>
        <p:sp>
          <p:nvSpPr>
            <p:cNvPr id="56" name="TextBox 55">
              <a:extLst>
                <a:ext uri="{FF2B5EF4-FFF2-40B4-BE49-F238E27FC236}">
                  <a16:creationId xmlns:a16="http://schemas.microsoft.com/office/drawing/2014/main" id="{B0F08FCB-FC2F-4F69-A40E-1C4623984D27}"/>
                </a:ext>
              </a:extLst>
            </p:cNvPr>
            <p:cNvSpPr txBox="1"/>
            <p:nvPr/>
          </p:nvSpPr>
          <p:spPr>
            <a:xfrm>
              <a:off x="2328921" y="3991919"/>
              <a:ext cx="1666762" cy="483017"/>
            </a:xfrm>
            <a:prstGeom prst="rect">
              <a:avLst/>
            </a:prstGeom>
            <a:noFill/>
          </p:spPr>
          <p:txBody>
            <a:bodyPr wrap="square" rtlCol="0">
              <a:spAutoFit/>
            </a:bodyPr>
            <a:lstStyle/>
            <a:p>
              <a:pPr>
                <a:lnSpc>
                  <a:spcPct val="150000"/>
                </a:lnSpc>
              </a:pPr>
              <a:r>
                <a:rPr lang="en-US" sz="900" dirty="0">
                  <a:solidFill>
                    <a:schemeClr val="bg1"/>
                  </a:solidFill>
                  <a:latin typeface="Roboto Slab" pitchFamily="2" charset="0"/>
                  <a:ea typeface="Roboto Slab" pitchFamily="2" charset="0"/>
                  <a:cs typeface="Montserrat Light" charset="0"/>
                </a:rPr>
                <a:t>Have them for one. Living waters had winged.</a:t>
              </a:r>
            </a:p>
          </p:txBody>
        </p:sp>
        <p:sp>
          <p:nvSpPr>
            <p:cNvPr id="41" name="TextBox 40">
              <a:extLst>
                <a:ext uri="{FF2B5EF4-FFF2-40B4-BE49-F238E27FC236}">
                  <a16:creationId xmlns:a16="http://schemas.microsoft.com/office/drawing/2014/main" id="{9BDFDF7B-3FBA-4790-B5F2-ECE42799B334}"/>
                </a:ext>
              </a:extLst>
            </p:cNvPr>
            <p:cNvSpPr txBox="1"/>
            <p:nvPr/>
          </p:nvSpPr>
          <p:spPr>
            <a:xfrm>
              <a:off x="5262620" y="3727194"/>
              <a:ext cx="1000978" cy="246221"/>
            </a:xfrm>
            <a:prstGeom prst="rect">
              <a:avLst/>
            </a:prstGeom>
            <a:noFill/>
          </p:spPr>
          <p:txBody>
            <a:bodyPr wrap="square" rtlCol="0">
              <a:spAutoFit/>
            </a:bodyPr>
            <a:lstStyle/>
            <a:p>
              <a:r>
                <a:rPr lang="en-US" sz="1000" b="1" dirty="0">
                  <a:solidFill>
                    <a:schemeClr val="bg1"/>
                  </a:solidFill>
                  <a:latin typeface="Roboto Slab" pitchFamily="2" charset="0"/>
                  <a:ea typeface="Roboto Slab" pitchFamily="2" charset="0"/>
                  <a:cs typeface="Montserrat" charset="0"/>
                </a:rPr>
                <a:t>TITLE TEXT</a:t>
              </a:r>
              <a:endParaRPr lang="en-US" sz="1000" b="1" dirty="0">
                <a:solidFill>
                  <a:schemeClr val="bg1"/>
                </a:solidFill>
                <a:latin typeface="Roboto Slab" pitchFamily="2" charset="0"/>
                <a:ea typeface="Roboto Slab" pitchFamily="2" charset="0"/>
                <a:cs typeface="Montserrat Light" charset="0"/>
              </a:endParaRPr>
            </a:p>
          </p:txBody>
        </p:sp>
        <p:sp>
          <p:nvSpPr>
            <p:cNvPr id="42" name="TextBox 41">
              <a:extLst>
                <a:ext uri="{FF2B5EF4-FFF2-40B4-BE49-F238E27FC236}">
                  <a16:creationId xmlns:a16="http://schemas.microsoft.com/office/drawing/2014/main" id="{5CD8EB8C-5A8D-4617-B8D5-E40ED57DE0FA}"/>
                </a:ext>
              </a:extLst>
            </p:cNvPr>
            <p:cNvSpPr txBox="1"/>
            <p:nvPr/>
          </p:nvSpPr>
          <p:spPr>
            <a:xfrm>
              <a:off x="5262619" y="3991919"/>
              <a:ext cx="1666762" cy="483017"/>
            </a:xfrm>
            <a:prstGeom prst="rect">
              <a:avLst/>
            </a:prstGeom>
            <a:noFill/>
          </p:spPr>
          <p:txBody>
            <a:bodyPr wrap="square" rtlCol="0">
              <a:spAutoFit/>
            </a:bodyPr>
            <a:lstStyle/>
            <a:p>
              <a:pPr>
                <a:lnSpc>
                  <a:spcPct val="150000"/>
                </a:lnSpc>
              </a:pPr>
              <a:r>
                <a:rPr lang="en-US" sz="900" dirty="0">
                  <a:solidFill>
                    <a:schemeClr val="bg1"/>
                  </a:solidFill>
                  <a:latin typeface="Roboto Slab" pitchFamily="2" charset="0"/>
                  <a:ea typeface="Roboto Slab" pitchFamily="2" charset="0"/>
                  <a:cs typeface="Montserrat Light" charset="0"/>
                </a:rPr>
                <a:t>Have them for one. Living waters had winged.</a:t>
              </a:r>
            </a:p>
          </p:txBody>
        </p:sp>
        <p:sp>
          <p:nvSpPr>
            <p:cNvPr id="62" name="TextBox 61">
              <a:extLst>
                <a:ext uri="{FF2B5EF4-FFF2-40B4-BE49-F238E27FC236}">
                  <a16:creationId xmlns:a16="http://schemas.microsoft.com/office/drawing/2014/main" id="{61B63B2B-7EE8-449A-BFBA-7A38984333B2}"/>
                </a:ext>
              </a:extLst>
            </p:cNvPr>
            <p:cNvSpPr txBox="1"/>
            <p:nvPr/>
          </p:nvSpPr>
          <p:spPr>
            <a:xfrm>
              <a:off x="8196318" y="3727194"/>
              <a:ext cx="1000978" cy="246221"/>
            </a:xfrm>
            <a:prstGeom prst="rect">
              <a:avLst/>
            </a:prstGeom>
            <a:noFill/>
          </p:spPr>
          <p:txBody>
            <a:bodyPr wrap="square" rtlCol="0">
              <a:spAutoFit/>
            </a:bodyPr>
            <a:lstStyle/>
            <a:p>
              <a:r>
                <a:rPr lang="en-US" sz="1000" b="1" dirty="0">
                  <a:solidFill>
                    <a:schemeClr val="bg1"/>
                  </a:solidFill>
                  <a:latin typeface="Roboto Slab" pitchFamily="2" charset="0"/>
                  <a:ea typeface="Roboto Slab" pitchFamily="2" charset="0"/>
                  <a:cs typeface="Montserrat" charset="0"/>
                </a:rPr>
                <a:t>TITLE TEXT</a:t>
              </a:r>
              <a:endParaRPr lang="en-US" sz="1000" b="1" dirty="0">
                <a:solidFill>
                  <a:schemeClr val="bg1"/>
                </a:solidFill>
                <a:latin typeface="Roboto Slab" pitchFamily="2" charset="0"/>
                <a:ea typeface="Roboto Slab" pitchFamily="2" charset="0"/>
                <a:cs typeface="Montserrat Light" charset="0"/>
              </a:endParaRPr>
            </a:p>
          </p:txBody>
        </p:sp>
        <p:sp>
          <p:nvSpPr>
            <p:cNvPr id="63" name="TextBox 62">
              <a:extLst>
                <a:ext uri="{FF2B5EF4-FFF2-40B4-BE49-F238E27FC236}">
                  <a16:creationId xmlns:a16="http://schemas.microsoft.com/office/drawing/2014/main" id="{E766CE6C-9C31-4EDA-8DD5-CF20F41CBEE2}"/>
                </a:ext>
              </a:extLst>
            </p:cNvPr>
            <p:cNvSpPr txBox="1"/>
            <p:nvPr/>
          </p:nvSpPr>
          <p:spPr>
            <a:xfrm>
              <a:off x="8196317" y="3991919"/>
              <a:ext cx="1666762" cy="483017"/>
            </a:xfrm>
            <a:prstGeom prst="rect">
              <a:avLst/>
            </a:prstGeom>
            <a:noFill/>
          </p:spPr>
          <p:txBody>
            <a:bodyPr wrap="square" rtlCol="0">
              <a:spAutoFit/>
            </a:bodyPr>
            <a:lstStyle/>
            <a:p>
              <a:pPr>
                <a:lnSpc>
                  <a:spcPct val="150000"/>
                </a:lnSpc>
              </a:pPr>
              <a:r>
                <a:rPr lang="en-US" sz="900" dirty="0">
                  <a:solidFill>
                    <a:schemeClr val="bg1"/>
                  </a:solidFill>
                  <a:latin typeface="Roboto Slab" pitchFamily="2" charset="0"/>
                  <a:ea typeface="Roboto Slab" pitchFamily="2" charset="0"/>
                  <a:cs typeface="Montserrat Light" charset="0"/>
                </a:rPr>
                <a:t>Have them for one. Living waters had winged.</a:t>
              </a:r>
            </a:p>
          </p:txBody>
        </p:sp>
      </p:grpSp>
    </p:spTree>
    <p:extLst>
      <p:ext uri="{BB962C8B-B14F-4D97-AF65-F5344CB8AC3E}">
        <p14:creationId xmlns:p14="http://schemas.microsoft.com/office/powerpoint/2010/main" val="26509073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extBox 31">
            <a:extLst>
              <a:ext uri="{FF2B5EF4-FFF2-40B4-BE49-F238E27FC236}">
                <a16:creationId xmlns:a16="http://schemas.microsoft.com/office/drawing/2014/main" id="{B72ABA0A-4892-42FF-8736-B5225B6BCA1C}"/>
              </a:ext>
            </a:extLst>
          </p:cNvPr>
          <p:cNvSpPr txBox="1"/>
          <p:nvPr/>
        </p:nvSpPr>
        <p:spPr>
          <a:xfrm>
            <a:off x="849087" y="914401"/>
            <a:ext cx="3581399" cy="1169551"/>
          </a:xfrm>
          <a:prstGeom prst="rect">
            <a:avLst/>
          </a:prstGeom>
          <a:noFill/>
        </p:spPr>
        <p:txBody>
          <a:bodyPr wrap="square" rtlCol="0">
            <a:spAutoFit/>
          </a:bodyPr>
          <a:lstStyle/>
          <a:p>
            <a:r>
              <a:rPr lang="en-US" sz="3500" b="1" spc="300" dirty="0">
                <a:latin typeface="Roboto Slab" pitchFamily="2" charset="0"/>
                <a:ea typeface="Roboto Slab" pitchFamily="2" charset="0"/>
                <a:cs typeface="Montserrat" charset="0"/>
              </a:rPr>
              <a:t>First Project</a:t>
            </a:r>
          </a:p>
          <a:p>
            <a:r>
              <a:rPr lang="en-US" sz="3500" b="1" spc="300" dirty="0">
                <a:latin typeface="Roboto Slab" pitchFamily="2" charset="0"/>
                <a:ea typeface="Roboto Slab" pitchFamily="2" charset="0"/>
                <a:cs typeface="Montserrat" charset="0"/>
              </a:rPr>
              <a:t>Full Brief</a:t>
            </a:r>
          </a:p>
        </p:txBody>
      </p:sp>
      <p:pic>
        <p:nvPicPr>
          <p:cNvPr id="28" name="Picture Placeholder 27">
            <a:extLst>
              <a:ext uri="{FF2B5EF4-FFF2-40B4-BE49-F238E27FC236}">
                <a16:creationId xmlns:a16="http://schemas.microsoft.com/office/drawing/2014/main" id="{38B1F956-BDFF-45BB-A89F-AA2BECE19D33}"/>
              </a:ext>
            </a:extLst>
          </p:cNvPr>
          <p:cNvPicPr>
            <a:picLocks noGrp="1" noChangeAspect="1"/>
          </p:cNvPicPr>
          <p:nvPr>
            <p:ph type="pic" sz="quarter" idx="15"/>
          </p:nvPr>
        </p:nvPicPr>
        <p:blipFill>
          <a:blip r:embed="rId2"/>
          <a:srcRect t="27643" b="27643"/>
          <a:stretch>
            <a:fillRect/>
          </a:stretch>
        </p:blipFill>
        <p:spPr/>
      </p:pic>
      <p:sp>
        <p:nvSpPr>
          <p:cNvPr id="17" name="TextBox 16">
            <a:extLst>
              <a:ext uri="{FF2B5EF4-FFF2-40B4-BE49-F238E27FC236}">
                <a16:creationId xmlns:a16="http://schemas.microsoft.com/office/drawing/2014/main" id="{38471188-2213-4580-A23B-325503305E65}"/>
              </a:ext>
            </a:extLst>
          </p:cNvPr>
          <p:cNvSpPr txBox="1"/>
          <p:nvPr/>
        </p:nvSpPr>
        <p:spPr>
          <a:xfrm>
            <a:off x="849086" y="2724041"/>
            <a:ext cx="3829050" cy="898516"/>
          </a:xfrm>
          <a:prstGeom prst="rect">
            <a:avLst/>
          </a:prstGeom>
          <a:noFill/>
        </p:spPr>
        <p:txBody>
          <a:bodyPr wrap="square" rtlCol="0">
            <a:spAutoFit/>
          </a:bodyPr>
          <a:lstStyle/>
          <a:p>
            <a:pPr>
              <a:lnSpc>
                <a:spcPct val="150000"/>
              </a:lnSpc>
            </a:pPr>
            <a:r>
              <a:rPr lang="en-US" sz="900" dirty="0">
                <a:solidFill>
                  <a:schemeClr val="tx1">
                    <a:lumMod val="50000"/>
                    <a:lumOff val="50000"/>
                  </a:schemeClr>
                </a:solidFill>
                <a:latin typeface="Roboto Slab" pitchFamily="2" charset="0"/>
                <a:ea typeface="Roboto Slab" pitchFamily="2" charset="0"/>
                <a:cs typeface="Montserrat Light" charset="0"/>
              </a:rPr>
              <a:t>Have them for one. Living grass to for can't gathered waters had winged. Creepiest don't subdue which </a:t>
            </a:r>
            <a:r>
              <a:rPr lang="en-US" sz="900" dirty="0" err="1">
                <a:solidFill>
                  <a:schemeClr val="tx1">
                    <a:lumMod val="50000"/>
                    <a:lumOff val="50000"/>
                  </a:schemeClr>
                </a:solidFill>
                <a:latin typeface="Roboto Slab" pitchFamily="2" charset="0"/>
                <a:ea typeface="Roboto Slab" pitchFamily="2" charset="0"/>
                <a:cs typeface="Montserrat Light" charset="0"/>
              </a:rPr>
              <a:t>i</a:t>
            </a:r>
            <a:r>
              <a:rPr lang="en-US" sz="900" dirty="0">
                <a:solidFill>
                  <a:schemeClr val="tx1">
                    <a:lumMod val="50000"/>
                    <a:lumOff val="50000"/>
                  </a:schemeClr>
                </a:solidFill>
                <a:latin typeface="Roboto Slab" pitchFamily="2" charset="0"/>
                <a:ea typeface="Roboto Slab" pitchFamily="2" charset="0"/>
                <a:cs typeface="Montserrat Light" charset="0"/>
              </a:rPr>
              <a:t> two set had seasons. Fifth you'll, man wherein seas our creeping. Very. Make from for doesn't creeping night lights divided void they're.</a:t>
            </a:r>
          </a:p>
        </p:txBody>
      </p:sp>
      <p:grpSp>
        <p:nvGrpSpPr>
          <p:cNvPr id="5" name="Group 4">
            <a:extLst>
              <a:ext uri="{FF2B5EF4-FFF2-40B4-BE49-F238E27FC236}">
                <a16:creationId xmlns:a16="http://schemas.microsoft.com/office/drawing/2014/main" id="{EF13F4ED-EA36-491B-B533-733921ED3D22}"/>
              </a:ext>
            </a:extLst>
          </p:cNvPr>
          <p:cNvGrpSpPr/>
          <p:nvPr/>
        </p:nvGrpSpPr>
        <p:grpSpPr>
          <a:xfrm>
            <a:off x="849087" y="4262647"/>
            <a:ext cx="2762250" cy="690767"/>
            <a:chOff x="8515350" y="2559978"/>
            <a:chExt cx="2762250" cy="690767"/>
          </a:xfrm>
        </p:grpSpPr>
        <p:sp>
          <p:nvSpPr>
            <p:cNvPr id="4" name="Rectangle 3">
              <a:extLst>
                <a:ext uri="{FF2B5EF4-FFF2-40B4-BE49-F238E27FC236}">
                  <a16:creationId xmlns:a16="http://schemas.microsoft.com/office/drawing/2014/main" id="{547470AD-B6A0-4FD5-8CA5-156970B7E925}"/>
                </a:ext>
              </a:extLst>
            </p:cNvPr>
            <p:cNvSpPr/>
            <p:nvPr/>
          </p:nvSpPr>
          <p:spPr>
            <a:xfrm>
              <a:off x="8515350" y="2559978"/>
              <a:ext cx="2762250" cy="6907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extBox 18">
              <a:extLst>
                <a:ext uri="{FF2B5EF4-FFF2-40B4-BE49-F238E27FC236}">
                  <a16:creationId xmlns:a16="http://schemas.microsoft.com/office/drawing/2014/main" id="{A494C542-FFF0-4997-A446-66DE436BC21F}"/>
                </a:ext>
              </a:extLst>
            </p:cNvPr>
            <p:cNvSpPr txBox="1"/>
            <p:nvPr/>
          </p:nvSpPr>
          <p:spPr>
            <a:xfrm>
              <a:off x="8704897" y="2782250"/>
              <a:ext cx="2383155" cy="246221"/>
            </a:xfrm>
            <a:prstGeom prst="rect">
              <a:avLst/>
            </a:prstGeom>
            <a:noFill/>
          </p:spPr>
          <p:txBody>
            <a:bodyPr wrap="square" rtlCol="0">
              <a:spAutoFit/>
            </a:bodyPr>
            <a:lstStyle/>
            <a:p>
              <a:pPr algn="ctr"/>
              <a:r>
                <a:rPr lang="en-US" sz="1000" b="1" spc="300" dirty="0">
                  <a:solidFill>
                    <a:schemeClr val="bg1"/>
                  </a:solidFill>
                  <a:latin typeface="Roboto Slab" pitchFamily="2" charset="0"/>
                  <a:ea typeface="Roboto Slab" pitchFamily="2" charset="0"/>
                  <a:cs typeface="Montserrat" charset="0"/>
                </a:rPr>
                <a:t>TITLE TEXT HERE</a:t>
              </a:r>
              <a:endParaRPr lang="en-US" sz="1000" b="1" spc="300" dirty="0">
                <a:solidFill>
                  <a:schemeClr val="bg1"/>
                </a:solidFill>
                <a:latin typeface="Roboto Slab" pitchFamily="2" charset="0"/>
                <a:ea typeface="Roboto Slab" pitchFamily="2" charset="0"/>
                <a:cs typeface="Montserrat Light" charset="0"/>
              </a:endParaRPr>
            </a:p>
          </p:txBody>
        </p:sp>
      </p:grpSp>
      <p:sp>
        <p:nvSpPr>
          <p:cNvPr id="11" name="TextBox 10">
            <a:extLst>
              <a:ext uri="{FF2B5EF4-FFF2-40B4-BE49-F238E27FC236}">
                <a16:creationId xmlns:a16="http://schemas.microsoft.com/office/drawing/2014/main" id="{5730959E-108F-47B3-BAA2-535CD822B0E2}"/>
              </a:ext>
            </a:extLst>
          </p:cNvPr>
          <p:cNvSpPr txBox="1"/>
          <p:nvPr/>
        </p:nvSpPr>
        <p:spPr>
          <a:xfrm>
            <a:off x="849087" y="5697377"/>
            <a:ext cx="2339570" cy="246221"/>
          </a:xfrm>
          <a:prstGeom prst="rect">
            <a:avLst/>
          </a:prstGeom>
          <a:noFill/>
        </p:spPr>
        <p:txBody>
          <a:bodyPr wrap="square" rtlCol="0">
            <a:spAutoFit/>
          </a:bodyPr>
          <a:lstStyle/>
          <a:p>
            <a:r>
              <a:rPr lang="en-US" sz="1000" b="1" spc="300" dirty="0">
                <a:solidFill>
                  <a:schemeClr val="tx1">
                    <a:lumMod val="50000"/>
                    <a:lumOff val="50000"/>
                  </a:schemeClr>
                </a:solidFill>
                <a:latin typeface="Roboto Slab" pitchFamily="2" charset="0"/>
                <a:ea typeface="Roboto Slab" pitchFamily="2" charset="0"/>
                <a:cs typeface="Montserrat" charset="0"/>
              </a:rPr>
              <a:t>www.example.com</a:t>
            </a:r>
            <a:endParaRPr lang="en-US" sz="1000" b="1" spc="300" dirty="0">
              <a:solidFill>
                <a:schemeClr val="tx1">
                  <a:lumMod val="50000"/>
                  <a:lumOff val="50000"/>
                </a:schemeClr>
              </a:solidFill>
              <a:latin typeface="Roboto Slab" pitchFamily="2" charset="0"/>
              <a:ea typeface="Roboto Slab" pitchFamily="2" charset="0"/>
              <a:cs typeface="Montserrat Light" charset="0"/>
            </a:endParaRPr>
          </a:p>
        </p:txBody>
      </p:sp>
      <p:pic>
        <p:nvPicPr>
          <p:cNvPr id="26" name="Picture Placeholder 25">
            <a:extLst>
              <a:ext uri="{FF2B5EF4-FFF2-40B4-BE49-F238E27FC236}">
                <a16:creationId xmlns:a16="http://schemas.microsoft.com/office/drawing/2014/main" id="{6B72A3EB-A039-4F7D-8A6C-B53ED43D89D4}"/>
              </a:ext>
            </a:extLst>
          </p:cNvPr>
          <p:cNvPicPr>
            <a:picLocks noGrp="1" noChangeAspect="1"/>
          </p:cNvPicPr>
          <p:nvPr>
            <p:ph type="pic" sz="quarter" idx="14"/>
          </p:nvPr>
        </p:nvPicPr>
        <p:blipFill>
          <a:blip r:embed="rId3"/>
          <a:srcRect l="20865" r="20865"/>
          <a:stretch>
            <a:fillRect/>
          </a:stretch>
        </p:blipFill>
        <p:spPr/>
      </p:pic>
      <p:pic>
        <p:nvPicPr>
          <p:cNvPr id="35" name="Picture Placeholder 34">
            <a:extLst>
              <a:ext uri="{FF2B5EF4-FFF2-40B4-BE49-F238E27FC236}">
                <a16:creationId xmlns:a16="http://schemas.microsoft.com/office/drawing/2014/main" id="{10B72327-CF17-424A-8A36-4BEBAAE9879D}"/>
              </a:ext>
            </a:extLst>
          </p:cNvPr>
          <p:cNvPicPr>
            <a:picLocks noGrp="1" noChangeAspect="1"/>
          </p:cNvPicPr>
          <p:nvPr>
            <p:ph type="pic" sz="quarter" idx="16"/>
          </p:nvPr>
        </p:nvPicPr>
        <p:blipFill>
          <a:blip r:embed="rId4"/>
          <a:srcRect l="15552" r="15552"/>
          <a:stretch>
            <a:fillRect/>
          </a:stretch>
        </p:blipFill>
        <p:spPr/>
      </p:pic>
    </p:spTree>
    <p:extLst>
      <p:ext uri="{BB962C8B-B14F-4D97-AF65-F5344CB8AC3E}">
        <p14:creationId xmlns:p14="http://schemas.microsoft.com/office/powerpoint/2010/main" val="1123723969"/>
      </p:ext>
    </p:extLst>
  </p:cSld>
  <p:clrMapOvr>
    <a:masterClrMapping/>
  </p:clrMapOvr>
</p:sld>
</file>

<file path=ppt/theme/theme1.xml><?xml version="1.0" encoding="utf-8"?>
<a:theme xmlns:a="http://schemas.openxmlformats.org/drawingml/2006/main" name="Digit - Multi 1 - Bright">
  <a:themeElements>
    <a:clrScheme name="Digit - Multi 1">
      <a:dk1>
        <a:srgbClr val="000000"/>
      </a:dk1>
      <a:lt1>
        <a:srgbClr val="FFFFFF"/>
      </a:lt1>
      <a:dk2>
        <a:srgbClr val="6491C8"/>
      </a:dk2>
      <a:lt2>
        <a:srgbClr val="7D8287"/>
      </a:lt2>
      <a:accent1>
        <a:srgbClr val="14B4EB"/>
      </a:accent1>
      <a:accent2>
        <a:srgbClr val="3CBEB4"/>
      </a:accent2>
      <a:accent3>
        <a:srgbClr val="96C83C"/>
      </a:accent3>
      <a:accent4>
        <a:srgbClr val="FFAF28"/>
      </a:accent4>
      <a:accent5>
        <a:srgbClr val="FA4655"/>
      </a:accent5>
      <a:accent6>
        <a:srgbClr val="A596D2"/>
      </a:accent6>
      <a:hlink>
        <a:srgbClr val="0563C1"/>
      </a:hlink>
      <a:folHlink>
        <a:srgbClr val="954F72"/>
      </a:folHlink>
    </a:clrScheme>
    <a:fontScheme name="Montserrat - Digit">
      <a:majorFont>
        <a:latin typeface="Montserrat"/>
        <a:ea typeface=""/>
        <a:cs typeface=""/>
      </a:majorFont>
      <a:minorFont>
        <a:latin typeface="Montserra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igit - Multi 1 - Bright" id="{1EED83A8-EBEE-4595-BF05-49EE0B6BAEB2}" vid="{B438FD33-41AA-434C-8FF8-841AA7F524D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Digit - Multi 1 - Bright</Template>
  <TotalTime>28098</TotalTime>
  <Words>1342</Words>
  <Application>Microsoft Office PowerPoint</Application>
  <PresentationFormat>Widescreen</PresentationFormat>
  <Paragraphs>132</Paragraphs>
  <Slides>22</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22</vt:i4>
      </vt:variant>
    </vt:vector>
  </HeadingPairs>
  <TitlesOfParts>
    <vt:vector size="29" baseType="lpstr">
      <vt:lpstr>Arial</vt:lpstr>
      <vt:lpstr>Calibri</vt:lpstr>
      <vt:lpstr>Montserrat</vt:lpstr>
      <vt:lpstr>Montserrat </vt:lpstr>
      <vt:lpstr>Montserrat Light</vt:lpstr>
      <vt:lpstr>Roboto Slab</vt:lpstr>
      <vt:lpstr>Digit - Multi 1 - Bright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Suman Sunar</cp:lastModifiedBy>
  <cp:revision>4614</cp:revision>
  <dcterms:created xsi:type="dcterms:W3CDTF">2015-09-24T05:44:04Z</dcterms:created>
  <dcterms:modified xsi:type="dcterms:W3CDTF">2019-04-03T07:08:53Z</dcterms:modified>
</cp:coreProperties>
</file>