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3" r:id="rId1"/>
  </p:sldMasterIdLst>
  <p:notesMasterIdLst>
    <p:notesMasterId r:id="rId33"/>
  </p:notesMasterIdLst>
  <p:handoutMasterIdLst>
    <p:handoutMasterId r:id="rId34"/>
  </p:handoutMasterIdLst>
  <p:sldIdLst>
    <p:sldId id="1107" r:id="rId2"/>
    <p:sldId id="1105" r:id="rId3"/>
    <p:sldId id="1114" r:id="rId4"/>
    <p:sldId id="1115" r:id="rId5"/>
    <p:sldId id="1077" r:id="rId6"/>
    <p:sldId id="1109" r:id="rId7"/>
    <p:sldId id="1108" r:id="rId8"/>
    <p:sldId id="1076" r:id="rId9"/>
    <p:sldId id="1078" r:id="rId10"/>
    <p:sldId id="1088" r:id="rId11"/>
    <p:sldId id="1113" r:id="rId12"/>
    <p:sldId id="1039" r:id="rId13"/>
    <p:sldId id="1110" r:id="rId14"/>
    <p:sldId id="1112" r:id="rId15"/>
    <p:sldId id="1081" r:id="rId16"/>
    <p:sldId id="1111" r:id="rId17"/>
    <p:sldId id="1117" r:id="rId18"/>
    <p:sldId id="1118" r:id="rId19"/>
    <p:sldId id="1080" r:id="rId20"/>
    <p:sldId id="1122" r:id="rId21"/>
    <p:sldId id="1123" r:id="rId22"/>
    <p:sldId id="1124" r:id="rId23"/>
    <p:sldId id="1121" r:id="rId24"/>
    <p:sldId id="1119" r:id="rId25"/>
    <p:sldId id="1120" r:id="rId26"/>
    <p:sldId id="1125" r:id="rId27"/>
    <p:sldId id="1126" r:id="rId28"/>
    <p:sldId id="973" r:id="rId29"/>
    <p:sldId id="974" r:id="rId30"/>
    <p:sldId id="1103" r:id="rId31"/>
    <p:sldId id="111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 src" initials="s" lastIdx="8" clrIdx="0">
    <p:extLst>
      <p:ext uri="{19B8F6BF-5375-455C-9EA6-DF929625EA0E}">
        <p15:presenceInfo xmlns:p15="http://schemas.microsoft.com/office/powerpoint/2012/main" userId=" src" providerId="None"/>
      </p:ext>
    </p:extLst>
  </p:cmAuthor>
  <p:cmAuthor id="2" name="Shopon Ahmed" initials="SA" lastIdx="1" clrIdx="1">
    <p:extLst>
      <p:ext uri="{19B8F6BF-5375-455C-9EA6-DF929625EA0E}">
        <p15:presenceInfo xmlns:p15="http://schemas.microsoft.com/office/powerpoint/2012/main" userId="Shopon Ahme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56DFF"/>
    <a:srgbClr val="D265FF"/>
    <a:srgbClr val="FFC000"/>
    <a:srgbClr val="161C2F"/>
    <a:srgbClr val="010101"/>
    <a:srgbClr val="FFCC00"/>
    <a:srgbClr val="009DFC"/>
    <a:srgbClr val="FEFEFE"/>
    <a:srgbClr val="0B1412"/>
    <a:srgbClr val="02111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372" autoAdjust="0"/>
    <p:restoredTop sz="97013"/>
  </p:normalViewPr>
  <p:slideViewPr>
    <p:cSldViewPr snapToGrid="0" snapToObjects="1">
      <p:cViewPr>
        <p:scale>
          <a:sx n="50" d="100"/>
          <a:sy n="50" d="100"/>
        </p:scale>
        <p:origin x="600" y="666"/>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snapToObjects="1" showGuides="1">
      <p:cViewPr varScale="1">
        <p:scale>
          <a:sx n="59" d="100"/>
          <a:sy n="59" d="100"/>
        </p:scale>
        <p:origin x="2790"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2153614532662222E-3"/>
          <c:y val="5.5087718855611749E-2"/>
          <c:w val="0.98116400000000004"/>
          <c:h val="0.82838500000000004"/>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Pt>
            <c:idx val="0"/>
            <c:invertIfNegative val="0"/>
            <c:bubble3D val="0"/>
            <c:extLst>
              <c:ext xmlns:c16="http://schemas.microsoft.com/office/drawing/2014/chart" uri="{C3380CC4-5D6E-409C-BE32-E72D297353CC}">
                <c16:uniqueId val="{00000000-C92E-4A89-A65D-61F0798AAA81}"/>
              </c:ext>
            </c:extLst>
          </c:dPt>
          <c:dPt>
            <c:idx val="2"/>
            <c:invertIfNegative val="0"/>
            <c:bubble3D val="0"/>
            <c:extLst>
              <c:ext xmlns:c16="http://schemas.microsoft.com/office/drawing/2014/chart" uri="{C3380CC4-5D6E-409C-BE32-E72D297353CC}">
                <c16:uniqueId val="{00000001-C92E-4A89-A65D-61F0798AAA81}"/>
              </c:ext>
            </c:extLst>
          </c:dPt>
          <c:dPt>
            <c:idx val="4"/>
            <c:invertIfNegative val="0"/>
            <c:bubble3D val="0"/>
            <c:extLst>
              <c:ext xmlns:c16="http://schemas.microsoft.com/office/drawing/2014/chart" uri="{C3380CC4-5D6E-409C-BE32-E72D297353CC}">
                <c16:uniqueId val="{00000003-C92E-4A89-A65D-61F0798AAA81}"/>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HD</c:v>
                </c:pt>
                <c:pt idx="1">
                  <c:v>ML</c:v>
                </c:pt>
                <c:pt idx="2">
                  <c:v>NH</c:v>
                </c:pt>
                <c:pt idx="3">
                  <c:v>PO</c:v>
                </c:pt>
                <c:pt idx="4">
                  <c:v>GD</c:v>
                </c:pt>
                <c:pt idx="5">
                  <c:v>TY</c:v>
                </c:pt>
              </c:strCache>
            </c:strRef>
          </c:cat>
          <c:val>
            <c:numRef>
              <c:f>Sheet1!$B$2:$B$7</c:f>
              <c:numCache>
                <c:formatCode>General</c:formatCode>
                <c:ptCount val="6"/>
                <c:pt idx="0">
                  <c:v>45</c:v>
                </c:pt>
                <c:pt idx="1">
                  <c:v>60</c:v>
                </c:pt>
                <c:pt idx="2">
                  <c:v>25</c:v>
                </c:pt>
                <c:pt idx="3">
                  <c:v>30</c:v>
                </c:pt>
                <c:pt idx="4">
                  <c:v>60</c:v>
                </c:pt>
                <c:pt idx="5">
                  <c:v>80</c:v>
                </c:pt>
              </c:numCache>
            </c:numRef>
          </c:val>
          <c:extLst>
            <c:ext xmlns:c16="http://schemas.microsoft.com/office/drawing/2014/chart" uri="{C3380CC4-5D6E-409C-BE32-E72D297353CC}">
              <c16:uniqueId val="{00000000-D326-45C1-8928-6BDE8636997E}"/>
            </c:ext>
          </c:extLst>
        </c:ser>
        <c:dLbls>
          <c:showLegendKey val="0"/>
          <c:showVal val="0"/>
          <c:showCatName val="0"/>
          <c:showSerName val="0"/>
          <c:showPercent val="0"/>
          <c:showBubbleSize val="0"/>
        </c:dLbls>
        <c:gapWidth val="219"/>
        <c:overlap val="-27"/>
        <c:axId val="2094734552"/>
        <c:axId val="2094734553"/>
      </c:barChart>
      <c:catAx>
        <c:axId val="2094734552"/>
        <c:scaling>
          <c:orientation val="minMax"/>
        </c:scaling>
        <c:delete val="0"/>
        <c:axPos val="b"/>
        <c:numFmt formatCode="General" sourceLinked="0"/>
        <c:majorTickMark val="none"/>
        <c:minorTickMark val="none"/>
        <c:tickLblPos val="low"/>
        <c:spPr>
          <a:noFill/>
          <a:ln w="9525" cap="flat" cmpd="sng" algn="ctr">
            <a:solidFill>
              <a:schemeClr val="tx1">
                <a:lumMod val="15000"/>
                <a:lumOff val="85000"/>
              </a:schemeClr>
            </a:solidFill>
            <a:round/>
          </a:ln>
          <a:effectLst/>
        </c:spPr>
        <c:txPr>
          <a:bodyPr rot="0" spcFirstLastPara="1" vertOverflow="ellipsis"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94734553"/>
        <c:crosses val="autoZero"/>
        <c:auto val="1"/>
        <c:lblAlgn val="ctr"/>
        <c:lblOffset val="100"/>
        <c:noMultiLvlLbl val="1"/>
      </c:catAx>
      <c:valAx>
        <c:axId val="2094734553"/>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one"/>
        <c:spPr>
          <a:noFill/>
          <a:ln>
            <a:noFill/>
          </a:ln>
          <a:effectLst/>
        </c:spPr>
        <c:txPr>
          <a:bodyPr rot="0" spcFirstLastPara="1" vertOverflow="ellipsis"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94734552"/>
        <c:crosses val="autoZero"/>
        <c:crossBetween val="between"/>
        <c:majorUnit val="20"/>
        <c:minorUnit val="10"/>
      </c:valAx>
      <c:spPr>
        <a:noFill/>
        <a:ln>
          <a:noFill/>
        </a:ln>
        <a:effectLst/>
      </c:spPr>
    </c:plotArea>
    <c:plotVisOnly val="1"/>
    <c:dispBlanksAs val="gap"/>
    <c:showDLblsOverMax val="1"/>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manualLayout>
          <c:layoutTarget val="inner"/>
          <c:xMode val="edge"/>
          <c:yMode val="edge"/>
          <c:x val="7.2614300000000007E-2"/>
          <c:y val="1.9084500000000001E-2"/>
          <c:w val="0.92238600000000004"/>
          <c:h val="0.96181300000000003"/>
        </c:manualLayout>
      </c:layout>
      <c:barChart>
        <c:barDir val="bar"/>
        <c:grouping val="clustered"/>
        <c:varyColors val="0"/>
        <c:ser>
          <c:idx val="0"/>
          <c:order val="0"/>
          <c:tx>
            <c:strRef>
              <c:f>Sheet1!$B$1</c:f>
              <c:strCache>
                <c:ptCount val="1"/>
                <c:pt idx="0">
                  <c:v>Series 1</c:v>
                </c:pt>
              </c:strCache>
            </c:strRef>
          </c:tx>
          <c:spPr>
            <a:solidFill>
              <a:schemeClr val="accent1">
                <a:alpha val="58000"/>
              </a:schemeClr>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HD</c:v>
                </c:pt>
                <c:pt idx="1">
                  <c:v>ML</c:v>
                </c:pt>
                <c:pt idx="2">
                  <c:v>NH</c:v>
                </c:pt>
              </c:strCache>
            </c:strRef>
          </c:cat>
          <c:val>
            <c:numRef>
              <c:f>Sheet1!$B$2:$B$4</c:f>
              <c:numCache>
                <c:formatCode>General</c:formatCode>
                <c:ptCount val="3"/>
                <c:pt idx="0">
                  <c:v>45</c:v>
                </c:pt>
                <c:pt idx="1">
                  <c:v>60</c:v>
                </c:pt>
                <c:pt idx="2">
                  <c:v>25</c:v>
                </c:pt>
              </c:numCache>
            </c:numRef>
          </c:val>
          <c:extLst>
            <c:ext xmlns:c16="http://schemas.microsoft.com/office/drawing/2014/chart" uri="{C3380CC4-5D6E-409C-BE32-E72D297353CC}">
              <c16:uniqueId val="{00000000-B414-42C0-8A47-FC9DB0E6E4A4}"/>
            </c:ext>
          </c:extLst>
        </c:ser>
        <c:ser>
          <c:idx val="1"/>
          <c:order val="1"/>
          <c:tx>
            <c:strRef>
              <c:f>Sheet1!$C$1</c:f>
              <c:strCache>
                <c:ptCount val="1"/>
                <c:pt idx="0">
                  <c:v>Untitled 1</c:v>
                </c:pt>
              </c:strCache>
            </c:strRef>
          </c:tx>
          <c:spPr>
            <a:solidFill>
              <a:schemeClr val="tx1">
                <a:lumMod val="75000"/>
                <a:lumOff val="25000"/>
              </a:schemeClr>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HD</c:v>
                </c:pt>
                <c:pt idx="1">
                  <c:v>ML</c:v>
                </c:pt>
                <c:pt idx="2">
                  <c:v>NH</c:v>
                </c:pt>
              </c:strCache>
            </c:strRef>
          </c:cat>
          <c:val>
            <c:numRef>
              <c:f>Sheet1!$C$2:$C$4</c:f>
              <c:numCache>
                <c:formatCode>General</c:formatCode>
                <c:ptCount val="3"/>
                <c:pt idx="0">
                  <c:v>55</c:v>
                </c:pt>
                <c:pt idx="1">
                  <c:v>40</c:v>
                </c:pt>
                <c:pt idx="2">
                  <c:v>75</c:v>
                </c:pt>
              </c:numCache>
            </c:numRef>
          </c:val>
          <c:extLst>
            <c:ext xmlns:c16="http://schemas.microsoft.com/office/drawing/2014/chart" uri="{C3380CC4-5D6E-409C-BE32-E72D297353CC}">
              <c16:uniqueId val="{00000001-B414-42C0-8A47-FC9DB0E6E4A4}"/>
            </c:ext>
          </c:extLst>
        </c:ser>
        <c:dLbls>
          <c:showLegendKey val="0"/>
          <c:showVal val="0"/>
          <c:showCatName val="0"/>
          <c:showSerName val="0"/>
          <c:showPercent val="0"/>
          <c:showBubbleSize val="0"/>
        </c:dLbls>
        <c:gapWidth val="500"/>
        <c:overlap val="100"/>
        <c:axId val="2094734552"/>
        <c:axId val="2094734553"/>
      </c:barChart>
      <c:catAx>
        <c:axId val="2094734552"/>
        <c:scaling>
          <c:orientation val="maxMin"/>
        </c:scaling>
        <c:delete val="0"/>
        <c:axPos val="l"/>
        <c:numFmt formatCode="General" sourceLinked="0"/>
        <c:majorTickMark val="out"/>
        <c:minorTickMark val="none"/>
        <c:tickLblPos val="nextTo"/>
        <c:spPr>
          <a:noFill/>
          <a:ln w="9525" cap="flat" cmpd="sng" algn="ctr">
            <a:solidFill>
              <a:schemeClr val="tx1">
                <a:lumMod val="15000"/>
                <a:lumOff val="85000"/>
              </a:schemeClr>
            </a:solidFill>
            <a:round/>
          </a:ln>
          <a:effectLst/>
        </c:spPr>
        <c:txPr>
          <a:bodyPr rot="0" spcFirstLastPara="1" vertOverflow="ellipsis" wrap="square" anchor="ctr" anchorCtr="1"/>
          <a:lstStyle/>
          <a:p>
            <a:pPr>
              <a:defRPr sz="1197" b="0" i="0" u="none" strike="noStrike" kern="1200" cap="none" spc="0" normalizeH="0" baseline="0">
                <a:solidFill>
                  <a:schemeClr val="tx1">
                    <a:lumMod val="65000"/>
                    <a:lumOff val="35000"/>
                  </a:schemeClr>
                </a:solidFill>
                <a:latin typeface="+mn-lt"/>
                <a:ea typeface="+mn-ea"/>
                <a:cs typeface="+mn-cs"/>
              </a:defRPr>
            </a:pPr>
            <a:endParaRPr lang="en-US"/>
          </a:p>
        </c:txPr>
        <c:crossAx val="2094734553"/>
        <c:crosses val="autoZero"/>
        <c:auto val="1"/>
        <c:lblAlgn val="ctr"/>
        <c:lblOffset val="100"/>
        <c:noMultiLvlLbl val="1"/>
      </c:catAx>
      <c:valAx>
        <c:axId val="2094734553"/>
        <c:scaling>
          <c:orientation val="minMax"/>
        </c:scaling>
        <c:delete val="0"/>
        <c:axPos val="t"/>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0" sourceLinked="0"/>
        <c:majorTickMark val="none"/>
        <c:minorTickMark val="none"/>
        <c:tickLblPos val="none"/>
        <c:spPr>
          <a:noFill/>
          <a:ln>
            <a:noFill/>
          </a:ln>
          <a:effectLst/>
        </c:spPr>
        <c:txPr>
          <a:bodyPr rot="0" spcFirstLastPara="1" vertOverflow="ellipsis"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94734552"/>
        <c:crosses val="autoZero"/>
        <c:crossBetween val="between"/>
        <c:majorUnit val="20"/>
        <c:minorUnit val="10"/>
      </c:valAx>
      <c:spPr>
        <a:noFill/>
        <a:ln>
          <a:noFill/>
        </a:ln>
        <a:effectLst/>
      </c:spPr>
    </c:plotArea>
    <c:plotVisOnly val="1"/>
    <c:dispBlanksAs val="gap"/>
    <c:showDLblsOverMax val="1"/>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20">
  <a:schemeClr val="dk1"/>
  <cs:variation>
    <a:tint val="88500"/>
  </cs:variation>
  <cs:variation>
    <a:tint val="55000"/>
  </cs:variation>
  <cs:variation>
    <a:tint val="75000"/>
  </cs:variation>
  <cs:variation>
    <a:tint val="98500"/>
  </cs:variation>
  <cs:variation>
    <a:tint val="30000"/>
  </cs:variation>
  <cs:variation>
    <a:tint val="60000"/>
  </cs:variation>
  <cs:variation>
    <a:tint val="8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2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5249321-AA12-40C7-ACF0-8EFF74C944A1}" type="doc">
      <dgm:prSet loTypeId="urn:microsoft.com/office/officeart/2005/8/layout/gear1" loCatId="process" qsTypeId="urn:microsoft.com/office/officeart/2005/8/quickstyle/simple1" qsCatId="simple" csTypeId="urn:microsoft.com/office/officeart/2005/8/colors/accent1_2" csCatId="accent1" phldr="1"/>
      <dgm:spPr/>
    </dgm:pt>
    <dgm:pt modelId="{82806ADF-F967-4E48-959A-8A208A022605}">
      <dgm:prSet phldrT="[Text]" custT="1"/>
      <dgm:spPr/>
      <dgm:t>
        <a:bodyPr/>
        <a:lstStyle/>
        <a:p>
          <a:br>
            <a:rPr lang="en-US" sz="1800" baseline="0" dirty="0">
              <a:solidFill>
                <a:schemeClr val="tx2"/>
              </a:solidFill>
            </a:rPr>
          </a:br>
          <a:br>
            <a:rPr lang="en-US" sz="1800" baseline="0" dirty="0">
              <a:solidFill>
                <a:schemeClr val="tx2"/>
              </a:solidFill>
            </a:rPr>
          </a:br>
          <a:br>
            <a:rPr lang="en-US" sz="1800" baseline="0" dirty="0">
              <a:solidFill>
                <a:schemeClr val="tx2"/>
              </a:solidFill>
            </a:rPr>
          </a:br>
          <a:r>
            <a:rPr lang="en-US" sz="1800" baseline="0" dirty="0">
              <a:solidFill>
                <a:schemeClr val="tx2"/>
              </a:solidFill>
            </a:rPr>
            <a:t>Process</a:t>
          </a:r>
        </a:p>
      </dgm:t>
    </dgm:pt>
    <dgm:pt modelId="{A38E2F97-AC1D-4DE4-81A4-B89C97892AC8}" type="parTrans" cxnId="{E774518B-025D-4BD0-9096-D03BDB0851DB}">
      <dgm:prSet/>
      <dgm:spPr/>
      <dgm:t>
        <a:bodyPr/>
        <a:lstStyle/>
        <a:p>
          <a:endParaRPr lang="en-US"/>
        </a:p>
      </dgm:t>
    </dgm:pt>
    <dgm:pt modelId="{C4A8AF24-2F60-4060-A7CE-C09FDC37B93F}" type="sibTrans" cxnId="{E774518B-025D-4BD0-9096-D03BDB0851DB}">
      <dgm:prSet/>
      <dgm:spPr/>
      <dgm:t>
        <a:bodyPr/>
        <a:lstStyle/>
        <a:p>
          <a:endParaRPr lang="en-US"/>
        </a:p>
      </dgm:t>
    </dgm:pt>
    <dgm:pt modelId="{F01FFEA0-2B62-4E8B-AE21-268B596967D1}">
      <dgm:prSet phldrT="[Text]" custT="1"/>
      <dgm:spPr/>
      <dgm:t>
        <a:bodyPr/>
        <a:lstStyle/>
        <a:p>
          <a:br>
            <a:rPr lang="en-US" sz="1800" baseline="0" dirty="0">
              <a:solidFill>
                <a:schemeClr val="tx2"/>
              </a:solidFill>
            </a:rPr>
          </a:br>
          <a:br>
            <a:rPr lang="en-US" sz="1800" baseline="0" dirty="0">
              <a:solidFill>
                <a:schemeClr val="tx2"/>
              </a:solidFill>
            </a:rPr>
          </a:br>
          <a:r>
            <a:rPr lang="en-US" sz="1800" baseline="0" dirty="0">
              <a:solidFill>
                <a:schemeClr val="tx2"/>
              </a:solidFill>
            </a:rPr>
            <a:t>Process</a:t>
          </a:r>
        </a:p>
      </dgm:t>
    </dgm:pt>
    <dgm:pt modelId="{05D9B666-A5AA-4746-A28D-B323FE2C95AB}" type="parTrans" cxnId="{85BCABCA-5421-4A31-84DB-03264A163DDD}">
      <dgm:prSet/>
      <dgm:spPr/>
      <dgm:t>
        <a:bodyPr/>
        <a:lstStyle/>
        <a:p>
          <a:endParaRPr lang="en-US"/>
        </a:p>
      </dgm:t>
    </dgm:pt>
    <dgm:pt modelId="{60012D12-D0BF-4F13-8DCE-56740C2C7566}" type="sibTrans" cxnId="{85BCABCA-5421-4A31-84DB-03264A163DDD}">
      <dgm:prSet/>
      <dgm:spPr/>
      <dgm:t>
        <a:bodyPr/>
        <a:lstStyle/>
        <a:p>
          <a:endParaRPr lang="en-US"/>
        </a:p>
      </dgm:t>
    </dgm:pt>
    <dgm:pt modelId="{71EB2F9E-FC38-4A5A-BD0A-93F861784BC9}">
      <dgm:prSet phldrT="[Text]" custT="1"/>
      <dgm:spPr/>
      <dgm:t>
        <a:bodyPr/>
        <a:lstStyle/>
        <a:p>
          <a:br>
            <a:rPr lang="en-US" sz="1800" baseline="0" dirty="0">
              <a:solidFill>
                <a:schemeClr val="tx1"/>
              </a:solidFill>
            </a:rPr>
          </a:br>
          <a:br>
            <a:rPr lang="en-US" sz="1800" baseline="0" dirty="0">
              <a:solidFill>
                <a:schemeClr val="tx1"/>
              </a:solidFill>
            </a:rPr>
          </a:br>
          <a:r>
            <a:rPr lang="en-US" sz="1800" baseline="0" dirty="0">
              <a:solidFill>
                <a:schemeClr val="tx1"/>
              </a:solidFill>
            </a:rPr>
            <a:t>Process</a:t>
          </a:r>
        </a:p>
      </dgm:t>
    </dgm:pt>
    <dgm:pt modelId="{A29B2C1D-FC9D-4E25-838A-ECC629819A8F}" type="parTrans" cxnId="{C8F2BC0B-2FF4-4B29-B33B-8E7E9BE5101D}">
      <dgm:prSet/>
      <dgm:spPr/>
      <dgm:t>
        <a:bodyPr/>
        <a:lstStyle/>
        <a:p>
          <a:endParaRPr lang="en-US"/>
        </a:p>
      </dgm:t>
    </dgm:pt>
    <dgm:pt modelId="{48082931-C5BE-419B-953A-B02E96412E35}" type="sibTrans" cxnId="{C8F2BC0B-2FF4-4B29-B33B-8E7E9BE5101D}">
      <dgm:prSet/>
      <dgm:spPr/>
      <dgm:t>
        <a:bodyPr/>
        <a:lstStyle/>
        <a:p>
          <a:endParaRPr lang="en-US"/>
        </a:p>
      </dgm:t>
    </dgm:pt>
    <dgm:pt modelId="{127E47AC-8D5D-44BF-8E76-035EC6CE8C00}" type="pres">
      <dgm:prSet presAssocID="{A5249321-AA12-40C7-ACF0-8EFF74C944A1}" presName="composite" presStyleCnt="0">
        <dgm:presLayoutVars>
          <dgm:chMax val="3"/>
          <dgm:animLvl val="lvl"/>
          <dgm:resizeHandles val="exact"/>
        </dgm:presLayoutVars>
      </dgm:prSet>
      <dgm:spPr/>
    </dgm:pt>
    <dgm:pt modelId="{FAF9C41E-EDD7-4C81-85E3-5923FE6121FC}" type="pres">
      <dgm:prSet presAssocID="{82806ADF-F967-4E48-959A-8A208A022605}" presName="gear1" presStyleLbl="node1" presStyleIdx="0" presStyleCnt="3">
        <dgm:presLayoutVars>
          <dgm:chMax val="1"/>
          <dgm:bulletEnabled val="1"/>
        </dgm:presLayoutVars>
      </dgm:prSet>
      <dgm:spPr/>
    </dgm:pt>
    <dgm:pt modelId="{E81E3391-9D3D-4400-9805-97FE2E0C3543}" type="pres">
      <dgm:prSet presAssocID="{82806ADF-F967-4E48-959A-8A208A022605}" presName="gear1srcNode" presStyleLbl="node1" presStyleIdx="0" presStyleCnt="3"/>
      <dgm:spPr/>
    </dgm:pt>
    <dgm:pt modelId="{873C03BB-85DB-488A-84F5-6C5874975E0B}" type="pres">
      <dgm:prSet presAssocID="{82806ADF-F967-4E48-959A-8A208A022605}" presName="gear1dstNode" presStyleLbl="node1" presStyleIdx="0" presStyleCnt="3"/>
      <dgm:spPr/>
    </dgm:pt>
    <dgm:pt modelId="{F3789345-0F53-498C-84E7-5770A20C6805}" type="pres">
      <dgm:prSet presAssocID="{F01FFEA0-2B62-4E8B-AE21-268B596967D1}" presName="gear2" presStyleLbl="node1" presStyleIdx="1" presStyleCnt="3">
        <dgm:presLayoutVars>
          <dgm:chMax val="1"/>
          <dgm:bulletEnabled val="1"/>
        </dgm:presLayoutVars>
      </dgm:prSet>
      <dgm:spPr/>
    </dgm:pt>
    <dgm:pt modelId="{66A0081A-8352-49BA-BBEA-774B70B54784}" type="pres">
      <dgm:prSet presAssocID="{F01FFEA0-2B62-4E8B-AE21-268B596967D1}" presName="gear2srcNode" presStyleLbl="node1" presStyleIdx="1" presStyleCnt="3"/>
      <dgm:spPr/>
    </dgm:pt>
    <dgm:pt modelId="{B82D0E70-AE19-4CA8-AD2E-FD4E2B88C9B4}" type="pres">
      <dgm:prSet presAssocID="{F01FFEA0-2B62-4E8B-AE21-268B596967D1}" presName="gear2dstNode" presStyleLbl="node1" presStyleIdx="1" presStyleCnt="3"/>
      <dgm:spPr/>
    </dgm:pt>
    <dgm:pt modelId="{77C83919-3A7D-4AC3-AB36-09DFDA1C3F67}" type="pres">
      <dgm:prSet presAssocID="{71EB2F9E-FC38-4A5A-BD0A-93F861784BC9}" presName="gear3" presStyleLbl="node1" presStyleIdx="2" presStyleCnt="3"/>
      <dgm:spPr/>
    </dgm:pt>
    <dgm:pt modelId="{E7EC5298-39B1-4D15-8904-91AF7B4B8488}" type="pres">
      <dgm:prSet presAssocID="{71EB2F9E-FC38-4A5A-BD0A-93F861784BC9}" presName="gear3tx" presStyleLbl="node1" presStyleIdx="2" presStyleCnt="3">
        <dgm:presLayoutVars>
          <dgm:chMax val="1"/>
          <dgm:bulletEnabled val="1"/>
        </dgm:presLayoutVars>
      </dgm:prSet>
      <dgm:spPr/>
    </dgm:pt>
    <dgm:pt modelId="{71E27CC0-CAB0-424D-84A2-36E2F535635B}" type="pres">
      <dgm:prSet presAssocID="{71EB2F9E-FC38-4A5A-BD0A-93F861784BC9}" presName="gear3srcNode" presStyleLbl="node1" presStyleIdx="2" presStyleCnt="3"/>
      <dgm:spPr/>
    </dgm:pt>
    <dgm:pt modelId="{AFC73988-CA25-452F-BF4E-1638D76F4D9A}" type="pres">
      <dgm:prSet presAssocID="{71EB2F9E-FC38-4A5A-BD0A-93F861784BC9}" presName="gear3dstNode" presStyleLbl="node1" presStyleIdx="2" presStyleCnt="3"/>
      <dgm:spPr/>
    </dgm:pt>
    <dgm:pt modelId="{7683D37A-9B97-473B-AC98-5F4727E589BB}" type="pres">
      <dgm:prSet presAssocID="{C4A8AF24-2F60-4060-A7CE-C09FDC37B93F}" presName="connector1" presStyleLbl="sibTrans2D1" presStyleIdx="0" presStyleCnt="3"/>
      <dgm:spPr/>
    </dgm:pt>
    <dgm:pt modelId="{D4CC9D28-9415-46C4-A0A6-170420692281}" type="pres">
      <dgm:prSet presAssocID="{60012D12-D0BF-4F13-8DCE-56740C2C7566}" presName="connector2" presStyleLbl="sibTrans2D1" presStyleIdx="1" presStyleCnt="3"/>
      <dgm:spPr/>
    </dgm:pt>
    <dgm:pt modelId="{BE531721-5B63-4830-BC0B-D91FED00E25A}" type="pres">
      <dgm:prSet presAssocID="{48082931-C5BE-419B-953A-B02E96412E35}" presName="connector3" presStyleLbl="sibTrans2D1" presStyleIdx="2" presStyleCnt="3"/>
      <dgm:spPr/>
    </dgm:pt>
  </dgm:ptLst>
  <dgm:cxnLst>
    <dgm:cxn modelId="{C8F2BC0B-2FF4-4B29-B33B-8E7E9BE5101D}" srcId="{A5249321-AA12-40C7-ACF0-8EFF74C944A1}" destId="{71EB2F9E-FC38-4A5A-BD0A-93F861784BC9}" srcOrd="2" destOrd="0" parTransId="{A29B2C1D-FC9D-4E25-838A-ECC629819A8F}" sibTransId="{48082931-C5BE-419B-953A-B02E96412E35}"/>
    <dgm:cxn modelId="{38B80128-207B-4005-A504-A2BEFB0E0AB4}" type="presOf" srcId="{F01FFEA0-2B62-4E8B-AE21-268B596967D1}" destId="{B82D0E70-AE19-4CA8-AD2E-FD4E2B88C9B4}" srcOrd="2" destOrd="0" presId="urn:microsoft.com/office/officeart/2005/8/layout/gear1"/>
    <dgm:cxn modelId="{17A80F31-6482-4517-ADC9-9258EE12CA41}" type="presOf" srcId="{82806ADF-F967-4E48-959A-8A208A022605}" destId="{873C03BB-85DB-488A-84F5-6C5874975E0B}" srcOrd="2" destOrd="0" presId="urn:microsoft.com/office/officeart/2005/8/layout/gear1"/>
    <dgm:cxn modelId="{51560B36-735B-4631-9D9A-4BBFB5BC039E}" type="presOf" srcId="{F01FFEA0-2B62-4E8B-AE21-268B596967D1}" destId="{F3789345-0F53-498C-84E7-5770A20C6805}" srcOrd="0" destOrd="0" presId="urn:microsoft.com/office/officeart/2005/8/layout/gear1"/>
    <dgm:cxn modelId="{56F2DC40-7F9B-4214-B201-64FB86DB4F8D}" type="presOf" srcId="{82806ADF-F967-4E48-959A-8A208A022605}" destId="{FAF9C41E-EDD7-4C81-85E3-5923FE6121FC}" srcOrd="0" destOrd="0" presId="urn:microsoft.com/office/officeart/2005/8/layout/gear1"/>
    <dgm:cxn modelId="{576F2E5F-D6D3-4F6E-A0EA-FF1678B2A48F}" type="presOf" srcId="{71EB2F9E-FC38-4A5A-BD0A-93F861784BC9}" destId="{E7EC5298-39B1-4D15-8904-91AF7B4B8488}" srcOrd="1" destOrd="0" presId="urn:microsoft.com/office/officeart/2005/8/layout/gear1"/>
    <dgm:cxn modelId="{5FDC507F-19C5-4907-B3D0-0E93535CD2DE}" type="presOf" srcId="{F01FFEA0-2B62-4E8B-AE21-268B596967D1}" destId="{66A0081A-8352-49BA-BBEA-774B70B54784}" srcOrd="1" destOrd="0" presId="urn:microsoft.com/office/officeart/2005/8/layout/gear1"/>
    <dgm:cxn modelId="{E774518B-025D-4BD0-9096-D03BDB0851DB}" srcId="{A5249321-AA12-40C7-ACF0-8EFF74C944A1}" destId="{82806ADF-F967-4E48-959A-8A208A022605}" srcOrd="0" destOrd="0" parTransId="{A38E2F97-AC1D-4DE4-81A4-B89C97892AC8}" sibTransId="{C4A8AF24-2F60-4060-A7CE-C09FDC37B93F}"/>
    <dgm:cxn modelId="{F837C08C-4166-458D-A43D-0D55B014B49D}" type="presOf" srcId="{C4A8AF24-2F60-4060-A7CE-C09FDC37B93F}" destId="{7683D37A-9B97-473B-AC98-5F4727E589BB}" srcOrd="0" destOrd="0" presId="urn:microsoft.com/office/officeart/2005/8/layout/gear1"/>
    <dgm:cxn modelId="{E71F48A6-FFEE-4854-8158-F551074DA4E5}" type="presOf" srcId="{48082931-C5BE-419B-953A-B02E96412E35}" destId="{BE531721-5B63-4830-BC0B-D91FED00E25A}" srcOrd="0" destOrd="0" presId="urn:microsoft.com/office/officeart/2005/8/layout/gear1"/>
    <dgm:cxn modelId="{754CF0AA-0FC2-465D-8B97-4B64234038E4}" type="presOf" srcId="{60012D12-D0BF-4F13-8DCE-56740C2C7566}" destId="{D4CC9D28-9415-46C4-A0A6-170420692281}" srcOrd="0" destOrd="0" presId="urn:microsoft.com/office/officeart/2005/8/layout/gear1"/>
    <dgm:cxn modelId="{32B938BB-B247-412A-B2BE-57FCB996E0C8}" type="presOf" srcId="{71EB2F9E-FC38-4A5A-BD0A-93F861784BC9}" destId="{71E27CC0-CAB0-424D-84A2-36E2F535635B}" srcOrd="2" destOrd="0" presId="urn:microsoft.com/office/officeart/2005/8/layout/gear1"/>
    <dgm:cxn modelId="{85BCABCA-5421-4A31-84DB-03264A163DDD}" srcId="{A5249321-AA12-40C7-ACF0-8EFF74C944A1}" destId="{F01FFEA0-2B62-4E8B-AE21-268B596967D1}" srcOrd="1" destOrd="0" parTransId="{05D9B666-A5AA-4746-A28D-B323FE2C95AB}" sibTransId="{60012D12-D0BF-4F13-8DCE-56740C2C7566}"/>
    <dgm:cxn modelId="{B8D1F2CB-E972-494C-BF6E-7C15B05DAFF5}" type="presOf" srcId="{71EB2F9E-FC38-4A5A-BD0A-93F861784BC9}" destId="{77C83919-3A7D-4AC3-AB36-09DFDA1C3F67}" srcOrd="0" destOrd="0" presId="urn:microsoft.com/office/officeart/2005/8/layout/gear1"/>
    <dgm:cxn modelId="{BC8476D0-240E-4A1A-84B6-625C1894DD38}" type="presOf" srcId="{71EB2F9E-FC38-4A5A-BD0A-93F861784BC9}" destId="{AFC73988-CA25-452F-BF4E-1638D76F4D9A}" srcOrd="3" destOrd="0" presId="urn:microsoft.com/office/officeart/2005/8/layout/gear1"/>
    <dgm:cxn modelId="{E86D93D6-3337-46A3-90E7-B3122B22CCF7}" type="presOf" srcId="{82806ADF-F967-4E48-959A-8A208A022605}" destId="{E81E3391-9D3D-4400-9805-97FE2E0C3543}" srcOrd="1" destOrd="0" presId="urn:microsoft.com/office/officeart/2005/8/layout/gear1"/>
    <dgm:cxn modelId="{17D8CBFD-25BF-4483-941B-F7BA570D1A65}" type="presOf" srcId="{A5249321-AA12-40C7-ACF0-8EFF74C944A1}" destId="{127E47AC-8D5D-44BF-8E76-035EC6CE8C00}" srcOrd="0" destOrd="0" presId="urn:microsoft.com/office/officeart/2005/8/layout/gear1"/>
    <dgm:cxn modelId="{4F89E8BE-C0B8-45EF-A210-08655D5180A1}" type="presParOf" srcId="{127E47AC-8D5D-44BF-8E76-035EC6CE8C00}" destId="{FAF9C41E-EDD7-4C81-85E3-5923FE6121FC}" srcOrd="0" destOrd="0" presId="urn:microsoft.com/office/officeart/2005/8/layout/gear1"/>
    <dgm:cxn modelId="{2070ECA0-44AD-433A-8DCC-BCA0D139B89A}" type="presParOf" srcId="{127E47AC-8D5D-44BF-8E76-035EC6CE8C00}" destId="{E81E3391-9D3D-4400-9805-97FE2E0C3543}" srcOrd="1" destOrd="0" presId="urn:microsoft.com/office/officeart/2005/8/layout/gear1"/>
    <dgm:cxn modelId="{1E3E659C-A454-4D20-AC26-D3340DCDA2CF}" type="presParOf" srcId="{127E47AC-8D5D-44BF-8E76-035EC6CE8C00}" destId="{873C03BB-85DB-488A-84F5-6C5874975E0B}" srcOrd="2" destOrd="0" presId="urn:microsoft.com/office/officeart/2005/8/layout/gear1"/>
    <dgm:cxn modelId="{EF47AABF-B0D6-40D3-9EA7-8DDC9905E515}" type="presParOf" srcId="{127E47AC-8D5D-44BF-8E76-035EC6CE8C00}" destId="{F3789345-0F53-498C-84E7-5770A20C6805}" srcOrd="3" destOrd="0" presId="urn:microsoft.com/office/officeart/2005/8/layout/gear1"/>
    <dgm:cxn modelId="{ED573DA0-4469-4F72-B1BB-5D0A5DE1C6D9}" type="presParOf" srcId="{127E47AC-8D5D-44BF-8E76-035EC6CE8C00}" destId="{66A0081A-8352-49BA-BBEA-774B70B54784}" srcOrd="4" destOrd="0" presId="urn:microsoft.com/office/officeart/2005/8/layout/gear1"/>
    <dgm:cxn modelId="{3B632E87-3D0E-486D-9974-0452E7FFD7F2}" type="presParOf" srcId="{127E47AC-8D5D-44BF-8E76-035EC6CE8C00}" destId="{B82D0E70-AE19-4CA8-AD2E-FD4E2B88C9B4}" srcOrd="5" destOrd="0" presId="urn:microsoft.com/office/officeart/2005/8/layout/gear1"/>
    <dgm:cxn modelId="{357662B3-EC22-426F-9C90-3C220F62191C}" type="presParOf" srcId="{127E47AC-8D5D-44BF-8E76-035EC6CE8C00}" destId="{77C83919-3A7D-4AC3-AB36-09DFDA1C3F67}" srcOrd="6" destOrd="0" presId="urn:microsoft.com/office/officeart/2005/8/layout/gear1"/>
    <dgm:cxn modelId="{ACBEE607-E654-4F47-9054-8196EBED9BC0}" type="presParOf" srcId="{127E47AC-8D5D-44BF-8E76-035EC6CE8C00}" destId="{E7EC5298-39B1-4D15-8904-91AF7B4B8488}" srcOrd="7" destOrd="0" presId="urn:microsoft.com/office/officeart/2005/8/layout/gear1"/>
    <dgm:cxn modelId="{3A67D693-B84B-4005-9761-67696AA564EC}" type="presParOf" srcId="{127E47AC-8D5D-44BF-8E76-035EC6CE8C00}" destId="{71E27CC0-CAB0-424D-84A2-36E2F535635B}" srcOrd="8" destOrd="0" presId="urn:microsoft.com/office/officeart/2005/8/layout/gear1"/>
    <dgm:cxn modelId="{B8EE6646-D7A0-49AF-B740-3789A47639E6}" type="presParOf" srcId="{127E47AC-8D5D-44BF-8E76-035EC6CE8C00}" destId="{AFC73988-CA25-452F-BF4E-1638D76F4D9A}" srcOrd="9" destOrd="0" presId="urn:microsoft.com/office/officeart/2005/8/layout/gear1"/>
    <dgm:cxn modelId="{DACD8458-005F-49A2-8A82-AD6221AB36C4}" type="presParOf" srcId="{127E47AC-8D5D-44BF-8E76-035EC6CE8C00}" destId="{7683D37A-9B97-473B-AC98-5F4727E589BB}" srcOrd="10" destOrd="0" presId="urn:microsoft.com/office/officeart/2005/8/layout/gear1"/>
    <dgm:cxn modelId="{0BC346C4-5AFB-4F13-BC47-41F28A2EA021}" type="presParOf" srcId="{127E47AC-8D5D-44BF-8E76-035EC6CE8C00}" destId="{D4CC9D28-9415-46C4-A0A6-170420692281}" srcOrd="11" destOrd="0" presId="urn:microsoft.com/office/officeart/2005/8/layout/gear1"/>
    <dgm:cxn modelId="{F01C05D7-2733-4F47-B879-603F06C1AE2B}" type="presParOf" srcId="{127E47AC-8D5D-44BF-8E76-035EC6CE8C00}" destId="{BE531721-5B63-4830-BC0B-D91FED00E25A}" srcOrd="12" destOrd="0" presId="urn:microsoft.com/office/officeart/2005/8/layout/gear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F9C41E-EDD7-4C81-85E3-5923FE6121FC}">
      <dsp:nvSpPr>
        <dsp:cNvPr id="0" name=""/>
        <dsp:cNvSpPr/>
      </dsp:nvSpPr>
      <dsp:spPr>
        <a:xfrm>
          <a:off x="3793066" y="2438400"/>
          <a:ext cx="2980266" cy="2980266"/>
        </a:xfrm>
        <a:prstGeom prst="gear9">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br>
            <a:rPr lang="en-US" sz="1800" kern="1200" baseline="0" dirty="0">
              <a:solidFill>
                <a:schemeClr val="tx2"/>
              </a:solidFill>
            </a:rPr>
          </a:br>
          <a:br>
            <a:rPr lang="en-US" sz="1800" kern="1200" baseline="0" dirty="0">
              <a:solidFill>
                <a:schemeClr val="tx2"/>
              </a:solidFill>
            </a:rPr>
          </a:br>
          <a:br>
            <a:rPr lang="en-US" sz="1800" kern="1200" baseline="0" dirty="0">
              <a:solidFill>
                <a:schemeClr val="tx2"/>
              </a:solidFill>
            </a:rPr>
          </a:br>
          <a:r>
            <a:rPr lang="en-US" sz="1800" kern="1200" baseline="0" dirty="0">
              <a:solidFill>
                <a:schemeClr val="tx2"/>
              </a:solidFill>
            </a:rPr>
            <a:t>Process</a:t>
          </a:r>
        </a:p>
      </dsp:txBody>
      <dsp:txXfrm>
        <a:off x="4392232" y="3136513"/>
        <a:ext cx="1781934" cy="1531918"/>
      </dsp:txXfrm>
    </dsp:sp>
    <dsp:sp modelId="{F3789345-0F53-498C-84E7-5770A20C6805}">
      <dsp:nvSpPr>
        <dsp:cNvPr id="0" name=""/>
        <dsp:cNvSpPr/>
      </dsp:nvSpPr>
      <dsp:spPr>
        <a:xfrm>
          <a:off x="2059093" y="1733973"/>
          <a:ext cx="2167466" cy="2167466"/>
        </a:xfrm>
        <a:prstGeom prst="gear6">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br>
            <a:rPr lang="en-US" sz="1800" kern="1200" baseline="0" dirty="0">
              <a:solidFill>
                <a:schemeClr val="tx2"/>
              </a:solidFill>
            </a:rPr>
          </a:br>
          <a:br>
            <a:rPr lang="en-US" sz="1800" kern="1200" baseline="0" dirty="0">
              <a:solidFill>
                <a:schemeClr val="tx2"/>
              </a:solidFill>
            </a:rPr>
          </a:br>
          <a:r>
            <a:rPr lang="en-US" sz="1800" kern="1200" baseline="0" dirty="0">
              <a:solidFill>
                <a:schemeClr val="tx2"/>
              </a:solidFill>
            </a:rPr>
            <a:t>Process</a:t>
          </a:r>
        </a:p>
      </dsp:txBody>
      <dsp:txXfrm>
        <a:off x="2604759" y="2282937"/>
        <a:ext cx="1076134" cy="1069538"/>
      </dsp:txXfrm>
    </dsp:sp>
    <dsp:sp modelId="{77C83919-3A7D-4AC3-AB36-09DFDA1C3F67}">
      <dsp:nvSpPr>
        <dsp:cNvPr id="0" name=""/>
        <dsp:cNvSpPr/>
      </dsp:nvSpPr>
      <dsp:spPr>
        <a:xfrm rot="20700000">
          <a:off x="3273095" y="238642"/>
          <a:ext cx="2123675" cy="2123675"/>
        </a:xfrm>
        <a:prstGeom prst="gear6">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br>
            <a:rPr lang="en-US" sz="1800" kern="1200" baseline="0" dirty="0">
              <a:solidFill>
                <a:schemeClr val="tx1"/>
              </a:solidFill>
            </a:rPr>
          </a:br>
          <a:br>
            <a:rPr lang="en-US" sz="1800" kern="1200" baseline="0" dirty="0">
              <a:solidFill>
                <a:schemeClr val="tx1"/>
              </a:solidFill>
            </a:rPr>
          </a:br>
          <a:r>
            <a:rPr lang="en-US" sz="1800" kern="1200" baseline="0" dirty="0">
              <a:solidFill>
                <a:schemeClr val="tx1"/>
              </a:solidFill>
            </a:rPr>
            <a:t>Process</a:t>
          </a:r>
        </a:p>
      </dsp:txBody>
      <dsp:txXfrm rot="-20700000">
        <a:off x="3738879" y="704426"/>
        <a:ext cx="1192106" cy="1192106"/>
      </dsp:txXfrm>
    </dsp:sp>
    <dsp:sp modelId="{7683D37A-9B97-473B-AC98-5F4727E589BB}">
      <dsp:nvSpPr>
        <dsp:cNvPr id="0" name=""/>
        <dsp:cNvSpPr/>
      </dsp:nvSpPr>
      <dsp:spPr>
        <a:xfrm>
          <a:off x="3577577" y="1980864"/>
          <a:ext cx="3814741" cy="3814741"/>
        </a:xfrm>
        <a:prstGeom prst="circularArrow">
          <a:avLst>
            <a:gd name="adj1" fmla="val 4688"/>
            <a:gd name="adj2" fmla="val 299029"/>
            <a:gd name="adj3" fmla="val 2539295"/>
            <a:gd name="adj4" fmla="val 15812321"/>
            <a:gd name="adj5" fmla="val 546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4CC9D28-9415-46C4-A0A6-170420692281}">
      <dsp:nvSpPr>
        <dsp:cNvPr id="0" name=""/>
        <dsp:cNvSpPr/>
      </dsp:nvSpPr>
      <dsp:spPr>
        <a:xfrm>
          <a:off x="1675238" y="1249140"/>
          <a:ext cx="2771648" cy="2771648"/>
        </a:xfrm>
        <a:prstGeom prst="leftCircularArrow">
          <a:avLst>
            <a:gd name="adj1" fmla="val 6452"/>
            <a:gd name="adj2" fmla="val 429999"/>
            <a:gd name="adj3" fmla="val 10489124"/>
            <a:gd name="adj4" fmla="val 14837806"/>
            <a:gd name="adj5" fmla="val 752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E531721-5B63-4830-BC0B-D91FED00E25A}">
      <dsp:nvSpPr>
        <dsp:cNvPr id="0" name=""/>
        <dsp:cNvSpPr/>
      </dsp:nvSpPr>
      <dsp:spPr>
        <a:xfrm>
          <a:off x="2781867" y="-231776"/>
          <a:ext cx="2988394" cy="2988394"/>
        </a:xfrm>
        <a:prstGeom prst="circularArrow">
          <a:avLst>
            <a:gd name="adj1" fmla="val 5984"/>
            <a:gd name="adj2" fmla="val 394124"/>
            <a:gd name="adj3" fmla="val 13313824"/>
            <a:gd name="adj4" fmla="val 10508221"/>
            <a:gd name="adj5" fmla="val 698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D4DFA9-38CF-7D4C-9EB4-7A6A0A01A9C5}" type="datetimeFigureOut">
              <a:rPr lang="en-US" smtClean="0"/>
              <a:t>9/8/2021</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8C5D27-E275-914C-B9A8-807C55B0069F}" type="slidenum">
              <a:rPr lang="en-US" smtClean="0"/>
              <a:t>‹#›</a:t>
            </a:fld>
            <a:endParaRPr lang="en-US"/>
          </a:p>
        </p:txBody>
      </p:sp>
    </p:spTree>
    <p:extLst>
      <p:ext uri="{BB962C8B-B14F-4D97-AF65-F5344CB8AC3E}">
        <p14:creationId xmlns:p14="http://schemas.microsoft.com/office/powerpoint/2010/main" val="48029849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09CB90-614C-5144-87C1-67812BEDF5FB}" type="datetimeFigureOut">
              <a:rPr lang="en-US" smtClean="0"/>
              <a:t>9/8/2021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6E7EC0-9BE3-5541-9D76-7DE32A6C9D42}" type="slidenum">
              <a:rPr lang="en-US" smtClean="0"/>
              <a:t>‹#›</a:t>
            </a:fld>
            <a:endParaRPr lang="en-US"/>
          </a:p>
        </p:txBody>
      </p:sp>
    </p:spTree>
    <p:extLst>
      <p:ext uri="{BB962C8B-B14F-4D97-AF65-F5344CB8AC3E}">
        <p14:creationId xmlns:p14="http://schemas.microsoft.com/office/powerpoint/2010/main" val="2001100545"/>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56_Title P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4E5E2CF5-69E4-4FB6-92A4-3818EE22A3D8}"/>
              </a:ext>
            </a:extLst>
          </p:cNvPr>
          <p:cNvSpPr>
            <a:spLocks noGrp="1"/>
          </p:cNvSpPr>
          <p:nvPr>
            <p:ph type="pic" sz="quarter" idx="18" hasCustomPrompt="1"/>
          </p:nvPr>
        </p:nvSpPr>
        <p:spPr>
          <a:xfrm>
            <a:off x="4666343" y="1859643"/>
            <a:ext cx="2859314" cy="2859314"/>
          </a:xfrm>
          <a:custGeom>
            <a:avLst/>
            <a:gdLst>
              <a:gd name="connsiteX0" fmla="*/ 1429657 w 2859314"/>
              <a:gd name="connsiteY0" fmla="*/ 0 h 2859314"/>
              <a:gd name="connsiteX1" fmla="*/ 2859314 w 2859314"/>
              <a:gd name="connsiteY1" fmla="*/ 1429657 h 2859314"/>
              <a:gd name="connsiteX2" fmla="*/ 1429657 w 2859314"/>
              <a:gd name="connsiteY2" fmla="*/ 2859314 h 2859314"/>
              <a:gd name="connsiteX3" fmla="*/ 0 w 2859314"/>
              <a:gd name="connsiteY3" fmla="*/ 1429657 h 2859314"/>
              <a:gd name="connsiteX4" fmla="*/ 1429657 w 2859314"/>
              <a:gd name="connsiteY4" fmla="*/ 0 h 2859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9314" h="2859314">
                <a:moveTo>
                  <a:pt x="1429657" y="0"/>
                </a:moveTo>
                <a:cubicBezTo>
                  <a:pt x="2219235" y="0"/>
                  <a:pt x="2859314" y="640079"/>
                  <a:pt x="2859314" y="1429657"/>
                </a:cubicBezTo>
                <a:cubicBezTo>
                  <a:pt x="2859314" y="2219235"/>
                  <a:pt x="2219235" y="2859314"/>
                  <a:pt x="1429657" y="2859314"/>
                </a:cubicBezTo>
                <a:cubicBezTo>
                  <a:pt x="640079" y="2859314"/>
                  <a:pt x="0" y="2219235"/>
                  <a:pt x="0" y="1429657"/>
                </a:cubicBezTo>
                <a:cubicBezTo>
                  <a:pt x="0" y="640079"/>
                  <a:pt x="640079" y="0"/>
                  <a:pt x="1429657" y="0"/>
                </a:cubicBez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1967620423"/>
      </p:ext>
    </p:extLst>
  </p:cSld>
  <p:clrMapOvr>
    <a:masterClrMapping/>
  </p:clrMapOvr>
  <p:hf hdr="0" dt="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9_Title P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612084A-328B-48A7-8B44-74ADF90C976B}"/>
              </a:ext>
            </a:extLst>
          </p:cNvPr>
          <p:cNvSpPr>
            <a:spLocks noGrp="1"/>
          </p:cNvSpPr>
          <p:nvPr>
            <p:ph type="pic" sz="quarter" idx="14" hasCustomPrompt="1"/>
          </p:nvPr>
        </p:nvSpPr>
        <p:spPr>
          <a:xfrm>
            <a:off x="4784651" y="0"/>
            <a:ext cx="7407348" cy="6858000"/>
          </a:xfrm>
          <a:custGeom>
            <a:avLst/>
            <a:gdLst>
              <a:gd name="connsiteX0" fmla="*/ 0 w 7407348"/>
              <a:gd name="connsiteY0" fmla="*/ 0 h 6858000"/>
              <a:gd name="connsiteX1" fmla="*/ 7407348 w 7407348"/>
              <a:gd name="connsiteY1" fmla="*/ 0 h 6858000"/>
              <a:gd name="connsiteX2" fmla="*/ 7407348 w 7407348"/>
              <a:gd name="connsiteY2" fmla="*/ 6858000 h 6858000"/>
              <a:gd name="connsiteX3" fmla="*/ 883124 w 7407348"/>
              <a:gd name="connsiteY3" fmla="*/ 6858000 h 6858000"/>
              <a:gd name="connsiteX4" fmla="*/ 1019461 w 7407348"/>
              <a:gd name="connsiteY4" fmla="*/ 6700607 h 6858000"/>
              <a:gd name="connsiteX5" fmla="*/ 2058435 w 7407348"/>
              <a:gd name="connsiteY5" fmla="*/ 3806454 h 6858000"/>
              <a:gd name="connsiteX6" fmla="*/ 52431 w 7407348"/>
              <a:gd name="connsiteY6" fmla="*/ 3361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07348" h="6858000">
                <a:moveTo>
                  <a:pt x="0" y="0"/>
                </a:moveTo>
                <a:lnTo>
                  <a:pt x="7407348" y="0"/>
                </a:lnTo>
                <a:lnTo>
                  <a:pt x="7407348" y="6858000"/>
                </a:lnTo>
                <a:lnTo>
                  <a:pt x="883124" y="6858000"/>
                </a:lnTo>
                <a:lnTo>
                  <a:pt x="1019461" y="6700607"/>
                </a:lnTo>
                <a:cubicBezTo>
                  <a:pt x="1668530" y="5914118"/>
                  <a:pt x="2058435" y="4905820"/>
                  <a:pt x="2058435" y="3806454"/>
                </a:cubicBezTo>
                <a:cubicBezTo>
                  <a:pt x="2058435" y="2235932"/>
                  <a:pt x="1262710" y="851261"/>
                  <a:pt x="52431" y="33613"/>
                </a:cubicBez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3719636075"/>
      </p:ext>
    </p:extLst>
  </p:cSld>
  <p:clrMapOvr>
    <a:masterClrMapping/>
  </p:clrMapOvr>
  <p:hf hdr="0" dt="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7_Title P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8F84BC0F-AE51-4074-AAEE-0DA9D15D971F}"/>
              </a:ext>
            </a:extLst>
          </p:cNvPr>
          <p:cNvSpPr>
            <a:spLocks noGrp="1"/>
          </p:cNvSpPr>
          <p:nvPr>
            <p:ph type="pic" sz="quarter" idx="14" hasCustomPrompt="1"/>
          </p:nvPr>
        </p:nvSpPr>
        <p:spPr>
          <a:xfrm>
            <a:off x="1364243" y="1251756"/>
            <a:ext cx="4354488" cy="4354488"/>
          </a:xfrm>
          <a:custGeom>
            <a:avLst/>
            <a:gdLst>
              <a:gd name="connsiteX0" fmla="*/ 2177244 w 4354488"/>
              <a:gd name="connsiteY0" fmla="*/ 0 h 4354488"/>
              <a:gd name="connsiteX1" fmla="*/ 4354488 w 4354488"/>
              <a:gd name="connsiteY1" fmla="*/ 2177244 h 4354488"/>
              <a:gd name="connsiteX2" fmla="*/ 2177244 w 4354488"/>
              <a:gd name="connsiteY2" fmla="*/ 4354488 h 4354488"/>
              <a:gd name="connsiteX3" fmla="*/ 0 w 4354488"/>
              <a:gd name="connsiteY3" fmla="*/ 2177244 h 4354488"/>
              <a:gd name="connsiteX4" fmla="*/ 2177244 w 4354488"/>
              <a:gd name="connsiteY4" fmla="*/ 0 h 4354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4488" h="4354488">
                <a:moveTo>
                  <a:pt x="2177244" y="0"/>
                </a:moveTo>
                <a:cubicBezTo>
                  <a:pt x="3379703" y="0"/>
                  <a:pt x="4354488" y="974785"/>
                  <a:pt x="4354488" y="2177244"/>
                </a:cubicBezTo>
                <a:cubicBezTo>
                  <a:pt x="4354488" y="3379703"/>
                  <a:pt x="3379703" y="4354488"/>
                  <a:pt x="2177244" y="4354488"/>
                </a:cubicBezTo>
                <a:cubicBezTo>
                  <a:pt x="974785" y="4354488"/>
                  <a:pt x="0" y="3379703"/>
                  <a:pt x="0" y="2177244"/>
                </a:cubicBezTo>
                <a:cubicBezTo>
                  <a:pt x="0" y="974785"/>
                  <a:pt x="974785" y="0"/>
                  <a:pt x="2177244" y="0"/>
                </a:cubicBez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485689279"/>
      </p:ext>
    </p:extLst>
  </p:cSld>
  <p:clrMapOvr>
    <a:masterClrMapping/>
  </p:clrMapOvr>
  <p:hf hdr="0" dt="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0_Title P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A5CD9B68-0922-49CD-9861-17FB4A696C02}"/>
              </a:ext>
            </a:extLst>
          </p:cNvPr>
          <p:cNvSpPr>
            <a:spLocks noGrp="1"/>
          </p:cNvSpPr>
          <p:nvPr>
            <p:ph type="pic" sz="quarter" idx="17" hasCustomPrompt="1"/>
          </p:nvPr>
        </p:nvSpPr>
        <p:spPr>
          <a:xfrm>
            <a:off x="6649217" y="1342031"/>
            <a:ext cx="5542785" cy="5515971"/>
          </a:xfrm>
          <a:custGeom>
            <a:avLst/>
            <a:gdLst>
              <a:gd name="connsiteX0" fmla="*/ 3312662 w 5542785"/>
              <a:gd name="connsiteY0" fmla="*/ 0 h 5515971"/>
              <a:gd name="connsiteX1" fmla="*/ 5419823 w 5542785"/>
              <a:gd name="connsiteY1" fmla="*/ 756451 h 5515971"/>
              <a:gd name="connsiteX2" fmla="*/ 5542785 w 5542785"/>
              <a:gd name="connsiteY2" fmla="*/ 868206 h 5515971"/>
              <a:gd name="connsiteX3" fmla="*/ 5542785 w 5542785"/>
              <a:gd name="connsiteY3" fmla="*/ 5515971 h 5515971"/>
              <a:gd name="connsiteX4" fmla="*/ 843836 w 5542785"/>
              <a:gd name="connsiteY4" fmla="*/ 5515971 h 5515971"/>
              <a:gd name="connsiteX5" fmla="*/ 756451 w 5542785"/>
              <a:gd name="connsiteY5" fmla="*/ 5419823 h 5515971"/>
              <a:gd name="connsiteX6" fmla="*/ 0 w 5542785"/>
              <a:gd name="connsiteY6" fmla="*/ 3312662 h 5515971"/>
              <a:gd name="connsiteX7" fmla="*/ 3312662 w 5542785"/>
              <a:gd name="connsiteY7" fmla="*/ 0 h 5515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2785" h="5515971">
                <a:moveTo>
                  <a:pt x="3312662" y="0"/>
                </a:moveTo>
                <a:cubicBezTo>
                  <a:pt x="4113083" y="0"/>
                  <a:pt x="4847199" y="283880"/>
                  <a:pt x="5419823" y="756451"/>
                </a:cubicBezTo>
                <a:lnTo>
                  <a:pt x="5542785" y="868206"/>
                </a:lnTo>
                <a:lnTo>
                  <a:pt x="5542785" y="5515971"/>
                </a:lnTo>
                <a:lnTo>
                  <a:pt x="843836" y="5515971"/>
                </a:lnTo>
                <a:lnTo>
                  <a:pt x="756451" y="5419823"/>
                </a:lnTo>
                <a:cubicBezTo>
                  <a:pt x="283880" y="4847200"/>
                  <a:pt x="0" y="4113083"/>
                  <a:pt x="0" y="3312662"/>
                </a:cubicBezTo>
                <a:cubicBezTo>
                  <a:pt x="0" y="1483129"/>
                  <a:pt x="1483129" y="0"/>
                  <a:pt x="3312662" y="0"/>
                </a:cubicBez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3159042613"/>
      </p:ext>
    </p:extLst>
  </p:cSld>
  <p:clrMapOvr>
    <a:masterClrMapping/>
  </p:clrMapOvr>
  <p:hf hdr="0" dt="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92_Title Page">
    <p:spTree>
      <p:nvGrpSpPr>
        <p:cNvPr id="1" name=""/>
        <p:cNvGrpSpPr/>
        <p:nvPr/>
      </p:nvGrpSpPr>
      <p:grpSpPr>
        <a:xfrm>
          <a:off x="0" y="0"/>
          <a:ext cx="0" cy="0"/>
          <a:chOff x="0" y="0"/>
          <a:chExt cx="0" cy="0"/>
        </a:xfrm>
      </p:grpSpPr>
      <p:sp>
        <p:nvSpPr>
          <p:cNvPr id="32" name="Picture Placeholder 31">
            <a:extLst>
              <a:ext uri="{FF2B5EF4-FFF2-40B4-BE49-F238E27FC236}">
                <a16:creationId xmlns:a16="http://schemas.microsoft.com/office/drawing/2014/main" id="{5C70BE37-0885-4FD3-8699-AC559A9A5556}"/>
              </a:ext>
            </a:extLst>
          </p:cNvPr>
          <p:cNvSpPr>
            <a:spLocks noGrp="1"/>
          </p:cNvSpPr>
          <p:nvPr>
            <p:ph type="pic" sz="quarter" idx="21" hasCustomPrompt="1"/>
          </p:nvPr>
        </p:nvSpPr>
        <p:spPr>
          <a:xfrm>
            <a:off x="9196119" y="3618986"/>
            <a:ext cx="1790700" cy="1790700"/>
          </a:xfrm>
          <a:custGeom>
            <a:avLst/>
            <a:gdLst>
              <a:gd name="connsiteX0" fmla="*/ 895350 w 1790700"/>
              <a:gd name="connsiteY0" fmla="*/ 0 h 1790700"/>
              <a:gd name="connsiteX1" fmla="*/ 1790700 w 1790700"/>
              <a:gd name="connsiteY1" fmla="*/ 895350 h 1790700"/>
              <a:gd name="connsiteX2" fmla="*/ 895350 w 1790700"/>
              <a:gd name="connsiteY2" fmla="*/ 1790700 h 1790700"/>
              <a:gd name="connsiteX3" fmla="*/ 0 w 1790700"/>
              <a:gd name="connsiteY3" fmla="*/ 895350 h 1790700"/>
              <a:gd name="connsiteX4" fmla="*/ 895350 w 1790700"/>
              <a:gd name="connsiteY4" fmla="*/ 0 h 1790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0700" h="1790700">
                <a:moveTo>
                  <a:pt x="895350" y="0"/>
                </a:moveTo>
                <a:cubicBezTo>
                  <a:pt x="1389838" y="0"/>
                  <a:pt x="1790700" y="400862"/>
                  <a:pt x="1790700" y="895350"/>
                </a:cubicBezTo>
                <a:cubicBezTo>
                  <a:pt x="1790700" y="1389838"/>
                  <a:pt x="1389838" y="1790700"/>
                  <a:pt x="895350" y="1790700"/>
                </a:cubicBezTo>
                <a:cubicBezTo>
                  <a:pt x="400862" y="1790700"/>
                  <a:pt x="0" y="1389838"/>
                  <a:pt x="0" y="895350"/>
                </a:cubicBezTo>
                <a:cubicBezTo>
                  <a:pt x="0" y="400862"/>
                  <a:pt x="400862" y="0"/>
                  <a:pt x="895350" y="0"/>
                </a:cubicBezTo>
                <a:close/>
              </a:path>
            </a:pathLst>
          </a:custGeom>
        </p:spPr>
        <p:txBody>
          <a:bodyPr wrap="square">
            <a:noAutofit/>
          </a:bodyPr>
          <a:lstStyle>
            <a:lvl1pPr marL="0" indent="0">
              <a:buFontTx/>
              <a:buNone/>
              <a:defRPr sz="1200"/>
            </a:lvl1pPr>
          </a:lstStyle>
          <a:p>
            <a:r>
              <a:rPr lang="en-US" dirty="0"/>
              <a:t>Picture</a:t>
            </a:r>
          </a:p>
        </p:txBody>
      </p:sp>
      <p:sp>
        <p:nvSpPr>
          <p:cNvPr id="30" name="Picture Placeholder 29">
            <a:extLst>
              <a:ext uri="{FF2B5EF4-FFF2-40B4-BE49-F238E27FC236}">
                <a16:creationId xmlns:a16="http://schemas.microsoft.com/office/drawing/2014/main" id="{0289F7F4-3076-4209-9D77-9FD892EB96EA}"/>
              </a:ext>
            </a:extLst>
          </p:cNvPr>
          <p:cNvSpPr>
            <a:spLocks noGrp="1"/>
          </p:cNvSpPr>
          <p:nvPr>
            <p:ph type="pic" sz="quarter" idx="20" hasCustomPrompt="1"/>
          </p:nvPr>
        </p:nvSpPr>
        <p:spPr>
          <a:xfrm>
            <a:off x="6532354" y="3618986"/>
            <a:ext cx="1790700" cy="1790700"/>
          </a:xfrm>
          <a:custGeom>
            <a:avLst/>
            <a:gdLst>
              <a:gd name="connsiteX0" fmla="*/ 895350 w 1790700"/>
              <a:gd name="connsiteY0" fmla="*/ 0 h 1790700"/>
              <a:gd name="connsiteX1" fmla="*/ 1790700 w 1790700"/>
              <a:gd name="connsiteY1" fmla="*/ 895350 h 1790700"/>
              <a:gd name="connsiteX2" fmla="*/ 895350 w 1790700"/>
              <a:gd name="connsiteY2" fmla="*/ 1790700 h 1790700"/>
              <a:gd name="connsiteX3" fmla="*/ 0 w 1790700"/>
              <a:gd name="connsiteY3" fmla="*/ 895350 h 1790700"/>
              <a:gd name="connsiteX4" fmla="*/ 895350 w 1790700"/>
              <a:gd name="connsiteY4" fmla="*/ 0 h 1790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0700" h="1790700">
                <a:moveTo>
                  <a:pt x="895350" y="0"/>
                </a:moveTo>
                <a:cubicBezTo>
                  <a:pt x="1389838" y="0"/>
                  <a:pt x="1790700" y="400862"/>
                  <a:pt x="1790700" y="895350"/>
                </a:cubicBezTo>
                <a:cubicBezTo>
                  <a:pt x="1790700" y="1389838"/>
                  <a:pt x="1389838" y="1790700"/>
                  <a:pt x="895350" y="1790700"/>
                </a:cubicBezTo>
                <a:cubicBezTo>
                  <a:pt x="400862" y="1790700"/>
                  <a:pt x="0" y="1389838"/>
                  <a:pt x="0" y="895350"/>
                </a:cubicBezTo>
                <a:cubicBezTo>
                  <a:pt x="0" y="400862"/>
                  <a:pt x="400862" y="0"/>
                  <a:pt x="895350" y="0"/>
                </a:cubicBezTo>
                <a:close/>
              </a:path>
            </a:pathLst>
          </a:custGeom>
        </p:spPr>
        <p:txBody>
          <a:bodyPr wrap="square">
            <a:noAutofit/>
          </a:bodyPr>
          <a:lstStyle>
            <a:lvl1pPr marL="0" indent="0">
              <a:buFontTx/>
              <a:buNone/>
              <a:defRPr sz="1200"/>
            </a:lvl1pPr>
          </a:lstStyle>
          <a:p>
            <a:r>
              <a:rPr lang="en-US" dirty="0"/>
              <a:t>Picture</a:t>
            </a:r>
          </a:p>
        </p:txBody>
      </p:sp>
      <p:sp>
        <p:nvSpPr>
          <p:cNvPr id="28" name="Picture Placeholder 27">
            <a:extLst>
              <a:ext uri="{FF2B5EF4-FFF2-40B4-BE49-F238E27FC236}">
                <a16:creationId xmlns:a16="http://schemas.microsoft.com/office/drawing/2014/main" id="{C77874EC-16FC-41FF-84CE-7109D1E55699}"/>
              </a:ext>
            </a:extLst>
          </p:cNvPr>
          <p:cNvSpPr>
            <a:spLocks noGrp="1"/>
          </p:cNvSpPr>
          <p:nvPr>
            <p:ph type="pic" sz="quarter" idx="19" hasCustomPrompt="1"/>
          </p:nvPr>
        </p:nvSpPr>
        <p:spPr>
          <a:xfrm>
            <a:off x="3868588" y="3618986"/>
            <a:ext cx="1790700" cy="1790700"/>
          </a:xfrm>
          <a:custGeom>
            <a:avLst/>
            <a:gdLst>
              <a:gd name="connsiteX0" fmla="*/ 895350 w 1790700"/>
              <a:gd name="connsiteY0" fmla="*/ 0 h 1790700"/>
              <a:gd name="connsiteX1" fmla="*/ 1790700 w 1790700"/>
              <a:gd name="connsiteY1" fmla="*/ 895350 h 1790700"/>
              <a:gd name="connsiteX2" fmla="*/ 895350 w 1790700"/>
              <a:gd name="connsiteY2" fmla="*/ 1790700 h 1790700"/>
              <a:gd name="connsiteX3" fmla="*/ 0 w 1790700"/>
              <a:gd name="connsiteY3" fmla="*/ 895350 h 1790700"/>
              <a:gd name="connsiteX4" fmla="*/ 895350 w 1790700"/>
              <a:gd name="connsiteY4" fmla="*/ 0 h 1790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0700" h="1790700">
                <a:moveTo>
                  <a:pt x="895350" y="0"/>
                </a:moveTo>
                <a:cubicBezTo>
                  <a:pt x="1389838" y="0"/>
                  <a:pt x="1790700" y="400862"/>
                  <a:pt x="1790700" y="895350"/>
                </a:cubicBezTo>
                <a:cubicBezTo>
                  <a:pt x="1790700" y="1389838"/>
                  <a:pt x="1389838" y="1790700"/>
                  <a:pt x="895350" y="1790700"/>
                </a:cubicBezTo>
                <a:cubicBezTo>
                  <a:pt x="400862" y="1790700"/>
                  <a:pt x="0" y="1389838"/>
                  <a:pt x="0" y="895350"/>
                </a:cubicBezTo>
                <a:cubicBezTo>
                  <a:pt x="0" y="400862"/>
                  <a:pt x="400862" y="0"/>
                  <a:pt x="895350" y="0"/>
                </a:cubicBezTo>
                <a:close/>
              </a:path>
            </a:pathLst>
          </a:custGeom>
        </p:spPr>
        <p:txBody>
          <a:bodyPr wrap="square">
            <a:noAutofit/>
          </a:bodyPr>
          <a:lstStyle>
            <a:lvl1pPr marL="0" indent="0">
              <a:buFontTx/>
              <a:buNone/>
              <a:defRPr sz="1200"/>
            </a:lvl1pPr>
          </a:lstStyle>
          <a:p>
            <a:r>
              <a:rPr lang="en-US" dirty="0"/>
              <a:t>Picture</a:t>
            </a:r>
          </a:p>
        </p:txBody>
      </p:sp>
      <p:sp>
        <p:nvSpPr>
          <p:cNvPr id="26" name="Picture Placeholder 25">
            <a:extLst>
              <a:ext uri="{FF2B5EF4-FFF2-40B4-BE49-F238E27FC236}">
                <a16:creationId xmlns:a16="http://schemas.microsoft.com/office/drawing/2014/main" id="{931A6B6D-7696-4229-B865-86BA95CCC88B}"/>
              </a:ext>
            </a:extLst>
          </p:cNvPr>
          <p:cNvSpPr>
            <a:spLocks noGrp="1"/>
          </p:cNvSpPr>
          <p:nvPr>
            <p:ph type="pic" sz="quarter" idx="18" hasCustomPrompt="1"/>
          </p:nvPr>
        </p:nvSpPr>
        <p:spPr>
          <a:xfrm>
            <a:off x="1204822" y="3618986"/>
            <a:ext cx="1790700" cy="1790700"/>
          </a:xfrm>
          <a:custGeom>
            <a:avLst/>
            <a:gdLst>
              <a:gd name="connsiteX0" fmla="*/ 895350 w 1790700"/>
              <a:gd name="connsiteY0" fmla="*/ 0 h 1790700"/>
              <a:gd name="connsiteX1" fmla="*/ 1790700 w 1790700"/>
              <a:gd name="connsiteY1" fmla="*/ 895350 h 1790700"/>
              <a:gd name="connsiteX2" fmla="*/ 895350 w 1790700"/>
              <a:gd name="connsiteY2" fmla="*/ 1790700 h 1790700"/>
              <a:gd name="connsiteX3" fmla="*/ 0 w 1790700"/>
              <a:gd name="connsiteY3" fmla="*/ 895350 h 1790700"/>
              <a:gd name="connsiteX4" fmla="*/ 895350 w 1790700"/>
              <a:gd name="connsiteY4" fmla="*/ 0 h 1790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0700" h="1790700">
                <a:moveTo>
                  <a:pt x="895350" y="0"/>
                </a:moveTo>
                <a:cubicBezTo>
                  <a:pt x="1389838" y="0"/>
                  <a:pt x="1790700" y="400862"/>
                  <a:pt x="1790700" y="895350"/>
                </a:cubicBezTo>
                <a:cubicBezTo>
                  <a:pt x="1790700" y="1389838"/>
                  <a:pt x="1389838" y="1790700"/>
                  <a:pt x="895350" y="1790700"/>
                </a:cubicBezTo>
                <a:cubicBezTo>
                  <a:pt x="400862" y="1790700"/>
                  <a:pt x="0" y="1389838"/>
                  <a:pt x="0" y="895350"/>
                </a:cubicBezTo>
                <a:cubicBezTo>
                  <a:pt x="0" y="400862"/>
                  <a:pt x="400862" y="0"/>
                  <a:pt x="895350" y="0"/>
                </a:cubicBezTo>
                <a:close/>
              </a:path>
            </a:pathLst>
          </a:custGeom>
        </p:spPr>
        <p:txBody>
          <a:bodyPr wrap="square">
            <a:noAutofit/>
          </a:bodyPr>
          <a:lstStyle>
            <a:lvl1pPr marL="0" indent="0">
              <a:buFontTx/>
              <a:buNone/>
              <a:defRPr sz="1200"/>
            </a:lvl1pPr>
          </a:lstStyle>
          <a:p>
            <a:r>
              <a:rPr lang="en-US" dirty="0"/>
              <a:t>Picture</a:t>
            </a:r>
          </a:p>
        </p:txBody>
      </p:sp>
      <p:sp>
        <p:nvSpPr>
          <p:cNvPr id="24" name="Picture Placeholder 23">
            <a:extLst>
              <a:ext uri="{FF2B5EF4-FFF2-40B4-BE49-F238E27FC236}">
                <a16:creationId xmlns:a16="http://schemas.microsoft.com/office/drawing/2014/main" id="{4B46EB9D-8527-4D9E-8BA2-E52600530417}"/>
              </a:ext>
            </a:extLst>
          </p:cNvPr>
          <p:cNvSpPr>
            <a:spLocks noGrp="1"/>
          </p:cNvSpPr>
          <p:nvPr>
            <p:ph type="pic" sz="quarter" idx="17" hasCustomPrompt="1"/>
          </p:nvPr>
        </p:nvSpPr>
        <p:spPr>
          <a:xfrm>
            <a:off x="9196119" y="685286"/>
            <a:ext cx="1790700" cy="1790700"/>
          </a:xfrm>
          <a:custGeom>
            <a:avLst/>
            <a:gdLst>
              <a:gd name="connsiteX0" fmla="*/ 895350 w 1790700"/>
              <a:gd name="connsiteY0" fmla="*/ 0 h 1790700"/>
              <a:gd name="connsiteX1" fmla="*/ 1790700 w 1790700"/>
              <a:gd name="connsiteY1" fmla="*/ 895350 h 1790700"/>
              <a:gd name="connsiteX2" fmla="*/ 895350 w 1790700"/>
              <a:gd name="connsiteY2" fmla="*/ 1790700 h 1790700"/>
              <a:gd name="connsiteX3" fmla="*/ 0 w 1790700"/>
              <a:gd name="connsiteY3" fmla="*/ 895350 h 1790700"/>
              <a:gd name="connsiteX4" fmla="*/ 895350 w 1790700"/>
              <a:gd name="connsiteY4" fmla="*/ 0 h 1790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0700" h="1790700">
                <a:moveTo>
                  <a:pt x="895350" y="0"/>
                </a:moveTo>
                <a:cubicBezTo>
                  <a:pt x="1389838" y="0"/>
                  <a:pt x="1790700" y="400862"/>
                  <a:pt x="1790700" y="895350"/>
                </a:cubicBezTo>
                <a:cubicBezTo>
                  <a:pt x="1790700" y="1389838"/>
                  <a:pt x="1389838" y="1790700"/>
                  <a:pt x="895350" y="1790700"/>
                </a:cubicBezTo>
                <a:cubicBezTo>
                  <a:pt x="400862" y="1790700"/>
                  <a:pt x="0" y="1389838"/>
                  <a:pt x="0" y="895350"/>
                </a:cubicBezTo>
                <a:cubicBezTo>
                  <a:pt x="0" y="400862"/>
                  <a:pt x="400862" y="0"/>
                  <a:pt x="895350" y="0"/>
                </a:cubicBezTo>
                <a:close/>
              </a:path>
            </a:pathLst>
          </a:custGeom>
        </p:spPr>
        <p:txBody>
          <a:bodyPr wrap="square">
            <a:noAutofit/>
          </a:bodyPr>
          <a:lstStyle>
            <a:lvl1pPr marL="0" indent="0">
              <a:buFontTx/>
              <a:buNone/>
              <a:defRPr sz="1200"/>
            </a:lvl1pPr>
          </a:lstStyle>
          <a:p>
            <a:r>
              <a:rPr lang="en-US" dirty="0"/>
              <a:t>Picture</a:t>
            </a:r>
          </a:p>
        </p:txBody>
      </p:sp>
      <p:sp>
        <p:nvSpPr>
          <p:cNvPr id="22" name="Picture Placeholder 21">
            <a:extLst>
              <a:ext uri="{FF2B5EF4-FFF2-40B4-BE49-F238E27FC236}">
                <a16:creationId xmlns:a16="http://schemas.microsoft.com/office/drawing/2014/main" id="{39853605-ADB1-43B7-A460-7BB2719116C1}"/>
              </a:ext>
            </a:extLst>
          </p:cNvPr>
          <p:cNvSpPr>
            <a:spLocks noGrp="1"/>
          </p:cNvSpPr>
          <p:nvPr>
            <p:ph type="pic" sz="quarter" idx="16" hasCustomPrompt="1"/>
          </p:nvPr>
        </p:nvSpPr>
        <p:spPr>
          <a:xfrm>
            <a:off x="6532354" y="685286"/>
            <a:ext cx="1790700" cy="1790700"/>
          </a:xfrm>
          <a:custGeom>
            <a:avLst/>
            <a:gdLst>
              <a:gd name="connsiteX0" fmla="*/ 895350 w 1790700"/>
              <a:gd name="connsiteY0" fmla="*/ 0 h 1790700"/>
              <a:gd name="connsiteX1" fmla="*/ 1790700 w 1790700"/>
              <a:gd name="connsiteY1" fmla="*/ 895350 h 1790700"/>
              <a:gd name="connsiteX2" fmla="*/ 895350 w 1790700"/>
              <a:gd name="connsiteY2" fmla="*/ 1790700 h 1790700"/>
              <a:gd name="connsiteX3" fmla="*/ 0 w 1790700"/>
              <a:gd name="connsiteY3" fmla="*/ 895350 h 1790700"/>
              <a:gd name="connsiteX4" fmla="*/ 895350 w 1790700"/>
              <a:gd name="connsiteY4" fmla="*/ 0 h 1790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0700" h="1790700">
                <a:moveTo>
                  <a:pt x="895350" y="0"/>
                </a:moveTo>
                <a:cubicBezTo>
                  <a:pt x="1389838" y="0"/>
                  <a:pt x="1790700" y="400862"/>
                  <a:pt x="1790700" y="895350"/>
                </a:cubicBezTo>
                <a:cubicBezTo>
                  <a:pt x="1790700" y="1389838"/>
                  <a:pt x="1389838" y="1790700"/>
                  <a:pt x="895350" y="1790700"/>
                </a:cubicBezTo>
                <a:cubicBezTo>
                  <a:pt x="400862" y="1790700"/>
                  <a:pt x="0" y="1389838"/>
                  <a:pt x="0" y="895350"/>
                </a:cubicBezTo>
                <a:cubicBezTo>
                  <a:pt x="0" y="400862"/>
                  <a:pt x="400862" y="0"/>
                  <a:pt x="895350" y="0"/>
                </a:cubicBezTo>
                <a:close/>
              </a:path>
            </a:pathLst>
          </a:custGeom>
        </p:spPr>
        <p:txBody>
          <a:bodyPr wrap="square">
            <a:noAutofit/>
          </a:bodyPr>
          <a:lstStyle>
            <a:lvl1pPr marL="0" indent="0">
              <a:buFontTx/>
              <a:buNone/>
              <a:defRPr sz="1200"/>
            </a:lvl1pPr>
          </a:lstStyle>
          <a:p>
            <a:r>
              <a:rPr lang="en-US" dirty="0"/>
              <a:t>Picture</a:t>
            </a:r>
          </a:p>
        </p:txBody>
      </p:sp>
      <p:sp>
        <p:nvSpPr>
          <p:cNvPr id="20" name="Picture Placeholder 19">
            <a:extLst>
              <a:ext uri="{FF2B5EF4-FFF2-40B4-BE49-F238E27FC236}">
                <a16:creationId xmlns:a16="http://schemas.microsoft.com/office/drawing/2014/main" id="{924B0ABE-FCA4-4B26-B19E-F79B1C6ECC72}"/>
              </a:ext>
            </a:extLst>
          </p:cNvPr>
          <p:cNvSpPr>
            <a:spLocks noGrp="1"/>
          </p:cNvSpPr>
          <p:nvPr>
            <p:ph type="pic" sz="quarter" idx="15" hasCustomPrompt="1"/>
          </p:nvPr>
        </p:nvSpPr>
        <p:spPr>
          <a:xfrm>
            <a:off x="3868588" y="685286"/>
            <a:ext cx="1790700" cy="1790700"/>
          </a:xfrm>
          <a:custGeom>
            <a:avLst/>
            <a:gdLst>
              <a:gd name="connsiteX0" fmla="*/ 895350 w 1790700"/>
              <a:gd name="connsiteY0" fmla="*/ 0 h 1790700"/>
              <a:gd name="connsiteX1" fmla="*/ 1790700 w 1790700"/>
              <a:gd name="connsiteY1" fmla="*/ 895350 h 1790700"/>
              <a:gd name="connsiteX2" fmla="*/ 895350 w 1790700"/>
              <a:gd name="connsiteY2" fmla="*/ 1790700 h 1790700"/>
              <a:gd name="connsiteX3" fmla="*/ 0 w 1790700"/>
              <a:gd name="connsiteY3" fmla="*/ 895350 h 1790700"/>
              <a:gd name="connsiteX4" fmla="*/ 895350 w 1790700"/>
              <a:gd name="connsiteY4" fmla="*/ 0 h 1790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0700" h="1790700">
                <a:moveTo>
                  <a:pt x="895350" y="0"/>
                </a:moveTo>
                <a:cubicBezTo>
                  <a:pt x="1389838" y="0"/>
                  <a:pt x="1790700" y="400862"/>
                  <a:pt x="1790700" y="895350"/>
                </a:cubicBezTo>
                <a:cubicBezTo>
                  <a:pt x="1790700" y="1389838"/>
                  <a:pt x="1389838" y="1790700"/>
                  <a:pt x="895350" y="1790700"/>
                </a:cubicBezTo>
                <a:cubicBezTo>
                  <a:pt x="400862" y="1790700"/>
                  <a:pt x="0" y="1389838"/>
                  <a:pt x="0" y="895350"/>
                </a:cubicBezTo>
                <a:cubicBezTo>
                  <a:pt x="0" y="400862"/>
                  <a:pt x="400862" y="0"/>
                  <a:pt x="895350" y="0"/>
                </a:cubicBezTo>
                <a:close/>
              </a:path>
            </a:pathLst>
          </a:custGeom>
        </p:spPr>
        <p:txBody>
          <a:bodyPr wrap="square">
            <a:noAutofit/>
          </a:bodyPr>
          <a:lstStyle>
            <a:lvl1pPr marL="0" indent="0">
              <a:buFontTx/>
              <a:buNone/>
              <a:defRPr sz="1200"/>
            </a:lvl1pPr>
          </a:lstStyle>
          <a:p>
            <a:r>
              <a:rPr lang="en-US" dirty="0"/>
              <a:t>Picture</a:t>
            </a:r>
          </a:p>
        </p:txBody>
      </p:sp>
      <p:sp>
        <p:nvSpPr>
          <p:cNvPr id="18" name="Picture Placeholder 17">
            <a:extLst>
              <a:ext uri="{FF2B5EF4-FFF2-40B4-BE49-F238E27FC236}">
                <a16:creationId xmlns:a16="http://schemas.microsoft.com/office/drawing/2014/main" id="{05049FFA-0D8C-4E6B-A2C0-6A7865F5F719}"/>
              </a:ext>
            </a:extLst>
          </p:cNvPr>
          <p:cNvSpPr>
            <a:spLocks noGrp="1"/>
          </p:cNvSpPr>
          <p:nvPr>
            <p:ph type="pic" sz="quarter" idx="14" hasCustomPrompt="1"/>
          </p:nvPr>
        </p:nvSpPr>
        <p:spPr>
          <a:xfrm>
            <a:off x="1204822" y="685286"/>
            <a:ext cx="1790700" cy="1790700"/>
          </a:xfrm>
          <a:custGeom>
            <a:avLst/>
            <a:gdLst>
              <a:gd name="connsiteX0" fmla="*/ 895350 w 1790700"/>
              <a:gd name="connsiteY0" fmla="*/ 0 h 1790700"/>
              <a:gd name="connsiteX1" fmla="*/ 1790700 w 1790700"/>
              <a:gd name="connsiteY1" fmla="*/ 895350 h 1790700"/>
              <a:gd name="connsiteX2" fmla="*/ 895350 w 1790700"/>
              <a:gd name="connsiteY2" fmla="*/ 1790700 h 1790700"/>
              <a:gd name="connsiteX3" fmla="*/ 0 w 1790700"/>
              <a:gd name="connsiteY3" fmla="*/ 895350 h 1790700"/>
              <a:gd name="connsiteX4" fmla="*/ 895350 w 1790700"/>
              <a:gd name="connsiteY4" fmla="*/ 0 h 1790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0700" h="1790700">
                <a:moveTo>
                  <a:pt x="895350" y="0"/>
                </a:moveTo>
                <a:cubicBezTo>
                  <a:pt x="1389838" y="0"/>
                  <a:pt x="1790700" y="400862"/>
                  <a:pt x="1790700" y="895350"/>
                </a:cubicBezTo>
                <a:cubicBezTo>
                  <a:pt x="1790700" y="1389838"/>
                  <a:pt x="1389838" y="1790700"/>
                  <a:pt x="895350" y="1790700"/>
                </a:cubicBezTo>
                <a:cubicBezTo>
                  <a:pt x="400862" y="1790700"/>
                  <a:pt x="0" y="1389838"/>
                  <a:pt x="0" y="895350"/>
                </a:cubicBezTo>
                <a:cubicBezTo>
                  <a:pt x="0" y="400862"/>
                  <a:pt x="400862" y="0"/>
                  <a:pt x="895350" y="0"/>
                </a:cubicBez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400342278"/>
      </p:ext>
    </p:extLst>
  </p:cSld>
  <p:clrMapOvr>
    <a:masterClrMapping/>
  </p:clrMapOvr>
  <p:hf hdr="0" dt="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89_Title P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F7289304-DE91-43A9-A5DE-F196A35ADD0D}"/>
              </a:ext>
            </a:extLst>
          </p:cNvPr>
          <p:cNvSpPr>
            <a:spLocks noGrp="1"/>
          </p:cNvSpPr>
          <p:nvPr>
            <p:ph type="pic" sz="quarter" idx="14" hasCustomPrompt="1"/>
          </p:nvPr>
        </p:nvSpPr>
        <p:spPr>
          <a:xfrm>
            <a:off x="1617105" y="2372573"/>
            <a:ext cx="1902356" cy="1902356"/>
          </a:xfrm>
          <a:custGeom>
            <a:avLst/>
            <a:gdLst>
              <a:gd name="connsiteX0" fmla="*/ 951178 w 1902356"/>
              <a:gd name="connsiteY0" fmla="*/ 0 h 1902356"/>
              <a:gd name="connsiteX1" fmla="*/ 1902356 w 1902356"/>
              <a:gd name="connsiteY1" fmla="*/ 951178 h 1902356"/>
              <a:gd name="connsiteX2" fmla="*/ 951178 w 1902356"/>
              <a:gd name="connsiteY2" fmla="*/ 1902356 h 1902356"/>
              <a:gd name="connsiteX3" fmla="*/ 0 w 1902356"/>
              <a:gd name="connsiteY3" fmla="*/ 951178 h 1902356"/>
              <a:gd name="connsiteX4" fmla="*/ 951178 w 1902356"/>
              <a:gd name="connsiteY4" fmla="*/ 0 h 1902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2356" h="1902356">
                <a:moveTo>
                  <a:pt x="951178" y="0"/>
                </a:moveTo>
                <a:cubicBezTo>
                  <a:pt x="1476499" y="0"/>
                  <a:pt x="1902356" y="425857"/>
                  <a:pt x="1902356" y="951178"/>
                </a:cubicBezTo>
                <a:cubicBezTo>
                  <a:pt x="1902356" y="1476499"/>
                  <a:pt x="1476499" y="1902356"/>
                  <a:pt x="951178" y="1902356"/>
                </a:cubicBezTo>
                <a:cubicBezTo>
                  <a:pt x="425857" y="1902356"/>
                  <a:pt x="0" y="1476499"/>
                  <a:pt x="0" y="951178"/>
                </a:cubicBezTo>
                <a:cubicBezTo>
                  <a:pt x="0" y="425857"/>
                  <a:pt x="425857" y="0"/>
                  <a:pt x="951178" y="0"/>
                </a:cubicBezTo>
                <a:close/>
              </a:path>
            </a:pathLst>
          </a:custGeom>
        </p:spPr>
        <p:txBody>
          <a:bodyPr wrap="square">
            <a:noAutofit/>
          </a:bodyPr>
          <a:lstStyle>
            <a:lvl1pPr marL="0" indent="0">
              <a:buFontTx/>
              <a:buNone/>
              <a:defRPr sz="1200"/>
            </a:lvl1pPr>
          </a:lstStyle>
          <a:p>
            <a:r>
              <a:rPr lang="en-US" dirty="0"/>
              <a:t>Picture</a:t>
            </a:r>
          </a:p>
        </p:txBody>
      </p:sp>
      <p:sp>
        <p:nvSpPr>
          <p:cNvPr id="14" name="Picture Placeholder 13">
            <a:extLst>
              <a:ext uri="{FF2B5EF4-FFF2-40B4-BE49-F238E27FC236}">
                <a16:creationId xmlns:a16="http://schemas.microsoft.com/office/drawing/2014/main" id="{CADA0FE3-430B-4C31-91ED-35049BC537C9}"/>
              </a:ext>
            </a:extLst>
          </p:cNvPr>
          <p:cNvSpPr>
            <a:spLocks noGrp="1"/>
          </p:cNvSpPr>
          <p:nvPr>
            <p:ph type="pic" sz="quarter" idx="17" hasCustomPrompt="1"/>
          </p:nvPr>
        </p:nvSpPr>
        <p:spPr>
          <a:xfrm>
            <a:off x="8612145" y="2372573"/>
            <a:ext cx="1902356" cy="1902356"/>
          </a:xfrm>
          <a:custGeom>
            <a:avLst/>
            <a:gdLst>
              <a:gd name="connsiteX0" fmla="*/ 951178 w 1902356"/>
              <a:gd name="connsiteY0" fmla="*/ 0 h 1902356"/>
              <a:gd name="connsiteX1" fmla="*/ 1902356 w 1902356"/>
              <a:gd name="connsiteY1" fmla="*/ 951178 h 1902356"/>
              <a:gd name="connsiteX2" fmla="*/ 951178 w 1902356"/>
              <a:gd name="connsiteY2" fmla="*/ 1902356 h 1902356"/>
              <a:gd name="connsiteX3" fmla="*/ 0 w 1902356"/>
              <a:gd name="connsiteY3" fmla="*/ 951178 h 1902356"/>
              <a:gd name="connsiteX4" fmla="*/ 951178 w 1902356"/>
              <a:gd name="connsiteY4" fmla="*/ 0 h 1902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2356" h="1902356">
                <a:moveTo>
                  <a:pt x="951178" y="0"/>
                </a:moveTo>
                <a:cubicBezTo>
                  <a:pt x="1476499" y="0"/>
                  <a:pt x="1902356" y="425857"/>
                  <a:pt x="1902356" y="951178"/>
                </a:cubicBezTo>
                <a:cubicBezTo>
                  <a:pt x="1902356" y="1476499"/>
                  <a:pt x="1476499" y="1902356"/>
                  <a:pt x="951178" y="1902356"/>
                </a:cubicBezTo>
                <a:cubicBezTo>
                  <a:pt x="425857" y="1902356"/>
                  <a:pt x="0" y="1476499"/>
                  <a:pt x="0" y="951178"/>
                </a:cubicBezTo>
                <a:cubicBezTo>
                  <a:pt x="0" y="425857"/>
                  <a:pt x="425857" y="0"/>
                  <a:pt x="951178" y="0"/>
                </a:cubicBezTo>
                <a:close/>
              </a:path>
            </a:pathLst>
          </a:custGeom>
        </p:spPr>
        <p:txBody>
          <a:bodyPr wrap="square">
            <a:noAutofit/>
          </a:bodyPr>
          <a:lstStyle>
            <a:lvl1pPr marL="0" indent="0">
              <a:buFontTx/>
              <a:buNone/>
              <a:defRPr sz="1200"/>
            </a:lvl1pPr>
          </a:lstStyle>
          <a:p>
            <a:r>
              <a:rPr lang="en-US" dirty="0"/>
              <a:t>Picture</a:t>
            </a:r>
          </a:p>
        </p:txBody>
      </p:sp>
      <p:sp>
        <p:nvSpPr>
          <p:cNvPr id="12" name="Picture Placeholder 11">
            <a:extLst>
              <a:ext uri="{FF2B5EF4-FFF2-40B4-BE49-F238E27FC236}">
                <a16:creationId xmlns:a16="http://schemas.microsoft.com/office/drawing/2014/main" id="{C7A739D5-2D78-492C-9ECD-894DD7CA4F23}"/>
              </a:ext>
            </a:extLst>
          </p:cNvPr>
          <p:cNvSpPr>
            <a:spLocks noGrp="1"/>
          </p:cNvSpPr>
          <p:nvPr>
            <p:ph type="pic" sz="quarter" idx="16" hasCustomPrompt="1"/>
          </p:nvPr>
        </p:nvSpPr>
        <p:spPr>
          <a:xfrm>
            <a:off x="5114625" y="2372573"/>
            <a:ext cx="1902356" cy="1902356"/>
          </a:xfrm>
          <a:custGeom>
            <a:avLst/>
            <a:gdLst>
              <a:gd name="connsiteX0" fmla="*/ 951178 w 1902356"/>
              <a:gd name="connsiteY0" fmla="*/ 0 h 1902356"/>
              <a:gd name="connsiteX1" fmla="*/ 1902356 w 1902356"/>
              <a:gd name="connsiteY1" fmla="*/ 951178 h 1902356"/>
              <a:gd name="connsiteX2" fmla="*/ 951178 w 1902356"/>
              <a:gd name="connsiteY2" fmla="*/ 1902356 h 1902356"/>
              <a:gd name="connsiteX3" fmla="*/ 0 w 1902356"/>
              <a:gd name="connsiteY3" fmla="*/ 951178 h 1902356"/>
              <a:gd name="connsiteX4" fmla="*/ 951178 w 1902356"/>
              <a:gd name="connsiteY4" fmla="*/ 0 h 1902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2356" h="1902356">
                <a:moveTo>
                  <a:pt x="951178" y="0"/>
                </a:moveTo>
                <a:cubicBezTo>
                  <a:pt x="1476499" y="0"/>
                  <a:pt x="1902356" y="425857"/>
                  <a:pt x="1902356" y="951178"/>
                </a:cubicBezTo>
                <a:cubicBezTo>
                  <a:pt x="1902356" y="1476499"/>
                  <a:pt x="1476499" y="1902356"/>
                  <a:pt x="951178" y="1902356"/>
                </a:cubicBezTo>
                <a:cubicBezTo>
                  <a:pt x="425857" y="1902356"/>
                  <a:pt x="0" y="1476499"/>
                  <a:pt x="0" y="951178"/>
                </a:cubicBezTo>
                <a:cubicBezTo>
                  <a:pt x="0" y="425857"/>
                  <a:pt x="425857" y="0"/>
                  <a:pt x="951178" y="0"/>
                </a:cubicBezTo>
                <a:close/>
              </a:path>
            </a:pathLst>
          </a:custGeom>
        </p:spPr>
        <p:txBody>
          <a:bodyPr wrap="square">
            <a:noAutofit/>
          </a:bodyPr>
          <a:lstStyle>
            <a:lvl1pPr marL="0" indent="0">
              <a:buFontTx/>
              <a:buNone/>
              <a:defRPr sz="1200"/>
            </a:lvl1pPr>
          </a:lstStyle>
          <a:p>
            <a:r>
              <a:rPr lang="en-US" dirty="0"/>
              <a:t>Picture</a:t>
            </a:r>
          </a:p>
        </p:txBody>
      </p:sp>
      <p:sp>
        <p:nvSpPr>
          <p:cNvPr id="10" name="Picture Placeholder 9">
            <a:extLst>
              <a:ext uri="{FF2B5EF4-FFF2-40B4-BE49-F238E27FC236}">
                <a16:creationId xmlns:a16="http://schemas.microsoft.com/office/drawing/2014/main" id="{CE143BFE-E8E2-4DBF-BC60-31E1CF36296F}"/>
              </a:ext>
            </a:extLst>
          </p:cNvPr>
          <p:cNvSpPr>
            <a:spLocks noGrp="1"/>
          </p:cNvSpPr>
          <p:nvPr>
            <p:ph type="pic" sz="quarter" idx="15" hasCustomPrompt="1"/>
          </p:nvPr>
        </p:nvSpPr>
        <p:spPr>
          <a:xfrm>
            <a:off x="1617105" y="2372572"/>
            <a:ext cx="1902356" cy="1902356"/>
          </a:xfrm>
          <a:custGeom>
            <a:avLst/>
            <a:gdLst>
              <a:gd name="connsiteX0" fmla="*/ 951178 w 1902356"/>
              <a:gd name="connsiteY0" fmla="*/ 0 h 1902356"/>
              <a:gd name="connsiteX1" fmla="*/ 1902356 w 1902356"/>
              <a:gd name="connsiteY1" fmla="*/ 951178 h 1902356"/>
              <a:gd name="connsiteX2" fmla="*/ 951178 w 1902356"/>
              <a:gd name="connsiteY2" fmla="*/ 1902356 h 1902356"/>
              <a:gd name="connsiteX3" fmla="*/ 0 w 1902356"/>
              <a:gd name="connsiteY3" fmla="*/ 951178 h 1902356"/>
              <a:gd name="connsiteX4" fmla="*/ 951178 w 1902356"/>
              <a:gd name="connsiteY4" fmla="*/ 0 h 1902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2356" h="1902356">
                <a:moveTo>
                  <a:pt x="951178" y="0"/>
                </a:moveTo>
                <a:cubicBezTo>
                  <a:pt x="1476499" y="0"/>
                  <a:pt x="1902356" y="425857"/>
                  <a:pt x="1902356" y="951178"/>
                </a:cubicBezTo>
                <a:cubicBezTo>
                  <a:pt x="1902356" y="1476499"/>
                  <a:pt x="1476499" y="1902356"/>
                  <a:pt x="951178" y="1902356"/>
                </a:cubicBezTo>
                <a:cubicBezTo>
                  <a:pt x="425857" y="1902356"/>
                  <a:pt x="0" y="1476499"/>
                  <a:pt x="0" y="951178"/>
                </a:cubicBezTo>
                <a:cubicBezTo>
                  <a:pt x="0" y="425857"/>
                  <a:pt x="425857" y="0"/>
                  <a:pt x="951178" y="0"/>
                </a:cubicBez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853187651"/>
      </p:ext>
    </p:extLst>
  </p:cSld>
  <p:clrMapOvr>
    <a:masterClrMapping/>
  </p:clrMapOvr>
  <p:hf hdr="0" dt="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91_Title P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25C44D2B-9438-43F0-8EE5-A324C6187E6D}"/>
              </a:ext>
            </a:extLst>
          </p:cNvPr>
          <p:cNvSpPr>
            <a:spLocks noGrp="1"/>
          </p:cNvSpPr>
          <p:nvPr>
            <p:ph type="pic" sz="quarter" idx="17" hasCustomPrompt="1"/>
          </p:nvPr>
        </p:nvSpPr>
        <p:spPr>
          <a:xfrm>
            <a:off x="6577726" y="1718664"/>
            <a:ext cx="3112644" cy="3112644"/>
          </a:xfrm>
          <a:custGeom>
            <a:avLst/>
            <a:gdLst>
              <a:gd name="connsiteX0" fmla="*/ 1556322 w 3112644"/>
              <a:gd name="connsiteY0" fmla="*/ 0 h 3112644"/>
              <a:gd name="connsiteX1" fmla="*/ 3112644 w 3112644"/>
              <a:gd name="connsiteY1" fmla="*/ 1556322 h 3112644"/>
              <a:gd name="connsiteX2" fmla="*/ 1556322 w 3112644"/>
              <a:gd name="connsiteY2" fmla="*/ 3112644 h 3112644"/>
              <a:gd name="connsiteX3" fmla="*/ 0 w 3112644"/>
              <a:gd name="connsiteY3" fmla="*/ 1556322 h 3112644"/>
              <a:gd name="connsiteX4" fmla="*/ 1556322 w 3112644"/>
              <a:gd name="connsiteY4" fmla="*/ 0 h 3112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2644" h="3112644">
                <a:moveTo>
                  <a:pt x="1556322" y="0"/>
                </a:moveTo>
                <a:cubicBezTo>
                  <a:pt x="2415855" y="0"/>
                  <a:pt x="3112644" y="696789"/>
                  <a:pt x="3112644" y="1556322"/>
                </a:cubicBezTo>
                <a:cubicBezTo>
                  <a:pt x="3112644" y="2415855"/>
                  <a:pt x="2415855" y="3112644"/>
                  <a:pt x="1556322" y="3112644"/>
                </a:cubicBezTo>
                <a:cubicBezTo>
                  <a:pt x="696789" y="3112644"/>
                  <a:pt x="0" y="2415855"/>
                  <a:pt x="0" y="1556322"/>
                </a:cubicBezTo>
                <a:cubicBezTo>
                  <a:pt x="0" y="696789"/>
                  <a:pt x="696789" y="0"/>
                  <a:pt x="1556322" y="0"/>
                </a:cubicBez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2433148605"/>
      </p:ext>
    </p:extLst>
  </p:cSld>
  <p:clrMapOvr>
    <a:masterClrMapping/>
  </p:clrMapOvr>
  <p:hf hdr="0" dt="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93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55F3252D-9C8F-4848-940A-9995DBAEDEDD}"/>
              </a:ext>
            </a:extLst>
          </p:cNvPr>
          <p:cNvSpPr>
            <a:spLocks noGrp="1"/>
          </p:cNvSpPr>
          <p:nvPr>
            <p:ph type="pic" sz="quarter" idx="17" hasCustomPrompt="1"/>
          </p:nvPr>
        </p:nvSpPr>
        <p:spPr>
          <a:xfrm>
            <a:off x="8005702" y="1181101"/>
            <a:ext cx="2552700" cy="4505324"/>
          </a:xfrm>
          <a:custGeom>
            <a:avLst/>
            <a:gdLst>
              <a:gd name="connsiteX0" fmla="*/ 0 w 2552700"/>
              <a:gd name="connsiteY0" fmla="*/ 0 h 4505324"/>
              <a:gd name="connsiteX1" fmla="*/ 2552700 w 2552700"/>
              <a:gd name="connsiteY1" fmla="*/ 0 h 4505324"/>
              <a:gd name="connsiteX2" fmla="*/ 2552700 w 2552700"/>
              <a:gd name="connsiteY2" fmla="*/ 4505324 h 4505324"/>
              <a:gd name="connsiteX3" fmla="*/ 0 w 2552700"/>
              <a:gd name="connsiteY3" fmla="*/ 4505324 h 4505324"/>
            </a:gdLst>
            <a:ahLst/>
            <a:cxnLst>
              <a:cxn ang="0">
                <a:pos x="connsiteX0" y="connsiteY0"/>
              </a:cxn>
              <a:cxn ang="0">
                <a:pos x="connsiteX1" y="connsiteY1"/>
              </a:cxn>
              <a:cxn ang="0">
                <a:pos x="connsiteX2" y="connsiteY2"/>
              </a:cxn>
              <a:cxn ang="0">
                <a:pos x="connsiteX3" y="connsiteY3"/>
              </a:cxn>
            </a:cxnLst>
            <a:rect l="l" t="t" r="r" b="b"/>
            <a:pathLst>
              <a:path w="2552700" h="4505324">
                <a:moveTo>
                  <a:pt x="0" y="0"/>
                </a:moveTo>
                <a:lnTo>
                  <a:pt x="2552700" y="0"/>
                </a:lnTo>
                <a:lnTo>
                  <a:pt x="2552700" y="4505324"/>
                </a:lnTo>
                <a:lnTo>
                  <a:pt x="0" y="4505324"/>
                </a:ln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3645915348"/>
      </p:ext>
    </p:extLst>
  </p:cSld>
  <p:clrMapOvr>
    <a:masterClrMapping/>
  </p:clrMapOvr>
  <p:hf hdr="0" dt="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65508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73_Title P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CC73F3C4-CCB9-4DDF-B12F-281B7A601608}"/>
              </a:ext>
            </a:extLst>
          </p:cNvPr>
          <p:cNvSpPr>
            <a:spLocks noGrp="1"/>
          </p:cNvSpPr>
          <p:nvPr>
            <p:ph type="pic" sz="quarter" idx="18" hasCustomPrompt="1"/>
          </p:nvPr>
        </p:nvSpPr>
        <p:spPr>
          <a:xfrm>
            <a:off x="6429829" y="1790603"/>
            <a:ext cx="4508598" cy="4508598"/>
          </a:xfrm>
          <a:custGeom>
            <a:avLst/>
            <a:gdLst>
              <a:gd name="connsiteX0" fmla="*/ 2254299 w 4508598"/>
              <a:gd name="connsiteY0" fmla="*/ 0 h 4508598"/>
              <a:gd name="connsiteX1" fmla="*/ 4508598 w 4508598"/>
              <a:gd name="connsiteY1" fmla="*/ 2254299 h 4508598"/>
              <a:gd name="connsiteX2" fmla="*/ 2254299 w 4508598"/>
              <a:gd name="connsiteY2" fmla="*/ 4508598 h 4508598"/>
              <a:gd name="connsiteX3" fmla="*/ 0 w 4508598"/>
              <a:gd name="connsiteY3" fmla="*/ 2254299 h 4508598"/>
              <a:gd name="connsiteX4" fmla="*/ 2254299 w 4508598"/>
              <a:gd name="connsiteY4" fmla="*/ 0 h 4508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8598" h="4508598">
                <a:moveTo>
                  <a:pt x="2254299" y="0"/>
                </a:moveTo>
                <a:cubicBezTo>
                  <a:pt x="3499314" y="0"/>
                  <a:pt x="4508598" y="1009284"/>
                  <a:pt x="4508598" y="2254299"/>
                </a:cubicBezTo>
                <a:cubicBezTo>
                  <a:pt x="4508598" y="3499314"/>
                  <a:pt x="3499314" y="4508598"/>
                  <a:pt x="2254299" y="4508598"/>
                </a:cubicBezTo>
                <a:cubicBezTo>
                  <a:pt x="1009284" y="4508598"/>
                  <a:pt x="0" y="3499314"/>
                  <a:pt x="0" y="2254299"/>
                </a:cubicBezTo>
                <a:cubicBezTo>
                  <a:pt x="0" y="1009284"/>
                  <a:pt x="1009284" y="0"/>
                  <a:pt x="2254299" y="0"/>
                </a:cubicBez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1715265573"/>
      </p:ext>
    </p:extLst>
  </p:cSld>
  <p:clrMapOvr>
    <a:masterClrMapping/>
  </p:clrMapOvr>
  <p:hf hdr="0" dt="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2_Title P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9EFF3595-A24B-4B04-9D56-82A7FC995B5A}"/>
              </a:ext>
            </a:extLst>
          </p:cNvPr>
          <p:cNvSpPr>
            <a:spLocks noGrp="1"/>
          </p:cNvSpPr>
          <p:nvPr>
            <p:ph type="pic" sz="quarter" idx="20" hasCustomPrompt="1"/>
          </p:nvPr>
        </p:nvSpPr>
        <p:spPr>
          <a:xfrm>
            <a:off x="7024914" y="1"/>
            <a:ext cx="5167086" cy="6859587"/>
          </a:xfrm>
          <a:custGeom>
            <a:avLst/>
            <a:gdLst>
              <a:gd name="connsiteX0" fmla="*/ 1346231 w 5167086"/>
              <a:gd name="connsiteY0" fmla="*/ 0 h 6859587"/>
              <a:gd name="connsiteX1" fmla="*/ 5167086 w 5167086"/>
              <a:gd name="connsiteY1" fmla="*/ 0 h 6859587"/>
              <a:gd name="connsiteX2" fmla="*/ 5167086 w 5167086"/>
              <a:gd name="connsiteY2" fmla="*/ 6859587 h 6859587"/>
              <a:gd name="connsiteX3" fmla="*/ 1347744 w 5167086"/>
              <a:gd name="connsiteY3" fmla="*/ 6859587 h 6859587"/>
              <a:gd name="connsiteX4" fmla="*/ 1310266 w 5167086"/>
              <a:gd name="connsiteY4" fmla="*/ 6820279 h 6859587"/>
              <a:gd name="connsiteX5" fmla="*/ 0 w 5167086"/>
              <a:gd name="connsiteY5" fmla="*/ 3429000 h 6859587"/>
              <a:gd name="connsiteX6" fmla="*/ 1310266 w 5167086"/>
              <a:gd name="connsiteY6" fmla="*/ 37721 h 6859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7086" h="6859587">
                <a:moveTo>
                  <a:pt x="1346231" y="0"/>
                </a:moveTo>
                <a:lnTo>
                  <a:pt x="5167086" y="0"/>
                </a:lnTo>
                <a:lnTo>
                  <a:pt x="5167086" y="6859587"/>
                </a:lnTo>
                <a:lnTo>
                  <a:pt x="1347744" y="6859587"/>
                </a:lnTo>
                <a:lnTo>
                  <a:pt x="1310266" y="6820279"/>
                </a:lnTo>
                <a:cubicBezTo>
                  <a:pt x="496175" y="5924581"/>
                  <a:pt x="0" y="4734734"/>
                  <a:pt x="0" y="3429000"/>
                </a:cubicBezTo>
                <a:cubicBezTo>
                  <a:pt x="0" y="2123266"/>
                  <a:pt x="496175" y="933420"/>
                  <a:pt x="1310266" y="37721"/>
                </a:cubicBez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1497740796"/>
      </p:ext>
    </p:extLst>
  </p:cSld>
  <p:clrMapOvr>
    <a:masterClrMapping/>
  </p:clrMapOvr>
  <p:hf hdr="0" dt="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71_Title P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D7432DAF-FD7A-49CC-9882-F513D1F0218F}"/>
              </a:ext>
            </a:extLst>
          </p:cNvPr>
          <p:cNvSpPr>
            <a:spLocks noGrp="1"/>
          </p:cNvSpPr>
          <p:nvPr>
            <p:ph type="pic" sz="quarter" idx="18" hasCustomPrompt="1"/>
          </p:nvPr>
        </p:nvSpPr>
        <p:spPr>
          <a:xfrm>
            <a:off x="5234657" y="1760899"/>
            <a:ext cx="3336202" cy="3336202"/>
          </a:xfrm>
          <a:custGeom>
            <a:avLst/>
            <a:gdLst>
              <a:gd name="connsiteX0" fmla="*/ 1668101 w 3336202"/>
              <a:gd name="connsiteY0" fmla="*/ 0 h 3336202"/>
              <a:gd name="connsiteX1" fmla="*/ 3336202 w 3336202"/>
              <a:gd name="connsiteY1" fmla="*/ 1668101 h 3336202"/>
              <a:gd name="connsiteX2" fmla="*/ 1668101 w 3336202"/>
              <a:gd name="connsiteY2" fmla="*/ 3336202 h 3336202"/>
              <a:gd name="connsiteX3" fmla="*/ 0 w 3336202"/>
              <a:gd name="connsiteY3" fmla="*/ 1668101 h 3336202"/>
              <a:gd name="connsiteX4" fmla="*/ 1668101 w 3336202"/>
              <a:gd name="connsiteY4" fmla="*/ 0 h 33362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6202" h="3336202">
                <a:moveTo>
                  <a:pt x="1668101" y="0"/>
                </a:moveTo>
                <a:cubicBezTo>
                  <a:pt x="2589368" y="0"/>
                  <a:pt x="3336202" y="746834"/>
                  <a:pt x="3336202" y="1668101"/>
                </a:cubicBezTo>
                <a:cubicBezTo>
                  <a:pt x="3336202" y="2589368"/>
                  <a:pt x="2589368" y="3336202"/>
                  <a:pt x="1668101" y="3336202"/>
                </a:cubicBezTo>
                <a:cubicBezTo>
                  <a:pt x="746834" y="3336202"/>
                  <a:pt x="0" y="2589368"/>
                  <a:pt x="0" y="1668101"/>
                </a:cubicBezTo>
                <a:cubicBezTo>
                  <a:pt x="0" y="746834"/>
                  <a:pt x="746834" y="0"/>
                  <a:pt x="1668101" y="0"/>
                </a:cubicBez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809357486"/>
      </p:ext>
    </p:extLst>
  </p:cSld>
  <p:clrMapOvr>
    <a:masterClrMapping/>
  </p:clrMapOvr>
  <p:hf hdr="0" dt="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0_Title P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636B92C-4271-4652-A3B3-CD844DFBC471}"/>
              </a:ext>
            </a:extLst>
          </p:cNvPr>
          <p:cNvSpPr>
            <a:spLocks noGrp="1"/>
          </p:cNvSpPr>
          <p:nvPr>
            <p:ph type="pic" sz="quarter" idx="18" hasCustomPrompt="1"/>
          </p:nvPr>
        </p:nvSpPr>
        <p:spPr>
          <a:xfrm>
            <a:off x="1" y="0"/>
            <a:ext cx="3323771" cy="6858000"/>
          </a:xfrm>
          <a:custGeom>
            <a:avLst/>
            <a:gdLst>
              <a:gd name="connsiteX0" fmla="*/ 0 w 3323771"/>
              <a:gd name="connsiteY0" fmla="*/ 0 h 6858000"/>
              <a:gd name="connsiteX1" fmla="*/ 3323771 w 3323771"/>
              <a:gd name="connsiteY1" fmla="*/ 0 h 6858000"/>
              <a:gd name="connsiteX2" fmla="*/ 3323771 w 3323771"/>
              <a:gd name="connsiteY2" fmla="*/ 6858000 h 6858000"/>
              <a:gd name="connsiteX3" fmla="*/ 0 w 33237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323771" h="6858000">
                <a:moveTo>
                  <a:pt x="0" y="0"/>
                </a:moveTo>
                <a:lnTo>
                  <a:pt x="3323771" y="0"/>
                </a:lnTo>
                <a:lnTo>
                  <a:pt x="3323771" y="6858000"/>
                </a:lnTo>
                <a:lnTo>
                  <a:pt x="0" y="6858000"/>
                </a:ln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4092115041"/>
      </p:ext>
    </p:extLst>
  </p:cSld>
  <p:clrMapOvr>
    <a:masterClrMapping/>
  </p:clrMapOvr>
  <p:hf hdr="0" dt="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4_Title P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D9A73C1A-1423-4495-B23C-658D69321138}"/>
              </a:ext>
            </a:extLst>
          </p:cNvPr>
          <p:cNvSpPr>
            <a:spLocks noGrp="1"/>
          </p:cNvSpPr>
          <p:nvPr>
            <p:ph type="pic" sz="quarter" idx="18" hasCustomPrompt="1"/>
          </p:nvPr>
        </p:nvSpPr>
        <p:spPr>
          <a:xfrm>
            <a:off x="0" y="1"/>
            <a:ext cx="5048250" cy="6859587"/>
          </a:xfrm>
          <a:custGeom>
            <a:avLst/>
            <a:gdLst>
              <a:gd name="connsiteX0" fmla="*/ 0 w 5048250"/>
              <a:gd name="connsiteY0" fmla="*/ 0 h 6859587"/>
              <a:gd name="connsiteX1" fmla="*/ 3110659 w 5048250"/>
              <a:gd name="connsiteY1" fmla="*/ 0 h 6859587"/>
              <a:gd name="connsiteX2" fmla="*/ 3257663 w 5048250"/>
              <a:gd name="connsiteY2" fmla="*/ 104537 h 6859587"/>
              <a:gd name="connsiteX3" fmla="*/ 5048250 w 5048250"/>
              <a:gd name="connsiteY3" fmla="*/ 3676650 h 6859587"/>
              <a:gd name="connsiteX4" fmla="*/ 3742620 w 5048250"/>
              <a:gd name="connsiteY4" fmla="*/ 6828720 h 6859587"/>
              <a:gd name="connsiteX5" fmla="*/ 3710245 w 5048250"/>
              <a:gd name="connsiteY5" fmla="*/ 6859587 h 6859587"/>
              <a:gd name="connsiteX6" fmla="*/ 0 w 5048250"/>
              <a:gd name="connsiteY6" fmla="*/ 6859587 h 6859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8250" h="6859587">
                <a:moveTo>
                  <a:pt x="0" y="0"/>
                </a:moveTo>
                <a:lnTo>
                  <a:pt x="3110659" y="0"/>
                </a:lnTo>
                <a:lnTo>
                  <a:pt x="3257663" y="104537"/>
                </a:lnTo>
                <a:cubicBezTo>
                  <a:pt x="4344660" y="917453"/>
                  <a:pt x="5048250" y="2214885"/>
                  <a:pt x="5048250" y="3676650"/>
                </a:cubicBezTo>
                <a:cubicBezTo>
                  <a:pt x="5048250" y="4907610"/>
                  <a:pt x="4549305" y="6022035"/>
                  <a:pt x="3742620" y="6828720"/>
                </a:cubicBezTo>
                <a:lnTo>
                  <a:pt x="3710245" y="6859587"/>
                </a:lnTo>
                <a:lnTo>
                  <a:pt x="0" y="6859587"/>
                </a:ln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2261085569"/>
      </p:ext>
    </p:extLst>
  </p:cSld>
  <p:clrMapOvr>
    <a:masterClrMapping/>
  </p:clrMapOvr>
  <p:hf hdr="0" dt="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8_Title P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AC9DD0D-DC1C-44A9-A586-9D86133EC2C7}"/>
              </a:ext>
            </a:extLst>
          </p:cNvPr>
          <p:cNvSpPr>
            <a:spLocks noGrp="1"/>
          </p:cNvSpPr>
          <p:nvPr>
            <p:ph type="pic" sz="quarter" idx="16" hasCustomPrompt="1"/>
          </p:nvPr>
        </p:nvSpPr>
        <p:spPr>
          <a:xfrm>
            <a:off x="5981701" y="1995584"/>
            <a:ext cx="6210299" cy="4862415"/>
          </a:xfrm>
          <a:custGeom>
            <a:avLst/>
            <a:gdLst>
              <a:gd name="connsiteX0" fmla="*/ 3515553 w 6210299"/>
              <a:gd name="connsiteY0" fmla="*/ 0 h 4862415"/>
              <a:gd name="connsiteX1" fmla="*/ 6001425 w 6210299"/>
              <a:gd name="connsiteY1" fmla="*/ 1029682 h 4862415"/>
              <a:gd name="connsiteX2" fmla="*/ 6210299 w 6210299"/>
              <a:gd name="connsiteY2" fmla="*/ 1259502 h 4862415"/>
              <a:gd name="connsiteX3" fmla="*/ 6210299 w 6210299"/>
              <a:gd name="connsiteY3" fmla="*/ 4862415 h 4862415"/>
              <a:gd name="connsiteX4" fmla="*/ 267772 w 6210299"/>
              <a:gd name="connsiteY4" fmla="*/ 4862415 h 4862415"/>
              <a:gd name="connsiteX5" fmla="*/ 213322 w 6210299"/>
              <a:gd name="connsiteY5" fmla="*/ 4724319 h 4862415"/>
              <a:gd name="connsiteX6" fmla="*/ 0 w 6210299"/>
              <a:gd name="connsiteY6" fmla="*/ 3515554 h 4862415"/>
              <a:gd name="connsiteX7" fmla="*/ 3515553 w 6210299"/>
              <a:gd name="connsiteY7" fmla="*/ 0 h 486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10299" h="4862415">
                <a:moveTo>
                  <a:pt x="3515553" y="0"/>
                </a:moveTo>
                <a:cubicBezTo>
                  <a:pt x="4486345" y="0"/>
                  <a:pt x="5365234" y="393492"/>
                  <a:pt x="6001425" y="1029682"/>
                </a:cubicBezTo>
                <a:lnTo>
                  <a:pt x="6210299" y="1259502"/>
                </a:lnTo>
                <a:lnTo>
                  <a:pt x="6210299" y="4862415"/>
                </a:lnTo>
                <a:lnTo>
                  <a:pt x="267772" y="4862415"/>
                </a:lnTo>
                <a:lnTo>
                  <a:pt x="213322" y="4724319"/>
                </a:lnTo>
                <a:cubicBezTo>
                  <a:pt x="75317" y="4347407"/>
                  <a:pt x="0" y="3940275"/>
                  <a:pt x="0" y="3515554"/>
                </a:cubicBezTo>
                <a:cubicBezTo>
                  <a:pt x="0" y="1573967"/>
                  <a:pt x="1573966" y="0"/>
                  <a:pt x="3515553" y="0"/>
                </a:cubicBez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4130048120"/>
      </p:ext>
    </p:extLst>
  </p:cSld>
  <p:clrMapOvr>
    <a:masterClrMapping/>
  </p:clrMapOvr>
  <p:hf hdr="0" dt="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5_Title P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D22743E-ED9D-467D-987F-161F63D8C50F}"/>
              </a:ext>
            </a:extLst>
          </p:cNvPr>
          <p:cNvSpPr>
            <a:spLocks noGrp="1"/>
          </p:cNvSpPr>
          <p:nvPr>
            <p:ph type="pic" sz="quarter" idx="18" hasCustomPrompt="1"/>
          </p:nvPr>
        </p:nvSpPr>
        <p:spPr>
          <a:xfrm>
            <a:off x="6238038" y="665842"/>
            <a:ext cx="5953962" cy="6192158"/>
          </a:xfrm>
          <a:custGeom>
            <a:avLst/>
            <a:gdLst>
              <a:gd name="connsiteX0" fmla="*/ 3484981 w 5953962"/>
              <a:gd name="connsiteY0" fmla="*/ 0 h 6192158"/>
              <a:gd name="connsiteX1" fmla="*/ 5949235 w 5953962"/>
              <a:gd name="connsiteY1" fmla="*/ 1020727 h 6192158"/>
              <a:gd name="connsiteX2" fmla="*/ 5953962 w 5953962"/>
              <a:gd name="connsiteY2" fmla="*/ 1025928 h 6192158"/>
              <a:gd name="connsiteX3" fmla="*/ 5953962 w 5953962"/>
              <a:gd name="connsiteY3" fmla="*/ 5944034 h 6192158"/>
              <a:gd name="connsiteX4" fmla="*/ 5949235 w 5953962"/>
              <a:gd name="connsiteY4" fmla="*/ 5949235 h 6192158"/>
              <a:gd name="connsiteX5" fmla="*/ 5701753 w 5953962"/>
              <a:gd name="connsiteY5" fmla="*/ 6174162 h 6192158"/>
              <a:gd name="connsiteX6" fmla="*/ 5677687 w 5953962"/>
              <a:gd name="connsiteY6" fmla="*/ 6192158 h 6192158"/>
              <a:gd name="connsiteX7" fmla="*/ 1292275 w 5953962"/>
              <a:gd name="connsiteY7" fmla="*/ 6192158 h 6192158"/>
              <a:gd name="connsiteX8" fmla="*/ 1268209 w 5953962"/>
              <a:gd name="connsiteY8" fmla="*/ 6174162 h 6192158"/>
              <a:gd name="connsiteX9" fmla="*/ 0 w 5953962"/>
              <a:gd name="connsiteY9" fmla="*/ 3484981 h 6192158"/>
              <a:gd name="connsiteX10" fmla="*/ 3484981 w 5953962"/>
              <a:gd name="connsiteY10" fmla="*/ 0 h 6192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53962" h="6192158">
                <a:moveTo>
                  <a:pt x="3484981" y="0"/>
                </a:moveTo>
                <a:cubicBezTo>
                  <a:pt x="4447332" y="0"/>
                  <a:pt x="5318577" y="390070"/>
                  <a:pt x="5949235" y="1020727"/>
                </a:cubicBezTo>
                <a:lnTo>
                  <a:pt x="5953962" y="1025928"/>
                </a:lnTo>
                <a:lnTo>
                  <a:pt x="5953962" y="5944034"/>
                </a:lnTo>
                <a:lnTo>
                  <a:pt x="5949235" y="5949235"/>
                </a:lnTo>
                <a:cubicBezTo>
                  <a:pt x="5870403" y="6028067"/>
                  <a:pt x="5787811" y="6103140"/>
                  <a:pt x="5701753" y="6174162"/>
                </a:cubicBezTo>
                <a:lnTo>
                  <a:pt x="5677687" y="6192158"/>
                </a:lnTo>
                <a:lnTo>
                  <a:pt x="1292275" y="6192158"/>
                </a:lnTo>
                <a:lnTo>
                  <a:pt x="1268209" y="6174162"/>
                </a:lnTo>
                <a:cubicBezTo>
                  <a:pt x="493682" y="5534965"/>
                  <a:pt x="0" y="4567626"/>
                  <a:pt x="0" y="3484981"/>
                </a:cubicBezTo>
                <a:cubicBezTo>
                  <a:pt x="0" y="1560279"/>
                  <a:pt x="1560279" y="0"/>
                  <a:pt x="3484981" y="0"/>
                </a:cubicBez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2416887820"/>
      </p:ext>
    </p:extLst>
  </p:cSld>
  <p:clrMapOvr>
    <a:masterClrMapping/>
  </p:clrMapOvr>
  <p:hf hdr="0" dt="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6_Title P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10F026B-9280-4B0A-8AB1-32885434C89C}"/>
              </a:ext>
            </a:extLst>
          </p:cNvPr>
          <p:cNvSpPr>
            <a:spLocks noGrp="1"/>
          </p:cNvSpPr>
          <p:nvPr>
            <p:ph type="pic" sz="quarter" idx="18" hasCustomPrompt="1"/>
          </p:nvPr>
        </p:nvSpPr>
        <p:spPr>
          <a:xfrm>
            <a:off x="2933702" y="0"/>
            <a:ext cx="9258299" cy="6858000"/>
          </a:xfrm>
          <a:custGeom>
            <a:avLst/>
            <a:gdLst>
              <a:gd name="connsiteX0" fmla="*/ 1327509 w 9258299"/>
              <a:gd name="connsiteY0" fmla="*/ 0 h 6858000"/>
              <a:gd name="connsiteX1" fmla="*/ 9258299 w 9258299"/>
              <a:gd name="connsiteY1" fmla="*/ 0 h 6858000"/>
              <a:gd name="connsiteX2" fmla="*/ 9258299 w 9258299"/>
              <a:gd name="connsiteY2" fmla="*/ 6858000 h 6858000"/>
              <a:gd name="connsiteX3" fmla="*/ 641129 w 9258299"/>
              <a:gd name="connsiteY3" fmla="*/ 6858000 h 6858000"/>
              <a:gd name="connsiteX4" fmla="*/ 525462 w 9258299"/>
              <a:gd name="connsiteY4" fmla="*/ 6602150 h 6858000"/>
              <a:gd name="connsiteX5" fmla="*/ 0 w 9258299"/>
              <a:gd name="connsiteY5" fmla="*/ 3999443 h 6858000"/>
              <a:gd name="connsiteX6" fmla="*/ 1141958 w 9258299"/>
              <a:gd name="connsiteY6" fmla="*/ 26092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58299" h="6858000">
                <a:moveTo>
                  <a:pt x="1327509" y="0"/>
                </a:moveTo>
                <a:lnTo>
                  <a:pt x="9258299" y="0"/>
                </a:lnTo>
                <a:lnTo>
                  <a:pt x="9258299" y="6858000"/>
                </a:lnTo>
                <a:lnTo>
                  <a:pt x="641129" y="6858000"/>
                </a:lnTo>
                <a:lnTo>
                  <a:pt x="525462" y="6602150"/>
                </a:lnTo>
                <a:cubicBezTo>
                  <a:pt x="187105" y="5802183"/>
                  <a:pt x="0" y="4922663"/>
                  <a:pt x="0" y="3999443"/>
                </a:cubicBezTo>
                <a:cubicBezTo>
                  <a:pt x="0" y="2614613"/>
                  <a:pt x="420985" y="1328109"/>
                  <a:pt x="1141958" y="260929"/>
                </a:cubicBez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2657876487"/>
      </p:ext>
    </p:extLst>
  </p:cSld>
  <p:clrMapOvr>
    <a:masterClrMapping/>
  </p:clrMapOvr>
  <p:hf hdr="0" dt="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493713"/>
            <a:ext cx="10515600" cy="915988"/>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362557630"/>
      </p:ext>
    </p:extLst>
  </p:cSld>
  <p:clrMap bg1="lt1" tx1="dk1" bg2="lt2" tx2="dk2" accent1="accent1" accent2="accent2" accent3="accent3" accent4="accent4" accent5="accent5" accent6="accent6" hlink="hlink" folHlink="folHlink"/>
  <p:sldLayoutIdLst>
    <p:sldLayoutId id="2147483944" r:id="rId1"/>
    <p:sldLayoutId id="2147483963" r:id="rId2"/>
    <p:sldLayoutId id="2147483962" r:id="rId3"/>
    <p:sldLayoutId id="2147483961" r:id="rId4"/>
    <p:sldLayoutId id="2147483960" r:id="rId5"/>
    <p:sldLayoutId id="2147483972" r:id="rId6"/>
    <p:sldLayoutId id="2147483958" r:id="rId7"/>
    <p:sldLayoutId id="2147483973" r:id="rId8"/>
    <p:sldLayoutId id="2147483974" r:id="rId9"/>
    <p:sldLayoutId id="2147483959" r:id="rId10"/>
    <p:sldLayoutId id="2147483975" r:id="rId11"/>
    <p:sldLayoutId id="2147483989" r:id="rId12"/>
    <p:sldLayoutId id="2147483991" r:id="rId13"/>
    <p:sldLayoutId id="2147483988" r:id="rId14"/>
    <p:sldLayoutId id="2147483990" r:id="rId15"/>
    <p:sldLayoutId id="2147483992" r:id="rId16"/>
    <p:sldLayoutId id="2147483993" r:id="rId17"/>
  </p:sldLayoutIdLst>
  <p:hf hdr="0" dt="0"/>
  <p:txStyles>
    <p:titleStyle>
      <a:lvl1pPr algn="ctr" defTabSz="914400" rtl="0" eaLnBrk="1" latinLnBrk="0" hangingPunct="1">
        <a:lnSpc>
          <a:spcPct val="90000"/>
        </a:lnSpc>
        <a:spcBef>
          <a:spcPct val="0"/>
        </a:spcBef>
        <a:buNone/>
        <a:defRPr sz="3500" kern="1200">
          <a:solidFill>
            <a:schemeClr val="tx1">
              <a:lumMod val="85000"/>
              <a:lumOff val="15000"/>
            </a:schemeClr>
          </a:solidFill>
          <a:latin typeface="+mj-lt"/>
          <a:ea typeface="+mj-ea"/>
          <a:cs typeface="+mj-cs"/>
        </a:defRPr>
      </a:lvl1pPr>
    </p:titleStyle>
    <p:bodyStyle>
      <a:lvl1pPr marL="228600" indent="-228600" algn="ctr"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ctr"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3pPr>
      <a:lvl4pPr marL="1600200" indent="-228600" algn="ctr"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ctr"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14.xml"/><Relationship Id="rId4" Type="http://schemas.openxmlformats.org/officeDocument/2006/relationships/image" Target="../media/image11.jpg"/></Relationships>
</file>

<file path=ppt/slides/_rels/slide22.xml.rels><?xml version="1.0" encoding="UTF-8" standalone="yes"?>
<Relationships xmlns="http://schemas.openxmlformats.org/package/2006/relationships"><Relationship Id="rId8" Type="http://schemas.openxmlformats.org/officeDocument/2006/relationships/image" Target="../media/image22.jpg"/><Relationship Id="rId3" Type="http://schemas.openxmlformats.org/officeDocument/2006/relationships/image" Target="../media/image17.jpg"/><Relationship Id="rId7" Type="http://schemas.openxmlformats.org/officeDocument/2006/relationships/image" Target="../media/image21.jpg"/><Relationship Id="rId2" Type="http://schemas.openxmlformats.org/officeDocument/2006/relationships/image" Target="../media/image16.jpg"/><Relationship Id="rId1" Type="http://schemas.openxmlformats.org/officeDocument/2006/relationships/slideLayout" Target="../slideLayouts/slideLayout13.xml"/><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8.jpg"/><Relationship Id="rId9" Type="http://schemas.openxmlformats.org/officeDocument/2006/relationships/image" Target="../media/image23.jpg"/></Relationships>
</file>

<file path=ppt/slides/_rels/slide2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14.xml"/><Relationship Id="rId4" Type="http://schemas.openxmlformats.org/officeDocument/2006/relationships/image" Target="../media/image5.jpg"/></Relationships>
</file>

<file path=ppt/slides/_rels/slide2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png"/><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547189C4-7CFA-4D55-9A24-9D647F606A61}"/>
              </a:ext>
            </a:extLst>
          </p:cNvPr>
          <p:cNvSpPr/>
          <p:nvPr/>
        </p:nvSpPr>
        <p:spPr bwMode="auto">
          <a:xfrm>
            <a:off x="-719644" y="-2397453"/>
            <a:ext cx="7137312" cy="7137312"/>
          </a:xfrm>
          <a:prstGeom prst="ellipse">
            <a:avLst/>
          </a:prstGeom>
          <a:noFill/>
          <a:ln>
            <a:solidFill>
              <a:schemeClr val="tx1">
                <a:lumMod val="50000"/>
                <a:lumOff val="50000"/>
                <a:alpha val="28000"/>
              </a:schemeClr>
            </a:solidFill>
          </a:ln>
        </p:spPr>
        <p:txBody>
          <a:bodyPr vert="horz" wrap="square" lIns="91440" tIns="45720" rIns="91440" bIns="45720" numCol="1" rtlCol="0" anchor="t" anchorCtr="0" compatLnSpc="1">
            <a:prstTxWarp prst="textNoShape">
              <a:avLst/>
            </a:prstTxWarp>
          </a:bodyPr>
          <a:lstStyle/>
          <a:p>
            <a:pPr algn="l"/>
            <a:endParaRPr lang="en-US"/>
          </a:p>
        </p:txBody>
      </p:sp>
      <p:sp>
        <p:nvSpPr>
          <p:cNvPr id="2" name="Oval 1">
            <a:extLst>
              <a:ext uri="{FF2B5EF4-FFF2-40B4-BE49-F238E27FC236}">
                <a16:creationId xmlns:a16="http://schemas.microsoft.com/office/drawing/2014/main" id="{2072BA0A-34CC-45A2-8691-55BF15FCCBA3}"/>
              </a:ext>
            </a:extLst>
          </p:cNvPr>
          <p:cNvSpPr/>
          <p:nvPr/>
        </p:nvSpPr>
        <p:spPr bwMode="auto">
          <a:xfrm>
            <a:off x="2220686" y="990600"/>
            <a:ext cx="4876800" cy="4876800"/>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10" name="TextBox 9">
            <a:extLst>
              <a:ext uri="{FF2B5EF4-FFF2-40B4-BE49-F238E27FC236}">
                <a16:creationId xmlns:a16="http://schemas.microsoft.com/office/drawing/2014/main" id="{012A00B2-62DA-47DA-8A65-C2E777CFA6E4}"/>
              </a:ext>
            </a:extLst>
          </p:cNvPr>
          <p:cNvSpPr txBox="1"/>
          <p:nvPr/>
        </p:nvSpPr>
        <p:spPr>
          <a:xfrm>
            <a:off x="4455835" y="2417875"/>
            <a:ext cx="6009015" cy="2092881"/>
          </a:xfrm>
          <a:prstGeom prst="rect">
            <a:avLst/>
          </a:prstGeom>
          <a:noFill/>
        </p:spPr>
        <p:txBody>
          <a:bodyPr wrap="square" rtlCol="0">
            <a:spAutoFit/>
          </a:bodyPr>
          <a:lstStyle/>
          <a:p>
            <a:r>
              <a:rPr lang="en-US" sz="6500" b="1" dirty="0">
                <a:latin typeface="+mj-lt"/>
                <a:ea typeface="Open Sans" panose="020B0606030504020204" pitchFamily="34" charset="0"/>
                <a:cs typeface="Open Sans" panose="020B0606030504020204" pitchFamily="34" charset="0"/>
              </a:rPr>
              <a:t>Business </a:t>
            </a:r>
          </a:p>
          <a:p>
            <a:r>
              <a:rPr lang="en-US" sz="6500" b="1" dirty="0">
                <a:latin typeface="+mj-lt"/>
                <a:ea typeface="Open Sans" panose="020B0606030504020204" pitchFamily="34" charset="0"/>
                <a:cs typeface="Open Sans" panose="020B0606030504020204" pitchFamily="34" charset="0"/>
              </a:rPr>
              <a:t>Presentation</a:t>
            </a:r>
          </a:p>
        </p:txBody>
      </p:sp>
      <p:sp>
        <p:nvSpPr>
          <p:cNvPr id="12" name="TextBox 11">
            <a:extLst>
              <a:ext uri="{FF2B5EF4-FFF2-40B4-BE49-F238E27FC236}">
                <a16:creationId xmlns:a16="http://schemas.microsoft.com/office/drawing/2014/main" id="{8B2F8274-770A-455F-BEEE-150C35DBF2B9}"/>
              </a:ext>
            </a:extLst>
          </p:cNvPr>
          <p:cNvSpPr txBox="1"/>
          <p:nvPr/>
        </p:nvSpPr>
        <p:spPr>
          <a:xfrm rot="16200000">
            <a:off x="298455" y="2776712"/>
            <a:ext cx="3844460" cy="633443"/>
          </a:xfrm>
          <a:prstGeom prst="rect">
            <a:avLst/>
          </a:prstGeom>
          <a:noFill/>
        </p:spPr>
        <p:txBody>
          <a:bodyPr wrap="square" rtlCol="0">
            <a:spAutoFit/>
          </a:bodyPr>
          <a:lstStyle/>
          <a:p>
            <a:pPr>
              <a:lnSpc>
                <a:spcPts val="2200"/>
              </a:lnSpc>
            </a:pPr>
            <a:r>
              <a:rPr lang="en-US" sz="1400" b="1" dirty="0">
                <a:solidFill>
                  <a:schemeClr val="tx1">
                    <a:lumMod val="50000"/>
                    <a:lumOff val="50000"/>
                  </a:schemeClr>
                </a:solidFill>
                <a:latin typeface="Montserrat regular"/>
                <a:ea typeface="Montserrat Light" charset="0"/>
                <a:cs typeface="Montserrat Light" charset="0"/>
              </a:rPr>
              <a:t>Have them for one. Living grass to for can't gathered waters had winged. </a:t>
            </a:r>
          </a:p>
        </p:txBody>
      </p:sp>
    </p:spTree>
    <p:extLst>
      <p:ext uri="{BB962C8B-B14F-4D97-AF65-F5344CB8AC3E}">
        <p14:creationId xmlns:p14="http://schemas.microsoft.com/office/powerpoint/2010/main" val="29535116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Oval 18">
            <a:extLst>
              <a:ext uri="{FF2B5EF4-FFF2-40B4-BE49-F238E27FC236}">
                <a16:creationId xmlns:a16="http://schemas.microsoft.com/office/drawing/2014/main" id="{C4B811A9-0E11-4F2B-A078-BBBC83FACC4D}"/>
              </a:ext>
            </a:extLst>
          </p:cNvPr>
          <p:cNvSpPr/>
          <p:nvPr/>
        </p:nvSpPr>
        <p:spPr bwMode="auto">
          <a:xfrm>
            <a:off x="2960814" y="1251756"/>
            <a:ext cx="4354487" cy="4354487"/>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pic>
        <p:nvPicPr>
          <p:cNvPr id="8" name="Picture Placeholder 7">
            <a:extLst>
              <a:ext uri="{FF2B5EF4-FFF2-40B4-BE49-F238E27FC236}">
                <a16:creationId xmlns:a16="http://schemas.microsoft.com/office/drawing/2014/main" id="{EB048024-3411-48BB-841B-3C12A48E95D3}"/>
              </a:ext>
            </a:extLst>
          </p:cNvPr>
          <p:cNvPicPr>
            <a:picLocks noGrp="1" noChangeAspect="1"/>
          </p:cNvPicPr>
          <p:nvPr>
            <p:ph type="pic" sz="quarter" idx="14"/>
          </p:nvPr>
        </p:nvPicPr>
        <p:blipFill>
          <a:blip r:embed="rId2"/>
          <a:srcRect l="14231" r="14231"/>
          <a:stretch>
            <a:fillRect/>
          </a:stretch>
        </p:blipFill>
        <p:spPr/>
      </p:pic>
      <p:sp>
        <p:nvSpPr>
          <p:cNvPr id="20" name="Oval 19">
            <a:extLst>
              <a:ext uri="{FF2B5EF4-FFF2-40B4-BE49-F238E27FC236}">
                <a16:creationId xmlns:a16="http://schemas.microsoft.com/office/drawing/2014/main" id="{42DAAF2F-EFA5-46C2-B05B-C6B1BE5BB3A0}"/>
              </a:ext>
            </a:extLst>
          </p:cNvPr>
          <p:cNvSpPr/>
          <p:nvPr/>
        </p:nvSpPr>
        <p:spPr bwMode="auto">
          <a:xfrm>
            <a:off x="0" y="-3214434"/>
            <a:ext cx="7137312" cy="7137312"/>
          </a:xfrm>
          <a:prstGeom prst="ellipse">
            <a:avLst/>
          </a:prstGeom>
          <a:noFill/>
          <a:ln>
            <a:solidFill>
              <a:schemeClr val="tx1">
                <a:lumMod val="50000"/>
                <a:lumOff val="50000"/>
                <a:alpha val="28000"/>
              </a:schemeClr>
            </a:solidFill>
          </a:ln>
        </p:spPr>
        <p:txBody>
          <a:bodyPr vert="horz" wrap="square" lIns="91440" tIns="45720" rIns="91440" bIns="45720" numCol="1" rtlCol="0" anchor="t" anchorCtr="0" compatLnSpc="1">
            <a:prstTxWarp prst="textNoShape">
              <a:avLst/>
            </a:prstTxWarp>
          </a:bodyPr>
          <a:lstStyle/>
          <a:p>
            <a:pPr algn="l"/>
            <a:endParaRPr lang="en-US"/>
          </a:p>
        </p:txBody>
      </p:sp>
      <p:sp>
        <p:nvSpPr>
          <p:cNvPr id="21" name="TextBox 20">
            <a:extLst>
              <a:ext uri="{FF2B5EF4-FFF2-40B4-BE49-F238E27FC236}">
                <a16:creationId xmlns:a16="http://schemas.microsoft.com/office/drawing/2014/main" id="{11A60D14-F44E-4F43-AB7C-EDD16D9D7E10}"/>
              </a:ext>
            </a:extLst>
          </p:cNvPr>
          <p:cNvSpPr txBox="1"/>
          <p:nvPr/>
        </p:nvSpPr>
        <p:spPr>
          <a:xfrm>
            <a:off x="1796440" y="2377249"/>
            <a:ext cx="4354487" cy="733534"/>
          </a:xfrm>
          <a:prstGeom prst="rect">
            <a:avLst/>
          </a:prstGeom>
          <a:noFill/>
        </p:spPr>
        <p:txBody>
          <a:bodyPr wrap="square" rtlCol="0">
            <a:spAutoFit/>
          </a:bodyPr>
          <a:lstStyle/>
          <a:p>
            <a:pPr>
              <a:lnSpc>
                <a:spcPts val="5000"/>
              </a:lnSpc>
            </a:pPr>
            <a:r>
              <a:rPr lang="en-US" sz="4800" b="1" dirty="0">
                <a:solidFill>
                  <a:schemeClr val="tx2"/>
                </a:solidFill>
                <a:latin typeface="+mj-lt"/>
                <a:ea typeface="Open Sans" panose="020B0606030504020204" pitchFamily="34" charset="0"/>
                <a:cs typeface="Open Sans" panose="020B0606030504020204" pitchFamily="34" charset="0"/>
              </a:rPr>
              <a:t>About Us:</a:t>
            </a:r>
          </a:p>
        </p:txBody>
      </p:sp>
      <p:sp>
        <p:nvSpPr>
          <p:cNvPr id="22" name="TextBox 21">
            <a:extLst>
              <a:ext uri="{FF2B5EF4-FFF2-40B4-BE49-F238E27FC236}">
                <a16:creationId xmlns:a16="http://schemas.microsoft.com/office/drawing/2014/main" id="{E28E4DE0-1E45-47B7-900D-7C5197FC19FF}"/>
              </a:ext>
            </a:extLst>
          </p:cNvPr>
          <p:cNvSpPr txBox="1"/>
          <p:nvPr/>
        </p:nvSpPr>
        <p:spPr>
          <a:xfrm>
            <a:off x="1796440" y="4718000"/>
            <a:ext cx="3844460" cy="914161"/>
          </a:xfrm>
          <a:prstGeom prst="rect">
            <a:avLst/>
          </a:prstGeom>
          <a:noFill/>
        </p:spPr>
        <p:txBody>
          <a:bodyPr wrap="square" rtlCol="0">
            <a:spAutoFit/>
          </a:bodyPr>
          <a:lstStyle/>
          <a:p>
            <a:pPr algn="just">
              <a:lnSpc>
                <a:spcPts val="2200"/>
              </a:lnSpc>
            </a:pPr>
            <a:r>
              <a:rPr lang="en-US" sz="1400" dirty="0">
                <a:solidFill>
                  <a:schemeClr val="tx2"/>
                </a:solidFill>
                <a:latin typeface="PT Sans" panose="020B0503020203020204" pitchFamily="34" charset="0"/>
                <a:ea typeface="PT Sans" panose="020B0503020203020204" pitchFamily="34" charset="0"/>
                <a:cs typeface="Montserrat Light" charset="0"/>
              </a:rPr>
              <a:t>Have them for one. Living grass to for can't gathered waters had winged. Creepiest don't subdue which two set had seasons. </a:t>
            </a:r>
          </a:p>
        </p:txBody>
      </p:sp>
      <p:sp>
        <p:nvSpPr>
          <p:cNvPr id="23" name="TextBox 22">
            <a:extLst>
              <a:ext uri="{FF2B5EF4-FFF2-40B4-BE49-F238E27FC236}">
                <a16:creationId xmlns:a16="http://schemas.microsoft.com/office/drawing/2014/main" id="{7AA1C599-8FC6-43CC-8536-A5077470BCEB}"/>
              </a:ext>
            </a:extLst>
          </p:cNvPr>
          <p:cNvSpPr txBox="1"/>
          <p:nvPr/>
        </p:nvSpPr>
        <p:spPr>
          <a:xfrm>
            <a:off x="1796440" y="4271221"/>
            <a:ext cx="1841961" cy="400110"/>
          </a:xfrm>
          <a:prstGeom prst="rect">
            <a:avLst/>
          </a:prstGeom>
          <a:noFill/>
        </p:spPr>
        <p:txBody>
          <a:bodyPr wrap="square" rtlCol="0">
            <a:spAutoFit/>
          </a:bodyPr>
          <a:lstStyle/>
          <a:p>
            <a:r>
              <a:rPr lang="en-US" sz="2000" b="1" spc="100" dirty="0">
                <a:solidFill>
                  <a:schemeClr val="tx2"/>
                </a:solidFill>
                <a:latin typeface="PT Sans" panose="020B0503020203020204" pitchFamily="34" charset="0"/>
                <a:ea typeface="PT Sans" panose="020B0503020203020204" pitchFamily="34" charset="0"/>
              </a:rPr>
              <a:t>Your Slogan</a:t>
            </a:r>
          </a:p>
        </p:txBody>
      </p:sp>
    </p:spTree>
    <p:extLst>
      <p:ext uri="{BB962C8B-B14F-4D97-AF65-F5344CB8AC3E}">
        <p14:creationId xmlns:p14="http://schemas.microsoft.com/office/powerpoint/2010/main" val="37173210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Oval 24">
            <a:extLst>
              <a:ext uri="{FF2B5EF4-FFF2-40B4-BE49-F238E27FC236}">
                <a16:creationId xmlns:a16="http://schemas.microsoft.com/office/drawing/2014/main" id="{3663CDC9-C13D-4D40-AACC-D6781735B0B4}"/>
              </a:ext>
            </a:extLst>
          </p:cNvPr>
          <p:cNvSpPr/>
          <p:nvPr/>
        </p:nvSpPr>
        <p:spPr bwMode="auto">
          <a:xfrm>
            <a:off x="1287987" y="1688797"/>
            <a:ext cx="3857572" cy="3857572"/>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pic>
        <p:nvPicPr>
          <p:cNvPr id="27" name="Picture Placeholder 26">
            <a:extLst>
              <a:ext uri="{FF2B5EF4-FFF2-40B4-BE49-F238E27FC236}">
                <a16:creationId xmlns:a16="http://schemas.microsoft.com/office/drawing/2014/main" id="{ADC7542C-0337-4308-A451-6109BDFA64B2}"/>
              </a:ext>
            </a:extLst>
          </p:cNvPr>
          <p:cNvPicPr>
            <a:picLocks noGrp="1" noChangeAspect="1"/>
          </p:cNvPicPr>
          <p:nvPr>
            <p:ph type="pic" sz="quarter" idx="18"/>
          </p:nvPr>
        </p:nvPicPr>
        <p:blipFill rotWithShape="1">
          <a:blip r:embed="rId2"/>
          <a:srcRect l="54859" r="12827"/>
          <a:stretch/>
        </p:blipFill>
        <p:spPr>
          <a:xfrm>
            <a:off x="1" y="0"/>
            <a:ext cx="3323771" cy="6858000"/>
          </a:xfrm>
        </p:spPr>
      </p:pic>
      <p:sp>
        <p:nvSpPr>
          <p:cNvPr id="12" name="TextBox 11">
            <a:extLst>
              <a:ext uri="{FF2B5EF4-FFF2-40B4-BE49-F238E27FC236}">
                <a16:creationId xmlns:a16="http://schemas.microsoft.com/office/drawing/2014/main" id="{42FFB71E-DBC4-4DEB-AFDC-B41D53055080}"/>
              </a:ext>
            </a:extLst>
          </p:cNvPr>
          <p:cNvSpPr txBox="1"/>
          <p:nvPr/>
        </p:nvSpPr>
        <p:spPr>
          <a:xfrm>
            <a:off x="2595078" y="1311631"/>
            <a:ext cx="4096008" cy="1638397"/>
          </a:xfrm>
          <a:prstGeom prst="rect">
            <a:avLst/>
          </a:prstGeom>
          <a:noFill/>
        </p:spPr>
        <p:txBody>
          <a:bodyPr wrap="square" rtlCol="0">
            <a:spAutoFit/>
          </a:bodyPr>
          <a:lstStyle/>
          <a:p>
            <a:pPr>
              <a:lnSpc>
                <a:spcPts val="4000"/>
              </a:lnSpc>
            </a:pPr>
            <a:r>
              <a:rPr lang="en-US" sz="4000" b="1" dirty="0">
                <a:solidFill>
                  <a:schemeClr val="tx2"/>
                </a:solidFill>
                <a:latin typeface="+mj-lt"/>
                <a:ea typeface="Open Sans" panose="020B0606030504020204" pitchFamily="34" charset="0"/>
                <a:cs typeface="Open Sans" panose="020B0606030504020204" pitchFamily="34" charset="0"/>
              </a:rPr>
              <a:t>Single Full Image With</a:t>
            </a:r>
          </a:p>
          <a:p>
            <a:pPr>
              <a:lnSpc>
                <a:spcPts val="4000"/>
              </a:lnSpc>
            </a:pPr>
            <a:r>
              <a:rPr lang="en-US" sz="4000" b="1" dirty="0">
                <a:solidFill>
                  <a:schemeClr val="tx2"/>
                </a:solidFill>
                <a:latin typeface="+mj-lt"/>
                <a:ea typeface="Open Sans" panose="020B0606030504020204" pitchFamily="34" charset="0"/>
                <a:cs typeface="Open Sans" panose="020B0606030504020204" pitchFamily="34" charset="0"/>
              </a:rPr>
              <a:t>Title Text.</a:t>
            </a:r>
          </a:p>
        </p:txBody>
      </p:sp>
      <p:grpSp>
        <p:nvGrpSpPr>
          <p:cNvPr id="10" name="Group 9">
            <a:extLst>
              <a:ext uri="{FF2B5EF4-FFF2-40B4-BE49-F238E27FC236}">
                <a16:creationId xmlns:a16="http://schemas.microsoft.com/office/drawing/2014/main" id="{B114BF62-B2BE-4F5C-B3F6-30D58771C19D}"/>
              </a:ext>
            </a:extLst>
          </p:cNvPr>
          <p:cNvGrpSpPr/>
          <p:nvPr/>
        </p:nvGrpSpPr>
        <p:grpSpPr>
          <a:xfrm>
            <a:off x="7279018" y="969276"/>
            <a:ext cx="2731671" cy="5296613"/>
            <a:chOff x="7920327" y="811348"/>
            <a:chExt cx="2731671" cy="5296613"/>
          </a:xfrm>
        </p:grpSpPr>
        <p:grpSp>
          <p:nvGrpSpPr>
            <p:cNvPr id="9" name="Group 8">
              <a:extLst>
                <a:ext uri="{FF2B5EF4-FFF2-40B4-BE49-F238E27FC236}">
                  <a16:creationId xmlns:a16="http://schemas.microsoft.com/office/drawing/2014/main" id="{DCC60D5B-E1DF-4252-8601-004097B8E316}"/>
                </a:ext>
              </a:extLst>
            </p:cNvPr>
            <p:cNvGrpSpPr/>
            <p:nvPr/>
          </p:nvGrpSpPr>
          <p:grpSpPr>
            <a:xfrm>
              <a:off x="7920327" y="811348"/>
              <a:ext cx="2731671" cy="1402106"/>
              <a:chOff x="6136559" y="3350138"/>
              <a:chExt cx="2731671" cy="1402106"/>
            </a:xfrm>
          </p:grpSpPr>
          <p:sp>
            <p:nvSpPr>
              <p:cNvPr id="15" name="Oval 14">
                <a:extLst>
                  <a:ext uri="{FF2B5EF4-FFF2-40B4-BE49-F238E27FC236}">
                    <a16:creationId xmlns:a16="http://schemas.microsoft.com/office/drawing/2014/main" id="{D8695A26-039A-41D7-BCC1-5866DE1F022D}"/>
                  </a:ext>
                </a:extLst>
              </p:cNvPr>
              <p:cNvSpPr/>
              <p:nvPr/>
            </p:nvSpPr>
            <p:spPr bwMode="auto">
              <a:xfrm flipH="1">
                <a:off x="6136559" y="3350138"/>
                <a:ext cx="554527" cy="554527"/>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13" name="TextBox 12">
                <a:extLst>
                  <a:ext uri="{FF2B5EF4-FFF2-40B4-BE49-F238E27FC236}">
                    <a16:creationId xmlns:a16="http://schemas.microsoft.com/office/drawing/2014/main" id="{A504F130-0B7D-4682-9D6E-FAD2851F9265}"/>
                  </a:ext>
                </a:extLst>
              </p:cNvPr>
              <p:cNvSpPr txBox="1"/>
              <p:nvPr/>
            </p:nvSpPr>
            <p:spPr>
              <a:xfrm>
                <a:off x="6395308" y="3838083"/>
                <a:ext cx="2472922" cy="914161"/>
              </a:xfrm>
              <a:prstGeom prst="rect">
                <a:avLst/>
              </a:prstGeom>
              <a:noFill/>
            </p:spPr>
            <p:txBody>
              <a:bodyPr wrap="square" rtlCol="0">
                <a:spAutoFit/>
              </a:bodyPr>
              <a:lstStyle/>
              <a:p>
                <a:pPr algn="just">
                  <a:lnSpc>
                    <a:spcPts val="2200"/>
                  </a:lnSpc>
                </a:pPr>
                <a:r>
                  <a:rPr lang="en-US" sz="1400" dirty="0">
                    <a:solidFill>
                      <a:schemeClr val="tx2"/>
                    </a:solidFill>
                    <a:latin typeface="PT Sans" panose="020B0503020203020204" pitchFamily="34" charset="0"/>
                    <a:ea typeface="PT Sans" panose="020B0503020203020204" pitchFamily="34" charset="0"/>
                    <a:cs typeface="Montserrat Light" charset="0"/>
                  </a:rPr>
                  <a:t>Have them for one. Living grass to for can't gathered waters had winged. </a:t>
                </a:r>
              </a:p>
            </p:txBody>
          </p:sp>
          <p:sp>
            <p:nvSpPr>
              <p:cNvPr id="14" name="TextBox 13">
                <a:extLst>
                  <a:ext uri="{FF2B5EF4-FFF2-40B4-BE49-F238E27FC236}">
                    <a16:creationId xmlns:a16="http://schemas.microsoft.com/office/drawing/2014/main" id="{14560F70-6B33-48B5-B20C-30129224C5AF}"/>
                  </a:ext>
                </a:extLst>
              </p:cNvPr>
              <p:cNvSpPr txBox="1"/>
              <p:nvPr/>
            </p:nvSpPr>
            <p:spPr>
              <a:xfrm>
                <a:off x="6395308" y="3437973"/>
                <a:ext cx="1841961" cy="400110"/>
              </a:xfrm>
              <a:prstGeom prst="rect">
                <a:avLst/>
              </a:prstGeom>
              <a:noFill/>
            </p:spPr>
            <p:txBody>
              <a:bodyPr wrap="square" rtlCol="0">
                <a:spAutoFit/>
              </a:bodyPr>
              <a:lstStyle/>
              <a:p>
                <a:r>
                  <a:rPr lang="en-US" sz="2000" b="1" spc="100" dirty="0">
                    <a:solidFill>
                      <a:schemeClr val="tx2"/>
                    </a:solidFill>
                    <a:latin typeface="PT Sans" panose="020B0503020203020204" pitchFamily="34" charset="0"/>
                    <a:ea typeface="PT Sans" panose="020B0503020203020204" pitchFamily="34" charset="0"/>
                  </a:rPr>
                  <a:t>Example #01</a:t>
                </a:r>
              </a:p>
            </p:txBody>
          </p:sp>
        </p:grpSp>
        <p:grpSp>
          <p:nvGrpSpPr>
            <p:cNvPr id="17" name="Group 16">
              <a:extLst>
                <a:ext uri="{FF2B5EF4-FFF2-40B4-BE49-F238E27FC236}">
                  <a16:creationId xmlns:a16="http://schemas.microsoft.com/office/drawing/2014/main" id="{E41AAEB8-FB7A-4E90-AA3B-20BA84FEBB18}"/>
                </a:ext>
              </a:extLst>
            </p:cNvPr>
            <p:cNvGrpSpPr/>
            <p:nvPr/>
          </p:nvGrpSpPr>
          <p:grpSpPr>
            <a:xfrm>
              <a:off x="7920327" y="2758601"/>
              <a:ext cx="2731671" cy="1402106"/>
              <a:chOff x="6136559" y="3350138"/>
              <a:chExt cx="2731671" cy="1402106"/>
            </a:xfrm>
          </p:grpSpPr>
          <p:sp>
            <p:nvSpPr>
              <p:cNvPr id="18" name="Oval 17">
                <a:extLst>
                  <a:ext uri="{FF2B5EF4-FFF2-40B4-BE49-F238E27FC236}">
                    <a16:creationId xmlns:a16="http://schemas.microsoft.com/office/drawing/2014/main" id="{21C561B4-6780-403B-AF5B-17D16055387D}"/>
                  </a:ext>
                </a:extLst>
              </p:cNvPr>
              <p:cNvSpPr/>
              <p:nvPr/>
            </p:nvSpPr>
            <p:spPr bwMode="auto">
              <a:xfrm flipH="1">
                <a:off x="6136559" y="3350138"/>
                <a:ext cx="554527" cy="554527"/>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19" name="TextBox 18">
                <a:extLst>
                  <a:ext uri="{FF2B5EF4-FFF2-40B4-BE49-F238E27FC236}">
                    <a16:creationId xmlns:a16="http://schemas.microsoft.com/office/drawing/2014/main" id="{70151839-69FF-4A3F-B8C0-D615F6C7323C}"/>
                  </a:ext>
                </a:extLst>
              </p:cNvPr>
              <p:cNvSpPr txBox="1"/>
              <p:nvPr/>
            </p:nvSpPr>
            <p:spPr>
              <a:xfrm>
                <a:off x="6395308" y="3838083"/>
                <a:ext cx="2472922" cy="914161"/>
              </a:xfrm>
              <a:prstGeom prst="rect">
                <a:avLst/>
              </a:prstGeom>
              <a:noFill/>
            </p:spPr>
            <p:txBody>
              <a:bodyPr wrap="square" rtlCol="0">
                <a:spAutoFit/>
              </a:bodyPr>
              <a:lstStyle/>
              <a:p>
                <a:pPr algn="just">
                  <a:lnSpc>
                    <a:spcPts val="2200"/>
                  </a:lnSpc>
                </a:pPr>
                <a:r>
                  <a:rPr lang="en-US" sz="1400" dirty="0">
                    <a:solidFill>
                      <a:schemeClr val="tx2"/>
                    </a:solidFill>
                    <a:latin typeface="PT Sans" panose="020B0503020203020204" pitchFamily="34" charset="0"/>
                    <a:ea typeface="PT Sans" panose="020B0503020203020204" pitchFamily="34" charset="0"/>
                    <a:cs typeface="Montserrat Light" charset="0"/>
                  </a:rPr>
                  <a:t>Have them for one. Living grass to for can't gathered waters had winged. </a:t>
                </a:r>
              </a:p>
            </p:txBody>
          </p:sp>
          <p:sp>
            <p:nvSpPr>
              <p:cNvPr id="20" name="TextBox 19">
                <a:extLst>
                  <a:ext uri="{FF2B5EF4-FFF2-40B4-BE49-F238E27FC236}">
                    <a16:creationId xmlns:a16="http://schemas.microsoft.com/office/drawing/2014/main" id="{88EAF766-BE3C-4F9B-A471-0BA017BBB45B}"/>
                  </a:ext>
                </a:extLst>
              </p:cNvPr>
              <p:cNvSpPr txBox="1"/>
              <p:nvPr/>
            </p:nvSpPr>
            <p:spPr>
              <a:xfrm>
                <a:off x="6395308" y="3437973"/>
                <a:ext cx="1841961" cy="400110"/>
              </a:xfrm>
              <a:prstGeom prst="rect">
                <a:avLst/>
              </a:prstGeom>
              <a:noFill/>
            </p:spPr>
            <p:txBody>
              <a:bodyPr wrap="square" rtlCol="0">
                <a:spAutoFit/>
              </a:bodyPr>
              <a:lstStyle/>
              <a:p>
                <a:r>
                  <a:rPr lang="en-US" sz="2000" b="1" spc="100" dirty="0">
                    <a:solidFill>
                      <a:schemeClr val="tx2"/>
                    </a:solidFill>
                    <a:latin typeface="PT Sans" panose="020B0503020203020204" pitchFamily="34" charset="0"/>
                    <a:ea typeface="PT Sans" panose="020B0503020203020204" pitchFamily="34" charset="0"/>
                  </a:rPr>
                  <a:t>Example #02</a:t>
                </a:r>
              </a:p>
            </p:txBody>
          </p:sp>
        </p:grpSp>
        <p:grpSp>
          <p:nvGrpSpPr>
            <p:cNvPr id="21" name="Group 20">
              <a:extLst>
                <a:ext uri="{FF2B5EF4-FFF2-40B4-BE49-F238E27FC236}">
                  <a16:creationId xmlns:a16="http://schemas.microsoft.com/office/drawing/2014/main" id="{BAC5A26D-82D9-457B-8C4A-168B4984F4CB}"/>
                </a:ext>
              </a:extLst>
            </p:cNvPr>
            <p:cNvGrpSpPr/>
            <p:nvPr/>
          </p:nvGrpSpPr>
          <p:grpSpPr>
            <a:xfrm>
              <a:off x="7920327" y="4705855"/>
              <a:ext cx="2731671" cy="1402106"/>
              <a:chOff x="6136559" y="3350138"/>
              <a:chExt cx="2731671" cy="1402106"/>
            </a:xfrm>
          </p:grpSpPr>
          <p:sp>
            <p:nvSpPr>
              <p:cNvPr id="22" name="Oval 21">
                <a:extLst>
                  <a:ext uri="{FF2B5EF4-FFF2-40B4-BE49-F238E27FC236}">
                    <a16:creationId xmlns:a16="http://schemas.microsoft.com/office/drawing/2014/main" id="{96D2D019-F5A2-417C-8DC2-D6DF4E74B94F}"/>
                  </a:ext>
                </a:extLst>
              </p:cNvPr>
              <p:cNvSpPr/>
              <p:nvPr/>
            </p:nvSpPr>
            <p:spPr bwMode="auto">
              <a:xfrm flipH="1">
                <a:off x="6136559" y="3350138"/>
                <a:ext cx="554527" cy="554527"/>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23" name="TextBox 22">
                <a:extLst>
                  <a:ext uri="{FF2B5EF4-FFF2-40B4-BE49-F238E27FC236}">
                    <a16:creationId xmlns:a16="http://schemas.microsoft.com/office/drawing/2014/main" id="{0DAE7B5C-73B7-4FDF-AE31-CC22FBA1B5F9}"/>
                  </a:ext>
                </a:extLst>
              </p:cNvPr>
              <p:cNvSpPr txBox="1"/>
              <p:nvPr/>
            </p:nvSpPr>
            <p:spPr>
              <a:xfrm>
                <a:off x="6395308" y="3838083"/>
                <a:ext cx="2472922" cy="914161"/>
              </a:xfrm>
              <a:prstGeom prst="rect">
                <a:avLst/>
              </a:prstGeom>
              <a:noFill/>
            </p:spPr>
            <p:txBody>
              <a:bodyPr wrap="square" rtlCol="0">
                <a:spAutoFit/>
              </a:bodyPr>
              <a:lstStyle/>
              <a:p>
                <a:pPr algn="just">
                  <a:lnSpc>
                    <a:spcPts val="2200"/>
                  </a:lnSpc>
                </a:pPr>
                <a:r>
                  <a:rPr lang="en-US" sz="1400" dirty="0">
                    <a:solidFill>
                      <a:schemeClr val="tx2"/>
                    </a:solidFill>
                    <a:latin typeface="PT Sans" panose="020B0503020203020204" pitchFamily="34" charset="0"/>
                    <a:ea typeface="PT Sans" panose="020B0503020203020204" pitchFamily="34" charset="0"/>
                    <a:cs typeface="Montserrat Light" charset="0"/>
                  </a:rPr>
                  <a:t>Have them for one. Living grass to for can't gathered waters had winged. </a:t>
                </a:r>
              </a:p>
            </p:txBody>
          </p:sp>
          <p:sp>
            <p:nvSpPr>
              <p:cNvPr id="24" name="TextBox 23">
                <a:extLst>
                  <a:ext uri="{FF2B5EF4-FFF2-40B4-BE49-F238E27FC236}">
                    <a16:creationId xmlns:a16="http://schemas.microsoft.com/office/drawing/2014/main" id="{9EDF7CBB-4133-4997-A4B9-9D00C966017B}"/>
                  </a:ext>
                </a:extLst>
              </p:cNvPr>
              <p:cNvSpPr txBox="1"/>
              <p:nvPr/>
            </p:nvSpPr>
            <p:spPr>
              <a:xfrm>
                <a:off x="6395308" y="3437973"/>
                <a:ext cx="1841961" cy="400110"/>
              </a:xfrm>
              <a:prstGeom prst="rect">
                <a:avLst/>
              </a:prstGeom>
              <a:noFill/>
            </p:spPr>
            <p:txBody>
              <a:bodyPr wrap="square" rtlCol="0">
                <a:spAutoFit/>
              </a:bodyPr>
              <a:lstStyle/>
              <a:p>
                <a:r>
                  <a:rPr lang="en-US" sz="2000" b="1" spc="100" dirty="0">
                    <a:solidFill>
                      <a:schemeClr val="tx2"/>
                    </a:solidFill>
                    <a:latin typeface="PT Sans" panose="020B0503020203020204" pitchFamily="34" charset="0"/>
                    <a:ea typeface="PT Sans" panose="020B0503020203020204" pitchFamily="34" charset="0"/>
                  </a:rPr>
                  <a:t>Example #03</a:t>
                </a:r>
              </a:p>
            </p:txBody>
          </p:sp>
        </p:grpSp>
      </p:grpSp>
      <p:sp>
        <p:nvSpPr>
          <p:cNvPr id="31" name="Oval 30">
            <a:extLst>
              <a:ext uri="{FF2B5EF4-FFF2-40B4-BE49-F238E27FC236}">
                <a16:creationId xmlns:a16="http://schemas.microsoft.com/office/drawing/2014/main" id="{838D1A1F-68CD-46BA-812C-2C296F6EE136}"/>
              </a:ext>
            </a:extLst>
          </p:cNvPr>
          <p:cNvSpPr/>
          <p:nvPr/>
        </p:nvSpPr>
        <p:spPr bwMode="auto">
          <a:xfrm>
            <a:off x="-489255" y="2916529"/>
            <a:ext cx="7137312" cy="7137312"/>
          </a:xfrm>
          <a:prstGeom prst="ellipse">
            <a:avLst/>
          </a:prstGeom>
          <a:noFill/>
          <a:ln>
            <a:solidFill>
              <a:schemeClr val="tx1">
                <a:lumMod val="50000"/>
                <a:lumOff val="50000"/>
                <a:alpha val="28000"/>
              </a:schemeClr>
            </a:solidFill>
          </a:ln>
        </p:spPr>
        <p:txBody>
          <a:bodyPr vert="horz" wrap="square" lIns="91440" tIns="45720" rIns="91440" bIns="45720" numCol="1" rtlCol="0" anchor="t" anchorCtr="0" compatLnSpc="1">
            <a:prstTxWarp prst="textNoShape">
              <a:avLst/>
            </a:prstTxWarp>
          </a:bodyPr>
          <a:lstStyle/>
          <a:p>
            <a:pPr algn="l"/>
            <a:endParaRPr lang="en-US"/>
          </a:p>
        </p:txBody>
      </p:sp>
    </p:spTree>
    <p:extLst>
      <p:ext uri="{BB962C8B-B14F-4D97-AF65-F5344CB8AC3E}">
        <p14:creationId xmlns:p14="http://schemas.microsoft.com/office/powerpoint/2010/main" val="4728440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Placeholder 25">
            <a:extLst>
              <a:ext uri="{FF2B5EF4-FFF2-40B4-BE49-F238E27FC236}">
                <a16:creationId xmlns:a16="http://schemas.microsoft.com/office/drawing/2014/main" id="{535578CD-049C-4B01-BF99-37FCAC4AF303}"/>
              </a:ext>
            </a:extLst>
          </p:cNvPr>
          <p:cNvPicPr>
            <a:picLocks noGrp="1" noChangeAspect="1"/>
          </p:cNvPicPr>
          <p:nvPr>
            <p:ph type="pic" sz="quarter" idx="18"/>
          </p:nvPr>
        </p:nvPicPr>
        <p:blipFill>
          <a:blip r:embed="rId2"/>
          <a:srcRect t="11000" b="11000"/>
          <a:stretch>
            <a:fillRect/>
          </a:stretch>
        </p:blipFill>
        <p:spPr/>
      </p:pic>
      <p:sp>
        <p:nvSpPr>
          <p:cNvPr id="18" name="Oval 17">
            <a:extLst>
              <a:ext uri="{FF2B5EF4-FFF2-40B4-BE49-F238E27FC236}">
                <a16:creationId xmlns:a16="http://schemas.microsoft.com/office/drawing/2014/main" id="{BBBC3A92-9D36-4886-9AD5-E0590D69C014}"/>
              </a:ext>
            </a:extLst>
          </p:cNvPr>
          <p:cNvSpPr/>
          <p:nvPr/>
        </p:nvSpPr>
        <p:spPr bwMode="auto">
          <a:xfrm>
            <a:off x="7412565" y="1840369"/>
            <a:ext cx="4620908" cy="4620908"/>
          </a:xfrm>
          <a:prstGeom prst="ellipse">
            <a:avLst/>
          </a:prstGeom>
          <a:solidFill>
            <a:schemeClr val="accent1"/>
          </a:solidFill>
          <a:ln w="9525">
            <a:noFill/>
            <a:round/>
            <a:headEnd/>
            <a:tailEnd/>
          </a:ln>
        </p:spPr>
        <p:txBody>
          <a:bodyPr vert="horz" wrap="square" lIns="91440" tIns="45720" rIns="91440" bIns="45720" numCol="1" rtlCol="0" anchor="t" anchorCtr="0" compatLnSpc="1">
            <a:prstTxWarp prst="textNoShape">
              <a:avLst/>
            </a:prstTxWarp>
          </a:bodyPr>
          <a:lstStyle/>
          <a:p>
            <a:pPr algn="l"/>
            <a:endParaRPr lang="en-US"/>
          </a:p>
        </p:txBody>
      </p:sp>
      <p:sp>
        <p:nvSpPr>
          <p:cNvPr id="33" name="Oval 32">
            <a:extLst>
              <a:ext uri="{FF2B5EF4-FFF2-40B4-BE49-F238E27FC236}">
                <a16:creationId xmlns:a16="http://schemas.microsoft.com/office/drawing/2014/main" id="{FF30E9C9-94AC-469F-9E3A-95593FB06842}"/>
              </a:ext>
            </a:extLst>
          </p:cNvPr>
          <p:cNvSpPr/>
          <p:nvPr/>
        </p:nvSpPr>
        <p:spPr bwMode="auto">
          <a:xfrm>
            <a:off x="-1162670" y="-1031140"/>
            <a:ext cx="4354487" cy="4354487"/>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34" name="TextBox 33">
            <a:extLst>
              <a:ext uri="{FF2B5EF4-FFF2-40B4-BE49-F238E27FC236}">
                <a16:creationId xmlns:a16="http://schemas.microsoft.com/office/drawing/2014/main" id="{374FE12B-12E0-4CD4-9889-5C0BA20DCBBE}"/>
              </a:ext>
            </a:extLst>
          </p:cNvPr>
          <p:cNvSpPr txBox="1"/>
          <p:nvPr/>
        </p:nvSpPr>
        <p:spPr>
          <a:xfrm>
            <a:off x="1390392" y="1790603"/>
            <a:ext cx="4096008" cy="1638397"/>
          </a:xfrm>
          <a:prstGeom prst="rect">
            <a:avLst/>
          </a:prstGeom>
          <a:noFill/>
        </p:spPr>
        <p:txBody>
          <a:bodyPr wrap="square" rtlCol="0">
            <a:spAutoFit/>
          </a:bodyPr>
          <a:lstStyle/>
          <a:p>
            <a:pPr>
              <a:lnSpc>
                <a:spcPts val="4000"/>
              </a:lnSpc>
            </a:pPr>
            <a:r>
              <a:rPr lang="en-US" sz="4000" b="1" dirty="0">
                <a:solidFill>
                  <a:schemeClr val="tx2"/>
                </a:solidFill>
                <a:latin typeface="+mj-lt"/>
                <a:ea typeface="Open Sans" panose="020B0606030504020204" pitchFamily="34" charset="0"/>
                <a:cs typeface="Open Sans" panose="020B0606030504020204" pitchFamily="34" charset="0"/>
              </a:rPr>
              <a:t>Single Full Image With</a:t>
            </a:r>
          </a:p>
          <a:p>
            <a:pPr>
              <a:lnSpc>
                <a:spcPts val="4000"/>
              </a:lnSpc>
            </a:pPr>
            <a:r>
              <a:rPr lang="en-US" sz="4000" b="1" dirty="0">
                <a:solidFill>
                  <a:schemeClr val="tx2"/>
                </a:solidFill>
                <a:latin typeface="+mj-lt"/>
                <a:ea typeface="Open Sans" panose="020B0606030504020204" pitchFamily="34" charset="0"/>
                <a:cs typeface="Open Sans" panose="020B0606030504020204" pitchFamily="34" charset="0"/>
              </a:rPr>
              <a:t>Title Text.</a:t>
            </a:r>
          </a:p>
        </p:txBody>
      </p:sp>
      <p:sp>
        <p:nvSpPr>
          <p:cNvPr id="35" name="TextBox 34">
            <a:extLst>
              <a:ext uri="{FF2B5EF4-FFF2-40B4-BE49-F238E27FC236}">
                <a16:creationId xmlns:a16="http://schemas.microsoft.com/office/drawing/2014/main" id="{BAABACC1-816C-442E-A495-EBAEC9BB836A}"/>
              </a:ext>
            </a:extLst>
          </p:cNvPr>
          <p:cNvSpPr txBox="1"/>
          <p:nvPr/>
        </p:nvSpPr>
        <p:spPr>
          <a:xfrm>
            <a:off x="1460451" y="4718000"/>
            <a:ext cx="3844460" cy="1196290"/>
          </a:xfrm>
          <a:prstGeom prst="rect">
            <a:avLst/>
          </a:prstGeom>
          <a:noFill/>
        </p:spPr>
        <p:txBody>
          <a:bodyPr wrap="square" rtlCol="0">
            <a:spAutoFit/>
          </a:bodyPr>
          <a:lstStyle/>
          <a:p>
            <a:pPr algn="just">
              <a:lnSpc>
                <a:spcPts val="2200"/>
              </a:lnSpc>
            </a:pPr>
            <a:r>
              <a:rPr lang="en-US" sz="1400" dirty="0">
                <a:solidFill>
                  <a:schemeClr val="tx2"/>
                </a:solidFill>
                <a:latin typeface="PT Sans" panose="020B0503020203020204" pitchFamily="34" charset="0"/>
                <a:ea typeface="PT Sans" panose="020B0503020203020204" pitchFamily="34" charset="0"/>
                <a:cs typeface="Montserrat Light" charset="0"/>
              </a:rPr>
              <a:t>Have them for one. Living grass to for can't gathered waters had winged. Creepiest don't subdue which two set had seasons. Fifth you'll, man wherein seas our creeping. </a:t>
            </a:r>
          </a:p>
        </p:txBody>
      </p:sp>
      <p:sp>
        <p:nvSpPr>
          <p:cNvPr id="36" name="TextBox 35">
            <a:extLst>
              <a:ext uri="{FF2B5EF4-FFF2-40B4-BE49-F238E27FC236}">
                <a16:creationId xmlns:a16="http://schemas.microsoft.com/office/drawing/2014/main" id="{458E83A3-4F01-460A-949D-B9A4C15EBA80}"/>
              </a:ext>
            </a:extLst>
          </p:cNvPr>
          <p:cNvSpPr txBox="1"/>
          <p:nvPr/>
        </p:nvSpPr>
        <p:spPr>
          <a:xfrm>
            <a:off x="1460451" y="4271221"/>
            <a:ext cx="1841961" cy="400110"/>
          </a:xfrm>
          <a:prstGeom prst="rect">
            <a:avLst/>
          </a:prstGeom>
          <a:noFill/>
        </p:spPr>
        <p:txBody>
          <a:bodyPr wrap="square" rtlCol="0">
            <a:spAutoFit/>
          </a:bodyPr>
          <a:lstStyle/>
          <a:p>
            <a:r>
              <a:rPr lang="en-US" sz="2000" b="1" spc="100" dirty="0">
                <a:solidFill>
                  <a:schemeClr val="tx2"/>
                </a:solidFill>
                <a:latin typeface="PT Sans" panose="020B0503020203020204" pitchFamily="34" charset="0"/>
                <a:ea typeface="PT Sans" panose="020B0503020203020204" pitchFamily="34" charset="0"/>
              </a:rPr>
              <a:t>Your Slogan</a:t>
            </a:r>
          </a:p>
        </p:txBody>
      </p:sp>
      <p:sp>
        <p:nvSpPr>
          <p:cNvPr id="41" name="TextBox 40">
            <a:extLst>
              <a:ext uri="{FF2B5EF4-FFF2-40B4-BE49-F238E27FC236}">
                <a16:creationId xmlns:a16="http://schemas.microsoft.com/office/drawing/2014/main" id="{829DD4B7-868A-4694-927D-6120E923D94B}"/>
              </a:ext>
            </a:extLst>
          </p:cNvPr>
          <p:cNvSpPr txBox="1"/>
          <p:nvPr/>
        </p:nvSpPr>
        <p:spPr>
          <a:xfrm>
            <a:off x="8802038" y="3796880"/>
            <a:ext cx="1841961" cy="707886"/>
          </a:xfrm>
          <a:prstGeom prst="rect">
            <a:avLst/>
          </a:prstGeom>
          <a:noFill/>
        </p:spPr>
        <p:txBody>
          <a:bodyPr wrap="square" rtlCol="0">
            <a:spAutoFit/>
          </a:bodyPr>
          <a:lstStyle/>
          <a:p>
            <a:pPr algn="ctr"/>
            <a:r>
              <a:rPr lang="en-US" sz="2000" b="1" spc="100" dirty="0">
                <a:solidFill>
                  <a:schemeClr val="tx2"/>
                </a:solidFill>
                <a:latin typeface="PT Sans" panose="020B0503020203020204" pitchFamily="34" charset="0"/>
                <a:ea typeface="PT Sans" panose="020B0503020203020204" pitchFamily="34" charset="0"/>
              </a:rPr>
              <a:t>Title Example Text</a:t>
            </a:r>
          </a:p>
        </p:txBody>
      </p:sp>
      <p:sp>
        <p:nvSpPr>
          <p:cNvPr id="42" name="Oval 41">
            <a:extLst>
              <a:ext uri="{FF2B5EF4-FFF2-40B4-BE49-F238E27FC236}">
                <a16:creationId xmlns:a16="http://schemas.microsoft.com/office/drawing/2014/main" id="{77934855-5808-4F92-982E-99B7FC1A9CAF}"/>
              </a:ext>
            </a:extLst>
          </p:cNvPr>
          <p:cNvSpPr/>
          <p:nvPr/>
        </p:nvSpPr>
        <p:spPr bwMode="auto">
          <a:xfrm>
            <a:off x="6131099" y="-2866091"/>
            <a:ext cx="7137312" cy="7137312"/>
          </a:xfrm>
          <a:prstGeom prst="ellipse">
            <a:avLst/>
          </a:prstGeom>
          <a:noFill/>
          <a:ln>
            <a:solidFill>
              <a:schemeClr val="tx1">
                <a:lumMod val="50000"/>
                <a:lumOff val="50000"/>
                <a:alpha val="28000"/>
              </a:schemeClr>
            </a:solidFill>
          </a:ln>
        </p:spPr>
        <p:txBody>
          <a:bodyPr vert="horz" wrap="square" lIns="91440" tIns="45720" rIns="91440" bIns="45720" numCol="1" rtlCol="0" anchor="t" anchorCtr="0" compatLnSpc="1">
            <a:prstTxWarp prst="textNoShape">
              <a:avLst/>
            </a:prstTxWarp>
          </a:bodyPr>
          <a:lstStyle/>
          <a:p>
            <a:pPr algn="l"/>
            <a:endParaRPr lang="en-US"/>
          </a:p>
        </p:txBody>
      </p:sp>
    </p:spTree>
    <p:extLst>
      <p:ext uri="{BB962C8B-B14F-4D97-AF65-F5344CB8AC3E}">
        <p14:creationId xmlns:p14="http://schemas.microsoft.com/office/powerpoint/2010/main" val="38248359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F58B4EB-3501-47C7-9E63-B84759DB2BFE}"/>
              </a:ext>
            </a:extLst>
          </p:cNvPr>
          <p:cNvSpPr/>
          <p:nvPr/>
        </p:nvSpPr>
        <p:spPr>
          <a:xfrm>
            <a:off x="0" y="0"/>
            <a:ext cx="12191999" cy="68595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Placeholder 15">
            <a:extLst>
              <a:ext uri="{FF2B5EF4-FFF2-40B4-BE49-F238E27FC236}">
                <a16:creationId xmlns:a16="http://schemas.microsoft.com/office/drawing/2014/main" id="{022A9EBF-6EAA-4075-AC28-0EB3281DF156}"/>
              </a:ext>
            </a:extLst>
          </p:cNvPr>
          <p:cNvPicPr>
            <a:picLocks noGrp="1" noChangeAspect="1"/>
          </p:cNvPicPr>
          <p:nvPr>
            <p:ph type="pic" sz="quarter" idx="18"/>
          </p:nvPr>
        </p:nvPicPr>
        <p:blipFill rotWithShape="1">
          <a:blip r:embed="rId2"/>
          <a:srcRect l="9517" r="473"/>
          <a:stretch/>
        </p:blipFill>
        <p:spPr>
          <a:xfrm>
            <a:off x="2933702" y="0"/>
            <a:ext cx="9258299" cy="6858000"/>
          </a:xfrm>
        </p:spPr>
      </p:pic>
      <p:sp>
        <p:nvSpPr>
          <p:cNvPr id="21" name="TextBox 20">
            <a:extLst>
              <a:ext uri="{FF2B5EF4-FFF2-40B4-BE49-F238E27FC236}">
                <a16:creationId xmlns:a16="http://schemas.microsoft.com/office/drawing/2014/main" id="{7A3D0B7A-C94D-49BE-91E2-A3F13EAAB147}"/>
              </a:ext>
            </a:extLst>
          </p:cNvPr>
          <p:cNvSpPr txBox="1"/>
          <p:nvPr/>
        </p:nvSpPr>
        <p:spPr>
          <a:xfrm>
            <a:off x="6789706" y="1529958"/>
            <a:ext cx="4096008" cy="1638397"/>
          </a:xfrm>
          <a:prstGeom prst="rect">
            <a:avLst/>
          </a:prstGeom>
          <a:noFill/>
        </p:spPr>
        <p:txBody>
          <a:bodyPr wrap="square" rtlCol="0">
            <a:spAutoFit/>
          </a:bodyPr>
          <a:lstStyle/>
          <a:p>
            <a:pPr>
              <a:lnSpc>
                <a:spcPts val="4000"/>
              </a:lnSpc>
            </a:pPr>
            <a:r>
              <a:rPr lang="en-US" sz="4000" b="1" dirty="0">
                <a:solidFill>
                  <a:schemeClr val="bg1"/>
                </a:solidFill>
                <a:latin typeface="+mj-lt"/>
                <a:ea typeface="Open Sans" panose="020B0606030504020204" pitchFamily="34" charset="0"/>
                <a:cs typeface="Open Sans" panose="020B0606030504020204" pitchFamily="34" charset="0"/>
              </a:rPr>
              <a:t>Single Full Image With</a:t>
            </a:r>
          </a:p>
          <a:p>
            <a:pPr>
              <a:lnSpc>
                <a:spcPts val="4000"/>
              </a:lnSpc>
            </a:pPr>
            <a:r>
              <a:rPr lang="en-US" sz="4000" b="1" dirty="0">
                <a:solidFill>
                  <a:schemeClr val="bg1"/>
                </a:solidFill>
                <a:latin typeface="+mj-lt"/>
                <a:ea typeface="Open Sans" panose="020B0606030504020204" pitchFamily="34" charset="0"/>
                <a:cs typeface="Open Sans" panose="020B0606030504020204" pitchFamily="34" charset="0"/>
              </a:rPr>
              <a:t>Title Text.</a:t>
            </a:r>
          </a:p>
        </p:txBody>
      </p:sp>
      <p:sp>
        <p:nvSpPr>
          <p:cNvPr id="22" name="TextBox 21">
            <a:extLst>
              <a:ext uri="{FF2B5EF4-FFF2-40B4-BE49-F238E27FC236}">
                <a16:creationId xmlns:a16="http://schemas.microsoft.com/office/drawing/2014/main" id="{82E3CFD9-9BD0-45E1-9701-32CABB345F98}"/>
              </a:ext>
            </a:extLst>
          </p:cNvPr>
          <p:cNvSpPr txBox="1"/>
          <p:nvPr/>
        </p:nvSpPr>
        <p:spPr>
          <a:xfrm>
            <a:off x="6859765" y="4498955"/>
            <a:ext cx="3844460" cy="1196290"/>
          </a:xfrm>
          <a:prstGeom prst="rect">
            <a:avLst/>
          </a:prstGeom>
          <a:noFill/>
        </p:spPr>
        <p:txBody>
          <a:bodyPr wrap="square" rtlCol="0">
            <a:spAutoFit/>
          </a:bodyPr>
          <a:lstStyle/>
          <a:p>
            <a:pPr algn="just">
              <a:lnSpc>
                <a:spcPts val="2200"/>
              </a:lnSpc>
            </a:pPr>
            <a:r>
              <a:rPr lang="en-US" sz="1400" dirty="0">
                <a:solidFill>
                  <a:schemeClr val="bg1"/>
                </a:solidFill>
                <a:latin typeface="PT Sans" panose="020B0503020203020204" pitchFamily="34" charset="0"/>
                <a:ea typeface="PT Sans" panose="020B0503020203020204" pitchFamily="34" charset="0"/>
                <a:cs typeface="Montserrat Light" charset="0"/>
              </a:rPr>
              <a:t>Have them for one. Living grass to for can't gathered waters had winged. Creepiest don't subdue which two set had seasons. Fifth you'll, man wherein seas our creeping. </a:t>
            </a:r>
          </a:p>
        </p:txBody>
      </p:sp>
      <p:sp>
        <p:nvSpPr>
          <p:cNvPr id="23" name="TextBox 22">
            <a:extLst>
              <a:ext uri="{FF2B5EF4-FFF2-40B4-BE49-F238E27FC236}">
                <a16:creationId xmlns:a16="http://schemas.microsoft.com/office/drawing/2014/main" id="{D4317DE4-B758-4C4D-8631-B9D5BAE8DDC1}"/>
              </a:ext>
            </a:extLst>
          </p:cNvPr>
          <p:cNvSpPr txBox="1"/>
          <p:nvPr/>
        </p:nvSpPr>
        <p:spPr>
          <a:xfrm>
            <a:off x="6859765" y="4052176"/>
            <a:ext cx="1841961" cy="400110"/>
          </a:xfrm>
          <a:prstGeom prst="rect">
            <a:avLst/>
          </a:prstGeom>
          <a:noFill/>
        </p:spPr>
        <p:txBody>
          <a:bodyPr wrap="square" rtlCol="0">
            <a:spAutoFit/>
          </a:bodyPr>
          <a:lstStyle/>
          <a:p>
            <a:r>
              <a:rPr lang="en-US" sz="2000" b="1" spc="100" dirty="0">
                <a:solidFill>
                  <a:schemeClr val="bg1"/>
                </a:solidFill>
                <a:latin typeface="PT Sans" panose="020B0503020203020204" pitchFamily="34" charset="0"/>
                <a:ea typeface="PT Sans" panose="020B0503020203020204" pitchFamily="34" charset="0"/>
              </a:rPr>
              <a:t>Your Slogan</a:t>
            </a:r>
          </a:p>
        </p:txBody>
      </p:sp>
      <p:sp>
        <p:nvSpPr>
          <p:cNvPr id="26" name="TextBox 25">
            <a:extLst>
              <a:ext uri="{FF2B5EF4-FFF2-40B4-BE49-F238E27FC236}">
                <a16:creationId xmlns:a16="http://schemas.microsoft.com/office/drawing/2014/main" id="{AAE2A627-ADF2-4037-A08A-DC58D97AD9E8}"/>
              </a:ext>
            </a:extLst>
          </p:cNvPr>
          <p:cNvSpPr txBox="1"/>
          <p:nvPr/>
        </p:nvSpPr>
        <p:spPr>
          <a:xfrm rot="16200000">
            <a:off x="-1595647" y="3228945"/>
            <a:ext cx="5202695" cy="400110"/>
          </a:xfrm>
          <a:prstGeom prst="rect">
            <a:avLst/>
          </a:prstGeom>
          <a:noFill/>
        </p:spPr>
        <p:txBody>
          <a:bodyPr wrap="square" rtlCol="0">
            <a:spAutoFit/>
          </a:bodyPr>
          <a:lstStyle/>
          <a:p>
            <a:pPr algn="ctr"/>
            <a:r>
              <a:rPr lang="en-US" sz="2000" spc="100" dirty="0">
                <a:solidFill>
                  <a:schemeClr val="tx2"/>
                </a:solidFill>
                <a:latin typeface="PT Sans" panose="020B0503020203020204" pitchFamily="34" charset="0"/>
                <a:ea typeface="PT Sans" panose="020B0503020203020204" pitchFamily="34" charset="0"/>
              </a:rPr>
              <a:t>Your Slogan Example Here.</a:t>
            </a:r>
          </a:p>
        </p:txBody>
      </p:sp>
    </p:spTree>
    <p:extLst>
      <p:ext uri="{BB962C8B-B14F-4D97-AF65-F5344CB8AC3E}">
        <p14:creationId xmlns:p14="http://schemas.microsoft.com/office/powerpoint/2010/main" val="4725131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Oval 16">
            <a:extLst>
              <a:ext uri="{FF2B5EF4-FFF2-40B4-BE49-F238E27FC236}">
                <a16:creationId xmlns:a16="http://schemas.microsoft.com/office/drawing/2014/main" id="{95E1EC9F-77FF-4F78-A497-154B5CD9D975}"/>
              </a:ext>
            </a:extLst>
          </p:cNvPr>
          <p:cNvSpPr/>
          <p:nvPr/>
        </p:nvSpPr>
        <p:spPr bwMode="auto">
          <a:xfrm>
            <a:off x="4036685" y="645786"/>
            <a:ext cx="2438500" cy="2438500"/>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pic>
        <p:nvPicPr>
          <p:cNvPr id="5" name="Picture Placeholder 4">
            <a:extLst>
              <a:ext uri="{FF2B5EF4-FFF2-40B4-BE49-F238E27FC236}">
                <a16:creationId xmlns:a16="http://schemas.microsoft.com/office/drawing/2014/main" id="{110F2F4D-8668-4E9E-96DB-8904103AF6E4}"/>
              </a:ext>
            </a:extLst>
          </p:cNvPr>
          <p:cNvPicPr>
            <a:picLocks noGrp="1" noChangeAspect="1"/>
          </p:cNvPicPr>
          <p:nvPr>
            <p:ph type="pic" sz="quarter" idx="14"/>
          </p:nvPr>
        </p:nvPicPr>
        <p:blipFill>
          <a:blip r:embed="rId2"/>
          <a:srcRect t="13498" b="13498"/>
          <a:stretch>
            <a:fillRect/>
          </a:stretch>
        </p:blipFill>
        <p:spPr/>
      </p:pic>
      <p:sp>
        <p:nvSpPr>
          <p:cNvPr id="16" name="Oval 15">
            <a:extLst>
              <a:ext uri="{FF2B5EF4-FFF2-40B4-BE49-F238E27FC236}">
                <a16:creationId xmlns:a16="http://schemas.microsoft.com/office/drawing/2014/main" id="{060155BC-4E90-4FD5-960E-C10237690EDB}"/>
              </a:ext>
            </a:extLst>
          </p:cNvPr>
          <p:cNvSpPr/>
          <p:nvPr/>
        </p:nvSpPr>
        <p:spPr bwMode="auto">
          <a:xfrm>
            <a:off x="4528357" y="3773714"/>
            <a:ext cx="1455157" cy="1455157"/>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20" name="Oval 19">
            <a:extLst>
              <a:ext uri="{FF2B5EF4-FFF2-40B4-BE49-F238E27FC236}">
                <a16:creationId xmlns:a16="http://schemas.microsoft.com/office/drawing/2014/main" id="{7E4920B5-30D1-4D38-91B8-C32C4F342FD0}"/>
              </a:ext>
            </a:extLst>
          </p:cNvPr>
          <p:cNvSpPr/>
          <p:nvPr/>
        </p:nvSpPr>
        <p:spPr bwMode="auto">
          <a:xfrm>
            <a:off x="2402115" y="2002971"/>
            <a:ext cx="417285" cy="417285"/>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22" name="Oval 21">
            <a:extLst>
              <a:ext uri="{FF2B5EF4-FFF2-40B4-BE49-F238E27FC236}">
                <a16:creationId xmlns:a16="http://schemas.microsoft.com/office/drawing/2014/main" id="{A2C79FF3-C992-4183-B7E1-548005F5D85B}"/>
              </a:ext>
            </a:extLst>
          </p:cNvPr>
          <p:cNvSpPr/>
          <p:nvPr/>
        </p:nvSpPr>
        <p:spPr bwMode="auto">
          <a:xfrm>
            <a:off x="1391457" y="4501292"/>
            <a:ext cx="417285" cy="417285"/>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23" name="TextBox 22">
            <a:extLst>
              <a:ext uri="{FF2B5EF4-FFF2-40B4-BE49-F238E27FC236}">
                <a16:creationId xmlns:a16="http://schemas.microsoft.com/office/drawing/2014/main" id="{AD1C76E0-A217-452D-AD9C-02A7D827F74D}"/>
              </a:ext>
            </a:extLst>
          </p:cNvPr>
          <p:cNvSpPr txBox="1"/>
          <p:nvPr/>
        </p:nvSpPr>
        <p:spPr>
          <a:xfrm>
            <a:off x="6807202" y="3522567"/>
            <a:ext cx="4354487" cy="733534"/>
          </a:xfrm>
          <a:prstGeom prst="rect">
            <a:avLst/>
          </a:prstGeom>
          <a:noFill/>
        </p:spPr>
        <p:txBody>
          <a:bodyPr wrap="square" rtlCol="0">
            <a:spAutoFit/>
          </a:bodyPr>
          <a:lstStyle/>
          <a:p>
            <a:pPr>
              <a:lnSpc>
                <a:spcPts val="5000"/>
              </a:lnSpc>
            </a:pPr>
            <a:r>
              <a:rPr lang="en-US" sz="4800" b="1" dirty="0">
                <a:solidFill>
                  <a:schemeClr val="tx2"/>
                </a:solidFill>
                <a:latin typeface="+mj-lt"/>
                <a:ea typeface="Open Sans" panose="020B0606030504020204" pitchFamily="34" charset="0"/>
                <a:cs typeface="Open Sans" panose="020B0606030504020204" pitchFamily="34" charset="0"/>
              </a:rPr>
              <a:t>About Us:</a:t>
            </a:r>
          </a:p>
        </p:txBody>
      </p:sp>
      <p:sp>
        <p:nvSpPr>
          <p:cNvPr id="24" name="TextBox 23">
            <a:extLst>
              <a:ext uri="{FF2B5EF4-FFF2-40B4-BE49-F238E27FC236}">
                <a16:creationId xmlns:a16="http://schemas.microsoft.com/office/drawing/2014/main" id="{E855ACB1-F244-4C0A-B08C-FBD78AFF6C92}"/>
              </a:ext>
            </a:extLst>
          </p:cNvPr>
          <p:cNvSpPr txBox="1"/>
          <p:nvPr/>
        </p:nvSpPr>
        <p:spPr>
          <a:xfrm>
            <a:off x="6807202" y="4301118"/>
            <a:ext cx="3844460" cy="1478418"/>
          </a:xfrm>
          <a:prstGeom prst="rect">
            <a:avLst/>
          </a:prstGeom>
          <a:noFill/>
        </p:spPr>
        <p:txBody>
          <a:bodyPr wrap="square" rtlCol="0">
            <a:spAutoFit/>
          </a:bodyPr>
          <a:lstStyle/>
          <a:p>
            <a:pPr algn="just">
              <a:lnSpc>
                <a:spcPts val="2200"/>
              </a:lnSpc>
            </a:pPr>
            <a:r>
              <a:rPr lang="en-US" sz="1400" dirty="0">
                <a:solidFill>
                  <a:schemeClr val="tx2"/>
                </a:solidFill>
                <a:latin typeface="PT Sans" panose="020B0503020203020204" pitchFamily="34" charset="0"/>
                <a:ea typeface="PT Sans" panose="020B0503020203020204" pitchFamily="34" charset="0"/>
                <a:cs typeface="Montserrat Light" charset="0"/>
              </a:rPr>
              <a:t>Have them for one. Living grass to for can't gathered waters had winged. Creepiest don't subdue which two set had seasons. Fifth you'll, man wherein seas our creeping. Have them for one. Living grass to for</a:t>
            </a:r>
          </a:p>
        </p:txBody>
      </p:sp>
      <p:sp>
        <p:nvSpPr>
          <p:cNvPr id="25" name="Oval 24">
            <a:extLst>
              <a:ext uri="{FF2B5EF4-FFF2-40B4-BE49-F238E27FC236}">
                <a16:creationId xmlns:a16="http://schemas.microsoft.com/office/drawing/2014/main" id="{7B1B728E-D4CD-45A8-BA8E-D8A48B6FEEB6}"/>
              </a:ext>
            </a:extLst>
          </p:cNvPr>
          <p:cNvSpPr/>
          <p:nvPr/>
        </p:nvSpPr>
        <p:spPr bwMode="auto">
          <a:xfrm>
            <a:off x="959701" y="-2836194"/>
            <a:ext cx="7137312" cy="7137312"/>
          </a:xfrm>
          <a:prstGeom prst="ellipse">
            <a:avLst/>
          </a:prstGeom>
          <a:noFill/>
          <a:ln>
            <a:solidFill>
              <a:schemeClr val="tx1">
                <a:lumMod val="50000"/>
                <a:lumOff val="50000"/>
                <a:alpha val="28000"/>
              </a:schemeClr>
            </a:solidFill>
          </a:ln>
        </p:spPr>
        <p:txBody>
          <a:bodyPr vert="horz" wrap="square" lIns="91440" tIns="45720" rIns="91440" bIns="45720" numCol="1" rtlCol="0" anchor="t" anchorCtr="0" compatLnSpc="1">
            <a:prstTxWarp prst="textNoShape">
              <a:avLst/>
            </a:prstTxWarp>
          </a:bodyPr>
          <a:lstStyle/>
          <a:p>
            <a:pPr algn="l"/>
            <a:endParaRPr lang="en-US"/>
          </a:p>
        </p:txBody>
      </p:sp>
    </p:spTree>
    <p:extLst>
      <p:ext uri="{BB962C8B-B14F-4D97-AF65-F5344CB8AC3E}">
        <p14:creationId xmlns:p14="http://schemas.microsoft.com/office/powerpoint/2010/main" val="16935278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42CEF44B-B2DD-4DC2-B9BE-FC76A8C6733A}"/>
              </a:ext>
            </a:extLst>
          </p:cNvPr>
          <p:cNvSpPr/>
          <p:nvPr/>
        </p:nvSpPr>
        <p:spPr bwMode="auto">
          <a:xfrm>
            <a:off x="-582000" y="-2104708"/>
            <a:ext cx="8100499" cy="8100499"/>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6" name="AutoShape 3">
            <a:extLst>
              <a:ext uri="{FF2B5EF4-FFF2-40B4-BE49-F238E27FC236}">
                <a16:creationId xmlns:a16="http://schemas.microsoft.com/office/drawing/2014/main" id="{80D3CE3F-299B-40CA-AFD0-A6E82EBF1142}"/>
              </a:ext>
            </a:extLst>
          </p:cNvPr>
          <p:cNvSpPr>
            <a:spLocks noChangeAspect="1" noChangeArrowheads="1" noTextEdit="1"/>
          </p:cNvSpPr>
          <p:nvPr/>
        </p:nvSpPr>
        <p:spPr bwMode="auto">
          <a:xfrm>
            <a:off x="1514475" y="0"/>
            <a:ext cx="509746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TextBox 16">
            <a:extLst>
              <a:ext uri="{FF2B5EF4-FFF2-40B4-BE49-F238E27FC236}">
                <a16:creationId xmlns:a16="http://schemas.microsoft.com/office/drawing/2014/main" id="{54AB3113-3A3B-4D5B-8A23-2DBE22D29F59}"/>
              </a:ext>
            </a:extLst>
          </p:cNvPr>
          <p:cNvSpPr txBox="1"/>
          <p:nvPr/>
        </p:nvSpPr>
        <p:spPr>
          <a:xfrm>
            <a:off x="4496337" y="2352767"/>
            <a:ext cx="6587214" cy="1323439"/>
          </a:xfrm>
          <a:prstGeom prst="rect">
            <a:avLst/>
          </a:prstGeom>
          <a:noFill/>
        </p:spPr>
        <p:txBody>
          <a:bodyPr wrap="square" rtlCol="0">
            <a:spAutoFit/>
          </a:bodyPr>
          <a:lstStyle/>
          <a:p>
            <a:r>
              <a:rPr lang="en-US" sz="4000" b="1" dirty="0">
                <a:solidFill>
                  <a:schemeClr val="tx2"/>
                </a:solidFill>
                <a:latin typeface="+mj-lt"/>
                <a:ea typeface="Open Sans" panose="020B0606030504020204" pitchFamily="34" charset="0"/>
                <a:cs typeface="Open Sans" panose="020B0606030504020204" pitchFamily="34" charset="0"/>
              </a:rPr>
              <a:t>Your awesome story</a:t>
            </a:r>
            <a:br>
              <a:rPr lang="en-US" sz="4000" b="1" dirty="0">
                <a:solidFill>
                  <a:schemeClr val="tx2"/>
                </a:solidFill>
                <a:latin typeface="+mj-lt"/>
                <a:ea typeface="Open Sans" panose="020B0606030504020204" pitchFamily="34" charset="0"/>
                <a:cs typeface="Open Sans" panose="020B0606030504020204" pitchFamily="34" charset="0"/>
              </a:rPr>
            </a:br>
            <a:r>
              <a:rPr lang="en-US" sz="4000" b="1" dirty="0">
                <a:solidFill>
                  <a:schemeClr val="tx2"/>
                </a:solidFill>
                <a:latin typeface="+mj-lt"/>
                <a:ea typeface="Open Sans" panose="020B0606030504020204" pitchFamily="34" charset="0"/>
                <a:cs typeface="Open Sans" panose="020B0606030504020204" pitchFamily="34" charset="0"/>
              </a:rPr>
              <a:t>should written here</a:t>
            </a:r>
          </a:p>
        </p:txBody>
      </p:sp>
      <p:sp>
        <p:nvSpPr>
          <p:cNvPr id="27" name="Freeform 14">
            <a:extLst>
              <a:ext uri="{FF2B5EF4-FFF2-40B4-BE49-F238E27FC236}">
                <a16:creationId xmlns:a16="http://schemas.microsoft.com/office/drawing/2014/main" id="{627EF2FF-793A-4840-AC39-1A114E79E079}"/>
              </a:ext>
            </a:extLst>
          </p:cNvPr>
          <p:cNvSpPr>
            <a:spLocks noEditPoints="1"/>
          </p:cNvSpPr>
          <p:nvPr/>
        </p:nvSpPr>
        <p:spPr bwMode="auto">
          <a:xfrm>
            <a:off x="7653080" y="5506356"/>
            <a:ext cx="986095" cy="978871"/>
          </a:xfrm>
          <a:custGeom>
            <a:avLst/>
            <a:gdLst>
              <a:gd name="T0" fmla="*/ 29 w 114"/>
              <a:gd name="T1" fmla="*/ 57 h 114"/>
              <a:gd name="T2" fmla="*/ 57 w 114"/>
              <a:gd name="T3" fmla="*/ 28 h 114"/>
              <a:gd name="T4" fmla="*/ 86 w 114"/>
              <a:gd name="T5" fmla="*/ 57 h 114"/>
              <a:gd name="T6" fmla="*/ 57 w 114"/>
              <a:gd name="T7" fmla="*/ 86 h 114"/>
              <a:gd name="T8" fmla="*/ 29 w 114"/>
              <a:gd name="T9" fmla="*/ 57 h 114"/>
              <a:gd name="T10" fmla="*/ 0 w 114"/>
              <a:gd name="T11" fmla="*/ 57 h 114"/>
              <a:gd name="T12" fmla="*/ 57 w 114"/>
              <a:gd name="T13" fmla="*/ 114 h 114"/>
              <a:gd name="T14" fmla="*/ 114 w 114"/>
              <a:gd name="T15" fmla="*/ 57 h 114"/>
              <a:gd name="T16" fmla="*/ 57 w 114"/>
              <a:gd name="T17" fmla="*/ 0 h 114"/>
              <a:gd name="T18" fmla="*/ 0 w 114"/>
              <a:gd name="T19" fmla="*/ 5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29" y="57"/>
                </a:moveTo>
                <a:cubicBezTo>
                  <a:pt x="29" y="41"/>
                  <a:pt x="42" y="28"/>
                  <a:pt x="57" y="28"/>
                </a:cubicBezTo>
                <a:cubicBezTo>
                  <a:pt x="73" y="28"/>
                  <a:pt x="86" y="41"/>
                  <a:pt x="86" y="57"/>
                </a:cubicBezTo>
                <a:cubicBezTo>
                  <a:pt x="86" y="73"/>
                  <a:pt x="73" y="86"/>
                  <a:pt x="57" y="86"/>
                </a:cubicBezTo>
                <a:cubicBezTo>
                  <a:pt x="42" y="86"/>
                  <a:pt x="29" y="73"/>
                  <a:pt x="29" y="57"/>
                </a:cubicBezTo>
                <a:moveTo>
                  <a:pt x="0" y="57"/>
                </a:moveTo>
                <a:cubicBezTo>
                  <a:pt x="0" y="88"/>
                  <a:pt x="26" y="114"/>
                  <a:pt x="57" y="114"/>
                </a:cubicBezTo>
                <a:cubicBezTo>
                  <a:pt x="89" y="114"/>
                  <a:pt x="114" y="88"/>
                  <a:pt x="114" y="57"/>
                </a:cubicBezTo>
                <a:cubicBezTo>
                  <a:pt x="114" y="25"/>
                  <a:pt x="89" y="0"/>
                  <a:pt x="57" y="0"/>
                </a:cubicBezTo>
                <a:cubicBezTo>
                  <a:pt x="26" y="0"/>
                  <a:pt x="0" y="25"/>
                  <a:pt x="0" y="57"/>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TextBox 8">
            <a:extLst>
              <a:ext uri="{FF2B5EF4-FFF2-40B4-BE49-F238E27FC236}">
                <a16:creationId xmlns:a16="http://schemas.microsoft.com/office/drawing/2014/main" id="{1E41C0B0-19AA-486B-AE0F-A5474EF0EA74}"/>
              </a:ext>
            </a:extLst>
          </p:cNvPr>
          <p:cNvSpPr txBox="1"/>
          <p:nvPr/>
        </p:nvSpPr>
        <p:spPr>
          <a:xfrm>
            <a:off x="4496337" y="3915014"/>
            <a:ext cx="6318052" cy="1760547"/>
          </a:xfrm>
          <a:prstGeom prst="rect">
            <a:avLst/>
          </a:prstGeom>
          <a:noFill/>
        </p:spPr>
        <p:txBody>
          <a:bodyPr wrap="square" rtlCol="0">
            <a:spAutoFit/>
          </a:bodyPr>
          <a:lstStyle/>
          <a:p>
            <a:pPr algn="just">
              <a:lnSpc>
                <a:spcPts val="2200"/>
              </a:lnSpc>
            </a:pPr>
            <a:r>
              <a:rPr lang="en-US" sz="1400" dirty="0">
                <a:solidFill>
                  <a:schemeClr val="tx2"/>
                </a:solidFill>
                <a:latin typeface="PT Sans" panose="020B0503020203020204" pitchFamily="34" charset="0"/>
                <a:ea typeface="PT Sans" panose="020B0503020203020204" pitchFamily="34" charset="0"/>
                <a:cs typeface="Montserrat Light" charset="0"/>
              </a:rPr>
              <a:t>Have them for one. Living grass to for can't gathered waters had winged. Creepiest don't subdue which two set had seasons. Have them for one. Living grass to for can't gathered waters had winged. Creepiest don't subdue which two set had seasons. Have them for one. Living grass to for can't gathered waters had winged. Creepiest don't subdue which two set had seasons. </a:t>
            </a:r>
          </a:p>
          <a:p>
            <a:pPr algn="just">
              <a:lnSpc>
                <a:spcPts val="2200"/>
              </a:lnSpc>
            </a:pPr>
            <a:endParaRPr lang="en-US" sz="1400" dirty="0">
              <a:solidFill>
                <a:schemeClr val="tx2"/>
              </a:solidFill>
              <a:latin typeface="PT Sans" panose="020B0503020203020204" pitchFamily="34" charset="0"/>
              <a:ea typeface="PT Sans" panose="020B0503020203020204" pitchFamily="34" charset="0"/>
              <a:cs typeface="Montserrat Light" charset="0"/>
            </a:endParaRPr>
          </a:p>
        </p:txBody>
      </p:sp>
      <p:sp>
        <p:nvSpPr>
          <p:cNvPr id="11" name="Oval 10">
            <a:extLst>
              <a:ext uri="{FF2B5EF4-FFF2-40B4-BE49-F238E27FC236}">
                <a16:creationId xmlns:a16="http://schemas.microsoft.com/office/drawing/2014/main" id="{24725220-C99D-4904-9399-718B271F7FCF}"/>
              </a:ext>
            </a:extLst>
          </p:cNvPr>
          <p:cNvSpPr/>
          <p:nvPr/>
        </p:nvSpPr>
        <p:spPr bwMode="auto">
          <a:xfrm>
            <a:off x="790817" y="2212557"/>
            <a:ext cx="7137312" cy="7137312"/>
          </a:xfrm>
          <a:prstGeom prst="ellipse">
            <a:avLst/>
          </a:prstGeom>
          <a:noFill/>
          <a:ln>
            <a:solidFill>
              <a:schemeClr val="tx1">
                <a:lumMod val="50000"/>
                <a:lumOff val="50000"/>
                <a:alpha val="28000"/>
              </a:schemeClr>
            </a:solidFill>
          </a:ln>
        </p:spPr>
        <p:txBody>
          <a:bodyPr vert="horz" wrap="square" lIns="91440" tIns="45720" rIns="91440" bIns="45720" numCol="1" rtlCol="0" anchor="t" anchorCtr="0" compatLnSpc="1">
            <a:prstTxWarp prst="textNoShape">
              <a:avLst/>
            </a:prstTxWarp>
          </a:bodyPr>
          <a:lstStyle/>
          <a:p>
            <a:pPr algn="l"/>
            <a:endParaRPr lang="en-US"/>
          </a:p>
        </p:txBody>
      </p:sp>
    </p:spTree>
    <p:extLst>
      <p:ext uri="{BB962C8B-B14F-4D97-AF65-F5344CB8AC3E}">
        <p14:creationId xmlns:p14="http://schemas.microsoft.com/office/powerpoint/2010/main" val="23922831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E89D544F-20A0-4733-AE2D-1D102597F5A6}"/>
              </a:ext>
            </a:extLst>
          </p:cNvPr>
          <p:cNvSpPr/>
          <p:nvPr/>
        </p:nvSpPr>
        <p:spPr>
          <a:xfrm>
            <a:off x="0" y="0"/>
            <a:ext cx="12192000" cy="68595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0EFE2A4-139E-4902-9C95-F4B9DEE58D44}"/>
              </a:ext>
            </a:extLst>
          </p:cNvPr>
          <p:cNvSpPr/>
          <p:nvPr/>
        </p:nvSpPr>
        <p:spPr bwMode="auto">
          <a:xfrm>
            <a:off x="734492" y="748246"/>
            <a:ext cx="5361508" cy="5361508"/>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14" name="Oval 13">
            <a:extLst>
              <a:ext uri="{FF2B5EF4-FFF2-40B4-BE49-F238E27FC236}">
                <a16:creationId xmlns:a16="http://schemas.microsoft.com/office/drawing/2014/main" id="{9BE3C72F-6D61-467E-B1A2-BE01ECB10FBE}"/>
              </a:ext>
            </a:extLst>
          </p:cNvPr>
          <p:cNvSpPr/>
          <p:nvPr/>
        </p:nvSpPr>
        <p:spPr bwMode="auto">
          <a:xfrm>
            <a:off x="959701" y="-2836194"/>
            <a:ext cx="7137312" cy="7137312"/>
          </a:xfrm>
          <a:prstGeom prst="ellipse">
            <a:avLst/>
          </a:prstGeom>
          <a:noFill/>
          <a:ln>
            <a:solidFill>
              <a:schemeClr val="tx1">
                <a:lumMod val="50000"/>
                <a:lumOff val="50000"/>
                <a:alpha val="28000"/>
              </a:schemeClr>
            </a:solidFill>
          </a:ln>
        </p:spPr>
        <p:txBody>
          <a:bodyPr vert="horz" wrap="square" lIns="91440" tIns="45720" rIns="91440" bIns="45720" numCol="1" rtlCol="0" anchor="t" anchorCtr="0" compatLnSpc="1">
            <a:prstTxWarp prst="textNoShape">
              <a:avLst/>
            </a:prstTxWarp>
          </a:bodyPr>
          <a:lstStyle/>
          <a:p>
            <a:pPr algn="l"/>
            <a:endParaRPr lang="en-US"/>
          </a:p>
        </p:txBody>
      </p:sp>
      <p:sp>
        <p:nvSpPr>
          <p:cNvPr id="30" name="Freeform 14">
            <a:extLst>
              <a:ext uri="{FF2B5EF4-FFF2-40B4-BE49-F238E27FC236}">
                <a16:creationId xmlns:a16="http://schemas.microsoft.com/office/drawing/2014/main" id="{6DC230F5-A4A6-42C0-8A69-8DBAE79CB359}"/>
              </a:ext>
            </a:extLst>
          </p:cNvPr>
          <p:cNvSpPr>
            <a:spLocks noEditPoints="1"/>
          </p:cNvSpPr>
          <p:nvPr/>
        </p:nvSpPr>
        <p:spPr bwMode="auto">
          <a:xfrm>
            <a:off x="4618310" y="-231038"/>
            <a:ext cx="673869" cy="668933"/>
          </a:xfrm>
          <a:custGeom>
            <a:avLst/>
            <a:gdLst>
              <a:gd name="T0" fmla="*/ 29 w 114"/>
              <a:gd name="T1" fmla="*/ 57 h 114"/>
              <a:gd name="T2" fmla="*/ 57 w 114"/>
              <a:gd name="T3" fmla="*/ 28 h 114"/>
              <a:gd name="T4" fmla="*/ 86 w 114"/>
              <a:gd name="T5" fmla="*/ 57 h 114"/>
              <a:gd name="T6" fmla="*/ 57 w 114"/>
              <a:gd name="T7" fmla="*/ 86 h 114"/>
              <a:gd name="T8" fmla="*/ 29 w 114"/>
              <a:gd name="T9" fmla="*/ 57 h 114"/>
              <a:gd name="T10" fmla="*/ 0 w 114"/>
              <a:gd name="T11" fmla="*/ 57 h 114"/>
              <a:gd name="T12" fmla="*/ 57 w 114"/>
              <a:gd name="T13" fmla="*/ 114 h 114"/>
              <a:gd name="T14" fmla="*/ 114 w 114"/>
              <a:gd name="T15" fmla="*/ 57 h 114"/>
              <a:gd name="T16" fmla="*/ 57 w 114"/>
              <a:gd name="T17" fmla="*/ 0 h 114"/>
              <a:gd name="T18" fmla="*/ 0 w 114"/>
              <a:gd name="T19" fmla="*/ 5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29" y="57"/>
                </a:moveTo>
                <a:cubicBezTo>
                  <a:pt x="29" y="41"/>
                  <a:pt x="42" y="28"/>
                  <a:pt x="57" y="28"/>
                </a:cubicBezTo>
                <a:cubicBezTo>
                  <a:pt x="73" y="28"/>
                  <a:pt x="86" y="41"/>
                  <a:pt x="86" y="57"/>
                </a:cubicBezTo>
                <a:cubicBezTo>
                  <a:pt x="86" y="73"/>
                  <a:pt x="73" y="86"/>
                  <a:pt x="57" y="86"/>
                </a:cubicBezTo>
                <a:cubicBezTo>
                  <a:pt x="42" y="86"/>
                  <a:pt x="29" y="73"/>
                  <a:pt x="29" y="57"/>
                </a:cubicBezTo>
                <a:moveTo>
                  <a:pt x="0" y="57"/>
                </a:moveTo>
                <a:cubicBezTo>
                  <a:pt x="0" y="88"/>
                  <a:pt x="26" y="114"/>
                  <a:pt x="57" y="114"/>
                </a:cubicBezTo>
                <a:cubicBezTo>
                  <a:pt x="89" y="114"/>
                  <a:pt x="114" y="88"/>
                  <a:pt x="114" y="57"/>
                </a:cubicBezTo>
                <a:cubicBezTo>
                  <a:pt x="114" y="25"/>
                  <a:pt x="89" y="0"/>
                  <a:pt x="57" y="0"/>
                </a:cubicBezTo>
                <a:cubicBezTo>
                  <a:pt x="26" y="0"/>
                  <a:pt x="0" y="25"/>
                  <a:pt x="0" y="57"/>
                </a:cubicBezTo>
              </a:path>
            </a:pathLst>
          </a:custGeom>
          <a:solidFill>
            <a:schemeClr val="bg1">
              <a:alpha val="12000"/>
            </a:schemeClr>
          </a:solidFill>
          <a:ln>
            <a:noFill/>
          </a:ln>
        </p:spPr>
        <p:txBody>
          <a:bodyPr vert="horz" wrap="square" lIns="91440" tIns="45720" rIns="91440" bIns="45720" numCol="1" anchor="t" anchorCtr="0" compatLnSpc="1">
            <a:prstTxWarp prst="textNoShape">
              <a:avLst/>
            </a:prstTxWarp>
          </a:bodyPr>
          <a:lstStyle/>
          <a:p>
            <a:endParaRPr lang="en-US"/>
          </a:p>
        </p:txBody>
      </p:sp>
      <p:pic>
        <p:nvPicPr>
          <p:cNvPr id="4" name="Picture 3">
            <a:extLst>
              <a:ext uri="{FF2B5EF4-FFF2-40B4-BE49-F238E27FC236}">
                <a16:creationId xmlns:a16="http://schemas.microsoft.com/office/drawing/2014/main" id="{81144313-E6FB-4163-8DC3-ACC191167399}"/>
              </a:ext>
            </a:extLst>
          </p:cNvPr>
          <p:cNvPicPr>
            <a:picLocks noChangeAspect="1"/>
          </p:cNvPicPr>
          <p:nvPr/>
        </p:nvPicPr>
        <p:blipFill>
          <a:blip r:embed="rId2"/>
          <a:stretch>
            <a:fillRect/>
          </a:stretch>
        </p:blipFill>
        <p:spPr>
          <a:xfrm>
            <a:off x="1526310" y="1220895"/>
            <a:ext cx="3428934" cy="5638692"/>
          </a:xfrm>
          <a:prstGeom prst="rect">
            <a:avLst/>
          </a:prstGeom>
        </p:spPr>
      </p:pic>
      <p:sp>
        <p:nvSpPr>
          <p:cNvPr id="11" name="TextBox 10">
            <a:extLst>
              <a:ext uri="{FF2B5EF4-FFF2-40B4-BE49-F238E27FC236}">
                <a16:creationId xmlns:a16="http://schemas.microsoft.com/office/drawing/2014/main" id="{F0BC1E53-9536-4A2B-B154-173CD759CB2F}"/>
              </a:ext>
            </a:extLst>
          </p:cNvPr>
          <p:cNvSpPr txBox="1"/>
          <p:nvPr/>
        </p:nvSpPr>
        <p:spPr>
          <a:xfrm>
            <a:off x="6789706" y="1529958"/>
            <a:ext cx="4096008" cy="1638397"/>
          </a:xfrm>
          <a:prstGeom prst="rect">
            <a:avLst/>
          </a:prstGeom>
          <a:noFill/>
        </p:spPr>
        <p:txBody>
          <a:bodyPr wrap="square" rtlCol="0">
            <a:spAutoFit/>
          </a:bodyPr>
          <a:lstStyle/>
          <a:p>
            <a:pPr>
              <a:lnSpc>
                <a:spcPts val="4000"/>
              </a:lnSpc>
            </a:pPr>
            <a:r>
              <a:rPr lang="en-US" sz="4000" b="1" dirty="0">
                <a:solidFill>
                  <a:schemeClr val="bg1"/>
                </a:solidFill>
                <a:latin typeface="+mj-lt"/>
                <a:ea typeface="Open Sans" panose="020B0606030504020204" pitchFamily="34" charset="0"/>
                <a:cs typeface="Open Sans" panose="020B0606030504020204" pitchFamily="34" charset="0"/>
              </a:rPr>
              <a:t>Single Full Image With</a:t>
            </a:r>
          </a:p>
          <a:p>
            <a:pPr>
              <a:lnSpc>
                <a:spcPts val="4000"/>
              </a:lnSpc>
            </a:pPr>
            <a:r>
              <a:rPr lang="en-US" sz="4000" b="1" dirty="0">
                <a:solidFill>
                  <a:schemeClr val="bg1"/>
                </a:solidFill>
                <a:latin typeface="+mj-lt"/>
                <a:ea typeface="Open Sans" panose="020B0606030504020204" pitchFamily="34" charset="0"/>
                <a:cs typeface="Open Sans" panose="020B0606030504020204" pitchFamily="34" charset="0"/>
              </a:rPr>
              <a:t>Team Leader.</a:t>
            </a:r>
          </a:p>
        </p:txBody>
      </p:sp>
      <p:sp>
        <p:nvSpPr>
          <p:cNvPr id="12" name="TextBox 11">
            <a:extLst>
              <a:ext uri="{FF2B5EF4-FFF2-40B4-BE49-F238E27FC236}">
                <a16:creationId xmlns:a16="http://schemas.microsoft.com/office/drawing/2014/main" id="{4ACF5F27-CB7B-4DAA-8791-5708936FD086}"/>
              </a:ext>
            </a:extLst>
          </p:cNvPr>
          <p:cNvSpPr txBox="1"/>
          <p:nvPr/>
        </p:nvSpPr>
        <p:spPr>
          <a:xfrm>
            <a:off x="6859765" y="4498955"/>
            <a:ext cx="3844460" cy="1196290"/>
          </a:xfrm>
          <a:prstGeom prst="rect">
            <a:avLst/>
          </a:prstGeom>
          <a:noFill/>
        </p:spPr>
        <p:txBody>
          <a:bodyPr wrap="square" rtlCol="0">
            <a:spAutoFit/>
          </a:bodyPr>
          <a:lstStyle/>
          <a:p>
            <a:pPr algn="just">
              <a:lnSpc>
                <a:spcPts val="2200"/>
              </a:lnSpc>
            </a:pPr>
            <a:r>
              <a:rPr lang="en-US" sz="1400" dirty="0">
                <a:solidFill>
                  <a:schemeClr val="bg1"/>
                </a:solidFill>
                <a:latin typeface="PT Sans" panose="020B0503020203020204" pitchFamily="34" charset="0"/>
                <a:ea typeface="PT Sans" panose="020B0503020203020204" pitchFamily="34" charset="0"/>
                <a:cs typeface="Montserrat Light" charset="0"/>
              </a:rPr>
              <a:t>Have them for one. Living grass to for can't gathered waters had winged. Creepiest don't subdue which two set had seasons. Fifth you'll, man wherein seas our creeping. </a:t>
            </a:r>
          </a:p>
        </p:txBody>
      </p:sp>
      <p:sp>
        <p:nvSpPr>
          <p:cNvPr id="13" name="TextBox 12">
            <a:extLst>
              <a:ext uri="{FF2B5EF4-FFF2-40B4-BE49-F238E27FC236}">
                <a16:creationId xmlns:a16="http://schemas.microsoft.com/office/drawing/2014/main" id="{85337A00-060B-415C-98EB-3D2072E1C30A}"/>
              </a:ext>
            </a:extLst>
          </p:cNvPr>
          <p:cNvSpPr txBox="1"/>
          <p:nvPr/>
        </p:nvSpPr>
        <p:spPr>
          <a:xfrm>
            <a:off x="6859765" y="4052176"/>
            <a:ext cx="1841961" cy="400110"/>
          </a:xfrm>
          <a:prstGeom prst="rect">
            <a:avLst/>
          </a:prstGeom>
          <a:noFill/>
        </p:spPr>
        <p:txBody>
          <a:bodyPr wrap="square" rtlCol="0">
            <a:spAutoFit/>
          </a:bodyPr>
          <a:lstStyle/>
          <a:p>
            <a:r>
              <a:rPr lang="en-US" sz="2000" b="1" spc="100" dirty="0">
                <a:solidFill>
                  <a:schemeClr val="bg1"/>
                </a:solidFill>
                <a:latin typeface="PT Sans" panose="020B0503020203020204" pitchFamily="34" charset="0"/>
                <a:ea typeface="PT Sans" panose="020B0503020203020204" pitchFamily="34" charset="0"/>
              </a:rPr>
              <a:t>Your Slogan</a:t>
            </a:r>
          </a:p>
        </p:txBody>
      </p:sp>
    </p:spTree>
    <p:extLst>
      <p:ext uri="{BB962C8B-B14F-4D97-AF65-F5344CB8AC3E}">
        <p14:creationId xmlns:p14="http://schemas.microsoft.com/office/powerpoint/2010/main" val="41780094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Oval 20">
            <a:extLst>
              <a:ext uri="{FF2B5EF4-FFF2-40B4-BE49-F238E27FC236}">
                <a16:creationId xmlns:a16="http://schemas.microsoft.com/office/drawing/2014/main" id="{DEF41FBC-76BD-4A69-B87D-AD958D3569E2}"/>
              </a:ext>
            </a:extLst>
          </p:cNvPr>
          <p:cNvSpPr/>
          <p:nvPr/>
        </p:nvSpPr>
        <p:spPr bwMode="auto">
          <a:xfrm>
            <a:off x="3426462" y="1155650"/>
            <a:ext cx="1127500" cy="1127500"/>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22" name="Oval 21">
            <a:extLst>
              <a:ext uri="{FF2B5EF4-FFF2-40B4-BE49-F238E27FC236}">
                <a16:creationId xmlns:a16="http://schemas.microsoft.com/office/drawing/2014/main" id="{D5FBF2F3-13AF-4ECB-A732-50A0350A75D4}"/>
              </a:ext>
            </a:extLst>
          </p:cNvPr>
          <p:cNvSpPr/>
          <p:nvPr/>
        </p:nvSpPr>
        <p:spPr bwMode="auto">
          <a:xfrm>
            <a:off x="943217" y="2364957"/>
            <a:ext cx="7137312" cy="7137312"/>
          </a:xfrm>
          <a:prstGeom prst="ellipse">
            <a:avLst/>
          </a:prstGeom>
          <a:noFill/>
          <a:ln>
            <a:solidFill>
              <a:schemeClr val="tx1">
                <a:lumMod val="50000"/>
                <a:lumOff val="50000"/>
                <a:alpha val="28000"/>
              </a:schemeClr>
            </a:solidFill>
          </a:ln>
        </p:spPr>
        <p:txBody>
          <a:bodyPr vert="horz" wrap="square" lIns="91440" tIns="45720" rIns="91440" bIns="45720" numCol="1" rtlCol="0" anchor="t" anchorCtr="0" compatLnSpc="1">
            <a:prstTxWarp prst="textNoShape">
              <a:avLst/>
            </a:prstTxWarp>
          </a:bodyPr>
          <a:lstStyle/>
          <a:p>
            <a:pPr algn="l"/>
            <a:endParaRPr lang="en-US"/>
          </a:p>
        </p:txBody>
      </p:sp>
      <p:sp>
        <p:nvSpPr>
          <p:cNvPr id="17" name="TextBox 16">
            <a:extLst>
              <a:ext uri="{FF2B5EF4-FFF2-40B4-BE49-F238E27FC236}">
                <a16:creationId xmlns:a16="http://schemas.microsoft.com/office/drawing/2014/main" id="{54AB3113-3A3B-4D5B-8A23-2DBE22D29F59}"/>
              </a:ext>
            </a:extLst>
          </p:cNvPr>
          <p:cNvSpPr txBox="1"/>
          <p:nvPr/>
        </p:nvSpPr>
        <p:spPr>
          <a:xfrm>
            <a:off x="3535970" y="1719400"/>
            <a:ext cx="4609801" cy="707886"/>
          </a:xfrm>
          <a:prstGeom prst="rect">
            <a:avLst/>
          </a:prstGeom>
          <a:noFill/>
        </p:spPr>
        <p:txBody>
          <a:bodyPr wrap="square" rtlCol="0">
            <a:spAutoFit/>
          </a:bodyPr>
          <a:lstStyle/>
          <a:p>
            <a:r>
              <a:rPr lang="en-US" sz="4000" b="1" dirty="0">
                <a:solidFill>
                  <a:schemeClr val="tx2"/>
                </a:solidFill>
                <a:latin typeface="+mj-lt"/>
                <a:ea typeface="Open Sans" panose="020B0606030504020204" pitchFamily="34" charset="0"/>
                <a:cs typeface="Open Sans" panose="020B0606030504020204" pitchFamily="34" charset="0"/>
              </a:rPr>
              <a:t>OUR FEATURES</a:t>
            </a:r>
          </a:p>
        </p:txBody>
      </p:sp>
      <p:sp>
        <p:nvSpPr>
          <p:cNvPr id="27" name="Freeform 14">
            <a:extLst>
              <a:ext uri="{FF2B5EF4-FFF2-40B4-BE49-F238E27FC236}">
                <a16:creationId xmlns:a16="http://schemas.microsoft.com/office/drawing/2014/main" id="{627EF2FF-793A-4840-AC39-1A114E79E079}"/>
              </a:ext>
            </a:extLst>
          </p:cNvPr>
          <p:cNvSpPr>
            <a:spLocks noEditPoints="1"/>
          </p:cNvSpPr>
          <p:nvPr/>
        </p:nvSpPr>
        <p:spPr bwMode="auto">
          <a:xfrm>
            <a:off x="7653080" y="5506356"/>
            <a:ext cx="986095" cy="978871"/>
          </a:xfrm>
          <a:custGeom>
            <a:avLst/>
            <a:gdLst>
              <a:gd name="T0" fmla="*/ 29 w 114"/>
              <a:gd name="T1" fmla="*/ 57 h 114"/>
              <a:gd name="T2" fmla="*/ 57 w 114"/>
              <a:gd name="T3" fmla="*/ 28 h 114"/>
              <a:gd name="T4" fmla="*/ 86 w 114"/>
              <a:gd name="T5" fmla="*/ 57 h 114"/>
              <a:gd name="T6" fmla="*/ 57 w 114"/>
              <a:gd name="T7" fmla="*/ 86 h 114"/>
              <a:gd name="T8" fmla="*/ 29 w 114"/>
              <a:gd name="T9" fmla="*/ 57 h 114"/>
              <a:gd name="T10" fmla="*/ 0 w 114"/>
              <a:gd name="T11" fmla="*/ 57 h 114"/>
              <a:gd name="T12" fmla="*/ 57 w 114"/>
              <a:gd name="T13" fmla="*/ 114 h 114"/>
              <a:gd name="T14" fmla="*/ 114 w 114"/>
              <a:gd name="T15" fmla="*/ 57 h 114"/>
              <a:gd name="T16" fmla="*/ 57 w 114"/>
              <a:gd name="T17" fmla="*/ 0 h 114"/>
              <a:gd name="T18" fmla="*/ 0 w 114"/>
              <a:gd name="T19" fmla="*/ 5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29" y="57"/>
                </a:moveTo>
                <a:cubicBezTo>
                  <a:pt x="29" y="41"/>
                  <a:pt x="42" y="28"/>
                  <a:pt x="57" y="28"/>
                </a:cubicBezTo>
                <a:cubicBezTo>
                  <a:pt x="73" y="28"/>
                  <a:pt x="86" y="41"/>
                  <a:pt x="86" y="57"/>
                </a:cubicBezTo>
                <a:cubicBezTo>
                  <a:pt x="86" y="73"/>
                  <a:pt x="73" y="86"/>
                  <a:pt x="57" y="86"/>
                </a:cubicBezTo>
                <a:cubicBezTo>
                  <a:pt x="42" y="86"/>
                  <a:pt x="29" y="73"/>
                  <a:pt x="29" y="57"/>
                </a:cubicBezTo>
                <a:moveTo>
                  <a:pt x="0" y="57"/>
                </a:moveTo>
                <a:cubicBezTo>
                  <a:pt x="0" y="88"/>
                  <a:pt x="26" y="114"/>
                  <a:pt x="57" y="114"/>
                </a:cubicBezTo>
                <a:cubicBezTo>
                  <a:pt x="89" y="114"/>
                  <a:pt x="114" y="88"/>
                  <a:pt x="114" y="57"/>
                </a:cubicBezTo>
                <a:cubicBezTo>
                  <a:pt x="114" y="25"/>
                  <a:pt x="89" y="0"/>
                  <a:pt x="57" y="0"/>
                </a:cubicBezTo>
                <a:cubicBezTo>
                  <a:pt x="26" y="0"/>
                  <a:pt x="0" y="25"/>
                  <a:pt x="0" y="57"/>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3" name="Group 2">
            <a:extLst>
              <a:ext uri="{FF2B5EF4-FFF2-40B4-BE49-F238E27FC236}">
                <a16:creationId xmlns:a16="http://schemas.microsoft.com/office/drawing/2014/main" id="{FC483C7A-7DA6-4C98-8A36-A365EAB54048}"/>
              </a:ext>
            </a:extLst>
          </p:cNvPr>
          <p:cNvGrpSpPr/>
          <p:nvPr/>
        </p:nvGrpSpPr>
        <p:grpSpPr>
          <a:xfrm>
            <a:off x="3654639" y="2726498"/>
            <a:ext cx="3530461" cy="3000743"/>
            <a:chOff x="3436997" y="2131163"/>
            <a:chExt cx="3530461" cy="3000743"/>
          </a:xfrm>
        </p:grpSpPr>
        <p:sp>
          <p:nvSpPr>
            <p:cNvPr id="9" name="TextBox 8">
              <a:extLst>
                <a:ext uri="{FF2B5EF4-FFF2-40B4-BE49-F238E27FC236}">
                  <a16:creationId xmlns:a16="http://schemas.microsoft.com/office/drawing/2014/main" id="{1E41C0B0-19AA-486B-AE0F-A5474EF0EA74}"/>
                </a:ext>
              </a:extLst>
            </p:cNvPr>
            <p:cNvSpPr txBox="1"/>
            <p:nvPr/>
          </p:nvSpPr>
          <p:spPr>
            <a:xfrm>
              <a:off x="3480938" y="2531273"/>
              <a:ext cx="3486520" cy="1478418"/>
            </a:xfrm>
            <a:prstGeom prst="rect">
              <a:avLst/>
            </a:prstGeom>
            <a:noFill/>
          </p:spPr>
          <p:txBody>
            <a:bodyPr wrap="square" rtlCol="0">
              <a:spAutoFit/>
            </a:bodyPr>
            <a:lstStyle/>
            <a:p>
              <a:pPr algn="just">
                <a:lnSpc>
                  <a:spcPts val="2200"/>
                </a:lnSpc>
              </a:pPr>
              <a:r>
                <a:rPr lang="en-US" sz="1400" dirty="0">
                  <a:solidFill>
                    <a:schemeClr val="tx2"/>
                  </a:solidFill>
                  <a:latin typeface="PT Sans" panose="020B0503020203020204" pitchFamily="34" charset="0"/>
                  <a:ea typeface="PT Sans" panose="020B0503020203020204" pitchFamily="34" charset="0"/>
                  <a:cs typeface="Montserrat Light" charset="0"/>
                </a:rPr>
                <a:t>Have them for one. Living grass to for can't gathered waters had winged. Creepiest don't subdue which two set had seasons. Have them for one. Living grass to for can't gathered waters had winged. </a:t>
              </a:r>
            </a:p>
          </p:txBody>
        </p:sp>
        <p:sp>
          <p:nvSpPr>
            <p:cNvPr id="8" name="TextBox 7">
              <a:extLst>
                <a:ext uri="{FF2B5EF4-FFF2-40B4-BE49-F238E27FC236}">
                  <a16:creationId xmlns:a16="http://schemas.microsoft.com/office/drawing/2014/main" id="{A3C180CC-687D-4BB1-84A9-961251DACF29}"/>
                </a:ext>
              </a:extLst>
            </p:cNvPr>
            <p:cNvSpPr txBox="1"/>
            <p:nvPr/>
          </p:nvSpPr>
          <p:spPr>
            <a:xfrm>
              <a:off x="3436997" y="2131163"/>
              <a:ext cx="671147" cy="400110"/>
            </a:xfrm>
            <a:prstGeom prst="rect">
              <a:avLst/>
            </a:prstGeom>
            <a:noFill/>
          </p:spPr>
          <p:txBody>
            <a:bodyPr wrap="square" rtlCol="0">
              <a:spAutoFit/>
            </a:bodyPr>
            <a:lstStyle/>
            <a:p>
              <a:r>
                <a:rPr lang="en-US" sz="2000" b="1" spc="100" dirty="0">
                  <a:solidFill>
                    <a:schemeClr val="tx2"/>
                  </a:solidFill>
                  <a:latin typeface="PT Sans" panose="020B0503020203020204" pitchFamily="34" charset="0"/>
                  <a:ea typeface="PT Sans" panose="020B0503020203020204" pitchFamily="34" charset="0"/>
                </a:rPr>
                <a:t>01.</a:t>
              </a:r>
            </a:p>
          </p:txBody>
        </p:sp>
        <p:sp>
          <p:nvSpPr>
            <p:cNvPr id="15" name="TextBox 14">
              <a:extLst>
                <a:ext uri="{FF2B5EF4-FFF2-40B4-BE49-F238E27FC236}">
                  <a16:creationId xmlns:a16="http://schemas.microsoft.com/office/drawing/2014/main" id="{EF2154F4-BF05-4993-9B88-6620D819A662}"/>
                </a:ext>
              </a:extLst>
            </p:cNvPr>
            <p:cNvSpPr txBox="1"/>
            <p:nvPr/>
          </p:nvSpPr>
          <p:spPr>
            <a:xfrm>
              <a:off x="3480938" y="4217745"/>
              <a:ext cx="3486520" cy="914161"/>
            </a:xfrm>
            <a:prstGeom prst="rect">
              <a:avLst/>
            </a:prstGeom>
            <a:noFill/>
          </p:spPr>
          <p:txBody>
            <a:bodyPr wrap="square" rtlCol="0">
              <a:spAutoFit/>
            </a:bodyPr>
            <a:lstStyle/>
            <a:p>
              <a:pPr algn="just">
                <a:lnSpc>
                  <a:spcPts val="2200"/>
                </a:lnSpc>
              </a:pPr>
              <a:r>
                <a:rPr lang="en-US" sz="1400" dirty="0">
                  <a:solidFill>
                    <a:schemeClr val="tx2"/>
                  </a:solidFill>
                  <a:latin typeface="PT Sans" panose="020B0503020203020204" pitchFamily="34" charset="0"/>
                  <a:ea typeface="PT Sans" panose="020B0503020203020204" pitchFamily="34" charset="0"/>
                  <a:cs typeface="Montserrat Light" charset="0"/>
                </a:rPr>
                <a:t>Have them for one. Living grass to for can't gathered waters had winged. Creepiest don't subdue which.</a:t>
              </a:r>
            </a:p>
          </p:txBody>
        </p:sp>
      </p:grpSp>
      <p:grpSp>
        <p:nvGrpSpPr>
          <p:cNvPr id="16" name="Group 15">
            <a:extLst>
              <a:ext uri="{FF2B5EF4-FFF2-40B4-BE49-F238E27FC236}">
                <a16:creationId xmlns:a16="http://schemas.microsoft.com/office/drawing/2014/main" id="{74466AB8-DFA7-4393-9C8C-FD4FA6E1DFCF}"/>
              </a:ext>
            </a:extLst>
          </p:cNvPr>
          <p:cNvGrpSpPr/>
          <p:nvPr/>
        </p:nvGrpSpPr>
        <p:grpSpPr>
          <a:xfrm>
            <a:off x="7870722" y="2726498"/>
            <a:ext cx="3530461" cy="3000743"/>
            <a:chOff x="3436997" y="2131163"/>
            <a:chExt cx="3530461" cy="3000743"/>
          </a:xfrm>
        </p:grpSpPr>
        <p:sp>
          <p:nvSpPr>
            <p:cNvPr id="18" name="TextBox 17">
              <a:extLst>
                <a:ext uri="{FF2B5EF4-FFF2-40B4-BE49-F238E27FC236}">
                  <a16:creationId xmlns:a16="http://schemas.microsoft.com/office/drawing/2014/main" id="{AA2D1A8D-7D55-4093-B1FE-A619957C2AEF}"/>
                </a:ext>
              </a:extLst>
            </p:cNvPr>
            <p:cNvSpPr txBox="1"/>
            <p:nvPr/>
          </p:nvSpPr>
          <p:spPr>
            <a:xfrm>
              <a:off x="3480938" y="2531273"/>
              <a:ext cx="3486520" cy="1478418"/>
            </a:xfrm>
            <a:prstGeom prst="rect">
              <a:avLst/>
            </a:prstGeom>
            <a:noFill/>
          </p:spPr>
          <p:txBody>
            <a:bodyPr wrap="square" rtlCol="0">
              <a:spAutoFit/>
            </a:bodyPr>
            <a:lstStyle/>
            <a:p>
              <a:pPr algn="just">
                <a:lnSpc>
                  <a:spcPts val="2200"/>
                </a:lnSpc>
              </a:pPr>
              <a:r>
                <a:rPr lang="en-US" sz="1400" dirty="0">
                  <a:solidFill>
                    <a:schemeClr val="tx2"/>
                  </a:solidFill>
                  <a:latin typeface="PT Sans" panose="020B0503020203020204" pitchFamily="34" charset="0"/>
                  <a:ea typeface="PT Sans" panose="020B0503020203020204" pitchFamily="34" charset="0"/>
                  <a:cs typeface="Montserrat Light" charset="0"/>
                </a:rPr>
                <a:t>Have them for one. Living grass to for can't gathered waters had winged. Creepiest don't subdue which two set had seasons. Have them for one. Living grass to for can't gathered waters had winged. </a:t>
              </a:r>
            </a:p>
          </p:txBody>
        </p:sp>
        <p:sp>
          <p:nvSpPr>
            <p:cNvPr id="19" name="TextBox 18">
              <a:extLst>
                <a:ext uri="{FF2B5EF4-FFF2-40B4-BE49-F238E27FC236}">
                  <a16:creationId xmlns:a16="http://schemas.microsoft.com/office/drawing/2014/main" id="{69A8AD6F-C2C1-40C6-8CBD-B4D772794486}"/>
                </a:ext>
              </a:extLst>
            </p:cNvPr>
            <p:cNvSpPr txBox="1"/>
            <p:nvPr/>
          </p:nvSpPr>
          <p:spPr>
            <a:xfrm>
              <a:off x="3436997" y="2131163"/>
              <a:ext cx="671147" cy="400110"/>
            </a:xfrm>
            <a:prstGeom prst="rect">
              <a:avLst/>
            </a:prstGeom>
            <a:noFill/>
          </p:spPr>
          <p:txBody>
            <a:bodyPr wrap="square" rtlCol="0">
              <a:spAutoFit/>
            </a:bodyPr>
            <a:lstStyle/>
            <a:p>
              <a:r>
                <a:rPr lang="en-US" sz="2000" b="1" spc="100" dirty="0">
                  <a:solidFill>
                    <a:schemeClr val="tx2"/>
                  </a:solidFill>
                  <a:latin typeface="PT Sans" panose="020B0503020203020204" pitchFamily="34" charset="0"/>
                  <a:ea typeface="PT Sans" panose="020B0503020203020204" pitchFamily="34" charset="0"/>
                </a:rPr>
                <a:t>02.</a:t>
              </a:r>
            </a:p>
          </p:txBody>
        </p:sp>
        <p:sp>
          <p:nvSpPr>
            <p:cNvPr id="20" name="TextBox 19">
              <a:extLst>
                <a:ext uri="{FF2B5EF4-FFF2-40B4-BE49-F238E27FC236}">
                  <a16:creationId xmlns:a16="http://schemas.microsoft.com/office/drawing/2014/main" id="{B6E684A2-FAE3-4598-93E1-7CFC7F9F179B}"/>
                </a:ext>
              </a:extLst>
            </p:cNvPr>
            <p:cNvSpPr txBox="1"/>
            <p:nvPr/>
          </p:nvSpPr>
          <p:spPr>
            <a:xfrm>
              <a:off x="3480938" y="4217745"/>
              <a:ext cx="3486520" cy="914161"/>
            </a:xfrm>
            <a:prstGeom prst="rect">
              <a:avLst/>
            </a:prstGeom>
            <a:noFill/>
          </p:spPr>
          <p:txBody>
            <a:bodyPr wrap="square" rtlCol="0">
              <a:spAutoFit/>
            </a:bodyPr>
            <a:lstStyle/>
            <a:p>
              <a:pPr algn="just">
                <a:lnSpc>
                  <a:spcPts val="2200"/>
                </a:lnSpc>
              </a:pPr>
              <a:r>
                <a:rPr lang="en-US" sz="1400" dirty="0">
                  <a:solidFill>
                    <a:schemeClr val="tx2"/>
                  </a:solidFill>
                  <a:latin typeface="PT Sans" panose="020B0503020203020204" pitchFamily="34" charset="0"/>
                  <a:ea typeface="PT Sans" panose="020B0503020203020204" pitchFamily="34" charset="0"/>
                  <a:cs typeface="Montserrat Light" charset="0"/>
                </a:rPr>
                <a:t>Have them for one. Living grass to for can't gathered waters had winged. Creepiest don't subdue which.</a:t>
              </a:r>
            </a:p>
          </p:txBody>
        </p:sp>
      </p:grpSp>
      <p:sp>
        <p:nvSpPr>
          <p:cNvPr id="23" name="Oval 22">
            <a:extLst>
              <a:ext uri="{FF2B5EF4-FFF2-40B4-BE49-F238E27FC236}">
                <a16:creationId xmlns:a16="http://schemas.microsoft.com/office/drawing/2014/main" id="{8386D708-E072-4CF0-A129-9B3C4FCB78CB}"/>
              </a:ext>
            </a:extLst>
          </p:cNvPr>
          <p:cNvSpPr/>
          <p:nvPr/>
        </p:nvSpPr>
        <p:spPr bwMode="auto">
          <a:xfrm>
            <a:off x="770348" y="1180434"/>
            <a:ext cx="535938" cy="535938"/>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24" name="Oval 23">
            <a:extLst>
              <a:ext uri="{FF2B5EF4-FFF2-40B4-BE49-F238E27FC236}">
                <a16:creationId xmlns:a16="http://schemas.microsoft.com/office/drawing/2014/main" id="{5F9A83CE-917B-45AA-93BD-EB83B84958EC}"/>
              </a:ext>
            </a:extLst>
          </p:cNvPr>
          <p:cNvSpPr/>
          <p:nvPr/>
        </p:nvSpPr>
        <p:spPr bwMode="auto">
          <a:xfrm>
            <a:off x="1452520" y="1973943"/>
            <a:ext cx="308486" cy="308486"/>
          </a:xfrm>
          <a:prstGeom prst="ellipse">
            <a:avLst/>
          </a:prstGeom>
          <a:solidFill>
            <a:schemeClr val="tx2"/>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25" name="Oval 24">
            <a:extLst>
              <a:ext uri="{FF2B5EF4-FFF2-40B4-BE49-F238E27FC236}">
                <a16:creationId xmlns:a16="http://schemas.microsoft.com/office/drawing/2014/main" id="{9AC78B56-C4F2-4F46-9680-216EB77FBE35}"/>
              </a:ext>
            </a:extLst>
          </p:cNvPr>
          <p:cNvSpPr/>
          <p:nvPr/>
        </p:nvSpPr>
        <p:spPr bwMode="auto">
          <a:xfrm>
            <a:off x="1848092" y="4813080"/>
            <a:ext cx="535938" cy="535938"/>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Tree>
    <p:extLst>
      <p:ext uri="{BB962C8B-B14F-4D97-AF65-F5344CB8AC3E}">
        <p14:creationId xmlns:p14="http://schemas.microsoft.com/office/powerpoint/2010/main" val="11658467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70EFE2A4-139E-4902-9C95-F4B9DEE58D44}"/>
              </a:ext>
            </a:extLst>
          </p:cNvPr>
          <p:cNvSpPr/>
          <p:nvPr/>
        </p:nvSpPr>
        <p:spPr bwMode="auto">
          <a:xfrm>
            <a:off x="3628951" y="961951"/>
            <a:ext cx="4934097" cy="4934097"/>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14" name="Oval 13">
            <a:extLst>
              <a:ext uri="{FF2B5EF4-FFF2-40B4-BE49-F238E27FC236}">
                <a16:creationId xmlns:a16="http://schemas.microsoft.com/office/drawing/2014/main" id="{9BE3C72F-6D61-467E-B1A2-BE01ECB10FBE}"/>
              </a:ext>
            </a:extLst>
          </p:cNvPr>
          <p:cNvSpPr/>
          <p:nvPr/>
        </p:nvSpPr>
        <p:spPr bwMode="auto">
          <a:xfrm>
            <a:off x="959701" y="-2836194"/>
            <a:ext cx="7137312" cy="7137312"/>
          </a:xfrm>
          <a:prstGeom prst="ellipse">
            <a:avLst/>
          </a:prstGeom>
          <a:noFill/>
          <a:ln>
            <a:solidFill>
              <a:schemeClr val="tx1">
                <a:lumMod val="50000"/>
                <a:lumOff val="50000"/>
                <a:alpha val="28000"/>
              </a:schemeClr>
            </a:solidFill>
          </a:ln>
        </p:spPr>
        <p:txBody>
          <a:bodyPr vert="horz" wrap="square" lIns="91440" tIns="45720" rIns="91440" bIns="45720" numCol="1" rtlCol="0" anchor="t" anchorCtr="0" compatLnSpc="1">
            <a:prstTxWarp prst="textNoShape">
              <a:avLst/>
            </a:prstTxWarp>
          </a:bodyPr>
          <a:lstStyle/>
          <a:p>
            <a:pPr algn="l"/>
            <a:endParaRPr lang="en-US"/>
          </a:p>
        </p:txBody>
      </p:sp>
      <p:sp>
        <p:nvSpPr>
          <p:cNvPr id="30" name="Freeform 14">
            <a:extLst>
              <a:ext uri="{FF2B5EF4-FFF2-40B4-BE49-F238E27FC236}">
                <a16:creationId xmlns:a16="http://schemas.microsoft.com/office/drawing/2014/main" id="{6DC230F5-A4A6-42C0-8A69-8DBAE79CB359}"/>
              </a:ext>
            </a:extLst>
          </p:cNvPr>
          <p:cNvSpPr>
            <a:spLocks noEditPoints="1"/>
          </p:cNvSpPr>
          <p:nvPr/>
        </p:nvSpPr>
        <p:spPr bwMode="auto">
          <a:xfrm>
            <a:off x="4618310" y="-231038"/>
            <a:ext cx="673869" cy="668933"/>
          </a:xfrm>
          <a:custGeom>
            <a:avLst/>
            <a:gdLst>
              <a:gd name="T0" fmla="*/ 29 w 114"/>
              <a:gd name="T1" fmla="*/ 57 h 114"/>
              <a:gd name="T2" fmla="*/ 57 w 114"/>
              <a:gd name="T3" fmla="*/ 28 h 114"/>
              <a:gd name="T4" fmla="*/ 86 w 114"/>
              <a:gd name="T5" fmla="*/ 57 h 114"/>
              <a:gd name="T6" fmla="*/ 57 w 114"/>
              <a:gd name="T7" fmla="*/ 86 h 114"/>
              <a:gd name="T8" fmla="*/ 29 w 114"/>
              <a:gd name="T9" fmla="*/ 57 h 114"/>
              <a:gd name="T10" fmla="*/ 0 w 114"/>
              <a:gd name="T11" fmla="*/ 57 h 114"/>
              <a:gd name="T12" fmla="*/ 57 w 114"/>
              <a:gd name="T13" fmla="*/ 114 h 114"/>
              <a:gd name="T14" fmla="*/ 114 w 114"/>
              <a:gd name="T15" fmla="*/ 57 h 114"/>
              <a:gd name="T16" fmla="*/ 57 w 114"/>
              <a:gd name="T17" fmla="*/ 0 h 114"/>
              <a:gd name="T18" fmla="*/ 0 w 114"/>
              <a:gd name="T19" fmla="*/ 5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29" y="57"/>
                </a:moveTo>
                <a:cubicBezTo>
                  <a:pt x="29" y="41"/>
                  <a:pt x="42" y="28"/>
                  <a:pt x="57" y="28"/>
                </a:cubicBezTo>
                <a:cubicBezTo>
                  <a:pt x="73" y="28"/>
                  <a:pt x="86" y="41"/>
                  <a:pt x="86" y="57"/>
                </a:cubicBezTo>
                <a:cubicBezTo>
                  <a:pt x="86" y="73"/>
                  <a:pt x="73" y="86"/>
                  <a:pt x="57" y="86"/>
                </a:cubicBezTo>
                <a:cubicBezTo>
                  <a:pt x="42" y="86"/>
                  <a:pt x="29" y="73"/>
                  <a:pt x="29" y="57"/>
                </a:cubicBezTo>
                <a:moveTo>
                  <a:pt x="0" y="57"/>
                </a:moveTo>
                <a:cubicBezTo>
                  <a:pt x="0" y="88"/>
                  <a:pt x="26" y="114"/>
                  <a:pt x="57" y="114"/>
                </a:cubicBezTo>
                <a:cubicBezTo>
                  <a:pt x="89" y="114"/>
                  <a:pt x="114" y="88"/>
                  <a:pt x="114" y="57"/>
                </a:cubicBezTo>
                <a:cubicBezTo>
                  <a:pt x="114" y="25"/>
                  <a:pt x="89" y="0"/>
                  <a:pt x="57" y="0"/>
                </a:cubicBezTo>
                <a:cubicBezTo>
                  <a:pt x="26" y="0"/>
                  <a:pt x="0" y="25"/>
                  <a:pt x="0" y="57"/>
                </a:cubicBezTo>
              </a:path>
            </a:pathLst>
          </a:custGeom>
          <a:solidFill>
            <a:schemeClr val="bg1">
              <a:alpha val="12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TextBox 9">
            <a:extLst>
              <a:ext uri="{FF2B5EF4-FFF2-40B4-BE49-F238E27FC236}">
                <a16:creationId xmlns:a16="http://schemas.microsoft.com/office/drawing/2014/main" id="{A935B08B-E33E-4329-BCDF-B9D2012A7601}"/>
              </a:ext>
            </a:extLst>
          </p:cNvPr>
          <p:cNvSpPr txBox="1"/>
          <p:nvPr/>
        </p:nvSpPr>
        <p:spPr>
          <a:xfrm rot="16200000">
            <a:off x="6385804" y="2859007"/>
            <a:ext cx="4354487" cy="1374735"/>
          </a:xfrm>
          <a:prstGeom prst="rect">
            <a:avLst/>
          </a:prstGeom>
          <a:noFill/>
        </p:spPr>
        <p:txBody>
          <a:bodyPr wrap="square" rtlCol="0">
            <a:spAutoFit/>
          </a:bodyPr>
          <a:lstStyle/>
          <a:p>
            <a:pPr>
              <a:lnSpc>
                <a:spcPts val="5000"/>
              </a:lnSpc>
            </a:pPr>
            <a:r>
              <a:rPr lang="en-US" sz="4800" b="1" dirty="0">
                <a:latin typeface="+mj-lt"/>
                <a:ea typeface="Open Sans" panose="020B0606030504020204" pitchFamily="34" charset="0"/>
                <a:cs typeface="Open Sans" panose="020B0606030504020204" pitchFamily="34" charset="0"/>
              </a:rPr>
              <a:t>Awesome image Here</a:t>
            </a:r>
          </a:p>
        </p:txBody>
      </p:sp>
      <p:pic>
        <p:nvPicPr>
          <p:cNvPr id="3" name="Picture 2">
            <a:extLst>
              <a:ext uri="{FF2B5EF4-FFF2-40B4-BE49-F238E27FC236}">
                <a16:creationId xmlns:a16="http://schemas.microsoft.com/office/drawing/2014/main" id="{EA0FB46F-C4D5-4E9E-A423-F01340E52390}"/>
              </a:ext>
            </a:extLst>
          </p:cNvPr>
          <p:cNvPicPr>
            <a:picLocks noChangeAspect="1"/>
          </p:cNvPicPr>
          <p:nvPr/>
        </p:nvPicPr>
        <p:blipFill>
          <a:blip r:embed="rId2"/>
          <a:stretch>
            <a:fillRect/>
          </a:stretch>
        </p:blipFill>
        <p:spPr>
          <a:xfrm>
            <a:off x="1857284" y="668932"/>
            <a:ext cx="4126045" cy="6189067"/>
          </a:xfrm>
          <a:prstGeom prst="rect">
            <a:avLst/>
          </a:prstGeom>
        </p:spPr>
      </p:pic>
    </p:spTree>
    <p:extLst>
      <p:ext uri="{BB962C8B-B14F-4D97-AF65-F5344CB8AC3E}">
        <p14:creationId xmlns:p14="http://schemas.microsoft.com/office/powerpoint/2010/main" val="17168519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5F02C57A-D60C-4814-8EB3-79F44B504C8B}"/>
              </a:ext>
            </a:extLst>
          </p:cNvPr>
          <p:cNvSpPr/>
          <p:nvPr/>
        </p:nvSpPr>
        <p:spPr bwMode="auto">
          <a:xfrm>
            <a:off x="-1605015" y="-2140377"/>
            <a:ext cx="7137312" cy="7137312"/>
          </a:xfrm>
          <a:prstGeom prst="ellipse">
            <a:avLst/>
          </a:prstGeom>
          <a:noFill/>
          <a:ln>
            <a:solidFill>
              <a:schemeClr val="tx1">
                <a:lumMod val="50000"/>
                <a:lumOff val="50000"/>
                <a:alpha val="28000"/>
              </a:schemeClr>
            </a:solidFill>
          </a:ln>
        </p:spPr>
        <p:txBody>
          <a:bodyPr vert="horz" wrap="square" lIns="91440" tIns="45720" rIns="91440" bIns="45720" numCol="1" rtlCol="0" anchor="t" anchorCtr="0" compatLnSpc="1">
            <a:prstTxWarp prst="textNoShape">
              <a:avLst/>
            </a:prstTxWarp>
          </a:bodyPr>
          <a:lstStyle/>
          <a:p>
            <a:pPr algn="l"/>
            <a:endParaRPr lang="en-US"/>
          </a:p>
        </p:txBody>
      </p:sp>
      <p:sp>
        <p:nvSpPr>
          <p:cNvPr id="14" name="Oval 13">
            <a:extLst>
              <a:ext uri="{FF2B5EF4-FFF2-40B4-BE49-F238E27FC236}">
                <a16:creationId xmlns:a16="http://schemas.microsoft.com/office/drawing/2014/main" id="{AAE82E10-B480-45B1-9749-C001CBEC53C7}"/>
              </a:ext>
            </a:extLst>
          </p:cNvPr>
          <p:cNvSpPr/>
          <p:nvPr/>
        </p:nvSpPr>
        <p:spPr bwMode="auto">
          <a:xfrm>
            <a:off x="5319425" y="1621909"/>
            <a:ext cx="4213906" cy="4213906"/>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pic>
        <p:nvPicPr>
          <p:cNvPr id="13" name="Picture Placeholder 12">
            <a:extLst>
              <a:ext uri="{FF2B5EF4-FFF2-40B4-BE49-F238E27FC236}">
                <a16:creationId xmlns:a16="http://schemas.microsoft.com/office/drawing/2014/main" id="{D1E7E22F-5D08-4323-AC1F-330003108591}"/>
              </a:ext>
            </a:extLst>
          </p:cNvPr>
          <p:cNvPicPr>
            <a:picLocks noGrp="1" noChangeAspect="1"/>
          </p:cNvPicPr>
          <p:nvPr>
            <p:ph type="pic" sz="quarter" idx="14"/>
          </p:nvPr>
        </p:nvPicPr>
        <p:blipFill>
          <a:blip r:embed="rId2"/>
          <a:srcRect t="3708" b="3708"/>
          <a:stretch>
            <a:fillRect/>
          </a:stretch>
        </p:blipFill>
        <p:spPr/>
      </p:pic>
      <p:sp>
        <p:nvSpPr>
          <p:cNvPr id="6" name="TextBox 5">
            <a:extLst>
              <a:ext uri="{FF2B5EF4-FFF2-40B4-BE49-F238E27FC236}">
                <a16:creationId xmlns:a16="http://schemas.microsoft.com/office/drawing/2014/main" id="{5FCB7FEA-4CB0-448A-B0D7-7AE955E573DB}"/>
              </a:ext>
            </a:extLst>
          </p:cNvPr>
          <p:cNvSpPr txBox="1"/>
          <p:nvPr/>
        </p:nvSpPr>
        <p:spPr>
          <a:xfrm>
            <a:off x="1390392" y="1790603"/>
            <a:ext cx="4096008" cy="1638397"/>
          </a:xfrm>
          <a:prstGeom prst="rect">
            <a:avLst/>
          </a:prstGeom>
          <a:noFill/>
        </p:spPr>
        <p:txBody>
          <a:bodyPr wrap="square" rtlCol="0">
            <a:spAutoFit/>
          </a:bodyPr>
          <a:lstStyle/>
          <a:p>
            <a:pPr>
              <a:lnSpc>
                <a:spcPts val="4000"/>
              </a:lnSpc>
            </a:pPr>
            <a:r>
              <a:rPr lang="en-US" sz="4000" b="1" dirty="0">
                <a:solidFill>
                  <a:schemeClr val="tx2"/>
                </a:solidFill>
                <a:latin typeface="+mj-lt"/>
                <a:ea typeface="Open Sans" panose="020B0606030504020204" pitchFamily="34" charset="0"/>
                <a:cs typeface="Open Sans" panose="020B0606030504020204" pitchFamily="34" charset="0"/>
              </a:rPr>
              <a:t>Single Full Image With</a:t>
            </a:r>
          </a:p>
          <a:p>
            <a:pPr>
              <a:lnSpc>
                <a:spcPts val="4000"/>
              </a:lnSpc>
            </a:pPr>
            <a:r>
              <a:rPr lang="en-US" sz="4000" b="1" dirty="0">
                <a:solidFill>
                  <a:schemeClr val="tx2"/>
                </a:solidFill>
                <a:latin typeface="+mj-lt"/>
                <a:ea typeface="Open Sans" panose="020B0606030504020204" pitchFamily="34" charset="0"/>
                <a:cs typeface="Open Sans" panose="020B0606030504020204" pitchFamily="34" charset="0"/>
              </a:rPr>
              <a:t>Title Text.</a:t>
            </a:r>
          </a:p>
        </p:txBody>
      </p:sp>
      <p:sp>
        <p:nvSpPr>
          <p:cNvPr id="7" name="TextBox 6">
            <a:extLst>
              <a:ext uri="{FF2B5EF4-FFF2-40B4-BE49-F238E27FC236}">
                <a16:creationId xmlns:a16="http://schemas.microsoft.com/office/drawing/2014/main" id="{EB449872-68D4-4A6F-94CE-6751DA411B6C}"/>
              </a:ext>
            </a:extLst>
          </p:cNvPr>
          <p:cNvSpPr txBox="1"/>
          <p:nvPr/>
        </p:nvSpPr>
        <p:spPr>
          <a:xfrm>
            <a:off x="1460451" y="4718000"/>
            <a:ext cx="3844460" cy="1196290"/>
          </a:xfrm>
          <a:prstGeom prst="rect">
            <a:avLst/>
          </a:prstGeom>
          <a:noFill/>
        </p:spPr>
        <p:txBody>
          <a:bodyPr wrap="square" rtlCol="0">
            <a:spAutoFit/>
          </a:bodyPr>
          <a:lstStyle/>
          <a:p>
            <a:pPr algn="just">
              <a:lnSpc>
                <a:spcPts val="2200"/>
              </a:lnSpc>
            </a:pPr>
            <a:r>
              <a:rPr lang="en-US" sz="1400" dirty="0">
                <a:solidFill>
                  <a:schemeClr val="tx2"/>
                </a:solidFill>
                <a:latin typeface="PT Sans" panose="020B0503020203020204" pitchFamily="34" charset="0"/>
                <a:ea typeface="PT Sans" panose="020B0503020203020204" pitchFamily="34" charset="0"/>
                <a:cs typeface="Montserrat Light" charset="0"/>
              </a:rPr>
              <a:t>Have them for one. Living grass to for can't gathered waters had winged. Creepiest don't subdue which two set had seasons. Fifth you'll, man wherein seas our creeping. </a:t>
            </a:r>
          </a:p>
        </p:txBody>
      </p:sp>
      <p:sp>
        <p:nvSpPr>
          <p:cNvPr id="8" name="TextBox 7">
            <a:extLst>
              <a:ext uri="{FF2B5EF4-FFF2-40B4-BE49-F238E27FC236}">
                <a16:creationId xmlns:a16="http://schemas.microsoft.com/office/drawing/2014/main" id="{2CE09F57-F097-41DB-8F29-2B4E436322B4}"/>
              </a:ext>
            </a:extLst>
          </p:cNvPr>
          <p:cNvSpPr txBox="1"/>
          <p:nvPr/>
        </p:nvSpPr>
        <p:spPr>
          <a:xfrm>
            <a:off x="1460451" y="4271221"/>
            <a:ext cx="1841961" cy="400110"/>
          </a:xfrm>
          <a:prstGeom prst="rect">
            <a:avLst/>
          </a:prstGeom>
          <a:noFill/>
        </p:spPr>
        <p:txBody>
          <a:bodyPr wrap="square" rtlCol="0">
            <a:spAutoFit/>
          </a:bodyPr>
          <a:lstStyle/>
          <a:p>
            <a:r>
              <a:rPr lang="en-US" sz="2000" b="1" spc="100" dirty="0">
                <a:solidFill>
                  <a:schemeClr val="tx2"/>
                </a:solidFill>
                <a:latin typeface="PT Sans" panose="020B0503020203020204" pitchFamily="34" charset="0"/>
                <a:ea typeface="PT Sans" panose="020B0503020203020204" pitchFamily="34" charset="0"/>
              </a:rPr>
              <a:t>Your Slogan</a:t>
            </a:r>
          </a:p>
        </p:txBody>
      </p:sp>
    </p:spTree>
    <p:extLst>
      <p:ext uri="{BB962C8B-B14F-4D97-AF65-F5344CB8AC3E}">
        <p14:creationId xmlns:p14="http://schemas.microsoft.com/office/powerpoint/2010/main" val="42837397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57DDADF3-A38B-493F-BC52-B588999716E1}"/>
              </a:ext>
            </a:extLst>
          </p:cNvPr>
          <p:cNvSpPr/>
          <p:nvPr/>
        </p:nvSpPr>
        <p:spPr>
          <a:xfrm>
            <a:off x="0" y="0"/>
            <a:ext cx="12192000" cy="68595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2BFFFC37-5A20-431F-A100-02C77F962747}"/>
              </a:ext>
            </a:extLst>
          </p:cNvPr>
          <p:cNvSpPr txBox="1"/>
          <p:nvPr/>
        </p:nvSpPr>
        <p:spPr>
          <a:xfrm>
            <a:off x="3918756" y="2424911"/>
            <a:ext cx="4354487" cy="1374735"/>
          </a:xfrm>
          <a:prstGeom prst="rect">
            <a:avLst/>
          </a:prstGeom>
          <a:noFill/>
        </p:spPr>
        <p:txBody>
          <a:bodyPr wrap="square" rtlCol="0">
            <a:spAutoFit/>
          </a:bodyPr>
          <a:lstStyle/>
          <a:p>
            <a:pPr algn="ctr">
              <a:lnSpc>
                <a:spcPts val="5000"/>
              </a:lnSpc>
            </a:pPr>
            <a:r>
              <a:rPr lang="en-US" sz="4800" b="1" dirty="0">
                <a:solidFill>
                  <a:schemeClr val="accent1"/>
                </a:solidFill>
                <a:latin typeface="+mj-lt"/>
                <a:ea typeface="Open Sans" panose="020B0606030504020204" pitchFamily="34" charset="0"/>
                <a:cs typeface="Open Sans" panose="020B0606030504020204" pitchFamily="34" charset="0"/>
              </a:rPr>
              <a:t>Business </a:t>
            </a:r>
          </a:p>
          <a:p>
            <a:pPr algn="ctr">
              <a:lnSpc>
                <a:spcPts val="5000"/>
              </a:lnSpc>
            </a:pPr>
            <a:r>
              <a:rPr lang="en-US" sz="4800" b="1" dirty="0">
                <a:solidFill>
                  <a:schemeClr val="accent1"/>
                </a:solidFill>
                <a:latin typeface="+mj-lt"/>
                <a:ea typeface="Open Sans" panose="020B0606030504020204" pitchFamily="34" charset="0"/>
                <a:cs typeface="Open Sans" panose="020B0606030504020204" pitchFamily="34" charset="0"/>
              </a:rPr>
              <a:t>Presentation</a:t>
            </a:r>
          </a:p>
        </p:txBody>
      </p:sp>
      <p:sp>
        <p:nvSpPr>
          <p:cNvPr id="33" name="TextBox 32">
            <a:extLst>
              <a:ext uri="{FF2B5EF4-FFF2-40B4-BE49-F238E27FC236}">
                <a16:creationId xmlns:a16="http://schemas.microsoft.com/office/drawing/2014/main" id="{179E8705-49B1-46E5-A567-390484D2B090}"/>
              </a:ext>
            </a:extLst>
          </p:cNvPr>
          <p:cNvSpPr txBox="1"/>
          <p:nvPr/>
        </p:nvSpPr>
        <p:spPr>
          <a:xfrm>
            <a:off x="4173769" y="3799646"/>
            <a:ext cx="3844460" cy="633443"/>
          </a:xfrm>
          <a:prstGeom prst="rect">
            <a:avLst/>
          </a:prstGeom>
          <a:noFill/>
        </p:spPr>
        <p:txBody>
          <a:bodyPr wrap="square" rtlCol="0">
            <a:spAutoFit/>
          </a:bodyPr>
          <a:lstStyle/>
          <a:p>
            <a:pPr algn="ctr">
              <a:lnSpc>
                <a:spcPts val="2200"/>
              </a:lnSpc>
            </a:pPr>
            <a:r>
              <a:rPr lang="en-US" sz="1400" b="1" dirty="0">
                <a:solidFill>
                  <a:schemeClr val="bg1"/>
                </a:solidFill>
                <a:latin typeface="Montserrat regular"/>
                <a:ea typeface="Montserrat Light" charset="0"/>
                <a:cs typeface="Montserrat Light" charset="0"/>
              </a:rPr>
              <a:t>Have them for one. Living grass to for can't gathered waters had winged. </a:t>
            </a:r>
          </a:p>
        </p:txBody>
      </p:sp>
      <p:sp>
        <p:nvSpPr>
          <p:cNvPr id="5" name="Freeform 14">
            <a:extLst>
              <a:ext uri="{FF2B5EF4-FFF2-40B4-BE49-F238E27FC236}">
                <a16:creationId xmlns:a16="http://schemas.microsoft.com/office/drawing/2014/main" id="{2A29E3FC-4564-4BCD-8AE5-227AB7600CF2}"/>
              </a:ext>
            </a:extLst>
          </p:cNvPr>
          <p:cNvSpPr>
            <a:spLocks noEditPoints="1"/>
          </p:cNvSpPr>
          <p:nvPr/>
        </p:nvSpPr>
        <p:spPr bwMode="auto">
          <a:xfrm>
            <a:off x="-336935" y="4865433"/>
            <a:ext cx="673869" cy="668933"/>
          </a:xfrm>
          <a:custGeom>
            <a:avLst/>
            <a:gdLst>
              <a:gd name="T0" fmla="*/ 29 w 114"/>
              <a:gd name="T1" fmla="*/ 57 h 114"/>
              <a:gd name="T2" fmla="*/ 57 w 114"/>
              <a:gd name="T3" fmla="*/ 28 h 114"/>
              <a:gd name="T4" fmla="*/ 86 w 114"/>
              <a:gd name="T5" fmla="*/ 57 h 114"/>
              <a:gd name="T6" fmla="*/ 57 w 114"/>
              <a:gd name="T7" fmla="*/ 86 h 114"/>
              <a:gd name="T8" fmla="*/ 29 w 114"/>
              <a:gd name="T9" fmla="*/ 57 h 114"/>
              <a:gd name="T10" fmla="*/ 0 w 114"/>
              <a:gd name="T11" fmla="*/ 57 h 114"/>
              <a:gd name="T12" fmla="*/ 57 w 114"/>
              <a:gd name="T13" fmla="*/ 114 h 114"/>
              <a:gd name="T14" fmla="*/ 114 w 114"/>
              <a:gd name="T15" fmla="*/ 57 h 114"/>
              <a:gd name="T16" fmla="*/ 57 w 114"/>
              <a:gd name="T17" fmla="*/ 0 h 114"/>
              <a:gd name="T18" fmla="*/ 0 w 114"/>
              <a:gd name="T19" fmla="*/ 5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29" y="57"/>
                </a:moveTo>
                <a:cubicBezTo>
                  <a:pt x="29" y="41"/>
                  <a:pt x="42" y="28"/>
                  <a:pt x="57" y="28"/>
                </a:cubicBezTo>
                <a:cubicBezTo>
                  <a:pt x="73" y="28"/>
                  <a:pt x="86" y="41"/>
                  <a:pt x="86" y="57"/>
                </a:cubicBezTo>
                <a:cubicBezTo>
                  <a:pt x="86" y="73"/>
                  <a:pt x="73" y="86"/>
                  <a:pt x="57" y="86"/>
                </a:cubicBezTo>
                <a:cubicBezTo>
                  <a:pt x="42" y="86"/>
                  <a:pt x="29" y="73"/>
                  <a:pt x="29" y="57"/>
                </a:cubicBezTo>
                <a:moveTo>
                  <a:pt x="0" y="57"/>
                </a:moveTo>
                <a:cubicBezTo>
                  <a:pt x="0" y="88"/>
                  <a:pt x="26" y="114"/>
                  <a:pt x="57" y="114"/>
                </a:cubicBezTo>
                <a:cubicBezTo>
                  <a:pt x="89" y="114"/>
                  <a:pt x="114" y="88"/>
                  <a:pt x="114" y="57"/>
                </a:cubicBezTo>
                <a:cubicBezTo>
                  <a:pt x="114" y="25"/>
                  <a:pt x="89" y="0"/>
                  <a:pt x="57" y="0"/>
                </a:cubicBezTo>
                <a:cubicBezTo>
                  <a:pt x="26" y="0"/>
                  <a:pt x="0" y="25"/>
                  <a:pt x="0" y="57"/>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14">
            <a:extLst>
              <a:ext uri="{FF2B5EF4-FFF2-40B4-BE49-F238E27FC236}">
                <a16:creationId xmlns:a16="http://schemas.microsoft.com/office/drawing/2014/main" id="{FCACFCE9-2850-40A2-8E04-032F3F2E3020}"/>
              </a:ext>
            </a:extLst>
          </p:cNvPr>
          <p:cNvSpPr>
            <a:spLocks noEditPoints="1"/>
          </p:cNvSpPr>
          <p:nvPr/>
        </p:nvSpPr>
        <p:spPr bwMode="auto">
          <a:xfrm>
            <a:off x="10123760" y="-231038"/>
            <a:ext cx="673869" cy="668933"/>
          </a:xfrm>
          <a:custGeom>
            <a:avLst/>
            <a:gdLst>
              <a:gd name="T0" fmla="*/ 29 w 114"/>
              <a:gd name="T1" fmla="*/ 57 h 114"/>
              <a:gd name="T2" fmla="*/ 57 w 114"/>
              <a:gd name="T3" fmla="*/ 28 h 114"/>
              <a:gd name="T4" fmla="*/ 86 w 114"/>
              <a:gd name="T5" fmla="*/ 57 h 114"/>
              <a:gd name="T6" fmla="*/ 57 w 114"/>
              <a:gd name="T7" fmla="*/ 86 h 114"/>
              <a:gd name="T8" fmla="*/ 29 w 114"/>
              <a:gd name="T9" fmla="*/ 57 h 114"/>
              <a:gd name="T10" fmla="*/ 0 w 114"/>
              <a:gd name="T11" fmla="*/ 57 h 114"/>
              <a:gd name="T12" fmla="*/ 57 w 114"/>
              <a:gd name="T13" fmla="*/ 114 h 114"/>
              <a:gd name="T14" fmla="*/ 114 w 114"/>
              <a:gd name="T15" fmla="*/ 57 h 114"/>
              <a:gd name="T16" fmla="*/ 57 w 114"/>
              <a:gd name="T17" fmla="*/ 0 h 114"/>
              <a:gd name="T18" fmla="*/ 0 w 114"/>
              <a:gd name="T19" fmla="*/ 5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29" y="57"/>
                </a:moveTo>
                <a:cubicBezTo>
                  <a:pt x="29" y="41"/>
                  <a:pt x="42" y="28"/>
                  <a:pt x="57" y="28"/>
                </a:cubicBezTo>
                <a:cubicBezTo>
                  <a:pt x="73" y="28"/>
                  <a:pt x="86" y="41"/>
                  <a:pt x="86" y="57"/>
                </a:cubicBezTo>
                <a:cubicBezTo>
                  <a:pt x="86" y="73"/>
                  <a:pt x="73" y="86"/>
                  <a:pt x="57" y="86"/>
                </a:cubicBezTo>
                <a:cubicBezTo>
                  <a:pt x="42" y="86"/>
                  <a:pt x="29" y="73"/>
                  <a:pt x="29" y="57"/>
                </a:cubicBezTo>
                <a:moveTo>
                  <a:pt x="0" y="57"/>
                </a:moveTo>
                <a:cubicBezTo>
                  <a:pt x="0" y="88"/>
                  <a:pt x="26" y="114"/>
                  <a:pt x="57" y="114"/>
                </a:cubicBezTo>
                <a:cubicBezTo>
                  <a:pt x="89" y="114"/>
                  <a:pt x="114" y="88"/>
                  <a:pt x="114" y="57"/>
                </a:cubicBezTo>
                <a:cubicBezTo>
                  <a:pt x="114" y="25"/>
                  <a:pt x="89" y="0"/>
                  <a:pt x="57" y="0"/>
                </a:cubicBezTo>
                <a:cubicBezTo>
                  <a:pt x="26" y="0"/>
                  <a:pt x="0" y="25"/>
                  <a:pt x="0" y="57"/>
                </a:cubicBezTo>
              </a:path>
            </a:pathLst>
          </a:custGeom>
          <a:solidFill>
            <a:schemeClr val="bg1">
              <a:alpha val="12000"/>
            </a:schemeClr>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0282787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10">
            <a:extLst>
              <a:ext uri="{FF2B5EF4-FFF2-40B4-BE49-F238E27FC236}">
                <a16:creationId xmlns:a16="http://schemas.microsoft.com/office/drawing/2014/main" id="{33D12885-AA06-4ABF-9B8B-5892BE6F106E}"/>
              </a:ext>
            </a:extLst>
          </p:cNvPr>
          <p:cNvSpPr/>
          <p:nvPr/>
        </p:nvSpPr>
        <p:spPr bwMode="auto">
          <a:xfrm>
            <a:off x="7139347" y="2010517"/>
            <a:ext cx="6538892" cy="6538892"/>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6" name="TextBox 5">
            <a:extLst>
              <a:ext uri="{FF2B5EF4-FFF2-40B4-BE49-F238E27FC236}">
                <a16:creationId xmlns:a16="http://schemas.microsoft.com/office/drawing/2014/main" id="{5FCB7FEA-4CB0-448A-B0D7-7AE955E573DB}"/>
              </a:ext>
            </a:extLst>
          </p:cNvPr>
          <p:cNvSpPr txBox="1"/>
          <p:nvPr/>
        </p:nvSpPr>
        <p:spPr>
          <a:xfrm>
            <a:off x="1390392" y="1790603"/>
            <a:ext cx="4096008" cy="605294"/>
          </a:xfrm>
          <a:prstGeom prst="rect">
            <a:avLst/>
          </a:prstGeom>
          <a:noFill/>
        </p:spPr>
        <p:txBody>
          <a:bodyPr wrap="square" rtlCol="0">
            <a:spAutoFit/>
          </a:bodyPr>
          <a:lstStyle/>
          <a:p>
            <a:pPr>
              <a:lnSpc>
                <a:spcPts val="4000"/>
              </a:lnSpc>
            </a:pPr>
            <a:r>
              <a:rPr lang="en-US" sz="4000" b="1" dirty="0">
                <a:solidFill>
                  <a:schemeClr val="tx2"/>
                </a:solidFill>
                <a:latin typeface="+mj-lt"/>
                <a:ea typeface="Open Sans" panose="020B0606030504020204" pitchFamily="34" charset="0"/>
                <a:cs typeface="Open Sans" panose="020B0606030504020204" pitchFamily="34" charset="0"/>
              </a:rPr>
              <a:t>Team Member</a:t>
            </a:r>
          </a:p>
        </p:txBody>
      </p:sp>
      <p:sp>
        <p:nvSpPr>
          <p:cNvPr id="7" name="TextBox 6">
            <a:extLst>
              <a:ext uri="{FF2B5EF4-FFF2-40B4-BE49-F238E27FC236}">
                <a16:creationId xmlns:a16="http://schemas.microsoft.com/office/drawing/2014/main" id="{EB449872-68D4-4A6F-94CE-6751DA411B6C}"/>
              </a:ext>
            </a:extLst>
          </p:cNvPr>
          <p:cNvSpPr txBox="1"/>
          <p:nvPr/>
        </p:nvSpPr>
        <p:spPr>
          <a:xfrm>
            <a:off x="1460451" y="4820858"/>
            <a:ext cx="3844460" cy="632033"/>
          </a:xfrm>
          <a:prstGeom prst="rect">
            <a:avLst/>
          </a:prstGeom>
          <a:noFill/>
        </p:spPr>
        <p:txBody>
          <a:bodyPr wrap="square" rtlCol="0">
            <a:spAutoFit/>
          </a:bodyPr>
          <a:lstStyle/>
          <a:p>
            <a:pPr algn="just">
              <a:lnSpc>
                <a:spcPts val="2200"/>
              </a:lnSpc>
            </a:pPr>
            <a:r>
              <a:rPr lang="en-US" sz="1400" dirty="0">
                <a:solidFill>
                  <a:schemeClr val="tx2"/>
                </a:solidFill>
                <a:latin typeface="PT Sans" panose="020B0503020203020204" pitchFamily="34" charset="0"/>
                <a:ea typeface="PT Sans" panose="020B0503020203020204" pitchFamily="34" charset="0"/>
                <a:cs typeface="Montserrat Light" charset="0"/>
              </a:rPr>
              <a:t>Have them for one. Living grass to for can't gathered waters had winged. </a:t>
            </a:r>
          </a:p>
        </p:txBody>
      </p:sp>
      <p:sp>
        <p:nvSpPr>
          <p:cNvPr id="8" name="TextBox 7">
            <a:extLst>
              <a:ext uri="{FF2B5EF4-FFF2-40B4-BE49-F238E27FC236}">
                <a16:creationId xmlns:a16="http://schemas.microsoft.com/office/drawing/2014/main" id="{2CE09F57-F097-41DB-8F29-2B4E436322B4}"/>
              </a:ext>
            </a:extLst>
          </p:cNvPr>
          <p:cNvSpPr txBox="1"/>
          <p:nvPr/>
        </p:nvSpPr>
        <p:spPr>
          <a:xfrm>
            <a:off x="1460451" y="3630072"/>
            <a:ext cx="1841961" cy="400110"/>
          </a:xfrm>
          <a:prstGeom prst="rect">
            <a:avLst/>
          </a:prstGeom>
          <a:noFill/>
        </p:spPr>
        <p:txBody>
          <a:bodyPr wrap="square" rtlCol="0">
            <a:spAutoFit/>
          </a:bodyPr>
          <a:lstStyle/>
          <a:p>
            <a:r>
              <a:rPr lang="en-US" sz="2000" b="1" spc="100" dirty="0">
                <a:solidFill>
                  <a:schemeClr val="tx2"/>
                </a:solidFill>
                <a:latin typeface="PT Sans" panose="020B0503020203020204" pitchFamily="34" charset="0"/>
                <a:ea typeface="PT Sans" panose="020B0503020203020204" pitchFamily="34" charset="0"/>
              </a:rPr>
              <a:t>TITLE NAME</a:t>
            </a:r>
          </a:p>
        </p:txBody>
      </p:sp>
      <p:sp>
        <p:nvSpPr>
          <p:cNvPr id="15" name="Oval 14">
            <a:extLst>
              <a:ext uri="{FF2B5EF4-FFF2-40B4-BE49-F238E27FC236}">
                <a16:creationId xmlns:a16="http://schemas.microsoft.com/office/drawing/2014/main" id="{11BB67B6-BD0A-41EB-8642-263A56995DFA}"/>
              </a:ext>
            </a:extLst>
          </p:cNvPr>
          <p:cNvSpPr/>
          <p:nvPr/>
        </p:nvSpPr>
        <p:spPr bwMode="auto">
          <a:xfrm>
            <a:off x="5866532" y="1428279"/>
            <a:ext cx="7137312" cy="7137312"/>
          </a:xfrm>
          <a:prstGeom prst="ellipse">
            <a:avLst/>
          </a:prstGeom>
          <a:noFill/>
          <a:ln>
            <a:solidFill>
              <a:schemeClr val="tx1">
                <a:lumMod val="50000"/>
                <a:lumOff val="50000"/>
                <a:alpha val="28000"/>
              </a:schemeClr>
            </a:solidFill>
          </a:ln>
        </p:spPr>
        <p:txBody>
          <a:bodyPr vert="horz" wrap="square" lIns="91440" tIns="45720" rIns="91440" bIns="45720" numCol="1" rtlCol="0" anchor="t" anchorCtr="0" compatLnSpc="1">
            <a:prstTxWarp prst="textNoShape">
              <a:avLst/>
            </a:prstTxWarp>
          </a:bodyPr>
          <a:lstStyle/>
          <a:p>
            <a:pPr algn="l"/>
            <a:endParaRPr lang="en-US"/>
          </a:p>
        </p:txBody>
      </p:sp>
      <p:pic>
        <p:nvPicPr>
          <p:cNvPr id="20" name="Picture Placeholder 19">
            <a:extLst>
              <a:ext uri="{FF2B5EF4-FFF2-40B4-BE49-F238E27FC236}">
                <a16:creationId xmlns:a16="http://schemas.microsoft.com/office/drawing/2014/main" id="{A7774087-E619-40B3-B02A-3A36679B1E16}"/>
              </a:ext>
            </a:extLst>
          </p:cNvPr>
          <p:cNvPicPr>
            <a:picLocks noGrp="1" noChangeAspect="1"/>
          </p:cNvPicPr>
          <p:nvPr>
            <p:ph type="pic" sz="quarter" idx="17"/>
          </p:nvPr>
        </p:nvPicPr>
        <p:blipFill>
          <a:blip r:embed="rId2"/>
          <a:srcRect t="13504" b="13504"/>
          <a:stretch>
            <a:fillRect/>
          </a:stretch>
        </p:blipFill>
        <p:spPr/>
      </p:pic>
      <p:grpSp>
        <p:nvGrpSpPr>
          <p:cNvPr id="29" name="Group 28">
            <a:extLst>
              <a:ext uri="{FF2B5EF4-FFF2-40B4-BE49-F238E27FC236}">
                <a16:creationId xmlns:a16="http://schemas.microsoft.com/office/drawing/2014/main" id="{2121FDA6-0F0B-4B7B-B14D-AAC1134DD52B}"/>
              </a:ext>
            </a:extLst>
          </p:cNvPr>
          <p:cNvGrpSpPr/>
          <p:nvPr/>
        </p:nvGrpSpPr>
        <p:grpSpPr>
          <a:xfrm>
            <a:off x="1550930" y="4063916"/>
            <a:ext cx="1894161" cy="478582"/>
            <a:chOff x="3086100" y="-548003"/>
            <a:chExt cx="7644065" cy="1931365"/>
          </a:xfrm>
        </p:grpSpPr>
        <p:grpSp>
          <p:nvGrpSpPr>
            <p:cNvPr id="28" name="Group 27">
              <a:extLst>
                <a:ext uri="{FF2B5EF4-FFF2-40B4-BE49-F238E27FC236}">
                  <a16:creationId xmlns:a16="http://schemas.microsoft.com/office/drawing/2014/main" id="{43948BCA-521F-4F34-9E12-4BF49387D750}"/>
                </a:ext>
              </a:extLst>
            </p:cNvPr>
            <p:cNvGrpSpPr/>
            <p:nvPr/>
          </p:nvGrpSpPr>
          <p:grpSpPr>
            <a:xfrm>
              <a:off x="3086100" y="-548003"/>
              <a:ext cx="6925721" cy="1153267"/>
              <a:chOff x="3086100" y="-548003"/>
              <a:chExt cx="6925721" cy="1153267"/>
            </a:xfrm>
          </p:grpSpPr>
          <p:sp>
            <p:nvSpPr>
              <p:cNvPr id="21" name="Star: 5 Points 20">
                <a:extLst>
                  <a:ext uri="{FF2B5EF4-FFF2-40B4-BE49-F238E27FC236}">
                    <a16:creationId xmlns:a16="http://schemas.microsoft.com/office/drawing/2014/main" id="{EF639C05-2CAD-4E77-8FFA-3714330913B9}"/>
                  </a:ext>
                </a:extLst>
              </p:cNvPr>
              <p:cNvSpPr/>
              <p:nvPr/>
            </p:nvSpPr>
            <p:spPr bwMode="auto">
              <a:xfrm>
                <a:off x="3086100"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23" name="Star: 5 Points 22">
                <a:extLst>
                  <a:ext uri="{FF2B5EF4-FFF2-40B4-BE49-F238E27FC236}">
                    <a16:creationId xmlns:a16="http://schemas.microsoft.com/office/drawing/2014/main" id="{248E75C5-54ED-4AA6-9996-2F2327859660}"/>
                  </a:ext>
                </a:extLst>
              </p:cNvPr>
              <p:cNvSpPr/>
              <p:nvPr/>
            </p:nvSpPr>
            <p:spPr bwMode="auto">
              <a:xfrm>
                <a:off x="4529214"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24" name="Star: 5 Points 23">
                <a:extLst>
                  <a:ext uri="{FF2B5EF4-FFF2-40B4-BE49-F238E27FC236}">
                    <a16:creationId xmlns:a16="http://schemas.microsoft.com/office/drawing/2014/main" id="{750983D9-E01E-4585-9858-A8AD8FCC7A18}"/>
                  </a:ext>
                </a:extLst>
              </p:cNvPr>
              <p:cNvSpPr/>
              <p:nvPr/>
            </p:nvSpPr>
            <p:spPr bwMode="auto">
              <a:xfrm>
                <a:off x="5972328"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25" name="Star: 5 Points 24">
                <a:extLst>
                  <a:ext uri="{FF2B5EF4-FFF2-40B4-BE49-F238E27FC236}">
                    <a16:creationId xmlns:a16="http://schemas.microsoft.com/office/drawing/2014/main" id="{07D966EE-A3F3-4A36-965A-FB77E5A3226F}"/>
                  </a:ext>
                </a:extLst>
              </p:cNvPr>
              <p:cNvSpPr/>
              <p:nvPr/>
            </p:nvSpPr>
            <p:spPr bwMode="auto">
              <a:xfrm>
                <a:off x="7415442"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26" name="Star: 5 Points 25">
                <a:extLst>
                  <a:ext uri="{FF2B5EF4-FFF2-40B4-BE49-F238E27FC236}">
                    <a16:creationId xmlns:a16="http://schemas.microsoft.com/office/drawing/2014/main" id="{30DAA536-B2D8-4A63-9971-F97FCD213D27}"/>
                  </a:ext>
                </a:extLst>
              </p:cNvPr>
              <p:cNvSpPr/>
              <p:nvPr/>
            </p:nvSpPr>
            <p:spPr bwMode="auto">
              <a:xfrm>
                <a:off x="8858554"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grpSp>
        <p:sp>
          <p:nvSpPr>
            <p:cNvPr id="27" name="Oval 26">
              <a:extLst>
                <a:ext uri="{FF2B5EF4-FFF2-40B4-BE49-F238E27FC236}">
                  <a16:creationId xmlns:a16="http://schemas.microsoft.com/office/drawing/2014/main" id="{1E1C4587-06C6-458B-9A02-F2DEC5687D3C}"/>
                </a:ext>
              </a:extLst>
            </p:cNvPr>
            <p:cNvSpPr/>
            <p:nvPr/>
          </p:nvSpPr>
          <p:spPr bwMode="auto">
            <a:xfrm>
              <a:off x="9129965" y="-216838"/>
              <a:ext cx="1600200" cy="1600200"/>
            </a:xfrm>
            <a:prstGeom prst="ellipse">
              <a:avLst/>
            </a:prstGeom>
            <a:solidFill>
              <a:schemeClr val="bg1">
                <a:alpha val="74000"/>
              </a:schemeClr>
            </a:solidFill>
            <a:ln>
              <a:noFill/>
            </a:ln>
          </p:spPr>
          <p:txBody>
            <a:bodyPr vert="horz" wrap="square" lIns="91440" tIns="45720" rIns="91440" bIns="45720" numCol="1" rtlCol="0" anchor="t" anchorCtr="0" compatLnSpc="1">
              <a:prstTxWarp prst="textNoShape">
                <a:avLst/>
              </a:prstTxWarp>
            </a:bodyPr>
            <a:lstStyle/>
            <a:p>
              <a:pPr algn="l"/>
              <a:endParaRPr lang="en-US"/>
            </a:p>
          </p:txBody>
        </p:sp>
      </p:grpSp>
    </p:spTree>
    <p:extLst>
      <p:ext uri="{BB962C8B-B14F-4D97-AF65-F5344CB8AC3E}">
        <p14:creationId xmlns:p14="http://schemas.microsoft.com/office/powerpoint/2010/main" val="23183471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a:extLst>
              <a:ext uri="{FF2B5EF4-FFF2-40B4-BE49-F238E27FC236}">
                <a16:creationId xmlns:a16="http://schemas.microsoft.com/office/drawing/2014/main" id="{C0CDE901-75DC-4863-A1FD-D33F4AB78C62}"/>
              </a:ext>
            </a:extLst>
          </p:cNvPr>
          <p:cNvSpPr txBox="1"/>
          <p:nvPr/>
        </p:nvSpPr>
        <p:spPr>
          <a:xfrm>
            <a:off x="2776076" y="835481"/>
            <a:ext cx="6320294" cy="605294"/>
          </a:xfrm>
          <a:prstGeom prst="rect">
            <a:avLst/>
          </a:prstGeom>
          <a:noFill/>
        </p:spPr>
        <p:txBody>
          <a:bodyPr wrap="square" rtlCol="0">
            <a:spAutoFit/>
          </a:bodyPr>
          <a:lstStyle/>
          <a:p>
            <a:pPr algn="ctr">
              <a:lnSpc>
                <a:spcPts val="4000"/>
              </a:lnSpc>
            </a:pPr>
            <a:r>
              <a:rPr lang="en-US" sz="4000" b="1" dirty="0">
                <a:solidFill>
                  <a:schemeClr val="tx2"/>
                </a:solidFill>
                <a:latin typeface="+mj-lt"/>
                <a:ea typeface="Open Sans" panose="020B0606030504020204" pitchFamily="34" charset="0"/>
                <a:cs typeface="Open Sans" panose="020B0606030504020204" pitchFamily="34" charset="0"/>
              </a:rPr>
              <a:t>Team Member</a:t>
            </a:r>
          </a:p>
        </p:txBody>
      </p:sp>
      <p:sp>
        <p:nvSpPr>
          <p:cNvPr id="32" name="Oval 31">
            <a:extLst>
              <a:ext uri="{FF2B5EF4-FFF2-40B4-BE49-F238E27FC236}">
                <a16:creationId xmlns:a16="http://schemas.microsoft.com/office/drawing/2014/main" id="{7A11CB01-90E4-4ACA-A9A9-6C6F03294824}"/>
              </a:ext>
            </a:extLst>
          </p:cNvPr>
          <p:cNvSpPr/>
          <p:nvPr/>
        </p:nvSpPr>
        <p:spPr bwMode="auto">
          <a:xfrm>
            <a:off x="2948225" y="3703693"/>
            <a:ext cx="571235" cy="571235"/>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38" name="Oval 37">
            <a:extLst>
              <a:ext uri="{FF2B5EF4-FFF2-40B4-BE49-F238E27FC236}">
                <a16:creationId xmlns:a16="http://schemas.microsoft.com/office/drawing/2014/main" id="{07753B19-EB4E-45E8-95A1-605482ED50A1}"/>
              </a:ext>
            </a:extLst>
          </p:cNvPr>
          <p:cNvSpPr/>
          <p:nvPr/>
        </p:nvSpPr>
        <p:spPr bwMode="auto">
          <a:xfrm>
            <a:off x="6299432" y="3323750"/>
            <a:ext cx="1010087" cy="1010087"/>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46" name="Oval 45">
            <a:extLst>
              <a:ext uri="{FF2B5EF4-FFF2-40B4-BE49-F238E27FC236}">
                <a16:creationId xmlns:a16="http://schemas.microsoft.com/office/drawing/2014/main" id="{50AC20D6-6C21-4BB6-A3A2-0250A3BBD440}"/>
              </a:ext>
            </a:extLst>
          </p:cNvPr>
          <p:cNvSpPr/>
          <p:nvPr/>
        </p:nvSpPr>
        <p:spPr bwMode="auto">
          <a:xfrm>
            <a:off x="9943265" y="3703693"/>
            <a:ext cx="571235" cy="571235"/>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grpSp>
        <p:nvGrpSpPr>
          <p:cNvPr id="3" name="Group 2">
            <a:extLst>
              <a:ext uri="{FF2B5EF4-FFF2-40B4-BE49-F238E27FC236}">
                <a16:creationId xmlns:a16="http://schemas.microsoft.com/office/drawing/2014/main" id="{65F0F0E0-0D22-4D9E-BD25-B7776EB8033E}"/>
              </a:ext>
            </a:extLst>
          </p:cNvPr>
          <p:cNvGrpSpPr/>
          <p:nvPr/>
        </p:nvGrpSpPr>
        <p:grpSpPr>
          <a:xfrm>
            <a:off x="1194536" y="4624698"/>
            <a:ext cx="2719664" cy="1255196"/>
            <a:chOff x="1194536" y="4624698"/>
            <a:chExt cx="2719664" cy="1255196"/>
          </a:xfrm>
        </p:grpSpPr>
        <p:sp>
          <p:nvSpPr>
            <p:cNvPr id="7" name="TextBox 6">
              <a:extLst>
                <a:ext uri="{FF2B5EF4-FFF2-40B4-BE49-F238E27FC236}">
                  <a16:creationId xmlns:a16="http://schemas.microsoft.com/office/drawing/2014/main" id="{EB449872-68D4-4A6F-94CE-6751DA411B6C}"/>
                </a:ext>
              </a:extLst>
            </p:cNvPr>
            <p:cNvSpPr txBox="1"/>
            <p:nvPr/>
          </p:nvSpPr>
          <p:spPr>
            <a:xfrm>
              <a:off x="1194536" y="5247861"/>
              <a:ext cx="2719664" cy="632033"/>
            </a:xfrm>
            <a:prstGeom prst="rect">
              <a:avLst/>
            </a:prstGeom>
            <a:noFill/>
          </p:spPr>
          <p:txBody>
            <a:bodyPr wrap="square" rtlCol="0">
              <a:spAutoFit/>
            </a:bodyPr>
            <a:lstStyle/>
            <a:p>
              <a:pPr algn="ctr">
                <a:lnSpc>
                  <a:spcPts val="2200"/>
                </a:lnSpc>
              </a:pPr>
              <a:r>
                <a:rPr lang="en-US" sz="1400" dirty="0">
                  <a:solidFill>
                    <a:schemeClr val="tx2"/>
                  </a:solidFill>
                  <a:latin typeface="PT Sans" panose="020B0503020203020204" pitchFamily="34" charset="0"/>
                  <a:ea typeface="PT Sans" panose="020B0503020203020204" pitchFamily="34" charset="0"/>
                  <a:cs typeface="Montserrat Light" charset="0"/>
                </a:rPr>
                <a:t>Have them for one. Living grass to for can't gathered</a:t>
              </a:r>
            </a:p>
          </p:txBody>
        </p:sp>
        <p:sp>
          <p:nvSpPr>
            <p:cNvPr id="8" name="TextBox 7">
              <a:extLst>
                <a:ext uri="{FF2B5EF4-FFF2-40B4-BE49-F238E27FC236}">
                  <a16:creationId xmlns:a16="http://schemas.microsoft.com/office/drawing/2014/main" id="{2CE09F57-F097-41DB-8F29-2B4E436322B4}"/>
                </a:ext>
              </a:extLst>
            </p:cNvPr>
            <p:cNvSpPr txBox="1"/>
            <p:nvPr/>
          </p:nvSpPr>
          <p:spPr>
            <a:xfrm>
              <a:off x="1677500" y="4624698"/>
              <a:ext cx="1841961" cy="400110"/>
            </a:xfrm>
            <a:prstGeom prst="rect">
              <a:avLst/>
            </a:prstGeom>
            <a:noFill/>
          </p:spPr>
          <p:txBody>
            <a:bodyPr wrap="square" rtlCol="0">
              <a:spAutoFit/>
            </a:bodyPr>
            <a:lstStyle/>
            <a:p>
              <a:pPr algn="ctr"/>
              <a:r>
                <a:rPr lang="en-US" sz="2000" b="1" spc="100" dirty="0">
                  <a:solidFill>
                    <a:schemeClr val="tx2"/>
                  </a:solidFill>
                  <a:latin typeface="PT Sans" panose="020B0503020203020204" pitchFamily="34" charset="0"/>
                  <a:ea typeface="PT Sans" panose="020B0503020203020204" pitchFamily="34" charset="0"/>
                </a:rPr>
                <a:t>TITLE NAME</a:t>
              </a:r>
            </a:p>
          </p:txBody>
        </p:sp>
        <p:grpSp>
          <p:nvGrpSpPr>
            <p:cNvPr id="21" name="Group 20">
              <a:extLst>
                <a:ext uri="{FF2B5EF4-FFF2-40B4-BE49-F238E27FC236}">
                  <a16:creationId xmlns:a16="http://schemas.microsoft.com/office/drawing/2014/main" id="{2F802F2E-FAB0-4380-91AA-BFA8AADF4AC2}"/>
                </a:ext>
              </a:extLst>
            </p:cNvPr>
            <p:cNvGrpSpPr/>
            <p:nvPr/>
          </p:nvGrpSpPr>
          <p:grpSpPr>
            <a:xfrm>
              <a:off x="1859965" y="4987633"/>
              <a:ext cx="1416636" cy="386946"/>
              <a:chOff x="3086100" y="-548003"/>
              <a:chExt cx="7644065" cy="1931365"/>
            </a:xfrm>
          </p:grpSpPr>
          <p:grpSp>
            <p:nvGrpSpPr>
              <p:cNvPr id="22" name="Group 21">
                <a:extLst>
                  <a:ext uri="{FF2B5EF4-FFF2-40B4-BE49-F238E27FC236}">
                    <a16:creationId xmlns:a16="http://schemas.microsoft.com/office/drawing/2014/main" id="{3C3009D9-3436-47DD-BDA3-F756F7CD558D}"/>
                  </a:ext>
                </a:extLst>
              </p:cNvPr>
              <p:cNvGrpSpPr/>
              <p:nvPr/>
            </p:nvGrpSpPr>
            <p:grpSpPr>
              <a:xfrm>
                <a:off x="3086100" y="-548003"/>
                <a:ext cx="6925721" cy="1153267"/>
                <a:chOff x="3086100" y="-548003"/>
                <a:chExt cx="6925721" cy="1153267"/>
              </a:xfrm>
            </p:grpSpPr>
            <p:sp>
              <p:nvSpPr>
                <p:cNvPr id="24" name="Star: 5 Points 23">
                  <a:extLst>
                    <a:ext uri="{FF2B5EF4-FFF2-40B4-BE49-F238E27FC236}">
                      <a16:creationId xmlns:a16="http://schemas.microsoft.com/office/drawing/2014/main" id="{9FA00A8A-EF8E-4850-A071-AC427D957EF8}"/>
                    </a:ext>
                  </a:extLst>
                </p:cNvPr>
                <p:cNvSpPr/>
                <p:nvPr/>
              </p:nvSpPr>
              <p:spPr bwMode="auto">
                <a:xfrm>
                  <a:off x="3086100"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25" name="Star: 5 Points 24">
                  <a:extLst>
                    <a:ext uri="{FF2B5EF4-FFF2-40B4-BE49-F238E27FC236}">
                      <a16:creationId xmlns:a16="http://schemas.microsoft.com/office/drawing/2014/main" id="{D09D562B-8A69-4058-B4B6-F0A789D3C340}"/>
                    </a:ext>
                  </a:extLst>
                </p:cNvPr>
                <p:cNvSpPr/>
                <p:nvPr/>
              </p:nvSpPr>
              <p:spPr bwMode="auto">
                <a:xfrm>
                  <a:off x="4529214"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26" name="Star: 5 Points 25">
                  <a:extLst>
                    <a:ext uri="{FF2B5EF4-FFF2-40B4-BE49-F238E27FC236}">
                      <a16:creationId xmlns:a16="http://schemas.microsoft.com/office/drawing/2014/main" id="{C96BABEC-E6AC-4830-A714-C918E6274992}"/>
                    </a:ext>
                  </a:extLst>
                </p:cNvPr>
                <p:cNvSpPr/>
                <p:nvPr/>
              </p:nvSpPr>
              <p:spPr bwMode="auto">
                <a:xfrm>
                  <a:off x="5972328"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27" name="Star: 5 Points 26">
                  <a:extLst>
                    <a:ext uri="{FF2B5EF4-FFF2-40B4-BE49-F238E27FC236}">
                      <a16:creationId xmlns:a16="http://schemas.microsoft.com/office/drawing/2014/main" id="{33E20E34-9518-4D06-9E7B-BEF979D21FB2}"/>
                    </a:ext>
                  </a:extLst>
                </p:cNvPr>
                <p:cNvSpPr/>
                <p:nvPr/>
              </p:nvSpPr>
              <p:spPr bwMode="auto">
                <a:xfrm>
                  <a:off x="7415442"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28" name="Star: 5 Points 27">
                  <a:extLst>
                    <a:ext uri="{FF2B5EF4-FFF2-40B4-BE49-F238E27FC236}">
                      <a16:creationId xmlns:a16="http://schemas.microsoft.com/office/drawing/2014/main" id="{88EBF398-3D2B-46E7-9F72-6CB04EDE2E9A}"/>
                    </a:ext>
                  </a:extLst>
                </p:cNvPr>
                <p:cNvSpPr/>
                <p:nvPr/>
              </p:nvSpPr>
              <p:spPr bwMode="auto">
                <a:xfrm>
                  <a:off x="8858554"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grpSp>
          <p:sp>
            <p:nvSpPr>
              <p:cNvPr id="23" name="Oval 22">
                <a:extLst>
                  <a:ext uri="{FF2B5EF4-FFF2-40B4-BE49-F238E27FC236}">
                    <a16:creationId xmlns:a16="http://schemas.microsoft.com/office/drawing/2014/main" id="{41D41202-4C48-4CAB-A0D1-BA235B95CADA}"/>
                  </a:ext>
                </a:extLst>
              </p:cNvPr>
              <p:cNvSpPr/>
              <p:nvPr/>
            </p:nvSpPr>
            <p:spPr bwMode="auto">
              <a:xfrm>
                <a:off x="9129965" y="-216838"/>
                <a:ext cx="1600200" cy="1600200"/>
              </a:xfrm>
              <a:prstGeom prst="ellipse">
                <a:avLst/>
              </a:prstGeom>
              <a:solidFill>
                <a:schemeClr val="bg1">
                  <a:alpha val="74000"/>
                </a:schemeClr>
              </a:solidFill>
              <a:ln>
                <a:noFill/>
              </a:ln>
            </p:spPr>
            <p:txBody>
              <a:bodyPr vert="horz" wrap="square" lIns="91440" tIns="45720" rIns="91440" bIns="45720" numCol="1" rtlCol="0" anchor="t" anchorCtr="0" compatLnSpc="1">
                <a:prstTxWarp prst="textNoShape">
                  <a:avLst/>
                </a:prstTxWarp>
              </a:bodyPr>
              <a:lstStyle/>
              <a:p>
                <a:pPr algn="l"/>
                <a:endParaRPr lang="en-US"/>
              </a:p>
            </p:txBody>
          </p:sp>
        </p:grpSp>
      </p:grpSp>
      <p:grpSp>
        <p:nvGrpSpPr>
          <p:cNvPr id="30" name="Group 29">
            <a:extLst>
              <a:ext uri="{FF2B5EF4-FFF2-40B4-BE49-F238E27FC236}">
                <a16:creationId xmlns:a16="http://schemas.microsoft.com/office/drawing/2014/main" id="{DFAA16E5-3920-4DC6-B447-8593FC53CF26}"/>
              </a:ext>
            </a:extLst>
          </p:cNvPr>
          <p:cNvGrpSpPr/>
          <p:nvPr/>
        </p:nvGrpSpPr>
        <p:grpSpPr>
          <a:xfrm>
            <a:off x="4736168" y="4624698"/>
            <a:ext cx="2719664" cy="1255196"/>
            <a:chOff x="1194536" y="4624698"/>
            <a:chExt cx="2719664" cy="1255196"/>
          </a:xfrm>
        </p:grpSpPr>
        <p:sp>
          <p:nvSpPr>
            <p:cNvPr id="33" name="TextBox 32">
              <a:extLst>
                <a:ext uri="{FF2B5EF4-FFF2-40B4-BE49-F238E27FC236}">
                  <a16:creationId xmlns:a16="http://schemas.microsoft.com/office/drawing/2014/main" id="{D51C506B-A8FA-4C63-9A0D-44284E27D715}"/>
                </a:ext>
              </a:extLst>
            </p:cNvPr>
            <p:cNvSpPr txBox="1"/>
            <p:nvPr/>
          </p:nvSpPr>
          <p:spPr>
            <a:xfrm>
              <a:off x="1194536" y="5247861"/>
              <a:ext cx="2719664" cy="632033"/>
            </a:xfrm>
            <a:prstGeom prst="rect">
              <a:avLst/>
            </a:prstGeom>
            <a:noFill/>
          </p:spPr>
          <p:txBody>
            <a:bodyPr wrap="square" rtlCol="0">
              <a:spAutoFit/>
            </a:bodyPr>
            <a:lstStyle/>
            <a:p>
              <a:pPr algn="ctr">
                <a:lnSpc>
                  <a:spcPts val="2200"/>
                </a:lnSpc>
              </a:pPr>
              <a:r>
                <a:rPr lang="en-US" sz="1400" dirty="0">
                  <a:solidFill>
                    <a:schemeClr val="tx2"/>
                  </a:solidFill>
                  <a:latin typeface="PT Sans" panose="020B0503020203020204" pitchFamily="34" charset="0"/>
                  <a:ea typeface="PT Sans" panose="020B0503020203020204" pitchFamily="34" charset="0"/>
                  <a:cs typeface="Montserrat Light" charset="0"/>
                </a:rPr>
                <a:t>Have them for one. Living grass to for can't gathered</a:t>
              </a:r>
            </a:p>
          </p:txBody>
        </p:sp>
        <p:sp>
          <p:nvSpPr>
            <p:cNvPr id="35" name="TextBox 34">
              <a:extLst>
                <a:ext uri="{FF2B5EF4-FFF2-40B4-BE49-F238E27FC236}">
                  <a16:creationId xmlns:a16="http://schemas.microsoft.com/office/drawing/2014/main" id="{8134C766-E47A-4EE0-A281-17837E2ABE57}"/>
                </a:ext>
              </a:extLst>
            </p:cNvPr>
            <p:cNvSpPr txBox="1"/>
            <p:nvPr/>
          </p:nvSpPr>
          <p:spPr>
            <a:xfrm>
              <a:off x="1677500" y="4624698"/>
              <a:ext cx="1841961" cy="400110"/>
            </a:xfrm>
            <a:prstGeom prst="rect">
              <a:avLst/>
            </a:prstGeom>
            <a:noFill/>
          </p:spPr>
          <p:txBody>
            <a:bodyPr wrap="square" rtlCol="0">
              <a:spAutoFit/>
            </a:bodyPr>
            <a:lstStyle/>
            <a:p>
              <a:pPr algn="ctr"/>
              <a:r>
                <a:rPr lang="en-US" sz="2000" b="1" spc="100" dirty="0">
                  <a:solidFill>
                    <a:schemeClr val="tx2"/>
                  </a:solidFill>
                  <a:latin typeface="PT Sans" panose="020B0503020203020204" pitchFamily="34" charset="0"/>
                  <a:ea typeface="PT Sans" panose="020B0503020203020204" pitchFamily="34" charset="0"/>
                </a:rPr>
                <a:t>TITLE NAME</a:t>
              </a:r>
            </a:p>
          </p:txBody>
        </p:sp>
        <p:grpSp>
          <p:nvGrpSpPr>
            <p:cNvPr id="37" name="Group 36">
              <a:extLst>
                <a:ext uri="{FF2B5EF4-FFF2-40B4-BE49-F238E27FC236}">
                  <a16:creationId xmlns:a16="http://schemas.microsoft.com/office/drawing/2014/main" id="{478E7FA6-DFCC-4415-80DF-A9D8EAA76C6A}"/>
                </a:ext>
              </a:extLst>
            </p:cNvPr>
            <p:cNvGrpSpPr/>
            <p:nvPr/>
          </p:nvGrpSpPr>
          <p:grpSpPr>
            <a:xfrm>
              <a:off x="1859965" y="4987633"/>
              <a:ext cx="1416636" cy="386946"/>
              <a:chOff x="3086100" y="-548003"/>
              <a:chExt cx="7644065" cy="1931365"/>
            </a:xfrm>
          </p:grpSpPr>
          <p:grpSp>
            <p:nvGrpSpPr>
              <p:cNvPr id="41" name="Group 40">
                <a:extLst>
                  <a:ext uri="{FF2B5EF4-FFF2-40B4-BE49-F238E27FC236}">
                    <a16:creationId xmlns:a16="http://schemas.microsoft.com/office/drawing/2014/main" id="{A461E8D3-F63C-4330-A80F-C96BA81B8228}"/>
                  </a:ext>
                </a:extLst>
              </p:cNvPr>
              <p:cNvGrpSpPr/>
              <p:nvPr/>
            </p:nvGrpSpPr>
            <p:grpSpPr>
              <a:xfrm>
                <a:off x="3086100" y="-548003"/>
                <a:ext cx="6925721" cy="1153267"/>
                <a:chOff x="3086100" y="-548003"/>
                <a:chExt cx="6925721" cy="1153267"/>
              </a:xfrm>
            </p:grpSpPr>
            <p:sp>
              <p:nvSpPr>
                <p:cNvPr id="45" name="Star: 5 Points 44">
                  <a:extLst>
                    <a:ext uri="{FF2B5EF4-FFF2-40B4-BE49-F238E27FC236}">
                      <a16:creationId xmlns:a16="http://schemas.microsoft.com/office/drawing/2014/main" id="{AFF268FD-8F0D-4845-9ED5-CBD524FDF24A}"/>
                    </a:ext>
                  </a:extLst>
                </p:cNvPr>
                <p:cNvSpPr/>
                <p:nvPr/>
              </p:nvSpPr>
              <p:spPr bwMode="auto">
                <a:xfrm>
                  <a:off x="3086100"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49" name="Star: 5 Points 48">
                  <a:extLst>
                    <a:ext uri="{FF2B5EF4-FFF2-40B4-BE49-F238E27FC236}">
                      <a16:creationId xmlns:a16="http://schemas.microsoft.com/office/drawing/2014/main" id="{BAC1894F-7743-4578-A330-EB27AE5A00AA}"/>
                    </a:ext>
                  </a:extLst>
                </p:cNvPr>
                <p:cNvSpPr/>
                <p:nvPr/>
              </p:nvSpPr>
              <p:spPr bwMode="auto">
                <a:xfrm>
                  <a:off x="4529214"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50" name="Star: 5 Points 49">
                  <a:extLst>
                    <a:ext uri="{FF2B5EF4-FFF2-40B4-BE49-F238E27FC236}">
                      <a16:creationId xmlns:a16="http://schemas.microsoft.com/office/drawing/2014/main" id="{2AFC922F-03C8-4C52-8FE8-A4834D82CD51}"/>
                    </a:ext>
                  </a:extLst>
                </p:cNvPr>
                <p:cNvSpPr/>
                <p:nvPr/>
              </p:nvSpPr>
              <p:spPr bwMode="auto">
                <a:xfrm>
                  <a:off x="5972328"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51" name="Star: 5 Points 50">
                  <a:extLst>
                    <a:ext uri="{FF2B5EF4-FFF2-40B4-BE49-F238E27FC236}">
                      <a16:creationId xmlns:a16="http://schemas.microsoft.com/office/drawing/2014/main" id="{F53A7C77-8046-4B28-9D9E-068E6040BC2F}"/>
                    </a:ext>
                  </a:extLst>
                </p:cNvPr>
                <p:cNvSpPr/>
                <p:nvPr/>
              </p:nvSpPr>
              <p:spPr bwMode="auto">
                <a:xfrm>
                  <a:off x="7415442"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52" name="Star: 5 Points 51">
                  <a:extLst>
                    <a:ext uri="{FF2B5EF4-FFF2-40B4-BE49-F238E27FC236}">
                      <a16:creationId xmlns:a16="http://schemas.microsoft.com/office/drawing/2014/main" id="{CCB302D3-35F9-49F3-9425-6BFB94F9FF73}"/>
                    </a:ext>
                  </a:extLst>
                </p:cNvPr>
                <p:cNvSpPr/>
                <p:nvPr/>
              </p:nvSpPr>
              <p:spPr bwMode="auto">
                <a:xfrm>
                  <a:off x="8858554"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grpSp>
          <p:sp>
            <p:nvSpPr>
              <p:cNvPr id="43" name="Oval 42">
                <a:extLst>
                  <a:ext uri="{FF2B5EF4-FFF2-40B4-BE49-F238E27FC236}">
                    <a16:creationId xmlns:a16="http://schemas.microsoft.com/office/drawing/2014/main" id="{BFC14718-C076-4496-93D8-5FC82F6CABD3}"/>
                  </a:ext>
                </a:extLst>
              </p:cNvPr>
              <p:cNvSpPr/>
              <p:nvPr/>
            </p:nvSpPr>
            <p:spPr bwMode="auto">
              <a:xfrm>
                <a:off x="9129965" y="-216838"/>
                <a:ext cx="1600200" cy="1600200"/>
              </a:xfrm>
              <a:prstGeom prst="ellipse">
                <a:avLst/>
              </a:prstGeom>
              <a:solidFill>
                <a:schemeClr val="bg1">
                  <a:alpha val="74000"/>
                </a:schemeClr>
              </a:solidFill>
              <a:ln>
                <a:noFill/>
              </a:ln>
            </p:spPr>
            <p:txBody>
              <a:bodyPr vert="horz" wrap="square" lIns="91440" tIns="45720" rIns="91440" bIns="45720" numCol="1" rtlCol="0" anchor="t" anchorCtr="0" compatLnSpc="1">
                <a:prstTxWarp prst="textNoShape">
                  <a:avLst/>
                </a:prstTxWarp>
              </a:bodyPr>
              <a:lstStyle/>
              <a:p>
                <a:pPr algn="l"/>
                <a:endParaRPr lang="en-US"/>
              </a:p>
            </p:txBody>
          </p:sp>
        </p:grpSp>
      </p:grpSp>
      <p:grpSp>
        <p:nvGrpSpPr>
          <p:cNvPr id="54" name="Group 53">
            <a:extLst>
              <a:ext uri="{FF2B5EF4-FFF2-40B4-BE49-F238E27FC236}">
                <a16:creationId xmlns:a16="http://schemas.microsoft.com/office/drawing/2014/main" id="{A9C29CA9-8894-4E55-AE9F-DDA4592AC3BF}"/>
              </a:ext>
            </a:extLst>
          </p:cNvPr>
          <p:cNvGrpSpPr/>
          <p:nvPr/>
        </p:nvGrpSpPr>
        <p:grpSpPr>
          <a:xfrm>
            <a:off x="8203491" y="4624698"/>
            <a:ext cx="2719664" cy="1255196"/>
            <a:chOff x="1194536" y="4624698"/>
            <a:chExt cx="2719664" cy="1255196"/>
          </a:xfrm>
        </p:grpSpPr>
        <p:sp>
          <p:nvSpPr>
            <p:cNvPr id="56" name="TextBox 55">
              <a:extLst>
                <a:ext uri="{FF2B5EF4-FFF2-40B4-BE49-F238E27FC236}">
                  <a16:creationId xmlns:a16="http://schemas.microsoft.com/office/drawing/2014/main" id="{EB0A77C3-0BC8-456A-815F-B54627350056}"/>
                </a:ext>
              </a:extLst>
            </p:cNvPr>
            <p:cNvSpPr txBox="1"/>
            <p:nvPr/>
          </p:nvSpPr>
          <p:spPr>
            <a:xfrm>
              <a:off x="1194536" y="5247861"/>
              <a:ext cx="2719664" cy="632033"/>
            </a:xfrm>
            <a:prstGeom prst="rect">
              <a:avLst/>
            </a:prstGeom>
            <a:noFill/>
          </p:spPr>
          <p:txBody>
            <a:bodyPr wrap="square" rtlCol="0">
              <a:spAutoFit/>
            </a:bodyPr>
            <a:lstStyle/>
            <a:p>
              <a:pPr algn="ctr">
                <a:lnSpc>
                  <a:spcPts val="2200"/>
                </a:lnSpc>
              </a:pPr>
              <a:r>
                <a:rPr lang="en-US" sz="1400" dirty="0">
                  <a:solidFill>
                    <a:schemeClr val="tx2"/>
                  </a:solidFill>
                  <a:latin typeface="PT Sans" panose="020B0503020203020204" pitchFamily="34" charset="0"/>
                  <a:ea typeface="PT Sans" panose="020B0503020203020204" pitchFamily="34" charset="0"/>
                  <a:cs typeface="Montserrat Light" charset="0"/>
                </a:rPr>
                <a:t>Have them for one. Living grass to for can't gathered</a:t>
              </a:r>
            </a:p>
          </p:txBody>
        </p:sp>
        <p:sp>
          <p:nvSpPr>
            <p:cNvPr id="58" name="TextBox 57">
              <a:extLst>
                <a:ext uri="{FF2B5EF4-FFF2-40B4-BE49-F238E27FC236}">
                  <a16:creationId xmlns:a16="http://schemas.microsoft.com/office/drawing/2014/main" id="{97C76B22-2A5D-4CBA-BFF3-8E39C1ACFC7C}"/>
                </a:ext>
              </a:extLst>
            </p:cNvPr>
            <p:cNvSpPr txBox="1"/>
            <p:nvPr/>
          </p:nvSpPr>
          <p:spPr>
            <a:xfrm>
              <a:off x="1677500" y="4624698"/>
              <a:ext cx="1841961" cy="400110"/>
            </a:xfrm>
            <a:prstGeom prst="rect">
              <a:avLst/>
            </a:prstGeom>
            <a:noFill/>
          </p:spPr>
          <p:txBody>
            <a:bodyPr wrap="square" rtlCol="0">
              <a:spAutoFit/>
            </a:bodyPr>
            <a:lstStyle/>
            <a:p>
              <a:pPr algn="ctr"/>
              <a:r>
                <a:rPr lang="en-US" sz="2000" b="1" spc="100" dirty="0">
                  <a:solidFill>
                    <a:schemeClr val="tx2"/>
                  </a:solidFill>
                  <a:latin typeface="PT Sans" panose="020B0503020203020204" pitchFamily="34" charset="0"/>
                  <a:ea typeface="PT Sans" panose="020B0503020203020204" pitchFamily="34" charset="0"/>
                </a:rPr>
                <a:t>TITLE NAME</a:t>
              </a:r>
            </a:p>
          </p:txBody>
        </p:sp>
        <p:grpSp>
          <p:nvGrpSpPr>
            <p:cNvPr id="59" name="Group 58">
              <a:extLst>
                <a:ext uri="{FF2B5EF4-FFF2-40B4-BE49-F238E27FC236}">
                  <a16:creationId xmlns:a16="http://schemas.microsoft.com/office/drawing/2014/main" id="{F46B3A44-74A3-441F-8CB3-EE9C9B218A48}"/>
                </a:ext>
              </a:extLst>
            </p:cNvPr>
            <p:cNvGrpSpPr/>
            <p:nvPr/>
          </p:nvGrpSpPr>
          <p:grpSpPr>
            <a:xfrm>
              <a:off x="1859965" y="4987633"/>
              <a:ext cx="1416636" cy="386946"/>
              <a:chOff x="3086100" y="-548003"/>
              <a:chExt cx="7644065" cy="1931365"/>
            </a:xfrm>
          </p:grpSpPr>
          <p:grpSp>
            <p:nvGrpSpPr>
              <p:cNvPr id="60" name="Group 59">
                <a:extLst>
                  <a:ext uri="{FF2B5EF4-FFF2-40B4-BE49-F238E27FC236}">
                    <a16:creationId xmlns:a16="http://schemas.microsoft.com/office/drawing/2014/main" id="{ECFB4FF2-EB3B-4E4D-9EAC-BFDAD67100B3}"/>
                  </a:ext>
                </a:extLst>
              </p:cNvPr>
              <p:cNvGrpSpPr/>
              <p:nvPr/>
            </p:nvGrpSpPr>
            <p:grpSpPr>
              <a:xfrm>
                <a:off x="3086100" y="-548003"/>
                <a:ext cx="6925721" cy="1153267"/>
                <a:chOff x="3086100" y="-548003"/>
                <a:chExt cx="6925721" cy="1153267"/>
              </a:xfrm>
            </p:grpSpPr>
            <p:sp>
              <p:nvSpPr>
                <p:cNvPr id="62" name="Star: 5 Points 61">
                  <a:extLst>
                    <a:ext uri="{FF2B5EF4-FFF2-40B4-BE49-F238E27FC236}">
                      <a16:creationId xmlns:a16="http://schemas.microsoft.com/office/drawing/2014/main" id="{C7F66FF7-99A6-4E55-9CF7-69B544DC521C}"/>
                    </a:ext>
                  </a:extLst>
                </p:cNvPr>
                <p:cNvSpPr/>
                <p:nvPr/>
              </p:nvSpPr>
              <p:spPr bwMode="auto">
                <a:xfrm>
                  <a:off x="3086100"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63" name="Star: 5 Points 62">
                  <a:extLst>
                    <a:ext uri="{FF2B5EF4-FFF2-40B4-BE49-F238E27FC236}">
                      <a16:creationId xmlns:a16="http://schemas.microsoft.com/office/drawing/2014/main" id="{D359FEE7-4555-40D0-870A-2F57D2BC9D6D}"/>
                    </a:ext>
                  </a:extLst>
                </p:cNvPr>
                <p:cNvSpPr/>
                <p:nvPr/>
              </p:nvSpPr>
              <p:spPr bwMode="auto">
                <a:xfrm>
                  <a:off x="4529214"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64" name="Star: 5 Points 63">
                  <a:extLst>
                    <a:ext uri="{FF2B5EF4-FFF2-40B4-BE49-F238E27FC236}">
                      <a16:creationId xmlns:a16="http://schemas.microsoft.com/office/drawing/2014/main" id="{9BCA425C-125F-483C-AD49-8444F6762D48}"/>
                    </a:ext>
                  </a:extLst>
                </p:cNvPr>
                <p:cNvSpPr/>
                <p:nvPr/>
              </p:nvSpPr>
              <p:spPr bwMode="auto">
                <a:xfrm>
                  <a:off x="5972328"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65" name="Star: 5 Points 64">
                  <a:extLst>
                    <a:ext uri="{FF2B5EF4-FFF2-40B4-BE49-F238E27FC236}">
                      <a16:creationId xmlns:a16="http://schemas.microsoft.com/office/drawing/2014/main" id="{DE00E823-8AB6-4216-BF12-AAE48AAC5464}"/>
                    </a:ext>
                  </a:extLst>
                </p:cNvPr>
                <p:cNvSpPr/>
                <p:nvPr/>
              </p:nvSpPr>
              <p:spPr bwMode="auto">
                <a:xfrm>
                  <a:off x="7415442"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66" name="Star: 5 Points 65">
                  <a:extLst>
                    <a:ext uri="{FF2B5EF4-FFF2-40B4-BE49-F238E27FC236}">
                      <a16:creationId xmlns:a16="http://schemas.microsoft.com/office/drawing/2014/main" id="{56B412CA-2AEF-4E56-8C54-CC9FAEC32F39}"/>
                    </a:ext>
                  </a:extLst>
                </p:cNvPr>
                <p:cNvSpPr/>
                <p:nvPr/>
              </p:nvSpPr>
              <p:spPr bwMode="auto">
                <a:xfrm>
                  <a:off x="8858554"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grpSp>
          <p:sp>
            <p:nvSpPr>
              <p:cNvPr id="61" name="Oval 60">
                <a:extLst>
                  <a:ext uri="{FF2B5EF4-FFF2-40B4-BE49-F238E27FC236}">
                    <a16:creationId xmlns:a16="http://schemas.microsoft.com/office/drawing/2014/main" id="{BA2EEB58-D5D6-44B4-B444-77EFC4569840}"/>
                  </a:ext>
                </a:extLst>
              </p:cNvPr>
              <p:cNvSpPr/>
              <p:nvPr/>
            </p:nvSpPr>
            <p:spPr bwMode="auto">
              <a:xfrm>
                <a:off x="9129965" y="-216838"/>
                <a:ext cx="1600200" cy="1600200"/>
              </a:xfrm>
              <a:prstGeom prst="ellipse">
                <a:avLst/>
              </a:prstGeom>
              <a:solidFill>
                <a:schemeClr val="bg1">
                  <a:alpha val="74000"/>
                </a:schemeClr>
              </a:solidFill>
              <a:ln>
                <a:noFill/>
              </a:ln>
            </p:spPr>
            <p:txBody>
              <a:bodyPr vert="horz" wrap="square" lIns="91440" tIns="45720" rIns="91440" bIns="45720" numCol="1" rtlCol="0" anchor="t" anchorCtr="0" compatLnSpc="1">
                <a:prstTxWarp prst="textNoShape">
                  <a:avLst/>
                </a:prstTxWarp>
              </a:bodyPr>
              <a:lstStyle/>
              <a:p>
                <a:pPr algn="l"/>
                <a:endParaRPr lang="en-US"/>
              </a:p>
            </p:txBody>
          </p:sp>
        </p:grpSp>
      </p:grpSp>
      <p:pic>
        <p:nvPicPr>
          <p:cNvPr id="13" name="Picture Placeholder 12">
            <a:extLst>
              <a:ext uri="{FF2B5EF4-FFF2-40B4-BE49-F238E27FC236}">
                <a16:creationId xmlns:a16="http://schemas.microsoft.com/office/drawing/2014/main" id="{C97F6DE4-7333-40A9-AD3F-6856A161E686}"/>
              </a:ext>
            </a:extLst>
          </p:cNvPr>
          <p:cNvPicPr>
            <a:picLocks noGrp="1" noChangeAspect="1"/>
          </p:cNvPicPr>
          <p:nvPr>
            <p:ph type="pic" sz="quarter" idx="15"/>
          </p:nvPr>
        </p:nvPicPr>
        <p:blipFill>
          <a:blip r:embed="rId2"/>
          <a:srcRect t="16667" b="16667"/>
          <a:stretch>
            <a:fillRect/>
          </a:stretch>
        </p:blipFill>
        <p:spPr/>
      </p:pic>
      <p:pic>
        <p:nvPicPr>
          <p:cNvPr id="15" name="Picture Placeholder 14">
            <a:extLst>
              <a:ext uri="{FF2B5EF4-FFF2-40B4-BE49-F238E27FC236}">
                <a16:creationId xmlns:a16="http://schemas.microsoft.com/office/drawing/2014/main" id="{1376FBC2-A62D-4913-AD80-FA3D2FF5EC9D}"/>
              </a:ext>
            </a:extLst>
          </p:cNvPr>
          <p:cNvPicPr>
            <a:picLocks noGrp="1" noChangeAspect="1"/>
          </p:cNvPicPr>
          <p:nvPr>
            <p:ph type="pic" sz="quarter" idx="16"/>
          </p:nvPr>
        </p:nvPicPr>
        <p:blipFill>
          <a:blip r:embed="rId3"/>
          <a:srcRect l="5183" r="5183"/>
          <a:stretch>
            <a:fillRect/>
          </a:stretch>
        </p:blipFill>
        <p:spPr/>
      </p:pic>
      <p:pic>
        <p:nvPicPr>
          <p:cNvPr id="17" name="Picture Placeholder 16">
            <a:extLst>
              <a:ext uri="{FF2B5EF4-FFF2-40B4-BE49-F238E27FC236}">
                <a16:creationId xmlns:a16="http://schemas.microsoft.com/office/drawing/2014/main" id="{919CA260-6816-432C-8426-D6EFD77C9B90}"/>
              </a:ext>
            </a:extLst>
          </p:cNvPr>
          <p:cNvPicPr>
            <a:picLocks noGrp="1" noChangeAspect="1"/>
          </p:cNvPicPr>
          <p:nvPr>
            <p:ph type="pic" sz="quarter" idx="17"/>
          </p:nvPr>
        </p:nvPicPr>
        <p:blipFill>
          <a:blip r:embed="rId4"/>
          <a:srcRect t="13485" b="13485"/>
          <a:stretch>
            <a:fillRect/>
          </a:stretch>
        </p:blipFill>
        <p:spPr/>
      </p:pic>
    </p:spTree>
    <p:extLst>
      <p:ext uri="{BB962C8B-B14F-4D97-AF65-F5344CB8AC3E}">
        <p14:creationId xmlns:p14="http://schemas.microsoft.com/office/powerpoint/2010/main" val="38483161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E89D544F-20A0-4733-AE2D-1D102597F5A6}"/>
              </a:ext>
            </a:extLst>
          </p:cNvPr>
          <p:cNvSpPr/>
          <p:nvPr/>
        </p:nvSpPr>
        <p:spPr>
          <a:xfrm>
            <a:off x="0" y="0"/>
            <a:ext cx="12192000" cy="68595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8" name="Picture Placeholder 137">
            <a:extLst>
              <a:ext uri="{FF2B5EF4-FFF2-40B4-BE49-F238E27FC236}">
                <a16:creationId xmlns:a16="http://schemas.microsoft.com/office/drawing/2014/main" id="{C2F583F1-564A-49D0-936C-D0942E65F4B3}"/>
              </a:ext>
            </a:extLst>
          </p:cNvPr>
          <p:cNvPicPr>
            <a:picLocks noGrp="1" noChangeAspect="1"/>
          </p:cNvPicPr>
          <p:nvPr>
            <p:ph type="pic" sz="quarter" idx="21"/>
          </p:nvPr>
        </p:nvPicPr>
        <p:blipFill>
          <a:blip r:embed="rId2"/>
          <a:srcRect t="10000" b="10000"/>
          <a:stretch>
            <a:fillRect/>
          </a:stretch>
        </p:blipFill>
        <p:spPr/>
      </p:pic>
      <p:pic>
        <p:nvPicPr>
          <p:cNvPr id="134" name="Picture Placeholder 133">
            <a:extLst>
              <a:ext uri="{FF2B5EF4-FFF2-40B4-BE49-F238E27FC236}">
                <a16:creationId xmlns:a16="http://schemas.microsoft.com/office/drawing/2014/main" id="{ADAF0396-3297-4314-8B94-84847070C8C8}"/>
              </a:ext>
            </a:extLst>
          </p:cNvPr>
          <p:cNvPicPr>
            <a:picLocks noGrp="1" noChangeAspect="1"/>
          </p:cNvPicPr>
          <p:nvPr>
            <p:ph type="pic" sz="quarter" idx="20"/>
          </p:nvPr>
        </p:nvPicPr>
        <p:blipFill>
          <a:blip r:embed="rId3"/>
          <a:srcRect t="16667" b="16667"/>
          <a:stretch>
            <a:fillRect/>
          </a:stretch>
        </p:blipFill>
        <p:spPr/>
      </p:pic>
      <p:pic>
        <p:nvPicPr>
          <p:cNvPr id="132" name="Picture Placeholder 131">
            <a:extLst>
              <a:ext uri="{FF2B5EF4-FFF2-40B4-BE49-F238E27FC236}">
                <a16:creationId xmlns:a16="http://schemas.microsoft.com/office/drawing/2014/main" id="{D6ADF09C-4757-409E-A9F8-C4D04469FA8C}"/>
              </a:ext>
            </a:extLst>
          </p:cNvPr>
          <p:cNvPicPr>
            <a:picLocks noGrp="1" noChangeAspect="1"/>
          </p:cNvPicPr>
          <p:nvPr>
            <p:ph type="pic" sz="quarter" idx="19"/>
          </p:nvPr>
        </p:nvPicPr>
        <p:blipFill>
          <a:blip r:embed="rId4"/>
          <a:srcRect l="16650" r="16650"/>
          <a:stretch>
            <a:fillRect/>
          </a:stretch>
        </p:blipFill>
        <p:spPr/>
      </p:pic>
      <p:pic>
        <p:nvPicPr>
          <p:cNvPr id="136" name="Picture Placeholder 135">
            <a:extLst>
              <a:ext uri="{FF2B5EF4-FFF2-40B4-BE49-F238E27FC236}">
                <a16:creationId xmlns:a16="http://schemas.microsoft.com/office/drawing/2014/main" id="{FE0629D1-9D27-44C9-8AC3-86A6AFA5ECDF}"/>
              </a:ext>
            </a:extLst>
          </p:cNvPr>
          <p:cNvPicPr>
            <a:picLocks noGrp="1" noChangeAspect="1"/>
          </p:cNvPicPr>
          <p:nvPr>
            <p:ph type="pic" sz="quarter" idx="18"/>
          </p:nvPr>
        </p:nvPicPr>
        <p:blipFill>
          <a:blip r:embed="rId5"/>
          <a:srcRect l="16667" r="16667"/>
          <a:stretch>
            <a:fillRect/>
          </a:stretch>
        </p:blipFill>
        <p:spPr/>
      </p:pic>
      <p:pic>
        <p:nvPicPr>
          <p:cNvPr id="130" name="Picture Placeholder 129">
            <a:extLst>
              <a:ext uri="{FF2B5EF4-FFF2-40B4-BE49-F238E27FC236}">
                <a16:creationId xmlns:a16="http://schemas.microsoft.com/office/drawing/2014/main" id="{C7E22568-DC9C-4633-82EE-79A2D513C984}"/>
              </a:ext>
            </a:extLst>
          </p:cNvPr>
          <p:cNvPicPr>
            <a:picLocks noGrp="1" noChangeAspect="1"/>
          </p:cNvPicPr>
          <p:nvPr>
            <p:ph type="pic" sz="quarter" idx="17"/>
          </p:nvPr>
        </p:nvPicPr>
        <p:blipFill>
          <a:blip r:embed="rId6"/>
          <a:srcRect t="16670" b="16670"/>
          <a:stretch>
            <a:fillRect/>
          </a:stretch>
        </p:blipFill>
        <p:spPr/>
      </p:pic>
      <p:pic>
        <p:nvPicPr>
          <p:cNvPr id="128" name="Picture Placeholder 127">
            <a:extLst>
              <a:ext uri="{FF2B5EF4-FFF2-40B4-BE49-F238E27FC236}">
                <a16:creationId xmlns:a16="http://schemas.microsoft.com/office/drawing/2014/main" id="{C67F9AE3-AABF-46EC-8272-6C4B01F2239A}"/>
              </a:ext>
            </a:extLst>
          </p:cNvPr>
          <p:cNvPicPr>
            <a:picLocks noGrp="1" noChangeAspect="1"/>
          </p:cNvPicPr>
          <p:nvPr>
            <p:ph type="pic" sz="quarter" idx="16"/>
          </p:nvPr>
        </p:nvPicPr>
        <p:blipFill>
          <a:blip r:embed="rId7"/>
          <a:srcRect t="7796" b="7796"/>
          <a:stretch>
            <a:fillRect/>
          </a:stretch>
        </p:blipFill>
        <p:spPr/>
      </p:pic>
      <p:pic>
        <p:nvPicPr>
          <p:cNvPr id="126" name="Picture Placeholder 125">
            <a:extLst>
              <a:ext uri="{FF2B5EF4-FFF2-40B4-BE49-F238E27FC236}">
                <a16:creationId xmlns:a16="http://schemas.microsoft.com/office/drawing/2014/main" id="{3F9874CD-DDBA-42EB-99D0-1603530D3830}"/>
              </a:ext>
            </a:extLst>
          </p:cNvPr>
          <p:cNvPicPr>
            <a:picLocks noGrp="1" noChangeAspect="1"/>
          </p:cNvPicPr>
          <p:nvPr>
            <p:ph type="pic" sz="quarter" idx="15"/>
          </p:nvPr>
        </p:nvPicPr>
        <p:blipFill>
          <a:blip r:embed="rId8"/>
          <a:srcRect t="16667" b="16667"/>
          <a:stretch>
            <a:fillRect/>
          </a:stretch>
        </p:blipFill>
        <p:spPr/>
      </p:pic>
      <p:pic>
        <p:nvPicPr>
          <p:cNvPr id="124" name="Picture Placeholder 123">
            <a:extLst>
              <a:ext uri="{FF2B5EF4-FFF2-40B4-BE49-F238E27FC236}">
                <a16:creationId xmlns:a16="http://schemas.microsoft.com/office/drawing/2014/main" id="{A7A6F0DE-2954-4E2F-B0CA-E5B1498F1928}"/>
              </a:ext>
            </a:extLst>
          </p:cNvPr>
          <p:cNvPicPr>
            <a:picLocks noGrp="1" noChangeAspect="1"/>
          </p:cNvPicPr>
          <p:nvPr>
            <p:ph type="pic" sz="quarter" idx="14"/>
          </p:nvPr>
        </p:nvPicPr>
        <p:blipFill>
          <a:blip r:embed="rId9"/>
          <a:srcRect t="16324" b="16324"/>
          <a:stretch>
            <a:fillRect/>
          </a:stretch>
        </p:blipFill>
        <p:spPr/>
      </p:pic>
      <p:sp>
        <p:nvSpPr>
          <p:cNvPr id="15" name="Oval 14">
            <a:extLst>
              <a:ext uri="{FF2B5EF4-FFF2-40B4-BE49-F238E27FC236}">
                <a16:creationId xmlns:a16="http://schemas.microsoft.com/office/drawing/2014/main" id="{3CC0BB70-068D-48C5-8B41-0D4913CA77B6}"/>
              </a:ext>
            </a:extLst>
          </p:cNvPr>
          <p:cNvSpPr/>
          <p:nvPr/>
        </p:nvSpPr>
        <p:spPr bwMode="auto">
          <a:xfrm>
            <a:off x="2519867" y="1902402"/>
            <a:ext cx="447675" cy="447675"/>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grpSp>
        <p:nvGrpSpPr>
          <p:cNvPr id="5" name="Group 4">
            <a:extLst>
              <a:ext uri="{FF2B5EF4-FFF2-40B4-BE49-F238E27FC236}">
                <a16:creationId xmlns:a16="http://schemas.microsoft.com/office/drawing/2014/main" id="{B9373A20-6334-4DC3-80F6-58611B6EE2BF}"/>
              </a:ext>
            </a:extLst>
          </p:cNvPr>
          <p:cNvGrpSpPr/>
          <p:nvPr/>
        </p:nvGrpSpPr>
        <p:grpSpPr>
          <a:xfrm>
            <a:off x="1179192" y="2601481"/>
            <a:ext cx="1841961" cy="637532"/>
            <a:chOff x="1464271" y="3237383"/>
            <a:chExt cx="1841961" cy="637532"/>
          </a:xfrm>
        </p:grpSpPr>
        <p:sp>
          <p:nvSpPr>
            <p:cNvPr id="18" name="TextBox 17">
              <a:extLst>
                <a:ext uri="{FF2B5EF4-FFF2-40B4-BE49-F238E27FC236}">
                  <a16:creationId xmlns:a16="http://schemas.microsoft.com/office/drawing/2014/main" id="{D51221C1-0E74-4ABC-963E-4550AC93D8F2}"/>
                </a:ext>
              </a:extLst>
            </p:cNvPr>
            <p:cNvSpPr txBox="1"/>
            <p:nvPr/>
          </p:nvSpPr>
          <p:spPr>
            <a:xfrm>
              <a:off x="1464271" y="3237383"/>
              <a:ext cx="1841961" cy="400110"/>
            </a:xfrm>
            <a:prstGeom prst="rect">
              <a:avLst/>
            </a:prstGeom>
            <a:noFill/>
          </p:spPr>
          <p:txBody>
            <a:bodyPr wrap="square" rtlCol="0">
              <a:spAutoFit/>
            </a:bodyPr>
            <a:lstStyle/>
            <a:p>
              <a:pPr algn="ctr"/>
              <a:r>
                <a:rPr lang="en-US" sz="2000" spc="100" dirty="0">
                  <a:solidFill>
                    <a:schemeClr val="bg1"/>
                  </a:solidFill>
                  <a:latin typeface="PT Sans" panose="020B0503020203020204" pitchFamily="34" charset="0"/>
                  <a:ea typeface="PT Sans" panose="020B0503020203020204" pitchFamily="34" charset="0"/>
                </a:rPr>
                <a:t>TITLE NAME</a:t>
              </a:r>
            </a:p>
          </p:txBody>
        </p:sp>
        <p:grpSp>
          <p:nvGrpSpPr>
            <p:cNvPr id="20" name="Group 19">
              <a:extLst>
                <a:ext uri="{FF2B5EF4-FFF2-40B4-BE49-F238E27FC236}">
                  <a16:creationId xmlns:a16="http://schemas.microsoft.com/office/drawing/2014/main" id="{D52C33F9-4214-46B5-B1D2-D6983B0522D3}"/>
                </a:ext>
              </a:extLst>
            </p:cNvPr>
            <p:cNvGrpSpPr/>
            <p:nvPr/>
          </p:nvGrpSpPr>
          <p:grpSpPr>
            <a:xfrm>
              <a:off x="1743497" y="3643860"/>
              <a:ext cx="1283509" cy="231055"/>
              <a:chOff x="3086100" y="-548003"/>
              <a:chExt cx="6925721" cy="1153267"/>
            </a:xfrm>
          </p:grpSpPr>
          <p:sp>
            <p:nvSpPr>
              <p:cNvPr id="22" name="Star: 5 Points 21">
                <a:extLst>
                  <a:ext uri="{FF2B5EF4-FFF2-40B4-BE49-F238E27FC236}">
                    <a16:creationId xmlns:a16="http://schemas.microsoft.com/office/drawing/2014/main" id="{4C8E7FBE-E61D-429D-8374-73B8776D9525}"/>
                  </a:ext>
                </a:extLst>
              </p:cNvPr>
              <p:cNvSpPr/>
              <p:nvPr/>
            </p:nvSpPr>
            <p:spPr bwMode="auto">
              <a:xfrm>
                <a:off x="3086100"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23" name="Star: 5 Points 22">
                <a:extLst>
                  <a:ext uri="{FF2B5EF4-FFF2-40B4-BE49-F238E27FC236}">
                    <a16:creationId xmlns:a16="http://schemas.microsoft.com/office/drawing/2014/main" id="{125E32B2-CE34-49D3-9CA6-B44381316ECE}"/>
                  </a:ext>
                </a:extLst>
              </p:cNvPr>
              <p:cNvSpPr/>
              <p:nvPr/>
            </p:nvSpPr>
            <p:spPr bwMode="auto">
              <a:xfrm>
                <a:off x="4529214"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24" name="Star: 5 Points 23">
                <a:extLst>
                  <a:ext uri="{FF2B5EF4-FFF2-40B4-BE49-F238E27FC236}">
                    <a16:creationId xmlns:a16="http://schemas.microsoft.com/office/drawing/2014/main" id="{066CE353-89D5-4DCA-B6DF-E7A541DC26A7}"/>
                  </a:ext>
                </a:extLst>
              </p:cNvPr>
              <p:cNvSpPr/>
              <p:nvPr/>
            </p:nvSpPr>
            <p:spPr bwMode="auto">
              <a:xfrm>
                <a:off x="5972328"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26" name="Star: 5 Points 25">
                <a:extLst>
                  <a:ext uri="{FF2B5EF4-FFF2-40B4-BE49-F238E27FC236}">
                    <a16:creationId xmlns:a16="http://schemas.microsoft.com/office/drawing/2014/main" id="{DCF08B1D-5610-40E1-933F-A6FAF00B855C}"/>
                  </a:ext>
                </a:extLst>
              </p:cNvPr>
              <p:cNvSpPr/>
              <p:nvPr/>
            </p:nvSpPr>
            <p:spPr bwMode="auto">
              <a:xfrm>
                <a:off x="7415442"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27" name="Star: 5 Points 26">
                <a:extLst>
                  <a:ext uri="{FF2B5EF4-FFF2-40B4-BE49-F238E27FC236}">
                    <a16:creationId xmlns:a16="http://schemas.microsoft.com/office/drawing/2014/main" id="{19B68E51-E440-4B1F-977D-6634B80830B6}"/>
                  </a:ext>
                </a:extLst>
              </p:cNvPr>
              <p:cNvSpPr/>
              <p:nvPr/>
            </p:nvSpPr>
            <p:spPr bwMode="auto">
              <a:xfrm>
                <a:off x="8858554"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grpSp>
      </p:grpSp>
      <p:sp>
        <p:nvSpPr>
          <p:cNvPr id="40" name="Oval 39">
            <a:extLst>
              <a:ext uri="{FF2B5EF4-FFF2-40B4-BE49-F238E27FC236}">
                <a16:creationId xmlns:a16="http://schemas.microsoft.com/office/drawing/2014/main" id="{BBAA772D-C83C-468C-A587-08AE44D3C7BC}"/>
              </a:ext>
            </a:extLst>
          </p:cNvPr>
          <p:cNvSpPr/>
          <p:nvPr/>
        </p:nvSpPr>
        <p:spPr bwMode="auto">
          <a:xfrm>
            <a:off x="5183633" y="1902402"/>
            <a:ext cx="447675" cy="447675"/>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grpSp>
        <p:nvGrpSpPr>
          <p:cNvPr id="31" name="Group 30">
            <a:extLst>
              <a:ext uri="{FF2B5EF4-FFF2-40B4-BE49-F238E27FC236}">
                <a16:creationId xmlns:a16="http://schemas.microsoft.com/office/drawing/2014/main" id="{99F72260-3F93-4776-A385-E202712713C8}"/>
              </a:ext>
            </a:extLst>
          </p:cNvPr>
          <p:cNvGrpSpPr/>
          <p:nvPr/>
        </p:nvGrpSpPr>
        <p:grpSpPr>
          <a:xfrm>
            <a:off x="3842958" y="2601481"/>
            <a:ext cx="1841961" cy="637532"/>
            <a:chOff x="1464271" y="3237383"/>
            <a:chExt cx="1841961" cy="637532"/>
          </a:xfrm>
        </p:grpSpPr>
        <p:sp>
          <p:nvSpPr>
            <p:cNvPr id="32" name="TextBox 31">
              <a:extLst>
                <a:ext uri="{FF2B5EF4-FFF2-40B4-BE49-F238E27FC236}">
                  <a16:creationId xmlns:a16="http://schemas.microsoft.com/office/drawing/2014/main" id="{BE14C25E-F8D8-48C4-8788-4A0E55403F6A}"/>
                </a:ext>
              </a:extLst>
            </p:cNvPr>
            <p:cNvSpPr txBox="1"/>
            <p:nvPr/>
          </p:nvSpPr>
          <p:spPr>
            <a:xfrm>
              <a:off x="1464271" y="3237383"/>
              <a:ext cx="1841961" cy="400110"/>
            </a:xfrm>
            <a:prstGeom prst="rect">
              <a:avLst/>
            </a:prstGeom>
            <a:noFill/>
          </p:spPr>
          <p:txBody>
            <a:bodyPr wrap="square" rtlCol="0">
              <a:spAutoFit/>
            </a:bodyPr>
            <a:lstStyle/>
            <a:p>
              <a:pPr algn="ctr"/>
              <a:r>
                <a:rPr lang="en-US" sz="2000" spc="100" dirty="0">
                  <a:solidFill>
                    <a:schemeClr val="bg1"/>
                  </a:solidFill>
                  <a:latin typeface="PT Sans" panose="020B0503020203020204" pitchFamily="34" charset="0"/>
                  <a:ea typeface="PT Sans" panose="020B0503020203020204" pitchFamily="34" charset="0"/>
                </a:rPr>
                <a:t>TITLE NAME</a:t>
              </a:r>
            </a:p>
          </p:txBody>
        </p:sp>
        <p:grpSp>
          <p:nvGrpSpPr>
            <p:cNvPr id="33" name="Group 32">
              <a:extLst>
                <a:ext uri="{FF2B5EF4-FFF2-40B4-BE49-F238E27FC236}">
                  <a16:creationId xmlns:a16="http://schemas.microsoft.com/office/drawing/2014/main" id="{CDFA51B5-2EC6-49D8-8509-18E9A3424870}"/>
                </a:ext>
              </a:extLst>
            </p:cNvPr>
            <p:cNvGrpSpPr/>
            <p:nvPr/>
          </p:nvGrpSpPr>
          <p:grpSpPr>
            <a:xfrm>
              <a:off x="1743497" y="3643860"/>
              <a:ext cx="1283509" cy="231055"/>
              <a:chOff x="3086100" y="-548003"/>
              <a:chExt cx="6925721" cy="1153267"/>
            </a:xfrm>
          </p:grpSpPr>
          <p:sp>
            <p:nvSpPr>
              <p:cNvPr id="34" name="Star: 5 Points 33">
                <a:extLst>
                  <a:ext uri="{FF2B5EF4-FFF2-40B4-BE49-F238E27FC236}">
                    <a16:creationId xmlns:a16="http://schemas.microsoft.com/office/drawing/2014/main" id="{587A5A00-9CCA-443F-A98C-AA0DD8C73D04}"/>
                  </a:ext>
                </a:extLst>
              </p:cNvPr>
              <p:cNvSpPr/>
              <p:nvPr/>
            </p:nvSpPr>
            <p:spPr bwMode="auto">
              <a:xfrm>
                <a:off x="3086100"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35" name="Star: 5 Points 34">
                <a:extLst>
                  <a:ext uri="{FF2B5EF4-FFF2-40B4-BE49-F238E27FC236}">
                    <a16:creationId xmlns:a16="http://schemas.microsoft.com/office/drawing/2014/main" id="{F2547B8C-917A-4280-8277-2D8B2F47BEA1}"/>
                  </a:ext>
                </a:extLst>
              </p:cNvPr>
              <p:cNvSpPr/>
              <p:nvPr/>
            </p:nvSpPr>
            <p:spPr bwMode="auto">
              <a:xfrm>
                <a:off x="4529214"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36" name="Star: 5 Points 35">
                <a:extLst>
                  <a:ext uri="{FF2B5EF4-FFF2-40B4-BE49-F238E27FC236}">
                    <a16:creationId xmlns:a16="http://schemas.microsoft.com/office/drawing/2014/main" id="{4E99D6F7-C192-450D-A411-25FD850F18EE}"/>
                  </a:ext>
                </a:extLst>
              </p:cNvPr>
              <p:cNvSpPr/>
              <p:nvPr/>
            </p:nvSpPr>
            <p:spPr bwMode="auto">
              <a:xfrm>
                <a:off x="5972328"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37" name="Star: 5 Points 36">
                <a:extLst>
                  <a:ext uri="{FF2B5EF4-FFF2-40B4-BE49-F238E27FC236}">
                    <a16:creationId xmlns:a16="http://schemas.microsoft.com/office/drawing/2014/main" id="{5CDFE796-E01A-419E-991D-E799E376E098}"/>
                  </a:ext>
                </a:extLst>
              </p:cNvPr>
              <p:cNvSpPr/>
              <p:nvPr/>
            </p:nvSpPr>
            <p:spPr bwMode="auto">
              <a:xfrm>
                <a:off x="7415442"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38" name="Star: 5 Points 37">
                <a:extLst>
                  <a:ext uri="{FF2B5EF4-FFF2-40B4-BE49-F238E27FC236}">
                    <a16:creationId xmlns:a16="http://schemas.microsoft.com/office/drawing/2014/main" id="{A75F8773-25ED-4D31-95E7-0FD5B7F2E608}"/>
                  </a:ext>
                </a:extLst>
              </p:cNvPr>
              <p:cNvSpPr/>
              <p:nvPr/>
            </p:nvSpPr>
            <p:spPr bwMode="auto">
              <a:xfrm>
                <a:off x="8858554"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grpSp>
      </p:grpSp>
      <p:sp>
        <p:nvSpPr>
          <p:cNvPr id="54" name="Oval 53">
            <a:extLst>
              <a:ext uri="{FF2B5EF4-FFF2-40B4-BE49-F238E27FC236}">
                <a16:creationId xmlns:a16="http://schemas.microsoft.com/office/drawing/2014/main" id="{C2EF93CD-B052-4A05-96CC-420E8ACC1359}"/>
              </a:ext>
            </a:extLst>
          </p:cNvPr>
          <p:cNvSpPr/>
          <p:nvPr/>
        </p:nvSpPr>
        <p:spPr bwMode="auto">
          <a:xfrm>
            <a:off x="7847399" y="1902402"/>
            <a:ext cx="447675" cy="447675"/>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grpSp>
        <p:nvGrpSpPr>
          <p:cNvPr id="45" name="Group 44">
            <a:extLst>
              <a:ext uri="{FF2B5EF4-FFF2-40B4-BE49-F238E27FC236}">
                <a16:creationId xmlns:a16="http://schemas.microsoft.com/office/drawing/2014/main" id="{018F9F47-830B-414E-A4B1-4B4F819AEDF9}"/>
              </a:ext>
            </a:extLst>
          </p:cNvPr>
          <p:cNvGrpSpPr/>
          <p:nvPr/>
        </p:nvGrpSpPr>
        <p:grpSpPr>
          <a:xfrm>
            <a:off x="6506724" y="2601481"/>
            <a:ext cx="1841961" cy="637532"/>
            <a:chOff x="1464271" y="3237383"/>
            <a:chExt cx="1841961" cy="637532"/>
          </a:xfrm>
        </p:grpSpPr>
        <p:sp>
          <p:nvSpPr>
            <p:cNvPr id="46" name="TextBox 45">
              <a:extLst>
                <a:ext uri="{FF2B5EF4-FFF2-40B4-BE49-F238E27FC236}">
                  <a16:creationId xmlns:a16="http://schemas.microsoft.com/office/drawing/2014/main" id="{00BAF0BA-281B-49D9-85F0-D0F8E3FA3009}"/>
                </a:ext>
              </a:extLst>
            </p:cNvPr>
            <p:cNvSpPr txBox="1"/>
            <p:nvPr/>
          </p:nvSpPr>
          <p:spPr>
            <a:xfrm>
              <a:off x="1464271" y="3237383"/>
              <a:ext cx="1841961" cy="400110"/>
            </a:xfrm>
            <a:prstGeom prst="rect">
              <a:avLst/>
            </a:prstGeom>
            <a:noFill/>
          </p:spPr>
          <p:txBody>
            <a:bodyPr wrap="square" rtlCol="0">
              <a:spAutoFit/>
            </a:bodyPr>
            <a:lstStyle/>
            <a:p>
              <a:pPr algn="ctr"/>
              <a:r>
                <a:rPr lang="en-US" sz="2000" spc="100" dirty="0">
                  <a:solidFill>
                    <a:schemeClr val="bg1"/>
                  </a:solidFill>
                  <a:latin typeface="PT Sans" panose="020B0503020203020204" pitchFamily="34" charset="0"/>
                  <a:ea typeface="PT Sans" panose="020B0503020203020204" pitchFamily="34" charset="0"/>
                </a:rPr>
                <a:t>TITLE NAME</a:t>
              </a:r>
            </a:p>
          </p:txBody>
        </p:sp>
        <p:grpSp>
          <p:nvGrpSpPr>
            <p:cNvPr id="47" name="Group 46">
              <a:extLst>
                <a:ext uri="{FF2B5EF4-FFF2-40B4-BE49-F238E27FC236}">
                  <a16:creationId xmlns:a16="http://schemas.microsoft.com/office/drawing/2014/main" id="{06E760C8-AC07-4FAB-9C40-A112020F1D93}"/>
                </a:ext>
              </a:extLst>
            </p:cNvPr>
            <p:cNvGrpSpPr/>
            <p:nvPr/>
          </p:nvGrpSpPr>
          <p:grpSpPr>
            <a:xfrm>
              <a:off x="1743497" y="3643860"/>
              <a:ext cx="1283509" cy="231055"/>
              <a:chOff x="3086100" y="-548003"/>
              <a:chExt cx="6925721" cy="1153267"/>
            </a:xfrm>
          </p:grpSpPr>
          <p:sp>
            <p:nvSpPr>
              <p:cNvPr id="48" name="Star: 5 Points 47">
                <a:extLst>
                  <a:ext uri="{FF2B5EF4-FFF2-40B4-BE49-F238E27FC236}">
                    <a16:creationId xmlns:a16="http://schemas.microsoft.com/office/drawing/2014/main" id="{4BE3ED1E-B27D-4845-9609-746C49E2197B}"/>
                  </a:ext>
                </a:extLst>
              </p:cNvPr>
              <p:cNvSpPr/>
              <p:nvPr/>
            </p:nvSpPr>
            <p:spPr bwMode="auto">
              <a:xfrm>
                <a:off x="3086100"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49" name="Star: 5 Points 48">
                <a:extLst>
                  <a:ext uri="{FF2B5EF4-FFF2-40B4-BE49-F238E27FC236}">
                    <a16:creationId xmlns:a16="http://schemas.microsoft.com/office/drawing/2014/main" id="{13A58415-89C5-4B94-865D-84495182B6CD}"/>
                  </a:ext>
                </a:extLst>
              </p:cNvPr>
              <p:cNvSpPr/>
              <p:nvPr/>
            </p:nvSpPr>
            <p:spPr bwMode="auto">
              <a:xfrm>
                <a:off x="4529214"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50" name="Star: 5 Points 49">
                <a:extLst>
                  <a:ext uri="{FF2B5EF4-FFF2-40B4-BE49-F238E27FC236}">
                    <a16:creationId xmlns:a16="http://schemas.microsoft.com/office/drawing/2014/main" id="{7C35B0E2-089A-445E-990D-62F9100BD2F1}"/>
                  </a:ext>
                </a:extLst>
              </p:cNvPr>
              <p:cNvSpPr/>
              <p:nvPr/>
            </p:nvSpPr>
            <p:spPr bwMode="auto">
              <a:xfrm>
                <a:off x="5972328"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51" name="Star: 5 Points 50">
                <a:extLst>
                  <a:ext uri="{FF2B5EF4-FFF2-40B4-BE49-F238E27FC236}">
                    <a16:creationId xmlns:a16="http://schemas.microsoft.com/office/drawing/2014/main" id="{09767980-2BC3-4378-BED5-34FE933284C8}"/>
                  </a:ext>
                </a:extLst>
              </p:cNvPr>
              <p:cNvSpPr/>
              <p:nvPr/>
            </p:nvSpPr>
            <p:spPr bwMode="auto">
              <a:xfrm>
                <a:off x="7415442"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52" name="Star: 5 Points 51">
                <a:extLst>
                  <a:ext uri="{FF2B5EF4-FFF2-40B4-BE49-F238E27FC236}">
                    <a16:creationId xmlns:a16="http://schemas.microsoft.com/office/drawing/2014/main" id="{F1400598-4E14-4429-B800-E92160AAB4D8}"/>
                  </a:ext>
                </a:extLst>
              </p:cNvPr>
              <p:cNvSpPr/>
              <p:nvPr/>
            </p:nvSpPr>
            <p:spPr bwMode="auto">
              <a:xfrm>
                <a:off x="8858554"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grpSp>
      </p:grpSp>
      <p:sp>
        <p:nvSpPr>
          <p:cNvPr id="66" name="Oval 65">
            <a:extLst>
              <a:ext uri="{FF2B5EF4-FFF2-40B4-BE49-F238E27FC236}">
                <a16:creationId xmlns:a16="http://schemas.microsoft.com/office/drawing/2014/main" id="{46A77B98-EDE4-4B31-8019-F6EFAF1FB51F}"/>
              </a:ext>
            </a:extLst>
          </p:cNvPr>
          <p:cNvSpPr/>
          <p:nvPr/>
        </p:nvSpPr>
        <p:spPr bwMode="auto">
          <a:xfrm>
            <a:off x="10511164" y="1902402"/>
            <a:ext cx="447675" cy="447675"/>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grpSp>
        <p:nvGrpSpPr>
          <p:cNvPr id="57" name="Group 56">
            <a:extLst>
              <a:ext uri="{FF2B5EF4-FFF2-40B4-BE49-F238E27FC236}">
                <a16:creationId xmlns:a16="http://schemas.microsoft.com/office/drawing/2014/main" id="{51920EC6-AD43-4EA0-A5F4-D9C11F5EDCFB}"/>
              </a:ext>
            </a:extLst>
          </p:cNvPr>
          <p:cNvGrpSpPr/>
          <p:nvPr/>
        </p:nvGrpSpPr>
        <p:grpSpPr>
          <a:xfrm>
            <a:off x="9170489" y="2601481"/>
            <a:ext cx="1841961" cy="637532"/>
            <a:chOff x="1464271" y="3237383"/>
            <a:chExt cx="1841961" cy="637532"/>
          </a:xfrm>
        </p:grpSpPr>
        <p:sp>
          <p:nvSpPr>
            <p:cNvPr id="58" name="TextBox 57">
              <a:extLst>
                <a:ext uri="{FF2B5EF4-FFF2-40B4-BE49-F238E27FC236}">
                  <a16:creationId xmlns:a16="http://schemas.microsoft.com/office/drawing/2014/main" id="{D7B19EF7-1173-4349-919A-6F3BAD0BBDF6}"/>
                </a:ext>
              </a:extLst>
            </p:cNvPr>
            <p:cNvSpPr txBox="1"/>
            <p:nvPr/>
          </p:nvSpPr>
          <p:spPr>
            <a:xfrm>
              <a:off x="1464271" y="3237383"/>
              <a:ext cx="1841961" cy="400110"/>
            </a:xfrm>
            <a:prstGeom prst="rect">
              <a:avLst/>
            </a:prstGeom>
            <a:noFill/>
          </p:spPr>
          <p:txBody>
            <a:bodyPr wrap="square" rtlCol="0">
              <a:spAutoFit/>
            </a:bodyPr>
            <a:lstStyle/>
            <a:p>
              <a:pPr algn="ctr"/>
              <a:r>
                <a:rPr lang="en-US" sz="2000" spc="100" dirty="0">
                  <a:solidFill>
                    <a:schemeClr val="bg1"/>
                  </a:solidFill>
                  <a:latin typeface="PT Sans" panose="020B0503020203020204" pitchFamily="34" charset="0"/>
                  <a:ea typeface="PT Sans" panose="020B0503020203020204" pitchFamily="34" charset="0"/>
                </a:rPr>
                <a:t>TITLE NAME</a:t>
              </a:r>
            </a:p>
          </p:txBody>
        </p:sp>
        <p:grpSp>
          <p:nvGrpSpPr>
            <p:cNvPr id="59" name="Group 58">
              <a:extLst>
                <a:ext uri="{FF2B5EF4-FFF2-40B4-BE49-F238E27FC236}">
                  <a16:creationId xmlns:a16="http://schemas.microsoft.com/office/drawing/2014/main" id="{B64C960F-6D7D-461D-AE70-DA98E214D90C}"/>
                </a:ext>
              </a:extLst>
            </p:cNvPr>
            <p:cNvGrpSpPr/>
            <p:nvPr/>
          </p:nvGrpSpPr>
          <p:grpSpPr>
            <a:xfrm>
              <a:off x="1743497" y="3643860"/>
              <a:ext cx="1283509" cy="231055"/>
              <a:chOff x="3086100" y="-548003"/>
              <a:chExt cx="6925721" cy="1153267"/>
            </a:xfrm>
          </p:grpSpPr>
          <p:sp>
            <p:nvSpPr>
              <p:cNvPr id="60" name="Star: 5 Points 59">
                <a:extLst>
                  <a:ext uri="{FF2B5EF4-FFF2-40B4-BE49-F238E27FC236}">
                    <a16:creationId xmlns:a16="http://schemas.microsoft.com/office/drawing/2014/main" id="{449DD010-EBE4-4429-AFA1-F31D49FD84B2}"/>
                  </a:ext>
                </a:extLst>
              </p:cNvPr>
              <p:cNvSpPr/>
              <p:nvPr/>
            </p:nvSpPr>
            <p:spPr bwMode="auto">
              <a:xfrm>
                <a:off x="3086100"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61" name="Star: 5 Points 60">
                <a:extLst>
                  <a:ext uri="{FF2B5EF4-FFF2-40B4-BE49-F238E27FC236}">
                    <a16:creationId xmlns:a16="http://schemas.microsoft.com/office/drawing/2014/main" id="{AE200696-D8FA-461F-80A4-C02330B097E9}"/>
                  </a:ext>
                </a:extLst>
              </p:cNvPr>
              <p:cNvSpPr/>
              <p:nvPr/>
            </p:nvSpPr>
            <p:spPr bwMode="auto">
              <a:xfrm>
                <a:off x="4529214"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62" name="Star: 5 Points 61">
                <a:extLst>
                  <a:ext uri="{FF2B5EF4-FFF2-40B4-BE49-F238E27FC236}">
                    <a16:creationId xmlns:a16="http://schemas.microsoft.com/office/drawing/2014/main" id="{428E92B9-62C3-462A-B3E8-DC048EB3B416}"/>
                  </a:ext>
                </a:extLst>
              </p:cNvPr>
              <p:cNvSpPr/>
              <p:nvPr/>
            </p:nvSpPr>
            <p:spPr bwMode="auto">
              <a:xfrm>
                <a:off x="5972328"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63" name="Star: 5 Points 62">
                <a:extLst>
                  <a:ext uri="{FF2B5EF4-FFF2-40B4-BE49-F238E27FC236}">
                    <a16:creationId xmlns:a16="http://schemas.microsoft.com/office/drawing/2014/main" id="{87C6B4D8-3005-4ED8-B716-E99F0BC70C3C}"/>
                  </a:ext>
                </a:extLst>
              </p:cNvPr>
              <p:cNvSpPr/>
              <p:nvPr/>
            </p:nvSpPr>
            <p:spPr bwMode="auto">
              <a:xfrm>
                <a:off x="7415442"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64" name="Star: 5 Points 63">
                <a:extLst>
                  <a:ext uri="{FF2B5EF4-FFF2-40B4-BE49-F238E27FC236}">
                    <a16:creationId xmlns:a16="http://schemas.microsoft.com/office/drawing/2014/main" id="{13D130A5-A5C6-4992-BCCA-7DE743889B5F}"/>
                  </a:ext>
                </a:extLst>
              </p:cNvPr>
              <p:cNvSpPr/>
              <p:nvPr/>
            </p:nvSpPr>
            <p:spPr bwMode="auto">
              <a:xfrm>
                <a:off x="8858554"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grpSp>
      </p:grpSp>
      <p:sp>
        <p:nvSpPr>
          <p:cNvPr id="115" name="Oval 114">
            <a:extLst>
              <a:ext uri="{FF2B5EF4-FFF2-40B4-BE49-F238E27FC236}">
                <a16:creationId xmlns:a16="http://schemas.microsoft.com/office/drawing/2014/main" id="{F550A3A0-9DAE-4145-892A-99ABB9550C6C}"/>
              </a:ext>
            </a:extLst>
          </p:cNvPr>
          <p:cNvSpPr/>
          <p:nvPr/>
        </p:nvSpPr>
        <p:spPr bwMode="auto">
          <a:xfrm>
            <a:off x="2519867" y="4836102"/>
            <a:ext cx="447675" cy="447675"/>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grpSp>
        <p:nvGrpSpPr>
          <p:cNvPr id="106" name="Group 105">
            <a:extLst>
              <a:ext uri="{FF2B5EF4-FFF2-40B4-BE49-F238E27FC236}">
                <a16:creationId xmlns:a16="http://schemas.microsoft.com/office/drawing/2014/main" id="{9461FA5C-7A91-4EAC-B7DF-FC3C7CC236B2}"/>
              </a:ext>
            </a:extLst>
          </p:cNvPr>
          <p:cNvGrpSpPr/>
          <p:nvPr/>
        </p:nvGrpSpPr>
        <p:grpSpPr>
          <a:xfrm>
            <a:off x="1179192" y="5535181"/>
            <a:ext cx="1841961" cy="637532"/>
            <a:chOff x="1464271" y="3237383"/>
            <a:chExt cx="1841961" cy="637532"/>
          </a:xfrm>
        </p:grpSpPr>
        <p:sp>
          <p:nvSpPr>
            <p:cNvPr id="107" name="TextBox 106">
              <a:extLst>
                <a:ext uri="{FF2B5EF4-FFF2-40B4-BE49-F238E27FC236}">
                  <a16:creationId xmlns:a16="http://schemas.microsoft.com/office/drawing/2014/main" id="{88B72EF0-A62E-40FE-B3F4-D566E659F465}"/>
                </a:ext>
              </a:extLst>
            </p:cNvPr>
            <p:cNvSpPr txBox="1"/>
            <p:nvPr/>
          </p:nvSpPr>
          <p:spPr>
            <a:xfrm>
              <a:off x="1464271" y="3237383"/>
              <a:ext cx="1841961" cy="400110"/>
            </a:xfrm>
            <a:prstGeom prst="rect">
              <a:avLst/>
            </a:prstGeom>
            <a:noFill/>
          </p:spPr>
          <p:txBody>
            <a:bodyPr wrap="square" rtlCol="0">
              <a:spAutoFit/>
            </a:bodyPr>
            <a:lstStyle/>
            <a:p>
              <a:pPr algn="ctr"/>
              <a:r>
                <a:rPr lang="en-US" sz="2000" spc="100" dirty="0">
                  <a:solidFill>
                    <a:schemeClr val="bg1"/>
                  </a:solidFill>
                  <a:latin typeface="PT Sans" panose="020B0503020203020204" pitchFamily="34" charset="0"/>
                  <a:ea typeface="PT Sans" panose="020B0503020203020204" pitchFamily="34" charset="0"/>
                </a:rPr>
                <a:t>TITLE NAME</a:t>
              </a:r>
            </a:p>
          </p:txBody>
        </p:sp>
        <p:grpSp>
          <p:nvGrpSpPr>
            <p:cNvPr id="108" name="Group 107">
              <a:extLst>
                <a:ext uri="{FF2B5EF4-FFF2-40B4-BE49-F238E27FC236}">
                  <a16:creationId xmlns:a16="http://schemas.microsoft.com/office/drawing/2014/main" id="{FE54D7F5-FABD-4F5A-A87B-C510C2B3D17D}"/>
                </a:ext>
              </a:extLst>
            </p:cNvPr>
            <p:cNvGrpSpPr/>
            <p:nvPr/>
          </p:nvGrpSpPr>
          <p:grpSpPr>
            <a:xfrm>
              <a:off x="1743497" y="3643860"/>
              <a:ext cx="1283509" cy="231055"/>
              <a:chOff x="3086100" y="-548003"/>
              <a:chExt cx="6925721" cy="1153267"/>
            </a:xfrm>
          </p:grpSpPr>
          <p:sp>
            <p:nvSpPr>
              <p:cNvPr id="109" name="Star: 5 Points 108">
                <a:extLst>
                  <a:ext uri="{FF2B5EF4-FFF2-40B4-BE49-F238E27FC236}">
                    <a16:creationId xmlns:a16="http://schemas.microsoft.com/office/drawing/2014/main" id="{B842580B-5922-4311-A0A3-B1B5C74B6088}"/>
                  </a:ext>
                </a:extLst>
              </p:cNvPr>
              <p:cNvSpPr/>
              <p:nvPr/>
            </p:nvSpPr>
            <p:spPr bwMode="auto">
              <a:xfrm>
                <a:off x="3086100"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110" name="Star: 5 Points 109">
                <a:extLst>
                  <a:ext uri="{FF2B5EF4-FFF2-40B4-BE49-F238E27FC236}">
                    <a16:creationId xmlns:a16="http://schemas.microsoft.com/office/drawing/2014/main" id="{4A960786-06D7-4513-8358-6DD4E1A28F9A}"/>
                  </a:ext>
                </a:extLst>
              </p:cNvPr>
              <p:cNvSpPr/>
              <p:nvPr/>
            </p:nvSpPr>
            <p:spPr bwMode="auto">
              <a:xfrm>
                <a:off x="4529214"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111" name="Star: 5 Points 110">
                <a:extLst>
                  <a:ext uri="{FF2B5EF4-FFF2-40B4-BE49-F238E27FC236}">
                    <a16:creationId xmlns:a16="http://schemas.microsoft.com/office/drawing/2014/main" id="{E280F600-151A-4A7A-AE07-C0447EB18939}"/>
                  </a:ext>
                </a:extLst>
              </p:cNvPr>
              <p:cNvSpPr/>
              <p:nvPr/>
            </p:nvSpPr>
            <p:spPr bwMode="auto">
              <a:xfrm>
                <a:off x="5972328"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112" name="Star: 5 Points 111">
                <a:extLst>
                  <a:ext uri="{FF2B5EF4-FFF2-40B4-BE49-F238E27FC236}">
                    <a16:creationId xmlns:a16="http://schemas.microsoft.com/office/drawing/2014/main" id="{47D3CB08-DB32-4C9B-92ED-8B6EAC91D6D2}"/>
                  </a:ext>
                </a:extLst>
              </p:cNvPr>
              <p:cNvSpPr/>
              <p:nvPr/>
            </p:nvSpPr>
            <p:spPr bwMode="auto">
              <a:xfrm>
                <a:off x="7415442"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113" name="Star: 5 Points 112">
                <a:extLst>
                  <a:ext uri="{FF2B5EF4-FFF2-40B4-BE49-F238E27FC236}">
                    <a16:creationId xmlns:a16="http://schemas.microsoft.com/office/drawing/2014/main" id="{BE8797FC-0923-4AF9-89DD-FAF24853A271}"/>
                  </a:ext>
                </a:extLst>
              </p:cNvPr>
              <p:cNvSpPr/>
              <p:nvPr/>
            </p:nvSpPr>
            <p:spPr bwMode="auto">
              <a:xfrm>
                <a:off x="8858554"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grpSp>
      </p:grpSp>
      <p:sp>
        <p:nvSpPr>
          <p:cNvPr id="104" name="Oval 103">
            <a:extLst>
              <a:ext uri="{FF2B5EF4-FFF2-40B4-BE49-F238E27FC236}">
                <a16:creationId xmlns:a16="http://schemas.microsoft.com/office/drawing/2014/main" id="{EDA5C163-7EB7-4453-9DA8-CEC0F1168F85}"/>
              </a:ext>
            </a:extLst>
          </p:cNvPr>
          <p:cNvSpPr/>
          <p:nvPr/>
        </p:nvSpPr>
        <p:spPr bwMode="auto">
          <a:xfrm>
            <a:off x="5183633" y="4836102"/>
            <a:ext cx="447675" cy="447675"/>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grpSp>
        <p:nvGrpSpPr>
          <p:cNvPr id="95" name="Group 94">
            <a:extLst>
              <a:ext uri="{FF2B5EF4-FFF2-40B4-BE49-F238E27FC236}">
                <a16:creationId xmlns:a16="http://schemas.microsoft.com/office/drawing/2014/main" id="{6731DC39-9DC1-4AB2-9725-9E12570BC620}"/>
              </a:ext>
            </a:extLst>
          </p:cNvPr>
          <p:cNvGrpSpPr/>
          <p:nvPr/>
        </p:nvGrpSpPr>
        <p:grpSpPr>
          <a:xfrm>
            <a:off x="3842958" y="5535181"/>
            <a:ext cx="1841961" cy="637532"/>
            <a:chOff x="1464271" y="3237383"/>
            <a:chExt cx="1841961" cy="637532"/>
          </a:xfrm>
        </p:grpSpPr>
        <p:sp>
          <p:nvSpPr>
            <p:cNvPr id="96" name="TextBox 95">
              <a:extLst>
                <a:ext uri="{FF2B5EF4-FFF2-40B4-BE49-F238E27FC236}">
                  <a16:creationId xmlns:a16="http://schemas.microsoft.com/office/drawing/2014/main" id="{3C5A28CA-0467-4742-8F85-B65D030152CF}"/>
                </a:ext>
              </a:extLst>
            </p:cNvPr>
            <p:cNvSpPr txBox="1"/>
            <p:nvPr/>
          </p:nvSpPr>
          <p:spPr>
            <a:xfrm>
              <a:off x="1464271" y="3237383"/>
              <a:ext cx="1841961" cy="400110"/>
            </a:xfrm>
            <a:prstGeom prst="rect">
              <a:avLst/>
            </a:prstGeom>
            <a:noFill/>
          </p:spPr>
          <p:txBody>
            <a:bodyPr wrap="square" rtlCol="0">
              <a:spAutoFit/>
            </a:bodyPr>
            <a:lstStyle/>
            <a:p>
              <a:pPr algn="ctr"/>
              <a:r>
                <a:rPr lang="en-US" sz="2000" spc="100" dirty="0">
                  <a:solidFill>
                    <a:schemeClr val="bg1"/>
                  </a:solidFill>
                  <a:latin typeface="PT Sans" panose="020B0503020203020204" pitchFamily="34" charset="0"/>
                  <a:ea typeface="PT Sans" panose="020B0503020203020204" pitchFamily="34" charset="0"/>
                </a:rPr>
                <a:t>TITLE NAME</a:t>
              </a:r>
            </a:p>
          </p:txBody>
        </p:sp>
        <p:grpSp>
          <p:nvGrpSpPr>
            <p:cNvPr id="97" name="Group 96">
              <a:extLst>
                <a:ext uri="{FF2B5EF4-FFF2-40B4-BE49-F238E27FC236}">
                  <a16:creationId xmlns:a16="http://schemas.microsoft.com/office/drawing/2014/main" id="{5CE8C6AE-1A2C-4AAA-97B6-A24DB6E5B416}"/>
                </a:ext>
              </a:extLst>
            </p:cNvPr>
            <p:cNvGrpSpPr/>
            <p:nvPr/>
          </p:nvGrpSpPr>
          <p:grpSpPr>
            <a:xfrm>
              <a:off x="1743497" y="3643860"/>
              <a:ext cx="1283509" cy="231055"/>
              <a:chOff x="3086100" y="-548003"/>
              <a:chExt cx="6925721" cy="1153267"/>
            </a:xfrm>
          </p:grpSpPr>
          <p:sp>
            <p:nvSpPr>
              <p:cNvPr id="98" name="Star: 5 Points 97">
                <a:extLst>
                  <a:ext uri="{FF2B5EF4-FFF2-40B4-BE49-F238E27FC236}">
                    <a16:creationId xmlns:a16="http://schemas.microsoft.com/office/drawing/2014/main" id="{C803FFC9-FF6C-4BE1-A169-9BBD8F8AA322}"/>
                  </a:ext>
                </a:extLst>
              </p:cNvPr>
              <p:cNvSpPr/>
              <p:nvPr/>
            </p:nvSpPr>
            <p:spPr bwMode="auto">
              <a:xfrm>
                <a:off x="3086100"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99" name="Star: 5 Points 98">
                <a:extLst>
                  <a:ext uri="{FF2B5EF4-FFF2-40B4-BE49-F238E27FC236}">
                    <a16:creationId xmlns:a16="http://schemas.microsoft.com/office/drawing/2014/main" id="{2F0D57CB-95B9-47B6-A14D-D9ADA1F4DA3E}"/>
                  </a:ext>
                </a:extLst>
              </p:cNvPr>
              <p:cNvSpPr/>
              <p:nvPr/>
            </p:nvSpPr>
            <p:spPr bwMode="auto">
              <a:xfrm>
                <a:off x="4529214"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100" name="Star: 5 Points 99">
                <a:extLst>
                  <a:ext uri="{FF2B5EF4-FFF2-40B4-BE49-F238E27FC236}">
                    <a16:creationId xmlns:a16="http://schemas.microsoft.com/office/drawing/2014/main" id="{420F9D71-8B9D-402B-BB75-237F1F7E0AA3}"/>
                  </a:ext>
                </a:extLst>
              </p:cNvPr>
              <p:cNvSpPr/>
              <p:nvPr/>
            </p:nvSpPr>
            <p:spPr bwMode="auto">
              <a:xfrm>
                <a:off x="5972328"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101" name="Star: 5 Points 100">
                <a:extLst>
                  <a:ext uri="{FF2B5EF4-FFF2-40B4-BE49-F238E27FC236}">
                    <a16:creationId xmlns:a16="http://schemas.microsoft.com/office/drawing/2014/main" id="{74E82BCD-52DE-4790-80E5-2D65129807EC}"/>
                  </a:ext>
                </a:extLst>
              </p:cNvPr>
              <p:cNvSpPr/>
              <p:nvPr/>
            </p:nvSpPr>
            <p:spPr bwMode="auto">
              <a:xfrm>
                <a:off x="7415442"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102" name="Star: 5 Points 101">
                <a:extLst>
                  <a:ext uri="{FF2B5EF4-FFF2-40B4-BE49-F238E27FC236}">
                    <a16:creationId xmlns:a16="http://schemas.microsoft.com/office/drawing/2014/main" id="{9ECE9297-38F2-41A1-B647-32033DFE57EF}"/>
                  </a:ext>
                </a:extLst>
              </p:cNvPr>
              <p:cNvSpPr/>
              <p:nvPr/>
            </p:nvSpPr>
            <p:spPr bwMode="auto">
              <a:xfrm>
                <a:off x="8858554"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grpSp>
      </p:grpSp>
      <p:sp>
        <p:nvSpPr>
          <p:cNvPr id="93" name="Oval 92">
            <a:extLst>
              <a:ext uri="{FF2B5EF4-FFF2-40B4-BE49-F238E27FC236}">
                <a16:creationId xmlns:a16="http://schemas.microsoft.com/office/drawing/2014/main" id="{7E0FD93C-6DC5-45BE-84FB-B832937139BC}"/>
              </a:ext>
            </a:extLst>
          </p:cNvPr>
          <p:cNvSpPr/>
          <p:nvPr/>
        </p:nvSpPr>
        <p:spPr bwMode="auto">
          <a:xfrm>
            <a:off x="7847399" y="4836102"/>
            <a:ext cx="447675" cy="447675"/>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grpSp>
        <p:nvGrpSpPr>
          <p:cNvPr id="84" name="Group 83">
            <a:extLst>
              <a:ext uri="{FF2B5EF4-FFF2-40B4-BE49-F238E27FC236}">
                <a16:creationId xmlns:a16="http://schemas.microsoft.com/office/drawing/2014/main" id="{6CDCE792-C54F-4110-AEB3-083E5CB85A4E}"/>
              </a:ext>
            </a:extLst>
          </p:cNvPr>
          <p:cNvGrpSpPr/>
          <p:nvPr/>
        </p:nvGrpSpPr>
        <p:grpSpPr>
          <a:xfrm>
            <a:off x="6506724" y="5535181"/>
            <a:ext cx="1841961" cy="637532"/>
            <a:chOff x="1464271" y="3237383"/>
            <a:chExt cx="1841961" cy="637532"/>
          </a:xfrm>
        </p:grpSpPr>
        <p:sp>
          <p:nvSpPr>
            <p:cNvPr id="85" name="TextBox 84">
              <a:extLst>
                <a:ext uri="{FF2B5EF4-FFF2-40B4-BE49-F238E27FC236}">
                  <a16:creationId xmlns:a16="http://schemas.microsoft.com/office/drawing/2014/main" id="{D3A7C6DA-C0BE-42FC-9570-2D48130C8A1D}"/>
                </a:ext>
              </a:extLst>
            </p:cNvPr>
            <p:cNvSpPr txBox="1"/>
            <p:nvPr/>
          </p:nvSpPr>
          <p:spPr>
            <a:xfrm>
              <a:off x="1464271" y="3237383"/>
              <a:ext cx="1841961" cy="400110"/>
            </a:xfrm>
            <a:prstGeom prst="rect">
              <a:avLst/>
            </a:prstGeom>
            <a:noFill/>
          </p:spPr>
          <p:txBody>
            <a:bodyPr wrap="square" rtlCol="0">
              <a:spAutoFit/>
            </a:bodyPr>
            <a:lstStyle/>
            <a:p>
              <a:pPr algn="ctr"/>
              <a:r>
                <a:rPr lang="en-US" sz="2000" spc="100" dirty="0">
                  <a:solidFill>
                    <a:schemeClr val="bg1"/>
                  </a:solidFill>
                  <a:latin typeface="PT Sans" panose="020B0503020203020204" pitchFamily="34" charset="0"/>
                  <a:ea typeface="PT Sans" panose="020B0503020203020204" pitchFamily="34" charset="0"/>
                </a:rPr>
                <a:t>TITLE NAME</a:t>
              </a:r>
            </a:p>
          </p:txBody>
        </p:sp>
        <p:grpSp>
          <p:nvGrpSpPr>
            <p:cNvPr id="86" name="Group 85">
              <a:extLst>
                <a:ext uri="{FF2B5EF4-FFF2-40B4-BE49-F238E27FC236}">
                  <a16:creationId xmlns:a16="http://schemas.microsoft.com/office/drawing/2014/main" id="{60439C0B-7222-4A00-9527-2C0C31AD82B5}"/>
                </a:ext>
              </a:extLst>
            </p:cNvPr>
            <p:cNvGrpSpPr/>
            <p:nvPr/>
          </p:nvGrpSpPr>
          <p:grpSpPr>
            <a:xfrm>
              <a:off x="1743497" y="3643860"/>
              <a:ext cx="1283509" cy="231055"/>
              <a:chOff x="3086100" y="-548003"/>
              <a:chExt cx="6925721" cy="1153267"/>
            </a:xfrm>
          </p:grpSpPr>
          <p:sp>
            <p:nvSpPr>
              <p:cNvPr id="87" name="Star: 5 Points 86">
                <a:extLst>
                  <a:ext uri="{FF2B5EF4-FFF2-40B4-BE49-F238E27FC236}">
                    <a16:creationId xmlns:a16="http://schemas.microsoft.com/office/drawing/2014/main" id="{4A10E50B-13FC-4CFD-83F4-BC560C676140}"/>
                  </a:ext>
                </a:extLst>
              </p:cNvPr>
              <p:cNvSpPr/>
              <p:nvPr/>
            </p:nvSpPr>
            <p:spPr bwMode="auto">
              <a:xfrm>
                <a:off x="3086100"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88" name="Star: 5 Points 87">
                <a:extLst>
                  <a:ext uri="{FF2B5EF4-FFF2-40B4-BE49-F238E27FC236}">
                    <a16:creationId xmlns:a16="http://schemas.microsoft.com/office/drawing/2014/main" id="{5BC4D705-33A7-4AA4-AB05-B88ED8A5B9F2}"/>
                  </a:ext>
                </a:extLst>
              </p:cNvPr>
              <p:cNvSpPr/>
              <p:nvPr/>
            </p:nvSpPr>
            <p:spPr bwMode="auto">
              <a:xfrm>
                <a:off x="4529214"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89" name="Star: 5 Points 88">
                <a:extLst>
                  <a:ext uri="{FF2B5EF4-FFF2-40B4-BE49-F238E27FC236}">
                    <a16:creationId xmlns:a16="http://schemas.microsoft.com/office/drawing/2014/main" id="{C84E0647-7338-41C3-9E7B-80658B1A16BF}"/>
                  </a:ext>
                </a:extLst>
              </p:cNvPr>
              <p:cNvSpPr/>
              <p:nvPr/>
            </p:nvSpPr>
            <p:spPr bwMode="auto">
              <a:xfrm>
                <a:off x="5972328"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90" name="Star: 5 Points 89">
                <a:extLst>
                  <a:ext uri="{FF2B5EF4-FFF2-40B4-BE49-F238E27FC236}">
                    <a16:creationId xmlns:a16="http://schemas.microsoft.com/office/drawing/2014/main" id="{8D31E511-C275-444C-8B79-2FA18113E602}"/>
                  </a:ext>
                </a:extLst>
              </p:cNvPr>
              <p:cNvSpPr/>
              <p:nvPr/>
            </p:nvSpPr>
            <p:spPr bwMode="auto">
              <a:xfrm>
                <a:off x="7415442"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91" name="Star: 5 Points 90">
                <a:extLst>
                  <a:ext uri="{FF2B5EF4-FFF2-40B4-BE49-F238E27FC236}">
                    <a16:creationId xmlns:a16="http://schemas.microsoft.com/office/drawing/2014/main" id="{3B203067-8D1C-4276-951F-5B9D4B7ED9A0}"/>
                  </a:ext>
                </a:extLst>
              </p:cNvPr>
              <p:cNvSpPr/>
              <p:nvPr/>
            </p:nvSpPr>
            <p:spPr bwMode="auto">
              <a:xfrm>
                <a:off x="8858554"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grpSp>
      </p:grpSp>
      <p:sp>
        <p:nvSpPr>
          <p:cNvPr id="82" name="Oval 81">
            <a:extLst>
              <a:ext uri="{FF2B5EF4-FFF2-40B4-BE49-F238E27FC236}">
                <a16:creationId xmlns:a16="http://schemas.microsoft.com/office/drawing/2014/main" id="{FA0D2735-B04E-4FBB-878B-724EB033AF93}"/>
              </a:ext>
            </a:extLst>
          </p:cNvPr>
          <p:cNvSpPr/>
          <p:nvPr/>
        </p:nvSpPr>
        <p:spPr bwMode="auto">
          <a:xfrm>
            <a:off x="10511164" y="4836102"/>
            <a:ext cx="447675" cy="447675"/>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grpSp>
        <p:nvGrpSpPr>
          <p:cNvPr id="73" name="Group 72">
            <a:extLst>
              <a:ext uri="{FF2B5EF4-FFF2-40B4-BE49-F238E27FC236}">
                <a16:creationId xmlns:a16="http://schemas.microsoft.com/office/drawing/2014/main" id="{8CFF6711-399F-45A5-9AA3-076349B1B86B}"/>
              </a:ext>
            </a:extLst>
          </p:cNvPr>
          <p:cNvGrpSpPr/>
          <p:nvPr/>
        </p:nvGrpSpPr>
        <p:grpSpPr>
          <a:xfrm>
            <a:off x="9170489" y="5535181"/>
            <a:ext cx="1841961" cy="637532"/>
            <a:chOff x="1464271" y="3237383"/>
            <a:chExt cx="1841961" cy="637532"/>
          </a:xfrm>
        </p:grpSpPr>
        <p:sp>
          <p:nvSpPr>
            <p:cNvPr id="74" name="TextBox 73">
              <a:extLst>
                <a:ext uri="{FF2B5EF4-FFF2-40B4-BE49-F238E27FC236}">
                  <a16:creationId xmlns:a16="http://schemas.microsoft.com/office/drawing/2014/main" id="{0CD0A760-0B57-4A61-A1E2-4EC82D0C037B}"/>
                </a:ext>
              </a:extLst>
            </p:cNvPr>
            <p:cNvSpPr txBox="1"/>
            <p:nvPr/>
          </p:nvSpPr>
          <p:spPr>
            <a:xfrm>
              <a:off x="1464271" y="3237383"/>
              <a:ext cx="1841961" cy="400110"/>
            </a:xfrm>
            <a:prstGeom prst="rect">
              <a:avLst/>
            </a:prstGeom>
            <a:noFill/>
          </p:spPr>
          <p:txBody>
            <a:bodyPr wrap="square" rtlCol="0">
              <a:spAutoFit/>
            </a:bodyPr>
            <a:lstStyle/>
            <a:p>
              <a:pPr algn="ctr"/>
              <a:r>
                <a:rPr lang="en-US" sz="2000" spc="100" dirty="0">
                  <a:solidFill>
                    <a:schemeClr val="bg1"/>
                  </a:solidFill>
                  <a:latin typeface="PT Sans" panose="020B0503020203020204" pitchFamily="34" charset="0"/>
                  <a:ea typeface="PT Sans" panose="020B0503020203020204" pitchFamily="34" charset="0"/>
                </a:rPr>
                <a:t>TITLE NAME</a:t>
              </a:r>
            </a:p>
          </p:txBody>
        </p:sp>
        <p:grpSp>
          <p:nvGrpSpPr>
            <p:cNvPr id="75" name="Group 74">
              <a:extLst>
                <a:ext uri="{FF2B5EF4-FFF2-40B4-BE49-F238E27FC236}">
                  <a16:creationId xmlns:a16="http://schemas.microsoft.com/office/drawing/2014/main" id="{734717F9-0FCC-47F8-8EB7-8C428E70FF75}"/>
                </a:ext>
              </a:extLst>
            </p:cNvPr>
            <p:cNvGrpSpPr/>
            <p:nvPr/>
          </p:nvGrpSpPr>
          <p:grpSpPr>
            <a:xfrm>
              <a:off x="1743497" y="3643860"/>
              <a:ext cx="1283509" cy="231055"/>
              <a:chOff x="3086100" y="-548003"/>
              <a:chExt cx="6925721" cy="1153267"/>
            </a:xfrm>
          </p:grpSpPr>
          <p:sp>
            <p:nvSpPr>
              <p:cNvPr id="76" name="Star: 5 Points 75">
                <a:extLst>
                  <a:ext uri="{FF2B5EF4-FFF2-40B4-BE49-F238E27FC236}">
                    <a16:creationId xmlns:a16="http://schemas.microsoft.com/office/drawing/2014/main" id="{7F5D39AF-F894-4163-BC04-BDC6B10AE265}"/>
                  </a:ext>
                </a:extLst>
              </p:cNvPr>
              <p:cNvSpPr/>
              <p:nvPr/>
            </p:nvSpPr>
            <p:spPr bwMode="auto">
              <a:xfrm>
                <a:off x="3086100"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77" name="Star: 5 Points 76">
                <a:extLst>
                  <a:ext uri="{FF2B5EF4-FFF2-40B4-BE49-F238E27FC236}">
                    <a16:creationId xmlns:a16="http://schemas.microsoft.com/office/drawing/2014/main" id="{AB3C803E-28DC-4169-8A68-1B8574555D8E}"/>
                  </a:ext>
                </a:extLst>
              </p:cNvPr>
              <p:cNvSpPr/>
              <p:nvPr/>
            </p:nvSpPr>
            <p:spPr bwMode="auto">
              <a:xfrm>
                <a:off x="4529214"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78" name="Star: 5 Points 77">
                <a:extLst>
                  <a:ext uri="{FF2B5EF4-FFF2-40B4-BE49-F238E27FC236}">
                    <a16:creationId xmlns:a16="http://schemas.microsoft.com/office/drawing/2014/main" id="{AE5D90BB-89EC-4075-9E82-7923789A9F48}"/>
                  </a:ext>
                </a:extLst>
              </p:cNvPr>
              <p:cNvSpPr/>
              <p:nvPr/>
            </p:nvSpPr>
            <p:spPr bwMode="auto">
              <a:xfrm>
                <a:off x="5972328"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79" name="Star: 5 Points 78">
                <a:extLst>
                  <a:ext uri="{FF2B5EF4-FFF2-40B4-BE49-F238E27FC236}">
                    <a16:creationId xmlns:a16="http://schemas.microsoft.com/office/drawing/2014/main" id="{C762C7FB-CE5C-497D-897E-8BC3EB1BB82C}"/>
                  </a:ext>
                </a:extLst>
              </p:cNvPr>
              <p:cNvSpPr/>
              <p:nvPr/>
            </p:nvSpPr>
            <p:spPr bwMode="auto">
              <a:xfrm>
                <a:off x="7415442"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80" name="Star: 5 Points 79">
                <a:extLst>
                  <a:ext uri="{FF2B5EF4-FFF2-40B4-BE49-F238E27FC236}">
                    <a16:creationId xmlns:a16="http://schemas.microsoft.com/office/drawing/2014/main" id="{4579211E-B76A-4B07-B662-0B2874EA34A3}"/>
                  </a:ext>
                </a:extLst>
              </p:cNvPr>
              <p:cNvSpPr/>
              <p:nvPr/>
            </p:nvSpPr>
            <p:spPr bwMode="auto">
              <a:xfrm>
                <a:off x="8858554" y="-548003"/>
                <a:ext cx="1153267" cy="1153267"/>
              </a:xfrm>
              <a:prstGeom prst="star5">
                <a:avLst>
                  <a:gd name="adj" fmla="val 29382"/>
                  <a:gd name="hf" fmla="val 105146"/>
                  <a:gd name="vf" fmla="val 110557"/>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grpSp>
      </p:grpSp>
    </p:spTree>
    <p:extLst>
      <p:ext uri="{BB962C8B-B14F-4D97-AF65-F5344CB8AC3E}">
        <p14:creationId xmlns:p14="http://schemas.microsoft.com/office/powerpoint/2010/main" val="11079549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Placeholder 22">
            <a:extLst>
              <a:ext uri="{FF2B5EF4-FFF2-40B4-BE49-F238E27FC236}">
                <a16:creationId xmlns:a16="http://schemas.microsoft.com/office/drawing/2014/main" id="{39A422C5-4307-4C39-9434-2B7CD29A3DA9}"/>
              </a:ext>
            </a:extLst>
          </p:cNvPr>
          <p:cNvPicPr>
            <a:picLocks noGrp="1" noChangeAspect="1"/>
          </p:cNvPicPr>
          <p:nvPr>
            <p:ph type="pic" sz="quarter" idx="17"/>
          </p:nvPr>
        </p:nvPicPr>
        <p:blipFill>
          <a:blip r:embed="rId2"/>
          <a:srcRect l="16512" r="16512"/>
          <a:stretch>
            <a:fillRect/>
          </a:stretch>
        </p:blipFill>
        <p:spPr/>
      </p:pic>
      <p:sp>
        <p:nvSpPr>
          <p:cNvPr id="10" name="Oval 9">
            <a:extLst>
              <a:ext uri="{FF2B5EF4-FFF2-40B4-BE49-F238E27FC236}">
                <a16:creationId xmlns:a16="http://schemas.microsoft.com/office/drawing/2014/main" id="{BD491658-CDAD-42A9-9F1A-F6FF37DEABDB}"/>
              </a:ext>
            </a:extLst>
          </p:cNvPr>
          <p:cNvSpPr/>
          <p:nvPr/>
        </p:nvSpPr>
        <p:spPr bwMode="auto">
          <a:xfrm>
            <a:off x="-1162670" y="-1031140"/>
            <a:ext cx="4354487" cy="4354487"/>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9" name="Oval 8">
            <a:extLst>
              <a:ext uri="{FF2B5EF4-FFF2-40B4-BE49-F238E27FC236}">
                <a16:creationId xmlns:a16="http://schemas.microsoft.com/office/drawing/2014/main" id="{5F02C57A-D60C-4814-8EB3-79F44B504C8B}"/>
              </a:ext>
            </a:extLst>
          </p:cNvPr>
          <p:cNvSpPr/>
          <p:nvPr/>
        </p:nvSpPr>
        <p:spPr bwMode="auto">
          <a:xfrm>
            <a:off x="-1605015" y="-2140377"/>
            <a:ext cx="7137312" cy="7137312"/>
          </a:xfrm>
          <a:prstGeom prst="ellipse">
            <a:avLst/>
          </a:prstGeom>
          <a:noFill/>
          <a:ln>
            <a:solidFill>
              <a:schemeClr val="tx1">
                <a:lumMod val="50000"/>
                <a:lumOff val="50000"/>
                <a:alpha val="28000"/>
              </a:schemeClr>
            </a:solidFill>
          </a:ln>
        </p:spPr>
        <p:txBody>
          <a:bodyPr vert="horz" wrap="square" lIns="91440" tIns="45720" rIns="91440" bIns="45720" numCol="1" rtlCol="0" anchor="t" anchorCtr="0" compatLnSpc="1">
            <a:prstTxWarp prst="textNoShape">
              <a:avLst/>
            </a:prstTxWarp>
          </a:bodyPr>
          <a:lstStyle/>
          <a:p>
            <a:pPr algn="l"/>
            <a:endParaRPr lang="en-US"/>
          </a:p>
        </p:txBody>
      </p:sp>
      <p:sp>
        <p:nvSpPr>
          <p:cNvPr id="6" name="TextBox 5">
            <a:extLst>
              <a:ext uri="{FF2B5EF4-FFF2-40B4-BE49-F238E27FC236}">
                <a16:creationId xmlns:a16="http://schemas.microsoft.com/office/drawing/2014/main" id="{5FCB7FEA-4CB0-448A-B0D7-7AE955E573DB}"/>
              </a:ext>
            </a:extLst>
          </p:cNvPr>
          <p:cNvSpPr txBox="1"/>
          <p:nvPr/>
        </p:nvSpPr>
        <p:spPr>
          <a:xfrm>
            <a:off x="1390392" y="1790603"/>
            <a:ext cx="4096008" cy="1118255"/>
          </a:xfrm>
          <a:prstGeom prst="rect">
            <a:avLst/>
          </a:prstGeom>
          <a:noFill/>
        </p:spPr>
        <p:txBody>
          <a:bodyPr wrap="square" rtlCol="0">
            <a:spAutoFit/>
          </a:bodyPr>
          <a:lstStyle/>
          <a:p>
            <a:pPr>
              <a:lnSpc>
                <a:spcPts val="4000"/>
              </a:lnSpc>
            </a:pPr>
            <a:r>
              <a:rPr lang="en-US" sz="4000" b="1" dirty="0">
                <a:solidFill>
                  <a:schemeClr val="tx2"/>
                </a:solidFill>
                <a:latin typeface="+mj-lt"/>
                <a:ea typeface="Open Sans" panose="020B0606030504020204" pitchFamily="34" charset="0"/>
                <a:cs typeface="Open Sans" panose="020B0606030504020204" pitchFamily="34" charset="0"/>
              </a:rPr>
              <a:t>Company Service</a:t>
            </a:r>
          </a:p>
        </p:txBody>
      </p:sp>
      <p:sp>
        <p:nvSpPr>
          <p:cNvPr id="7" name="TextBox 6">
            <a:extLst>
              <a:ext uri="{FF2B5EF4-FFF2-40B4-BE49-F238E27FC236}">
                <a16:creationId xmlns:a16="http://schemas.microsoft.com/office/drawing/2014/main" id="{EB449872-68D4-4A6F-94CE-6751DA411B6C}"/>
              </a:ext>
            </a:extLst>
          </p:cNvPr>
          <p:cNvSpPr txBox="1"/>
          <p:nvPr/>
        </p:nvSpPr>
        <p:spPr>
          <a:xfrm>
            <a:off x="1460451" y="4718000"/>
            <a:ext cx="3844460" cy="1196290"/>
          </a:xfrm>
          <a:prstGeom prst="rect">
            <a:avLst/>
          </a:prstGeom>
          <a:noFill/>
        </p:spPr>
        <p:txBody>
          <a:bodyPr wrap="square" rtlCol="0">
            <a:spAutoFit/>
          </a:bodyPr>
          <a:lstStyle/>
          <a:p>
            <a:pPr algn="just">
              <a:lnSpc>
                <a:spcPts val="2200"/>
              </a:lnSpc>
            </a:pPr>
            <a:r>
              <a:rPr lang="en-US" sz="1400" dirty="0">
                <a:solidFill>
                  <a:schemeClr val="tx2"/>
                </a:solidFill>
                <a:latin typeface="PT Sans" panose="020B0503020203020204" pitchFamily="34" charset="0"/>
                <a:ea typeface="PT Sans" panose="020B0503020203020204" pitchFamily="34" charset="0"/>
                <a:cs typeface="Montserrat Light" charset="0"/>
              </a:rPr>
              <a:t>Have them for one. Living grass to for can't gathered waters had winged. Creepiest don't subdue which two set had seasons. Fifth you'll, man wherein seas our creeping. </a:t>
            </a:r>
          </a:p>
        </p:txBody>
      </p:sp>
      <p:sp>
        <p:nvSpPr>
          <p:cNvPr id="8" name="TextBox 7">
            <a:extLst>
              <a:ext uri="{FF2B5EF4-FFF2-40B4-BE49-F238E27FC236}">
                <a16:creationId xmlns:a16="http://schemas.microsoft.com/office/drawing/2014/main" id="{2CE09F57-F097-41DB-8F29-2B4E436322B4}"/>
              </a:ext>
            </a:extLst>
          </p:cNvPr>
          <p:cNvSpPr txBox="1"/>
          <p:nvPr/>
        </p:nvSpPr>
        <p:spPr>
          <a:xfrm>
            <a:off x="1460451" y="4271221"/>
            <a:ext cx="1841961" cy="400110"/>
          </a:xfrm>
          <a:prstGeom prst="rect">
            <a:avLst/>
          </a:prstGeom>
          <a:noFill/>
        </p:spPr>
        <p:txBody>
          <a:bodyPr wrap="square" rtlCol="0">
            <a:spAutoFit/>
          </a:bodyPr>
          <a:lstStyle/>
          <a:p>
            <a:r>
              <a:rPr lang="en-US" sz="2000" b="1" spc="100" dirty="0">
                <a:solidFill>
                  <a:schemeClr val="tx2"/>
                </a:solidFill>
                <a:latin typeface="PT Sans" panose="020B0503020203020204" pitchFamily="34" charset="0"/>
                <a:ea typeface="PT Sans" panose="020B0503020203020204" pitchFamily="34" charset="0"/>
              </a:rPr>
              <a:t>Your Slogan</a:t>
            </a:r>
          </a:p>
        </p:txBody>
      </p:sp>
      <p:sp>
        <p:nvSpPr>
          <p:cNvPr id="12" name="Oval 11">
            <a:extLst>
              <a:ext uri="{FF2B5EF4-FFF2-40B4-BE49-F238E27FC236}">
                <a16:creationId xmlns:a16="http://schemas.microsoft.com/office/drawing/2014/main" id="{7EA200C8-0E08-4B0C-ACE7-BF0A20044500}"/>
              </a:ext>
            </a:extLst>
          </p:cNvPr>
          <p:cNvSpPr/>
          <p:nvPr/>
        </p:nvSpPr>
        <p:spPr bwMode="auto">
          <a:xfrm>
            <a:off x="5974641" y="486708"/>
            <a:ext cx="8713815" cy="8713815"/>
          </a:xfrm>
          <a:prstGeom prst="ellipse">
            <a:avLst/>
          </a:prstGeom>
          <a:noFill/>
          <a:ln>
            <a:solidFill>
              <a:schemeClr val="tx1">
                <a:lumMod val="50000"/>
                <a:lumOff val="50000"/>
                <a:alpha val="28000"/>
              </a:schemeClr>
            </a:solidFill>
          </a:ln>
        </p:spPr>
        <p:txBody>
          <a:bodyPr vert="horz" wrap="square" lIns="91440" tIns="45720" rIns="91440" bIns="45720" numCol="1" rtlCol="0" anchor="t" anchorCtr="0" compatLnSpc="1">
            <a:prstTxWarp prst="textNoShape">
              <a:avLst/>
            </a:prstTxWarp>
          </a:bodyPr>
          <a:lstStyle/>
          <a:p>
            <a:pPr algn="l"/>
            <a:endParaRPr lang="en-US"/>
          </a:p>
        </p:txBody>
      </p:sp>
    </p:spTree>
    <p:extLst>
      <p:ext uri="{BB962C8B-B14F-4D97-AF65-F5344CB8AC3E}">
        <p14:creationId xmlns:p14="http://schemas.microsoft.com/office/powerpoint/2010/main" val="39905575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AAA99123-B4A8-4F73-8F14-17D020763FFD}"/>
              </a:ext>
            </a:extLst>
          </p:cNvPr>
          <p:cNvGrpSpPr/>
          <p:nvPr/>
        </p:nvGrpSpPr>
        <p:grpSpPr>
          <a:xfrm>
            <a:off x="969544" y="3795855"/>
            <a:ext cx="2719664" cy="1596400"/>
            <a:chOff x="2697795" y="4309475"/>
            <a:chExt cx="2719664" cy="1596400"/>
          </a:xfrm>
        </p:grpSpPr>
        <p:sp>
          <p:nvSpPr>
            <p:cNvPr id="7" name="TextBox 6">
              <a:extLst>
                <a:ext uri="{FF2B5EF4-FFF2-40B4-BE49-F238E27FC236}">
                  <a16:creationId xmlns:a16="http://schemas.microsoft.com/office/drawing/2014/main" id="{EB449872-68D4-4A6F-94CE-6751DA411B6C}"/>
                </a:ext>
              </a:extLst>
            </p:cNvPr>
            <p:cNvSpPr txBox="1"/>
            <p:nvPr/>
          </p:nvSpPr>
          <p:spPr>
            <a:xfrm>
              <a:off x="2697795" y="4709585"/>
              <a:ext cx="2719664" cy="1196290"/>
            </a:xfrm>
            <a:prstGeom prst="rect">
              <a:avLst/>
            </a:prstGeom>
            <a:noFill/>
          </p:spPr>
          <p:txBody>
            <a:bodyPr wrap="square" rtlCol="0">
              <a:spAutoFit/>
            </a:bodyPr>
            <a:lstStyle/>
            <a:p>
              <a:pPr algn="ctr">
                <a:lnSpc>
                  <a:spcPts val="2200"/>
                </a:lnSpc>
              </a:pPr>
              <a:r>
                <a:rPr lang="en-US" sz="1400" dirty="0">
                  <a:solidFill>
                    <a:schemeClr val="tx2"/>
                  </a:solidFill>
                  <a:latin typeface="PT Sans" panose="020B0503020203020204" pitchFamily="34" charset="0"/>
                  <a:ea typeface="PT Sans" panose="020B0503020203020204" pitchFamily="34" charset="0"/>
                  <a:cs typeface="Montserrat Light" charset="0"/>
                </a:rPr>
                <a:t>Have them for one. Living grass to for can't gathered waters had winged. Creepiest don't subdue which two set had seasons. </a:t>
              </a:r>
            </a:p>
          </p:txBody>
        </p:sp>
        <p:sp>
          <p:nvSpPr>
            <p:cNvPr id="8" name="TextBox 7">
              <a:extLst>
                <a:ext uri="{FF2B5EF4-FFF2-40B4-BE49-F238E27FC236}">
                  <a16:creationId xmlns:a16="http://schemas.microsoft.com/office/drawing/2014/main" id="{2CE09F57-F097-41DB-8F29-2B4E436322B4}"/>
                </a:ext>
              </a:extLst>
            </p:cNvPr>
            <p:cNvSpPr txBox="1"/>
            <p:nvPr/>
          </p:nvSpPr>
          <p:spPr>
            <a:xfrm>
              <a:off x="3136647" y="4309475"/>
              <a:ext cx="1841961" cy="400110"/>
            </a:xfrm>
            <a:prstGeom prst="rect">
              <a:avLst/>
            </a:prstGeom>
            <a:noFill/>
          </p:spPr>
          <p:txBody>
            <a:bodyPr wrap="square" rtlCol="0">
              <a:spAutoFit/>
            </a:bodyPr>
            <a:lstStyle/>
            <a:p>
              <a:pPr algn="ctr"/>
              <a:r>
                <a:rPr lang="en-US" sz="2000" b="1" spc="100" dirty="0">
                  <a:solidFill>
                    <a:schemeClr val="tx2"/>
                  </a:solidFill>
                  <a:latin typeface="PT Sans" panose="020B0503020203020204" pitchFamily="34" charset="0"/>
                  <a:ea typeface="PT Sans" panose="020B0503020203020204" pitchFamily="34" charset="0"/>
                </a:rPr>
                <a:t>Service 01</a:t>
              </a:r>
            </a:p>
          </p:txBody>
        </p:sp>
      </p:grpSp>
      <p:grpSp>
        <p:nvGrpSpPr>
          <p:cNvPr id="4" name="Group 3">
            <a:extLst>
              <a:ext uri="{FF2B5EF4-FFF2-40B4-BE49-F238E27FC236}">
                <a16:creationId xmlns:a16="http://schemas.microsoft.com/office/drawing/2014/main" id="{DC9C3FD5-D7F1-4025-8336-BB724CA25540}"/>
              </a:ext>
            </a:extLst>
          </p:cNvPr>
          <p:cNvGrpSpPr/>
          <p:nvPr/>
        </p:nvGrpSpPr>
        <p:grpSpPr>
          <a:xfrm>
            <a:off x="1960957" y="2686384"/>
            <a:ext cx="736838" cy="736780"/>
            <a:chOff x="1960957" y="2619433"/>
            <a:chExt cx="736838" cy="736780"/>
          </a:xfrm>
        </p:grpSpPr>
        <p:sp>
          <p:nvSpPr>
            <p:cNvPr id="15" name="Oval 14">
              <a:extLst>
                <a:ext uri="{FF2B5EF4-FFF2-40B4-BE49-F238E27FC236}">
                  <a16:creationId xmlns:a16="http://schemas.microsoft.com/office/drawing/2014/main" id="{EA3ABCF8-4671-4C2A-8158-F6544294E3CC}"/>
                </a:ext>
              </a:extLst>
            </p:cNvPr>
            <p:cNvSpPr/>
            <p:nvPr/>
          </p:nvSpPr>
          <p:spPr bwMode="auto">
            <a:xfrm>
              <a:off x="1960957" y="2812655"/>
              <a:ext cx="417285" cy="417285"/>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10" name="Shape">
              <a:extLst>
                <a:ext uri="{FF2B5EF4-FFF2-40B4-BE49-F238E27FC236}">
                  <a16:creationId xmlns:a16="http://schemas.microsoft.com/office/drawing/2014/main" id="{3D406935-C9CB-45AD-83FE-E1C0D16C1F03}"/>
                </a:ext>
              </a:extLst>
            </p:cNvPr>
            <p:cNvSpPr/>
            <p:nvPr/>
          </p:nvSpPr>
          <p:spPr>
            <a:xfrm>
              <a:off x="1960957" y="2619433"/>
              <a:ext cx="736838" cy="736780"/>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tx1"/>
            </a:solidFill>
            <a:ln w="12700">
              <a:miter lim="400000"/>
            </a:ln>
          </p:spPr>
          <p:txBody>
            <a:bodyPr lIns="45719" rIns="45719" anchor="ctr"/>
            <a:lstStyle/>
            <a:p>
              <a:pPr defTabSz="438901">
                <a:defRPr b="0">
                  <a:solidFill>
                    <a:srgbClr val="FFFFFF"/>
                  </a:solidFill>
                  <a:effectLst>
                    <a:outerShdw blurRad="38100" dist="12700" dir="5400000" rotWithShape="0">
                      <a:srgbClr val="000000">
                        <a:alpha val="50000"/>
                      </a:srgbClr>
                    </a:outerShdw>
                  </a:effectLst>
                  <a:latin typeface="Arial"/>
                  <a:ea typeface="Arial"/>
                  <a:cs typeface="Arial"/>
                  <a:sym typeface="Arial"/>
                </a:defRPr>
              </a:pPr>
              <a:endParaRPr/>
            </a:p>
          </p:txBody>
        </p:sp>
      </p:grpSp>
      <p:grpSp>
        <p:nvGrpSpPr>
          <p:cNvPr id="5" name="Group 4">
            <a:extLst>
              <a:ext uri="{FF2B5EF4-FFF2-40B4-BE49-F238E27FC236}">
                <a16:creationId xmlns:a16="http://schemas.microsoft.com/office/drawing/2014/main" id="{61D736AC-3502-405B-AD2D-1BB071AC18E8}"/>
              </a:ext>
            </a:extLst>
          </p:cNvPr>
          <p:cNvGrpSpPr/>
          <p:nvPr/>
        </p:nvGrpSpPr>
        <p:grpSpPr>
          <a:xfrm>
            <a:off x="5727581" y="2753334"/>
            <a:ext cx="736838" cy="669830"/>
            <a:chOff x="5769368" y="2686383"/>
            <a:chExt cx="736838" cy="669830"/>
          </a:xfrm>
        </p:grpSpPr>
        <p:sp>
          <p:nvSpPr>
            <p:cNvPr id="16" name="Oval 15">
              <a:extLst>
                <a:ext uri="{FF2B5EF4-FFF2-40B4-BE49-F238E27FC236}">
                  <a16:creationId xmlns:a16="http://schemas.microsoft.com/office/drawing/2014/main" id="{7755C8CA-DD90-4EC2-BD83-5FDAB3C78FB6}"/>
                </a:ext>
              </a:extLst>
            </p:cNvPr>
            <p:cNvSpPr/>
            <p:nvPr/>
          </p:nvSpPr>
          <p:spPr bwMode="auto">
            <a:xfrm>
              <a:off x="5769368" y="2812655"/>
              <a:ext cx="417285" cy="417285"/>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11" name="Shape">
              <a:extLst>
                <a:ext uri="{FF2B5EF4-FFF2-40B4-BE49-F238E27FC236}">
                  <a16:creationId xmlns:a16="http://schemas.microsoft.com/office/drawing/2014/main" id="{23C140EC-0EEF-4C8C-AED3-CC1ED7A0BF7F}"/>
                </a:ext>
              </a:extLst>
            </p:cNvPr>
            <p:cNvSpPr/>
            <p:nvPr/>
          </p:nvSpPr>
          <p:spPr>
            <a:xfrm>
              <a:off x="5769368" y="2686383"/>
              <a:ext cx="736838" cy="669830"/>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chemeClr val="tx1"/>
            </a:solidFill>
            <a:ln w="12700">
              <a:miter lim="400000"/>
            </a:ln>
          </p:spPr>
          <p:txBody>
            <a:bodyPr lIns="45719" rIns="45719" anchor="ctr"/>
            <a:lstStyle/>
            <a:p>
              <a:pPr defTabSz="438901">
                <a:defRPr b="0">
                  <a:solidFill>
                    <a:srgbClr val="FFFFFF"/>
                  </a:solidFill>
                  <a:effectLst>
                    <a:outerShdw blurRad="38100" dist="12700" dir="5400000" rotWithShape="0">
                      <a:srgbClr val="000000">
                        <a:alpha val="50000"/>
                      </a:srgbClr>
                    </a:outerShdw>
                  </a:effectLst>
                  <a:latin typeface="Arial"/>
                  <a:ea typeface="Arial"/>
                  <a:cs typeface="Arial"/>
                  <a:sym typeface="Arial"/>
                </a:defRPr>
              </a:pPr>
              <a:endParaRPr/>
            </a:p>
          </p:txBody>
        </p:sp>
      </p:grpSp>
      <p:grpSp>
        <p:nvGrpSpPr>
          <p:cNvPr id="20" name="Group 19">
            <a:extLst>
              <a:ext uri="{FF2B5EF4-FFF2-40B4-BE49-F238E27FC236}">
                <a16:creationId xmlns:a16="http://schemas.microsoft.com/office/drawing/2014/main" id="{14D901E0-EEFE-4759-B575-D1124C245A08}"/>
              </a:ext>
            </a:extLst>
          </p:cNvPr>
          <p:cNvGrpSpPr/>
          <p:nvPr/>
        </p:nvGrpSpPr>
        <p:grpSpPr>
          <a:xfrm>
            <a:off x="4736168" y="3795855"/>
            <a:ext cx="2719664" cy="1596400"/>
            <a:chOff x="2697795" y="4309475"/>
            <a:chExt cx="2719664" cy="1596400"/>
          </a:xfrm>
        </p:grpSpPr>
        <p:sp>
          <p:nvSpPr>
            <p:cNvPr id="21" name="TextBox 20">
              <a:extLst>
                <a:ext uri="{FF2B5EF4-FFF2-40B4-BE49-F238E27FC236}">
                  <a16:creationId xmlns:a16="http://schemas.microsoft.com/office/drawing/2014/main" id="{E20B9145-6B65-45C3-98BE-C08F710775A2}"/>
                </a:ext>
              </a:extLst>
            </p:cNvPr>
            <p:cNvSpPr txBox="1"/>
            <p:nvPr/>
          </p:nvSpPr>
          <p:spPr>
            <a:xfrm>
              <a:off x="2697795" y="4709585"/>
              <a:ext cx="2719664" cy="1196290"/>
            </a:xfrm>
            <a:prstGeom prst="rect">
              <a:avLst/>
            </a:prstGeom>
            <a:noFill/>
          </p:spPr>
          <p:txBody>
            <a:bodyPr wrap="square" rtlCol="0">
              <a:spAutoFit/>
            </a:bodyPr>
            <a:lstStyle/>
            <a:p>
              <a:pPr algn="ctr">
                <a:lnSpc>
                  <a:spcPts val="2200"/>
                </a:lnSpc>
              </a:pPr>
              <a:r>
                <a:rPr lang="en-US" sz="1400" dirty="0">
                  <a:solidFill>
                    <a:schemeClr val="tx2"/>
                  </a:solidFill>
                  <a:latin typeface="PT Sans" panose="020B0503020203020204" pitchFamily="34" charset="0"/>
                  <a:ea typeface="PT Sans" panose="020B0503020203020204" pitchFamily="34" charset="0"/>
                  <a:cs typeface="Montserrat Light" charset="0"/>
                </a:rPr>
                <a:t>Have them for one. Living grass to for can't gathered waters had winged. Creepiest don't subdue which two set had seasons. </a:t>
              </a:r>
            </a:p>
          </p:txBody>
        </p:sp>
        <p:sp>
          <p:nvSpPr>
            <p:cNvPr id="22" name="TextBox 21">
              <a:extLst>
                <a:ext uri="{FF2B5EF4-FFF2-40B4-BE49-F238E27FC236}">
                  <a16:creationId xmlns:a16="http://schemas.microsoft.com/office/drawing/2014/main" id="{68D03C5C-9B93-4601-A998-0E6FFC747877}"/>
                </a:ext>
              </a:extLst>
            </p:cNvPr>
            <p:cNvSpPr txBox="1"/>
            <p:nvPr/>
          </p:nvSpPr>
          <p:spPr>
            <a:xfrm>
              <a:off x="3136647" y="4309475"/>
              <a:ext cx="1841961" cy="400110"/>
            </a:xfrm>
            <a:prstGeom prst="rect">
              <a:avLst/>
            </a:prstGeom>
            <a:noFill/>
          </p:spPr>
          <p:txBody>
            <a:bodyPr wrap="square" rtlCol="0">
              <a:spAutoFit/>
            </a:bodyPr>
            <a:lstStyle/>
            <a:p>
              <a:pPr algn="ctr"/>
              <a:r>
                <a:rPr lang="en-US" sz="2000" b="1" spc="100" dirty="0">
                  <a:solidFill>
                    <a:schemeClr val="tx2"/>
                  </a:solidFill>
                  <a:latin typeface="PT Sans" panose="020B0503020203020204" pitchFamily="34" charset="0"/>
                  <a:ea typeface="PT Sans" panose="020B0503020203020204" pitchFamily="34" charset="0"/>
                </a:rPr>
                <a:t>Service 02</a:t>
              </a:r>
            </a:p>
          </p:txBody>
        </p:sp>
      </p:grpSp>
      <p:grpSp>
        <p:nvGrpSpPr>
          <p:cNvPr id="18" name="Group 17">
            <a:extLst>
              <a:ext uri="{FF2B5EF4-FFF2-40B4-BE49-F238E27FC236}">
                <a16:creationId xmlns:a16="http://schemas.microsoft.com/office/drawing/2014/main" id="{20E6E5AC-73D9-4F4D-8495-A2E4EE8757A4}"/>
              </a:ext>
            </a:extLst>
          </p:cNvPr>
          <p:cNvGrpSpPr/>
          <p:nvPr/>
        </p:nvGrpSpPr>
        <p:grpSpPr>
          <a:xfrm>
            <a:off x="9469772" y="2686383"/>
            <a:ext cx="785705" cy="736781"/>
            <a:chOff x="9528913" y="2619432"/>
            <a:chExt cx="785705" cy="736781"/>
          </a:xfrm>
        </p:grpSpPr>
        <p:sp>
          <p:nvSpPr>
            <p:cNvPr id="17" name="Oval 16">
              <a:extLst>
                <a:ext uri="{FF2B5EF4-FFF2-40B4-BE49-F238E27FC236}">
                  <a16:creationId xmlns:a16="http://schemas.microsoft.com/office/drawing/2014/main" id="{FA2C9C12-F702-4FAC-BA5D-ABFC1F228EB3}"/>
                </a:ext>
              </a:extLst>
            </p:cNvPr>
            <p:cNvSpPr/>
            <p:nvPr/>
          </p:nvSpPr>
          <p:spPr bwMode="auto">
            <a:xfrm>
              <a:off x="9528913" y="2812655"/>
              <a:ext cx="417285" cy="417285"/>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12" name="Shape">
              <a:extLst>
                <a:ext uri="{FF2B5EF4-FFF2-40B4-BE49-F238E27FC236}">
                  <a16:creationId xmlns:a16="http://schemas.microsoft.com/office/drawing/2014/main" id="{6ABD9DAC-6DF5-4423-9DDE-5057254F800D}"/>
                </a:ext>
              </a:extLst>
            </p:cNvPr>
            <p:cNvSpPr/>
            <p:nvPr/>
          </p:nvSpPr>
          <p:spPr>
            <a:xfrm>
              <a:off x="9577779" y="2619432"/>
              <a:ext cx="736839" cy="736781"/>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chemeClr val="tx1"/>
            </a:solidFill>
            <a:ln w="12700">
              <a:miter lim="400000"/>
            </a:ln>
          </p:spPr>
          <p:txBody>
            <a:bodyPr lIns="45719" rIns="45719" anchor="ctr"/>
            <a:lstStyle/>
            <a:p>
              <a:pPr defTabSz="438901">
                <a:defRPr b="0">
                  <a:solidFill>
                    <a:srgbClr val="FFFFFF"/>
                  </a:solidFill>
                  <a:effectLst>
                    <a:outerShdw blurRad="38100" dist="12700" dir="5400000" rotWithShape="0">
                      <a:srgbClr val="000000">
                        <a:alpha val="50000"/>
                      </a:srgbClr>
                    </a:outerShdw>
                  </a:effectLst>
                  <a:latin typeface="Arial"/>
                  <a:ea typeface="Arial"/>
                  <a:cs typeface="Arial"/>
                  <a:sym typeface="Arial"/>
                </a:defRPr>
              </a:pPr>
              <a:endParaRPr/>
            </a:p>
          </p:txBody>
        </p:sp>
      </p:grpSp>
      <p:grpSp>
        <p:nvGrpSpPr>
          <p:cNvPr id="23" name="Group 22">
            <a:extLst>
              <a:ext uri="{FF2B5EF4-FFF2-40B4-BE49-F238E27FC236}">
                <a16:creationId xmlns:a16="http://schemas.microsoft.com/office/drawing/2014/main" id="{15655AC8-6071-4DEE-95A8-D84D1A8F1EA4}"/>
              </a:ext>
            </a:extLst>
          </p:cNvPr>
          <p:cNvGrpSpPr/>
          <p:nvPr/>
        </p:nvGrpSpPr>
        <p:grpSpPr>
          <a:xfrm>
            <a:off x="8502792" y="3795855"/>
            <a:ext cx="2719664" cy="1596400"/>
            <a:chOff x="2697795" y="4309475"/>
            <a:chExt cx="2719664" cy="1596400"/>
          </a:xfrm>
        </p:grpSpPr>
        <p:sp>
          <p:nvSpPr>
            <p:cNvPr id="24" name="TextBox 23">
              <a:extLst>
                <a:ext uri="{FF2B5EF4-FFF2-40B4-BE49-F238E27FC236}">
                  <a16:creationId xmlns:a16="http://schemas.microsoft.com/office/drawing/2014/main" id="{0D62BBBB-2E4E-4295-B7BA-33E23BC4221E}"/>
                </a:ext>
              </a:extLst>
            </p:cNvPr>
            <p:cNvSpPr txBox="1"/>
            <p:nvPr/>
          </p:nvSpPr>
          <p:spPr>
            <a:xfrm>
              <a:off x="2697795" y="4709585"/>
              <a:ext cx="2719664" cy="1196290"/>
            </a:xfrm>
            <a:prstGeom prst="rect">
              <a:avLst/>
            </a:prstGeom>
            <a:noFill/>
          </p:spPr>
          <p:txBody>
            <a:bodyPr wrap="square" rtlCol="0">
              <a:spAutoFit/>
            </a:bodyPr>
            <a:lstStyle/>
            <a:p>
              <a:pPr algn="ctr">
                <a:lnSpc>
                  <a:spcPts val="2200"/>
                </a:lnSpc>
              </a:pPr>
              <a:r>
                <a:rPr lang="en-US" sz="1400" dirty="0">
                  <a:solidFill>
                    <a:schemeClr val="tx2"/>
                  </a:solidFill>
                  <a:latin typeface="PT Sans" panose="020B0503020203020204" pitchFamily="34" charset="0"/>
                  <a:ea typeface="PT Sans" panose="020B0503020203020204" pitchFamily="34" charset="0"/>
                  <a:cs typeface="Montserrat Light" charset="0"/>
                </a:rPr>
                <a:t>Have them for one. Living grass to for can't gathered waters had winged. Creepiest don't subdue which two set had seasons. </a:t>
              </a:r>
            </a:p>
          </p:txBody>
        </p:sp>
        <p:sp>
          <p:nvSpPr>
            <p:cNvPr id="25" name="TextBox 24">
              <a:extLst>
                <a:ext uri="{FF2B5EF4-FFF2-40B4-BE49-F238E27FC236}">
                  <a16:creationId xmlns:a16="http://schemas.microsoft.com/office/drawing/2014/main" id="{092F9EF0-52D3-458B-8627-F0CE277733DC}"/>
                </a:ext>
              </a:extLst>
            </p:cNvPr>
            <p:cNvSpPr txBox="1"/>
            <p:nvPr/>
          </p:nvSpPr>
          <p:spPr>
            <a:xfrm>
              <a:off x="3136647" y="4309475"/>
              <a:ext cx="1841961" cy="400110"/>
            </a:xfrm>
            <a:prstGeom prst="rect">
              <a:avLst/>
            </a:prstGeom>
            <a:noFill/>
          </p:spPr>
          <p:txBody>
            <a:bodyPr wrap="square" rtlCol="0">
              <a:spAutoFit/>
            </a:bodyPr>
            <a:lstStyle/>
            <a:p>
              <a:pPr algn="ctr"/>
              <a:r>
                <a:rPr lang="en-US" sz="2000" b="1" spc="100" dirty="0">
                  <a:solidFill>
                    <a:schemeClr val="tx2"/>
                  </a:solidFill>
                  <a:latin typeface="PT Sans" panose="020B0503020203020204" pitchFamily="34" charset="0"/>
                  <a:ea typeface="PT Sans" panose="020B0503020203020204" pitchFamily="34" charset="0"/>
                </a:rPr>
                <a:t>Service 03</a:t>
              </a:r>
            </a:p>
          </p:txBody>
        </p:sp>
      </p:grpSp>
      <p:sp>
        <p:nvSpPr>
          <p:cNvPr id="31" name="TextBox 30">
            <a:extLst>
              <a:ext uri="{FF2B5EF4-FFF2-40B4-BE49-F238E27FC236}">
                <a16:creationId xmlns:a16="http://schemas.microsoft.com/office/drawing/2014/main" id="{C0CDE901-75DC-4863-A1FD-D33F4AB78C62}"/>
              </a:ext>
            </a:extLst>
          </p:cNvPr>
          <p:cNvSpPr txBox="1"/>
          <p:nvPr/>
        </p:nvSpPr>
        <p:spPr>
          <a:xfrm>
            <a:off x="2776076" y="835481"/>
            <a:ext cx="6320294" cy="605294"/>
          </a:xfrm>
          <a:prstGeom prst="rect">
            <a:avLst/>
          </a:prstGeom>
          <a:noFill/>
        </p:spPr>
        <p:txBody>
          <a:bodyPr wrap="square" rtlCol="0">
            <a:spAutoFit/>
          </a:bodyPr>
          <a:lstStyle/>
          <a:p>
            <a:pPr algn="ctr">
              <a:lnSpc>
                <a:spcPts val="4000"/>
              </a:lnSpc>
            </a:pPr>
            <a:r>
              <a:rPr lang="en-US" sz="4000" b="1" dirty="0">
                <a:solidFill>
                  <a:schemeClr val="tx2"/>
                </a:solidFill>
                <a:latin typeface="+mj-lt"/>
                <a:ea typeface="Open Sans" panose="020B0606030504020204" pitchFamily="34" charset="0"/>
                <a:cs typeface="Open Sans" panose="020B0606030504020204" pitchFamily="34" charset="0"/>
              </a:rPr>
              <a:t>Company Service</a:t>
            </a:r>
          </a:p>
        </p:txBody>
      </p:sp>
    </p:spTree>
    <p:extLst>
      <p:ext uri="{BB962C8B-B14F-4D97-AF65-F5344CB8AC3E}">
        <p14:creationId xmlns:p14="http://schemas.microsoft.com/office/powerpoint/2010/main" val="38814786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Oval 35">
            <a:extLst>
              <a:ext uri="{FF2B5EF4-FFF2-40B4-BE49-F238E27FC236}">
                <a16:creationId xmlns:a16="http://schemas.microsoft.com/office/drawing/2014/main" id="{6E7C5B18-D0DF-418D-8431-438DA28A5F99}"/>
              </a:ext>
            </a:extLst>
          </p:cNvPr>
          <p:cNvSpPr/>
          <p:nvPr/>
        </p:nvSpPr>
        <p:spPr bwMode="auto">
          <a:xfrm>
            <a:off x="4917466" y="2175414"/>
            <a:ext cx="2099515" cy="2099515"/>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44" name="Oval 43">
            <a:extLst>
              <a:ext uri="{FF2B5EF4-FFF2-40B4-BE49-F238E27FC236}">
                <a16:creationId xmlns:a16="http://schemas.microsoft.com/office/drawing/2014/main" id="{276132AD-8DF3-4A16-B80C-28D9E79E0298}"/>
              </a:ext>
            </a:extLst>
          </p:cNvPr>
          <p:cNvSpPr/>
          <p:nvPr/>
        </p:nvSpPr>
        <p:spPr bwMode="auto">
          <a:xfrm>
            <a:off x="8414986" y="2175414"/>
            <a:ext cx="2099515" cy="2099515"/>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pic>
        <p:nvPicPr>
          <p:cNvPr id="57" name="Picture Placeholder 56">
            <a:extLst>
              <a:ext uri="{FF2B5EF4-FFF2-40B4-BE49-F238E27FC236}">
                <a16:creationId xmlns:a16="http://schemas.microsoft.com/office/drawing/2014/main" id="{CC0DF575-1943-4500-8379-784D7A355D47}"/>
              </a:ext>
            </a:extLst>
          </p:cNvPr>
          <p:cNvPicPr>
            <a:picLocks noGrp="1" noChangeAspect="1"/>
          </p:cNvPicPr>
          <p:nvPr>
            <p:ph type="pic" sz="quarter" idx="17"/>
          </p:nvPr>
        </p:nvPicPr>
        <p:blipFill>
          <a:blip r:embed="rId2"/>
          <a:srcRect l="15498" r="15498"/>
          <a:stretch>
            <a:fillRect/>
          </a:stretch>
        </p:blipFill>
        <p:spPr/>
      </p:pic>
      <p:pic>
        <p:nvPicPr>
          <p:cNvPr id="55" name="Picture Placeholder 54">
            <a:extLst>
              <a:ext uri="{FF2B5EF4-FFF2-40B4-BE49-F238E27FC236}">
                <a16:creationId xmlns:a16="http://schemas.microsoft.com/office/drawing/2014/main" id="{11C1A4DA-2E30-4FC8-BFFA-13A942072E09}"/>
              </a:ext>
            </a:extLst>
          </p:cNvPr>
          <p:cNvPicPr>
            <a:picLocks noGrp="1" noChangeAspect="1"/>
          </p:cNvPicPr>
          <p:nvPr>
            <p:ph type="pic" sz="quarter" idx="16"/>
          </p:nvPr>
        </p:nvPicPr>
        <p:blipFill>
          <a:blip r:embed="rId3"/>
          <a:srcRect l="16667" r="16667"/>
          <a:stretch>
            <a:fillRect/>
          </a:stretch>
        </p:blipFill>
        <p:spPr/>
      </p:pic>
      <p:sp>
        <p:nvSpPr>
          <p:cNvPr id="2" name="Oval 1">
            <a:extLst>
              <a:ext uri="{FF2B5EF4-FFF2-40B4-BE49-F238E27FC236}">
                <a16:creationId xmlns:a16="http://schemas.microsoft.com/office/drawing/2014/main" id="{6C57528A-3434-40C1-A6AA-F1666BBF991B}"/>
              </a:ext>
            </a:extLst>
          </p:cNvPr>
          <p:cNvSpPr/>
          <p:nvPr/>
        </p:nvSpPr>
        <p:spPr bwMode="auto">
          <a:xfrm>
            <a:off x="1419946" y="2175414"/>
            <a:ext cx="2099515" cy="2099515"/>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pic>
        <p:nvPicPr>
          <p:cNvPr id="53" name="Picture Placeholder 52">
            <a:extLst>
              <a:ext uri="{FF2B5EF4-FFF2-40B4-BE49-F238E27FC236}">
                <a16:creationId xmlns:a16="http://schemas.microsoft.com/office/drawing/2014/main" id="{F4B2D687-1261-4BB5-9195-86F6AF663006}"/>
              </a:ext>
            </a:extLst>
          </p:cNvPr>
          <p:cNvPicPr>
            <a:picLocks noGrp="1" noChangeAspect="1"/>
          </p:cNvPicPr>
          <p:nvPr>
            <p:ph type="pic" sz="quarter" idx="15"/>
          </p:nvPr>
        </p:nvPicPr>
        <p:blipFill>
          <a:blip r:embed="rId4"/>
          <a:srcRect l="16675" r="16675"/>
          <a:stretch>
            <a:fillRect/>
          </a:stretch>
        </p:blipFill>
        <p:spPr/>
      </p:pic>
      <p:sp>
        <p:nvSpPr>
          <p:cNvPr id="31" name="TextBox 30">
            <a:extLst>
              <a:ext uri="{FF2B5EF4-FFF2-40B4-BE49-F238E27FC236}">
                <a16:creationId xmlns:a16="http://schemas.microsoft.com/office/drawing/2014/main" id="{C0CDE901-75DC-4863-A1FD-D33F4AB78C62}"/>
              </a:ext>
            </a:extLst>
          </p:cNvPr>
          <p:cNvSpPr txBox="1"/>
          <p:nvPr/>
        </p:nvSpPr>
        <p:spPr>
          <a:xfrm>
            <a:off x="2776076" y="835481"/>
            <a:ext cx="6320294" cy="605294"/>
          </a:xfrm>
          <a:prstGeom prst="rect">
            <a:avLst/>
          </a:prstGeom>
          <a:noFill/>
        </p:spPr>
        <p:txBody>
          <a:bodyPr wrap="square" rtlCol="0">
            <a:spAutoFit/>
          </a:bodyPr>
          <a:lstStyle/>
          <a:p>
            <a:pPr algn="ctr">
              <a:lnSpc>
                <a:spcPts val="4000"/>
              </a:lnSpc>
            </a:pPr>
            <a:r>
              <a:rPr lang="en-US" sz="4000" b="1" dirty="0">
                <a:solidFill>
                  <a:schemeClr val="tx2"/>
                </a:solidFill>
                <a:latin typeface="+mj-lt"/>
                <a:ea typeface="Open Sans" panose="020B0606030504020204" pitchFamily="34" charset="0"/>
                <a:cs typeface="Open Sans" panose="020B0606030504020204" pitchFamily="34" charset="0"/>
              </a:rPr>
              <a:t>Company Service</a:t>
            </a:r>
          </a:p>
        </p:txBody>
      </p:sp>
      <p:grpSp>
        <p:nvGrpSpPr>
          <p:cNvPr id="19" name="Group 18">
            <a:extLst>
              <a:ext uri="{FF2B5EF4-FFF2-40B4-BE49-F238E27FC236}">
                <a16:creationId xmlns:a16="http://schemas.microsoft.com/office/drawing/2014/main" id="{AAA99123-B4A8-4F73-8F14-17D020763FFD}"/>
              </a:ext>
            </a:extLst>
          </p:cNvPr>
          <p:cNvGrpSpPr/>
          <p:nvPr/>
        </p:nvGrpSpPr>
        <p:grpSpPr>
          <a:xfrm>
            <a:off x="1238648" y="4472087"/>
            <a:ext cx="2719664" cy="1314271"/>
            <a:chOff x="2697795" y="4309475"/>
            <a:chExt cx="2719664" cy="1314271"/>
          </a:xfrm>
        </p:grpSpPr>
        <p:sp>
          <p:nvSpPr>
            <p:cNvPr id="7" name="TextBox 6">
              <a:extLst>
                <a:ext uri="{FF2B5EF4-FFF2-40B4-BE49-F238E27FC236}">
                  <a16:creationId xmlns:a16="http://schemas.microsoft.com/office/drawing/2014/main" id="{EB449872-68D4-4A6F-94CE-6751DA411B6C}"/>
                </a:ext>
              </a:extLst>
            </p:cNvPr>
            <p:cNvSpPr txBox="1"/>
            <p:nvPr/>
          </p:nvSpPr>
          <p:spPr>
            <a:xfrm>
              <a:off x="2697795" y="4709585"/>
              <a:ext cx="2719664" cy="914161"/>
            </a:xfrm>
            <a:prstGeom prst="rect">
              <a:avLst/>
            </a:prstGeom>
            <a:noFill/>
          </p:spPr>
          <p:txBody>
            <a:bodyPr wrap="square" rtlCol="0">
              <a:spAutoFit/>
            </a:bodyPr>
            <a:lstStyle/>
            <a:p>
              <a:pPr algn="ctr">
                <a:lnSpc>
                  <a:spcPts val="2200"/>
                </a:lnSpc>
              </a:pPr>
              <a:r>
                <a:rPr lang="en-US" sz="1400" dirty="0">
                  <a:solidFill>
                    <a:schemeClr val="tx2"/>
                  </a:solidFill>
                  <a:latin typeface="PT Sans" panose="020B0503020203020204" pitchFamily="34" charset="0"/>
                  <a:ea typeface="PT Sans" panose="020B0503020203020204" pitchFamily="34" charset="0"/>
                  <a:cs typeface="Montserrat Light" charset="0"/>
                </a:rPr>
                <a:t>Have them for one. Living grass to for can't gathered waters had winged. Creepiest.</a:t>
              </a:r>
            </a:p>
          </p:txBody>
        </p:sp>
        <p:sp>
          <p:nvSpPr>
            <p:cNvPr id="8" name="TextBox 7">
              <a:extLst>
                <a:ext uri="{FF2B5EF4-FFF2-40B4-BE49-F238E27FC236}">
                  <a16:creationId xmlns:a16="http://schemas.microsoft.com/office/drawing/2014/main" id="{2CE09F57-F097-41DB-8F29-2B4E436322B4}"/>
                </a:ext>
              </a:extLst>
            </p:cNvPr>
            <p:cNvSpPr txBox="1"/>
            <p:nvPr/>
          </p:nvSpPr>
          <p:spPr>
            <a:xfrm>
              <a:off x="3136647" y="4309475"/>
              <a:ext cx="1841961" cy="400110"/>
            </a:xfrm>
            <a:prstGeom prst="rect">
              <a:avLst/>
            </a:prstGeom>
            <a:noFill/>
          </p:spPr>
          <p:txBody>
            <a:bodyPr wrap="square" rtlCol="0">
              <a:spAutoFit/>
            </a:bodyPr>
            <a:lstStyle/>
            <a:p>
              <a:pPr algn="ctr"/>
              <a:r>
                <a:rPr lang="en-US" sz="2000" b="1" spc="100" dirty="0">
                  <a:solidFill>
                    <a:schemeClr val="tx2"/>
                  </a:solidFill>
                  <a:latin typeface="PT Sans" panose="020B0503020203020204" pitchFamily="34" charset="0"/>
                  <a:ea typeface="PT Sans" panose="020B0503020203020204" pitchFamily="34" charset="0"/>
                </a:rPr>
                <a:t>Service 01</a:t>
              </a:r>
            </a:p>
          </p:txBody>
        </p:sp>
      </p:grpSp>
      <p:sp>
        <p:nvSpPr>
          <p:cNvPr id="32" name="Oval 31">
            <a:extLst>
              <a:ext uri="{FF2B5EF4-FFF2-40B4-BE49-F238E27FC236}">
                <a16:creationId xmlns:a16="http://schemas.microsoft.com/office/drawing/2014/main" id="{7A11CB01-90E4-4ACA-A9A9-6C6F03294824}"/>
              </a:ext>
            </a:extLst>
          </p:cNvPr>
          <p:cNvSpPr/>
          <p:nvPr/>
        </p:nvSpPr>
        <p:spPr bwMode="auto">
          <a:xfrm>
            <a:off x="2948225" y="3703693"/>
            <a:ext cx="571235" cy="571235"/>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grpSp>
        <p:nvGrpSpPr>
          <p:cNvPr id="34" name="Group 33">
            <a:extLst>
              <a:ext uri="{FF2B5EF4-FFF2-40B4-BE49-F238E27FC236}">
                <a16:creationId xmlns:a16="http://schemas.microsoft.com/office/drawing/2014/main" id="{C1F702DF-5B33-4659-B3E4-21A11C9308C1}"/>
              </a:ext>
            </a:extLst>
          </p:cNvPr>
          <p:cNvGrpSpPr/>
          <p:nvPr/>
        </p:nvGrpSpPr>
        <p:grpSpPr>
          <a:xfrm>
            <a:off x="4736168" y="4472087"/>
            <a:ext cx="2719664" cy="1314271"/>
            <a:chOff x="2697795" y="4309475"/>
            <a:chExt cx="2719664" cy="1314271"/>
          </a:xfrm>
        </p:grpSpPr>
        <p:sp>
          <p:nvSpPr>
            <p:cNvPr id="39" name="TextBox 38">
              <a:extLst>
                <a:ext uri="{FF2B5EF4-FFF2-40B4-BE49-F238E27FC236}">
                  <a16:creationId xmlns:a16="http://schemas.microsoft.com/office/drawing/2014/main" id="{31A927AE-6635-46CF-B55B-9DAD504F5E0C}"/>
                </a:ext>
              </a:extLst>
            </p:cNvPr>
            <p:cNvSpPr txBox="1"/>
            <p:nvPr/>
          </p:nvSpPr>
          <p:spPr>
            <a:xfrm>
              <a:off x="2697795" y="4709585"/>
              <a:ext cx="2719664" cy="914161"/>
            </a:xfrm>
            <a:prstGeom prst="rect">
              <a:avLst/>
            </a:prstGeom>
            <a:noFill/>
          </p:spPr>
          <p:txBody>
            <a:bodyPr wrap="square" rtlCol="0">
              <a:spAutoFit/>
            </a:bodyPr>
            <a:lstStyle/>
            <a:p>
              <a:pPr algn="ctr">
                <a:lnSpc>
                  <a:spcPts val="2200"/>
                </a:lnSpc>
              </a:pPr>
              <a:r>
                <a:rPr lang="en-US" sz="1400" dirty="0">
                  <a:solidFill>
                    <a:schemeClr val="tx2"/>
                  </a:solidFill>
                  <a:latin typeface="PT Sans" panose="020B0503020203020204" pitchFamily="34" charset="0"/>
                  <a:ea typeface="PT Sans" panose="020B0503020203020204" pitchFamily="34" charset="0"/>
                  <a:cs typeface="Montserrat Light" charset="0"/>
                </a:rPr>
                <a:t>Have them for one. Living grass to for can't gathered waters had winged. Creepiest.</a:t>
              </a:r>
            </a:p>
          </p:txBody>
        </p:sp>
        <p:sp>
          <p:nvSpPr>
            <p:cNvPr id="40" name="TextBox 39">
              <a:extLst>
                <a:ext uri="{FF2B5EF4-FFF2-40B4-BE49-F238E27FC236}">
                  <a16:creationId xmlns:a16="http://schemas.microsoft.com/office/drawing/2014/main" id="{E18E331C-CED8-45D1-8C7A-36A342A23B97}"/>
                </a:ext>
              </a:extLst>
            </p:cNvPr>
            <p:cNvSpPr txBox="1"/>
            <p:nvPr/>
          </p:nvSpPr>
          <p:spPr>
            <a:xfrm>
              <a:off x="3136647" y="4309475"/>
              <a:ext cx="1841961" cy="400110"/>
            </a:xfrm>
            <a:prstGeom prst="rect">
              <a:avLst/>
            </a:prstGeom>
            <a:noFill/>
          </p:spPr>
          <p:txBody>
            <a:bodyPr wrap="square" rtlCol="0">
              <a:spAutoFit/>
            </a:bodyPr>
            <a:lstStyle/>
            <a:p>
              <a:pPr algn="ctr"/>
              <a:r>
                <a:rPr lang="en-US" sz="2000" b="1" spc="100" dirty="0">
                  <a:solidFill>
                    <a:schemeClr val="tx2"/>
                  </a:solidFill>
                  <a:latin typeface="PT Sans" panose="020B0503020203020204" pitchFamily="34" charset="0"/>
                  <a:ea typeface="PT Sans" panose="020B0503020203020204" pitchFamily="34" charset="0"/>
                </a:rPr>
                <a:t>Service 01</a:t>
              </a:r>
            </a:p>
          </p:txBody>
        </p:sp>
      </p:grpSp>
      <p:sp>
        <p:nvSpPr>
          <p:cNvPr id="38" name="Oval 37">
            <a:extLst>
              <a:ext uri="{FF2B5EF4-FFF2-40B4-BE49-F238E27FC236}">
                <a16:creationId xmlns:a16="http://schemas.microsoft.com/office/drawing/2014/main" id="{07753B19-EB4E-45E8-95A1-605482ED50A1}"/>
              </a:ext>
            </a:extLst>
          </p:cNvPr>
          <p:cNvSpPr/>
          <p:nvPr/>
        </p:nvSpPr>
        <p:spPr bwMode="auto">
          <a:xfrm>
            <a:off x="6445745" y="3703693"/>
            <a:ext cx="571235" cy="571235"/>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grpSp>
        <p:nvGrpSpPr>
          <p:cNvPr id="42" name="Group 41">
            <a:extLst>
              <a:ext uri="{FF2B5EF4-FFF2-40B4-BE49-F238E27FC236}">
                <a16:creationId xmlns:a16="http://schemas.microsoft.com/office/drawing/2014/main" id="{82DBD9AF-D852-4BF2-A12B-F6DD881B8E1E}"/>
              </a:ext>
            </a:extLst>
          </p:cNvPr>
          <p:cNvGrpSpPr/>
          <p:nvPr/>
        </p:nvGrpSpPr>
        <p:grpSpPr>
          <a:xfrm>
            <a:off x="8233688" y="4472087"/>
            <a:ext cx="2719664" cy="1314271"/>
            <a:chOff x="2697795" y="4309475"/>
            <a:chExt cx="2719664" cy="1314271"/>
          </a:xfrm>
        </p:grpSpPr>
        <p:sp>
          <p:nvSpPr>
            <p:cNvPr id="47" name="TextBox 46">
              <a:extLst>
                <a:ext uri="{FF2B5EF4-FFF2-40B4-BE49-F238E27FC236}">
                  <a16:creationId xmlns:a16="http://schemas.microsoft.com/office/drawing/2014/main" id="{6529D339-FFAD-4577-92EF-766B5A7B1A41}"/>
                </a:ext>
              </a:extLst>
            </p:cNvPr>
            <p:cNvSpPr txBox="1"/>
            <p:nvPr/>
          </p:nvSpPr>
          <p:spPr>
            <a:xfrm>
              <a:off x="2697795" y="4709585"/>
              <a:ext cx="2719664" cy="914161"/>
            </a:xfrm>
            <a:prstGeom prst="rect">
              <a:avLst/>
            </a:prstGeom>
            <a:noFill/>
          </p:spPr>
          <p:txBody>
            <a:bodyPr wrap="square" rtlCol="0">
              <a:spAutoFit/>
            </a:bodyPr>
            <a:lstStyle/>
            <a:p>
              <a:pPr algn="ctr">
                <a:lnSpc>
                  <a:spcPts val="2200"/>
                </a:lnSpc>
              </a:pPr>
              <a:r>
                <a:rPr lang="en-US" sz="1400" dirty="0">
                  <a:solidFill>
                    <a:schemeClr val="tx2"/>
                  </a:solidFill>
                  <a:latin typeface="PT Sans" panose="020B0503020203020204" pitchFamily="34" charset="0"/>
                  <a:ea typeface="PT Sans" panose="020B0503020203020204" pitchFamily="34" charset="0"/>
                  <a:cs typeface="Montserrat Light" charset="0"/>
                </a:rPr>
                <a:t>Have them for one. Living grass to for can't gathered waters had winged. Creepiest.</a:t>
              </a:r>
            </a:p>
          </p:txBody>
        </p:sp>
        <p:sp>
          <p:nvSpPr>
            <p:cNvPr id="48" name="TextBox 47">
              <a:extLst>
                <a:ext uri="{FF2B5EF4-FFF2-40B4-BE49-F238E27FC236}">
                  <a16:creationId xmlns:a16="http://schemas.microsoft.com/office/drawing/2014/main" id="{887D67C6-6516-4C6B-A57B-62822FF004E4}"/>
                </a:ext>
              </a:extLst>
            </p:cNvPr>
            <p:cNvSpPr txBox="1"/>
            <p:nvPr/>
          </p:nvSpPr>
          <p:spPr>
            <a:xfrm>
              <a:off x="3136647" y="4309475"/>
              <a:ext cx="1841961" cy="400110"/>
            </a:xfrm>
            <a:prstGeom prst="rect">
              <a:avLst/>
            </a:prstGeom>
            <a:noFill/>
          </p:spPr>
          <p:txBody>
            <a:bodyPr wrap="square" rtlCol="0">
              <a:spAutoFit/>
            </a:bodyPr>
            <a:lstStyle/>
            <a:p>
              <a:pPr algn="ctr"/>
              <a:r>
                <a:rPr lang="en-US" sz="2000" b="1" spc="100" dirty="0">
                  <a:solidFill>
                    <a:schemeClr val="tx2"/>
                  </a:solidFill>
                  <a:latin typeface="PT Sans" panose="020B0503020203020204" pitchFamily="34" charset="0"/>
                  <a:ea typeface="PT Sans" panose="020B0503020203020204" pitchFamily="34" charset="0"/>
                </a:rPr>
                <a:t>Service 01</a:t>
              </a:r>
            </a:p>
          </p:txBody>
        </p:sp>
      </p:grpSp>
      <p:sp>
        <p:nvSpPr>
          <p:cNvPr id="46" name="Oval 45">
            <a:extLst>
              <a:ext uri="{FF2B5EF4-FFF2-40B4-BE49-F238E27FC236}">
                <a16:creationId xmlns:a16="http://schemas.microsoft.com/office/drawing/2014/main" id="{50AC20D6-6C21-4BB6-A3A2-0250A3BBD440}"/>
              </a:ext>
            </a:extLst>
          </p:cNvPr>
          <p:cNvSpPr/>
          <p:nvPr/>
        </p:nvSpPr>
        <p:spPr bwMode="auto">
          <a:xfrm>
            <a:off x="9943265" y="3703693"/>
            <a:ext cx="571235" cy="571235"/>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Tree>
    <p:extLst>
      <p:ext uri="{BB962C8B-B14F-4D97-AF65-F5344CB8AC3E}">
        <p14:creationId xmlns:p14="http://schemas.microsoft.com/office/powerpoint/2010/main" val="18349361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15348DA-07E6-4E11-880B-1C59ACC5F65E}"/>
              </a:ext>
            </a:extLst>
          </p:cNvPr>
          <p:cNvSpPr/>
          <p:nvPr/>
        </p:nvSpPr>
        <p:spPr bwMode="auto">
          <a:xfrm>
            <a:off x="0" y="3219450"/>
            <a:ext cx="12192000" cy="3638550"/>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pic>
        <p:nvPicPr>
          <p:cNvPr id="28" name="Picture 27">
            <a:extLst>
              <a:ext uri="{FF2B5EF4-FFF2-40B4-BE49-F238E27FC236}">
                <a16:creationId xmlns:a16="http://schemas.microsoft.com/office/drawing/2014/main" id="{D883DB64-18C0-4E00-A611-DD30F2407E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03652" y="171450"/>
            <a:ext cx="3335031" cy="6515100"/>
          </a:xfrm>
          <a:prstGeom prst="rect">
            <a:avLst/>
          </a:prstGeom>
        </p:spPr>
      </p:pic>
      <p:sp>
        <p:nvSpPr>
          <p:cNvPr id="29" name="TextBox 28">
            <a:extLst>
              <a:ext uri="{FF2B5EF4-FFF2-40B4-BE49-F238E27FC236}">
                <a16:creationId xmlns:a16="http://schemas.microsoft.com/office/drawing/2014/main" id="{887BA00A-49EB-4693-9CC7-F8669B8677F2}"/>
              </a:ext>
            </a:extLst>
          </p:cNvPr>
          <p:cNvSpPr txBox="1"/>
          <p:nvPr/>
        </p:nvSpPr>
        <p:spPr>
          <a:xfrm>
            <a:off x="1390392" y="1790603"/>
            <a:ext cx="4096008" cy="1118255"/>
          </a:xfrm>
          <a:prstGeom prst="rect">
            <a:avLst/>
          </a:prstGeom>
          <a:noFill/>
        </p:spPr>
        <p:txBody>
          <a:bodyPr wrap="square" rtlCol="0">
            <a:spAutoFit/>
          </a:bodyPr>
          <a:lstStyle/>
          <a:p>
            <a:pPr>
              <a:lnSpc>
                <a:spcPts val="4000"/>
              </a:lnSpc>
            </a:pPr>
            <a:r>
              <a:rPr lang="en-US" sz="4000" b="1" dirty="0">
                <a:solidFill>
                  <a:schemeClr val="tx2"/>
                </a:solidFill>
                <a:latin typeface="+mj-lt"/>
                <a:ea typeface="Open Sans" panose="020B0606030504020204" pitchFamily="34" charset="0"/>
                <a:cs typeface="Open Sans" panose="020B0606030504020204" pitchFamily="34" charset="0"/>
              </a:rPr>
              <a:t>Mobile</a:t>
            </a:r>
          </a:p>
          <a:p>
            <a:pPr>
              <a:lnSpc>
                <a:spcPts val="4000"/>
              </a:lnSpc>
            </a:pPr>
            <a:r>
              <a:rPr lang="en-US" sz="4000" b="1" dirty="0">
                <a:solidFill>
                  <a:schemeClr val="tx2"/>
                </a:solidFill>
                <a:latin typeface="+mj-lt"/>
                <a:ea typeface="Open Sans" panose="020B0606030504020204" pitchFamily="34" charset="0"/>
                <a:cs typeface="Open Sans" panose="020B0606030504020204" pitchFamily="34" charset="0"/>
              </a:rPr>
              <a:t>Device</a:t>
            </a:r>
          </a:p>
        </p:txBody>
      </p:sp>
      <p:sp>
        <p:nvSpPr>
          <p:cNvPr id="30" name="TextBox 29">
            <a:extLst>
              <a:ext uri="{FF2B5EF4-FFF2-40B4-BE49-F238E27FC236}">
                <a16:creationId xmlns:a16="http://schemas.microsoft.com/office/drawing/2014/main" id="{F54AB34C-15D1-436E-BF25-406A5C51B507}"/>
              </a:ext>
            </a:extLst>
          </p:cNvPr>
          <p:cNvSpPr txBox="1"/>
          <p:nvPr/>
        </p:nvSpPr>
        <p:spPr>
          <a:xfrm>
            <a:off x="1460451" y="4718000"/>
            <a:ext cx="3844460" cy="1196290"/>
          </a:xfrm>
          <a:prstGeom prst="rect">
            <a:avLst/>
          </a:prstGeom>
          <a:noFill/>
        </p:spPr>
        <p:txBody>
          <a:bodyPr wrap="square" rtlCol="0">
            <a:spAutoFit/>
          </a:bodyPr>
          <a:lstStyle/>
          <a:p>
            <a:pPr algn="just">
              <a:lnSpc>
                <a:spcPts val="2200"/>
              </a:lnSpc>
            </a:pPr>
            <a:r>
              <a:rPr lang="en-US" sz="1400" dirty="0">
                <a:solidFill>
                  <a:schemeClr val="tx2"/>
                </a:solidFill>
                <a:latin typeface="PT Sans" panose="020B0503020203020204" pitchFamily="34" charset="0"/>
                <a:ea typeface="PT Sans" panose="020B0503020203020204" pitchFamily="34" charset="0"/>
                <a:cs typeface="Montserrat Light" charset="0"/>
              </a:rPr>
              <a:t>Have them for one. Living grass to for can't gathered waters had winged. Creepiest don't subdue which two set had seasons. Fifth you'll, man wherein seas our creeping. </a:t>
            </a:r>
          </a:p>
        </p:txBody>
      </p:sp>
      <p:sp>
        <p:nvSpPr>
          <p:cNvPr id="33" name="TextBox 32">
            <a:extLst>
              <a:ext uri="{FF2B5EF4-FFF2-40B4-BE49-F238E27FC236}">
                <a16:creationId xmlns:a16="http://schemas.microsoft.com/office/drawing/2014/main" id="{86D44844-BFCD-485F-A325-ABA1C73AA24B}"/>
              </a:ext>
            </a:extLst>
          </p:cNvPr>
          <p:cNvSpPr txBox="1"/>
          <p:nvPr/>
        </p:nvSpPr>
        <p:spPr>
          <a:xfrm>
            <a:off x="1460451" y="4271221"/>
            <a:ext cx="1841961" cy="400110"/>
          </a:xfrm>
          <a:prstGeom prst="rect">
            <a:avLst/>
          </a:prstGeom>
          <a:noFill/>
        </p:spPr>
        <p:txBody>
          <a:bodyPr wrap="square" rtlCol="0">
            <a:spAutoFit/>
          </a:bodyPr>
          <a:lstStyle/>
          <a:p>
            <a:r>
              <a:rPr lang="en-US" sz="2000" b="1" spc="100" dirty="0">
                <a:solidFill>
                  <a:schemeClr val="tx2"/>
                </a:solidFill>
                <a:latin typeface="PT Sans" panose="020B0503020203020204" pitchFamily="34" charset="0"/>
                <a:ea typeface="PT Sans" panose="020B0503020203020204" pitchFamily="34" charset="0"/>
              </a:rPr>
              <a:t>Your Slogan</a:t>
            </a:r>
          </a:p>
        </p:txBody>
      </p:sp>
      <p:sp>
        <p:nvSpPr>
          <p:cNvPr id="12" name="Rectangle 11">
            <a:extLst>
              <a:ext uri="{FF2B5EF4-FFF2-40B4-BE49-F238E27FC236}">
                <a16:creationId xmlns:a16="http://schemas.microsoft.com/office/drawing/2014/main" id="{04B7250A-3BE8-4595-B45A-306094ADB8E3}"/>
              </a:ext>
            </a:extLst>
          </p:cNvPr>
          <p:cNvSpPr/>
          <p:nvPr/>
        </p:nvSpPr>
        <p:spPr bwMode="auto">
          <a:xfrm>
            <a:off x="8005702" y="1181101"/>
            <a:ext cx="2552700" cy="4505324"/>
          </a:xfrm>
          <a:prstGeom prst="rect">
            <a:avLst/>
          </a:prstGeom>
          <a:solidFill>
            <a:schemeClr val="tx2"/>
          </a:solidFill>
          <a:ln>
            <a:noFill/>
          </a:ln>
        </p:spPr>
        <p:txBody>
          <a:bodyPr vert="horz" wrap="square" lIns="91440" tIns="45720" rIns="91440" bIns="45720" numCol="1" rtlCol="0" anchor="t" anchorCtr="0" compatLnSpc="1">
            <a:prstTxWarp prst="textNoShape">
              <a:avLst/>
            </a:prstTxWarp>
          </a:bodyPr>
          <a:lstStyle/>
          <a:p>
            <a:pPr algn="l"/>
            <a:endParaRPr lang="en-US" dirty="0"/>
          </a:p>
        </p:txBody>
      </p:sp>
      <p:pic>
        <p:nvPicPr>
          <p:cNvPr id="15" name="Picture Placeholder 14">
            <a:extLst>
              <a:ext uri="{FF2B5EF4-FFF2-40B4-BE49-F238E27FC236}">
                <a16:creationId xmlns:a16="http://schemas.microsoft.com/office/drawing/2014/main" id="{D4C75B1A-BBA4-4C09-A15F-1CD360C9B523}"/>
              </a:ext>
            </a:extLst>
          </p:cNvPr>
          <p:cNvPicPr>
            <a:picLocks noGrp="1" noChangeAspect="1"/>
          </p:cNvPicPr>
          <p:nvPr>
            <p:ph type="pic" sz="quarter" idx="17"/>
          </p:nvPr>
        </p:nvPicPr>
        <p:blipFill>
          <a:blip r:embed="rId3"/>
          <a:srcRect l="7505" r="7505"/>
          <a:stretch>
            <a:fillRect/>
          </a:stretch>
        </p:blipFill>
        <p:spPr/>
      </p:pic>
    </p:spTree>
    <p:extLst>
      <p:ext uri="{BB962C8B-B14F-4D97-AF65-F5344CB8AC3E}">
        <p14:creationId xmlns:p14="http://schemas.microsoft.com/office/powerpoint/2010/main" val="41821987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FCB7FEA-4CB0-448A-B0D7-7AE955E573DB}"/>
              </a:ext>
            </a:extLst>
          </p:cNvPr>
          <p:cNvSpPr txBox="1"/>
          <p:nvPr/>
        </p:nvSpPr>
        <p:spPr>
          <a:xfrm>
            <a:off x="1390392" y="1790603"/>
            <a:ext cx="4096008" cy="1118255"/>
          </a:xfrm>
          <a:prstGeom prst="rect">
            <a:avLst/>
          </a:prstGeom>
          <a:noFill/>
        </p:spPr>
        <p:txBody>
          <a:bodyPr wrap="square" rtlCol="0">
            <a:spAutoFit/>
          </a:bodyPr>
          <a:lstStyle/>
          <a:p>
            <a:pPr>
              <a:lnSpc>
                <a:spcPts val="4000"/>
              </a:lnSpc>
            </a:pPr>
            <a:r>
              <a:rPr lang="en-US" sz="4000" b="1" dirty="0">
                <a:solidFill>
                  <a:schemeClr val="tx2"/>
                </a:solidFill>
                <a:latin typeface="+mj-lt"/>
                <a:ea typeface="Open Sans" panose="020B0606030504020204" pitchFamily="34" charset="0"/>
                <a:cs typeface="Open Sans" panose="020B0606030504020204" pitchFamily="34" charset="0"/>
              </a:rPr>
              <a:t>Our Smart</a:t>
            </a:r>
          </a:p>
          <a:p>
            <a:pPr>
              <a:lnSpc>
                <a:spcPts val="4000"/>
              </a:lnSpc>
            </a:pPr>
            <a:r>
              <a:rPr lang="en-US" sz="4000" b="1" dirty="0">
                <a:solidFill>
                  <a:schemeClr val="tx2"/>
                </a:solidFill>
                <a:latin typeface="+mj-lt"/>
                <a:ea typeface="Open Sans" panose="020B0606030504020204" pitchFamily="34" charset="0"/>
                <a:cs typeface="Open Sans" panose="020B0606030504020204" pitchFamily="34" charset="0"/>
              </a:rPr>
              <a:t>Process</a:t>
            </a:r>
          </a:p>
        </p:txBody>
      </p:sp>
      <p:sp>
        <p:nvSpPr>
          <p:cNvPr id="7" name="TextBox 6">
            <a:extLst>
              <a:ext uri="{FF2B5EF4-FFF2-40B4-BE49-F238E27FC236}">
                <a16:creationId xmlns:a16="http://schemas.microsoft.com/office/drawing/2014/main" id="{EB449872-68D4-4A6F-94CE-6751DA411B6C}"/>
              </a:ext>
            </a:extLst>
          </p:cNvPr>
          <p:cNvSpPr txBox="1"/>
          <p:nvPr/>
        </p:nvSpPr>
        <p:spPr>
          <a:xfrm>
            <a:off x="1460451" y="4718000"/>
            <a:ext cx="3844460" cy="1196290"/>
          </a:xfrm>
          <a:prstGeom prst="rect">
            <a:avLst/>
          </a:prstGeom>
          <a:noFill/>
        </p:spPr>
        <p:txBody>
          <a:bodyPr wrap="square" rtlCol="0">
            <a:spAutoFit/>
          </a:bodyPr>
          <a:lstStyle/>
          <a:p>
            <a:pPr algn="just">
              <a:lnSpc>
                <a:spcPts val="2200"/>
              </a:lnSpc>
            </a:pPr>
            <a:r>
              <a:rPr lang="en-US" sz="1400" dirty="0">
                <a:solidFill>
                  <a:schemeClr val="tx2"/>
                </a:solidFill>
                <a:latin typeface="PT Sans" panose="020B0503020203020204" pitchFamily="34" charset="0"/>
                <a:ea typeface="PT Sans" panose="020B0503020203020204" pitchFamily="34" charset="0"/>
                <a:cs typeface="Montserrat Light" charset="0"/>
              </a:rPr>
              <a:t>Have them for one. Living grass to for can't gathered waters had winged. Creepiest don't subdue which two set had seasons. Fifth you'll, man wherein seas our creeping. </a:t>
            </a:r>
          </a:p>
        </p:txBody>
      </p:sp>
      <p:sp>
        <p:nvSpPr>
          <p:cNvPr id="8" name="TextBox 7">
            <a:extLst>
              <a:ext uri="{FF2B5EF4-FFF2-40B4-BE49-F238E27FC236}">
                <a16:creationId xmlns:a16="http://schemas.microsoft.com/office/drawing/2014/main" id="{2CE09F57-F097-41DB-8F29-2B4E436322B4}"/>
              </a:ext>
            </a:extLst>
          </p:cNvPr>
          <p:cNvSpPr txBox="1"/>
          <p:nvPr/>
        </p:nvSpPr>
        <p:spPr>
          <a:xfrm>
            <a:off x="1460451" y="4271221"/>
            <a:ext cx="1841961" cy="400110"/>
          </a:xfrm>
          <a:prstGeom prst="rect">
            <a:avLst/>
          </a:prstGeom>
          <a:noFill/>
        </p:spPr>
        <p:txBody>
          <a:bodyPr wrap="square" rtlCol="0">
            <a:spAutoFit/>
          </a:bodyPr>
          <a:lstStyle/>
          <a:p>
            <a:r>
              <a:rPr lang="en-US" sz="2000" b="1" spc="100" dirty="0">
                <a:solidFill>
                  <a:schemeClr val="tx2"/>
                </a:solidFill>
                <a:latin typeface="PT Sans" panose="020B0503020203020204" pitchFamily="34" charset="0"/>
                <a:ea typeface="PT Sans" panose="020B0503020203020204" pitchFamily="34" charset="0"/>
              </a:rPr>
              <a:t>Your Slogan</a:t>
            </a:r>
          </a:p>
        </p:txBody>
      </p:sp>
      <p:graphicFrame>
        <p:nvGraphicFramePr>
          <p:cNvPr id="4" name="Diagram 3">
            <a:extLst>
              <a:ext uri="{FF2B5EF4-FFF2-40B4-BE49-F238E27FC236}">
                <a16:creationId xmlns:a16="http://schemas.microsoft.com/office/drawing/2014/main" id="{F972F58B-E906-43CF-B273-74FABF84EFE3}"/>
              </a:ext>
            </a:extLst>
          </p:cNvPr>
          <p:cNvGraphicFramePr/>
          <p:nvPr>
            <p:extLst>
              <p:ext uri="{D42A27DB-BD31-4B8C-83A1-F6EECF244321}">
                <p14:modId xmlns:p14="http://schemas.microsoft.com/office/powerpoint/2010/main" val="3914645906"/>
              </p:ext>
            </p:extLst>
          </p:nvPr>
        </p:nvGraphicFramePr>
        <p:xfrm>
          <a:off x="4306377" y="719666"/>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5" name="Shape">
            <a:extLst>
              <a:ext uri="{FF2B5EF4-FFF2-40B4-BE49-F238E27FC236}">
                <a16:creationId xmlns:a16="http://schemas.microsoft.com/office/drawing/2014/main" id="{B3CF73C4-43F5-46B4-A033-393B69656FBC}"/>
              </a:ext>
            </a:extLst>
          </p:cNvPr>
          <p:cNvSpPr/>
          <p:nvPr/>
        </p:nvSpPr>
        <p:spPr>
          <a:xfrm>
            <a:off x="8347720" y="1523457"/>
            <a:ext cx="593856" cy="593809"/>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tx1"/>
          </a:solidFill>
          <a:ln w="12700">
            <a:miter lim="400000"/>
          </a:ln>
        </p:spPr>
        <p:txBody>
          <a:bodyPr lIns="45719" rIns="45719" anchor="ctr"/>
          <a:lstStyle/>
          <a:p>
            <a:pPr defTabSz="438901">
              <a:defRPr b="0">
                <a:solidFill>
                  <a:srgbClr val="FFFFFF"/>
                </a:solidFill>
                <a:effectLst>
                  <a:outerShdw blurRad="38100" dist="12700" dir="5400000" rotWithShape="0">
                    <a:srgbClr val="000000">
                      <a:alpha val="50000"/>
                    </a:srgbClr>
                  </a:outerShdw>
                </a:effectLst>
                <a:latin typeface="Arial"/>
                <a:ea typeface="Arial"/>
                <a:cs typeface="Arial"/>
                <a:sym typeface="Arial"/>
              </a:defRPr>
            </a:pPr>
            <a:endParaRPr/>
          </a:p>
        </p:txBody>
      </p:sp>
      <p:sp>
        <p:nvSpPr>
          <p:cNvPr id="18" name="Shape">
            <a:extLst>
              <a:ext uri="{FF2B5EF4-FFF2-40B4-BE49-F238E27FC236}">
                <a16:creationId xmlns:a16="http://schemas.microsoft.com/office/drawing/2014/main" id="{E83E4BEA-A759-4AAE-988C-FF09A59C490F}"/>
              </a:ext>
            </a:extLst>
          </p:cNvPr>
          <p:cNvSpPr/>
          <p:nvPr/>
        </p:nvSpPr>
        <p:spPr>
          <a:xfrm>
            <a:off x="7180027" y="3239330"/>
            <a:ext cx="417285" cy="379337"/>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chemeClr val="tx1"/>
          </a:solidFill>
          <a:ln w="12700">
            <a:miter lim="400000"/>
          </a:ln>
        </p:spPr>
        <p:txBody>
          <a:bodyPr lIns="45719" rIns="45719" anchor="ctr"/>
          <a:lstStyle/>
          <a:p>
            <a:pPr defTabSz="438901">
              <a:defRPr b="0">
                <a:solidFill>
                  <a:srgbClr val="FFFFFF"/>
                </a:solidFill>
                <a:effectLst>
                  <a:outerShdw blurRad="38100" dist="12700" dir="5400000" rotWithShape="0">
                    <a:srgbClr val="000000">
                      <a:alpha val="50000"/>
                    </a:srgbClr>
                  </a:outerShdw>
                </a:effectLst>
                <a:latin typeface="Arial"/>
                <a:ea typeface="Arial"/>
                <a:cs typeface="Arial"/>
                <a:sym typeface="Arial"/>
              </a:defRPr>
            </a:pPr>
            <a:endParaRPr/>
          </a:p>
        </p:txBody>
      </p:sp>
      <p:sp>
        <p:nvSpPr>
          <p:cNvPr id="21" name="Shape">
            <a:extLst>
              <a:ext uri="{FF2B5EF4-FFF2-40B4-BE49-F238E27FC236}">
                <a16:creationId xmlns:a16="http://schemas.microsoft.com/office/drawing/2014/main" id="{5AC31B41-4B77-4C7E-AF1C-7AFE84615D4C}"/>
              </a:ext>
            </a:extLst>
          </p:cNvPr>
          <p:cNvSpPr/>
          <p:nvPr/>
        </p:nvSpPr>
        <p:spPr>
          <a:xfrm>
            <a:off x="9213804" y="4116969"/>
            <a:ext cx="708669" cy="708613"/>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chemeClr val="tx1"/>
          </a:solidFill>
          <a:ln w="12700">
            <a:miter lim="400000"/>
          </a:ln>
        </p:spPr>
        <p:txBody>
          <a:bodyPr lIns="45719" rIns="45719" anchor="ctr"/>
          <a:lstStyle/>
          <a:p>
            <a:pPr defTabSz="438901">
              <a:defRPr b="0">
                <a:solidFill>
                  <a:srgbClr val="FFFFFF"/>
                </a:solidFill>
                <a:effectLst>
                  <a:outerShdw blurRad="38100" dist="12700" dir="5400000" rotWithShape="0">
                    <a:srgbClr val="000000">
                      <a:alpha val="50000"/>
                    </a:srgbClr>
                  </a:outerShdw>
                </a:effectLst>
                <a:latin typeface="Arial"/>
                <a:ea typeface="Arial"/>
                <a:cs typeface="Arial"/>
                <a:sym typeface="Arial"/>
              </a:defRPr>
            </a:pPr>
            <a:endParaRPr/>
          </a:p>
        </p:txBody>
      </p:sp>
    </p:spTree>
    <p:extLst>
      <p:ext uri="{BB962C8B-B14F-4D97-AF65-F5344CB8AC3E}">
        <p14:creationId xmlns:p14="http://schemas.microsoft.com/office/powerpoint/2010/main" val="15005367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4" name="2D Column Chart">
            <a:extLst>
              <a:ext uri="{FF2B5EF4-FFF2-40B4-BE49-F238E27FC236}">
                <a16:creationId xmlns:a16="http://schemas.microsoft.com/office/drawing/2014/main" id="{B1E32E92-D3F0-40B3-A957-4AD81F355E14}"/>
              </a:ext>
            </a:extLst>
          </p:cNvPr>
          <p:cNvGraphicFramePr/>
          <p:nvPr>
            <p:extLst>
              <p:ext uri="{D42A27DB-BD31-4B8C-83A1-F6EECF244321}">
                <p14:modId xmlns:p14="http://schemas.microsoft.com/office/powerpoint/2010/main" val="1209868672"/>
              </p:ext>
            </p:extLst>
          </p:nvPr>
        </p:nvGraphicFramePr>
        <p:xfrm>
          <a:off x="6659705" y="1943003"/>
          <a:ext cx="4595550" cy="3620154"/>
        </p:xfrm>
        <a:graphic>
          <a:graphicData uri="http://schemas.openxmlformats.org/drawingml/2006/chart">
            <c:chart xmlns:c="http://schemas.openxmlformats.org/drawingml/2006/chart" xmlns:r="http://schemas.openxmlformats.org/officeDocument/2006/relationships" r:id="rId2"/>
          </a:graphicData>
        </a:graphic>
      </p:graphicFrame>
      <p:sp>
        <p:nvSpPr>
          <p:cNvPr id="14" name="Oval 13">
            <a:extLst>
              <a:ext uri="{FF2B5EF4-FFF2-40B4-BE49-F238E27FC236}">
                <a16:creationId xmlns:a16="http://schemas.microsoft.com/office/drawing/2014/main" id="{FFA64C40-5B78-4B57-B874-F3B9A8029DFE}"/>
              </a:ext>
            </a:extLst>
          </p:cNvPr>
          <p:cNvSpPr/>
          <p:nvPr/>
        </p:nvSpPr>
        <p:spPr bwMode="auto">
          <a:xfrm>
            <a:off x="-1162670" y="-1031140"/>
            <a:ext cx="4354487" cy="4354487"/>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15" name="Oval 14">
            <a:extLst>
              <a:ext uri="{FF2B5EF4-FFF2-40B4-BE49-F238E27FC236}">
                <a16:creationId xmlns:a16="http://schemas.microsoft.com/office/drawing/2014/main" id="{104E761F-D507-449E-9792-53EAB395FD17}"/>
              </a:ext>
            </a:extLst>
          </p:cNvPr>
          <p:cNvSpPr/>
          <p:nvPr/>
        </p:nvSpPr>
        <p:spPr bwMode="auto">
          <a:xfrm>
            <a:off x="-1605015" y="-2140377"/>
            <a:ext cx="7137312" cy="7137312"/>
          </a:xfrm>
          <a:prstGeom prst="ellipse">
            <a:avLst/>
          </a:prstGeom>
          <a:noFill/>
          <a:ln>
            <a:solidFill>
              <a:schemeClr val="tx1">
                <a:lumMod val="50000"/>
                <a:lumOff val="50000"/>
                <a:alpha val="28000"/>
              </a:schemeClr>
            </a:solidFill>
          </a:ln>
        </p:spPr>
        <p:txBody>
          <a:bodyPr vert="horz" wrap="square" lIns="91440" tIns="45720" rIns="91440" bIns="45720" numCol="1" rtlCol="0" anchor="t" anchorCtr="0" compatLnSpc="1">
            <a:prstTxWarp prst="textNoShape">
              <a:avLst/>
            </a:prstTxWarp>
          </a:bodyPr>
          <a:lstStyle/>
          <a:p>
            <a:pPr algn="l"/>
            <a:endParaRPr lang="en-US"/>
          </a:p>
        </p:txBody>
      </p:sp>
      <p:sp>
        <p:nvSpPr>
          <p:cNvPr id="16" name="TextBox 15">
            <a:extLst>
              <a:ext uri="{FF2B5EF4-FFF2-40B4-BE49-F238E27FC236}">
                <a16:creationId xmlns:a16="http://schemas.microsoft.com/office/drawing/2014/main" id="{EAD8C497-3093-474E-B21E-CA02CA54DFBF}"/>
              </a:ext>
            </a:extLst>
          </p:cNvPr>
          <p:cNvSpPr txBox="1"/>
          <p:nvPr/>
        </p:nvSpPr>
        <p:spPr>
          <a:xfrm>
            <a:off x="1390392" y="1790603"/>
            <a:ext cx="4096008" cy="1118255"/>
          </a:xfrm>
          <a:prstGeom prst="rect">
            <a:avLst/>
          </a:prstGeom>
          <a:noFill/>
        </p:spPr>
        <p:txBody>
          <a:bodyPr wrap="square" rtlCol="0">
            <a:spAutoFit/>
          </a:bodyPr>
          <a:lstStyle/>
          <a:p>
            <a:pPr>
              <a:lnSpc>
                <a:spcPts val="4000"/>
              </a:lnSpc>
            </a:pPr>
            <a:r>
              <a:rPr lang="en-US" sz="4000" b="1" dirty="0">
                <a:solidFill>
                  <a:schemeClr val="tx2"/>
                </a:solidFill>
                <a:latin typeface="+mj-lt"/>
                <a:ea typeface="Open Sans" panose="020B0606030504020204" pitchFamily="34" charset="0"/>
                <a:cs typeface="Open Sans" panose="020B0606030504020204" pitchFamily="34" charset="0"/>
              </a:rPr>
              <a:t>Chart</a:t>
            </a:r>
          </a:p>
          <a:p>
            <a:pPr>
              <a:lnSpc>
                <a:spcPts val="4000"/>
              </a:lnSpc>
            </a:pPr>
            <a:r>
              <a:rPr lang="en-US" sz="4000" b="1" dirty="0">
                <a:solidFill>
                  <a:schemeClr val="tx2"/>
                </a:solidFill>
                <a:latin typeface="+mj-lt"/>
                <a:ea typeface="Open Sans" panose="020B0606030504020204" pitchFamily="34" charset="0"/>
                <a:cs typeface="Open Sans" panose="020B0606030504020204" pitchFamily="34" charset="0"/>
              </a:rPr>
              <a:t>Style</a:t>
            </a:r>
          </a:p>
        </p:txBody>
      </p:sp>
      <p:sp>
        <p:nvSpPr>
          <p:cNvPr id="17" name="TextBox 16">
            <a:extLst>
              <a:ext uri="{FF2B5EF4-FFF2-40B4-BE49-F238E27FC236}">
                <a16:creationId xmlns:a16="http://schemas.microsoft.com/office/drawing/2014/main" id="{20F0868A-90C9-44B6-A2AA-2F26E706BAF4}"/>
              </a:ext>
            </a:extLst>
          </p:cNvPr>
          <p:cNvSpPr txBox="1"/>
          <p:nvPr/>
        </p:nvSpPr>
        <p:spPr>
          <a:xfrm>
            <a:off x="1460451" y="4527911"/>
            <a:ext cx="3844460" cy="1196290"/>
          </a:xfrm>
          <a:prstGeom prst="rect">
            <a:avLst/>
          </a:prstGeom>
          <a:noFill/>
        </p:spPr>
        <p:txBody>
          <a:bodyPr wrap="square" rtlCol="0">
            <a:spAutoFit/>
          </a:bodyPr>
          <a:lstStyle/>
          <a:p>
            <a:pPr algn="just">
              <a:lnSpc>
                <a:spcPts val="2200"/>
              </a:lnSpc>
            </a:pPr>
            <a:r>
              <a:rPr lang="en-US" sz="1400" dirty="0">
                <a:solidFill>
                  <a:schemeClr val="tx2"/>
                </a:solidFill>
                <a:latin typeface="PT Sans" panose="020B0503020203020204" pitchFamily="34" charset="0"/>
                <a:ea typeface="PT Sans" panose="020B0503020203020204" pitchFamily="34" charset="0"/>
                <a:cs typeface="Montserrat Light" charset="0"/>
              </a:rPr>
              <a:t>Have them for one. Living grass to for can't gathered waters had winged. Creepiest don't subdue which two set had seasons. Fifth you'll, man wherein seas our creeping. </a:t>
            </a:r>
          </a:p>
        </p:txBody>
      </p:sp>
      <p:sp>
        <p:nvSpPr>
          <p:cNvPr id="18" name="TextBox 17">
            <a:extLst>
              <a:ext uri="{FF2B5EF4-FFF2-40B4-BE49-F238E27FC236}">
                <a16:creationId xmlns:a16="http://schemas.microsoft.com/office/drawing/2014/main" id="{9F1062E0-01DB-4364-AFA2-3A8D04C6FC8C}"/>
              </a:ext>
            </a:extLst>
          </p:cNvPr>
          <p:cNvSpPr txBox="1"/>
          <p:nvPr/>
        </p:nvSpPr>
        <p:spPr>
          <a:xfrm>
            <a:off x="1460451" y="4081132"/>
            <a:ext cx="1841961" cy="400110"/>
          </a:xfrm>
          <a:prstGeom prst="rect">
            <a:avLst/>
          </a:prstGeom>
          <a:noFill/>
        </p:spPr>
        <p:txBody>
          <a:bodyPr wrap="square" rtlCol="0">
            <a:spAutoFit/>
          </a:bodyPr>
          <a:lstStyle/>
          <a:p>
            <a:r>
              <a:rPr lang="en-US" sz="2000" b="1" spc="100" dirty="0">
                <a:solidFill>
                  <a:schemeClr val="tx2"/>
                </a:solidFill>
                <a:latin typeface="PT Sans" panose="020B0503020203020204" pitchFamily="34" charset="0"/>
                <a:ea typeface="PT Sans" panose="020B0503020203020204" pitchFamily="34" charset="0"/>
              </a:rPr>
              <a:t>Your Slogan</a:t>
            </a:r>
          </a:p>
        </p:txBody>
      </p:sp>
    </p:spTree>
    <p:extLst>
      <p:ext uri="{BB962C8B-B14F-4D97-AF65-F5344CB8AC3E}">
        <p14:creationId xmlns:p14="http://schemas.microsoft.com/office/powerpoint/2010/main" val="1248136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300"/>
                                  </p:stCondLst>
                                  <p:iterate>
                                    <p:tmAbs val="0"/>
                                  </p:iterate>
                                  <p:childTnLst>
                                    <p:set>
                                      <p:cBhvr>
                                        <p:cTn id="6" fill="hold"/>
                                        <p:tgtEl>
                                          <p:spTgt spid="74"/>
                                        </p:tgtEl>
                                        <p:attrNameLst>
                                          <p:attrName>style.visibility</p:attrName>
                                        </p:attrNameLst>
                                      </p:cBhvr>
                                      <p:to>
                                        <p:strVal val="visible"/>
                                      </p:to>
                                    </p:set>
                                    <p:anim calcmode="lin" valueType="num">
                                      <p:cBhvr>
                                        <p:cTn id="7" dur="1000" fill="hold"/>
                                        <p:tgtEl>
                                          <p:spTgt spid="74"/>
                                        </p:tgtEl>
                                        <p:attrNameLst>
                                          <p:attrName>ppt_w</p:attrName>
                                        </p:attrNameLst>
                                      </p:cBhvr>
                                      <p:tavLst>
                                        <p:tav tm="0">
                                          <p:val>
                                            <p:strVal val="4*#ppt_w"/>
                                          </p:val>
                                        </p:tav>
                                        <p:tav tm="100000">
                                          <p:val>
                                            <p:strVal val="#ppt_w"/>
                                          </p:val>
                                        </p:tav>
                                      </p:tavLst>
                                    </p:anim>
                                    <p:anim calcmode="lin" valueType="num">
                                      <p:cBhvr>
                                        <p:cTn id="8" dur="1000" fill="hold"/>
                                        <p:tgtEl>
                                          <p:spTgt spid="74"/>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dvAuto="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2D Bar Chart">
            <a:extLst>
              <a:ext uri="{FF2B5EF4-FFF2-40B4-BE49-F238E27FC236}">
                <a16:creationId xmlns:a16="http://schemas.microsoft.com/office/drawing/2014/main" id="{79D5BB2A-071E-4C88-9DB8-FCD38F95E7DE}"/>
              </a:ext>
            </a:extLst>
          </p:cNvPr>
          <p:cNvGraphicFramePr/>
          <p:nvPr>
            <p:extLst>
              <p:ext uri="{D42A27DB-BD31-4B8C-83A1-F6EECF244321}">
                <p14:modId xmlns:p14="http://schemas.microsoft.com/office/powerpoint/2010/main" val="1340079473"/>
              </p:ext>
            </p:extLst>
          </p:nvPr>
        </p:nvGraphicFramePr>
        <p:xfrm>
          <a:off x="6526355" y="1938784"/>
          <a:ext cx="4939679" cy="3780911"/>
        </p:xfrm>
        <a:graphic>
          <a:graphicData uri="http://schemas.openxmlformats.org/drawingml/2006/chart">
            <c:chart xmlns:c="http://schemas.openxmlformats.org/drawingml/2006/chart" xmlns:r="http://schemas.openxmlformats.org/officeDocument/2006/relationships" r:id="rId2"/>
          </a:graphicData>
        </a:graphic>
      </p:graphicFrame>
      <p:sp>
        <p:nvSpPr>
          <p:cNvPr id="6" name="Oval 5">
            <a:extLst>
              <a:ext uri="{FF2B5EF4-FFF2-40B4-BE49-F238E27FC236}">
                <a16:creationId xmlns:a16="http://schemas.microsoft.com/office/drawing/2014/main" id="{3A4C834D-5C1D-4310-8AF3-F76F3D3AD695}"/>
              </a:ext>
            </a:extLst>
          </p:cNvPr>
          <p:cNvSpPr/>
          <p:nvPr/>
        </p:nvSpPr>
        <p:spPr bwMode="auto">
          <a:xfrm>
            <a:off x="-1162670" y="-1031140"/>
            <a:ext cx="4354487" cy="4354487"/>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7" name="Oval 6">
            <a:extLst>
              <a:ext uri="{FF2B5EF4-FFF2-40B4-BE49-F238E27FC236}">
                <a16:creationId xmlns:a16="http://schemas.microsoft.com/office/drawing/2014/main" id="{526FDAC5-7A88-47C9-88C2-B69C253C3D57}"/>
              </a:ext>
            </a:extLst>
          </p:cNvPr>
          <p:cNvSpPr/>
          <p:nvPr/>
        </p:nvSpPr>
        <p:spPr bwMode="auto">
          <a:xfrm>
            <a:off x="-1605015" y="-2140377"/>
            <a:ext cx="7137312" cy="7137312"/>
          </a:xfrm>
          <a:prstGeom prst="ellipse">
            <a:avLst/>
          </a:prstGeom>
          <a:noFill/>
          <a:ln>
            <a:solidFill>
              <a:schemeClr val="tx1">
                <a:lumMod val="50000"/>
                <a:lumOff val="50000"/>
                <a:alpha val="28000"/>
              </a:schemeClr>
            </a:solidFill>
          </a:ln>
        </p:spPr>
        <p:txBody>
          <a:bodyPr vert="horz" wrap="square" lIns="91440" tIns="45720" rIns="91440" bIns="45720" numCol="1" rtlCol="0" anchor="t" anchorCtr="0" compatLnSpc="1">
            <a:prstTxWarp prst="textNoShape">
              <a:avLst/>
            </a:prstTxWarp>
          </a:bodyPr>
          <a:lstStyle/>
          <a:p>
            <a:pPr algn="l"/>
            <a:endParaRPr lang="en-US"/>
          </a:p>
        </p:txBody>
      </p:sp>
      <p:sp>
        <p:nvSpPr>
          <p:cNvPr id="8" name="TextBox 7">
            <a:extLst>
              <a:ext uri="{FF2B5EF4-FFF2-40B4-BE49-F238E27FC236}">
                <a16:creationId xmlns:a16="http://schemas.microsoft.com/office/drawing/2014/main" id="{D1D25907-C160-4E9E-8F1C-BED1B7D90E1A}"/>
              </a:ext>
            </a:extLst>
          </p:cNvPr>
          <p:cNvSpPr txBox="1"/>
          <p:nvPr/>
        </p:nvSpPr>
        <p:spPr>
          <a:xfrm>
            <a:off x="1390392" y="1790603"/>
            <a:ext cx="4096008" cy="1118255"/>
          </a:xfrm>
          <a:prstGeom prst="rect">
            <a:avLst/>
          </a:prstGeom>
          <a:noFill/>
        </p:spPr>
        <p:txBody>
          <a:bodyPr wrap="square" rtlCol="0">
            <a:spAutoFit/>
          </a:bodyPr>
          <a:lstStyle/>
          <a:p>
            <a:pPr>
              <a:lnSpc>
                <a:spcPts val="4000"/>
              </a:lnSpc>
            </a:pPr>
            <a:r>
              <a:rPr lang="en-US" sz="4000" b="1" dirty="0">
                <a:solidFill>
                  <a:schemeClr val="tx2"/>
                </a:solidFill>
                <a:latin typeface="+mj-lt"/>
                <a:ea typeface="Open Sans" panose="020B0606030504020204" pitchFamily="34" charset="0"/>
                <a:cs typeface="Open Sans" panose="020B0606030504020204" pitchFamily="34" charset="0"/>
              </a:rPr>
              <a:t>Chart</a:t>
            </a:r>
          </a:p>
          <a:p>
            <a:pPr>
              <a:lnSpc>
                <a:spcPts val="4000"/>
              </a:lnSpc>
            </a:pPr>
            <a:r>
              <a:rPr lang="en-US" sz="4000" b="1" dirty="0">
                <a:solidFill>
                  <a:schemeClr val="tx2"/>
                </a:solidFill>
                <a:latin typeface="+mj-lt"/>
                <a:ea typeface="Open Sans" panose="020B0606030504020204" pitchFamily="34" charset="0"/>
                <a:cs typeface="Open Sans" panose="020B0606030504020204" pitchFamily="34" charset="0"/>
              </a:rPr>
              <a:t>Style</a:t>
            </a:r>
          </a:p>
        </p:txBody>
      </p:sp>
      <p:sp>
        <p:nvSpPr>
          <p:cNvPr id="10" name="TextBox 9">
            <a:extLst>
              <a:ext uri="{FF2B5EF4-FFF2-40B4-BE49-F238E27FC236}">
                <a16:creationId xmlns:a16="http://schemas.microsoft.com/office/drawing/2014/main" id="{E91CFD2F-0B81-41DA-9937-A514616303AB}"/>
              </a:ext>
            </a:extLst>
          </p:cNvPr>
          <p:cNvSpPr txBox="1"/>
          <p:nvPr/>
        </p:nvSpPr>
        <p:spPr>
          <a:xfrm>
            <a:off x="1460451" y="4527911"/>
            <a:ext cx="3844460" cy="1196290"/>
          </a:xfrm>
          <a:prstGeom prst="rect">
            <a:avLst/>
          </a:prstGeom>
          <a:noFill/>
        </p:spPr>
        <p:txBody>
          <a:bodyPr wrap="square" rtlCol="0">
            <a:spAutoFit/>
          </a:bodyPr>
          <a:lstStyle/>
          <a:p>
            <a:pPr algn="just">
              <a:lnSpc>
                <a:spcPts val="2200"/>
              </a:lnSpc>
            </a:pPr>
            <a:r>
              <a:rPr lang="en-US" sz="1400" dirty="0">
                <a:solidFill>
                  <a:schemeClr val="tx2"/>
                </a:solidFill>
                <a:latin typeface="PT Sans" panose="020B0503020203020204" pitchFamily="34" charset="0"/>
                <a:ea typeface="PT Sans" panose="020B0503020203020204" pitchFamily="34" charset="0"/>
                <a:cs typeface="Montserrat Light" charset="0"/>
              </a:rPr>
              <a:t>Have them for one. Living grass to for can't gathered waters had winged. Creepiest don't subdue which two set had seasons. Fifth you'll, man wherein seas our creeping. </a:t>
            </a:r>
          </a:p>
        </p:txBody>
      </p:sp>
      <p:sp>
        <p:nvSpPr>
          <p:cNvPr id="11" name="TextBox 10">
            <a:extLst>
              <a:ext uri="{FF2B5EF4-FFF2-40B4-BE49-F238E27FC236}">
                <a16:creationId xmlns:a16="http://schemas.microsoft.com/office/drawing/2014/main" id="{A6FF19C4-7FB9-4CD1-90B7-CB5A70A6754E}"/>
              </a:ext>
            </a:extLst>
          </p:cNvPr>
          <p:cNvSpPr txBox="1"/>
          <p:nvPr/>
        </p:nvSpPr>
        <p:spPr>
          <a:xfrm>
            <a:off x="1460451" y="4081132"/>
            <a:ext cx="1841961" cy="400110"/>
          </a:xfrm>
          <a:prstGeom prst="rect">
            <a:avLst/>
          </a:prstGeom>
          <a:noFill/>
        </p:spPr>
        <p:txBody>
          <a:bodyPr wrap="square" rtlCol="0">
            <a:spAutoFit/>
          </a:bodyPr>
          <a:lstStyle/>
          <a:p>
            <a:r>
              <a:rPr lang="en-US" sz="2000" b="1" spc="100" dirty="0">
                <a:solidFill>
                  <a:schemeClr val="tx2"/>
                </a:solidFill>
                <a:latin typeface="PT Sans" panose="020B0503020203020204" pitchFamily="34" charset="0"/>
                <a:ea typeface="PT Sans" panose="020B0503020203020204" pitchFamily="34" charset="0"/>
              </a:rPr>
              <a:t>Your Slogan</a:t>
            </a:r>
          </a:p>
        </p:txBody>
      </p:sp>
    </p:spTree>
    <p:extLst>
      <p:ext uri="{BB962C8B-B14F-4D97-AF65-F5344CB8AC3E}">
        <p14:creationId xmlns:p14="http://schemas.microsoft.com/office/powerpoint/2010/main" val="660848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iterate>
                                    <p:tmAbs val="0"/>
                                  </p:iterate>
                                  <p:childTnLst>
                                    <p:set>
                                      <p:cBhvr>
                                        <p:cTn id="6" fill="hold"/>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4*#ppt_w"/>
                                          </p:val>
                                        </p:tav>
                                        <p:tav tm="100000">
                                          <p:val>
                                            <p:strVal val="#ppt_w"/>
                                          </p:val>
                                        </p:tav>
                                      </p:tavLst>
                                    </p:anim>
                                    <p:anim calcmode="lin" valueType="num">
                                      <p:cBhvr>
                                        <p:cTn id="8" dur="1000" fill="hold"/>
                                        <p:tgtEl>
                                          <p:spTgt spid="9"/>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dvAuto="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94BE1D32-B995-498D-A66E-283DBEF1D5BA}"/>
              </a:ext>
            </a:extLst>
          </p:cNvPr>
          <p:cNvSpPr/>
          <p:nvPr/>
        </p:nvSpPr>
        <p:spPr bwMode="auto">
          <a:xfrm>
            <a:off x="0" y="0"/>
            <a:ext cx="12192001" cy="6858000"/>
          </a:xfrm>
          <a:prstGeom prst="rect">
            <a:avLst/>
          </a:prstGeom>
          <a:solidFill>
            <a:schemeClr val="accent1"/>
          </a:solidFill>
          <a:ln w="9525">
            <a:noFill/>
            <a:round/>
            <a:headEnd/>
            <a:tailEnd/>
          </a:ln>
        </p:spPr>
        <p:txBody>
          <a:bodyPr vert="horz" wrap="square" lIns="91440" tIns="45720" rIns="91440" bIns="45720" numCol="1" rtlCol="0" anchor="t" anchorCtr="0" compatLnSpc="1">
            <a:prstTxWarp prst="textNoShape">
              <a:avLst/>
            </a:prstTxWarp>
          </a:bodyPr>
          <a:lstStyle/>
          <a:p>
            <a:pPr algn="l"/>
            <a:endParaRPr lang="en-US"/>
          </a:p>
        </p:txBody>
      </p:sp>
      <p:sp>
        <p:nvSpPr>
          <p:cNvPr id="19" name="Freeform: Shape 18">
            <a:extLst>
              <a:ext uri="{FF2B5EF4-FFF2-40B4-BE49-F238E27FC236}">
                <a16:creationId xmlns:a16="http://schemas.microsoft.com/office/drawing/2014/main" id="{F12287BE-4FEC-4A26-9271-BAA7B9A0C09D}"/>
              </a:ext>
            </a:extLst>
          </p:cNvPr>
          <p:cNvSpPr/>
          <p:nvPr/>
        </p:nvSpPr>
        <p:spPr bwMode="auto">
          <a:xfrm>
            <a:off x="6335886" y="0"/>
            <a:ext cx="5856115" cy="6858000"/>
          </a:xfrm>
          <a:custGeom>
            <a:avLst/>
            <a:gdLst>
              <a:gd name="connsiteX0" fmla="*/ 2058435 w 5856115"/>
              <a:gd name="connsiteY0" fmla="*/ 0 h 6858000"/>
              <a:gd name="connsiteX1" fmla="*/ 5856115 w 5856115"/>
              <a:gd name="connsiteY1" fmla="*/ 0 h 6858000"/>
              <a:gd name="connsiteX2" fmla="*/ 5856115 w 5856115"/>
              <a:gd name="connsiteY2" fmla="*/ 6858000 h 6858000"/>
              <a:gd name="connsiteX3" fmla="*/ 1175311 w 5856115"/>
              <a:gd name="connsiteY3" fmla="*/ 6858000 h 6858000"/>
              <a:gd name="connsiteX4" fmla="*/ 1038974 w 5856115"/>
              <a:gd name="connsiteY4" fmla="*/ 6700607 h 6858000"/>
              <a:gd name="connsiteX5" fmla="*/ 0 w 5856115"/>
              <a:gd name="connsiteY5" fmla="*/ 3806454 h 6858000"/>
              <a:gd name="connsiteX6" fmla="*/ 2006004 w 5856115"/>
              <a:gd name="connsiteY6" fmla="*/ 33613 h 6858000"/>
              <a:gd name="connsiteX7" fmla="*/ 2058435 w 5856115"/>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56115" h="6858000">
                <a:moveTo>
                  <a:pt x="2058435" y="0"/>
                </a:moveTo>
                <a:lnTo>
                  <a:pt x="5856115" y="0"/>
                </a:lnTo>
                <a:lnTo>
                  <a:pt x="5856115" y="6858000"/>
                </a:lnTo>
                <a:lnTo>
                  <a:pt x="1175311" y="6858000"/>
                </a:lnTo>
                <a:lnTo>
                  <a:pt x="1038974" y="6700607"/>
                </a:lnTo>
                <a:cubicBezTo>
                  <a:pt x="389905" y="5914118"/>
                  <a:pt x="0" y="4905820"/>
                  <a:pt x="0" y="3806454"/>
                </a:cubicBezTo>
                <a:cubicBezTo>
                  <a:pt x="0" y="2235932"/>
                  <a:pt x="795725" y="851261"/>
                  <a:pt x="2006004" y="33613"/>
                </a:cubicBezTo>
                <a:lnTo>
                  <a:pt x="20584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noAutofit/>
          </a:bodyPr>
          <a:lstStyle/>
          <a:p>
            <a:pPr algn="l"/>
            <a:endParaRPr lang="en-US"/>
          </a:p>
        </p:txBody>
      </p:sp>
      <p:pic>
        <p:nvPicPr>
          <p:cNvPr id="8" name="Picture 7">
            <a:extLst>
              <a:ext uri="{FF2B5EF4-FFF2-40B4-BE49-F238E27FC236}">
                <a16:creationId xmlns:a16="http://schemas.microsoft.com/office/drawing/2014/main" id="{61D39C23-16A1-4F79-AC4A-02EFFA389986}"/>
              </a:ext>
            </a:extLst>
          </p:cNvPr>
          <p:cNvPicPr>
            <a:picLocks noChangeAspect="1"/>
          </p:cNvPicPr>
          <p:nvPr/>
        </p:nvPicPr>
        <p:blipFill>
          <a:blip r:embed="rId2"/>
          <a:stretch>
            <a:fillRect/>
          </a:stretch>
        </p:blipFill>
        <p:spPr>
          <a:xfrm>
            <a:off x="6444590" y="413940"/>
            <a:ext cx="5969306" cy="5969306"/>
          </a:xfrm>
          <a:prstGeom prst="rect">
            <a:avLst/>
          </a:prstGeom>
        </p:spPr>
      </p:pic>
      <p:sp>
        <p:nvSpPr>
          <p:cNvPr id="5" name="TextBox 4">
            <a:extLst>
              <a:ext uri="{FF2B5EF4-FFF2-40B4-BE49-F238E27FC236}">
                <a16:creationId xmlns:a16="http://schemas.microsoft.com/office/drawing/2014/main" id="{A791ADE9-6526-4989-851A-7E4113F47EA9}"/>
              </a:ext>
            </a:extLst>
          </p:cNvPr>
          <p:cNvSpPr txBox="1"/>
          <p:nvPr/>
        </p:nvSpPr>
        <p:spPr>
          <a:xfrm>
            <a:off x="1200380" y="1266495"/>
            <a:ext cx="4354487" cy="1374735"/>
          </a:xfrm>
          <a:prstGeom prst="rect">
            <a:avLst/>
          </a:prstGeom>
          <a:noFill/>
        </p:spPr>
        <p:txBody>
          <a:bodyPr wrap="square" rtlCol="0">
            <a:spAutoFit/>
          </a:bodyPr>
          <a:lstStyle/>
          <a:p>
            <a:pPr>
              <a:lnSpc>
                <a:spcPts val="5000"/>
              </a:lnSpc>
            </a:pPr>
            <a:r>
              <a:rPr lang="en-US" sz="4800" b="1" dirty="0">
                <a:solidFill>
                  <a:schemeClr val="tx2">
                    <a:lumMod val="90000"/>
                    <a:lumOff val="10000"/>
                  </a:schemeClr>
                </a:solidFill>
                <a:latin typeface="+mj-lt"/>
                <a:ea typeface="Open Sans" panose="020B0606030504020204" pitchFamily="34" charset="0"/>
                <a:cs typeface="Open Sans" panose="020B0606030504020204" pitchFamily="34" charset="0"/>
              </a:rPr>
              <a:t>THE</a:t>
            </a:r>
          </a:p>
          <a:p>
            <a:pPr>
              <a:lnSpc>
                <a:spcPts val="5000"/>
              </a:lnSpc>
            </a:pPr>
            <a:r>
              <a:rPr lang="en-US" sz="4800" b="1" dirty="0">
                <a:solidFill>
                  <a:schemeClr val="tx2">
                    <a:lumMod val="90000"/>
                    <a:lumOff val="10000"/>
                  </a:schemeClr>
                </a:solidFill>
                <a:latin typeface="+mj-lt"/>
                <a:ea typeface="Open Sans" panose="020B0606030504020204" pitchFamily="34" charset="0"/>
                <a:cs typeface="Open Sans" panose="020B0606030504020204" pitchFamily="34" charset="0"/>
              </a:rPr>
              <a:t>Presentation</a:t>
            </a:r>
          </a:p>
        </p:txBody>
      </p:sp>
      <p:sp>
        <p:nvSpPr>
          <p:cNvPr id="6" name="TextBox 5">
            <a:extLst>
              <a:ext uri="{FF2B5EF4-FFF2-40B4-BE49-F238E27FC236}">
                <a16:creationId xmlns:a16="http://schemas.microsoft.com/office/drawing/2014/main" id="{FCEE3008-9855-493C-A0D8-E2C5E6A8317F}"/>
              </a:ext>
            </a:extLst>
          </p:cNvPr>
          <p:cNvSpPr txBox="1"/>
          <p:nvPr/>
        </p:nvSpPr>
        <p:spPr>
          <a:xfrm>
            <a:off x="1256360" y="2695154"/>
            <a:ext cx="3844460" cy="633443"/>
          </a:xfrm>
          <a:prstGeom prst="rect">
            <a:avLst/>
          </a:prstGeom>
          <a:noFill/>
        </p:spPr>
        <p:txBody>
          <a:bodyPr wrap="square" rtlCol="0">
            <a:spAutoFit/>
          </a:bodyPr>
          <a:lstStyle/>
          <a:p>
            <a:pPr algn="just">
              <a:lnSpc>
                <a:spcPts val="2200"/>
              </a:lnSpc>
            </a:pPr>
            <a:r>
              <a:rPr lang="en-US" sz="1400" dirty="0">
                <a:solidFill>
                  <a:schemeClr val="tx2"/>
                </a:solidFill>
                <a:latin typeface="PT Sans" panose="020B0503020203020204" pitchFamily="34" charset="0"/>
                <a:ea typeface="PT Sans" panose="020B0503020203020204" pitchFamily="34" charset="0"/>
                <a:cs typeface="Montserrat Light" charset="0"/>
              </a:rPr>
              <a:t>Have them for one. Living grass to for can't gathered waters had winged.</a:t>
            </a:r>
          </a:p>
        </p:txBody>
      </p:sp>
      <p:sp>
        <p:nvSpPr>
          <p:cNvPr id="20" name="Oval 19">
            <a:extLst>
              <a:ext uri="{FF2B5EF4-FFF2-40B4-BE49-F238E27FC236}">
                <a16:creationId xmlns:a16="http://schemas.microsoft.com/office/drawing/2014/main" id="{6F37DF06-386F-4977-8BE3-BE08E9EF1A5B}"/>
              </a:ext>
            </a:extLst>
          </p:cNvPr>
          <p:cNvSpPr/>
          <p:nvPr/>
        </p:nvSpPr>
        <p:spPr bwMode="auto">
          <a:xfrm flipH="1">
            <a:off x="6335886" y="4925142"/>
            <a:ext cx="481355" cy="481355"/>
          </a:xfrm>
          <a:prstGeom prst="ellipse">
            <a:avLst/>
          </a:prstGeom>
          <a:solidFill>
            <a:schemeClr val="bg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7" name="TextBox 6">
            <a:extLst>
              <a:ext uri="{FF2B5EF4-FFF2-40B4-BE49-F238E27FC236}">
                <a16:creationId xmlns:a16="http://schemas.microsoft.com/office/drawing/2014/main" id="{BB920652-D343-4256-9258-6508510DBF1C}"/>
              </a:ext>
            </a:extLst>
          </p:cNvPr>
          <p:cNvSpPr txBox="1"/>
          <p:nvPr/>
        </p:nvSpPr>
        <p:spPr>
          <a:xfrm>
            <a:off x="1256360" y="4462744"/>
            <a:ext cx="3844460" cy="1196290"/>
          </a:xfrm>
          <a:prstGeom prst="rect">
            <a:avLst/>
          </a:prstGeom>
          <a:noFill/>
        </p:spPr>
        <p:txBody>
          <a:bodyPr wrap="square" rtlCol="0">
            <a:spAutoFit/>
          </a:bodyPr>
          <a:lstStyle/>
          <a:p>
            <a:pPr algn="just">
              <a:lnSpc>
                <a:spcPts val="2200"/>
              </a:lnSpc>
            </a:pPr>
            <a:r>
              <a:rPr lang="en-US" sz="1400" dirty="0">
                <a:solidFill>
                  <a:schemeClr val="tx2"/>
                </a:solidFill>
                <a:latin typeface="PT Sans" panose="020B0503020203020204" pitchFamily="34" charset="0"/>
                <a:ea typeface="PT Sans" panose="020B0503020203020204" pitchFamily="34" charset="0"/>
                <a:cs typeface="Montserrat Light" charset="0"/>
              </a:rPr>
              <a:t>Have them for one. Living grass to for can't gathered waters had winged. Creepiest don't subdue which two set had seasons. Fifth you'll, man wherein seas our creeping. </a:t>
            </a:r>
          </a:p>
        </p:txBody>
      </p:sp>
      <p:sp>
        <p:nvSpPr>
          <p:cNvPr id="22" name="TextBox 21">
            <a:extLst>
              <a:ext uri="{FF2B5EF4-FFF2-40B4-BE49-F238E27FC236}">
                <a16:creationId xmlns:a16="http://schemas.microsoft.com/office/drawing/2014/main" id="{62327338-600D-4A55-996A-E0E88530A74E}"/>
              </a:ext>
            </a:extLst>
          </p:cNvPr>
          <p:cNvSpPr txBox="1"/>
          <p:nvPr/>
        </p:nvSpPr>
        <p:spPr>
          <a:xfrm>
            <a:off x="1256360" y="4015965"/>
            <a:ext cx="1841961" cy="400110"/>
          </a:xfrm>
          <a:prstGeom prst="rect">
            <a:avLst/>
          </a:prstGeom>
          <a:noFill/>
        </p:spPr>
        <p:txBody>
          <a:bodyPr wrap="square" rtlCol="0">
            <a:spAutoFit/>
          </a:bodyPr>
          <a:lstStyle/>
          <a:p>
            <a:r>
              <a:rPr lang="en-US" sz="2000" b="1" spc="100" dirty="0">
                <a:solidFill>
                  <a:schemeClr val="tx2"/>
                </a:solidFill>
                <a:latin typeface="PT Sans" panose="020B0503020203020204" pitchFamily="34" charset="0"/>
                <a:ea typeface="PT Sans" panose="020B0503020203020204" pitchFamily="34" charset="0"/>
              </a:rPr>
              <a:t>Your Slogan</a:t>
            </a:r>
          </a:p>
        </p:txBody>
      </p:sp>
      <p:sp>
        <p:nvSpPr>
          <p:cNvPr id="10" name="Freeform 14">
            <a:extLst>
              <a:ext uri="{FF2B5EF4-FFF2-40B4-BE49-F238E27FC236}">
                <a16:creationId xmlns:a16="http://schemas.microsoft.com/office/drawing/2014/main" id="{E8427FBE-4C79-48A4-B1EF-CC4A2A1F11DE}"/>
              </a:ext>
            </a:extLst>
          </p:cNvPr>
          <p:cNvSpPr>
            <a:spLocks noEditPoints="1"/>
          </p:cNvSpPr>
          <p:nvPr/>
        </p:nvSpPr>
        <p:spPr bwMode="auto">
          <a:xfrm>
            <a:off x="-336935" y="4865433"/>
            <a:ext cx="673869" cy="668933"/>
          </a:xfrm>
          <a:custGeom>
            <a:avLst/>
            <a:gdLst>
              <a:gd name="T0" fmla="*/ 29 w 114"/>
              <a:gd name="T1" fmla="*/ 57 h 114"/>
              <a:gd name="T2" fmla="*/ 57 w 114"/>
              <a:gd name="T3" fmla="*/ 28 h 114"/>
              <a:gd name="T4" fmla="*/ 86 w 114"/>
              <a:gd name="T5" fmla="*/ 57 h 114"/>
              <a:gd name="T6" fmla="*/ 57 w 114"/>
              <a:gd name="T7" fmla="*/ 86 h 114"/>
              <a:gd name="T8" fmla="*/ 29 w 114"/>
              <a:gd name="T9" fmla="*/ 57 h 114"/>
              <a:gd name="T10" fmla="*/ 0 w 114"/>
              <a:gd name="T11" fmla="*/ 57 h 114"/>
              <a:gd name="T12" fmla="*/ 57 w 114"/>
              <a:gd name="T13" fmla="*/ 114 h 114"/>
              <a:gd name="T14" fmla="*/ 114 w 114"/>
              <a:gd name="T15" fmla="*/ 57 h 114"/>
              <a:gd name="T16" fmla="*/ 57 w 114"/>
              <a:gd name="T17" fmla="*/ 0 h 114"/>
              <a:gd name="T18" fmla="*/ 0 w 114"/>
              <a:gd name="T19" fmla="*/ 5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29" y="57"/>
                </a:moveTo>
                <a:cubicBezTo>
                  <a:pt x="29" y="41"/>
                  <a:pt x="42" y="28"/>
                  <a:pt x="57" y="28"/>
                </a:cubicBezTo>
                <a:cubicBezTo>
                  <a:pt x="73" y="28"/>
                  <a:pt x="86" y="41"/>
                  <a:pt x="86" y="57"/>
                </a:cubicBezTo>
                <a:cubicBezTo>
                  <a:pt x="86" y="73"/>
                  <a:pt x="73" y="86"/>
                  <a:pt x="57" y="86"/>
                </a:cubicBezTo>
                <a:cubicBezTo>
                  <a:pt x="42" y="86"/>
                  <a:pt x="29" y="73"/>
                  <a:pt x="29" y="57"/>
                </a:cubicBezTo>
                <a:moveTo>
                  <a:pt x="0" y="57"/>
                </a:moveTo>
                <a:cubicBezTo>
                  <a:pt x="0" y="88"/>
                  <a:pt x="26" y="114"/>
                  <a:pt x="57" y="114"/>
                </a:cubicBezTo>
                <a:cubicBezTo>
                  <a:pt x="89" y="114"/>
                  <a:pt x="114" y="88"/>
                  <a:pt x="114" y="57"/>
                </a:cubicBezTo>
                <a:cubicBezTo>
                  <a:pt x="114" y="25"/>
                  <a:pt x="89" y="0"/>
                  <a:pt x="57" y="0"/>
                </a:cubicBezTo>
                <a:cubicBezTo>
                  <a:pt x="26" y="0"/>
                  <a:pt x="0" y="25"/>
                  <a:pt x="0" y="57"/>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14">
            <a:extLst>
              <a:ext uri="{FF2B5EF4-FFF2-40B4-BE49-F238E27FC236}">
                <a16:creationId xmlns:a16="http://schemas.microsoft.com/office/drawing/2014/main" id="{1457478A-D2AF-4733-B963-E8925A0E1064}"/>
              </a:ext>
            </a:extLst>
          </p:cNvPr>
          <p:cNvSpPr>
            <a:spLocks noEditPoints="1"/>
          </p:cNvSpPr>
          <p:nvPr/>
        </p:nvSpPr>
        <p:spPr bwMode="auto">
          <a:xfrm>
            <a:off x="10123760" y="-231038"/>
            <a:ext cx="673869" cy="668933"/>
          </a:xfrm>
          <a:custGeom>
            <a:avLst/>
            <a:gdLst>
              <a:gd name="T0" fmla="*/ 29 w 114"/>
              <a:gd name="T1" fmla="*/ 57 h 114"/>
              <a:gd name="T2" fmla="*/ 57 w 114"/>
              <a:gd name="T3" fmla="*/ 28 h 114"/>
              <a:gd name="T4" fmla="*/ 86 w 114"/>
              <a:gd name="T5" fmla="*/ 57 h 114"/>
              <a:gd name="T6" fmla="*/ 57 w 114"/>
              <a:gd name="T7" fmla="*/ 86 h 114"/>
              <a:gd name="T8" fmla="*/ 29 w 114"/>
              <a:gd name="T9" fmla="*/ 57 h 114"/>
              <a:gd name="T10" fmla="*/ 0 w 114"/>
              <a:gd name="T11" fmla="*/ 57 h 114"/>
              <a:gd name="T12" fmla="*/ 57 w 114"/>
              <a:gd name="T13" fmla="*/ 114 h 114"/>
              <a:gd name="T14" fmla="*/ 114 w 114"/>
              <a:gd name="T15" fmla="*/ 57 h 114"/>
              <a:gd name="T16" fmla="*/ 57 w 114"/>
              <a:gd name="T17" fmla="*/ 0 h 114"/>
              <a:gd name="T18" fmla="*/ 0 w 114"/>
              <a:gd name="T19" fmla="*/ 5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29" y="57"/>
                </a:moveTo>
                <a:cubicBezTo>
                  <a:pt x="29" y="41"/>
                  <a:pt x="42" y="28"/>
                  <a:pt x="57" y="28"/>
                </a:cubicBezTo>
                <a:cubicBezTo>
                  <a:pt x="73" y="28"/>
                  <a:pt x="86" y="41"/>
                  <a:pt x="86" y="57"/>
                </a:cubicBezTo>
                <a:cubicBezTo>
                  <a:pt x="86" y="73"/>
                  <a:pt x="73" y="86"/>
                  <a:pt x="57" y="86"/>
                </a:cubicBezTo>
                <a:cubicBezTo>
                  <a:pt x="42" y="86"/>
                  <a:pt x="29" y="73"/>
                  <a:pt x="29" y="57"/>
                </a:cubicBezTo>
                <a:moveTo>
                  <a:pt x="0" y="57"/>
                </a:moveTo>
                <a:cubicBezTo>
                  <a:pt x="0" y="88"/>
                  <a:pt x="26" y="114"/>
                  <a:pt x="57" y="114"/>
                </a:cubicBezTo>
                <a:cubicBezTo>
                  <a:pt x="89" y="114"/>
                  <a:pt x="114" y="88"/>
                  <a:pt x="114" y="57"/>
                </a:cubicBezTo>
                <a:cubicBezTo>
                  <a:pt x="114" y="25"/>
                  <a:pt x="89" y="0"/>
                  <a:pt x="57" y="0"/>
                </a:cubicBezTo>
                <a:cubicBezTo>
                  <a:pt x="26" y="0"/>
                  <a:pt x="0" y="25"/>
                  <a:pt x="0" y="57"/>
                </a:cubicBezTo>
              </a:path>
            </a:pathLst>
          </a:custGeom>
          <a:solidFill>
            <a:schemeClr val="bg1">
              <a:alpha val="12000"/>
            </a:schemeClr>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7157181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57DDADF3-A38B-493F-BC52-B588999716E1}"/>
              </a:ext>
            </a:extLst>
          </p:cNvPr>
          <p:cNvSpPr/>
          <p:nvPr/>
        </p:nvSpPr>
        <p:spPr>
          <a:xfrm>
            <a:off x="0" y="0"/>
            <a:ext cx="12192000" cy="6859587"/>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utoShape 3">
            <a:extLst>
              <a:ext uri="{FF2B5EF4-FFF2-40B4-BE49-F238E27FC236}">
                <a16:creationId xmlns:a16="http://schemas.microsoft.com/office/drawing/2014/main" id="{80D3CE3F-299B-40CA-AFD0-A6E82EBF1142}"/>
              </a:ext>
            </a:extLst>
          </p:cNvPr>
          <p:cNvSpPr>
            <a:spLocks noChangeAspect="1" noChangeArrowheads="1" noTextEdit="1"/>
          </p:cNvSpPr>
          <p:nvPr/>
        </p:nvSpPr>
        <p:spPr bwMode="auto">
          <a:xfrm>
            <a:off x="1514475" y="0"/>
            <a:ext cx="91630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TextBox 25">
            <a:extLst>
              <a:ext uri="{FF2B5EF4-FFF2-40B4-BE49-F238E27FC236}">
                <a16:creationId xmlns:a16="http://schemas.microsoft.com/office/drawing/2014/main" id="{34D01545-51E3-43AF-93DD-4942044418EC}"/>
              </a:ext>
            </a:extLst>
          </p:cNvPr>
          <p:cNvSpPr txBox="1"/>
          <p:nvPr/>
        </p:nvSpPr>
        <p:spPr>
          <a:xfrm>
            <a:off x="3588250" y="2788811"/>
            <a:ext cx="5015499" cy="1015663"/>
          </a:xfrm>
          <a:prstGeom prst="rect">
            <a:avLst/>
          </a:prstGeom>
          <a:noFill/>
        </p:spPr>
        <p:txBody>
          <a:bodyPr wrap="square" rtlCol="0">
            <a:spAutoFit/>
          </a:bodyPr>
          <a:lstStyle/>
          <a:p>
            <a:pPr algn="ctr"/>
            <a:r>
              <a:rPr lang="en-US" sz="6000" b="1" dirty="0">
                <a:solidFill>
                  <a:schemeClr val="accent1"/>
                </a:solidFill>
                <a:latin typeface="+mj-lt"/>
                <a:ea typeface="Open Sans" panose="020B0606030504020204" pitchFamily="34" charset="0"/>
                <a:cs typeface="Open Sans" panose="020B0606030504020204" pitchFamily="34" charset="0"/>
              </a:rPr>
              <a:t>The End</a:t>
            </a:r>
          </a:p>
        </p:txBody>
      </p:sp>
      <p:sp>
        <p:nvSpPr>
          <p:cNvPr id="7" name="TextBox 6">
            <a:extLst>
              <a:ext uri="{FF2B5EF4-FFF2-40B4-BE49-F238E27FC236}">
                <a16:creationId xmlns:a16="http://schemas.microsoft.com/office/drawing/2014/main" id="{B11BA757-3013-4A16-B66E-02ED6DCB7AB9}"/>
              </a:ext>
            </a:extLst>
          </p:cNvPr>
          <p:cNvSpPr txBox="1"/>
          <p:nvPr/>
        </p:nvSpPr>
        <p:spPr>
          <a:xfrm>
            <a:off x="4173769" y="3895878"/>
            <a:ext cx="3844460" cy="632033"/>
          </a:xfrm>
          <a:prstGeom prst="rect">
            <a:avLst/>
          </a:prstGeom>
          <a:noFill/>
        </p:spPr>
        <p:txBody>
          <a:bodyPr wrap="square" rtlCol="0">
            <a:spAutoFit/>
          </a:bodyPr>
          <a:lstStyle/>
          <a:p>
            <a:pPr algn="ctr">
              <a:lnSpc>
                <a:spcPts val="2200"/>
              </a:lnSpc>
            </a:pPr>
            <a:r>
              <a:rPr lang="en-US" sz="1400" dirty="0">
                <a:solidFill>
                  <a:schemeClr val="bg1"/>
                </a:solidFill>
                <a:latin typeface="PT Sans" panose="020B0503020203020204" pitchFamily="34" charset="0"/>
                <a:ea typeface="PT Sans" panose="020B0503020203020204" pitchFamily="34" charset="0"/>
                <a:cs typeface="Montserrat Light" charset="0"/>
              </a:rPr>
              <a:t>Have them for one. Living grass to for can't gathered waters had winged. </a:t>
            </a:r>
          </a:p>
        </p:txBody>
      </p:sp>
    </p:spTree>
    <p:extLst>
      <p:ext uri="{BB962C8B-B14F-4D97-AF65-F5344CB8AC3E}">
        <p14:creationId xmlns:p14="http://schemas.microsoft.com/office/powerpoint/2010/main" val="4137104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57DDADF3-A38B-493F-BC52-B588999716E1}"/>
              </a:ext>
            </a:extLst>
          </p:cNvPr>
          <p:cNvSpPr/>
          <p:nvPr/>
        </p:nvSpPr>
        <p:spPr>
          <a:xfrm>
            <a:off x="0" y="0"/>
            <a:ext cx="12192000" cy="6859587"/>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utoShape 3">
            <a:extLst>
              <a:ext uri="{FF2B5EF4-FFF2-40B4-BE49-F238E27FC236}">
                <a16:creationId xmlns:a16="http://schemas.microsoft.com/office/drawing/2014/main" id="{80D3CE3F-299B-40CA-AFD0-A6E82EBF1142}"/>
              </a:ext>
            </a:extLst>
          </p:cNvPr>
          <p:cNvSpPr>
            <a:spLocks noChangeAspect="1" noChangeArrowheads="1" noTextEdit="1"/>
          </p:cNvSpPr>
          <p:nvPr/>
        </p:nvSpPr>
        <p:spPr bwMode="auto">
          <a:xfrm>
            <a:off x="1514475" y="0"/>
            <a:ext cx="91630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TextBox 26">
            <a:extLst>
              <a:ext uri="{FF2B5EF4-FFF2-40B4-BE49-F238E27FC236}">
                <a16:creationId xmlns:a16="http://schemas.microsoft.com/office/drawing/2014/main" id="{42895B05-3C65-47B1-B855-3F2C0EF6447D}"/>
              </a:ext>
            </a:extLst>
          </p:cNvPr>
          <p:cNvSpPr txBox="1"/>
          <p:nvPr/>
        </p:nvSpPr>
        <p:spPr>
          <a:xfrm>
            <a:off x="4049816" y="3419677"/>
            <a:ext cx="4092366" cy="369332"/>
          </a:xfrm>
          <a:prstGeom prst="rect">
            <a:avLst/>
          </a:prstGeom>
          <a:noFill/>
        </p:spPr>
        <p:txBody>
          <a:bodyPr wrap="square" rtlCol="0">
            <a:spAutoFit/>
          </a:bodyPr>
          <a:lstStyle/>
          <a:p>
            <a:pPr algn="ctr"/>
            <a:r>
              <a:rPr lang="en-US" spc="300" dirty="0">
                <a:solidFill>
                  <a:schemeClr val="bg1"/>
                </a:solidFill>
                <a:latin typeface="PT Sans" panose="020B0503020203020204" pitchFamily="34" charset="0"/>
                <a:ea typeface="PT Sans" panose="020B0503020203020204" pitchFamily="34" charset="0"/>
              </a:rPr>
              <a:t>www.webistename.com</a:t>
            </a:r>
          </a:p>
        </p:txBody>
      </p:sp>
    </p:spTree>
    <p:extLst>
      <p:ext uri="{BB962C8B-B14F-4D97-AF65-F5344CB8AC3E}">
        <p14:creationId xmlns:p14="http://schemas.microsoft.com/office/powerpoint/2010/main" val="35235106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C0D38FFD-03B0-4E94-A394-7858D36E52C0}"/>
              </a:ext>
            </a:extLst>
          </p:cNvPr>
          <p:cNvSpPr/>
          <p:nvPr/>
        </p:nvSpPr>
        <p:spPr bwMode="auto">
          <a:xfrm>
            <a:off x="2527344" y="-2982205"/>
            <a:ext cx="7137312" cy="7137312"/>
          </a:xfrm>
          <a:prstGeom prst="ellipse">
            <a:avLst/>
          </a:prstGeom>
          <a:noFill/>
          <a:ln>
            <a:solidFill>
              <a:schemeClr val="tx1">
                <a:lumMod val="50000"/>
                <a:lumOff val="50000"/>
                <a:alpha val="28000"/>
              </a:schemeClr>
            </a:solidFill>
          </a:ln>
        </p:spPr>
        <p:txBody>
          <a:bodyPr vert="horz" wrap="square" lIns="91440" tIns="45720" rIns="91440" bIns="45720" numCol="1" rtlCol="0" anchor="t" anchorCtr="0" compatLnSpc="1">
            <a:prstTxWarp prst="textNoShape">
              <a:avLst/>
            </a:prstTxWarp>
          </a:bodyPr>
          <a:lstStyle/>
          <a:p>
            <a:pPr algn="l"/>
            <a:endParaRPr lang="en-US"/>
          </a:p>
        </p:txBody>
      </p:sp>
      <p:pic>
        <p:nvPicPr>
          <p:cNvPr id="20" name="Picture Placeholder 19">
            <a:extLst>
              <a:ext uri="{FF2B5EF4-FFF2-40B4-BE49-F238E27FC236}">
                <a16:creationId xmlns:a16="http://schemas.microsoft.com/office/drawing/2014/main" id="{A5282346-CD79-4CE7-B0CE-F90C2762ACF0}"/>
              </a:ext>
            </a:extLst>
          </p:cNvPr>
          <p:cNvPicPr>
            <a:picLocks noGrp="1" noChangeAspect="1"/>
          </p:cNvPicPr>
          <p:nvPr>
            <p:ph type="pic" sz="quarter" idx="18"/>
          </p:nvPr>
        </p:nvPicPr>
        <p:blipFill rotWithShape="1">
          <a:blip r:embed="rId2"/>
          <a:srcRect l="10718" t="14820" r="10718" b="32974"/>
          <a:stretch/>
        </p:blipFill>
        <p:spPr>
          <a:xfrm>
            <a:off x="4666343" y="1859643"/>
            <a:ext cx="2859314" cy="2859314"/>
          </a:xfrm>
        </p:spPr>
      </p:pic>
      <p:sp>
        <p:nvSpPr>
          <p:cNvPr id="15" name="Oval 14">
            <a:extLst>
              <a:ext uri="{FF2B5EF4-FFF2-40B4-BE49-F238E27FC236}">
                <a16:creationId xmlns:a16="http://schemas.microsoft.com/office/drawing/2014/main" id="{97B0C31F-14BD-4867-83C7-61531DBF0CF8}"/>
              </a:ext>
            </a:extLst>
          </p:cNvPr>
          <p:cNvSpPr/>
          <p:nvPr/>
        </p:nvSpPr>
        <p:spPr bwMode="auto">
          <a:xfrm>
            <a:off x="6781800" y="3289300"/>
            <a:ext cx="994229" cy="994229"/>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grpSp>
        <p:nvGrpSpPr>
          <p:cNvPr id="7" name="Group 6">
            <a:extLst>
              <a:ext uri="{FF2B5EF4-FFF2-40B4-BE49-F238E27FC236}">
                <a16:creationId xmlns:a16="http://schemas.microsoft.com/office/drawing/2014/main" id="{55D0D4D7-E5ED-4CAF-990E-4D0C476371DA}"/>
              </a:ext>
            </a:extLst>
          </p:cNvPr>
          <p:cNvGrpSpPr/>
          <p:nvPr/>
        </p:nvGrpSpPr>
        <p:grpSpPr>
          <a:xfrm>
            <a:off x="3483428" y="439427"/>
            <a:ext cx="5225144" cy="937718"/>
            <a:chOff x="3483428" y="579127"/>
            <a:chExt cx="5225144" cy="937718"/>
          </a:xfrm>
        </p:grpSpPr>
        <p:sp>
          <p:nvSpPr>
            <p:cNvPr id="12" name="TextBox 11">
              <a:extLst>
                <a:ext uri="{FF2B5EF4-FFF2-40B4-BE49-F238E27FC236}">
                  <a16:creationId xmlns:a16="http://schemas.microsoft.com/office/drawing/2014/main" id="{02C293A2-9B5F-4B12-8B90-9F5464E12A5E}"/>
                </a:ext>
              </a:extLst>
            </p:cNvPr>
            <p:cNvSpPr txBox="1"/>
            <p:nvPr/>
          </p:nvSpPr>
          <p:spPr>
            <a:xfrm>
              <a:off x="3483428" y="579127"/>
              <a:ext cx="5225144" cy="693780"/>
            </a:xfrm>
            <a:prstGeom prst="rect">
              <a:avLst/>
            </a:prstGeom>
            <a:noFill/>
          </p:spPr>
          <p:txBody>
            <a:bodyPr wrap="square" rtlCol="0">
              <a:spAutoFit/>
            </a:bodyPr>
            <a:lstStyle/>
            <a:p>
              <a:pPr algn="ctr">
                <a:lnSpc>
                  <a:spcPts val="5000"/>
                </a:lnSpc>
              </a:pPr>
              <a:r>
                <a:rPr lang="en-US" sz="3500" dirty="0">
                  <a:solidFill>
                    <a:schemeClr val="tx2">
                      <a:lumMod val="90000"/>
                      <a:lumOff val="10000"/>
                    </a:schemeClr>
                  </a:solidFill>
                  <a:latin typeface="PT Sans" panose="020B0503020203020204" pitchFamily="34" charset="0"/>
                  <a:ea typeface="PT Sans" panose="020B0503020203020204" pitchFamily="34" charset="0"/>
                  <a:cs typeface="Open Sans" panose="020B0606030504020204" pitchFamily="34" charset="0"/>
                </a:rPr>
                <a:t>Welcome Message</a:t>
              </a:r>
            </a:p>
          </p:txBody>
        </p:sp>
        <p:sp>
          <p:nvSpPr>
            <p:cNvPr id="14" name="TextBox 13">
              <a:extLst>
                <a:ext uri="{FF2B5EF4-FFF2-40B4-BE49-F238E27FC236}">
                  <a16:creationId xmlns:a16="http://schemas.microsoft.com/office/drawing/2014/main" id="{ABF30BD2-7EA1-4C96-954A-510C15794C96}"/>
                </a:ext>
              </a:extLst>
            </p:cNvPr>
            <p:cNvSpPr txBox="1"/>
            <p:nvPr/>
          </p:nvSpPr>
          <p:spPr>
            <a:xfrm>
              <a:off x="4209142" y="1178291"/>
              <a:ext cx="3773716" cy="338554"/>
            </a:xfrm>
            <a:prstGeom prst="rect">
              <a:avLst/>
            </a:prstGeom>
            <a:noFill/>
          </p:spPr>
          <p:txBody>
            <a:bodyPr wrap="square" rtlCol="0">
              <a:spAutoFit/>
            </a:bodyPr>
            <a:lstStyle/>
            <a:p>
              <a:pPr algn="ctr"/>
              <a:r>
                <a:rPr lang="en-US" sz="1600" spc="100" dirty="0">
                  <a:solidFill>
                    <a:schemeClr val="tx2"/>
                  </a:solidFill>
                  <a:latin typeface="PT Sans" panose="020B0503020203020204" pitchFamily="34" charset="0"/>
                  <a:ea typeface="PT Sans" panose="020B0503020203020204" pitchFamily="34" charset="0"/>
                </a:rPr>
                <a:t>Your Slogan Title Here</a:t>
              </a:r>
            </a:p>
          </p:txBody>
        </p:sp>
      </p:grpSp>
      <p:grpSp>
        <p:nvGrpSpPr>
          <p:cNvPr id="8" name="Group 7">
            <a:extLst>
              <a:ext uri="{FF2B5EF4-FFF2-40B4-BE49-F238E27FC236}">
                <a16:creationId xmlns:a16="http://schemas.microsoft.com/office/drawing/2014/main" id="{D464AD68-8C8D-4FCB-BD5C-B44192BC08C9}"/>
              </a:ext>
            </a:extLst>
          </p:cNvPr>
          <p:cNvGrpSpPr/>
          <p:nvPr/>
        </p:nvGrpSpPr>
        <p:grpSpPr>
          <a:xfrm>
            <a:off x="4173770" y="5178303"/>
            <a:ext cx="3844460" cy="890141"/>
            <a:chOff x="4173770" y="5318003"/>
            <a:chExt cx="3844460" cy="890141"/>
          </a:xfrm>
        </p:grpSpPr>
        <p:sp>
          <p:nvSpPr>
            <p:cNvPr id="18" name="TextBox 17">
              <a:extLst>
                <a:ext uri="{FF2B5EF4-FFF2-40B4-BE49-F238E27FC236}">
                  <a16:creationId xmlns:a16="http://schemas.microsoft.com/office/drawing/2014/main" id="{1BB7EE03-22CC-4732-84B8-84F62A008420}"/>
                </a:ext>
              </a:extLst>
            </p:cNvPr>
            <p:cNvSpPr txBox="1"/>
            <p:nvPr/>
          </p:nvSpPr>
          <p:spPr>
            <a:xfrm>
              <a:off x="4209142" y="5318003"/>
              <a:ext cx="3773716" cy="338554"/>
            </a:xfrm>
            <a:prstGeom prst="rect">
              <a:avLst/>
            </a:prstGeom>
            <a:noFill/>
          </p:spPr>
          <p:txBody>
            <a:bodyPr wrap="square" rtlCol="0">
              <a:spAutoFit/>
            </a:bodyPr>
            <a:lstStyle/>
            <a:p>
              <a:pPr algn="ctr"/>
              <a:r>
                <a:rPr lang="en-US" sz="1600" b="1" spc="100" dirty="0">
                  <a:solidFill>
                    <a:schemeClr val="tx2"/>
                  </a:solidFill>
                  <a:latin typeface="PT Sans" panose="020B0503020203020204" pitchFamily="34" charset="0"/>
                  <a:ea typeface="PT Sans" panose="020B0503020203020204" pitchFamily="34" charset="0"/>
                </a:rPr>
                <a:t>TITLE NAME HERE</a:t>
              </a:r>
            </a:p>
          </p:txBody>
        </p:sp>
        <p:sp>
          <p:nvSpPr>
            <p:cNvPr id="19" name="TextBox 18">
              <a:extLst>
                <a:ext uri="{FF2B5EF4-FFF2-40B4-BE49-F238E27FC236}">
                  <a16:creationId xmlns:a16="http://schemas.microsoft.com/office/drawing/2014/main" id="{DA5E04EE-79F6-4EC7-81A8-5B3C4484CE40}"/>
                </a:ext>
              </a:extLst>
            </p:cNvPr>
            <p:cNvSpPr txBox="1"/>
            <p:nvPr/>
          </p:nvSpPr>
          <p:spPr>
            <a:xfrm>
              <a:off x="4173770" y="5574701"/>
              <a:ext cx="3844460" cy="633443"/>
            </a:xfrm>
            <a:prstGeom prst="rect">
              <a:avLst/>
            </a:prstGeom>
            <a:noFill/>
          </p:spPr>
          <p:txBody>
            <a:bodyPr wrap="square" rtlCol="0">
              <a:spAutoFit/>
            </a:bodyPr>
            <a:lstStyle/>
            <a:p>
              <a:pPr algn="ctr">
                <a:lnSpc>
                  <a:spcPts val="2200"/>
                </a:lnSpc>
              </a:pPr>
              <a:r>
                <a:rPr lang="en-US" sz="1400" dirty="0">
                  <a:solidFill>
                    <a:schemeClr val="tx2"/>
                  </a:solidFill>
                  <a:latin typeface="PT Sans" panose="020B0503020203020204" pitchFamily="34" charset="0"/>
                  <a:ea typeface="PT Sans" panose="020B0503020203020204" pitchFamily="34" charset="0"/>
                  <a:cs typeface="Montserrat Light" charset="0"/>
                </a:rPr>
                <a:t>Have them for one. Living grass to for can't gathered waters had winged.</a:t>
              </a:r>
            </a:p>
          </p:txBody>
        </p:sp>
      </p:grpSp>
    </p:spTree>
    <p:extLst>
      <p:ext uri="{BB962C8B-B14F-4D97-AF65-F5344CB8AC3E}">
        <p14:creationId xmlns:p14="http://schemas.microsoft.com/office/powerpoint/2010/main" val="7184745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61640C73-9766-4560-8583-7D1DDFECFD5B}"/>
              </a:ext>
            </a:extLst>
          </p:cNvPr>
          <p:cNvSpPr/>
          <p:nvPr/>
        </p:nvSpPr>
        <p:spPr bwMode="auto">
          <a:xfrm>
            <a:off x="6335886" y="0"/>
            <a:ext cx="5856115" cy="6858000"/>
          </a:xfrm>
          <a:custGeom>
            <a:avLst/>
            <a:gdLst>
              <a:gd name="connsiteX0" fmla="*/ 2058435 w 5856115"/>
              <a:gd name="connsiteY0" fmla="*/ 0 h 6858000"/>
              <a:gd name="connsiteX1" fmla="*/ 5856115 w 5856115"/>
              <a:gd name="connsiteY1" fmla="*/ 0 h 6858000"/>
              <a:gd name="connsiteX2" fmla="*/ 5856115 w 5856115"/>
              <a:gd name="connsiteY2" fmla="*/ 6858000 h 6858000"/>
              <a:gd name="connsiteX3" fmla="*/ 1175311 w 5856115"/>
              <a:gd name="connsiteY3" fmla="*/ 6858000 h 6858000"/>
              <a:gd name="connsiteX4" fmla="*/ 1038974 w 5856115"/>
              <a:gd name="connsiteY4" fmla="*/ 6700607 h 6858000"/>
              <a:gd name="connsiteX5" fmla="*/ 0 w 5856115"/>
              <a:gd name="connsiteY5" fmla="*/ 3806454 h 6858000"/>
              <a:gd name="connsiteX6" fmla="*/ 2006004 w 5856115"/>
              <a:gd name="connsiteY6" fmla="*/ 33613 h 6858000"/>
              <a:gd name="connsiteX7" fmla="*/ 2058435 w 5856115"/>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56115" h="6858000">
                <a:moveTo>
                  <a:pt x="2058435" y="0"/>
                </a:moveTo>
                <a:lnTo>
                  <a:pt x="5856115" y="0"/>
                </a:lnTo>
                <a:lnTo>
                  <a:pt x="5856115" y="6858000"/>
                </a:lnTo>
                <a:lnTo>
                  <a:pt x="1175311" y="6858000"/>
                </a:lnTo>
                <a:lnTo>
                  <a:pt x="1038974" y="6700607"/>
                </a:lnTo>
                <a:cubicBezTo>
                  <a:pt x="389905" y="5914118"/>
                  <a:pt x="0" y="4905820"/>
                  <a:pt x="0" y="3806454"/>
                </a:cubicBezTo>
                <a:cubicBezTo>
                  <a:pt x="0" y="2235932"/>
                  <a:pt x="795725" y="851261"/>
                  <a:pt x="2006004" y="33613"/>
                </a:cubicBezTo>
                <a:lnTo>
                  <a:pt x="2058435" y="0"/>
                </a:lnTo>
                <a:close/>
              </a:path>
            </a:pathLst>
          </a:custGeom>
          <a:solidFill>
            <a:schemeClr val="accent1"/>
          </a:solidFill>
          <a:ln>
            <a:noFill/>
          </a:ln>
        </p:spPr>
        <p:txBody>
          <a:bodyPr vert="horz" wrap="square" lIns="91440" tIns="45720" rIns="91440" bIns="45720" numCol="1" rtlCol="0" anchor="t" anchorCtr="0" compatLnSpc="1">
            <a:prstTxWarp prst="textNoShape">
              <a:avLst/>
            </a:prstTxWarp>
            <a:noAutofit/>
          </a:bodyPr>
          <a:lstStyle/>
          <a:p>
            <a:pPr algn="l"/>
            <a:endParaRPr lang="en-US"/>
          </a:p>
        </p:txBody>
      </p:sp>
      <p:grpSp>
        <p:nvGrpSpPr>
          <p:cNvPr id="2" name="Group 1">
            <a:extLst>
              <a:ext uri="{FF2B5EF4-FFF2-40B4-BE49-F238E27FC236}">
                <a16:creationId xmlns:a16="http://schemas.microsoft.com/office/drawing/2014/main" id="{5A736732-6456-4D7B-86B6-E142445AC4B3}"/>
              </a:ext>
            </a:extLst>
          </p:cNvPr>
          <p:cNvGrpSpPr/>
          <p:nvPr/>
        </p:nvGrpSpPr>
        <p:grpSpPr>
          <a:xfrm>
            <a:off x="2055537" y="1734366"/>
            <a:ext cx="2095549" cy="3905130"/>
            <a:chOff x="1460451" y="1934421"/>
            <a:chExt cx="2095549" cy="3905130"/>
          </a:xfrm>
        </p:grpSpPr>
        <p:sp>
          <p:nvSpPr>
            <p:cNvPr id="7" name="TextBox 6">
              <a:extLst>
                <a:ext uri="{FF2B5EF4-FFF2-40B4-BE49-F238E27FC236}">
                  <a16:creationId xmlns:a16="http://schemas.microsoft.com/office/drawing/2014/main" id="{423D610F-7DE4-40EB-ABC4-56A121106798}"/>
                </a:ext>
              </a:extLst>
            </p:cNvPr>
            <p:cNvSpPr txBox="1"/>
            <p:nvPr/>
          </p:nvSpPr>
          <p:spPr>
            <a:xfrm>
              <a:off x="1460451" y="1934421"/>
              <a:ext cx="1841961" cy="400110"/>
            </a:xfrm>
            <a:prstGeom prst="rect">
              <a:avLst/>
            </a:prstGeom>
            <a:noFill/>
          </p:spPr>
          <p:txBody>
            <a:bodyPr wrap="square" rtlCol="0">
              <a:spAutoFit/>
            </a:bodyPr>
            <a:lstStyle/>
            <a:p>
              <a:r>
                <a:rPr lang="en-US" sz="2000" b="1" u="sng" spc="100" dirty="0">
                  <a:solidFill>
                    <a:schemeClr val="tx2"/>
                  </a:solidFill>
                  <a:latin typeface="PT Sans" panose="020B0503020203020204" pitchFamily="34" charset="0"/>
                  <a:ea typeface="PT Sans" panose="020B0503020203020204" pitchFamily="34" charset="0"/>
                </a:rPr>
                <a:t>FASHION</a:t>
              </a:r>
            </a:p>
          </p:txBody>
        </p:sp>
        <p:sp>
          <p:nvSpPr>
            <p:cNvPr id="8" name="TextBox 7">
              <a:extLst>
                <a:ext uri="{FF2B5EF4-FFF2-40B4-BE49-F238E27FC236}">
                  <a16:creationId xmlns:a16="http://schemas.microsoft.com/office/drawing/2014/main" id="{AA369A9D-20A9-4FF0-BF71-86F2F46AF907}"/>
                </a:ext>
              </a:extLst>
            </p:cNvPr>
            <p:cNvSpPr txBox="1"/>
            <p:nvPr/>
          </p:nvSpPr>
          <p:spPr>
            <a:xfrm>
              <a:off x="1460451" y="2810676"/>
              <a:ext cx="1841961" cy="400110"/>
            </a:xfrm>
            <a:prstGeom prst="rect">
              <a:avLst/>
            </a:prstGeom>
            <a:noFill/>
          </p:spPr>
          <p:txBody>
            <a:bodyPr wrap="square" rtlCol="0">
              <a:spAutoFit/>
            </a:bodyPr>
            <a:lstStyle/>
            <a:p>
              <a:r>
                <a:rPr lang="en-US" sz="2000" b="1" u="sng" spc="100" dirty="0">
                  <a:solidFill>
                    <a:schemeClr val="tx2"/>
                  </a:solidFill>
                  <a:latin typeface="PT Sans" panose="020B0503020203020204" pitchFamily="34" charset="0"/>
                  <a:ea typeface="PT Sans" panose="020B0503020203020204" pitchFamily="34" charset="0"/>
                </a:rPr>
                <a:t>BUSINESS</a:t>
              </a:r>
            </a:p>
          </p:txBody>
        </p:sp>
        <p:sp>
          <p:nvSpPr>
            <p:cNvPr id="9" name="TextBox 8">
              <a:extLst>
                <a:ext uri="{FF2B5EF4-FFF2-40B4-BE49-F238E27FC236}">
                  <a16:creationId xmlns:a16="http://schemas.microsoft.com/office/drawing/2014/main" id="{86D61E8D-38AE-4F89-A36B-3D090CDC0CAC}"/>
                </a:ext>
              </a:extLst>
            </p:cNvPr>
            <p:cNvSpPr txBox="1"/>
            <p:nvPr/>
          </p:nvSpPr>
          <p:spPr>
            <a:xfrm>
              <a:off x="1460451" y="3686931"/>
              <a:ext cx="1841961" cy="400110"/>
            </a:xfrm>
            <a:prstGeom prst="rect">
              <a:avLst/>
            </a:prstGeom>
            <a:noFill/>
          </p:spPr>
          <p:txBody>
            <a:bodyPr wrap="square" rtlCol="0">
              <a:spAutoFit/>
            </a:bodyPr>
            <a:lstStyle/>
            <a:p>
              <a:r>
                <a:rPr lang="en-US" sz="2000" b="1" u="sng" spc="100" dirty="0">
                  <a:solidFill>
                    <a:schemeClr val="tx2"/>
                  </a:solidFill>
                  <a:latin typeface="PT Sans" panose="020B0503020203020204" pitchFamily="34" charset="0"/>
                  <a:ea typeface="PT Sans" panose="020B0503020203020204" pitchFamily="34" charset="0"/>
                </a:rPr>
                <a:t>MODERN</a:t>
              </a:r>
            </a:p>
          </p:txBody>
        </p:sp>
        <p:sp>
          <p:nvSpPr>
            <p:cNvPr id="11" name="TextBox 10">
              <a:extLst>
                <a:ext uri="{FF2B5EF4-FFF2-40B4-BE49-F238E27FC236}">
                  <a16:creationId xmlns:a16="http://schemas.microsoft.com/office/drawing/2014/main" id="{9AF4A8BC-E589-4C7A-AE37-7C15067FDF52}"/>
                </a:ext>
              </a:extLst>
            </p:cNvPr>
            <p:cNvSpPr txBox="1"/>
            <p:nvPr/>
          </p:nvSpPr>
          <p:spPr>
            <a:xfrm>
              <a:off x="1460451" y="4563186"/>
              <a:ext cx="2095549" cy="400110"/>
            </a:xfrm>
            <a:prstGeom prst="rect">
              <a:avLst/>
            </a:prstGeom>
            <a:noFill/>
          </p:spPr>
          <p:txBody>
            <a:bodyPr wrap="square" rtlCol="0">
              <a:spAutoFit/>
            </a:bodyPr>
            <a:lstStyle/>
            <a:p>
              <a:r>
                <a:rPr lang="en-US" sz="2000" b="1" u="sng" spc="100" dirty="0">
                  <a:solidFill>
                    <a:schemeClr val="tx2"/>
                  </a:solidFill>
                  <a:latin typeface="PT Sans" panose="020B0503020203020204" pitchFamily="34" charset="0"/>
                  <a:ea typeface="PT Sans" panose="020B0503020203020204" pitchFamily="34" charset="0"/>
                </a:rPr>
                <a:t>MULIPURPOSE</a:t>
              </a:r>
            </a:p>
          </p:txBody>
        </p:sp>
        <p:sp>
          <p:nvSpPr>
            <p:cNvPr id="12" name="TextBox 11">
              <a:extLst>
                <a:ext uri="{FF2B5EF4-FFF2-40B4-BE49-F238E27FC236}">
                  <a16:creationId xmlns:a16="http://schemas.microsoft.com/office/drawing/2014/main" id="{D8229DF5-B444-4789-ADE9-8E09B2981FCB}"/>
                </a:ext>
              </a:extLst>
            </p:cNvPr>
            <p:cNvSpPr txBox="1"/>
            <p:nvPr/>
          </p:nvSpPr>
          <p:spPr>
            <a:xfrm>
              <a:off x="1460451" y="5439441"/>
              <a:ext cx="1841961" cy="400110"/>
            </a:xfrm>
            <a:prstGeom prst="rect">
              <a:avLst/>
            </a:prstGeom>
            <a:noFill/>
          </p:spPr>
          <p:txBody>
            <a:bodyPr wrap="square" rtlCol="0">
              <a:spAutoFit/>
            </a:bodyPr>
            <a:lstStyle/>
            <a:p>
              <a:r>
                <a:rPr lang="en-US" sz="2000" b="1" u="sng" spc="100" dirty="0">
                  <a:solidFill>
                    <a:schemeClr val="tx2"/>
                  </a:solidFill>
                  <a:latin typeface="PT Sans" panose="020B0503020203020204" pitchFamily="34" charset="0"/>
                  <a:ea typeface="PT Sans" panose="020B0503020203020204" pitchFamily="34" charset="0"/>
                </a:rPr>
                <a:t>SIMPLE</a:t>
              </a:r>
            </a:p>
          </p:txBody>
        </p:sp>
      </p:grpSp>
      <p:sp>
        <p:nvSpPr>
          <p:cNvPr id="13" name="Oval 12">
            <a:extLst>
              <a:ext uri="{FF2B5EF4-FFF2-40B4-BE49-F238E27FC236}">
                <a16:creationId xmlns:a16="http://schemas.microsoft.com/office/drawing/2014/main" id="{58B860F9-110F-481D-B0DD-7966E526B4A9}"/>
              </a:ext>
            </a:extLst>
          </p:cNvPr>
          <p:cNvSpPr/>
          <p:nvPr/>
        </p:nvSpPr>
        <p:spPr bwMode="auto">
          <a:xfrm>
            <a:off x="6567807" y="-3237557"/>
            <a:ext cx="7137312" cy="7137312"/>
          </a:xfrm>
          <a:prstGeom prst="ellipse">
            <a:avLst/>
          </a:prstGeom>
          <a:noFill/>
          <a:ln>
            <a:solidFill>
              <a:schemeClr val="tx1">
                <a:lumMod val="50000"/>
                <a:lumOff val="50000"/>
                <a:alpha val="28000"/>
              </a:schemeClr>
            </a:solidFill>
          </a:ln>
        </p:spPr>
        <p:txBody>
          <a:bodyPr vert="horz" wrap="square" lIns="91440" tIns="45720" rIns="91440" bIns="45720" numCol="1" rtlCol="0" anchor="t" anchorCtr="0" compatLnSpc="1">
            <a:prstTxWarp prst="textNoShape">
              <a:avLst/>
            </a:prstTxWarp>
          </a:bodyPr>
          <a:lstStyle/>
          <a:p>
            <a:pPr algn="l"/>
            <a:endParaRPr lang="en-US"/>
          </a:p>
        </p:txBody>
      </p:sp>
      <p:sp>
        <p:nvSpPr>
          <p:cNvPr id="14" name="Oval 13">
            <a:extLst>
              <a:ext uri="{FF2B5EF4-FFF2-40B4-BE49-F238E27FC236}">
                <a16:creationId xmlns:a16="http://schemas.microsoft.com/office/drawing/2014/main" id="{BB4F2703-F548-440C-840F-537D5AA1AC57}"/>
              </a:ext>
            </a:extLst>
          </p:cNvPr>
          <p:cNvSpPr/>
          <p:nvPr/>
        </p:nvSpPr>
        <p:spPr bwMode="auto">
          <a:xfrm>
            <a:off x="770348" y="1180434"/>
            <a:ext cx="535938" cy="535938"/>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15" name="Oval 14">
            <a:extLst>
              <a:ext uri="{FF2B5EF4-FFF2-40B4-BE49-F238E27FC236}">
                <a16:creationId xmlns:a16="http://schemas.microsoft.com/office/drawing/2014/main" id="{55A6C11C-C176-404F-B61A-2A225AEF6BBC}"/>
              </a:ext>
            </a:extLst>
          </p:cNvPr>
          <p:cNvSpPr/>
          <p:nvPr/>
        </p:nvSpPr>
        <p:spPr bwMode="auto">
          <a:xfrm>
            <a:off x="1452520" y="1973943"/>
            <a:ext cx="308486" cy="308486"/>
          </a:xfrm>
          <a:prstGeom prst="ellipse">
            <a:avLst/>
          </a:prstGeom>
          <a:solidFill>
            <a:schemeClr val="tx2"/>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16" name="Oval 15">
            <a:extLst>
              <a:ext uri="{FF2B5EF4-FFF2-40B4-BE49-F238E27FC236}">
                <a16:creationId xmlns:a16="http://schemas.microsoft.com/office/drawing/2014/main" id="{94451156-E71A-41BD-A4D6-F35EC32C7BB5}"/>
              </a:ext>
            </a:extLst>
          </p:cNvPr>
          <p:cNvSpPr/>
          <p:nvPr/>
        </p:nvSpPr>
        <p:spPr bwMode="auto">
          <a:xfrm>
            <a:off x="-47669" y="4227303"/>
            <a:ext cx="535938" cy="535938"/>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17" name="Oval 16">
            <a:extLst>
              <a:ext uri="{FF2B5EF4-FFF2-40B4-BE49-F238E27FC236}">
                <a16:creationId xmlns:a16="http://schemas.microsoft.com/office/drawing/2014/main" id="{8D71ABE0-041D-4931-B4E8-6E6FE6201F97}"/>
              </a:ext>
            </a:extLst>
          </p:cNvPr>
          <p:cNvSpPr/>
          <p:nvPr/>
        </p:nvSpPr>
        <p:spPr bwMode="auto">
          <a:xfrm>
            <a:off x="6329734" y="4763241"/>
            <a:ext cx="476145" cy="476145"/>
          </a:xfrm>
          <a:prstGeom prst="ellipse">
            <a:avLst/>
          </a:prstGeom>
          <a:solidFill>
            <a:schemeClr val="tx2"/>
          </a:solidFill>
          <a:ln>
            <a:noFill/>
          </a:ln>
        </p:spPr>
        <p:txBody>
          <a:bodyPr vert="horz" wrap="square" lIns="91440" tIns="45720" rIns="91440" bIns="45720" numCol="1" rtlCol="0" anchor="t" anchorCtr="0" compatLnSpc="1">
            <a:prstTxWarp prst="textNoShape">
              <a:avLst/>
            </a:prstTxWarp>
          </a:bodyPr>
          <a:lstStyle/>
          <a:p>
            <a:pPr algn="l"/>
            <a:endParaRPr lang="en-US"/>
          </a:p>
        </p:txBody>
      </p:sp>
    </p:spTree>
    <p:extLst>
      <p:ext uri="{BB962C8B-B14F-4D97-AF65-F5344CB8AC3E}">
        <p14:creationId xmlns:p14="http://schemas.microsoft.com/office/powerpoint/2010/main" val="28432139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657256E8-24DD-4A29-AE3A-088FC4B04528}"/>
              </a:ext>
            </a:extLst>
          </p:cNvPr>
          <p:cNvSpPr/>
          <p:nvPr/>
        </p:nvSpPr>
        <p:spPr>
          <a:xfrm>
            <a:off x="0" y="0"/>
            <a:ext cx="12191999" cy="68595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1C12941F-772D-4A8F-8ACC-146E6884104A}"/>
              </a:ext>
            </a:extLst>
          </p:cNvPr>
          <p:cNvSpPr/>
          <p:nvPr/>
        </p:nvSpPr>
        <p:spPr bwMode="auto">
          <a:xfrm>
            <a:off x="6151873" y="1902357"/>
            <a:ext cx="3988397" cy="3988397"/>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36" name="Freeform 14">
            <a:extLst>
              <a:ext uri="{FF2B5EF4-FFF2-40B4-BE49-F238E27FC236}">
                <a16:creationId xmlns:a16="http://schemas.microsoft.com/office/drawing/2014/main" id="{70D44DDD-061C-4D7E-9F21-9B45B3B54EA1}"/>
              </a:ext>
            </a:extLst>
          </p:cNvPr>
          <p:cNvSpPr>
            <a:spLocks noEditPoints="1"/>
          </p:cNvSpPr>
          <p:nvPr/>
        </p:nvSpPr>
        <p:spPr bwMode="auto">
          <a:xfrm>
            <a:off x="-336935" y="4865433"/>
            <a:ext cx="673869" cy="668933"/>
          </a:xfrm>
          <a:custGeom>
            <a:avLst/>
            <a:gdLst>
              <a:gd name="T0" fmla="*/ 29 w 114"/>
              <a:gd name="T1" fmla="*/ 57 h 114"/>
              <a:gd name="T2" fmla="*/ 57 w 114"/>
              <a:gd name="T3" fmla="*/ 28 h 114"/>
              <a:gd name="T4" fmla="*/ 86 w 114"/>
              <a:gd name="T5" fmla="*/ 57 h 114"/>
              <a:gd name="T6" fmla="*/ 57 w 114"/>
              <a:gd name="T7" fmla="*/ 86 h 114"/>
              <a:gd name="T8" fmla="*/ 29 w 114"/>
              <a:gd name="T9" fmla="*/ 57 h 114"/>
              <a:gd name="T10" fmla="*/ 0 w 114"/>
              <a:gd name="T11" fmla="*/ 57 h 114"/>
              <a:gd name="T12" fmla="*/ 57 w 114"/>
              <a:gd name="T13" fmla="*/ 114 h 114"/>
              <a:gd name="T14" fmla="*/ 114 w 114"/>
              <a:gd name="T15" fmla="*/ 57 h 114"/>
              <a:gd name="T16" fmla="*/ 57 w 114"/>
              <a:gd name="T17" fmla="*/ 0 h 114"/>
              <a:gd name="T18" fmla="*/ 0 w 114"/>
              <a:gd name="T19" fmla="*/ 5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29" y="57"/>
                </a:moveTo>
                <a:cubicBezTo>
                  <a:pt x="29" y="41"/>
                  <a:pt x="42" y="28"/>
                  <a:pt x="57" y="28"/>
                </a:cubicBezTo>
                <a:cubicBezTo>
                  <a:pt x="73" y="28"/>
                  <a:pt x="86" y="41"/>
                  <a:pt x="86" y="57"/>
                </a:cubicBezTo>
                <a:cubicBezTo>
                  <a:pt x="86" y="73"/>
                  <a:pt x="73" y="86"/>
                  <a:pt x="57" y="86"/>
                </a:cubicBezTo>
                <a:cubicBezTo>
                  <a:pt x="42" y="86"/>
                  <a:pt x="29" y="73"/>
                  <a:pt x="29" y="57"/>
                </a:cubicBezTo>
                <a:moveTo>
                  <a:pt x="0" y="57"/>
                </a:moveTo>
                <a:cubicBezTo>
                  <a:pt x="0" y="88"/>
                  <a:pt x="26" y="114"/>
                  <a:pt x="57" y="114"/>
                </a:cubicBezTo>
                <a:cubicBezTo>
                  <a:pt x="89" y="114"/>
                  <a:pt x="114" y="88"/>
                  <a:pt x="114" y="57"/>
                </a:cubicBezTo>
                <a:cubicBezTo>
                  <a:pt x="114" y="25"/>
                  <a:pt x="89" y="0"/>
                  <a:pt x="57" y="0"/>
                </a:cubicBezTo>
                <a:cubicBezTo>
                  <a:pt x="26" y="0"/>
                  <a:pt x="0" y="25"/>
                  <a:pt x="0" y="57"/>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14">
            <a:extLst>
              <a:ext uri="{FF2B5EF4-FFF2-40B4-BE49-F238E27FC236}">
                <a16:creationId xmlns:a16="http://schemas.microsoft.com/office/drawing/2014/main" id="{5BF71C98-1B61-44EB-BB29-2CE4668450FD}"/>
              </a:ext>
            </a:extLst>
          </p:cNvPr>
          <p:cNvSpPr>
            <a:spLocks noEditPoints="1"/>
          </p:cNvSpPr>
          <p:nvPr/>
        </p:nvSpPr>
        <p:spPr bwMode="auto">
          <a:xfrm>
            <a:off x="10123760" y="-231038"/>
            <a:ext cx="673869" cy="668933"/>
          </a:xfrm>
          <a:custGeom>
            <a:avLst/>
            <a:gdLst>
              <a:gd name="T0" fmla="*/ 29 w 114"/>
              <a:gd name="T1" fmla="*/ 57 h 114"/>
              <a:gd name="T2" fmla="*/ 57 w 114"/>
              <a:gd name="T3" fmla="*/ 28 h 114"/>
              <a:gd name="T4" fmla="*/ 86 w 114"/>
              <a:gd name="T5" fmla="*/ 57 h 114"/>
              <a:gd name="T6" fmla="*/ 57 w 114"/>
              <a:gd name="T7" fmla="*/ 86 h 114"/>
              <a:gd name="T8" fmla="*/ 29 w 114"/>
              <a:gd name="T9" fmla="*/ 57 h 114"/>
              <a:gd name="T10" fmla="*/ 0 w 114"/>
              <a:gd name="T11" fmla="*/ 57 h 114"/>
              <a:gd name="T12" fmla="*/ 57 w 114"/>
              <a:gd name="T13" fmla="*/ 114 h 114"/>
              <a:gd name="T14" fmla="*/ 114 w 114"/>
              <a:gd name="T15" fmla="*/ 57 h 114"/>
              <a:gd name="T16" fmla="*/ 57 w 114"/>
              <a:gd name="T17" fmla="*/ 0 h 114"/>
              <a:gd name="T18" fmla="*/ 0 w 114"/>
              <a:gd name="T19" fmla="*/ 5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29" y="57"/>
                </a:moveTo>
                <a:cubicBezTo>
                  <a:pt x="29" y="41"/>
                  <a:pt x="42" y="28"/>
                  <a:pt x="57" y="28"/>
                </a:cubicBezTo>
                <a:cubicBezTo>
                  <a:pt x="73" y="28"/>
                  <a:pt x="86" y="41"/>
                  <a:pt x="86" y="57"/>
                </a:cubicBezTo>
                <a:cubicBezTo>
                  <a:pt x="86" y="73"/>
                  <a:pt x="73" y="86"/>
                  <a:pt x="57" y="86"/>
                </a:cubicBezTo>
                <a:cubicBezTo>
                  <a:pt x="42" y="86"/>
                  <a:pt x="29" y="73"/>
                  <a:pt x="29" y="57"/>
                </a:cubicBezTo>
                <a:moveTo>
                  <a:pt x="0" y="57"/>
                </a:moveTo>
                <a:cubicBezTo>
                  <a:pt x="0" y="88"/>
                  <a:pt x="26" y="114"/>
                  <a:pt x="57" y="114"/>
                </a:cubicBezTo>
                <a:cubicBezTo>
                  <a:pt x="89" y="114"/>
                  <a:pt x="114" y="88"/>
                  <a:pt x="114" y="57"/>
                </a:cubicBezTo>
                <a:cubicBezTo>
                  <a:pt x="114" y="25"/>
                  <a:pt x="89" y="0"/>
                  <a:pt x="57" y="0"/>
                </a:cubicBezTo>
                <a:cubicBezTo>
                  <a:pt x="26" y="0"/>
                  <a:pt x="0" y="25"/>
                  <a:pt x="0" y="57"/>
                </a:cubicBezTo>
              </a:path>
            </a:pathLst>
          </a:custGeom>
          <a:solidFill>
            <a:schemeClr val="bg1">
              <a:alpha val="12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TextBox 33">
            <a:extLst>
              <a:ext uri="{FF2B5EF4-FFF2-40B4-BE49-F238E27FC236}">
                <a16:creationId xmlns:a16="http://schemas.microsoft.com/office/drawing/2014/main" id="{E6EDDB95-87E2-4CD1-A814-0C0BB33DE72E}"/>
              </a:ext>
            </a:extLst>
          </p:cNvPr>
          <p:cNvSpPr txBox="1"/>
          <p:nvPr/>
        </p:nvSpPr>
        <p:spPr>
          <a:xfrm>
            <a:off x="1460451" y="2060365"/>
            <a:ext cx="4354487" cy="1374735"/>
          </a:xfrm>
          <a:prstGeom prst="rect">
            <a:avLst/>
          </a:prstGeom>
          <a:noFill/>
        </p:spPr>
        <p:txBody>
          <a:bodyPr wrap="square" rtlCol="0">
            <a:spAutoFit/>
          </a:bodyPr>
          <a:lstStyle/>
          <a:p>
            <a:pPr>
              <a:lnSpc>
                <a:spcPts val="5000"/>
              </a:lnSpc>
            </a:pPr>
            <a:r>
              <a:rPr lang="en-US" sz="4800" b="1" dirty="0">
                <a:solidFill>
                  <a:schemeClr val="bg1"/>
                </a:solidFill>
                <a:latin typeface="+mj-lt"/>
                <a:ea typeface="Open Sans" panose="020B0606030504020204" pitchFamily="34" charset="0"/>
                <a:cs typeface="Open Sans" panose="020B0606030504020204" pitchFamily="34" charset="0"/>
              </a:rPr>
              <a:t>Make Your Best Photo</a:t>
            </a:r>
          </a:p>
        </p:txBody>
      </p:sp>
      <p:sp>
        <p:nvSpPr>
          <p:cNvPr id="9" name="TextBox 8">
            <a:extLst>
              <a:ext uri="{FF2B5EF4-FFF2-40B4-BE49-F238E27FC236}">
                <a16:creationId xmlns:a16="http://schemas.microsoft.com/office/drawing/2014/main" id="{090859DB-517B-40B9-9AA5-9C0E3D4ED4A8}"/>
              </a:ext>
            </a:extLst>
          </p:cNvPr>
          <p:cNvSpPr txBox="1"/>
          <p:nvPr/>
        </p:nvSpPr>
        <p:spPr>
          <a:xfrm>
            <a:off x="1460451" y="4498955"/>
            <a:ext cx="3844460" cy="1196290"/>
          </a:xfrm>
          <a:prstGeom prst="rect">
            <a:avLst/>
          </a:prstGeom>
          <a:noFill/>
        </p:spPr>
        <p:txBody>
          <a:bodyPr wrap="square" rtlCol="0">
            <a:spAutoFit/>
          </a:bodyPr>
          <a:lstStyle/>
          <a:p>
            <a:pPr algn="just">
              <a:lnSpc>
                <a:spcPts val="2200"/>
              </a:lnSpc>
            </a:pPr>
            <a:r>
              <a:rPr lang="en-US" sz="1400" dirty="0">
                <a:solidFill>
                  <a:schemeClr val="bg1"/>
                </a:solidFill>
                <a:latin typeface="PT Sans" panose="020B0503020203020204" pitchFamily="34" charset="0"/>
                <a:ea typeface="PT Sans" panose="020B0503020203020204" pitchFamily="34" charset="0"/>
                <a:cs typeface="Montserrat Light" charset="0"/>
              </a:rPr>
              <a:t>Have them for one. Living grass to for can't gathered waters had winged. Creepiest don't subdue which two set had seasons. Fifth you'll, man wherein seas our creeping. </a:t>
            </a:r>
          </a:p>
        </p:txBody>
      </p:sp>
      <p:sp>
        <p:nvSpPr>
          <p:cNvPr id="10" name="TextBox 9">
            <a:extLst>
              <a:ext uri="{FF2B5EF4-FFF2-40B4-BE49-F238E27FC236}">
                <a16:creationId xmlns:a16="http://schemas.microsoft.com/office/drawing/2014/main" id="{32535FBD-13D4-4080-855C-799D982E41F1}"/>
              </a:ext>
            </a:extLst>
          </p:cNvPr>
          <p:cNvSpPr txBox="1"/>
          <p:nvPr/>
        </p:nvSpPr>
        <p:spPr>
          <a:xfrm>
            <a:off x="1460451" y="4052176"/>
            <a:ext cx="1841961" cy="400110"/>
          </a:xfrm>
          <a:prstGeom prst="rect">
            <a:avLst/>
          </a:prstGeom>
          <a:noFill/>
        </p:spPr>
        <p:txBody>
          <a:bodyPr wrap="square" rtlCol="0">
            <a:spAutoFit/>
          </a:bodyPr>
          <a:lstStyle/>
          <a:p>
            <a:r>
              <a:rPr lang="en-US" sz="2000" b="1" spc="100" dirty="0">
                <a:solidFill>
                  <a:schemeClr val="bg1"/>
                </a:solidFill>
                <a:latin typeface="PT Sans" panose="020B0503020203020204" pitchFamily="34" charset="0"/>
                <a:ea typeface="PT Sans" panose="020B0503020203020204" pitchFamily="34" charset="0"/>
              </a:rPr>
              <a:t>Your Slogan</a:t>
            </a:r>
          </a:p>
        </p:txBody>
      </p:sp>
      <p:pic>
        <p:nvPicPr>
          <p:cNvPr id="3" name="Picture 2">
            <a:extLst>
              <a:ext uri="{FF2B5EF4-FFF2-40B4-BE49-F238E27FC236}">
                <a16:creationId xmlns:a16="http://schemas.microsoft.com/office/drawing/2014/main" id="{C6B82D4A-E24E-4EF9-8806-DEF307003C0B}"/>
              </a:ext>
            </a:extLst>
          </p:cNvPr>
          <p:cNvPicPr>
            <a:picLocks noChangeAspect="1"/>
          </p:cNvPicPr>
          <p:nvPr/>
        </p:nvPicPr>
        <p:blipFill>
          <a:blip r:embed="rId2"/>
          <a:stretch>
            <a:fillRect/>
          </a:stretch>
        </p:blipFill>
        <p:spPr>
          <a:xfrm>
            <a:off x="6277867" y="510925"/>
            <a:ext cx="5848350" cy="5848350"/>
          </a:xfrm>
          <a:prstGeom prst="rect">
            <a:avLst/>
          </a:prstGeom>
        </p:spPr>
      </p:pic>
    </p:spTree>
    <p:extLst>
      <p:ext uri="{BB962C8B-B14F-4D97-AF65-F5344CB8AC3E}">
        <p14:creationId xmlns:p14="http://schemas.microsoft.com/office/powerpoint/2010/main" val="38232275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Oval 23">
            <a:extLst>
              <a:ext uri="{FF2B5EF4-FFF2-40B4-BE49-F238E27FC236}">
                <a16:creationId xmlns:a16="http://schemas.microsoft.com/office/drawing/2014/main" id="{9CFAF806-6285-47EB-A6DF-5D8EBFA81AD0}"/>
              </a:ext>
            </a:extLst>
          </p:cNvPr>
          <p:cNvSpPr/>
          <p:nvPr/>
        </p:nvSpPr>
        <p:spPr bwMode="auto">
          <a:xfrm>
            <a:off x="7074528" y="2498848"/>
            <a:ext cx="7864352" cy="7864352"/>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26" name="Oval 25">
            <a:extLst>
              <a:ext uri="{FF2B5EF4-FFF2-40B4-BE49-F238E27FC236}">
                <a16:creationId xmlns:a16="http://schemas.microsoft.com/office/drawing/2014/main" id="{98B3D577-0BB9-48BA-9D5E-FAAC6A78819D}"/>
              </a:ext>
            </a:extLst>
          </p:cNvPr>
          <p:cNvSpPr/>
          <p:nvPr/>
        </p:nvSpPr>
        <p:spPr bwMode="auto">
          <a:xfrm>
            <a:off x="6131099" y="-2866091"/>
            <a:ext cx="7137312" cy="7137312"/>
          </a:xfrm>
          <a:prstGeom prst="ellipse">
            <a:avLst/>
          </a:prstGeom>
          <a:noFill/>
          <a:ln>
            <a:solidFill>
              <a:schemeClr val="tx1">
                <a:lumMod val="50000"/>
                <a:lumOff val="50000"/>
              </a:schemeClr>
            </a:solidFill>
          </a:ln>
        </p:spPr>
        <p:txBody>
          <a:bodyPr vert="horz" wrap="square" lIns="91440" tIns="45720" rIns="91440" bIns="45720" numCol="1" rtlCol="0" anchor="t" anchorCtr="0" compatLnSpc="1">
            <a:prstTxWarp prst="textNoShape">
              <a:avLst/>
            </a:prstTxWarp>
          </a:bodyPr>
          <a:lstStyle/>
          <a:p>
            <a:pPr algn="l"/>
            <a:endParaRPr lang="en-US"/>
          </a:p>
        </p:txBody>
      </p:sp>
      <p:sp>
        <p:nvSpPr>
          <p:cNvPr id="23" name="Oval 22">
            <a:extLst>
              <a:ext uri="{FF2B5EF4-FFF2-40B4-BE49-F238E27FC236}">
                <a16:creationId xmlns:a16="http://schemas.microsoft.com/office/drawing/2014/main" id="{C7FC8D0D-0F79-4140-B5BB-14E08D58086F}"/>
              </a:ext>
            </a:extLst>
          </p:cNvPr>
          <p:cNvSpPr/>
          <p:nvPr/>
        </p:nvSpPr>
        <p:spPr bwMode="auto">
          <a:xfrm>
            <a:off x="-1929936" y="-1825419"/>
            <a:ext cx="5669622" cy="5669622"/>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6" name="AutoShape 3">
            <a:extLst>
              <a:ext uri="{FF2B5EF4-FFF2-40B4-BE49-F238E27FC236}">
                <a16:creationId xmlns:a16="http://schemas.microsoft.com/office/drawing/2014/main" id="{80D3CE3F-299B-40CA-AFD0-A6E82EBF1142}"/>
              </a:ext>
            </a:extLst>
          </p:cNvPr>
          <p:cNvSpPr>
            <a:spLocks noChangeAspect="1" noChangeArrowheads="1" noTextEdit="1"/>
          </p:cNvSpPr>
          <p:nvPr/>
        </p:nvSpPr>
        <p:spPr bwMode="auto">
          <a:xfrm>
            <a:off x="1514475" y="0"/>
            <a:ext cx="91630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TextBox 15">
            <a:extLst>
              <a:ext uri="{FF2B5EF4-FFF2-40B4-BE49-F238E27FC236}">
                <a16:creationId xmlns:a16="http://schemas.microsoft.com/office/drawing/2014/main" id="{2868B5E7-F883-4D26-A465-CD9696FB1EBB}"/>
              </a:ext>
            </a:extLst>
          </p:cNvPr>
          <p:cNvSpPr txBox="1"/>
          <p:nvPr/>
        </p:nvSpPr>
        <p:spPr>
          <a:xfrm>
            <a:off x="1390392" y="1790603"/>
            <a:ext cx="4096008" cy="1638397"/>
          </a:xfrm>
          <a:prstGeom prst="rect">
            <a:avLst/>
          </a:prstGeom>
          <a:noFill/>
        </p:spPr>
        <p:txBody>
          <a:bodyPr wrap="square" rtlCol="0">
            <a:spAutoFit/>
          </a:bodyPr>
          <a:lstStyle/>
          <a:p>
            <a:pPr>
              <a:lnSpc>
                <a:spcPts val="4000"/>
              </a:lnSpc>
            </a:pPr>
            <a:r>
              <a:rPr lang="en-US" sz="4000" b="1" dirty="0">
                <a:solidFill>
                  <a:schemeClr val="tx2"/>
                </a:solidFill>
                <a:latin typeface="+mj-lt"/>
                <a:ea typeface="Open Sans" panose="020B0606030504020204" pitchFamily="34" charset="0"/>
                <a:cs typeface="Open Sans" panose="020B0606030504020204" pitchFamily="34" charset="0"/>
              </a:rPr>
              <a:t>Single Full Image With</a:t>
            </a:r>
          </a:p>
          <a:p>
            <a:pPr>
              <a:lnSpc>
                <a:spcPts val="4000"/>
              </a:lnSpc>
            </a:pPr>
            <a:r>
              <a:rPr lang="en-US" sz="4000" b="1" dirty="0">
                <a:solidFill>
                  <a:schemeClr val="tx2"/>
                </a:solidFill>
                <a:latin typeface="+mj-lt"/>
                <a:ea typeface="Open Sans" panose="020B0606030504020204" pitchFamily="34" charset="0"/>
                <a:cs typeface="Open Sans" panose="020B0606030504020204" pitchFamily="34" charset="0"/>
              </a:rPr>
              <a:t>Title Text.</a:t>
            </a:r>
          </a:p>
        </p:txBody>
      </p:sp>
      <p:sp>
        <p:nvSpPr>
          <p:cNvPr id="18" name="TextBox 17">
            <a:extLst>
              <a:ext uri="{FF2B5EF4-FFF2-40B4-BE49-F238E27FC236}">
                <a16:creationId xmlns:a16="http://schemas.microsoft.com/office/drawing/2014/main" id="{400D8814-C9FC-4F89-824A-D7B2807F5B3A}"/>
              </a:ext>
            </a:extLst>
          </p:cNvPr>
          <p:cNvSpPr txBox="1"/>
          <p:nvPr/>
        </p:nvSpPr>
        <p:spPr>
          <a:xfrm>
            <a:off x="1460451" y="4718000"/>
            <a:ext cx="3844460" cy="1196290"/>
          </a:xfrm>
          <a:prstGeom prst="rect">
            <a:avLst/>
          </a:prstGeom>
          <a:noFill/>
        </p:spPr>
        <p:txBody>
          <a:bodyPr wrap="square" rtlCol="0">
            <a:spAutoFit/>
          </a:bodyPr>
          <a:lstStyle/>
          <a:p>
            <a:pPr algn="just">
              <a:lnSpc>
                <a:spcPts val="2200"/>
              </a:lnSpc>
            </a:pPr>
            <a:r>
              <a:rPr lang="en-US" sz="1400" dirty="0">
                <a:solidFill>
                  <a:schemeClr val="tx2"/>
                </a:solidFill>
                <a:latin typeface="PT Sans" panose="020B0503020203020204" pitchFamily="34" charset="0"/>
                <a:ea typeface="PT Sans" panose="020B0503020203020204" pitchFamily="34" charset="0"/>
                <a:cs typeface="Montserrat Light" charset="0"/>
              </a:rPr>
              <a:t>Have them for one. Living grass to for can't gathered waters had winged. Creepiest don't subdue which two set had seasons. Fifth you'll, man wherein seas our creeping. </a:t>
            </a:r>
          </a:p>
        </p:txBody>
      </p:sp>
      <p:sp>
        <p:nvSpPr>
          <p:cNvPr id="19" name="TextBox 18">
            <a:extLst>
              <a:ext uri="{FF2B5EF4-FFF2-40B4-BE49-F238E27FC236}">
                <a16:creationId xmlns:a16="http://schemas.microsoft.com/office/drawing/2014/main" id="{B8D90551-ADD9-4539-ABE0-C10CF118C9F2}"/>
              </a:ext>
            </a:extLst>
          </p:cNvPr>
          <p:cNvSpPr txBox="1"/>
          <p:nvPr/>
        </p:nvSpPr>
        <p:spPr>
          <a:xfrm>
            <a:off x="1460451" y="4271221"/>
            <a:ext cx="1841961" cy="400110"/>
          </a:xfrm>
          <a:prstGeom prst="rect">
            <a:avLst/>
          </a:prstGeom>
          <a:noFill/>
        </p:spPr>
        <p:txBody>
          <a:bodyPr wrap="square" rtlCol="0">
            <a:spAutoFit/>
          </a:bodyPr>
          <a:lstStyle/>
          <a:p>
            <a:r>
              <a:rPr lang="en-US" sz="2000" b="1" spc="100" dirty="0">
                <a:solidFill>
                  <a:schemeClr val="tx2"/>
                </a:solidFill>
                <a:latin typeface="PT Sans" panose="020B0503020203020204" pitchFamily="34" charset="0"/>
                <a:ea typeface="PT Sans" panose="020B0503020203020204" pitchFamily="34" charset="0"/>
              </a:rPr>
              <a:t>Your Slogan</a:t>
            </a:r>
          </a:p>
        </p:txBody>
      </p:sp>
      <p:pic>
        <p:nvPicPr>
          <p:cNvPr id="13" name="Picture Placeholder 12">
            <a:extLst>
              <a:ext uri="{FF2B5EF4-FFF2-40B4-BE49-F238E27FC236}">
                <a16:creationId xmlns:a16="http://schemas.microsoft.com/office/drawing/2014/main" id="{74410E14-912D-4292-90F7-E5A9B4622B0E}"/>
              </a:ext>
            </a:extLst>
          </p:cNvPr>
          <p:cNvPicPr>
            <a:picLocks noGrp="1" noChangeAspect="1"/>
          </p:cNvPicPr>
          <p:nvPr>
            <p:ph type="pic" sz="quarter" idx="18"/>
          </p:nvPr>
        </p:nvPicPr>
        <p:blipFill rotWithShape="1">
          <a:blip r:embed="rId2"/>
          <a:srcRect l="28681" t="43373" r="28883" b="45"/>
          <a:stretch/>
        </p:blipFill>
        <p:spPr>
          <a:xfrm>
            <a:off x="6429829" y="1790603"/>
            <a:ext cx="4508598" cy="4508598"/>
          </a:xfrm>
        </p:spPr>
      </p:pic>
    </p:spTree>
    <p:extLst>
      <p:ext uri="{BB962C8B-B14F-4D97-AF65-F5344CB8AC3E}">
        <p14:creationId xmlns:p14="http://schemas.microsoft.com/office/powerpoint/2010/main" val="40413126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6F53F258-5ED1-4BA4-9CD6-FD754FB3E7D0}"/>
              </a:ext>
            </a:extLst>
          </p:cNvPr>
          <p:cNvPicPr>
            <a:picLocks noGrp="1" noChangeAspect="1"/>
          </p:cNvPicPr>
          <p:nvPr>
            <p:ph type="pic" sz="quarter" idx="16"/>
          </p:nvPr>
        </p:nvPicPr>
        <p:blipFill>
          <a:blip r:embed="rId2"/>
          <a:srcRect l="7438" r="7438"/>
          <a:stretch>
            <a:fillRect/>
          </a:stretch>
        </p:blipFill>
        <p:spPr/>
      </p:pic>
      <p:sp>
        <p:nvSpPr>
          <p:cNvPr id="19" name="Oval 18">
            <a:extLst>
              <a:ext uri="{FF2B5EF4-FFF2-40B4-BE49-F238E27FC236}">
                <a16:creationId xmlns:a16="http://schemas.microsoft.com/office/drawing/2014/main" id="{7F37A72F-4C61-4C8A-BC40-601510692D06}"/>
              </a:ext>
            </a:extLst>
          </p:cNvPr>
          <p:cNvSpPr/>
          <p:nvPr/>
        </p:nvSpPr>
        <p:spPr bwMode="auto">
          <a:xfrm>
            <a:off x="3739686" y="1115315"/>
            <a:ext cx="4354487" cy="4354487"/>
          </a:xfrm>
          <a:prstGeom prst="ellipse">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l"/>
            <a:endParaRPr lang="en-US"/>
          </a:p>
        </p:txBody>
      </p:sp>
      <p:sp>
        <p:nvSpPr>
          <p:cNvPr id="20" name="TextBox 19">
            <a:extLst>
              <a:ext uri="{FF2B5EF4-FFF2-40B4-BE49-F238E27FC236}">
                <a16:creationId xmlns:a16="http://schemas.microsoft.com/office/drawing/2014/main" id="{0100D461-AD0C-4DE8-8F6D-BCC519C7F339}"/>
              </a:ext>
            </a:extLst>
          </p:cNvPr>
          <p:cNvSpPr txBox="1"/>
          <p:nvPr/>
        </p:nvSpPr>
        <p:spPr>
          <a:xfrm>
            <a:off x="1796440" y="2060365"/>
            <a:ext cx="4354487" cy="1374735"/>
          </a:xfrm>
          <a:prstGeom prst="rect">
            <a:avLst/>
          </a:prstGeom>
          <a:noFill/>
        </p:spPr>
        <p:txBody>
          <a:bodyPr wrap="square" rtlCol="0">
            <a:spAutoFit/>
          </a:bodyPr>
          <a:lstStyle/>
          <a:p>
            <a:pPr>
              <a:lnSpc>
                <a:spcPts val="5000"/>
              </a:lnSpc>
            </a:pPr>
            <a:r>
              <a:rPr lang="en-US" sz="4800" b="1" dirty="0">
                <a:solidFill>
                  <a:schemeClr val="tx2"/>
                </a:solidFill>
                <a:latin typeface="+mj-lt"/>
                <a:ea typeface="Open Sans" panose="020B0606030504020204" pitchFamily="34" charset="0"/>
                <a:cs typeface="Open Sans" panose="020B0606030504020204" pitchFamily="34" charset="0"/>
              </a:rPr>
              <a:t>Awesome image Here</a:t>
            </a:r>
          </a:p>
        </p:txBody>
      </p:sp>
      <p:sp>
        <p:nvSpPr>
          <p:cNvPr id="21" name="TextBox 20">
            <a:extLst>
              <a:ext uri="{FF2B5EF4-FFF2-40B4-BE49-F238E27FC236}">
                <a16:creationId xmlns:a16="http://schemas.microsoft.com/office/drawing/2014/main" id="{11B76282-AA4D-4846-B1CC-75A179FABF46}"/>
              </a:ext>
            </a:extLst>
          </p:cNvPr>
          <p:cNvSpPr txBox="1"/>
          <p:nvPr/>
        </p:nvSpPr>
        <p:spPr>
          <a:xfrm>
            <a:off x="1796440" y="4718000"/>
            <a:ext cx="3844460" cy="914161"/>
          </a:xfrm>
          <a:prstGeom prst="rect">
            <a:avLst/>
          </a:prstGeom>
          <a:noFill/>
        </p:spPr>
        <p:txBody>
          <a:bodyPr wrap="square" rtlCol="0">
            <a:spAutoFit/>
          </a:bodyPr>
          <a:lstStyle/>
          <a:p>
            <a:pPr algn="just">
              <a:lnSpc>
                <a:spcPts val="2200"/>
              </a:lnSpc>
            </a:pPr>
            <a:r>
              <a:rPr lang="en-US" sz="1400" dirty="0">
                <a:solidFill>
                  <a:schemeClr val="tx2"/>
                </a:solidFill>
                <a:latin typeface="PT Sans" panose="020B0503020203020204" pitchFamily="34" charset="0"/>
                <a:ea typeface="PT Sans" panose="020B0503020203020204" pitchFamily="34" charset="0"/>
                <a:cs typeface="Montserrat Light" charset="0"/>
              </a:rPr>
              <a:t>Have them for one. Living grass to for can't gathered waters had winged. Creepiest don't subdue which two set had seasons. </a:t>
            </a:r>
          </a:p>
        </p:txBody>
      </p:sp>
      <p:sp>
        <p:nvSpPr>
          <p:cNvPr id="22" name="TextBox 21">
            <a:extLst>
              <a:ext uri="{FF2B5EF4-FFF2-40B4-BE49-F238E27FC236}">
                <a16:creationId xmlns:a16="http://schemas.microsoft.com/office/drawing/2014/main" id="{07BB9C44-809F-4F92-96BA-14D3BF29FC3D}"/>
              </a:ext>
            </a:extLst>
          </p:cNvPr>
          <p:cNvSpPr txBox="1"/>
          <p:nvPr/>
        </p:nvSpPr>
        <p:spPr>
          <a:xfrm>
            <a:off x="1796440" y="4271221"/>
            <a:ext cx="1841961" cy="400110"/>
          </a:xfrm>
          <a:prstGeom prst="rect">
            <a:avLst/>
          </a:prstGeom>
          <a:noFill/>
        </p:spPr>
        <p:txBody>
          <a:bodyPr wrap="square" rtlCol="0">
            <a:spAutoFit/>
          </a:bodyPr>
          <a:lstStyle/>
          <a:p>
            <a:r>
              <a:rPr lang="en-US" sz="2000" b="1" spc="100" dirty="0">
                <a:solidFill>
                  <a:schemeClr val="tx2"/>
                </a:solidFill>
                <a:latin typeface="PT Sans" panose="020B0503020203020204" pitchFamily="34" charset="0"/>
                <a:ea typeface="PT Sans" panose="020B0503020203020204" pitchFamily="34" charset="0"/>
              </a:rPr>
              <a:t>Your Slogan</a:t>
            </a:r>
          </a:p>
        </p:txBody>
      </p:sp>
      <p:sp>
        <p:nvSpPr>
          <p:cNvPr id="23" name="Oval 22">
            <a:extLst>
              <a:ext uri="{FF2B5EF4-FFF2-40B4-BE49-F238E27FC236}">
                <a16:creationId xmlns:a16="http://schemas.microsoft.com/office/drawing/2014/main" id="{0856EF9E-59EC-40D1-AD11-3149C334E369}"/>
              </a:ext>
            </a:extLst>
          </p:cNvPr>
          <p:cNvSpPr/>
          <p:nvPr/>
        </p:nvSpPr>
        <p:spPr bwMode="auto">
          <a:xfrm>
            <a:off x="6131099" y="-2866091"/>
            <a:ext cx="7137312" cy="7137312"/>
          </a:xfrm>
          <a:prstGeom prst="ellipse">
            <a:avLst/>
          </a:prstGeom>
          <a:noFill/>
          <a:ln>
            <a:solidFill>
              <a:schemeClr val="tx1">
                <a:lumMod val="50000"/>
                <a:lumOff val="50000"/>
                <a:alpha val="28000"/>
              </a:schemeClr>
            </a:solidFill>
          </a:ln>
        </p:spPr>
        <p:txBody>
          <a:bodyPr vert="horz" wrap="square" lIns="91440" tIns="45720" rIns="91440" bIns="45720" numCol="1" rtlCol="0" anchor="t" anchorCtr="0" compatLnSpc="1">
            <a:prstTxWarp prst="textNoShape">
              <a:avLst/>
            </a:prstTxWarp>
          </a:bodyPr>
          <a:lstStyle/>
          <a:p>
            <a:pPr algn="l"/>
            <a:endParaRPr lang="en-US"/>
          </a:p>
        </p:txBody>
      </p:sp>
    </p:spTree>
    <p:extLst>
      <p:ext uri="{BB962C8B-B14F-4D97-AF65-F5344CB8AC3E}">
        <p14:creationId xmlns:p14="http://schemas.microsoft.com/office/powerpoint/2010/main" val="34825462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657256E8-24DD-4A29-AE3A-088FC4B04528}"/>
              </a:ext>
            </a:extLst>
          </p:cNvPr>
          <p:cNvSpPr/>
          <p:nvPr/>
        </p:nvSpPr>
        <p:spPr>
          <a:xfrm>
            <a:off x="0" y="0"/>
            <a:ext cx="12192000" cy="68595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9F327F22-252F-4E35-88AD-C98F22417CD4}"/>
              </a:ext>
            </a:extLst>
          </p:cNvPr>
          <p:cNvSpPr/>
          <p:nvPr/>
        </p:nvSpPr>
        <p:spPr bwMode="auto">
          <a:xfrm>
            <a:off x="6335886" y="0"/>
            <a:ext cx="5856115" cy="6858000"/>
          </a:xfrm>
          <a:custGeom>
            <a:avLst/>
            <a:gdLst>
              <a:gd name="connsiteX0" fmla="*/ 2058435 w 5856115"/>
              <a:gd name="connsiteY0" fmla="*/ 0 h 6858000"/>
              <a:gd name="connsiteX1" fmla="*/ 5856115 w 5856115"/>
              <a:gd name="connsiteY1" fmla="*/ 0 h 6858000"/>
              <a:gd name="connsiteX2" fmla="*/ 5856115 w 5856115"/>
              <a:gd name="connsiteY2" fmla="*/ 6858000 h 6858000"/>
              <a:gd name="connsiteX3" fmla="*/ 1175311 w 5856115"/>
              <a:gd name="connsiteY3" fmla="*/ 6858000 h 6858000"/>
              <a:gd name="connsiteX4" fmla="*/ 1038974 w 5856115"/>
              <a:gd name="connsiteY4" fmla="*/ 6700607 h 6858000"/>
              <a:gd name="connsiteX5" fmla="*/ 0 w 5856115"/>
              <a:gd name="connsiteY5" fmla="*/ 3806454 h 6858000"/>
              <a:gd name="connsiteX6" fmla="*/ 2006004 w 5856115"/>
              <a:gd name="connsiteY6" fmla="*/ 33613 h 6858000"/>
              <a:gd name="connsiteX7" fmla="*/ 2058435 w 5856115"/>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56115" h="6858000">
                <a:moveTo>
                  <a:pt x="2058435" y="0"/>
                </a:moveTo>
                <a:lnTo>
                  <a:pt x="5856115" y="0"/>
                </a:lnTo>
                <a:lnTo>
                  <a:pt x="5856115" y="6858000"/>
                </a:lnTo>
                <a:lnTo>
                  <a:pt x="1175311" y="6858000"/>
                </a:lnTo>
                <a:lnTo>
                  <a:pt x="1038974" y="6700607"/>
                </a:lnTo>
                <a:cubicBezTo>
                  <a:pt x="389905" y="5914118"/>
                  <a:pt x="0" y="4905820"/>
                  <a:pt x="0" y="3806454"/>
                </a:cubicBezTo>
                <a:cubicBezTo>
                  <a:pt x="0" y="2235932"/>
                  <a:pt x="795725" y="851261"/>
                  <a:pt x="2006004" y="33613"/>
                </a:cubicBezTo>
                <a:lnTo>
                  <a:pt x="2058435" y="0"/>
                </a:lnTo>
                <a:close/>
              </a:path>
            </a:pathLst>
          </a:custGeom>
          <a:solidFill>
            <a:schemeClr val="accent1"/>
          </a:solidFill>
          <a:ln>
            <a:noFill/>
          </a:ln>
        </p:spPr>
        <p:txBody>
          <a:bodyPr vert="horz" wrap="square" lIns="91440" tIns="45720" rIns="91440" bIns="45720" numCol="1" rtlCol="0" anchor="t" anchorCtr="0" compatLnSpc="1">
            <a:prstTxWarp prst="textNoShape">
              <a:avLst/>
            </a:prstTxWarp>
            <a:noAutofit/>
          </a:bodyPr>
          <a:lstStyle/>
          <a:p>
            <a:pPr algn="l"/>
            <a:endParaRPr lang="en-US"/>
          </a:p>
        </p:txBody>
      </p:sp>
      <p:sp>
        <p:nvSpPr>
          <p:cNvPr id="12" name="Oval 11">
            <a:extLst>
              <a:ext uri="{FF2B5EF4-FFF2-40B4-BE49-F238E27FC236}">
                <a16:creationId xmlns:a16="http://schemas.microsoft.com/office/drawing/2014/main" id="{4D413EF3-CFF1-4467-8B88-62D2584EC30D}"/>
              </a:ext>
            </a:extLst>
          </p:cNvPr>
          <p:cNvSpPr/>
          <p:nvPr/>
        </p:nvSpPr>
        <p:spPr bwMode="auto">
          <a:xfrm>
            <a:off x="5234657" y="1760899"/>
            <a:ext cx="3336201" cy="3336201"/>
          </a:xfrm>
          <a:prstGeom prst="ellipse">
            <a:avLst/>
          </a:prstGeom>
          <a:solidFill>
            <a:schemeClr val="bg1"/>
          </a:solidFill>
          <a:ln>
            <a:noFill/>
          </a:ln>
        </p:spPr>
        <p:txBody>
          <a:bodyPr vert="horz" wrap="square" lIns="91440" tIns="45720" rIns="91440" bIns="45720" numCol="1" rtlCol="0" anchor="t" anchorCtr="0" compatLnSpc="1">
            <a:prstTxWarp prst="textNoShape">
              <a:avLst/>
            </a:prstTxWarp>
          </a:bodyPr>
          <a:lstStyle/>
          <a:p>
            <a:pPr algn="l"/>
            <a:endParaRPr lang="en-US"/>
          </a:p>
        </p:txBody>
      </p:sp>
      <p:pic>
        <p:nvPicPr>
          <p:cNvPr id="7" name="Picture Placeholder 6">
            <a:extLst>
              <a:ext uri="{FF2B5EF4-FFF2-40B4-BE49-F238E27FC236}">
                <a16:creationId xmlns:a16="http://schemas.microsoft.com/office/drawing/2014/main" id="{44C3630C-9EEF-4938-B867-460946162552}"/>
              </a:ext>
            </a:extLst>
          </p:cNvPr>
          <p:cNvPicPr>
            <a:picLocks noGrp="1" noChangeAspect="1"/>
          </p:cNvPicPr>
          <p:nvPr>
            <p:ph type="pic" sz="quarter" idx="18"/>
          </p:nvPr>
        </p:nvPicPr>
        <p:blipFill>
          <a:blip r:embed="rId2"/>
          <a:srcRect/>
          <a:stretch>
            <a:fillRect/>
          </a:stretch>
        </p:blipFill>
        <p:spPr/>
      </p:pic>
      <p:sp>
        <p:nvSpPr>
          <p:cNvPr id="16" name="TextBox 15">
            <a:extLst>
              <a:ext uri="{FF2B5EF4-FFF2-40B4-BE49-F238E27FC236}">
                <a16:creationId xmlns:a16="http://schemas.microsoft.com/office/drawing/2014/main" id="{5B298251-1797-4EE1-93F7-DAB1123F4211}"/>
              </a:ext>
            </a:extLst>
          </p:cNvPr>
          <p:cNvSpPr txBox="1"/>
          <p:nvPr/>
        </p:nvSpPr>
        <p:spPr>
          <a:xfrm>
            <a:off x="1390392" y="1529958"/>
            <a:ext cx="4096008" cy="1638397"/>
          </a:xfrm>
          <a:prstGeom prst="rect">
            <a:avLst/>
          </a:prstGeom>
          <a:noFill/>
        </p:spPr>
        <p:txBody>
          <a:bodyPr wrap="square" rtlCol="0">
            <a:spAutoFit/>
          </a:bodyPr>
          <a:lstStyle/>
          <a:p>
            <a:pPr>
              <a:lnSpc>
                <a:spcPts val="4000"/>
              </a:lnSpc>
            </a:pPr>
            <a:r>
              <a:rPr lang="en-US" sz="4000" b="1" dirty="0">
                <a:solidFill>
                  <a:schemeClr val="bg1"/>
                </a:solidFill>
                <a:latin typeface="+mj-lt"/>
                <a:ea typeface="Open Sans" panose="020B0606030504020204" pitchFamily="34" charset="0"/>
                <a:cs typeface="Open Sans" panose="020B0606030504020204" pitchFamily="34" charset="0"/>
              </a:rPr>
              <a:t>Single Full Image With</a:t>
            </a:r>
          </a:p>
          <a:p>
            <a:pPr>
              <a:lnSpc>
                <a:spcPts val="4000"/>
              </a:lnSpc>
            </a:pPr>
            <a:r>
              <a:rPr lang="en-US" sz="4000" b="1" dirty="0">
                <a:solidFill>
                  <a:schemeClr val="bg1"/>
                </a:solidFill>
                <a:latin typeface="+mj-lt"/>
                <a:ea typeface="Open Sans" panose="020B0606030504020204" pitchFamily="34" charset="0"/>
                <a:cs typeface="Open Sans" panose="020B0606030504020204" pitchFamily="34" charset="0"/>
              </a:rPr>
              <a:t>Title Text.</a:t>
            </a:r>
          </a:p>
        </p:txBody>
      </p:sp>
      <p:sp>
        <p:nvSpPr>
          <p:cNvPr id="17" name="TextBox 16">
            <a:extLst>
              <a:ext uri="{FF2B5EF4-FFF2-40B4-BE49-F238E27FC236}">
                <a16:creationId xmlns:a16="http://schemas.microsoft.com/office/drawing/2014/main" id="{C4D54831-1454-423D-AEDB-B5A276B40CA1}"/>
              </a:ext>
            </a:extLst>
          </p:cNvPr>
          <p:cNvSpPr txBox="1"/>
          <p:nvPr/>
        </p:nvSpPr>
        <p:spPr>
          <a:xfrm>
            <a:off x="1460451" y="4498955"/>
            <a:ext cx="3844460" cy="1196290"/>
          </a:xfrm>
          <a:prstGeom prst="rect">
            <a:avLst/>
          </a:prstGeom>
          <a:noFill/>
        </p:spPr>
        <p:txBody>
          <a:bodyPr wrap="square" rtlCol="0">
            <a:spAutoFit/>
          </a:bodyPr>
          <a:lstStyle/>
          <a:p>
            <a:pPr algn="just">
              <a:lnSpc>
                <a:spcPts val="2200"/>
              </a:lnSpc>
            </a:pPr>
            <a:r>
              <a:rPr lang="en-US" sz="1400" dirty="0">
                <a:solidFill>
                  <a:schemeClr val="bg1"/>
                </a:solidFill>
                <a:latin typeface="PT Sans" panose="020B0503020203020204" pitchFamily="34" charset="0"/>
                <a:ea typeface="PT Sans" panose="020B0503020203020204" pitchFamily="34" charset="0"/>
                <a:cs typeface="Montserrat Light" charset="0"/>
              </a:rPr>
              <a:t>Have them for one. Living grass to for can't gathered waters had winged. Creepiest don't subdue which two set had seasons. Fifth you'll, man wherein seas our creeping. </a:t>
            </a:r>
          </a:p>
        </p:txBody>
      </p:sp>
      <p:sp>
        <p:nvSpPr>
          <p:cNvPr id="18" name="TextBox 17">
            <a:extLst>
              <a:ext uri="{FF2B5EF4-FFF2-40B4-BE49-F238E27FC236}">
                <a16:creationId xmlns:a16="http://schemas.microsoft.com/office/drawing/2014/main" id="{C87E0505-0EFF-47EE-B563-683E3BBB4464}"/>
              </a:ext>
            </a:extLst>
          </p:cNvPr>
          <p:cNvSpPr txBox="1"/>
          <p:nvPr/>
        </p:nvSpPr>
        <p:spPr>
          <a:xfrm>
            <a:off x="1460451" y="4052176"/>
            <a:ext cx="1841961" cy="400110"/>
          </a:xfrm>
          <a:prstGeom prst="rect">
            <a:avLst/>
          </a:prstGeom>
          <a:noFill/>
        </p:spPr>
        <p:txBody>
          <a:bodyPr wrap="square" rtlCol="0">
            <a:spAutoFit/>
          </a:bodyPr>
          <a:lstStyle/>
          <a:p>
            <a:r>
              <a:rPr lang="en-US" sz="2000" b="1" spc="100" dirty="0">
                <a:solidFill>
                  <a:schemeClr val="bg1"/>
                </a:solidFill>
                <a:latin typeface="PT Sans" panose="020B0503020203020204" pitchFamily="34" charset="0"/>
                <a:ea typeface="PT Sans" panose="020B0503020203020204" pitchFamily="34" charset="0"/>
              </a:rPr>
              <a:t>Your Slogan</a:t>
            </a:r>
          </a:p>
        </p:txBody>
      </p:sp>
    </p:spTree>
    <p:extLst>
      <p:ext uri="{BB962C8B-B14F-4D97-AF65-F5344CB8AC3E}">
        <p14:creationId xmlns:p14="http://schemas.microsoft.com/office/powerpoint/2010/main" val="4283816142"/>
      </p:ext>
    </p:extLst>
  </p:cSld>
  <p:clrMapOvr>
    <a:masterClrMapping/>
  </p:clrMapOvr>
</p:sld>
</file>

<file path=ppt/theme/theme1.xml><?xml version="1.0" encoding="utf-8"?>
<a:theme xmlns:a="http://schemas.openxmlformats.org/drawingml/2006/main" name="Digit - Multi 1 - Bright">
  <a:themeElements>
    <a:clrScheme name="Custom 18">
      <a:dk1>
        <a:srgbClr val="000000"/>
      </a:dk1>
      <a:lt1>
        <a:srgbClr val="FFFFFF"/>
      </a:lt1>
      <a:dk2>
        <a:srgbClr val="161C2F"/>
      </a:dk2>
      <a:lt2>
        <a:srgbClr val="FF008B"/>
      </a:lt2>
      <a:accent1>
        <a:srgbClr val="FDDF63"/>
      </a:accent1>
      <a:accent2>
        <a:srgbClr val="00ECFF"/>
      </a:accent2>
      <a:accent3>
        <a:srgbClr val="2E0095"/>
      </a:accent3>
      <a:accent4>
        <a:srgbClr val="FF00FF"/>
      </a:accent4>
      <a:accent5>
        <a:srgbClr val="B0ABAA"/>
      </a:accent5>
      <a:accent6>
        <a:srgbClr val="A596D2"/>
      </a:accent6>
      <a:hlink>
        <a:srgbClr val="0563C1"/>
      </a:hlink>
      <a:folHlink>
        <a:srgbClr val="954F72"/>
      </a:folHlink>
    </a:clrScheme>
    <a:fontScheme name="Montserrat - Digit">
      <a:majorFont>
        <a:latin typeface="Montserrat"/>
        <a:ea typeface=""/>
        <a:cs typeface=""/>
      </a:majorFont>
      <a:minorFont>
        <a:latin typeface="Montserra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chemeClr val="accent1"/>
        </a:solidFill>
        <a:ln>
          <a:noFill/>
        </a:ln>
      </a:spPr>
      <a:bodyPr vert="horz" wrap="square" lIns="91440" tIns="45720" rIns="91440" bIns="45720" numCol="1" rtlCol="0" anchor="t" anchorCtr="0" compatLnSpc="1">
        <a:prstTxWarp prst="textNoShape">
          <a:avLst/>
        </a:prstTxWarp>
      </a:bodyPr>
      <a:lstStyle>
        <a:defPPr algn="l">
          <a:defRPr/>
        </a:defPPr>
      </a:lstStyle>
    </a:spDef>
  </a:objectDefaults>
  <a:extraClrSchemeLst/>
  <a:extLst>
    <a:ext uri="{05A4C25C-085E-4340-85A3-A5531E510DB2}">
      <thm15:themeFamily xmlns:thm15="http://schemas.microsoft.com/office/thememl/2012/main" name="Digit - Multi 1 - Bright" id="{1EED83A8-EBEE-4595-BF05-49EE0B6BAEB2}" vid="{B438FD33-41AA-434C-8FF8-841AA7F5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Digit - Multi 1 - Bright</Template>
  <TotalTime>36907</TotalTime>
  <Words>1217</Words>
  <Application>Microsoft Office PowerPoint</Application>
  <PresentationFormat>Widescreen</PresentationFormat>
  <Paragraphs>132</Paragraphs>
  <Slides>31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Arial</vt:lpstr>
      <vt:lpstr>Calibri</vt:lpstr>
      <vt:lpstr>Montserrat</vt:lpstr>
      <vt:lpstr>Montserrat regular</vt:lpstr>
      <vt:lpstr>PT Sans</vt:lpstr>
      <vt:lpstr>Digit - Multi 1 - Bright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SRC</cp:lastModifiedBy>
  <cp:revision>5759</cp:revision>
  <dcterms:created xsi:type="dcterms:W3CDTF">2015-09-24T05:44:04Z</dcterms:created>
  <dcterms:modified xsi:type="dcterms:W3CDTF">2021-09-08T08:57:37Z</dcterms:modified>
</cp:coreProperties>
</file>