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723" r:id="rId1"/>
  </p:sldMasterIdLst>
  <p:notesMasterIdLst>
    <p:notesMasterId r:id="rId24"/>
  </p:notesMasterIdLst>
  <p:handoutMasterIdLst>
    <p:handoutMasterId r:id="rId25"/>
  </p:handoutMasterIdLst>
  <p:sldIdLst>
    <p:sldId id="879" r:id="rId2"/>
    <p:sldId id="880" r:id="rId3"/>
    <p:sldId id="854" r:id="rId4"/>
    <p:sldId id="853" r:id="rId5"/>
    <p:sldId id="881" r:id="rId6"/>
    <p:sldId id="882" r:id="rId7"/>
    <p:sldId id="856" r:id="rId8"/>
    <p:sldId id="858" r:id="rId9"/>
    <p:sldId id="859" r:id="rId10"/>
    <p:sldId id="861" r:id="rId11"/>
    <p:sldId id="862" r:id="rId12"/>
    <p:sldId id="863" r:id="rId13"/>
    <p:sldId id="868" r:id="rId14"/>
    <p:sldId id="883" r:id="rId15"/>
    <p:sldId id="884" r:id="rId16"/>
    <p:sldId id="869" r:id="rId17"/>
    <p:sldId id="870" r:id="rId18"/>
    <p:sldId id="871" r:id="rId19"/>
    <p:sldId id="875" r:id="rId20"/>
    <p:sldId id="873" r:id="rId21"/>
    <p:sldId id="876" r:id="rId22"/>
    <p:sldId id="877" r:id="rId2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 src" initials="s" lastIdx="2" clrIdx="0">
    <p:extLst>
      <p:ext uri="{19B8F6BF-5375-455C-9EA6-DF929625EA0E}">
        <p15:presenceInfo xmlns:p15="http://schemas.microsoft.com/office/powerpoint/2012/main" userId=" src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10101"/>
    <a:srgbClr val="FEFEFE"/>
    <a:srgbClr val="0B1412"/>
    <a:srgbClr val="021113"/>
    <a:srgbClr val="F0F2F5"/>
    <a:srgbClr val="F8FAF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3162" autoAdjust="0"/>
    <p:restoredTop sz="97013"/>
  </p:normalViewPr>
  <p:slideViewPr>
    <p:cSldViewPr snapToGrid="0" snapToObjects="1">
      <p:cViewPr varScale="1">
        <p:scale>
          <a:sx n="112" d="100"/>
          <a:sy n="112" d="100"/>
        </p:scale>
        <p:origin x="576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9" d="100"/>
          <a:sy n="59" d="100"/>
        </p:scale>
        <p:origin x="2790" y="84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commentAuthors" Target="commentAuthor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7D4DFA9-38CF-7D4C-9EB4-7A6A0A01A9C5}" type="datetimeFigureOut">
              <a:rPr lang="en-US" smtClean="0"/>
              <a:t>2/24/2020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08C5D27-E275-914C-B9A8-807C55B006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0298490"/>
      </p:ext>
    </p:extLst>
  </p:cSld>
  <p:clrMap bg1="lt1" tx1="dk1" bg2="lt2" tx2="dk2" accent1="accent1" accent2="accent2" accent3="accent3" accent4="accent4" accent5="accent5" accent6="accent6" hlink="hlink" folHlink="folHlink"/>
  <p:hf dt="0"/>
</p:handoutMaster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F09CB90-614C-5144-87C1-67812BEDF5FB}" type="datetimeFigureOut">
              <a:rPr lang="en-US" smtClean="0"/>
              <a:t>2/24/2020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36E7EC0-9BE3-5541-9D76-7DE32A6C9D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100545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36E7EC0-9BE3-5541-9D76-7DE32A6C9D42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856387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36E7EC0-9BE3-5541-9D76-7DE32A6C9D42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451154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36E7EC0-9BE3-5541-9D76-7DE32A6C9D42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5664065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36E7EC0-9BE3-5541-9D76-7DE32A6C9D42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7118856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36E7EC0-9BE3-5541-9D76-7DE32A6C9D42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4298407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36E7EC0-9BE3-5541-9D76-7DE32A6C9D42}" type="slidenum">
              <a:rPr lang="en-US" smtClean="0"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5630036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36E7EC0-9BE3-5541-9D76-7DE32A6C9D42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1803860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36E7EC0-9BE3-5541-9D76-7DE32A6C9D42}" type="slidenum">
              <a:rPr lang="en-US" smtClean="0"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3992193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36E7EC0-9BE3-5541-9D76-7DE32A6C9D42}" type="slidenum">
              <a:rPr lang="en-US" smtClean="0"/>
              <a:t>21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6017851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36E7EC0-9BE3-5541-9D76-7DE32A6C9D42}" type="slidenum">
              <a:rPr lang="en-US" smtClean="0"/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957251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36E7EC0-9BE3-5541-9D76-7DE32A6C9D42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938163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36E7EC0-9BE3-5541-9D76-7DE32A6C9D42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623682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36E7EC0-9BE3-5541-9D76-7DE32A6C9D42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761544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36E7EC0-9BE3-5541-9D76-7DE32A6C9D42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81683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36E7EC0-9BE3-5541-9D76-7DE32A6C9D42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179703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36E7EC0-9BE3-5541-9D76-7DE32A6C9D42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225123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36E7EC0-9BE3-5541-9D76-7DE32A6C9D42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056191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36E7EC0-9BE3-5541-9D76-7DE32A6C9D42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4299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ctr">
            <a:normAutofit/>
          </a:bodyPr>
          <a:lstStyle>
            <a:lvl1pPr algn="ctr">
              <a:defRPr sz="3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 anchor="ctr">
            <a:normAutofit/>
          </a:bodyPr>
          <a:lstStyle>
            <a:lvl1pPr marL="0" indent="0" algn="ctr">
              <a:buNone/>
              <a:defRPr sz="9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7ECB15-F748-C140-A5C3-CF0090C943B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6446832"/>
      </p:ext>
    </p:extLst>
  </p:cSld>
  <p:clrMapOvr>
    <a:masterClrMapping/>
  </p:clrMapOvr>
  <p:hf hdr="0" ftr="0" dt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DBE2F00C-1DC1-4DA2-960B-7A3DA3CC5A7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7170060" y="991285"/>
            <a:ext cx="1901372" cy="1901372"/>
          </a:xfrm>
          <a:custGeom>
            <a:avLst/>
            <a:gdLst>
              <a:gd name="connsiteX0" fmla="*/ 950686 w 1901372"/>
              <a:gd name="connsiteY0" fmla="*/ 0 h 1901372"/>
              <a:gd name="connsiteX1" fmla="*/ 1901372 w 1901372"/>
              <a:gd name="connsiteY1" fmla="*/ 950686 h 1901372"/>
              <a:gd name="connsiteX2" fmla="*/ 950686 w 1901372"/>
              <a:gd name="connsiteY2" fmla="*/ 1901372 h 1901372"/>
              <a:gd name="connsiteX3" fmla="*/ 0 w 1901372"/>
              <a:gd name="connsiteY3" fmla="*/ 950686 h 1901372"/>
              <a:gd name="connsiteX4" fmla="*/ 950686 w 1901372"/>
              <a:gd name="connsiteY4" fmla="*/ 0 h 19013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01372" h="1901372">
                <a:moveTo>
                  <a:pt x="950686" y="0"/>
                </a:moveTo>
                <a:cubicBezTo>
                  <a:pt x="1475735" y="0"/>
                  <a:pt x="1901372" y="425637"/>
                  <a:pt x="1901372" y="950686"/>
                </a:cubicBezTo>
                <a:cubicBezTo>
                  <a:pt x="1901372" y="1475735"/>
                  <a:pt x="1475735" y="1901372"/>
                  <a:pt x="950686" y="1901372"/>
                </a:cubicBezTo>
                <a:cubicBezTo>
                  <a:pt x="425637" y="1901372"/>
                  <a:pt x="0" y="1475735"/>
                  <a:pt x="0" y="950686"/>
                </a:cubicBezTo>
                <a:cubicBezTo>
                  <a:pt x="0" y="425637"/>
                  <a:pt x="425637" y="0"/>
                  <a:pt x="950686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7D5E3B98-E027-4F47-973A-2BA543790A7F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213678" y="3965343"/>
            <a:ext cx="1901372" cy="1901372"/>
          </a:xfrm>
          <a:custGeom>
            <a:avLst/>
            <a:gdLst>
              <a:gd name="connsiteX0" fmla="*/ 950686 w 1901372"/>
              <a:gd name="connsiteY0" fmla="*/ 0 h 1901372"/>
              <a:gd name="connsiteX1" fmla="*/ 1901372 w 1901372"/>
              <a:gd name="connsiteY1" fmla="*/ 950686 h 1901372"/>
              <a:gd name="connsiteX2" fmla="*/ 950686 w 1901372"/>
              <a:gd name="connsiteY2" fmla="*/ 1901372 h 1901372"/>
              <a:gd name="connsiteX3" fmla="*/ 0 w 1901372"/>
              <a:gd name="connsiteY3" fmla="*/ 950686 h 1901372"/>
              <a:gd name="connsiteX4" fmla="*/ 950686 w 1901372"/>
              <a:gd name="connsiteY4" fmla="*/ 0 h 19013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01372" h="1901372">
                <a:moveTo>
                  <a:pt x="950686" y="0"/>
                </a:moveTo>
                <a:cubicBezTo>
                  <a:pt x="1475735" y="0"/>
                  <a:pt x="1901372" y="425637"/>
                  <a:pt x="1901372" y="950686"/>
                </a:cubicBezTo>
                <a:cubicBezTo>
                  <a:pt x="1901372" y="1475735"/>
                  <a:pt x="1475735" y="1901372"/>
                  <a:pt x="950686" y="1901372"/>
                </a:cubicBezTo>
                <a:cubicBezTo>
                  <a:pt x="425637" y="1901372"/>
                  <a:pt x="0" y="1475735"/>
                  <a:pt x="0" y="950686"/>
                </a:cubicBezTo>
                <a:cubicBezTo>
                  <a:pt x="0" y="425637"/>
                  <a:pt x="425637" y="0"/>
                  <a:pt x="950686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127960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79BB5A5F-83B2-4F2C-8F43-DAEBA310C68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076951" y="991285"/>
            <a:ext cx="4372101" cy="2437715"/>
          </a:xfrm>
          <a:custGeom>
            <a:avLst/>
            <a:gdLst>
              <a:gd name="connsiteX0" fmla="*/ 0 w 4372101"/>
              <a:gd name="connsiteY0" fmla="*/ 0 h 2437715"/>
              <a:gd name="connsiteX1" fmla="*/ 4372101 w 4372101"/>
              <a:gd name="connsiteY1" fmla="*/ 0 h 2437715"/>
              <a:gd name="connsiteX2" fmla="*/ 4372101 w 4372101"/>
              <a:gd name="connsiteY2" fmla="*/ 2437715 h 2437715"/>
              <a:gd name="connsiteX3" fmla="*/ 0 w 4372101"/>
              <a:gd name="connsiteY3" fmla="*/ 2437715 h 24377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372101" h="2437715">
                <a:moveTo>
                  <a:pt x="0" y="0"/>
                </a:moveTo>
                <a:lnTo>
                  <a:pt x="4372101" y="0"/>
                </a:lnTo>
                <a:lnTo>
                  <a:pt x="4372101" y="2437715"/>
                </a:lnTo>
                <a:lnTo>
                  <a:pt x="0" y="2437715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103017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2">
            <a:extLst>
              <a:ext uri="{FF2B5EF4-FFF2-40B4-BE49-F238E27FC236}">
                <a16:creationId xmlns:a16="http://schemas.microsoft.com/office/drawing/2014/main" id="{2574A43B-87BA-48B1-A8E7-B093F182082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2476500" y="0"/>
            <a:ext cx="5810250" cy="3638552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45149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2">
            <a:extLst>
              <a:ext uri="{FF2B5EF4-FFF2-40B4-BE49-F238E27FC236}">
                <a16:creationId xmlns:a16="http://schemas.microsoft.com/office/drawing/2014/main" id="{6FF739D2-22B3-498D-A5E8-E1CAC7A2294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618061" y="0"/>
            <a:ext cx="4830991" cy="6115052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951942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Blank with Footer &amp;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B6C80AE8-76D6-4E55-9D8F-019116F10B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6405451A-B559-4AB5-8D8D-86C08B7EA137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081055" y="4039153"/>
            <a:ext cx="1901372" cy="1901372"/>
          </a:xfrm>
          <a:custGeom>
            <a:avLst/>
            <a:gdLst>
              <a:gd name="connsiteX0" fmla="*/ 950686 w 1901372"/>
              <a:gd name="connsiteY0" fmla="*/ 0 h 1901372"/>
              <a:gd name="connsiteX1" fmla="*/ 1901372 w 1901372"/>
              <a:gd name="connsiteY1" fmla="*/ 950686 h 1901372"/>
              <a:gd name="connsiteX2" fmla="*/ 950686 w 1901372"/>
              <a:gd name="connsiteY2" fmla="*/ 1901372 h 1901372"/>
              <a:gd name="connsiteX3" fmla="*/ 0 w 1901372"/>
              <a:gd name="connsiteY3" fmla="*/ 950686 h 1901372"/>
              <a:gd name="connsiteX4" fmla="*/ 950686 w 1901372"/>
              <a:gd name="connsiteY4" fmla="*/ 0 h 19013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01372" h="1901372">
                <a:moveTo>
                  <a:pt x="950686" y="0"/>
                </a:moveTo>
                <a:cubicBezTo>
                  <a:pt x="1475735" y="0"/>
                  <a:pt x="1901372" y="425637"/>
                  <a:pt x="1901372" y="950686"/>
                </a:cubicBezTo>
                <a:cubicBezTo>
                  <a:pt x="1901372" y="1475735"/>
                  <a:pt x="1475735" y="1901372"/>
                  <a:pt x="950686" y="1901372"/>
                </a:cubicBezTo>
                <a:cubicBezTo>
                  <a:pt x="425637" y="1901372"/>
                  <a:pt x="0" y="1475735"/>
                  <a:pt x="0" y="950686"/>
                </a:cubicBezTo>
                <a:cubicBezTo>
                  <a:pt x="0" y="425637"/>
                  <a:pt x="425637" y="0"/>
                  <a:pt x="950686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241556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1999" cy="6875362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3652091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642208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006CBB2E-8AC2-4B18-ABA3-BF7592C903A3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6096000" y="0"/>
            <a:ext cx="6096000" cy="6858000"/>
          </a:xfrm>
          <a:custGeom>
            <a:avLst/>
            <a:gdLst>
              <a:gd name="connsiteX0" fmla="*/ 0 w 6096000"/>
              <a:gd name="connsiteY0" fmla="*/ 0 h 6858000"/>
              <a:gd name="connsiteX1" fmla="*/ 6096000 w 6096000"/>
              <a:gd name="connsiteY1" fmla="*/ 0 h 6858000"/>
              <a:gd name="connsiteX2" fmla="*/ 6096000 w 6096000"/>
              <a:gd name="connsiteY2" fmla="*/ 6858000 h 6858000"/>
              <a:gd name="connsiteX3" fmla="*/ 0 w 60960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6000" h="6858000">
                <a:moveTo>
                  <a:pt x="0" y="0"/>
                </a:moveTo>
                <a:lnTo>
                  <a:pt x="6096000" y="0"/>
                </a:lnTo>
                <a:lnTo>
                  <a:pt x="6096000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1252885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2">
            <a:extLst>
              <a:ext uri="{FF2B5EF4-FFF2-40B4-BE49-F238E27FC236}">
                <a16:creationId xmlns:a16="http://schemas.microsoft.com/office/drawing/2014/main" id="{8BD13D19-4C38-436E-BD00-F0512107F14E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742948" y="0"/>
            <a:ext cx="4648201" cy="3752850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341251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2">
            <a:extLst>
              <a:ext uri="{FF2B5EF4-FFF2-40B4-BE49-F238E27FC236}">
                <a16:creationId xmlns:a16="http://schemas.microsoft.com/office/drawing/2014/main" id="{4266C533-B336-44AC-9F73-3FCA7A601435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0" y="0"/>
            <a:ext cx="4064000" cy="68580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2" name="Picture Placeholder 2">
            <a:extLst>
              <a:ext uri="{FF2B5EF4-FFF2-40B4-BE49-F238E27FC236}">
                <a16:creationId xmlns:a16="http://schemas.microsoft.com/office/drawing/2014/main" id="{4269FBD4-0D63-4E60-B516-09293CB3051C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>
          <a:xfrm>
            <a:off x="4064000" y="3429000"/>
            <a:ext cx="4064000" cy="34290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6149538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FB7C4B63-B654-41B9-9B4D-B1D8EFA5F85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42951" y="742950"/>
            <a:ext cx="3715601" cy="5372099"/>
          </a:xfrm>
          <a:custGeom>
            <a:avLst/>
            <a:gdLst>
              <a:gd name="connsiteX0" fmla="*/ 619279 w 3715601"/>
              <a:gd name="connsiteY0" fmla="*/ 0 h 5372099"/>
              <a:gd name="connsiteX1" fmla="*/ 3715601 w 3715601"/>
              <a:gd name="connsiteY1" fmla="*/ 0 h 5372099"/>
              <a:gd name="connsiteX2" fmla="*/ 3715601 w 3715601"/>
              <a:gd name="connsiteY2" fmla="*/ 5372099 h 5372099"/>
              <a:gd name="connsiteX3" fmla="*/ 0 w 3715601"/>
              <a:gd name="connsiteY3" fmla="*/ 5372099 h 5372099"/>
              <a:gd name="connsiteX4" fmla="*/ 0 w 3715601"/>
              <a:gd name="connsiteY4" fmla="*/ 619279 h 53720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715601" h="5372099">
                <a:moveTo>
                  <a:pt x="619279" y="0"/>
                </a:moveTo>
                <a:lnTo>
                  <a:pt x="3715601" y="0"/>
                </a:lnTo>
                <a:lnTo>
                  <a:pt x="3715601" y="5372099"/>
                </a:lnTo>
                <a:lnTo>
                  <a:pt x="0" y="5372099"/>
                </a:lnTo>
                <a:lnTo>
                  <a:pt x="0" y="619279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4250410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2">
            <a:extLst>
              <a:ext uri="{FF2B5EF4-FFF2-40B4-BE49-F238E27FC236}">
                <a16:creationId xmlns:a16="http://schemas.microsoft.com/office/drawing/2014/main" id="{7A8FA495-E63F-4C32-8484-2DEE3AB5374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42951" y="-1"/>
            <a:ext cx="6151334" cy="6857999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6323405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2">
            <a:extLst>
              <a:ext uri="{FF2B5EF4-FFF2-40B4-BE49-F238E27FC236}">
                <a16:creationId xmlns:a16="http://schemas.microsoft.com/office/drawing/2014/main" id="{C4F826DE-B101-4EC9-902B-3BA56F4E261F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695700" y="2"/>
            <a:ext cx="5848350" cy="4506212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662019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12C1E71-2D7B-4D4D-BE56-B8B46926096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8058149" y="0"/>
            <a:ext cx="4133850" cy="48006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5" name="Picture Placeholder 2">
            <a:extLst>
              <a:ext uri="{FF2B5EF4-FFF2-40B4-BE49-F238E27FC236}">
                <a16:creationId xmlns:a16="http://schemas.microsoft.com/office/drawing/2014/main" id="{70FD95DC-56DE-4FF3-ACC5-ED7020F766E8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2857500" y="3638550"/>
            <a:ext cx="5200650" cy="3219450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020450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7ECB15-F748-C140-A5C3-CF0090C943B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5576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4" r:id="rId1"/>
    <p:sldLayoutId id="2147483870" r:id="rId2"/>
    <p:sldLayoutId id="2147483894" r:id="rId3"/>
    <p:sldLayoutId id="2147483893" r:id="rId4"/>
    <p:sldLayoutId id="2147483892" r:id="rId5"/>
    <p:sldLayoutId id="2147483890" r:id="rId6"/>
    <p:sldLayoutId id="2147483888" r:id="rId7"/>
    <p:sldLayoutId id="2147483886" r:id="rId8"/>
    <p:sldLayoutId id="2147483884" r:id="rId9"/>
    <p:sldLayoutId id="2147483878" r:id="rId10"/>
    <p:sldLayoutId id="2147483879" r:id="rId11"/>
    <p:sldLayoutId id="2147483875" r:id="rId12"/>
    <p:sldLayoutId id="2147483876" r:id="rId13"/>
    <p:sldLayoutId id="2147483877" r:id="rId14"/>
    <p:sldLayoutId id="2147483726" r:id="rId15"/>
  </p:sldLayoutIdLst>
  <p:hf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4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ctr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ctr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ctr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ctr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5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4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0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1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1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3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9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6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8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4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5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D8835A5A-CF8A-4402-B812-88DD5700F79A}"/>
              </a:ext>
            </a:extLst>
          </p:cNvPr>
          <p:cNvPicPr>
            <a:picLocks noGrp="1" noChangeAspect="1"/>
          </p:cNvPicPr>
          <p:nvPr>
            <p:ph type="pic" sz="quarter" idx="10"/>
          </p:nvPr>
        </p:nvPicPr>
        <p:blipFill>
          <a:blip r:embed="rId2"/>
          <a:srcRect t="21803" b="21803"/>
          <a:stretch>
            <a:fillRect/>
          </a:stretch>
        </p:blipFill>
        <p:spPr/>
      </p:pic>
      <p:sp>
        <p:nvSpPr>
          <p:cNvPr id="18" name="Rectangle 17">
            <a:extLst>
              <a:ext uri="{FF2B5EF4-FFF2-40B4-BE49-F238E27FC236}">
                <a16:creationId xmlns:a16="http://schemas.microsoft.com/office/drawing/2014/main" id="{A7B29C26-EFC7-4003-B225-57810D7594D5}"/>
              </a:ext>
            </a:extLst>
          </p:cNvPr>
          <p:cNvSpPr/>
          <p:nvPr/>
        </p:nvSpPr>
        <p:spPr>
          <a:xfrm>
            <a:off x="0" y="0"/>
            <a:ext cx="12192000" cy="6875362"/>
          </a:xfrm>
          <a:prstGeom prst="rect">
            <a:avLst/>
          </a:prstGeom>
          <a:solidFill>
            <a:schemeClr val="accent4">
              <a:lumMod val="50000"/>
              <a:alpha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2B22E984-E8AB-42EF-91F3-F6C464029CD0}"/>
              </a:ext>
            </a:extLst>
          </p:cNvPr>
          <p:cNvSpPr txBox="1"/>
          <p:nvPr/>
        </p:nvSpPr>
        <p:spPr>
          <a:xfrm>
            <a:off x="2762249" y="2613392"/>
            <a:ext cx="6667500" cy="16312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000" b="1" dirty="0">
                <a:solidFill>
                  <a:schemeClr val="bg1"/>
                </a:solidFill>
              </a:rPr>
              <a:t>PRESENTATION</a:t>
            </a:r>
          </a:p>
          <a:p>
            <a:pPr algn="ctr"/>
            <a:r>
              <a:rPr lang="en-US" sz="5000" b="1" dirty="0">
                <a:solidFill>
                  <a:schemeClr val="bg1"/>
                </a:solidFill>
              </a:rPr>
              <a:t>TEMPLATE</a:t>
            </a:r>
          </a:p>
        </p:txBody>
      </p: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4810DD0C-5C31-493D-87C0-5A3AA829244F}"/>
              </a:ext>
            </a:extLst>
          </p:cNvPr>
          <p:cNvCxnSpPr>
            <a:cxnSpLocks/>
          </p:cNvCxnSpPr>
          <p:nvPr/>
        </p:nvCxnSpPr>
        <p:spPr>
          <a:xfrm>
            <a:off x="4676775" y="2256581"/>
            <a:ext cx="2838450" cy="0"/>
          </a:xfrm>
          <a:prstGeom prst="line">
            <a:avLst/>
          </a:prstGeom>
          <a:ln w="381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9F977CFA-C8A2-4920-AC5C-23F1303AE81D}"/>
              </a:ext>
            </a:extLst>
          </p:cNvPr>
          <p:cNvCxnSpPr>
            <a:cxnSpLocks/>
          </p:cNvCxnSpPr>
          <p:nvPr/>
        </p:nvCxnSpPr>
        <p:spPr>
          <a:xfrm>
            <a:off x="4676775" y="4618781"/>
            <a:ext cx="2838450" cy="0"/>
          </a:xfrm>
          <a:prstGeom prst="line">
            <a:avLst/>
          </a:prstGeom>
          <a:ln w="381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979486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TextBox 23">
            <a:extLst>
              <a:ext uri="{FF2B5EF4-FFF2-40B4-BE49-F238E27FC236}">
                <a16:creationId xmlns:a16="http://schemas.microsoft.com/office/drawing/2014/main" id="{FAE840F3-FEC3-4730-A7F9-930B303B9DA5}"/>
              </a:ext>
            </a:extLst>
          </p:cNvPr>
          <p:cNvSpPr txBox="1"/>
          <p:nvPr/>
        </p:nvSpPr>
        <p:spPr>
          <a:xfrm>
            <a:off x="5245100" y="2204337"/>
            <a:ext cx="1701800" cy="6617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spc="800" dirty="0">
                <a:latin typeface="Montserrat "/>
                <a:ea typeface="Montserrat Black" charset="0"/>
                <a:cs typeface="Montserrat Black" charset="0"/>
              </a:rPr>
              <a:t>2001</a:t>
            </a:r>
          </a:p>
          <a:p>
            <a:pPr algn="ctr"/>
            <a:r>
              <a:rPr lang="en-US" sz="900" dirty="0">
                <a:latin typeface="Montserrat "/>
                <a:ea typeface="Montserrat Black" charset="0"/>
                <a:cs typeface="Montserrat Black" charset="0"/>
              </a:rPr>
              <a:t>LOREM IPSUM</a:t>
            </a:r>
          </a:p>
        </p:txBody>
      </p: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7D1824CC-F1A3-45BC-8338-7E65BDF188E5}"/>
              </a:ext>
            </a:extLst>
          </p:cNvPr>
          <p:cNvCxnSpPr>
            <a:cxnSpLocks/>
            <a:stCxn id="39" idx="4"/>
          </p:cNvCxnSpPr>
          <p:nvPr/>
        </p:nvCxnSpPr>
        <p:spPr>
          <a:xfrm>
            <a:off x="6096000" y="3843339"/>
            <a:ext cx="0" cy="3014661"/>
          </a:xfrm>
          <a:prstGeom prst="line">
            <a:avLst/>
          </a:prstGeom>
          <a:ln w="25400">
            <a:solidFill>
              <a:schemeClr val="accent4">
                <a:lumMod val="50000"/>
                <a:alpha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Oval 38">
            <a:extLst>
              <a:ext uri="{FF2B5EF4-FFF2-40B4-BE49-F238E27FC236}">
                <a16:creationId xmlns:a16="http://schemas.microsoft.com/office/drawing/2014/main" id="{84B466E4-CBE6-4D6A-9E0C-641B4FC90D0B}"/>
              </a:ext>
            </a:extLst>
          </p:cNvPr>
          <p:cNvSpPr/>
          <p:nvPr/>
        </p:nvSpPr>
        <p:spPr>
          <a:xfrm>
            <a:off x="6044410" y="3740161"/>
            <a:ext cx="103180" cy="103178"/>
          </a:xfrm>
          <a:prstGeom prst="ellipse">
            <a:avLst/>
          </a:prstGeom>
          <a:noFill/>
          <a:ln w="25400">
            <a:solidFill>
              <a:schemeClr val="accent4">
                <a:lumMod val="50000"/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58D8FCC5-9A50-498A-B1E8-7C5AB000F7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Montserrat "/>
                <a:ea typeface="Montserrat Black" charset="0"/>
                <a:cs typeface="Montserrat Black" charset="0"/>
              </a:rPr>
              <a:t>Our timeline</a:t>
            </a:r>
            <a:endParaRPr lang="en-US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0E2C57FD-59E9-4E9A-871B-787C5C5CBABF}"/>
              </a:ext>
            </a:extLst>
          </p:cNvPr>
          <p:cNvSpPr txBox="1"/>
          <p:nvPr/>
        </p:nvSpPr>
        <p:spPr>
          <a:xfrm>
            <a:off x="7170061" y="4039153"/>
            <a:ext cx="1827600" cy="12962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800" i="1" dirty="0">
                <a:solidFill>
                  <a:schemeClr val="bg2"/>
                </a:solidFill>
                <a:latin typeface="Montserrat Light" charset="0"/>
                <a:ea typeface="Montserrat Light" charset="0"/>
                <a:cs typeface="Montserrat Light" charset="0"/>
              </a:rPr>
              <a:t>Have them for one. Living grass to for can't gathered waters had winged. Creepiest don’t subdue which i two set had seasons. Fifth you'll, man wherein seas our creeping.</a:t>
            </a:r>
          </a:p>
        </p:txBody>
      </p:sp>
      <p:pic>
        <p:nvPicPr>
          <p:cNvPr id="7" name="Picture Placeholder 6">
            <a:extLst>
              <a:ext uri="{FF2B5EF4-FFF2-40B4-BE49-F238E27FC236}">
                <a16:creationId xmlns:a16="http://schemas.microsoft.com/office/drawing/2014/main" id="{CB86F07B-110A-406B-9B08-893DBF04E8D8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3"/>
          <a:srcRect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18327005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7D1824CC-F1A3-45BC-8338-7E65BDF188E5}"/>
              </a:ext>
            </a:extLst>
          </p:cNvPr>
          <p:cNvCxnSpPr>
            <a:cxnSpLocks/>
          </p:cNvCxnSpPr>
          <p:nvPr/>
        </p:nvCxnSpPr>
        <p:spPr>
          <a:xfrm>
            <a:off x="6096000" y="0"/>
            <a:ext cx="0" cy="6858000"/>
          </a:xfrm>
          <a:prstGeom prst="line">
            <a:avLst/>
          </a:prstGeom>
          <a:ln w="25400">
            <a:solidFill>
              <a:schemeClr val="accent4">
                <a:lumMod val="50000"/>
                <a:alpha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Oval 9">
            <a:extLst>
              <a:ext uri="{FF2B5EF4-FFF2-40B4-BE49-F238E27FC236}">
                <a16:creationId xmlns:a16="http://schemas.microsoft.com/office/drawing/2014/main" id="{BA464CF0-4A2E-4E4A-85D6-E22A84971C2A}"/>
              </a:ext>
            </a:extLst>
          </p:cNvPr>
          <p:cNvSpPr/>
          <p:nvPr/>
        </p:nvSpPr>
        <p:spPr>
          <a:xfrm>
            <a:off x="6044410" y="5228893"/>
            <a:ext cx="103180" cy="103178"/>
          </a:xfrm>
          <a:prstGeom prst="ellipse">
            <a:avLst/>
          </a:prstGeom>
          <a:solidFill>
            <a:schemeClr val="bg1">
              <a:lumMod val="95000"/>
            </a:schemeClr>
          </a:solidFill>
          <a:ln w="25400">
            <a:solidFill>
              <a:schemeClr val="accent4">
                <a:lumMod val="50000"/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D07F4028-C2A6-4D82-BFB4-9888EFE63373}"/>
              </a:ext>
            </a:extLst>
          </p:cNvPr>
          <p:cNvSpPr/>
          <p:nvPr/>
        </p:nvSpPr>
        <p:spPr>
          <a:xfrm>
            <a:off x="6044410" y="1525929"/>
            <a:ext cx="103180" cy="103178"/>
          </a:xfrm>
          <a:prstGeom prst="ellipse">
            <a:avLst/>
          </a:prstGeom>
          <a:solidFill>
            <a:schemeClr val="bg1">
              <a:lumMod val="95000"/>
            </a:schemeClr>
          </a:solidFill>
          <a:ln w="25400">
            <a:solidFill>
              <a:schemeClr val="accent4">
                <a:lumMod val="50000"/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B8D0B7B1-98BF-4AA6-91A6-7FD9626FAACC}"/>
              </a:ext>
            </a:extLst>
          </p:cNvPr>
          <p:cNvGrpSpPr/>
          <p:nvPr/>
        </p:nvGrpSpPr>
        <p:grpSpPr>
          <a:xfrm>
            <a:off x="2438401" y="991285"/>
            <a:ext cx="2676649" cy="1172466"/>
            <a:chOff x="2438401" y="1400448"/>
            <a:chExt cx="2676649" cy="1172466"/>
          </a:xfrm>
        </p:grpSpPr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7C8F8CFC-C1E4-4D9F-B910-E94DC0A3B7F9}"/>
                </a:ext>
              </a:extLst>
            </p:cNvPr>
            <p:cNvSpPr txBox="1"/>
            <p:nvPr/>
          </p:nvSpPr>
          <p:spPr>
            <a:xfrm>
              <a:off x="2438401" y="1687030"/>
              <a:ext cx="2583539" cy="88588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1600"/>
                </a:lnSpc>
              </a:pPr>
              <a:r>
                <a:rPr lang="en-US" sz="800" i="1" dirty="0">
                  <a:solidFill>
                    <a:schemeClr val="bg2"/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waters had winged. Creepiest don’t subdue which i two set had seasons. Fifth you'll, man wherein seas our creeping.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4AFED88F-E28F-411F-8AA2-AC8E1B896D47}"/>
                </a:ext>
              </a:extLst>
            </p:cNvPr>
            <p:cNvSpPr txBox="1"/>
            <p:nvPr/>
          </p:nvSpPr>
          <p:spPr>
            <a:xfrm>
              <a:off x="3990810" y="1400448"/>
              <a:ext cx="1124240" cy="3231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algn="r"/>
              <a:r>
                <a:rPr lang="en-US" sz="1500" spc="800" dirty="0">
                  <a:latin typeface="Montserrat "/>
                  <a:ea typeface="Montserrat Black" charset="0"/>
                  <a:cs typeface="Montserrat Black" charset="0"/>
                </a:rPr>
                <a:t>2001</a:t>
              </a:r>
              <a:endParaRPr lang="en-US" sz="1500" dirty="0">
                <a:latin typeface="Montserrat "/>
                <a:ea typeface="Montserrat Black" charset="0"/>
                <a:cs typeface="Montserrat Black" charset="0"/>
              </a:endParaRPr>
            </a:p>
          </p:txBody>
        </p:sp>
      </p:grpSp>
      <p:grpSp>
        <p:nvGrpSpPr>
          <p:cNvPr id="25" name="Group 24">
            <a:extLst>
              <a:ext uri="{FF2B5EF4-FFF2-40B4-BE49-F238E27FC236}">
                <a16:creationId xmlns:a16="http://schemas.microsoft.com/office/drawing/2014/main" id="{8A2226BE-2416-47E9-B623-33D482900E35}"/>
              </a:ext>
            </a:extLst>
          </p:cNvPr>
          <p:cNvGrpSpPr/>
          <p:nvPr/>
        </p:nvGrpSpPr>
        <p:grpSpPr>
          <a:xfrm>
            <a:off x="7170060" y="4694249"/>
            <a:ext cx="2583539" cy="1172466"/>
            <a:chOff x="2438401" y="1400448"/>
            <a:chExt cx="2583539" cy="1172466"/>
          </a:xfrm>
        </p:grpSpPr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00DFCCF4-50C6-41EE-8816-1F60E6B5F5A4}"/>
                </a:ext>
              </a:extLst>
            </p:cNvPr>
            <p:cNvSpPr txBox="1"/>
            <p:nvPr/>
          </p:nvSpPr>
          <p:spPr>
            <a:xfrm>
              <a:off x="2438401" y="1687030"/>
              <a:ext cx="2583539" cy="88588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800" i="1" dirty="0">
                  <a:solidFill>
                    <a:schemeClr val="bg2"/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waters had winged. Creepiest don’t subdue which i two set had seasons. Fifth you'll, man wherein seas our creeping.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E6FA97AA-D92D-4B8E-84B0-9D2474570052}"/>
                </a:ext>
              </a:extLst>
            </p:cNvPr>
            <p:cNvSpPr txBox="1"/>
            <p:nvPr/>
          </p:nvSpPr>
          <p:spPr>
            <a:xfrm>
              <a:off x="2438401" y="1400448"/>
              <a:ext cx="1124240" cy="3231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r>
                <a:rPr lang="en-US" sz="1500" spc="800" dirty="0">
                  <a:latin typeface="Montserrat "/>
                  <a:ea typeface="Montserrat Black" charset="0"/>
                  <a:cs typeface="Montserrat Black" charset="0"/>
                </a:rPr>
                <a:t>2012</a:t>
              </a:r>
              <a:endParaRPr lang="en-US" sz="1500" dirty="0">
                <a:latin typeface="Montserrat "/>
                <a:ea typeface="Montserrat Black" charset="0"/>
                <a:cs typeface="Montserrat Black" charset="0"/>
              </a:endParaRPr>
            </a:p>
          </p:txBody>
        </p:sp>
      </p:grpSp>
      <p:sp>
        <p:nvSpPr>
          <p:cNvPr id="67" name="Rectangle 66">
            <a:extLst>
              <a:ext uri="{FF2B5EF4-FFF2-40B4-BE49-F238E27FC236}">
                <a16:creationId xmlns:a16="http://schemas.microsoft.com/office/drawing/2014/main" id="{F0289C79-86E1-4523-BD56-65F5A9F39D92}"/>
              </a:ext>
            </a:extLst>
          </p:cNvPr>
          <p:cNvSpPr/>
          <p:nvPr/>
        </p:nvSpPr>
        <p:spPr>
          <a:xfrm>
            <a:off x="5021939" y="3087726"/>
            <a:ext cx="2148122" cy="665666"/>
          </a:xfrm>
          <a:prstGeom prst="rect">
            <a:avLst/>
          </a:prstGeom>
          <a:solidFill>
            <a:schemeClr val="bg1"/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A9EBEFD4-6962-46CB-9784-687FE06F5CFD}"/>
              </a:ext>
            </a:extLst>
          </p:cNvPr>
          <p:cNvSpPr txBox="1"/>
          <p:nvPr/>
        </p:nvSpPr>
        <p:spPr>
          <a:xfrm>
            <a:off x="5162550" y="3182031"/>
            <a:ext cx="1866900" cy="47705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500" b="1" dirty="0">
                <a:latin typeface="+mj-lt"/>
                <a:ea typeface="Montserrat Black" charset="0"/>
                <a:cs typeface="Montserrat Black" charset="0"/>
              </a:rPr>
              <a:t>CREATIVE</a:t>
            </a:r>
          </a:p>
        </p:txBody>
      </p:sp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5D7E2D25-715E-4C0E-88A2-B27E0E9162D1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3"/>
          <a:srcRect/>
          <a:stretch>
            <a:fillRect/>
          </a:stretch>
        </p:blipFill>
        <p:spPr/>
      </p:pic>
      <p:pic>
        <p:nvPicPr>
          <p:cNvPr id="13" name="Picture Placeholder 12">
            <a:extLst>
              <a:ext uri="{FF2B5EF4-FFF2-40B4-BE49-F238E27FC236}">
                <a16:creationId xmlns:a16="http://schemas.microsoft.com/office/drawing/2014/main" id="{581E3C0A-0E4D-43B1-B0DD-474C9E5E640E}"/>
              </a:ext>
            </a:extLst>
          </p:cNvPr>
          <p:cNvPicPr>
            <a:picLocks noGrp="1" noChangeAspect="1"/>
          </p:cNvPicPr>
          <p:nvPr>
            <p:ph type="pic" sz="quarter" idx="12"/>
          </p:nvPr>
        </p:nvPicPr>
        <p:blipFill>
          <a:blip r:embed="rId3"/>
          <a:srcRect l="42" r="42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77085440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7D1824CC-F1A3-45BC-8338-7E65BDF188E5}"/>
              </a:ext>
            </a:extLst>
          </p:cNvPr>
          <p:cNvCxnSpPr>
            <a:cxnSpLocks/>
          </p:cNvCxnSpPr>
          <p:nvPr/>
        </p:nvCxnSpPr>
        <p:spPr>
          <a:xfrm>
            <a:off x="6096000" y="0"/>
            <a:ext cx="0" cy="3428999"/>
          </a:xfrm>
          <a:prstGeom prst="line">
            <a:avLst/>
          </a:prstGeom>
          <a:ln w="25400">
            <a:solidFill>
              <a:schemeClr val="accent4">
                <a:lumMod val="50000"/>
                <a:alpha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Oval 18">
            <a:extLst>
              <a:ext uri="{FF2B5EF4-FFF2-40B4-BE49-F238E27FC236}">
                <a16:creationId xmlns:a16="http://schemas.microsoft.com/office/drawing/2014/main" id="{D07F4028-C2A6-4D82-BFB4-9888EFE63373}"/>
              </a:ext>
            </a:extLst>
          </p:cNvPr>
          <p:cNvSpPr/>
          <p:nvPr/>
        </p:nvSpPr>
        <p:spPr>
          <a:xfrm>
            <a:off x="6044410" y="1075986"/>
            <a:ext cx="103180" cy="103178"/>
          </a:xfrm>
          <a:prstGeom prst="ellipse">
            <a:avLst/>
          </a:prstGeom>
          <a:solidFill>
            <a:schemeClr val="bg1">
              <a:lumMod val="95000"/>
            </a:schemeClr>
          </a:solidFill>
          <a:ln w="25400">
            <a:solidFill>
              <a:schemeClr val="accent4">
                <a:lumMod val="50000"/>
                <a:alpha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B8D0B7B1-98BF-4AA6-91A6-7FD9626FAACC}"/>
              </a:ext>
            </a:extLst>
          </p:cNvPr>
          <p:cNvGrpSpPr/>
          <p:nvPr/>
        </p:nvGrpSpPr>
        <p:grpSpPr>
          <a:xfrm>
            <a:off x="2438401" y="991285"/>
            <a:ext cx="2676649" cy="1172466"/>
            <a:chOff x="2438401" y="1400448"/>
            <a:chExt cx="2676649" cy="1172466"/>
          </a:xfrm>
        </p:grpSpPr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7C8F8CFC-C1E4-4D9F-B910-E94DC0A3B7F9}"/>
                </a:ext>
              </a:extLst>
            </p:cNvPr>
            <p:cNvSpPr txBox="1"/>
            <p:nvPr/>
          </p:nvSpPr>
          <p:spPr>
            <a:xfrm>
              <a:off x="2438401" y="1687030"/>
              <a:ext cx="2583539" cy="88588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1600"/>
                </a:lnSpc>
              </a:pPr>
              <a:r>
                <a:rPr lang="en-US" sz="800" i="1" dirty="0">
                  <a:solidFill>
                    <a:schemeClr val="bg2"/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waters had winged. Creepiest don’t subdue which i two set had seasons. Fifth you'll, man wherein seas our creeping.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4AFED88F-E28F-411F-8AA2-AC8E1B896D47}"/>
                </a:ext>
              </a:extLst>
            </p:cNvPr>
            <p:cNvSpPr txBox="1"/>
            <p:nvPr/>
          </p:nvSpPr>
          <p:spPr>
            <a:xfrm>
              <a:off x="3990810" y="1400448"/>
              <a:ext cx="1124240" cy="3231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algn="r"/>
              <a:r>
                <a:rPr lang="en-US" sz="1500" spc="800" dirty="0">
                  <a:latin typeface="Montserrat "/>
                  <a:ea typeface="Montserrat Black" charset="0"/>
                  <a:cs typeface="Montserrat Black" charset="0"/>
                </a:rPr>
                <a:t>2013</a:t>
              </a:r>
              <a:endParaRPr lang="en-US" sz="1500" dirty="0">
                <a:latin typeface="Montserrat "/>
                <a:ea typeface="Montserrat Black" charset="0"/>
                <a:cs typeface="Montserrat Black" charset="0"/>
              </a:endParaRPr>
            </a:p>
          </p:txBody>
        </p:sp>
      </p:grpSp>
      <p:sp>
        <p:nvSpPr>
          <p:cNvPr id="66" name="TextBox 65">
            <a:extLst>
              <a:ext uri="{FF2B5EF4-FFF2-40B4-BE49-F238E27FC236}">
                <a16:creationId xmlns:a16="http://schemas.microsoft.com/office/drawing/2014/main" id="{A9EBEFD4-6962-46CB-9784-687FE06F5CFD}"/>
              </a:ext>
            </a:extLst>
          </p:cNvPr>
          <p:cNvSpPr txBox="1"/>
          <p:nvPr/>
        </p:nvSpPr>
        <p:spPr>
          <a:xfrm>
            <a:off x="5021939" y="4372199"/>
            <a:ext cx="2148122" cy="47705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500" b="1" dirty="0">
                <a:latin typeface="+mj-lt"/>
                <a:ea typeface="Montserrat Black" charset="0"/>
                <a:cs typeface="Montserrat Black" charset="0"/>
              </a:rPr>
              <a:t>CREATIVE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1531CD3F-3836-4956-BF0F-949723B26506}"/>
              </a:ext>
            </a:extLst>
          </p:cNvPr>
          <p:cNvSpPr txBox="1"/>
          <p:nvPr/>
        </p:nvSpPr>
        <p:spPr>
          <a:xfrm>
            <a:off x="5021940" y="4971405"/>
            <a:ext cx="6427111" cy="8953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900" i="1" dirty="0">
                <a:solidFill>
                  <a:schemeClr val="bg2"/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can't gathered waters had winged. Creepiest don't subdue which i two set had seasons. Fifth you'll, man wherein seas our creepingcreepingHave them for one. Living grass to for can't gathered waters had winged. Creepiest don't subdue which i two set had seasons.</a:t>
            </a:r>
          </a:p>
        </p:txBody>
      </p:sp>
      <p:pic>
        <p:nvPicPr>
          <p:cNvPr id="6" name="Picture Placeholder 5">
            <a:extLst>
              <a:ext uri="{FF2B5EF4-FFF2-40B4-BE49-F238E27FC236}">
                <a16:creationId xmlns:a16="http://schemas.microsoft.com/office/drawing/2014/main" id="{07E380E1-E988-4866-A638-D83423402F03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3"/>
          <a:srcRect t="22113" b="22113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320064183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>
            <a:extLst>
              <a:ext uri="{FF2B5EF4-FFF2-40B4-BE49-F238E27FC236}">
                <a16:creationId xmlns:a16="http://schemas.microsoft.com/office/drawing/2014/main" id="{C79C0916-B39A-49A0-8D0D-E2BDC6F567F3}"/>
              </a:ext>
            </a:extLst>
          </p:cNvPr>
          <p:cNvGrpSpPr/>
          <p:nvPr/>
        </p:nvGrpSpPr>
        <p:grpSpPr>
          <a:xfrm>
            <a:off x="5142775" y="2815817"/>
            <a:ext cx="1983558" cy="613183"/>
            <a:chOff x="2593250" y="3122408"/>
            <a:chExt cx="1983558" cy="613183"/>
          </a:xfrm>
        </p:grpSpPr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938B381F-51DC-4DCA-A18E-EC1BC08A27C6}"/>
                </a:ext>
              </a:extLst>
            </p:cNvPr>
            <p:cNvSpPr/>
            <p:nvPr/>
          </p:nvSpPr>
          <p:spPr>
            <a:xfrm>
              <a:off x="2593250" y="3122408"/>
              <a:ext cx="1934028" cy="613183"/>
            </a:xfrm>
            <a:prstGeom prst="rect">
              <a:avLst/>
            </a:prstGeom>
            <a:solidFill>
              <a:schemeClr val="accent5"/>
            </a:solidFill>
            <a:ln w="254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" name="TextBox 4">
              <a:extLst>
                <a:ext uri="{FF2B5EF4-FFF2-40B4-BE49-F238E27FC236}">
                  <a16:creationId xmlns:a16="http://schemas.microsoft.com/office/drawing/2014/main" id="{CD9CF48E-8FE4-4DB6-BC65-D616F1F191DE}"/>
                </a:ext>
              </a:extLst>
            </p:cNvPr>
            <p:cNvSpPr txBox="1"/>
            <p:nvPr/>
          </p:nvSpPr>
          <p:spPr>
            <a:xfrm>
              <a:off x="2743294" y="3190472"/>
              <a:ext cx="1833514" cy="477054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r>
                <a:rPr lang="en-US" sz="2500" b="1" dirty="0">
                  <a:solidFill>
                    <a:schemeClr val="bg1"/>
                  </a:solidFill>
                  <a:latin typeface="+mj-lt"/>
                  <a:ea typeface="Montserrat Black" charset="0"/>
                  <a:cs typeface="Montserrat Black" charset="0"/>
                </a:rPr>
                <a:t>SERVICE</a:t>
              </a:r>
            </a:p>
          </p:txBody>
        </p:sp>
      </p:grpSp>
      <p:grpSp>
        <p:nvGrpSpPr>
          <p:cNvPr id="16" name="Group 15">
            <a:extLst>
              <a:ext uri="{FF2B5EF4-FFF2-40B4-BE49-F238E27FC236}">
                <a16:creationId xmlns:a16="http://schemas.microsoft.com/office/drawing/2014/main" id="{81F56C5B-E16A-42F1-981C-356A728DAD44}"/>
              </a:ext>
            </a:extLst>
          </p:cNvPr>
          <p:cNvGrpSpPr/>
          <p:nvPr/>
        </p:nvGrpSpPr>
        <p:grpSpPr>
          <a:xfrm>
            <a:off x="1682355" y="4124128"/>
            <a:ext cx="3460420" cy="1742587"/>
            <a:chOff x="7256909" y="4420965"/>
            <a:chExt cx="3460420" cy="1742587"/>
          </a:xfrm>
        </p:grpSpPr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CA1936ED-6F73-4EE2-A152-9E24A40C5419}"/>
                </a:ext>
              </a:extLst>
            </p:cNvPr>
            <p:cNvSpPr txBox="1"/>
            <p:nvPr/>
          </p:nvSpPr>
          <p:spPr>
            <a:xfrm>
              <a:off x="7256909" y="4703985"/>
              <a:ext cx="3460420" cy="145956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2200"/>
                </a:lnSpc>
              </a:pPr>
              <a:r>
                <a:rPr lang="en-US" sz="900" i="1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winged. Creepiest don't subdue which i two set had seasons. Fifth you'll, man wherein seas our can't gathered waters had winged. Creepiest don't subdue which i two set had seasons.</a:t>
              </a:r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48343C5E-DA56-4FC0-A1CB-EA86A464BE3A}"/>
                </a:ext>
              </a:extLst>
            </p:cNvPr>
            <p:cNvSpPr txBox="1"/>
            <p:nvPr/>
          </p:nvSpPr>
          <p:spPr>
            <a:xfrm>
              <a:off x="9084020" y="4420965"/>
              <a:ext cx="1633309" cy="292388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algn="r"/>
              <a:r>
                <a:rPr lang="en-US" sz="1300" dirty="0">
                  <a:latin typeface="Montserrat "/>
                  <a:ea typeface="Montserrat Black" charset="0"/>
                  <a:cs typeface="Montserrat Black" charset="0"/>
                </a:rPr>
                <a:t>This is Minimal</a:t>
              </a:r>
            </a:p>
          </p:txBody>
        </p:sp>
      </p:grpSp>
      <p:pic>
        <p:nvPicPr>
          <p:cNvPr id="9" name="Picture Placeholder 8">
            <a:extLst>
              <a:ext uri="{FF2B5EF4-FFF2-40B4-BE49-F238E27FC236}">
                <a16:creationId xmlns:a16="http://schemas.microsoft.com/office/drawing/2014/main" id="{E00343AC-6085-4660-9C14-BD2D99063FD4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3"/>
          <a:srcRect t="22113" b="22113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370464967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38E28648-F7DB-4B68-9CAD-5DBB69D2B28B}"/>
              </a:ext>
            </a:extLst>
          </p:cNvPr>
          <p:cNvPicPr>
            <a:picLocks noGrp="1" noChangeAspect="1"/>
          </p:cNvPicPr>
          <p:nvPr>
            <p:ph type="pic" sz="quarter" idx="12"/>
          </p:nvPr>
        </p:nvPicPr>
        <p:blipFill>
          <a:blip r:embed="rId3"/>
          <a:srcRect l="5556" r="5556"/>
          <a:stretch>
            <a:fillRect/>
          </a:stretch>
        </p:blipFill>
        <p:spPr/>
      </p:pic>
      <p:grpSp>
        <p:nvGrpSpPr>
          <p:cNvPr id="30" name="Group 29">
            <a:extLst>
              <a:ext uri="{FF2B5EF4-FFF2-40B4-BE49-F238E27FC236}">
                <a16:creationId xmlns:a16="http://schemas.microsoft.com/office/drawing/2014/main" id="{2AA32724-EDD7-449D-87A6-EB3BE3236F9B}"/>
              </a:ext>
            </a:extLst>
          </p:cNvPr>
          <p:cNvGrpSpPr/>
          <p:nvPr/>
        </p:nvGrpSpPr>
        <p:grpSpPr>
          <a:xfrm>
            <a:off x="4321366" y="2985652"/>
            <a:ext cx="3549267" cy="886696"/>
            <a:chOff x="6684870" y="2979500"/>
            <a:chExt cx="3549267" cy="886696"/>
          </a:xfrm>
        </p:grpSpPr>
        <p:grpSp>
          <p:nvGrpSpPr>
            <p:cNvPr id="31" name="Group 30">
              <a:extLst>
                <a:ext uri="{FF2B5EF4-FFF2-40B4-BE49-F238E27FC236}">
                  <a16:creationId xmlns:a16="http://schemas.microsoft.com/office/drawing/2014/main" id="{395AC560-E4C6-4C82-85B9-58FE00122349}"/>
                </a:ext>
              </a:extLst>
            </p:cNvPr>
            <p:cNvGrpSpPr/>
            <p:nvPr/>
          </p:nvGrpSpPr>
          <p:grpSpPr>
            <a:xfrm>
              <a:off x="9347442" y="2979500"/>
              <a:ext cx="886695" cy="886696"/>
              <a:chOff x="5181600" y="3579586"/>
              <a:chExt cx="1143000" cy="1143000"/>
            </a:xfrm>
          </p:grpSpPr>
          <p:sp>
            <p:nvSpPr>
              <p:cNvPr id="39" name="Oval 38">
                <a:extLst>
                  <a:ext uri="{FF2B5EF4-FFF2-40B4-BE49-F238E27FC236}">
                    <a16:creationId xmlns:a16="http://schemas.microsoft.com/office/drawing/2014/main" id="{763548D0-F69C-4D1D-A888-937508DC7D1B}"/>
                  </a:ext>
                </a:extLst>
              </p:cNvPr>
              <p:cNvSpPr/>
              <p:nvPr/>
            </p:nvSpPr>
            <p:spPr>
              <a:xfrm>
                <a:off x="5181600" y="3579586"/>
                <a:ext cx="1143000" cy="1143000"/>
              </a:xfrm>
              <a:prstGeom prst="ellipse">
                <a:avLst/>
              </a:prstGeom>
              <a:solidFill>
                <a:schemeClr val="bg1"/>
              </a:solidFill>
              <a:ln w="25400">
                <a:solidFill>
                  <a:schemeClr val="bg2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40" name="Freeform 33">
                <a:extLst>
                  <a:ext uri="{FF2B5EF4-FFF2-40B4-BE49-F238E27FC236}">
                    <a16:creationId xmlns:a16="http://schemas.microsoft.com/office/drawing/2014/main" id="{EDEC6397-5689-4E36-AE6C-A0AE8835D688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405214" y="3806871"/>
                <a:ext cx="695773" cy="688432"/>
              </a:xfrm>
              <a:custGeom>
                <a:avLst/>
                <a:gdLst>
                  <a:gd name="T0" fmla="*/ 123 w 140"/>
                  <a:gd name="T1" fmla="*/ 45 h 139"/>
                  <a:gd name="T2" fmla="*/ 62 w 140"/>
                  <a:gd name="T3" fmla="*/ 38 h 139"/>
                  <a:gd name="T4" fmla="*/ 86 w 140"/>
                  <a:gd name="T5" fmla="*/ 20 h 139"/>
                  <a:gd name="T6" fmla="*/ 93 w 140"/>
                  <a:gd name="T7" fmla="*/ 3 h 139"/>
                  <a:gd name="T8" fmla="*/ 79 w 140"/>
                  <a:gd name="T9" fmla="*/ 3 h 139"/>
                  <a:gd name="T10" fmla="*/ 53 w 140"/>
                  <a:gd name="T11" fmla="*/ 40 h 139"/>
                  <a:gd name="T12" fmla="*/ 36 w 140"/>
                  <a:gd name="T13" fmla="*/ 48 h 139"/>
                  <a:gd name="T14" fmla="*/ 16 w 140"/>
                  <a:gd name="T15" fmla="*/ 77 h 139"/>
                  <a:gd name="T16" fmla="*/ 4 w 140"/>
                  <a:gd name="T17" fmla="*/ 78 h 139"/>
                  <a:gd name="T18" fmla="*/ 11 w 140"/>
                  <a:gd name="T19" fmla="*/ 95 h 139"/>
                  <a:gd name="T20" fmla="*/ 20 w 140"/>
                  <a:gd name="T21" fmla="*/ 80 h 139"/>
                  <a:gd name="T22" fmla="*/ 46 w 140"/>
                  <a:gd name="T23" fmla="*/ 122 h 139"/>
                  <a:gd name="T24" fmla="*/ 54 w 140"/>
                  <a:gd name="T25" fmla="*/ 139 h 139"/>
                  <a:gd name="T26" fmla="*/ 54 w 140"/>
                  <a:gd name="T27" fmla="*/ 114 h 139"/>
                  <a:gd name="T28" fmla="*/ 47 w 140"/>
                  <a:gd name="T29" fmla="*/ 58 h 139"/>
                  <a:gd name="T30" fmla="*/ 61 w 140"/>
                  <a:gd name="T31" fmla="*/ 48 h 139"/>
                  <a:gd name="T32" fmla="*/ 87 w 140"/>
                  <a:gd name="T33" fmla="*/ 37 h 139"/>
                  <a:gd name="T34" fmla="*/ 115 w 140"/>
                  <a:gd name="T35" fmla="*/ 53 h 139"/>
                  <a:gd name="T36" fmla="*/ 140 w 140"/>
                  <a:gd name="T37" fmla="*/ 53 h 139"/>
                  <a:gd name="T38" fmla="*/ 59 w 140"/>
                  <a:gd name="T39" fmla="*/ 126 h 139"/>
                  <a:gd name="T40" fmla="*/ 49 w 140"/>
                  <a:gd name="T41" fmla="*/ 126 h 139"/>
                  <a:gd name="T42" fmla="*/ 59 w 140"/>
                  <a:gd name="T43" fmla="*/ 126 h 139"/>
                  <a:gd name="T44" fmla="*/ 86 w 140"/>
                  <a:gd name="T45" fmla="*/ 5 h 139"/>
                  <a:gd name="T46" fmla="*/ 90 w 140"/>
                  <a:gd name="T47" fmla="*/ 14 h 139"/>
                  <a:gd name="T48" fmla="*/ 83 w 140"/>
                  <a:gd name="T49" fmla="*/ 14 h 139"/>
                  <a:gd name="T50" fmla="*/ 15 w 140"/>
                  <a:gd name="T51" fmla="*/ 89 h 139"/>
                  <a:gd name="T52" fmla="*/ 8 w 140"/>
                  <a:gd name="T53" fmla="*/ 89 h 139"/>
                  <a:gd name="T54" fmla="*/ 8 w 140"/>
                  <a:gd name="T55" fmla="*/ 82 h 139"/>
                  <a:gd name="T56" fmla="*/ 15 w 140"/>
                  <a:gd name="T57" fmla="*/ 82 h 139"/>
                  <a:gd name="T58" fmla="*/ 49 w 140"/>
                  <a:gd name="T59" fmla="*/ 53 h 139"/>
                  <a:gd name="T60" fmla="*/ 49 w 140"/>
                  <a:gd name="T61" fmla="*/ 42 h 139"/>
                  <a:gd name="T62" fmla="*/ 49 w 140"/>
                  <a:gd name="T63" fmla="*/ 53 h 139"/>
                  <a:gd name="T64" fmla="*/ 122 w 140"/>
                  <a:gd name="T65" fmla="*/ 53 h 139"/>
                  <a:gd name="T66" fmla="*/ 133 w 140"/>
                  <a:gd name="T67" fmla="*/ 53 h 1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40" h="139">
                    <a:moveTo>
                      <a:pt x="127" y="41"/>
                    </a:moveTo>
                    <a:cubicBezTo>
                      <a:pt x="123" y="45"/>
                      <a:pt x="123" y="45"/>
                      <a:pt x="123" y="45"/>
                    </a:cubicBezTo>
                    <a:cubicBezTo>
                      <a:pt x="113" y="37"/>
                      <a:pt x="100" y="32"/>
                      <a:pt x="87" y="32"/>
                    </a:cubicBezTo>
                    <a:cubicBezTo>
                      <a:pt x="78" y="32"/>
                      <a:pt x="70" y="34"/>
                      <a:pt x="62" y="38"/>
                    </a:cubicBezTo>
                    <a:cubicBezTo>
                      <a:pt x="81" y="19"/>
                      <a:pt x="81" y="19"/>
                      <a:pt x="81" y="19"/>
                    </a:cubicBezTo>
                    <a:cubicBezTo>
                      <a:pt x="83" y="20"/>
                      <a:pt x="84" y="20"/>
                      <a:pt x="86" y="20"/>
                    </a:cubicBezTo>
                    <a:cubicBezTo>
                      <a:pt x="89" y="20"/>
                      <a:pt x="91" y="19"/>
                      <a:pt x="93" y="17"/>
                    </a:cubicBezTo>
                    <a:cubicBezTo>
                      <a:pt x="97" y="13"/>
                      <a:pt x="97" y="7"/>
                      <a:pt x="93" y="3"/>
                    </a:cubicBezTo>
                    <a:cubicBezTo>
                      <a:pt x="91" y="1"/>
                      <a:pt x="89" y="0"/>
                      <a:pt x="86" y="0"/>
                    </a:cubicBezTo>
                    <a:cubicBezTo>
                      <a:pt x="84" y="0"/>
                      <a:pt x="81" y="1"/>
                      <a:pt x="79" y="3"/>
                    </a:cubicBezTo>
                    <a:cubicBezTo>
                      <a:pt x="76" y="6"/>
                      <a:pt x="75" y="12"/>
                      <a:pt x="78" y="15"/>
                    </a:cubicBezTo>
                    <a:cubicBezTo>
                      <a:pt x="53" y="40"/>
                      <a:pt x="53" y="40"/>
                      <a:pt x="53" y="40"/>
                    </a:cubicBezTo>
                    <a:cubicBezTo>
                      <a:pt x="49" y="35"/>
                      <a:pt x="49" y="35"/>
                      <a:pt x="49" y="35"/>
                    </a:cubicBezTo>
                    <a:cubicBezTo>
                      <a:pt x="36" y="48"/>
                      <a:pt x="36" y="48"/>
                      <a:pt x="36" y="48"/>
                    </a:cubicBezTo>
                    <a:cubicBezTo>
                      <a:pt x="41" y="52"/>
                      <a:pt x="41" y="52"/>
                      <a:pt x="41" y="52"/>
                    </a:cubicBezTo>
                    <a:cubicBezTo>
                      <a:pt x="16" y="77"/>
                      <a:pt x="16" y="77"/>
                      <a:pt x="16" y="77"/>
                    </a:cubicBezTo>
                    <a:cubicBezTo>
                      <a:pt x="15" y="76"/>
                      <a:pt x="13" y="75"/>
                      <a:pt x="11" y="75"/>
                    </a:cubicBezTo>
                    <a:cubicBezTo>
                      <a:pt x="9" y="75"/>
                      <a:pt x="6" y="76"/>
                      <a:pt x="4" y="78"/>
                    </a:cubicBezTo>
                    <a:cubicBezTo>
                      <a:pt x="0" y="82"/>
                      <a:pt x="0" y="88"/>
                      <a:pt x="4" y="92"/>
                    </a:cubicBezTo>
                    <a:cubicBezTo>
                      <a:pt x="6" y="94"/>
                      <a:pt x="9" y="95"/>
                      <a:pt x="11" y="95"/>
                    </a:cubicBezTo>
                    <a:cubicBezTo>
                      <a:pt x="14" y="95"/>
                      <a:pt x="16" y="94"/>
                      <a:pt x="18" y="92"/>
                    </a:cubicBezTo>
                    <a:cubicBezTo>
                      <a:pt x="22" y="89"/>
                      <a:pt x="22" y="84"/>
                      <a:pt x="20" y="80"/>
                    </a:cubicBezTo>
                    <a:cubicBezTo>
                      <a:pt x="39" y="61"/>
                      <a:pt x="39" y="61"/>
                      <a:pt x="39" y="61"/>
                    </a:cubicBezTo>
                    <a:cubicBezTo>
                      <a:pt x="29" y="80"/>
                      <a:pt x="31" y="105"/>
                      <a:pt x="46" y="122"/>
                    </a:cubicBezTo>
                    <a:cubicBezTo>
                      <a:pt x="42" y="126"/>
                      <a:pt x="42" y="126"/>
                      <a:pt x="42" y="126"/>
                    </a:cubicBezTo>
                    <a:cubicBezTo>
                      <a:pt x="54" y="139"/>
                      <a:pt x="54" y="139"/>
                      <a:pt x="54" y="139"/>
                    </a:cubicBezTo>
                    <a:cubicBezTo>
                      <a:pt x="66" y="126"/>
                      <a:pt x="66" y="126"/>
                      <a:pt x="66" y="126"/>
                    </a:cubicBezTo>
                    <a:cubicBezTo>
                      <a:pt x="54" y="114"/>
                      <a:pt x="54" y="114"/>
                      <a:pt x="54" y="114"/>
                    </a:cubicBezTo>
                    <a:cubicBezTo>
                      <a:pt x="50" y="118"/>
                      <a:pt x="50" y="118"/>
                      <a:pt x="50" y="118"/>
                    </a:cubicBezTo>
                    <a:cubicBezTo>
                      <a:pt x="35" y="101"/>
                      <a:pt x="34" y="76"/>
                      <a:pt x="47" y="58"/>
                    </a:cubicBezTo>
                    <a:cubicBezTo>
                      <a:pt x="49" y="60"/>
                      <a:pt x="49" y="60"/>
                      <a:pt x="49" y="60"/>
                    </a:cubicBezTo>
                    <a:cubicBezTo>
                      <a:pt x="61" y="48"/>
                      <a:pt x="61" y="48"/>
                      <a:pt x="61" y="48"/>
                    </a:cubicBezTo>
                    <a:cubicBezTo>
                      <a:pt x="59" y="46"/>
                      <a:pt x="59" y="46"/>
                      <a:pt x="59" y="46"/>
                    </a:cubicBezTo>
                    <a:cubicBezTo>
                      <a:pt x="67" y="40"/>
                      <a:pt x="77" y="37"/>
                      <a:pt x="87" y="37"/>
                    </a:cubicBezTo>
                    <a:cubicBezTo>
                      <a:pt x="99" y="37"/>
                      <a:pt x="110" y="41"/>
                      <a:pt x="119" y="49"/>
                    </a:cubicBezTo>
                    <a:cubicBezTo>
                      <a:pt x="115" y="53"/>
                      <a:pt x="115" y="53"/>
                      <a:pt x="115" y="53"/>
                    </a:cubicBezTo>
                    <a:cubicBezTo>
                      <a:pt x="127" y="66"/>
                      <a:pt x="127" y="66"/>
                      <a:pt x="127" y="66"/>
                    </a:cubicBezTo>
                    <a:cubicBezTo>
                      <a:pt x="140" y="53"/>
                      <a:pt x="140" y="53"/>
                      <a:pt x="140" y="53"/>
                    </a:cubicBezTo>
                    <a:lnTo>
                      <a:pt x="127" y="41"/>
                    </a:lnTo>
                    <a:close/>
                    <a:moveTo>
                      <a:pt x="59" y="126"/>
                    </a:moveTo>
                    <a:cubicBezTo>
                      <a:pt x="54" y="132"/>
                      <a:pt x="54" y="132"/>
                      <a:pt x="54" y="132"/>
                    </a:cubicBezTo>
                    <a:cubicBezTo>
                      <a:pt x="49" y="126"/>
                      <a:pt x="49" y="126"/>
                      <a:pt x="49" y="126"/>
                    </a:cubicBezTo>
                    <a:cubicBezTo>
                      <a:pt x="54" y="121"/>
                      <a:pt x="54" y="121"/>
                      <a:pt x="54" y="121"/>
                    </a:cubicBezTo>
                    <a:lnTo>
                      <a:pt x="59" y="126"/>
                    </a:lnTo>
                    <a:close/>
                    <a:moveTo>
                      <a:pt x="83" y="7"/>
                    </a:moveTo>
                    <a:cubicBezTo>
                      <a:pt x="84" y="6"/>
                      <a:pt x="85" y="5"/>
                      <a:pt x="86" y="5"/>
                    </a:cubicBezTo>
                    <a:cubicBezTo>
                      <a:pt x="88" y="5"/>
                      <a:pt x="89" y="6"/>
                      <a:pt x="90" y="7"/>
                    </a:cubicBezTo>
                    <a:cubicBezTo>
                      <a:pt x="92" y="9"/>
                      <a:pt x="92" y="12"/>
                      <a:pt x="90" y="14"/>
                    </a:cubicBezTo>
                    <a:cubicBezTo>
                      <a:pt x="89" y="15"/>
                      <a:pt x="88" y="15"/>
                      <a:pt x="86" y="15"/>
                    </a:cubicBezTo>
                    <a:cubicBezTo>
                      <a:pt x="85" y="15"/>
                      <a:pt x="84" y="15"/>
                      <a:pt x="83" y="14"/>
                    </a:cubicBezTo>
                    <a:cubicBezTo>
                      <a:pt x="81" y="12"/>
                      <a:pt x="81" y="9"/>
                      <a:pt x="83" y="7"/>
                    </a:cubicBezTo>
                    <a:close/>
                    <a:moveTo>
                      <a:pt x="15" y="89"/>
                    </a:moveTo>
                    <a:cubicBezTo>
                      <a:pt x="14" y="90"/>
                      <a:pt x="13" y="90"/>
                      <a:pt x="11" y="90"/>
                    </a:cubicBezTo>
                    <a:cubicBezTo>
                      <a:pt x="10" y="90"/>
                      <a:pt x="9" y="90"/>
                      <a:pt x="8" y="89"/>
                    </a:cubicBezTo>
                    <a:cubicBezTo>
                      <a:pt x="7" y="88"/>
                      <a:pt x="6" y="87"/>
                      <a:pt x="6" y="85"/>
                    </a:cubicBezTo>
                    <a:cubicBezTo>
                      <a:pt x="6" y="84"/>
                      <a:pt x="7" y="83"/>
                      <a:pt x="8" y="82"/>
                    </a:cubicBezTo>
                    <a:cubicBezTo>
                      <a:pt x="9" y="81"/>
                      <a:pt x="10" y="80"/>
                      <a:pt x="11" y="80"/>
                    </a:cubicBezTo>
                    <a:cubicBezTo>
                      <a:pt x="13" y="80"/>
                      <a:pt x="14" y="81"/>
                      <a:pt x="15" y="82"/>
                    </a:cubicBezTo>
                    <a:cubicBezTo>
                      <a:pt x="17" y="84"/>
                      <a:pt x="17" y="87"/>
                      <a:pt x="15" y="89"/>
                    </a:cubicBezTo>
                    <a:close/>
                    <a:moveTo>
                      <a:pt x="49" y="53"/>
                    </a:moveTo>
                    <a:cubicBezTo>
                      <a:pt x="43" y="48"/>
                      <a:pt x="43" y="48"/>
                      <a:pt x="43" y="48"/>
                    </a:cubicBezTo>
                    <a:cubicBezTo>
                      <a:pt x="49" y="42"/>
                      <a:pt x="49" y="42"/>
                      <a:pt x="49" y="42"/>
                    </a:cubicBezTo>
                    <a:cubicBezTo>
                      <a:pt x="54" y="48"/>
                      <a:pt x="54" y="48"/>
                      <a:pt x="54" y="48"/>
                    </a:cubicBezTo>
                    <a:lnTo>
                      <a:pt x="49" y="53"/>
                    </a:lnTo>
                    <a:close/>
                    <a:moveTo>
                      <a:pt x="127" y="58"/>
                    </a:moveTo>
                    <a:cubicBezTo>
                      <a:pt x="122" y="53"/>
                      <a:pt x="122" y="53"/>
                      <a:pt x="122" y="53"/>
                    </a:cubicBezTo>
                    <a:cubicBezTo>
                      <a:pt x="127" y="48"/>
                      <a:pt x="127" y="48"/>
                      <a:pt x="127" y="48"/>
                    </a:cubicBezTo>
                    <a:cubicBezTo>
                      <a:pt x="133" y="53"/>
                      <a:pt x="133" y="53"/>
                      <a:pt x="133" y="53"/>
                    </a:cubicBezTo>
                    <a:lnTo>
                      <a:pt x="127" y="58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>
                  <a:solidFill>
                    <a:schemeClr val="bg1"/>
                  </a:solidFill>
                </a:endParaRPr>
              </a:p>
            </p:txBody>
          </p:sp>
        </p:grpSp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279C1A68-5AAC-427A-875E-AEB294E7DB37}"/>
                </a:ext>
              </a:extLst>
            </p:cNvPr>
            <p:cNvGrpSpPr/>
            <p:nvPr/>
          </p:nvGrpSpPr>
          <p:grpSpPr>
            <a:xfrm>
              <a:off x="6684870" y="2979500"/>
              <a:ext cx="886695" cy="886696"/>
              <a:chOff x="7172325" y="3579586"/>
              <a:chExt cx="1143000" cy="1143000"/>
            </a:xfrm>
          </p:grpSpPr>
          <p:sp>
            <p:nvSpPr>
              <p:cNvPr id="37" name="Oval 36">
                <a:extLst>
                  <a:ext uri="{FF2B5EF4-FFF2-40B4-BE49-F238E27FC236}">
                    <a16:creationId xmlns:a16="http://schemas.microsoft.com/office/drawing/2014/main" id="{FFA7A571-F836-433B-ADA7-52BC4B5A274A}"/>
                  </a:ext>
                </a:extLst>
              </p:cNvPr>
              <p:cNvSpPr/>
              <p:nvPr/>
            </p:nvSpPr>
            <p:spPr>
              <a:xfrm>
                <a:off x="7172325" y="3579586"/>
                <a:ext cx="1143000" cy="1143000"/>
              </a:xfrm>
              <a:prstGeom prst="ellipse">
                <a:avLst/>
              </a:prstGeom>
              <a:solidFill>
                <a:schemeClr val="bg1"/>
              </a:solidFill>
              <a:ln w="25400">
                <a:solidFill>
                  <a:schemeClr val="bg2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8" name="Freeform 34">
                <a:extLst>
                  <a:ext uri="{FF2B5EF4-FFF2-40B4-BE49-F238E27FC236}">
                    <a16:creationId xmlns:a16="http://schemas.microsoft.com/office/drawing/2014/main" id="{D18600C6-0E5F-4C6D-9E75-84FA1F9706A3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437618" y="3873659"/>
                <a:ext cx="612104" cy="554855"/>
              </a:xfrm>
              <a:custGeom>
                <a:avLst/>
                <a:gdLst>
                  <a:gd name="T0" fmla="*/ 410 w 417"/>
                  <a:gd name="T1" fmla="*/ 108 h 378"/>
                  <a:gd name="T2" fmla="*/ 315 w 417"/>
                  <a:gd name="T3" fmla="*/ 0 h 378"/>
                  <a:gd name="T4" fmla="*/ 102 w 417"/>
                  <a:gd name="T5" fmla="*/ 0 h 378"/>
                  <a:gd name="T6" fmla="*/ 7 w 417"/>
                  <a:gd name="T7" fmla="*/ 108 h 378"/>
                  <a:gd name="T8" fmla="*/ 0 w 417"/>
                  <a:gd name="T9" fmla="*/ 118 h 378"/>
                  <a:gd name="T10" fmla="*/ 7 w 417"/>
                  <a:gd name="T11" fmla="*/ 125 h 378"/>
                  <a:gd name="T12" fmla="*/ 207 w 417"/>
                  <a:gd name="T13" fmla="*/ 378 h 378"/>
                  <a:gd name="T14" fmla="*/ 410 w 417"/>
                  <a:gd name="T15" fmla="*/ 125 h 378"/>
                  <a:gd name="T16" fmla="*/ 417 w 417"/>
                  <a:gd name="T17" fmla="*/ 118 h 378"/>
                  <a:gd name="T18" fmla="*/ 410 w 417"/>
                  <a:gd name="T19" fmla="*/ 108 h 378"/>
                  <a:gd name="T20" fmla="*/ 390 w 417"/>
                  <a:gd name="T21" fmla="*/ 108 h 378"/>
                  <a:gd name="T22" fmla="*/ 231 w 417"/>
                  <a:gd name="T23" fmla="*/ 108 h 378"/>
                  <a:gd name="T24" fmla="*/ 309 w 417"/>
                  <a:gd name="T25" fmla="*/ 17 h 378"/>
                  <a:gd name="T26" fmla="*/ 390 w 417"/>
                  <a:gd name="T27" fmla="*/ 108 h 378"/>
                  <a:gd name="T28" fmla="*/ 207 w 417"/>
                  <a:gd name="T29" fmla="*/ 108 h 378"/>
                  <a:gd name="T30" fmla="*/ 126 w 417"/>
                  <a:gd name="T31" fmla="*/ 14 h 378"/>
                  <a:gd name="T32" fmla="*/ 288 w 417"/>
                  <a:gd name="T33" fmla="*/ 14 h 378"/>
                  <a:gd name="T34" fmla="*/ 210 w 417"/>
                  <a:gd name="T35" fmla="*/ 108 h 378"/>
                  <a:gd name="T36" fmla="*/ 207 w 417"/>
                  <a:gd name="T37" fmla="*/ 108 h 378"/>
                  <a:gd name="T38" fmla="*/ 105 w 417"/>
                  <a:gd name="T39" fmla="*/ 17 h 378"/>
                  <a:gd name="T40" fmla="*/ 187 w 417"/>
                  <a:gd name="T41" fmla="*/ 108 h 378"/>
                  <a:gd name="T42" fmla="*/ 27 w 417"/>
                  <a:gd name="T43" fmla="*/ 108 h 378"/>
                  <a:gd name="T44" fmla="*/ 105 w 417"/>
                  <a:gd name="T45" fmla="*/ 17 h 378"/>
                  <a:gd name="T46" fmla="*/ 200 w 417"/>
                  <a:gd name="T47" fmla="*/ 125 h 378"/>
                  <a:gd name="T48" fmla="*/ 200 w 417"/>
                  <a:gd name="T49" fmla="*/ 344 h 378"/>
                  <a:gd name="T50" fmla="*/ 27 w 417"/>
                  <a:gd name="T51" fmla="*/ 125 h 378"/>
                  <a:gd name="T52" fmla="*/ 200 w 417"/>
                  <a:gd name="T53" fmla="*/ 125 h 378"/>
                  <a:gd name="T54" fmla="*/ 217 w 417"/>
                  <a:gd name="T55" fmla="*/ 344 h 378"/>
                  <a:gd name="T56" fmla="*/ 217 w 417"/>
                  <a:gd name="T57" fmla="*/ 125 h 378"/>
                  <a:gd name="T58" fmla="*/ 390 w 417"/>
                  <a:gd name="T59" fmla="*/ 125 h 378"/>
                  <a:gd name="T60" fmla="*/ 217 w 417"/>
                  <a:gd name="T61" fmla="*/ 344 h 3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417" h="378">
                    <a:moveTo>
                      <a:pt x="410" y="108"/>
                    </a:moveTo>
                    <a:lnTo>
                      <a:pt x="315" y="0"/>
                    </a:lnTo>
                    <a:lnTo>
                      <a:pt x="102" y="0"/>
                    </a:lnTo>
                    <a:lnTo>
                      <a:pt x="7" y="108"/>
                    </a:lnTo>
                    <a:lnTo>
                      <a:pt x="0" y="118"/>
                    </a:lnTo>
                    <a:lnTo>
                      <a:pt x="7" y="125"/>
                    </a:lnTo>
                    <a:lnTo>
                      <a:pt x="207" y="378"/>
                    </a:lnTo>
                    <a:lnTo>
                      <a:pt x="410" y="125"/>
                    </a:lnTo>
                    <a:lnTo>
                      <a:pt x="417" y="118"/>
                    </a:lnTo>
                    <a:lnTo>
                      <a:pt x="410" y="108"/>
                    </a:lnTo>
                    <a:close/>
                    <a:moveTo>
                      <a:pt x="390" y="108"/>
                    </a:moveTo>
                    <a:lnTo>
                      <a:pt x="231" y="108"/>
                    </a:lnTo>
                    <a:lnTo>
                      <a:pt x="309" y="17"/>
                    </a:lnTo>
                    <a:lnTo>
                      <a:pt x="390" y="108"/>
                    </a:lnTo>
                    <a:close/>
                    <a:moveTo>
                      <a:pt x="207" y="108"/>
                    </a:moveTo>
                    <a:lnTo>
                      <a:pt x="126" y="14"/>
                    </a:lnTo>
                    <a:lnTo>
                      <a:pt x="288" y="14"/>
                    </a:lnTo>
                    <a:lnTo>
                      <a:pt x="210" y="108"/>
                    </a:lnTo>
                    <a:lnTo>
                      <a:pt x="207" y="108"/>
                    </a:lnTo>
                    <a:close/>
                    <a:moveTo>
                      <a:pt x="105" y="17"/>
                    </a:moveTo>
                    <a:lnTo>
                      <a:pt x="187" y="108"/>
                    </a:lnTo>
                    <a:lnTo>
                      <a:pt x="27" y="108"/>
                    </a:lnTo>
                    <a:lnTo>
                      <a:pt x="105" y="17"/>
                    </a:lnTo>
                    <a:close/>
                    <a:moveTo>
                      <a:pt x="200" y="125"/>
                    </a:moveTo>
                    <a:lnTo>
                      <a:pt x="200" y="344"/>
                    </a:lnTo>
                    <a:lnTo>
                      <a:pt x="27" y="125"/>
                    </a:lnTo>
                    <a:lnTo>
                      <a:pt x="200" y="125"/>
                    </a:lnTo>
                    <a:close/>
                    <a:moveTo>
                      <a:pt x="217" y="344"/>
                    </a:moveTo>
                    <a:lnTo>
                      <a:pt x="217" y="125"/>
                    </a:lnTo>
                    <a:lnTo>
                      <a:pt x="390" y="125"/>
                    </a:lnTo>
                    <a:lnTo>
                      <a:pt x="217" y="344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>
                  <a:solidFill>
                    <a:schemeClr val="bg1"/>
                  </a:solidFill>
                </a:endParaRPr>
              </a:p>
            </p:txBody>
          </p:sp>
        </p:grpSp>
        <p:grpSp>
          <p:nvGrpSpPr>
            <p:cNvPr id="34" name="Group 33">
              <a:extLst>
                <a:ext uri="{FF2B5EF4-FFF2-40B4-BE49-F238E27FC236}">
                  <a16:creationId xmlns:a16="http://schemas.microsoft.com/office/drawing/2014/main" id="{37E381CE-7245-48FD-96C8-E0889CCEF7E8}"/>
                </a:ext>
              </a:extLst>
            </p:cNvPr>
            <p:cNvGrpSpPr/>
            <p:nvPr/>
          </p:nvGrpSpPr>
          <p:grpSpPr>
            <a:xfrm>
              <a:off x="8016156" y="2979500"/>
              <a:ext cx="886695" cy="886696"/>
              <a:chOff x="9163050" y="3579586"/>
              <a:chExt cx="1143000" cy="1143000"/>
            </a:xfrm>
          </p:grpSpPr>
          <p:sp>
            <p:nvSpPr>
              <p:cNvPr id="35" name="Oval 34">
                <a:extLst>
                  <a:ext uri="{FF2B5EF4-FFF2-40B4-BE49-F238E27FC236}">
                    <a16:creationId xmlns:a16="http://schemas.microsoft.com/office/drawing/2014/main" id="{23013B61-81BA-4DA5-BFF7-3BA8171C3B2E}"/>
                  </a:ext>
                </a:extLst>
              </p:cNvPr>
              <p:cNvSpPr/>
              <p:nvPr/>
            </p:nvSpPr>
            <p:spPr>
              <a:xfrm>
                <a:off x="9163050" y="3579586"/>
                <a:ext cx="1143000" cy="1143000"/>
              </a:xfrm>
              <a:prstGeom prst="ellipse">
                <a:avLst/>
              </a:prstGeom>
              <a:solidFill>
                <a:schemeClr val="bg1"/>
              </a:solidFill>
              <a:ln w="25400">
                <a:solidFill>
                  <a:schemeClr val="bg2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6" name="Freeform 35">
                <a:extLst>
                  <a:ext uri="{FF2B5EF4-FFF2-40B4-BE49-F238E27FC236}">
                    <a16:creationId xmlns:a16="http://schemas.microsoft.com/office/drawing/2014/main" id="{6AF472D5-5539-4CBD-8A7F-7DFF8AB3D0BE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9394003" y="3809806"/>
                <a:ext cx="681094" cy="682561"/>
              </a:xfrm>
              <a:custGeom>
                <a:avLst/>
                <a:gdLst>
                  <a:gd name="T0" fmla="*/ 137 w 137"/>
                  <a:gd name="T1" fmla="*/ 78 h 138"/>
                  <a:gd name="T2" fmla="*/ 118 w 137"/>
                  <a:gd name="T3" fmla="*/ 58 h 138"/>
                  <a:gd name="T4" fmla="*/ 122 w 137"/>
                  <a:gd name="T5" fmla="*/ 27 h 138"/>
                  <a:gd name="T6" fmla="*/ 96 w 137"/>
                  <a:gd name="T7" fmla="*/ 26 h 138"/>
                  <a:gd name="T8" fmla="*/ 78 w 137"/>
                  <a:gd name="T9" fmla="*/ 0 h 138"/>
                  <a:gd name="T10" fmla="*/ 57 w 137"/>
                  <a:gd name="T11" fmla="*/ 20 h 138"/>
                  <a:gd name="T12" fmla="*/ 26 w 137"/>
                  <a:gd name="T13" fmla="*/ 15 h 138"/>
                  <a:gd name="T14" fmla="*/ 26 w 137"/>
                  <a:gd name="T15" fmla="*/ 42 h 138"/>
                  <a:gd name="T16" fmla="*/ 0 w 137"/>
                  <a:gd name="T17" fmla="*/ 60 h 138"/>
                  <a:gd name="T18" fmla="*/ 19 w 137"/>
                  <a:gd name="T19" fmla="*/ 80 h 138"/>
                  <a:gd name="T20" fmla="*/ 15 w 137"/>
                  <a:gd name="T21" fmla="*/ 111 h 138"/>
                  <a:gd name="T22" fmla="*/ 41 w 137"/>
                  <a:gd name="T23" fmla="*/ 111 h 138"/>
                  <a:gd name="T24" fmla="*/ 59 w 137"/>
                  <a:gd name="T25" fmla="*/ 138 h 138"/>
                  <a:gd name="T26" fmla="*/ 80 w 137"/>
                  <a:gd name="T27" fmla="*/ 118 h 138"/>
                  <a:gd name="T28" fmla="*/ 111 w 137"/>
                  <a:gd name="T29" fmla="*/ 122 h 138"/>
                  <a:gd name="T30" fmla="*/ 111 w 137"/>
                  <a:gd name="T31" fmla="*/ 96 h 138"/>
                  <a:gd name="T32" fmla="*/ 132 w 137"/>
                  <a:gd name="T33" fmla="*/ 64 h 138"/>
                  <a:gd name="T34" fmla="*/ 117 w 137"/>
                  <a:gd name="T35" fmla="*/ 75 h 138"/>
                  <a:gd name="T36" fmla="*/ 117 w 137"/>
                  <a:gd name="T37" fmla="*/ 63 h 138"/>
                  <a:gd name="T38" fmla="*/ 110 w 137"/>
                  <a:gd name="T39" fmla="*/ 22 h 138"/>
                  <a:gd name="T40" fmla="*/ 107 w 137"/>
                  <a:gd name="T41" fmla="*/ 38 h 138"/>
                  <a:gd name="T42" fmla="*/ 110 w 137"/>
                  <a:gd name="T43" fmla="*/ 22 h 138"/>
                  <a:gd name="T44" fmla="*/ 73 w 137"/>
                  <a:gd name="T45" fmla="*/ 5 h 138"/>
                  <a:gd name="T46" fmla="*/ 68 w 137"/>
                  <a:gd name="T47" fmla="*/ 19 h 138"/>
                  <a:gd name="T48" fmla="*/ 64 w 137"/>
                  <a:gd name="T49" fmla="*/ 5 h 138"/>
                  <a:gd name="T50" fmla="*/ 27 w 137"/>
                  <a:gd name="T51" fmla="*/ 22 h 138"/>
                  <a:gd name="T52" fmla="*/ 34 w 137"/>
                  <a:gd name="T53" fmla="*/ 34 h 138"/>
                  <a:gd name="T54" fmla="*/ 21 w 137"/>
                  <a:gd name="T55" fmla="*/ 27 h 138"/>
                  <a:gd name="T56" fmla="*/ 5 w 137"/>
                  <a:gd name="T57" fmla="*/ 64 h 138"/>
                  <a:gd name="T58" fmla="*/ 19 w 137"/>
                  <a:gd name="T59" fmla="*/ 69 h 138"/>
                  <a:gd name="T60" fmla="*/ 5 w 137"/>
                  <a:gd name="T61" fmla="*/ 74 h 138"/>
                  <a:gd name="T62" fmla="*/ 22 w 137"/>
                  <a:gd name="T63" fmla="*/ 110 h 138"/>
                  <a:gd name="T64" fmla="*/ 38 w 137"/>
                  <a:gd name="T65" fmla="*/ 108 h 138"/>
                  <a:gd name="T66" fmla="*/ 73 w 137"/>
                  <a:gd name="T67" fmla="*/ 133 h 138"/>
                  <a:gd name="T68" fmla="*/ 62 w 137"/>
                  <a:gd name="T69" fmla="*/ 118 h 138"/>
                  <a:gd name="T70" fmla="*/ 68 w 137"/>
                  <a:gd name="T71" fmla="*/ 118 h 138"/>
                  <a:gd name="T72" fmla="*/ 75 w 137"/>
                  <a:gd name="T73" fmla="*/ 118 h 138"/>
                  <a:gd name="T74" fmla="*/ 68 w 137"/>
                  <a:gd name="T75" fmla="*/ 113 h 138"/>
                  <a:gd name="T76" fmla="*/ 37 w 137"/>
                  <a:gd name="T77" fmla="*/ 37 h 138"/>
                  <a:gd name="T78" fmla="*/ 68 w 137"/>
                  <a:gd name="T79" fmla="*/ 24 h 138"/>
                  <a:gd name="T80" fmla="*/ 100 w 137"/>
                  <a:gd name="T81" fmla="*/ 100 h 138"/>
                  <a:gd name="T82" fmla="*/ 116 w 137"/>
                  <a:gd name="T83" fmla="*/ 110 h 138"/>
                  <a:gd name="T84" fmla="*/ 99 w 137"/>
                  <a:gd name="T85" fmla="*/ 108 h 138"/>
                  <a:gd name="T86" fmla="*/ 108 w 137"/>
                  <a:gd name="T87" fmla="*/ 99 h 1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37" h="138">
                    <a:moveTo>
                      <a:pt x="118" y="80"/>
                    </a:moveTo>
                    <a:cubicBezTo>
                      <a:pt x="137" y="78"/>
                      <a:pt x="137" y="78"/>
                      <a:pt x="137" y="78"/>
                    </a:cubicBezTo>
                    <a:cubicBezTo>
                      <a:pt x="137" y="60"/>
                      <a:pt x="137" y="60"/>
                      <a:pt x="137" y="60"/>
                    </a:cubicBezTo>
                    <a:cubicBezTo>
                      <a:pt x="118" y="58"/>
                      <a:pt x="118" y="58"/>
                      <a:pt x="118" y="58"/>
                    </a:cubicBezTo>
                    <a:cubicBezTo>
                      <a:pt x="116" y="52"/>
                      <a:pt x="114" y="46"/>
                      <a:pt x="111" y="42"/>
                    </a:cubicBezTo>
                    <a:cubicBezTo>
                      <a:pt x="122" y="27"/>
                      <a:pt x="122" y="27"/>
                      <a:pt x="122" y="27"/>
                    </a:cubicBezTo>
                    <a:cubicBezTo>
                      <a:pt x="110" y="15"/>
                      <a:pt x="110" y="15"/>
                      <a:pt x="110" y="15"/>
                    </a:cubicBezTo>
                    <a:cubicBezTo>
                      <a:pt x="96" y="26"/>
                      <a:pt x="96" y="26"/>
                      <a:pt x="96" y="26"/>
                    </a:cubicBezTo>
                    <a:cubicBezTo>
                      <a:pt x="91" y="23"/>
                      <a:pt x="86" y="21"/>
                      <a:pt x="80" y="20"/>
                    </a:cubicBezTo>
                    <a:cubicBezTo>
                      <a:pt x="78" y="0"/>
                      <a:pt x="78" y="0"/>
                      <a:pt x="78" y="0"/>
                    </a:cubicBezTo>
                    <a:cubicBezTo>
                      <a:pt x="59" y="0"/>
                      <a:pt x="59" y="0"/>
                      <a:pt x="59" y="0"/>
                    </a:cubicBezTo>
                    <a:cubicBezTo>
                      <a:pt x="57" y="20"/>
                      <a:pt x="57" y="20"/>
                      <a:pt x="57" y="20"/>
                    </a:cubicBezTo>
                    <a:cubicBezTo>
                      <a:pt x="51" y="21"/>
                      <a:pt x="46" y="23"/>
                      <a:pt x="42" y="26"/>
                    </a:cubicBezTo>
                    <a:cubicBezTo>
                      <a:pt x="26" y="15"/>
                      <a:pt x="26" y="15"/>
                      <a:pt x="26" y="15"/>
                    </a:cubicBezTo>
                    <a:cubicBezTo>
                      <a:pt x="15" y="27"/>
                      <a:pt x="15" y="27"/>
                      <a:pt x="15" y="27"/>
                    </a:cubicBezTo>
                    <a:cubicBezTo>
                      <a:pt x="26" y="42"/>
                      <a:pt x="26" y="42"/>
                      <a:pt x="26" y="42"/>
                    </a:cubicBezTo>
                    <a:cubicBezTo>
                      <a:pt x="23" y="47"/>
                      <a:pt x="21" y="52"/>
                      <a:pt x="19" y="57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78"/>
                      <a:pt x="0" y="78"/>
                      <a:pt x="0" y="78"/>
                    </a:cubicBezTo>
                    <a:cubicBezTo>
                      <a:pt x="19" y="80"/>
                      <a:pt x="19" y="80"/>
                      <a:pt x="19" y="80"/>
                    </a:cubicBezTo>
                    <a:cubicBezTo>
                      <a:pt x="21" y="86"/>
                      <a:pt x="23" y="91"/>
                      <a:pt x="26" y="96"/>
                    </a:cubicBezTo>
                    <a:cubicBezTo>
                      <a:pt x="15" y="111"/>
                      <a:pt x="15" y="111"/>
                      <a:pt x="15" y="111"/>
                    </a:cubicBezTo>
                    <a:cubicBezTo>
                      <a:pt x="26" y="122"/>
                      <a:pt x="26" y="122"/>
                      <a:pt x="26" y="122"/>
                    </a:cubicBezTo>
                    <a:cubicBezTo>
                      <a:pt x="41" y="111"/>
                      <a:pt x="41" y="111"/>
                      <a:pt x="41" y="111"/>
                    </a:cubicBezTo>
                    <a:cubicBezTo>
                      <a:pt x="46" y="114"/>
                      <a:pt x="51" y="117"/>
                      <a:pt x="57" y="118"/>
                    </a:cubicBezTo>
                    <a:cubicBezTo>
                      <a:pt x="59" y="138"/>
                      <a:pt x="59" y="138"/>
                      <a:pt x="59" y="138"/>
                    </a:cubicBezTo>
                    <a:cubicBezTo>
                      <a:pt x="78" y="138"/>
                      <a:pt x="78" y="138"/>
                      <a:pt x="78" y="138"/>
                    </a:cubicBezTo>
                    <a:cubicBezTo>
                      <a:pt x="80" y="118"/>
                      <a:pt x="80" y="118"/>
                      <a:pt x="80" y="118"/>
                    </a:cubicBezTo>
                    <a:cubicBezTo>
                      <a:pt x="86" y="117"/>
                      <a:pt x="91" y="114"/>
                      <a:pt x="95" y="111"/>
                    </a:cubicBezTo>
                    <a:cubicBezTo>
                      <a:pt x="111" y="122"/>
                      <a:pt x="111" y="122"/>
                      <a:pt x="111" y="122"/>
                    </a:cubicBezTo>
                    <a:cubicBezTo>
                      <a:pt x="122" y="111"/>
                      <a:pt x="122" y="111"/>
                      <a:pt x="122" y="111"/>
                    </a:cubicBezTo>
                    <a:cubicBezTo>
                      <a:pt x="111" y="96"/>
                      <a:pt x="111" y="96"/>
                      <a:pt x="111" y="96"/>
                    </a:cubicBezTo>
                    <a:cubicBezTo>
                      <a:pt x="114" y="91"/>
                      <a:pt x="116" y="86"/>
                      <a:pt x="118" y="80"/>
                    </a:cubicBezTo>
                    <a:close/>
                    <a:moveTo>
                      <a:pt x="132" y="64"/>
                    </a:moveTo>
                    <a:cubicBezTo>
                      <a:pt x="132" y="74"/>
                      <a:pt x="132" y="74"/>
                      <a:pt x="132" y="74"/>
                    </a:cubicBezTo>
                    <a:cubicBezTo>
                      <a:pt x="117" y="75"/>
                      <a:pt x="117" y="75"/>
                      <a:pt x="117" y="75"/>
                    </a:cubicBezTo>
                    <a:cubicBezTo>
                      <a:pt x="118" y="73"/>
                      <a:pt x="118" y="71"/>
                      <a:pt x="118" y="69"/>
                    </a:cubicBezTo>
                    <a:cubicBezTo>
                      <a:pt x="118" y="67"/>
                      <a:pt x="118" y="65"/>
                      <a:pt x="117" y="63"/>
                    </a:cubicBezTo>
                    <a:lnTo>
                      <a:pt x="132" y="64"/>
                    </a:lnTo>
                    <a:close/>
                    <a:moveTo>
                      <a:pt x="110" y="22"/>
                    </a:moveTo>
                    <a:cubicBezTo>
                      <a:pt x="115" y="27"/>
                      <a:pt x="115" y="27"/>
                      <a:pt x="115" y="27"/>
                    </a:cubicBezTo>
                    <a:cubicBezTo>
                      <a:pt x="107" y="38"/>
                      <a:pt x="107" y="38"/>
                      <a:pt x="107" y="38"/>
                    </a:cubicBezTo>
                    <a:cubicBezTo>
                      <a:pt x="105" y="35"/>
                      <a:pt x="102" y="32"/>
                      <a:pt x="99" y="30"/>
                    </a:cubicBezTo>
                    <a:lnTo>
                      <a:pt x="110" y="22"/>
                    </a:lnTo>
                    <a:close/>
                    <a:moveTo>
                      <a:pt x="64" y="5"/>
                    </a:moveTo>
                    <a:cubicBezTo>
                      <a:pt x="73" y="5"/>
                      <a:pt x="73" y="5"/>
                      <a:pt x="73" y="5"/>
                    </a:cubicBezTo>
                    <a:cubicBezTo>
                      <a:pt x="75" y="20"/>
                      <a:pt x="75" y="20"/>
                      <a:pt x="75" y="20"/>
                    </a:cubicBezTo>
                    <a:cubicBezTo>
                      <a:pt x="73" y="20"/>
                      <a:pt x="71" y="19"/>
                      <a:pt x="68" y="19"/>
                    </a:cubicBezTo>
                    <a:cubicBezTo>
                      <a:pt x="66" y="19"/>
                      <a:pt x="64" y="20"/>
                      <a:pt x="62" y="20"/>
                    </a:cubicBezTo>
                    <a:lnTo>
                      <a:pt x="64" y="5"/>
                    </a:lnTo>
                    <a:close/>
                    <a:moveTo>
                      <a:pt x="21" y="27"/>
                    </a:moveTo>
                    <a:cubicBezTo>
                      <a:pt x="27" y="22"/>
                      <a:pt x="27" y="22"/>
                      <a:pt x="27" y="22"/>
                    </a:cubicBezTo>
                    <a:cubicBezTo>
                      <a:pt x="38" y="30"/>
                      <a:pt x="38" y="30"/>
                      <a:pt x="38" y="30"/>
                    </a:cubicBezTo>
                    <a:cubicBezTo>
                      <a:pt x="37" y="31"/>
                      <a:pt x="35" y="32"/>
                      <a:pt x="34" y="34"/>
                    </a:cubicBezTo>
                    <a:cubicBezTo>
                      <a:pt x="32" y="35"/>
                      <a:pt x="31" y="37"/>
                      <a:pt x="29" y="39"/>
                    </a:cubicBezTo>
                    <a:lnTo>
                      <a:pt x="21" y="27"/>
                    </a:lnTo>
                    <a:close/>
                    <a:moveTo>
                      <a:pt x="5" y="74"/>
                    </a:moveTo>
                    <a:cubicBezTo>
                      <a:pt x="5" y="64"/>
                      <a:pt x="5" y="64"/>
                      <a:pt x="5" y="64"/>
                    </a:cubicBezTo>
                    <a:cubicBezTo>
                      <a:pt x="19" y="62"/>
                      <a:pt x="19" y="62"/>
                      <a:pt x="19" y="62"/>
                    </a:cubicBezTo>
                    <a:cubicBezTo>
                      <a:pt x="19" y="65"/>
                      <a:pt x="19" y="67"/>
                      <a:pt x="19" y="69"/>
                    </a:cubicBezTo>
                    <a:cubicBezTo>
                      <a:pt x="19" y="71"/>
                      <a:pt x="19" y="73"/>
                      <a:pt x="19" y="75"/>
                    </a:cubicBezTo>
                    <a:lnTo>
                      <a:pt x="5" y="74"/>
                    </a:lnTo>
                    <a:close/>
                    <a:moveTo>
                      <a:pt x="27" y="116"/>
                    </a:moveTo>
                    <a:cubicBezTo>
                      <a:pt x="22" y="110"/>
                      <a:pt x="22" y="110"/>
                      <a:pt x="22" y="110"/>
                    </a:cubicBezTo>
                    <a:cubicBezTo>
                      <a:pt x="30" y="99"/>
                      <a:pt x="30" y="99"/>
                      <a:pt x="30" y="99"/>
                    </a:cubicBezTo>
                    <a:cubicBezTo>
                      <a:pt x="32" y="103"/>
                      <a:pt x="35" y="105"/>
                      <a:pt x="38" y="108"/>
                    </a:cubicBezTo>
                    <a:lnTo>
                      <a:pt x="27" y="116"/>
                    </a:lnTo>
                    <a:close/>
                    <a:moveTo>
                      <a:pt x="73" y="133"/>
                    </a:moveTo>
                    <a:cubicBezTo>
                      <a:pt x="64" y="133"/>
                      <a:pt x="64" y="133"/>
                      <a:pt x="64" y="133"/>
                    </a:cubicBezTo>
                    <a:cubicBezTo>
                      <a:pt x="62" y="118"/>
                      <a:pt x="62" y="118"/>
                      <a:pt x="62" y="118"/>
                    </a:cubicBezTo>
                    <a:cubicBezTo>
                      <a:pt x="64" y="118"/>
                      <a:pt x="66" y="118"/>
                      <a:pt x="68" y="118"/>
                    </a:cubicBezTo>
                    <a:cubicBezTo>
                      <a:pt x="68" y="118"/>
                      <a:pt x="68" y="118"/>
                      <a:pt x="68" y="118"/>
                    </a:cubicBezTo>
                    <a:cubicBezTo>
                      <a:pt x="68" y="118"/>
                      <a:pt x="68" y="118"/>
                      <a:pt x="68" y="118"/>
                    </a:cubicBezTo>
                    <a:cubicBezTo>
                      <a:pt x="71" y="118"/>
                      <a:pt x="73" y="118"/>
                      <a:pt x="75" y="118"/>
                    </a:cubicBezTo>
                    <a:lnTo>
                      <a:pt x="73" y="133"/>
                    </a:lnTo>
                    <a:close/>
                    <a:moveTo>
                      <a:pt x="68" y="113"/>
                    </a:moveTo>
                    <a:cubicBezTo>
                      <a:pt x="44" y="113"/>
                      <a:pt x="24" y="93"/>
                      <a:pt x="24" y="69"/>
                    </a:cubicBezTo>
                    <a:cubicBezTo>
                      <a:pt x="24" y="57"/>
                      <a:pt x="29" y="46"/>
                      <a:pt x="37" y="37"/>
                    </a:cubicBezTo>
                    <a:cubicBezTo>
                      <a:pt x="45" y="29"/>
                      <a:pt x="57" y="24"/>
                      <a:pt x="68" y="24"/>
                    </a:cubicBezTo>
                    <a:cubicBezTo>
                      <a:pt x="68" y="24"/>
                      <a:pt x="68" y="24"/>
                      <a:pt x="68" y="24"/>
                    </a:cubicBezTo>
                    <a:cubicBezTo>
                      <a:pt x="93" y="24"/>
                      <a:pt x="113" y="44"/>
                      <a:pt x="113" y="69"/>
                    </a:cubicBezTo>
                    <a:cubicBezTo>
                      <a:pt x="113" y="81"/>
                      <a:pt x="108" y="92"/>
                      <a:pt x="100" y="100"/>
                    </a:cubicBezTo>
                    <a:cubicBezTo>
                      <a:pt x="92" y="109"/>
                      <a:pt x="80" y="113"/>
                      <a:pt x="68" y="113"/>
                    </a:cubicBezTo>
                    <a:close/>
                    <a:moveTo>
                      <a:pt x="116" y="110"/>
                    </a:moveTo>
                    <a:cubicBezTo>
                      <a:pt x="110" y="116"/>
                      <a:pt x="110" y="116"/>
                      <a:pt x="110" y="116"/>
                    </a:cubicBezTo>
                    <a:cubicBezTo>
                      <a:pt x="99" y="108"/>
                      <a:pt x="99" y="108"/>
                      <a:pt x="99" y="108"/>
                    </a:cubicBezTo>
                    <a:cubicBezTo>
                      <a:pt x="100" y="107"/>
                      <a:pt x="102" y="105"/>
                      <a:pt x="103" y="104"/>
                    </a:cubicBezTo>
                    <a:cubicBezTo>
                      <a:pt x="105" y="102"/>
                      <a:pt x="106" y="101"/>
                      <a:pt x="108" y="99"/>
                    </a:cubicBezTo>
                    <a:lnTo>
                      <a:pt x="116" y="11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solidFill>
                    <a:schemeClr val="bg1"/>
                  </a:solidFill>
                </a:endParaRPr>
              </a:p>
            </p:txBody>
          </p:sp>
        </p:grpSp>
      </p:grpSp>
      <p:sp>
        <p:nvSpPr>
          <p:cNvPr id="17" name="TextBox 16">
            <a:extLst>
              <a:ext uri="{FF2B5EF4-FFF2-40B4-BE49-F238E27FC236}">
                <a16:creationId xmlns:a16="http://schemas.microsoft.com/office/drawing/2014/main" id="{B1D4E210-5DC4-468F-9E51-FFB50E17B765}"/>
              </a:ext>
            </a:extLst>
          </p:cNvPr>
          <p:cNvSpPr txBox="1"/>
          <p:nvPr/>
        </p:nvSpPr>
        <p:spPr>
          <a:xfrm>
            <a:off x="742951" y="2844225"/>
            <a:ext cx="2754992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OUR</a:t>
            </a:r>
          </a:p>
          <a:p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SERVICE</a:t>
            </a:r>
          </a:p>
        </p:txBody>
      </p:sp>
      <p:grpSp>
        <p:nvGrpSpPr>
          <p:cNvPr id="18" name="Group 17">
            <a:extLst>
              <a:ext uri="{FF2B5EF4-FFF2-40B4-BE49-F238E27FC236}">
                <a16:creationId xmlns:a16="http://schemas.microsoft.com/office/drawing/2014/main" id="{312B6A01-8CF6-4CBE-B9C6-A5265617D8DE}"/>
              </a:ext>
            </a:extLst>
          </p:cNvPr>
          <p:cNvGrpSpPr/>
          <p:nvPr/>
        </p:nvGrpSpPr>
        <p:grpSpPr>
          <a:xfrm>
            <a:off x="6250218" y="5218851"/>
            <a:ext cx="5198834" cy="896201"/>
            <a:chOff x="7256908" y="4420965"/>
            <a:chExt cx="5577294" cy="896201"/>
          </a:xfrm>
        </p:grpSpPr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46FFDFF0-8717-4779-83E2-84B0AE6396A1}"/>
                </a:ext>
              </a:extLst>
            </p:cNvPr>
            <p:cNvSpPr txBox="1"/>
            <p:nvPr/>
          </p:nvSpPr>
          <p:spPr>
            <a:xfrm>
              <a:off x="7256908" y="4703985"/>
              <a:ext cx="5577294" cy="61318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2200"/>
                </a:lnSpc>
              </a:pPr>
              <a:r>
                <a:rPr lang="en-US" sz="900" i="1" dirty="0">
                  <a:solidFill>
                    <a:schemeClr val="bg2"/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winged. Creepiest Creepiest don't subdue which i two set had seasons.</a:t>
              </a: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5AB110DE-D0B4-4645-B526-29A5A43DF12B}"/>
                </a:ext>
              </a:extLst>
            </p:cNvPr>
            <p:cNvSpPr txBox="1"/>
            <p:nvPr/>
          </p:nvSpPr>
          <p:spPr>
            <a:xfrm>
              <a:off x="11200893" y="4420965"/>
              <a:ext cx="1633309" cy="292388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algn="r"/>
              <a:r>
                <a:rPr lang="en-US" sz="13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Montserrat "/>
                  <a:ea typeface="Montserrat Black" charset="0"/>
                  <a:cs typeface="Montserrat Black" charset="0"/>
                </a:rPr>
                <a:t>This is Minimal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83062118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" name="Group 29">
            <a:extLst>
              <a:ext uri="{FF2B5EF4-FFF2-40B4-BE49-F238E27FC236}">
                <a16:creationId xmlns:a16="http://schemas.microsoft.com/office/drawing/2014/main" id="{7EBFB0FB-194D-49A5-924E-780B76A0016E}"/>
              </a:ext>
            </a:extLst>
          </p:cNvPr>
          <p:cNvGrpSpPr/>
          <p:nvPr/>
        </p:nvGrpSpPr>
        <p:grpSpPr>
          <a:xfrm>
            <a:off x="742951" y="2807380"/>
            <a:ext cx="3306334" cy="3307672"/>
            <a:chOff x="8142719" y="1775163"/>
            <a:chExt cx="3306334" cy="3307672"/>
          </a:xfrm>
        </p:grpSpPr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C0FED879-EA65-42C5-A1C5-C2D15E690B7E}"/>
                </a:ext>
              </a:extLst>
            </p:cNvPr>
            <p:cNvGrpSpPr/>
            <p:nvPr/>
          </p:nvGrpSpPr>
          <p:grpSpPr>
            <a:xfrm>
              <a:off x="8146690" y="1775163"/>
              <a:ext cx="882805" cy="882805"/>
              <a:chOff x="5181600" y="3579586"/>
              <a:chExt cx="1143000" cy="1143000"/>
            </a:xfrm>
          </p:grpSpPr>
          <p:sp>
            <p:nvSpPr>
              <p:cNvPr id="67" name="Oval 66">
                <a:extLst>
                  <a:ext uri="{FF2B5EF4-FFF2-40B4-BE49-F238E27FC236}">
                    <a16:creationId xmlns:a16="http://schemas.microsoft.com/office/drawing/2014/main" id="{B13EF46E-6EEE-4B55-A5E1-CA26DA5FC923}"/>
                  </a:ext>
                </a:extLst>
              </p:cNvPr>
              <p:cNvSpPr/>
              <p:nvPr/>
            </p:nvSpPr>
            <p:spPr>
              <a:xfrm>
                <a:off x="5181600" y="3579586"/>
                <a:ext cx="1143000" cy="1143000"/>
              </a:xfrm>
              <a:prstGeom prst="ellipse">
                <a:avLst/>
              </a:prstGeom>
              <a:solidFill>
                <a:schemeClr val="bg1"/>
              </a:solidFill>
              <a:ln w="25400">
                <a:solidFill>
                  <a:schemeClr val="bg2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68" name="Freeform 33">
                <a:extLst>
                  <a:ext uri="{FF2B5EF4-FFF2-40B4-BE49-F238E27FC236}">
                    <a16:creationId xmlns:a16="http://schemas.microsoft.com/office/drawing/2014/main" id="{FA3CA870-6F07-4FCE-8069-BFD843A2BE3F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405214" y="3806871"/>
                <a:ext cx="695773" cy="688432"/>
              </a:xfrm>
              <a:custGeom>
                <a:avLst/>
                <a:gdLst>
                  <a:gd name="T0" fmla="*/ 123 w 140"/>
                  <a:gd name="T1" fmla="*/ 45 h 139"/>
                  <a:gd name="T2" fmla="*/ 62 w 140"/>
                  <a:gd name="T3" fmla="*/ 38 h 139"/>
                  <a:gd name="T4" fmla="*/ 86 w 140"/>
                  <a:gd name="T5" fmla="*/ 20 h 139"/>
                  <a:gd name="T6" fmla="*/ 93 w 140"/>
                  <a:gd name="T7" fmla="*/ 3 h 139"/>
                  <a:gd name="T8" fmla="*/ 79 w 140"/>
                  <a:gd name="T9" fmla="*/ 3 h 139"/>
                  <a:gd name="T10" fmla="*/ 53 w 140"/>
                  <a:gd name="T11" fmla="*/ 40 h 139"/>
                  <a:gd name="T12" fmla="*/ 36 w 140"/>
                  <a:gd name="T13" fmla="*/ 48 h 139"/>
                  <a:gd name="T14" fmla="*/ 16 w 140"/>
                  <a:gd name="T15" fmla="*/ 77 h 139"/>
                  <a:gd name="T16" fmla="*/ 4 w 140"/>
                  <a:gd name="T17" fmla="*/ 78 h 139"/>
                  <a:gd name="T18" fmla="*/ 11 w 140"/>
                  <a:gd name="T19" fmla="*/ 95 h 139"/>
                  <a:gd name="T20" fmla="*/ 20 w 140"/>
                  <a:gd name="T21" fmla="*/ 80 h 139"/>
                  <a:gd name="T22" fmla="*/ 46 w 140"/>
                  <a:gd name="T23" fmla="*/ 122 h 139"/>
                  <a:gd name="T24" fmla="*/ 54 w 140"/>
                  <a:gd name="T25" fmla="*/ 139 h 139"/>
                  <a:gd name="T26" fmla="*/ 54 w 140"/>
                  <a:gd name="T27" fmla="*/ 114 h 139"/>
                  <a:gd name="T28" fmla="*/ 47 w 140"/>
                  <a:gd name="T29" fmla="*/ 58 h 139"/>
                  <a:gd name="T30" fmla="*/ 61 w 140"/>
                  <a:gd name="T31" fmla="*/ 48 h 139"/>
                  <a:gd name="T32" fmla="*/ 87 w 140"/>
                  <a:gd name="T33" fmla="*/ 37 h 139"/>
                  <a:gd name="T34" fmla="*/ 115 w 140"/>
                  <a:gd name="T35" fmla="*/ 53 h 139"/>
                  <a:gd name="T36" fmla="*/ 140 w 140"/>
                  <a:gd name="T37" fmla="*/ 53 h 139"/>
                  <a:gd name="T38" fmla="*/ 59 w 140"/>
                  <a:gd name="T39" fmla="*/ 126 h 139"/>
                  <a:gd name="T40" fmla="*/ 49 w 140"/>
                  <a:gd name="T41" fmla="*/ 126 h 139"/>
                  <a:gd name="T42" fmla="*/ 59 w 140"/>
                  <a:gd name="T43" fmla="*/ 126 h 139"/>
                  <a:gd name="T44" fmla="*/ 86 w 140"/>
                  <a:gd name="T45" fmla="*/ 5 h 139"/>
                  <a:gd name="T46" fmla="*/ 90 w 140"/>
                  <a:gd name="T47" fmla="*/ 14 h 139"/>
                  <a:gd name="T48" fmla="*/ 83 w 140"/>
                  <a:gd name="T49" fmla="*/ 14 h 139"/>
                  <a:gd name="T50" fmla="*/ 15 w 140"/>
                  <a:gd name="T51" fmla="*/ 89 h 139"/>
                  <a:gd name="T52" fmla="*/ 8 w 140"/>
                  <a:gd name="T53" fmla="*/ 89 h 139"/>
                  <a:gd name="T54" fmla="*/ 8 w 140"/>
                  <a:gd name="T55" fmla="*/ 82 h 139"/>
                  <a:gd name="T56" fmla="*/ 15 w 140"/>
                  <a:gd name="T57" fmla="*/ 82 h 139"/>
                  <a:gd name="T58" fmla="*/ 49 w 140"/>
                  <a:gd name="T59" fmla="*/ 53 h 139"/>
                  <a:gd name="T60" fmla="*/ 49 w 140"/>
                  <a:gd name="T61" fmla="*/ 42 h 139"/>
                  <a:gd name="T62" fmla="*/ 49 w 140"/>
                  <a:gd name="T63" fmla="*/ 53 h 139"/>
                  <a:gd name="T64" fmla="*/ 122 w 140"/>
                  <a:gd name="T65" fmla="*/ 53 h 139"/>
                  <a:gd name="T66" fmla="*/ 133 w 140"/>
                  <a:gd name="T67" fmla="*/ 53 h 1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40" h="139">
                    <a:moveTo>
                      <a:pt x="127" y="41"/>
                    </a:moveTo>
                    <a:cubicBezTo>
                      <a:pt x="123" y="45"/>
                      <a:pt x="123" y="45"/>
                      <a:pt x="123" y="45"/>
                    </a:cubicBezTo>
                    <a:cubicBezTo>
                      <a:pt x="113" y="37"/>
                      <a:pt x="100" y="32"/>
                      <a:pt x="87" y="32"/>
                    </a:cubicBezTo>
                    <a:cubicBezTo>
                      <a:pt x="78" y="32"/>
                      <a:pt x="70" y="34"/>
                      <a:pt x="62" y="38"/>
                    </a:cubicBezTo>
                    <a:cubicBezTo>
                      <a:pt x="81" y="19"/>
                      <a:pt x="81" y="19"/>
                      <a:pt x="81" y="19"/>
                    </a:cubicBezTo>
                    <a:cubicBezTo>
                      <a:pt x="83" y="20"/>
                      <a:pt x="84" y="20"/>
                      <a:pt x="86" y="20"/>
                    </a:cubicBezTo>
                    <a:cubicBezTo>
                      <a:pt x="89" y="20"/>
                      <a:pt x="91" y="19"/>
                      <a:pt x="93" y="17"/>
                    </a:cubicBezTo>
                    <a:cubicBezTo>
                      <a:pt x="97" y="13"/>
                      <a:pt x="97" y="7"/>
                      <a:pt x="93" y="3"/>
                    </a:cubicBezTo>
                    <a:cubicBezTo>
                      <a:pt x="91" y="1"/>
                      <a:pt x="89" y="0"/>
                      <a:pt x="86" y="0"/>
                    </a:cubicBezTo>
                    <a:cubicBezTo>
                      <a:pt x="84" y="0"/>
                      <a:pt x="81" y="1"/>
                      <a:pt x="79" y="3"/>
                    </a:cubicBezTo>
                    <a:cubicBezTo>
                      <a:pt x="76" y="6"/>
                      <a:pt x="75" y="12"/>
                      <a:pt x="78" y="15"/>
                    </a:cubicBezTo>
                    <a:cubicBezTo>
                      <a:pt x="53" y="40"/>
                      <a:pt x="53" y="40"/>
                      <a:pt x="53" y="40"/>
                    </a:cubicBezTo>
                    <a:cubicBezTo>
                      <a:pt x="49" y="35"/>
                      <a:pt x="49" y="35"/>
                      <a:pt x="49" y="35"/>
                    </a:cubicBezTo>
                    <a:cubicBezTo>
                      <a:pt x="36" y="48"/>
                      <a:pt x="36" y="48"/>
                      <a:pt x="36" y="48"/>
                    </a:cubicBezTo>
                    <a:cubicBezTo>
                      <a:pt x="41" y="52"/>
                      <a:pt x="41" y="52"/>
                      <a:pt x="41" y="52"/>
                    </a:cubicBezTo>
                    <a:cubicBezTo>
                      <a:pt x="16" y="77"/>
                      <a:pt x="16" y="77"/>
                      <a:pt x="16" y="77"/>
                    </a:cubicBezTo>
                    <a:cubicBezTo>
                      <a:pt x="15" y="76"/>
                      <a:pt x="13" y="75"/>
                      <a:pt x="11" y="75"/>
                    </a:cubicBezTo>
                    <a:cubicBezTo>
                      <a:pt x="9" y="75"/>
                      <a:pt x="6" y="76"/>
                      <a:pt x="4" y="78"/>
                    </a:cubicBezTo>
                    <a:cubicBezTo>
                      <a:pt x="0" y="82"/>
                      <a:pt x="0" y="88"/>
                      <a:pt x="4" y="92"/>
                    </a:cubicBezTo>
                    <a:cubicBezTo>
                      <a:pt x="6" y="94"/>
                      <a:pt x="9" y="95"/>
                      <a:pt x="11" y="95"/>
                    </a:cubicBezTo>
                    <a:cubicBezTo>
                      <a:pt x="14" y="95"/>
                      <a:pt x="16" y="94"/>
                      <a:pt x="18" y="92"/>
                    </a:cubicBezTo>
                    <a:cubicBezTo>
                      <a:pt x="22" y="89"/>
                      <a:pt x="22" y="84"/>
                      <a:pt x="20" y="80"/>
                    </a:cubicBezTo>
                    <a:cubicBezTo>
                      <a:pt x="39" y="61"/>
                      <a:pt x="39" y="61"/>
                      <a:pt x="39" y="61"/>
                    </a:cubicBezTo>
                    <a:cubicBezTo>
                      <a:pt x="29" y="80"/>
                      <a:pt x="31" y="105"/>
                      <a:pt x="46" y="122"/>
                    </a:cubicBezTo>
                    <a:cubicBezTo>
                      <a:pt x="42" y="126"/>
                      <a:pt x="42" y="126"/>
                      <a:pt x="42" y="126"/>
                    </a:cubicBezTo>
                    <a:cubicBezTo>
                      <a:pt x="54" y="139"/>
                      <a:pt x="54" y="139"/>
                      <a:pt x="54" y="139"/>
                    </a:cubicBezTo>
                    <a:cubicBezTo>
                      <a:pt x="66" y="126"/>
                      <a:pt x="66" y="126"/>
                      <a:pt x="66" y="126"/>
                    </a:cubicBezTo>
                    <a:cubicBezTo>
                      <a:pt x="54" y="114"/>
                      <a:pt x="54" y="114"/>
                      <a:pt x="54" y="114"/>
                    </a:cubicBezTo>
                    <a:cubicBezTo>
                      <a:pt x="50" y="118"/>
                      <a:pt x="50" y="118"/>
                      <a:pt x="50" y="118"/>
                    </a:cubicBezTo>
                    <a:cubicBezTo>
                      <a:pt x="35" y="101"/>
                      <a:pt x="34" y="76"/>
                      <a:pt x="47" y="58"/>
                    </a:cubicBezTo>
                    <a:cubicBezTo>
                      <a:pt x="49" y="60"/>
                      <a:pt x="49" y="60"/>
                      <a:pt x="49" y="60"/>
                    </a:cubicBezTo>
                    <a:cubicBezTo>
                      <a:pt x="61" y="48"/>
                      <a:pt x="61" y="48"/>
                      <a:pt x="61" y="48"/>
                    </a:cubicBezTo>
                    <a:cubicBezTo>
                      <a:pt x="59" y="46"/>
                      <a:pt x="59" y="46"/>
                      <a:pt x="59" y="46"/>
                    </a:cubicBezTo>
                    <a:cubicBezTo>
                      <a:pt x="67" y="40"/>
                      <a:pt x="77" y="37"/>
                      <a:pt x="87" y="37"/>
                    </a:cubicBezTo>
                    <a:cubicBezTo>
                      <a:pt x="99" y="37"/>
                      <a:pt x="110" y="41"/>
                      <a:pt x="119" y="49"/>
                    </a:cubicBezTo>
                    <a:cubicBezTo>
                      <a:pt x="115" y="53"/>
                      <a:pt x="115" y="53"/>
                      <a:pt x="115" y="53"/>
                    </a:cubicBezTo>
                    <a:cubicBezTo>
                      <a:pt x="127" y="66"/>
                      <a:pt x="127" y="66"/>
                      <a:pt x="127" y="66"/>
                    </a:cubicBezTo>
                    <a:cubicBezTo>
                      <a:pt x="140" y="53"/>
                      <a:pt x="140" y="53"/>
                      <a:pt x="140" y="53"/>
                    </a:cubicBezTo>
                    <a:lnTo>
                      <a:pt x="127" y="41"/>
                    </a:lnTo>
                    <a:close/>
                    <a:moveTo>
                      <a:pt x="59" y="126"/>
                    </a:moveTo>
                    <a:cubicBezTo>
                      <a:pt x="54" y="132"/>
                      <a:pt x="54" y="132"/>
                      <a:pt x="54" y="132"/>
                    </a:cubicBezTo>
                    <a:cubicBezTo>
                      <a:pt x="49" y="126"/>
                      <a:pt x="49" y="126"/>
                      <a:pt x="49" y="126"/>
                    </a:cubicBezTo>
                    <a:cubicBezTo>
                      <a:pt x="54" y="121"/>
                      <a:pt x="54" y="121"/>
                      <a:pt x="54" y="121"/>
                    </a:cubicBezTo>
                    <a:lnTo>
                      <a:pt x="59" y="126"/>
                    </a:lnTo>
                    <a:close/>
                    <a:moveTo>
                      <a:pt x="83" y="7"/>
                    </a:moveTo>
                    <a:cubicBezTo>
                      <a:pt x="84" y="6"/>
                      <a:pt x="85" y="5"/>
                      <a:pt x="86" y="5"/>
                    </a:cubicBezTo>
                    <a:cubicBezTo>
                      <a:pt x="88" y="5"/>
                      <a:pt x="89" y="6"/>
                      <a:pt x="90" y="7"/>
                    </a:cubicBezTo>
                    <a:cubicBezTo>
                      <a:pt x="92" y="9"/>
                      <a:pt x="92" y="12"/>
                      <a:pt x="90" y="14"/>
                    </a:cubicBezTo>
                    <a:cubicBezTo>
                      <a:pt x="89" y="15"/>
                      <a:pt x="88" y="15"/>
                      <a:pt x="86" y="15"/>
                    </a:cubicBezTo>
                    <a:cubicBezTo>
                      <a:pt x="85" y="15"/>
                      <a:pt x="84" y="15"/>
                      <a:pt x="83" y="14"/>
                    </a:cubicBezTo>
                    <a:cubicBezTo>
                      <a:pt x="81" y="12"/>
                      <a:pt x="81" y="9"/>
                      <a:pt x="83" y="7"/>
                    </a:cubicBezTo>
                    <a:close/>
                    <a:moveTo>
                      <a:pt x="15" y="89"/>
                    </a:moveTo>
                    <a:cubicBezTo>
                      <a:pt x="14" y="90"/>
                      <a:pt x="13" y="90"/>
                      <a:pt x="11" y="90"/>
                    </a:cubicBezTo>
                    <a:cubicBezTo>
                      <a:pt x="10" y="90"/>
                      <a:pt x="9" y="90"/>
                      <a:pt x="8" y="89"/>
                    </a:cubicBezTo>
                    <a:cubicBezTo>
                      <a:pt x="7" y="88"/>
                      <a:pt x="6" y="87"/>
                      <a:pt x="6" y="85"/>
                    </a:cubicBezTo>
                    <a:cubicBezTo>
                      <a:pt x="6" y="84"/>
                      <a:pt x="7" y="83"/>
                      <a:pt x="8" y="82"/>
                    </a:cubicBezTo>
                    <a:cubicBezTo>
                      <a:pt x="9" y="81"/>
                      <a:pt x="10" y="80"/>
                      <a:pt x="11" y="80"/>
                    </a:cubicBezTo>
                    <a:cubicBezTo>
                      <a:pt x="13" y="80"/>
                      <a:pt x="14" y="81"/>
                      <a:pt x="15" y="82"/>
                    </a:cubicBezTo>
                    <a:cubicBezTo>
                      <a:pt x="17" y="84"/>
                      <a:pt x="17" y="87"/>
                      <a:pt x="15" y="89"/>
                    </a:cubicBezTo>
                    <a:close/>
                    <a:moveTo>
                      <a:pt x="49" y="53"/>
                    </a:moveTo>
                    <a:cubicBezTo>
                      <a:pt x="43" y="48"/>
                      <a:pt x="43" y="48"/>
                      <a:pt x="43" y="48"/>
                    </a:cubicBezTo>
                    <a:cubicBezTo>
                      <a:pt x="49" y="42"/>
                      <a:pt x="49" y="42"/>
                      <a:pt x="49" y="42"/>
                    </a:cubicBezTo>
                    <a:cubicBezTo>
                      <a:pt x="54" y="48"/>
                      <a:pt x="54" y="48"/>
                      <a:pt x="54" y="48"/>
                    </a:cubicBezTo>
                    <a:lnTo>
                      <a:pt x="49" y="53"/>
                    </a:lnTo>
                    <a:close/>
                    <a:moveTo>
                      <a:pt x="127" y="58"/>
                    </a:moveTo>
                    <a:cubicBezTo>
                      <a:pt x="122" y="53"/>
                      <a:pt x="122" y="53"/>
                      <a:pt x="122" y="53"/>
                    </a:cubicBezTo>
                    <a:cubicBezTo>
                      <a:pt x="127" y="48"/>
                      <a:pt x="127" y="48"/>
                      <a:pt x="127" y="48"/>
                    </a:cubicBezTo>
                    <a:cubicBezTo>
                      <a:pt x="133" y="53"/>
                      <a:pt x="133" y="53"/>
                      <a:pt x="133" y="53"/>
                    </a:cubicBezTo>
                    <a:lnTo>
                      <a:pt x="127" y="58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>
                  <a:solidFill>
                    <a:schemeClr val="bg1"/>
                  </a:solidFill>
                </a:endParaRPr>
              </a:p>
            </p:txBody>
          </p:sp>
        </p:grpSp>
        <p:grpSp>
          <p:nvGrpSpPr>
            <p:cNvPr id="49" name="Group 48">
              <a:extLst>
                <a:ext uri="{FF2B5EF4-FFF2-40B4-BE49-F238E27FC236}">
                  <a16:creationId xmlns:a16="http://schemas.microsoft.com/office/drawing/2014/main" id="{358F9045-3C13-4087-A233-F613DBCC62A8}"/>
                </a:ext>
              </a:extLst>
            </p:cNvPr>
            <p:cNvGrpSpPr/>
            <p:nvPr/>
          </p:nvGrpSpPr>
          <p:grpSpPr>
            <a:xfrm>
              <a:off x="8142839" y="2988709"/>
              <a:ext cx="882805" cy="882805"/>
              <a:chOff x="7172325" y="3579586"/>
              <a:chExt cx="1143000" cy="1143000"/>
            </a:xfrm>
          </p:grpSpPr>
          <p:sp>
            <p:nvSpPr>
              <p:cNvPr id="64" name="Oval 63">
                <a:extLst>
                  <a:ext uri="{FF2B5EF4-FFF2-40B4-BE49-F238E27FC236}">
                    <a16:creationId xmlns:a16="http://schemas.microsoft.com/office/drawing/2014/main" id="{BDC36FF2-6D9D-4E73-BD7F-058C6955DDD0}"/>
                  </a:ext>
                </a:extLst>
              </p:cNvPr>
              <p:cNvSpPr/>
              <p:nvPr/>
            </p:nvSpPr>
            <p:spPr>
              <a:xfrm>
                <a:off x="7172325" y="3579586"/>
                <a:ext cx="1143000" cy="1143000"/>
              </a:xfrm>
              <a:prstGeom prst="ellipse">
                <a:avLst/>
              </a:prstGeom>
              <a:solidFill>
                <a:schemeClr val="bg1"/>
              </a:solidFill>
              <a:ln w="25400">
                <a:solidFill>
                  <a:schemeClr val="bg2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65" name="Freeform 34">
                <a:extLst>
                  <a:ext uri="{FF2B5EF4-FFF2-40B4-BE49-F238E27FC236}">
                    <a16:creationId xmlns:a16="http://schemas.microsoft.com/office/drawing/2014/main" id="{5E071EBD-9372-4FC5-892D-B4B3E69E4B1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437618" y="3873659"/>
                <a:ext cx="612104" cy="554855"/>
              </a:xfrm>
              <a:custGeom>
                <a:avLst/>
                <a:gdLst>
                  <a:gd name="T0" fmla="*/ 410 w 417"/>
                  <a:gd name="T1" fmla="*/ 108 h 378"/>
                  <a:gd name="T2" fmla="*/ 315 w 417"/>
                  <a:gd name="T3" fmla="*/ 0 h 378"/>
                  <a:gd name="T4" fmla="*/ 102 w 417"/>
                  <a:gd name="T5" fmla="*/ 0 h 378"/>
                  <a:gd name="T6" fmla="*/ 7 w 417"/>
                  <a:gd name="T7" fmla="*/ 108 h 378"/>
                  <a:gd name="T8" fmla="*/ 0 w 417"/>
                  <a:gd name="T9" fmla="*/ 118 h 378"/>
                  <a:gd name="T10" fmla="*/ 7 w 417"/>
                  <a:gd name="T11" fmla="*/ 125 h 378"/>
                  <a:gd name="T12" fmla="*/ 207 w 417"/>
                  <a:gd name="T13" fmla="*/ 378 h 378"/>
                  <a:gd name="T14" fmla="*/ 410 w 417"/>
                  <a:gd name="T15" fmla="*/ 125 h 378"/>
                  <a:gd name="T16" fmla="*/ 417 w 417"/>
                  <a:gd name="T17" fmla="*/ 118 h 378"/>
                  <a:gd name="T18" fmla="*/ 410 w 417"/>
                  <a:gd name="T19" fmla="*/ 108 h 378"/>
                  <a:gd name="T20" fmla="*/ 390 w 417"/>
                  <a:gd name="T21" fmla="*/ 108 h 378"/>
                  <a:gd name="T22" fmla="*/ 231 w 417"/>
                  <a:gd name="T23" fmla="*/ 108 h 378"/>
                  <a:gd name="T24" fmla="*/ 309 w 417"/>
                  <a:gd name="T25" fmla="*/ 17 h 378"/>
                  <a:gd name="T26" fmla="*/ 390 w 417"/>
                  <a:gd name="T27" fmla="*/ 108 h 378"/>
                  <a:gd name="T28" fmla="*/ 207 w 417"/>
                  <a:gd name="T29" fmla="*/ 108 h 378"/>
                  <a:gd name="T30" fmla="*/ 126 w 417"/>
                  <a:gd name="T31" fmla="*/ 14 h 378"/>
                  <a:gd name="T32" fmla="*/ 288 w 417"/>
                  <a:gd name="T33" fmla="*/ 14 h 378"/>
                  <a:gd name="T34" fmla="*/ 210 w 417"/>
                  <a:gd name="T35" fmla="*/ 108 h 378"/>
                  <a:gd name="T36" fmla="*/ 207 w 417"/>
                  <a:gd name="T37" fmla="*/ 108 h 378"/>
                  <a:gd name="T38" fmla="*/ 105 w 417"/>
                  <a:gd name="T39" fmla="*/ 17 h 378"/>
                  <a:gd name="T40" fmla="*/ 187 w 417"/>
                  <a:gd name="T41" fmla="*/ 108 h 378"/>
                  <a:gd name="T42" fmla="*/ 27 w 417"/>
                  <a:gd name="T43" fmla="*/ 108 h 378"/>
                  <a:gd name="T44" fmla="*/ 105 w 417"/>
                  <a:gd name="T45" fmla="*/ 17 h 378"/>
                  <a:gd name="T46" fmla="*/ 200 w 417"/>
                  <a:gd name="T47" fmla="*/ 125 h 378"/>
                  <a:gd name="T48" fmla="*/ 200 w 417"/>
                  <a:gd name="T49" fmla="*/ 344 h 378"/>
                  <a:gd name="T50" fmla="*/ 27 w 417"/>
                  <a:gd name="T51" fmla="*/ 125 h 378"/>
                  <a:gd name="T52" fmla="*/ 200 w 417"/>
                  <a:gd name="T53" fmla="*/ 125 h 378"/>
                  <a:gd name="T54" fmla="*/ 217 w 417"/>
                  <a:gd name="T55" fmla="*/ 344 h 378"/>
                  <a:gd name="T56" fmla="*/ 217 w 417"/>
                  <a:gd name="T57" fmla="*/ 125 h 378"/>
                  <a:gd name="T58" fmla="*/ 390 w 417"/>
                  <a:gd name="T59" fmla="*/ 125 h 378"/>
                  <a:gd name="T60" fmla="*/ 217 w 417"/>
                  <a:gd name="T61" fmla="*/ 344 h 3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417" h="378">
                    <a:moveTo>
                      <a:pt x="410" y="108"/>
                    </a:moveTo>
                    <a:lnTo>
                      <a:pt x="315" y="0"/>
                    </a:lnTo>
                    <a:lnTo>
                      <a:pt x="102" y="0"/>
                    </a:lnTo>
                    <a:lnTo>
                      <a:pt x="7" y="108"/>
                    </a:lnTo>
                    <a:lnTo>
                      <a:pt x="0" y="118"/>
                    </a:lnTo>
                    <a:lnTo>
                      <a:pt x="7" y="125"/>
                    </a:lnTo>
                    <a:lnTo>
                      <a:pt x="207" y="378"/>
                    </a:lnTo>
                    <a:lnTo>
                      <a:pt x="410" y="125"/>
                    </a:lnTo>
                    <a:lnTo>
                      <a:pt x="417" y="118"/>
                    </a:lnTo>
                    <a:lnTo>
                      <a:pt x="410" y="108"/>
                    </a:lnTo>
                    <a:close/>
                    <a:moveTo>
                      <a:pt x="390" y="108"/>
                    </a:moveTo>
                    <a:lnTo>
                      <a:pt x="231" y="108"/>
                    </a:lnTo>
                    <a:lnTo>
                      <a:pt x="309" y="17"/>
                    </a:lnTo>
                    <a:lnTo>
                      <a:pt x="390" y="108"/>
                    </a:lnTo>
                    <a:close/>
                    <a:moveTo>
                      <a:pt x="207" y="108"/>
                    </a:moveTo>
                    <a:lnTo>
                      <a:pt x="126" y="14"/>
                    </a:lnTo>
                    <a:lnTo>
                      <a:pt x="288" y="14"/>
                    </a:lnTo>
                    <a:lnTo>
                      <a:pt x="210" y="108"/>
                    </a:lnTo>
                    <a:lnTo>
                      <a:pt x="207" y="108"/>
                    </a:lnTo>
                    <a:close/>
                    <a:moveTo>
                      <a:pt x="105" y="17"/>
                    </a:moveTo>
                    <a:lnTo>
                      <a:pt x="187" y="108"/>
                    </a:lnTo>
                    <a:lnTo>
                      <a:pt x="27" y="108"/>
                    </a:lnTo>
                    <a:lnTo>
                      <a:pt x="105" y="17"/>
                    </a:lnTo>
                    <a:close/>
                    <a:moveTo>
                      <a:pt x="200" y="125"/>
                    </a:moveTo>
                    <a:lnTo>
                      <a:pt x="200" y="344"/>
                    </a:lnTo>
                    <a:lnTo>
                      <a:pt x="27" y="125"/>
                    </a:lnTo>
                    <a:lnTo>
                      <a:pt x="200" y="125"/>
                    </a:lnTo>
                    <a:close/>
                    <a:moveTo>
                      <a:pt x="217" y="344"/>
                    </a:moveTo>
                    <a:lnTo>
                      <a:pt x="217" y="125"/>
                    </a:lnTo>
                    <a:lnTo>
                      <a:pt x="390" y="125"/>
                    </a:lnTo>
                    <a:lnTo>
                      <a:pt x="217" y="344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>
                  <a:solidFill>
                    <a:schemeClr val="bg1"/>
                  </a:solidFill>
                </a:endParaRPr>
              </a:p>
            </p:txBody>
          </p:sp>
        </p:grpSp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2EC75090-C1D7-401B-921A-53148C6F271B}"/>
                </a:ext>
              </a:extLst>
            </p:cNvPr>
            <p:cNvGrpSpPr/>
            <p:nvPr/>
          </p:nvGrpSpPr>
          <p:grpSpPr>
            <a:xfrm>
              <a:off x="8142719" y="4200030"/>
              <a:ext cx="882805" cy="882805"/>
              <a:chOff x="9163050" y="3579586"/>
              <a:chExt cx="1143000" cy="1143000"/>
            </a:xfrm>
          </p:grpSpPr>
          <p:sp>
            <p:nvSpPr>
              <p:cNvPr id="62" name="Oval 61">
                <a:extLst>
                  <a:ext uri="{FF2B5EF4-FFF2-40B4-BE49-F238E27FC236}">
                    <a16:creationId xmlns:a16="http://schemas.microsoft.com/office/drawing/2014/main" id="{99172BC2-9C1C-4978-8054-F5B74D7500A5}"/>
                  </a:ext>
                </a:extLst>
              </p:cNvPr>
              <p:cNvSpPr/>
              <p:nvPr/>
            </p:nvSpPr>
            <p:spPr>
              <a:xfrm>
                <a:off x="9163050" y="3579586"/>
                <a:ext cx="1143000" cy="1143000"/>
              </a:xfrm>
              <a:prstGeom prst="ellipse">
                <a:avLst/>
              </a:prstGeom>
              <a:solidFill>
                <a:schemeClr val="bg1"/>
              </a:solidFill>
              <a:ln w="25400">
                <a:solidFill>
                  <a:schemeClr val="bg2">
                    <a:lumMod val="60000"/>
                    <a:lumOff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63" name="Freeform 35">
                <a:extLst>
                  <a:ext uri="{FF2B5EF4-FFF2-40B4-BE49-F238E27FC236}">
                    <a16:creationId xmlns:a16="http://schemas.microsoft.com/office/drawing/2014/main" id="{BABA1D46-1825-4A2D-9C1F-280C75B80BCE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9394003" y="3809806"/>
                <a:ext cx="681094" cy="682561"/>
              </a:xfrm>
              <a:custGeom>
                <a:avLst/>
                <a:gdLst>
                  <a:gd name="T0" fmla="*/ 137 w 137"/>
                  <a:gd name="T1" fmla="*/ 78 h 138"/>
                  <a:gd name="T2" fmla="*/ 118 w 137"/>
                  <a:gd name="T3" fmla="*/ 58 h 138"/>
                  <a:gd name="T4" fmla="*/ 122 w 137"/>
                  <a:gd name="T5" fmla="*/ 27 h 138"/>
                  <a:gd name="T6" fmla="*/ 96 w 137"/>
                  <a:gd name="T7" fmla="*/ 26 h 138"/>
                  <a:gd name="T8" fmla="*/ 78 w 137"/>
                  <a:gd name="T9" fmla="*/ 0 h 138"/>
                  <a:gd name="T10" fmla="*/ 57 w 137"/>
                  <a:gd name="T11" fmla="*/ 20 h 138"/>
                  <a:gd name="T12" fmla="*/ 26 w 137"/>
                  <a:gd name="T13" fmla="*/ 15 h 138"/>
                  <a:gd name="T14" fmla="*/ 26 w 137"/>
                  <a:gd name="T15" fmla="*/ 42 h 138"/>
                  <a:gd name="T16" fmla="*/ 0 w 137"/>
                  <a:gd name="T17" fmla="*/ 60 h 138"/>
                  <a:gd name="T18" fmla="*/ 19 w 137"/>
                  <a:gd name="T19" fmla="*/ 80 h 138"/>
                  <a:gd name="T20" fmla="*/ 15 w 137"/>
                  <a:gd name="T21" fmla="*/ 111 h 138"/>
                  <a:gd name="T22" fmla="*/ 41 w 137"/>
                  <a:gd name="T23" fmla="*/ 111 h 138"/>
                  <a:gd name="T24" fmla="*/ 59 w 137"/>
                  <a:gd name="T25" fmla="*/ 138 h 138"/>
                  <a:gd name="T26" fmla="*/ 80 w 137"/>
                  <a:gd name="T27" fmla="*/ 118 h 138"/>
                  <a:gd name="T28" fmla="*/ 111 w 137"/>
                  <a:gd name="T29" fmla="*/ 122 h 138"/>
                  <a:gd name="T30" fmla="*/ 111 w 137"/>
                  <a:gd name="T31" fmla="*/ 96 h 138"/>
                  <a:gd name="T32" fmla="*/ 132 w 137"/>
                  <a:gd name="T33" fmla="*/ 64 h 138"/>
                  <a:gd name="T34" fmla="*/ 117 w 137"/>
                  <a:gd name="T35" fmla="*/ 75 h 138"/>
                  <a:gd name="T36" fmla="*/ 117 w 137"/>
                  <a:gd name="T37" fmla="*/ 63 h 138"/>
                  <a:gd name="T38" fmla="*/ 110 w 137"/>
                  <a:gd name="T39" fmla="*/ 22 h 138"/>
                  <a:gd name="T40" fmla="*/ 107 w 137"/>
                  <a:gd name="T41" fmla="*/ 38 h 138"/>
                  <a:gd name="T42" fmla="*/ 110 w 137"/>
                  <a:gd name="T43" fmla="*/ 22 h 138"/>
                  <a:gd name="T44" fmla="*/ 73 w 137"/>
                  <a:gd name="T45" fmla="*/ 5 h 138"/>
                  <a:gd name="T46" fmla="*/ 68 w 137"/>
                  <a:gd name="T47" fmla="*/ 19 h 138"/>
                  <a:gd name="T48" fmla="*/ 64 w 137"/>
                  <a:gd name="T49" fmla="*/ 5 h 138"/>
                  <a:gd name="T50" fmla="*/ 27 w 137"/>
                  <a:gd name="T51" fmla="*/ 22 h 138"/>
                  <a:gd name="T52" fmla="*/ 34 w 137"/>
                  <a:gd name="T53" fmla="*/ 34 h 138"/>
                  <a:gd name="T54" fmla="*/ 21 w 137"/>
                  <a:gd name="T55" fmla="*/ 27 h 138"/>
                  <a:gd name="T56" fmla="*/ 5 w 137"/>
                  <a:gd name="T57" fmla="*/ 64 h 138"/>
                  <a:gd name="T58" fmla="*/ 19 w 137"/>
                  <a:gd name="T59" fmla="*/ 69 h 138"/>
                  <a:gd name="T60" fmla="*/ 5 w 137"/>
                  <a:gd name="T61" fmla="*/ 74 h 138"/>
                  <a:gd name="T62" fmla="*/ 22 w 137"/>
                  <a:gd name="T63" fmla="*/ 110 h 138"/>
                  <a:gd name="T64" fmla="*/ 38 w 137"/>
                  <a:gd name="T65" fmla="*/ 108 h 138"/>
                  <a:gd name="T66" fmla="*/ 73 w 137"/>
                  <a:gd name="T67" fmla="*/ 133 h 138"/>
                  <a:gd name="T68" fmla="*/ 62 w 137"/>
                  <a:gd name="T69" fmla="*/ 118 h 138"/>
                  <a:gd name="T70" fmla="*/ 68 w 137"/>
                  <a:gd name="T71" fmla="*/ 118 h 138"/>
                  <a:gd name="T72" fmla="*/ 75 w 137"/>
                  <a:gd name="T73" fmla="*/ 118 h 138"/>
                  <a:gd name="T74" fmla="*/ 68 w 137"/>
                  <a:gd name="T75" fmla="*/ 113 h 138"/>
                  <a:gd name="T76" fmla="*/ 37 w 137"/>
                  <a:gd name="T77" fmla="*/ 37 h 138"/>
                  <a:gd name="T78" fmla="*/ 68 w 137"/>
                  <a:gd name="T79" fmla="*/ 24 h 138"/>
                  <a:gd name="T80" fmla="*/ 100 w 137"/>
                  <a:gd name="T81" fmla="*/ 100 h 138"/>
                  <a:gd name="T82" fmla="*/ 116 w 137"/>
                  <a:gd name="T83" fmla="*/ 110 h 138"/>
                  <a:gd name="T84" fmla="*/ 99 w 137"/>
                  <a:gd name="T85" fmla="*/ 108 h 138"/>
                  <a:gd name="T86" fmla="*/ 108 w 137"/>
                  <a:gd name="T87" fmla="*/ 99 h 1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37" h="138">
                    <a:moveTo>
                      <a:pt x="118" y="80"/>
                    </a:moveTo>
                    <a:cubicBezTo>
                      <a:pt x="137" y="78"/>
                      <a:pt x="137" y="78"/>
                      <a:pt x="137" y="78"/>
                    </a:cubicBezTo>
                    <a:cubicBezTo>
                      <a:pt x="137" y="60"/>
                      <a:pt x="137" y="60"/>
                      <a:pt x="137" y="60"/>
                    </a:cubicBezTo>
                    <a:cubicBezTo>
                      <a:pt x="118" y="58"/>
                      <a:pt x="118" y="58"/>
                      <a:pt x="118" y="58"/>
                    </a:cubicBezTo>
                    <a:cubicBezTo>
                      <a:pt x="116" y="52"/>
                      <a:pt x="114" y="46"/>
                      <a:pt x="111" y="42"/>
                    </a:cubicBezTo>
                    <a:cubicBezTo>
                      <a:pt x="122" y="27"/>
                      <a:pt x="122" y="27"/>
                      <a:pt x="122" y="27"/>
                    </a:cubicBezTo>
                    <a:cubicBezTo>
                      <a:pt x="110" y="15"/>
                      <a:pt x="110" y="15"/>
                      <a:pt x="110" y="15"/>
                    </a:cubicBezTo>
                    <a:cubicBezTo>
                      <a:pt x="96" y="26"/>
                      <a:pt x="96" y="26"/>
                      <a:pt x="96" y="26"/>
                    </a:cubicBezTo>
                    <a:cubicBezTo>
                      <a:pt x="91" y="23"/>
                      <a:pt x="86" y="21"/>
                      <a:pt x="80" y="20"/>
                    </a:cubicBezTo>
                    <a:cubicBezTo>
                      <a:pt x="78" y="0"/>
                      <a:pt x="78" y="0"/>
                      <a:pt x="78" y="0"/>
                    </a:cubicBezTo>
                    <a:cubicBezTo>
                      <a:pt x="59" y="0"/>
                      <a:pt x="59" y="0"/>
                      <a:pt x="59" y="0"/>
                    </a:cubicBezTo>
                    <a:cubicBezTo>
                      <a:pt x="57" y="20"/>
                      <a:pt x="57" y="20"/>
                      <a:pt x="57" y="20"/>
                    </a:cubicBezTo>
                    <a:cubicBezTo>
                      <a:pt x="51" y="21"/>
                      <a:pt x="46" y="23"/>
                      <a:pt x="42" y="26"/>
                    </a:cubicBezTo>
                    <a:cubicBezTo>
                      <a:pt x="26" y="15"/>
                      <a:pt x="26" y="15"/>
                      <a:pt x="26" y="15"/>
                    </a:cubicBezTo>
                    <a:cubicBezTo>
                      <a:pt x="15" y="27"/>
                      <a:pt x="15" y="27"/>
                      <a:pt x="15" y="27"/>
                    </a:cubicBezTo>
                    <a:cubicBezTo>
                      <a:pt x="26" y="42"/>
                      <a:pt x="26" y="42"/>
                      <a:pt x="26" y="42"/>
                    </a:cubicBezTo>
                    <a:cubicBezTo>
                      <a:pt x="23" y="47"/>
                      <a:pt x="21" y="52"/>
                      <a:pt x="19" y="57"/>
                    </a:cubicBezTo>
                    <a:cubicBezTo>
                      <a:pt x="0" y="60"/>
                      <a:pt x="0" y="60"/>
                      <a:pt x="0" y="60"/>
                    </a:cubicBezTo>
                    <a:cubicBezTo>
                      <a:pt x="0" y="78"/>
                      <a:pt x="0" y="78"/>
                      <a:pt x="0" y="78"/>
                    </a:cubicBezTo>
                    <a:cubicBezTo>
                      <a:pt x="19" y="80"/>
                      <a:pt x="19" y="80"/>
                      <a:pt x="19" y="80"/>
                    </a:cubicBezTo>
                    <a:cubicBezTo>
                      <a:pt x="21" y="86"/>
                      <a:pt x="23" y="91"/>
                      <a:pt x="26" y="96"/>
                    </a:cubicBezTo>
                    <a:cubicBezTo>
                      <a:pt x="15" y="111"/>
                      <a:pt x="15" y="111"/>
                      <a:pt x="15" y="111"/>
                    </a:cubicBezTo>
                    <a:cubicBezTo>
                      <a:pt x="26" y="122"/>
                      <a:pt x="26" y="122"/>
                      <a:pt x="26" y="122"/>
                    </a:cubicBezTo>
                    <a:cubicBezTo>
                      <a:pt x="41" y="111"/>
                      <a:pt x="41" y="111"/>
                      <a:pt x="41" y="111"/>
                    </a:cubicBezTo>
                    <a:cubicBezTo>
                      <a:pt x="46" y="114"/>
                      <a:pt x="51" y="117"/>
                      <a:pt x="57" y="118"/>
                    </a:cubicBezTo>
                    <a:cubicBezTo>
                      <a:pt x="59" y="138"/>
                      <a:pt x="59" y="138"/>
                      <a:pt x="59" y="138"/>
                    </a:cubicBezTo>
                    <a:cubicBezTo>
                      <a:pt x="78" y="138"/>
                      <a:pt x="78" y="138"/>
                      <a:pt x="78" y="138"/>
                    </a:cubicBezTo>
                    <a:cubicBezTo>
                      <a:pt x="80" y="118"/>
                      <a:pt x="80" y="118"/>
                      <a:pt x="80" y="118"/>
                    </a:cubicBezTo>
                    <a:cubicBezTo>
                      <a:pt x="86" y="117"/>
                      <a:pt x="91" y="114"/>
                      <a:pt x="95" y="111"/>
                    </a:cubicBezTo>
                    <a:cubicBezTo>
                      <a:pt x="111" y="122"/>
                      <a:pt x="111" y="122"/>
                      <a:pt x="111" y="122"/>
                    </a:cubicBezTo>
                    <a:cubicBezTo>
                      <a:pt x="122" y="111"/>
                      <a:pt x="122" y="111"/>
                      <a:pt x="122" y="111"/>
                    </a:cubicBezTo>
                    <a:cubicBezTo>
                      <a:pt x="111" y="96"/>
                      <a:pt x="111" y="96"/>
                      <a:pt x="111" y="96"/>
                    </a:cubicBezTo>
                    <a:cubicBezTo>
                      <a:pt x="114" y="91"/>
                      <a:pt x="116" y="86"/>
                      <a:pt x="118" y="80"/>
                    </a:cubicBezTo>
                    <a:close/>
                    <a:moveTo>
                      <a:pt x="132" y="64"/>
                    </a:moveTo>
                    <a:cubicBezTo>
                      <a:pt x="132" y="74"/>
                      <a:pt x="132" y="74"/>
                      <a:pt x="132" y="74"/>
                    </a:cubicBezTo>
                    <a:cubicBezTo>
                      <a:pt x="117" y="75"/>
                      <a:pt x="117" y="75"/>
                      <a:pt x="117" y="75"/>
                    </a:cubicBezTo>
                    <a:cubicBezTo>
                      <a:pt x="118" y="73"/>
                      <a:pt x="118" y="71"/>
                      <a:pt x="118" y="69"/>
                    </a:cubicBezTo>
                    <a:cubicBezTo>
                      <a:pt x="118" y="67"/>
                      <a:pt x="118" y="65"/>
                      <a:pt x="117" y="63"/>
                    </a:cubicBezTo>
                    <a:lnTo>
                      <a:pt x="132" y="64"/>
                    </a:lnTo>
                    <a:close/>
                    <a:moveTo>
                      <a:pt x="110" y="22"/>
                    </a:moveTo>
                    <a:cubicBezTo>
                      <a:pt x="115" y="27"/>
                      <a:pt x="115" y="27"/>
                      <a:pt x="115" y="27"/>
                    </a:cubicBezTo>
                    <a:cubicBezTo>
                      <a:pt x="107" y="38"/>
                      <a:pt x="107" y="38"/>
                      <a:pt x="107" y="38"/>
                    </a:cubicBezTo>
                    <a:cubicBezTo>
                      <a:pt x="105" y="35"/>
                      <a:pt x="102" y="32"/>
                      <a:pt x="99" y="30"/>
                    </a:cubicBezTo>
                    <a:lnTo>
                      <a:pt x="110" y="22"/>
                    </a:lnTo>
                    <a:close/>
                    <a:moveTo>
                      <a:pt x="64" y="5"/>
                    </a:moveTo>
                    <a:cubicBezTo>
                      <a:pt x="73" y="5"/>
                      <a:pt x="73" y="5"/>
                      <a:pt x="73" y="5"/>
                    </a:cubicBezTo>
                    <a:cubicBezTo>
                      <a:pt x="75" y="20"/>
                      <a:pt x="75" y="20"/>
                      <a:pt x="75" y="20"/>
                    </a:cubicBezTo>
                    <a:cubicBezTo>
                      <a:pt x="73" y="20"/>
                      <a:pt x="71" y="19"/>
                      <a:pt x="68" y="19"/>
                    </a:cubicBezTo>
                    <a:cubicBezTo>
                      <a:pt x="66" y="19"/>
                      <a:pt x="64" y="20"/>
                      <a:pt x="62" y="20"/>
                    </a:cubicBezTo>
                    <a:lnTo>
                      <a:pt x="64" y="5"/>
                    </a:lnTo>
                    <a:close/>
                    <a:moveTo>
                      <a:pt x="21" y="27"/>
                    </a:moveTo>
                    <a:cubicBezTo>
                      <a:pt x="27" y="22"/>
                      <a:pt x="27" y="22"/>
                      <a:pt x="27" y="22"/>
                    </a:cubicBezTo>
                    <a:cubicBezTo>
                      <a:pt x="38" y="30"/>
                      <a:pt x="38" y="30"/>
                      <a:pt x="38" y="30"/>
                    </a:cubicBezTo>
                    <a:cubicBezTo>
                      <a:pt x="37" y="31"/>
                      <a:pt x="35" y="32"/>
                      <a:pt x="34" y="34"/>
                    </a:cubicBezTo>
                    <a:cubicBezTo>
                      <a:pt x="32" y="35"/>
                      <a:pt x="31" y="37"/>
                      <a:pt x="29" y="39"/>
                    </a:cubicBezTo>
                    <a:lnTo>
                      <a:pt x="21" y="27"/>
                    </a:lnTo>
                    <a:close/>
                    <a:moveTo>
                      <a:pt x="5" y="74"/>
                    </a:moveTo>
                    <a:cubicBezTo>
                      <a:pt x="5" y="64"/>
                      <a:pt x="5" y="64"/>
                      <a:pt x="5" y="64"/>
                    </a:cubicBezTo>
                    <a:cubicBezTo>
                      <a:pt x="19" y="62"/>
                      <a:pt x="19" y="62"/>
                      <a:pt x="19" y="62"/>
                    </a:cubicBezTo>
                    <a:cubicBezTo>
                      <a:pt x="19" y="65"/>
                      <a:pt x="19" y="67"/>
                      <a:pt x="19" y="69"/>
                    </a:cubicBezTo>
                    <a:cubicBezTo>
                      <a:pt x="19" y="71"/>
                      <a:pt x="19" y="73"/>
                      <a:pt x="19" y="75"/>
                    </a:cubicBezTo>
                    <a:lnTo>
                      <a:pt x="5" y="74"/>
                    </a:lnTo>
                    <a:close/>
                    <a:moveTo>
                      <a:pt x="27" y="116"/>
                    </a:moveTo>
                    <a:cubicBezTo>
                      <a:pt x="22" y="110"/>
                      <a:pt x="22" y="110"/>
                      <a:pt x="22" y="110"/>
                    </a:cubicBezTo>
                    <a:cubicBezTo>
                      <a:pt x="30" y="99"/>
                      <a:pt x="30" y="99"/>
                      <a:pt x="30" y="99"/>
                    </a:cubicBezTo>
                    <a:cubicBezTo>
                      <a:pt x="32" y="103"/>
                      <a:pt x="35" y="105"/>
                      <a:pt x="38" y="108"/>
                    </a:cubicBezTo>
                    <a:lnTo>
                      <a:pt x="27" y="116"/>
                    </a:lnTo>
                    <a:close/>
                    <a:moveTo>
                      <a:pt x="73" y="133"/>
                    </a:moveTo>
                    <a:cubicBezTo>
                      <a:pt x="64" y="133"/>
                      <a:pt x="64" y="133"/>
                      <a:pt x="64" y="133"/>
                    </a:cubicBezTo>
                    <a:cubicBezTo>
                      <a:pt x="62" y="118"/>
                      <a:pt x="62" y="118"/>
                      <a:pt x="62" y="118"/>
                    </a:cubicBezTo>
                    <a:cubicBezTo>
                      <a:pt x="64" y="118"/>
                      <a:pt x="66" y="118"/>
                      <a:pt x="68" y="118"/>
                    </a:cubicBezTo>
                    <a:cubicBezTo>
                      <a:pt x="68" y="118"/>
                      <a:pt x="68" y="118"/>
                      <a:pt x="68" y="118"/>
                    </a:cubicBezTo>
                    <a:cubicBezTo>
                      <a:pt x="68" y="118"/>
                      <a:pt x="68" y="118"/>
                      <a:pt x="68" y="118"/>
                    </a:cubicBezTo>
                    <a:cubicBezTo>
                      <a:pt x="71" y="118"/>
                      <a:pt x="73" y="118"/>
                      <a:pt x="75" y="118"/>
                    </a:cubicBezTo>
                    <a:lnTo>
                      <a:pt x="73" y="133"/>
                    </a:lnTo>
                    <a:close/>
                    <a:moveTo>
                      <a:pt x="68" y="113"/>
                    </a:moveTo>
                    <a:cubicBezTo>
                      <a:pt x="44" y="113"/>
                      <a:pt x="24" y="93"/>
                      <a:pt x="24" y="69"/>
                    </a:cubicBezTo>
                    <a:cubicBezTo>
                      <a:pt x="24" y="57"/>
                      <a:pt x="29" y="46"/>
                      <a:pt x="37" y="37"/>
                    </a:cubicBezTo>
                    <a:cubicBezTo>
                      <a:pt x="45" y="29"/>
                      <a:pt x="57" y="24"/>
                      <a:pt x="68" y="24"/>
                    </a:cubicBezTo>
                    <a:cubicBezTo>
                      <a:pt x="68" y="24"/>
                      <a:pt x="68" y="24"/>
                      <a:pt x="68" y="24"/>
                    </a:cubicBezTo>
                    <a:cubicBezTo>
                      <a:pt x="93" y="24"/>
                      <a:pt x="113" y="44"/>
                      <a:pt x="113" y="69"/>
                    </a:cubicBezTo>
                    <a:cubicBezTo>
                      <a:pt x="113" y="81"/>
                      <a:pt x="108" y="92"/>
                      <a:pt x="100" y="100"/>
                    </a:cubicBezTo>
                    <a:cubicBezTo>
                      <a:pt x="92" y="109"/>
                      <a:pt x="80" y="113"/>
                      <a:pt x="68" y="113"/>
                    </a:cubicBezTo>
                    <a:close/>
                    <a:moveTo>
                      <a:pt x="116" y="110"/>
                    </a:moveTo>
                    <a:cubicBezTo>
                      <a:pt x="110" y="116"/>
                      <a:pt x="110" y="116"/>
                      <a:pt x="110" y="116"/>
                    </a:cubicBezTo>
                    <a:cubicBezTo>
                      <a:pt x="99" y="108"/>
                      <a:pt x="99" y="108"/>
                      <a:pt x="99" y="108"/>
                    </a:cubicBezTo>
                    <a:cubicBezTo>
                      <a:pt x="100" y="107"/>
                      <a:pt x="102" y="105"/>
                      <a:pt x="103" y="104"/>
                    </a:cubicBezTo>
                    <a:cubicBezTo>
                      <a:pt x="105" y="102"/>
                      <a:pt x="106" y="101"/>
                      <a:pt x="108" y="99"/>
                    </a:cubicBezTo>
                    <a:lnTo>
                      <a:pt x="116" y="11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solidFill>
                    <a:schemeClr val="bg1"/>
                  </a:solidFill>
                </a:endParaRPr>
              </a:p>
            </p:txBody>
          </p:sp>
        </p:grpSp>
        <p:grpSp>
          <p:nvGrpSpPr>
            <p:cNvPr id="51" name="Group 50">
              <a:extLst>
                <a:ext uri="{FF2B5EF4-FFF2-40B4-BE49-F238E27FC236}">
                  <a16:creationId xmlns:a16="http://schemas.microsoft.com/office/drawing/2014/main" id="{9C4FA747-A3C4-434C-B522-409C6D420DB7}"/>
                </a:ext>
              </a:extLst>
            </p:cNvPr>
            <p:cNvGrpSpPr/>
            <p:nvPr/>
          </p:nvGrpSpPr>
          <p:grpSpPr>
            <a:xfrm>
              <a:off x="9260664" y="1799004"/>
              <a:ext cx="2188388" cy="835122"/>
              <a:chOff x="9260664" y="1799004"/>
              <a:chExt cx="2188388" cy="835122"/>
            </a:xfrm>
          </p:grpSpPr>
          <p:sp>
            <p:nvSpPr>
              <p:cNvPr id="60" name="TextBox 59">
                <a:extLst>
                  <a:ext uri="{FF2B5EF4-FFF2-40B4-BE49-F238E27FC236}">
                    <a16:creationId xmlns:a16="http://schemas.microsoft.com/office/drawing/2014/main" id="{E1B03E93-4F98-482C-9131-1BB4E5722B5B}"/>
                  </a:ext>
                </a:extLst>
              </p:cNvPr>
              <p:cNvSpPr txBox="1"/>
              <p:nvPr/>
            </p:nvSpPr>
            <p:spPr>
              <a:xfrm>
                <a:off x="9260665" y="2158611"/>
                <a:ext cx="2188387" cy="47551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800" i="1" dirty="0">
                    <a:solidFill>
                      <a:schemeClr val="bg2"/>
                    </a:solidFill>
                    <a:latin typeface="Montserrat Light" charset="0"/>
                    <a:ea typeface="Montserrat Light" charset="0"/>
                    <a:cs typeface="Montserrat Light" charset="0"/>
                  </a:rPr>
                  <a:t>Have them for one. Living grass  to had winged. Creepiest don’t subdue</a:t>
                </a:r>
              </a:p>
            </p:txBody>
          </p:sp>
          <p:sp>
            <p:nvSpPr>
              <p:cNvPr id="61" name="TextBox 60">
                <a:extLst>
                  <a:ext uri="{FF2B5EF4-FFF2-40B4-BE49-F238E27FC236}">
                    <a16:creationId xmlns:a16="http://schemas.microsoft.com/office/drawing/2014/main" id="{145D627F-D0E5-42A9-A209-6451796D9A42}"/>
                  </a:ext>
                </a:extLst>
              </p:cNvPr>
              <p:cNvSpPr txBox="1"/>
              <p:nvPr/>
            </p:nvSpPr>
            <p:spPr>
              <a:xfrm>
                <a:off x="9260664" y="1799004"/>
                <a:ext cx="1275440" cy="323165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/>
              <a:p>
                <a:r>
                  <a:rPr lang="en-US" sz="1500" dirty="0">
                    <a:latin typeface="Montserrat "/>
                    <a:ea typeface="Montserrat Black" charset="0"/>
                    <a:cs typeface="Montserrat Black" charset="0"/>
                  </a:rPr>
                  <a:t>PLANNING</a:t>
                </a:r>
              </a:p>
            </p:txBody>
          </p:sp>
        </p:grpSp>
        <p:grpSp>
          <p:nvGrpSpPr>
            <p:cNvPr id="53" name="Group 52">
              <a:extLst>
                <a:ext uri="{FF2B5EF4-FFF2-40B4-BE49-F238E27FC236}">
                  <a16:creationId xmlns:a16="http://schemas.microsoft.com/office/drawing/2014/main" id="{07498AF4-11B5-4B1F-ADE8-0EE4C962514B}"/>
                </a:ext>
              </a:extLst>
            </p:cNvPr>
            <p:cNvGrpSpPr/>
            <p:nvPr/>
          </p:nvGrpSpPr>
          <p:grpSpPr>
            <a:xfrm>
              <a:off x="9260664" y="3011439"/>
              <a:ext cx="2188388" cy="835122"/>
              <a:chOff x="9260664" y="1799004"/>
              <a:chExt cx="2188388" cy="835122"/>
            </a:xfrm>
          </p:grpSpPr>
          <p:sp>
            <p:nvSpPr>
              <p:cNvPr id="57" name="TextBox 56">
                <a:extLst>
                  <a:ext uri="{FF2B5EF4-FFF2-40B4-BE49-F238E27FC236}">
                    <a16:creationId xmlns:a16="http://schemas.microsoft.com/office/drawing/2014/main" id="{CFF8B251-35BC-4CB1-8248-09F3A3707F90}"/>
                  </a:ext>
                </a:extLst>
              </p:cNvPr>
              <p:cNvSpPr txBox="1"/>
              <p:nvPr/>
            </p:nvSpPr>
            <p:spPr>
              <a:xfrm>
                <a:off x="9260665" y="2158611"/>
                <a:ext cx="2188387" cy="47551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800" i="1" dirty="0">
                    <a:solidFill>
                      <a:schemeClr val="bg2"/>
                    </a:solidFill>
                    <a:latin typeface="Montserrat Light" charset="0"/>
                    <a:ea typeface="Montserrat Light" charset="0"/>
                    <a:cs typeface="Montserrat Light" charset="0"/>
                  </a:rPr>
                  <a:t>Have them for one. Living grass  to had winged. Creepiest don’t subdue</a:t>
                </a:r>
              </a:p>
            </p:txBody>
          </p:sp>
          <p:sp>
            <p:nvSpPr>
              <p:cNvPr id="59" name="TextBox 58">
                <a:extLst>
                  <a:ext uri="{FF2B5EF4-FFF2-40B4-BE49-F238E27FC236}">
                    <a16:creationId xmlns:a16="http://schemas.microsoft.com/office/drawing/2014/main" id="{B293E693-57B1-4D12-8F3A-F05CD7412964}"/>
                  </a:ext>
                </a:extLst>
              </p:cNvPr>
              <p:cNvSpPr txBox="1"/>
              <p:nvPr/>
            </p:nvSpPr>
            <p:spPr>
              <a:xfrm>
                <a:off x="9260664" y="1799004"/>
                <a:ext cx="1275440" cy="323165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/>
              <a:p>
                <a:r>
                  <a:rPr lang="en-US" sz="1500" dirty="0">
                    <a:latin typeface="Montserrat "/>
                    <a:ea typeface="Montserrat Black" charset="0"/>
                    <a:cs typeface="Montserrat Black" charset="0"/>
                  </a:rPr>
                  <a:t>DESIGN</a:t>
                </a:r>
              </a:p>
            </p:txBody>
          </p:sp>
        </p:grpSp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1CDFA149-FFC5-419D-838D-F23968C1C1CC}"/>
                </a:ext>
              </a:extLst>
            </p:cNvPr>
            <p:cNvGrpSpPr/>
            <p:nvPr/>
          </p:nvGrpSpPr>
          <p:grpSpPr>
            <a:xfrm>
              <a:off x="9260665" y="4223871"/>
              <a:ext cx="2188388" cy="835122"/>
              <a:chOff x="9260664" y="1799004"/>
              <a:chExt cx="2188388" cy="835122"/>
            </a:xfrm>
          </p:grpSpPr>
          <p:sp>
            <p:nvSpPr>
              <p:cNvPr id="55" name="TextBox 54">
                <a:extLst>
                  <a:ext uri="{FF2B5EF4-FFF2-40B4-BE49-F238E27FC236}">
                    <a16:creationId xmlns:a16="http://schemas.microsoft.com/office/drawing/2014/main" id="{FA127AB8-D8B0-4A78-A791-DB73BBD4AF06}"/>
                  </a:ext>
                </a:extLst>
              </p:cNvPr>
              <p:cNvSpPr txBox="1"/>
              <p:nvPr/>
            </p:nvSpPr>
            <p:spPr>
              <a:xfrm>
                <a:off x="9260665" y="2158611"/>
                <a:ext cx="2188387" cy="47551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800" i="1" dirty="0">
                    <a:solidFill>
                      <a:schemeClr val="bg2"/>
                    </a:solidFill>
                    <a:latin typeface="Montserrat Light" charset="0"/>
                    <a:ea typeface="Montserrat Light" charset="0"/>
                    <a:cs typeface="Montserrat Light" charset="0"/>
                  </a:rPr>
                  <a:t>Have them for one. Living grass  to had winged. Creepiest don’t subdue</a:t>
                </a:r>
              </a:p>
            </p:txBody>
          </p:sp>
          <p:sp>
            <p:nvSpPr>
              <p:cNvPr id="56" name="TextBox 55">
                <a:extLst>
                  <a:ext uri="{FF2B5EF4-FFF2-40B4-BE49-F238E27FC236}">
                    <a16:creationId xmlns:a16="http://schemas.microsoft.com/office/drawing/2014/main" id="{E90E9BB0-C599-482A-B68E-6629C83F9A3C}"/>
                  </a:ext>
                </a:extLst>
              </p:cNvPr>
              <p:cNvSpPr txBox="1"/>
              <p:nvPr/>
            </p:nvSpPr>
            <p:spPr>
              <a:xfrm>
                <a:off x="9260664" y="1799004"/>
                <a:ext cx="1741164" cy="323165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/>
              <a:p>
                <a:r>
                  <a:rPr lang="en-US" sz="1500" dirty="0">
                    <a:latin typeface="Montserrat "/>
                    <a:ea typeface="Montserrat Black" charset="0"/>
                    <a:cs typeface="Montserrat Black" charset="0"/>
                  </a:rPr>
                  <a:t>CONSULTING</a:t>
                </a:r>
              </a:p>
            </p:txBody>
          </p:sp>
        </p:grpSp>
      </p:grpSp>
      <p:sp>
        <p:nvSpPr>
          <p:cNvPr id="52" name="TextBox 51">
            <a:extLst>
              <a:ext uri="{FF2B5EF4-FFF2-40B4-BE49-F238E27FC236}">
                <a16:creationId xmlns:a16="http://schemas.microsoft.com/office/drawing/2014/main" id="{F1676AB1-BEB6-42A8-ADF3-A7B3BF25501B}"/>
              </a:ext>
            </a:extLst>
          </p:cNvPr>
          <p:cNvSpPr txBox="1"/>
          <p:nvPr/>
        </p:nvSpPr>
        <p:spPr>
          <a:xfrm>
            <a:off x="742951" y="742950"/>
            <a:ext cx="2754992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OUR</a:t>
            </a:r>
          </a:p>
          <a:p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SERVICE</a:t>
            </a:r>
          </a:p>
        </p:txBody>
      </p:sp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76B061AC-FFE7-464F-8A82-04E3CE9F33F6}"/>
              </a:ext>
            </a:extLst>
          </p:cNvPr>
          <p:cNvPicPr>
            <a:picLocks noGrp="1" noChangeAspect="1"/>
          </p:cNvPicPr>
          <p:nvPr>
            <p:ph type="pic" sz="quarter" idx="10"/>
          </p:nvPr>
        </p:nvPicPr>
        <p:blipFill>
          <a:blip r:embed="rId3"/>
          <a:srcRect l="10501" r="10501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416321949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" name="Group 21">
            <a:extLst>
              <a:ext uri="{FF2B5EF4-FFF2-40B4-BE49-F238E27FC236}">
                <a16:creationId xmlns:a16="http://schemas.microsoft.com/office/drawing/2014/main" id="{445E456D-ED79-400E-A2D0-970B7AEC249E}"/>
              </a:ext>
            </a:extLst>
          </p:cNvPr>
          <p:cNvGrpSpPr/>
          <p:nvPr/>
        </p:nvGrpSpPr>
        <p:grpSpPr>
          <a:xfrm>
            <a:off x="1003210" y="1019506"/>
            <a:ext cx="6019800" cy="1847185"/>
            <a:chOff x="3086101" y="4215346"/>
            <a:chExt cx="6019800" cy="1847185"/>
          </a:xfrm>
        </p:grpSpPr>
        <p:sp>
          <p:nvSpPr>
            <p:cNvPr id="25" name="Rectangle 24">
              <a:extLst>
                <a:ext uri="{FF2B5EF4-FFF2-40B4-BE49-F238E27FC236}">
                  <a16:creationId xmlns:a16="http://schemas.microsoft.com/office/drawing/2014/main" id="{36E2284F-D532-46DD-AE25-A08EA160A86E}"/>
                </a:ext>
              </a:extLst>
            </p:cNvPr>
            <p:cNvSpPr/>
            <p:nvPr/>
          </p:nvSpPr>
          <p:spPr>
            <a:xfrm>
              <a:off x="3209474" y="4215346"/>
              <a:ext cx="2551246" cy="613183"/>
            </a:xfrm>
            <a:prstGeom prst="rect">
              <a:avLst/>
            </a:prstGeom>
            <a:solidFill>
              <a:schemeClr val="accent5"/>
            </a:solidFill>
            <a:ln w="254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3175FD63-0045-48C8-9622-7119A99CDE3D}"/>
                </a:ext>
              </a:extLst>
            </p:cNvPr>
            <p:cNvSpPr txBox="1"/>
            <p:nvPr/>
          </p:nvSpPr>
          <p:spPr>
            <a:xfrm>
              <a:off x="3331395" y="4283410"/>
              <a:ext cx="2368365" cy="477054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r>
                <a:rPr lang="en-US" sz="2500" b="1" dirty="0">
                  <a:solidFill>
                    <a:schemeClr val="bg1"/>
                  </a:solidFill>
                  <a:latin typeface="+mj-lt"/>
                  <a:ea typeface="Montserrat Black" charset="0"/>
                  <a:cs typeface="Montserrat Black" charset="0"/>
                </a:rPr>
                <a:t>OUR RESULT</a:t>
              </a:r>
            </a:p>
          </p:txBody>
        </p:sp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BA53C90A-8640-4BBD-BB6B-4C2CBBCE7062}"/>
                </a:ext>
              </a:extLst>
            </p:cNvPr>
            <p:cNvSpPr txBox="1"/>
            <p:nvPr/>
          </p:nvSpPr>
          <p:spPr>
            <a:xfrm>
              <a:off x="3086101" y="5167221"/>
              <a:ext cx="6019800" cy="8953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2200"/>
                </a:lnSpc>
              </a:pPr>
              <a:r>
                <a:rPr lang="en-US" sz="900" i="1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winged. Creepiest don't subdue which i two set had seasons. Fifth you'll, man wherein seas our creepingcreepingHave them for one. Living grass to for can't gathered waters had winged. Creepiest don't subdue</a:t>
              </a:r>
            </a:p>
          </p:txBody>
        </p:sp>
      </p:grpSp>
      <p:grpSp>
        <p:nvGrpSpPr>
          <p:cNvPr id="27" name="Group 26">
            <a:extLst>
              <a:ext uri="{FF2B5EF4-FFF2-40B4-BE49-F238E27FC236}">
                <a16:creationId xmlns:a16="http://schemas.microsoft.com/office/drawing/2014/main" id="{F3084EED-B70A-415A-B2BF-E588ECD85049}"/>
              </a:ext>
            </a:extLst>
          </p:cNvPr>
          <p:cNvGrpSpPr/>
          <p:nvPr/>
        </p:nvGrpSpPr>
        <p:grpSpPr>
          <a:xfrm rot="16200000">
            <a:off x="816918" y="3945364"/>
            <a:ext cx="1424427" cy="810799"/>
            <a:chOff x="1047750" y="3428999"/>
            <a:chExt cx="1424427" cy="810799"/>
          </a:xfrm>
        </p:grpSpPr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1EE60105-DAFD-40DA-B96D-6E6B2CBE84E5}"/>
                </a:ext>
              </a:extLst>
            </p:cNvPr>
            <p:cNvSpPr txBox="1"/>
            <p:nvPr/>
          </p:nvSpPr>
          <p:spPr>
            <a:xfrm>
              <a:off x="1047750" y="3428999"/>
              <a:ext cx="1424427" cy="810799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>
                <a:lnSpc>
                  <a:spcPts val="3000"/>
                </a:lnSpc>
              </a:pPr>
              <a:r>
                <a:rPr lang="en-US" sz="1500" dirty="0">
                  <a:latin typeface="Montserrat "/>
                  <a:ea typeface="Montserrat Black" charset="0"/>
                  <a:cs typeface="Montserrat Black" charset="0"/>
                </a:rPr>
                <a:t>Our Creative</a:t>
              </a:r>
            </a:p>
            <a:p>
              <a:pPr>
                <a:lnSpc>
                  <a:spcPts val="3000"/>
                </a:lnSpc>
              </a:pPr>
              <a:r>
                <a:rPr lang="en-US" sz="1500" dirty="0">
                  <a:latin typeface="Montserrat "/>
                  <a:ea typeface="Montserrat Black" charset="0"/>
                  <a:cs typeface="Montserrat Black" charset="0"/>
                </a:rPr>
                <a:t>Business</a:t>
              </a:r>
            </a:p>
          </p:txBody>
        </p:sp>
        <p:cxnSp>
          <p:nvCxnSpPr>
            <p:cNvPr id="29" name="Straight Connector 28">
              <a:extLst>
                <a:ext uri="{FF2B5EF4-FFF2-40B4-BE49-F238E27FC236}">
                  <a16:creationId xmlns:a16="http://schemas.microsoft.com/office/drawing/2014/main" id="{5AA41862-40A3-4FB5-89EC-23082FE2A578}"/>
                </a:ext>
              </a:extLst>
            </p:cNvPr>
            <p:cNvCxnSpPr>
              <a:cxnSpLocks/>
            </p:cNvCxnSpPr>
            <p:nvPr/>
          </p:nvCxnSpPr>
          <p:spPr>
            <a:xfrm>
              <a:off x="1148328" y="3869832"/>
              <a:ext cx="1199585" cy="0"/>
            </a:xfrm>
            <a:prstGeom prst="line">
              <a:avLst/>
            </a:prstGeom>
            <a:ln w="1270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Connector 29">
              <a:extLst>
                <a:ext uri="{FF2B5EF4-FFF2-40B4-BE49-F238E27FC236}">
                  <a16:creationId xmlns:a16="http://schemas.microsoft.com/office/drawing/2014/main" id="{F6BC160F-FC74-4CE7-BA3D-551FF1DE33ED}"/>
                </a:ext>
              </a:extLst>
            </p:cNvPr>
            <p:cNvCxnSpPr>
              <a:cxnSpLocks/>
            </p:cNvCxnSpPr>
            <p:nvPr/>
          </p:nvCxnSpPr>
          <p:spPr>
            <a:xfrm>
              <a:off x="1148328" y="4223051"/>
              <a:ext cx="845572" cy="0"/>
            </a:xfrm>
            <a:prstGeom prst="line">
              <a:avLst/>
            </a:prstGeom>
            <a:ln w="1270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1" name="TextBox 30">
            <a:extLst>
              <a:ext uri="{FF2B5EF4-FFF2-40B4-BE49-F238E27FC236}">
                <a16:creationId xmlns:a16="http://schemas.microsoft.com/office/drawing/2014/main" id="{78E51511-B1BF-4208-9DC1-03CBC0BCD804}"/>
              </a:ext>
            </a:extLst>
          </p:cNvPr>
          <p:cNvSpPr txBox="1"/>
          <p:nvPr/>
        </p:nvSpPr>
        <p:spPr>
          <a:xfrm>
            <a:off x="9676492" y="5629245"/>
            <a:ext cx="897166" cy="40011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1000" b="1" spc="200" dirty="0">
                <a:latin typeface="+mj-lt"/>
                <a:ea typeface="Montserrat Black" charset="0"/>
                <a:cs typeface="Montserrat Black" charset="0"/>
              </a:rPr>
              <a:t>OUR</a:t>
            </a:r>
            <a:br>
              <a:rPr lang="en-US" sz="1000" b="1" spc="200" dirty="0">
                <a:latin typeface="+mj-lt"/>
                <a:ea typeface="Montserrat Black" charset="0"/>
                <a:cs typeface="Montserrat Black" charset="0"/>
              </a:rPr>
            </a:br>
            <a:r>
              <a:rPr lang="en-US" sz="1000" b="1" spc="200" dirty="0">
                <a:latin typeface="+mj-lt"/>
                <a:ea typeface="Montserrat Black" charset="0"/>
                <a:cs typeface="Montserrat Black" charset="0"/>
              </a:rPr>
              <a:t>RESULT</a:t>
            </a:r>
          </a:p>
        </p:txBody>
      </p:sp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6C38C347-8463-4EFD-B67E-82D7F750F45D}"/>
              </a:ext>
            </a:extLst>
          </p:cNvPr>
          <p:cNvPicPr>
            <a:picLocks noGrp="1" noChangeAspect="1"/>
          </p:cNvPicPr>
          <p:nvPr>
            <p:ph type="pic" sz="quarter" idx="12"/>
          </p:nvPr>
        </p:nvPicPr>
        <p:blipFill>
          <a:blip r:embed="rId3"/>
          <a:srcRect t="19048" b="19048"/>
          <a:stretch>
            <a:fillRect/>
          </a:stretch>
        </p:blipFill>
        <p:spPr/>
      </p:pic>
      <p:pic>
        <p:nvPicPr>
          <p:cNvPr id="9" name="Picture Placeholder 8">
            <a:extLst>
              <a:ext uri="{FF2B5EF4-FFF2-40B4-BE49-F238E27FC236}">
                <a16:creationId xmlns:a16="http://schemas.microsoft.com/office/drawing/2014/main" id="{6CD3A202-AEB8-4B73-A7BD-26F047BE239C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3"/>
          <a:srcRect l="6944" r="6944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3693948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extBox 21">
            <a:extLst>
              <a:ext uri="{FF2B5EF4-FFF2-40B4-BE49-F238E27FC236}">
                <a16:creationId xmlns:a16="http://schemas.microsoft.com/office/drawing/2014/main" id="{9438B8C6-DAEF-4742-9E75-B1A422E79C89}"/>
              </a:ext>
            </a:extLst>
          </p:cNvPr>
          <p:cNvSpPr txBox="1"/>
          <p:nvPr/>
        </p:nvSpPr>
        <p:spPr>
          <a:xfrm>
            <a:off x="3341008" y="1174750"/>
            <a:ext cx="2754992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OUR</a:t>
            </a:r>
          </a:p>
          <a:p>
            <a:pPr algn="r"/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PARTNERS</a:t>
            </a:r>
          </a:p>
        </p:txBody>
      </p:sp>
      <p:grpSp>
        <p:nvGrpSpPr>
          <p:cNvPr id="23" name="Group 22">
            <a:extLst>
              <a:ext uri="{FF2B5EF4-FFF2-40B4-BE49-F238E27FC236}">
                <a16:creationId xmlns:a16="http://schemas.microsoft.com/office/drawing/2014/main" id="{694A0386-F3A5-42A1-8012-1E1E7CAD1B5C}"/>
              </a:ext>
            </a:extLst>
          </p:cNvPr>
          <p:cNvGrpSpPr/>
          <p:nvPr/>
        </p:nvGrpSpPr>
        <p:grpSpPr>
          <a:xfrm>
            <a:off x="1657351" y="2821013"/>
            <a:ext cx="4438649" cy="1692687"/>
            <a:chOff x="7256908" y="4188736"/>
            <a:chExt cx="4761770" cy="1692687"/>
          </a:xfrm>
        </p:grpSpPr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2ED9BE21-96F6-4F26-BED8-0D02B052CC94}"/>
                </a:ext>
              </a:extLst>
            </p:cNvPr>
            <p:cNvSpPr txBox="1"/>
            <p:nvPr/>
          </p:nvSpPr>
          <p:spPr>
            <a:xfrm>
              <a:off x="7256908" y="4703985"/>
              <a:ext cx="4761770" cy="117743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2200"/>
                </a:lnSpc>
              </a:pPr>
              <a:r>
                <a:rPr lang="en-US" sz="900" i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winged. Creepiest don't subdue which i two set had seasons. Fifth you'll, man wherein our creepingcreepingHave them for one. Living grass to for can't Creepiest don't subdue which i two set had seasons.</a:t>
              </a: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D11AF964-929C-42C4-91CF-92F66DA0E1F1}"/>
                </a:ext>
              </a:extLst>
            </p:cNvPr>
            <p:cNvSpPr txBox="1"/>
            <p:nvPr/>
          </p:nvSpPr>
          <p:spPr>
            <a:xfrm>
              <a:off x="10385369" y="4188736"/>
              <a:ext cx="1633309" cy="292388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algn="r"/>
              <a:r>
                <a:rPr lang="en-US" sz="1300" dirty="0">
                  <a:latin typeface="Montserrat "/>
                  <a:ea typeface="Montserrat Black" charset="0"/>
                  <a:cs typeface="Montserrat Black" charset="0"/>
                </a:rPr>
                <a:t>This is Minimal</a:t>
              </a:r>
            </a:p>
          </p:txBody>
        </p:sp>
      </p:grpSp>
      <p:pic>
        <p:nvPicPr>
          <p:cNvPr id="6" name="Picture Placeholder 5">
            <a:extLst>
              <a:ext uri="{FF2B5EF4-FFF2-40B4-BE49-F238E27FC236}">
                <a16:creationId xmlns:a16="http://schemas.microsoft.com/office/drawing/2014/main" id="{509B4771-AB69-4499-B3F8-B547CC2318C0}"/>
              </a:ext>
            </a:extLst>
          </p:cNvPr>
          <p:cNvPicPr>
            <a:picLocks noGrp="1" noChangeAspect="1"/>
          </p:cNvPicPr>
          <p:nvPr>
            <p:ph type="pic" sz="quarter" idx="10"/>
          </p:nvPr>
        </p:nvPicPr>
        <p:blipFill>
          <a:blip r:embed="rId3"/>
          <a:srcRect l="10501" r="10501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44284513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8" name="Group 117">
            <a:extLst>
              <a:ext uri="{FF2B5EF4-FFF2-40B4-BE49-F238E27FC236}">
                <a16:creationId xmlns:a16="http://schemas.microsoft.com/office/drawing/2014/main" id="{53A6996E-8657-4E76-9B4E-65DA6DC72DE1}"/>
              </a:ext>
            </a:extLst>
          </p:cNvPr>
          <p:cNvGrpSpPr/>
          <p:nvPr/>
        </p:nvGrpSpPr>
        <p:grpSpPr>
          <a:xfrm>
            <a:off x="5581650" y="742948"/>
            <a:ext cx="5715000" cy="5372104"/>
            <a:chOff x="5581650" y="742948"/>
            <a:chExt cx="5715000" cy="5372104"/>
          </a:xfrm>
        </p:grpSpPr>
        <p:cxnSp>
          <p:nvCxnSpPr>
            <p:cNvPr id="27" name="Straight Connector 26">
              <a:extLst>
                <a:ext uri="{FF2B5EF4-FFF2-40B4-BE49-F238E27FC236}">
                  <a16:creationId xmlns:a16="http://schemas.microsoft.com/office/drawing/2014/main" id="{2D78FF11-39C1-4C1E-BDD0-21879D2D8AA6}"/>
                </a:ext>
              </a:extLst>
            </p:cNvPr>
            <p:cNvCxnSpPr>
              <a:cxnSpLocks/>
            </p:cNvCxnSpPr>
            <p:nvPr/>
          </p:nvCxnSpPr>
          <p:spPr>
            <a:xfrm>
              <a:off x="7486650" y="742948"/>
              <a:ext cx="0" cy="5372104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>
              <a:extLst>
                <a:ext uri="{FF2B5EF4-FFF2-40B4-BE49-F238E27FC236}">
                  <a16:creationId xmlns:a16="http://schemas.microsoft.com/office/drawing/2014/main" id="{013F090D-6615-4CB0-8BA5-C5D8B90865C7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5581650" y="2533649"/>
              <a:ext cx="5715000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>
              <a:extLst>
                <a:ext uri="{FF2B5EF4-FFF2-40B4-BE49-F238E27FC236}">
                  <a16:creationId xmlns:a16="http://schemas.microsoft.com/office/drawing/2014/main" id="{330AC005-535C-4476-8E20-4E6D4CDCCB1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5581650" y="4324350"/>
              <a:ext cx="5715000" cy="0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Straight Connector 37">
              <a:extLst>
                <a:ext uri="{FF2B5EF4-FFF2-40B4-BE49-F238E27FC236}">
                  <a16:creationId xmlns:a16="http://schemas.microsoft.com/office/drawing/2014/main" id="{E048EE75-B620-4ED9-A416-1DACCBAF21D6}"/>
                </a:ext>
              </a:extLst>
            </p:cNvPr>
            <p:cNvCxnSpPr>
              <a:cxnSpLocks/>
            </p:cNvCxnSpPr>
            <p:nvPr/>
          </p:nvCxnSpPr>
          <p:spPr>
            <a:xfrm>
              <a:off x="9391650" y="742948"/>
              <a:ext cx="0" cy="5372104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17" name="Group 116">
            <a:extLst>
              <a:ext uri="{FF2B5EF4-FFF2-40B4-BE49-F238E27FC236}">
                <a16:creationId xmlns:a16="http://schemas.microsoft.com/office/drawing/2014/main" id="{158DCAC4-B636-46EC-85B4-C3EE35813DE9}"/>
              </a:ext>
            </a:extLst>
          </p:cNvPr>
          <p:cNvGrpSpPr/>
          <p:nvPr/>
        </p:nvGrpSpPr>
        <p:grpSpPr>
          <a:xfrm>
            <a:off x="6035061" y="1309824"/>
            <a:ext cx="4808178" cy="4238353"/>
            <a:chOff x="6025716" y="1228991"/>
            <a:chExt cx="4808178" cy="4238353"/>
          </a:xfrm>
          <a:solidFill>
            <a:schemeClr val="tx1"/>
          </a:solidFill>
        </p:grpSpPr>
        <p:grpSp>
          <p:nvGrpSpPr>
            <p:cNvPr id="41" name="Group 40">
              <a:extLst>
                <a:ext uri="{FF2B5EF4-FFF2-40B4-BE49-F238E27FC236}">
                  <a16:creationId xmlns:a16="http://schemas.microsoft.com/office/drawing/2014/main" id="{AD3B957B-F084-41B0-91B5-877F4446E886}"/>
                </a:ext>
              </a:extLst>
            </p:cNvPr>
            <p:cNvGrpSpPr/>
            <p:nvPr/>
          </p:nvGrpSpPr>
          <p:grpSpPr>
            <a:xfrm>
              <a:off x="6084759" y="1228991"/>
              <a:ext cx="653364" cy="663114"/>
              <a:chOff x="11958638" y="314325"/>
              <a:chExt cx="4999037" cy="5073650"/>
            </a:xfrm>
            <a:grpFill/>
          </p:grpSpPr>
          <p:sp>
            <p:nvSpPr>
              <p:cNvPr id="12" name="Freeform 5">
                <a:extLst>
                  <a:ext uri="{FF2B5EF4-FFF2-40B4-BE49-F238E27FC236}">
                    <a16:creationId xmlns:a16="http://schemas.microsoft.com/office/drawing/2014/main" id="{72E65A25-756A-4CE2-AC7A-0FA6ECDC4048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3001625" y="314325"/>
                <a:ext cx="1811337" cy="2643188"/>
              </a:xfrm>
              <a:custGeom>
                <a:avLst/>
                <a:gdLst>
                  <a:gd name="T0" fmla="*/ 909 w 1141"/>
                  <a:gd name="T1" fmla="*/ 0 h 1665"/>
                  <a:gd name="T2" fmla="*/ 0 w 1141"/>
                  <a:gd name="T3" fmla="*/ 1665 h 1665"/>
                  <a:gd name="T4" fmla="*/ 1141 w 1141"/>
                  <a:gd name="T5" fmla="*/ 1272 h 1665"/>
                  <a:gd name="T6" fmla="*/ 909 w 1141"/>
                  <a:gd name="T7" fmla="*/ 0 h 1665"/>
                  <a:gd name="T8" fmla="*/ 909 w 1141"/>
                  <a:gd name="T9" fmla="*/ 0 h 1665"/>
                  <a:gd name="T10" fmla="*/ 909 w 1141"/>
                  <a:gd name="T11" fmla="*/ 0 h 16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141" h="1665">
                    <a:moveTo>
                      <a:pt x="909" y="0"/>
                    </a:moveTo>
                    <a:lnTo>
                      <a:pt x="0" y="1665"/>
                    </a:lnTo>
                    <a:lnTo>
                      <a:pt x="1141" y="1272"/>
                    </a:lnTo>
                    <a:lnTo>
                      <a:pt x="909" y="0"/>
                    </a:lnTo>
                    <a:close/>
                    <a:moveTo>
                      <a:pt x="909" y="0"/>
                    </a:moveTo>
                    <a:lnTo>
                      <a:pt x="909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6" name="Freeform 6">
                <a:extLst>
                  <a:ext uri="{FF2B5EF4-FFF2-40B4-BE49-F238E27FC236}">
                    <a16:creationId xmlns:a16="http://schemas.microsoft.com/office/drawing/2014/main" id="{665A3AA8-E38B-4148-9763-C8F7937A75CE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3001625" y="314325"/>
                <a:ext cx="1811337" cy="2643188"/>
              </a:xfrm>
              <a:custGeom>
                <a:avLst/>
                <a:gdLst>
                  <a:gd name="T0" fmla="*/ 909 w 1141"/>
                  <a:gd name="T1" fmla="*/ 0 h 1665"/>
                  <a:gd name="T2" fmla="*/ 0 w 1141"/>
                  <a:gd name="T3" fmla="*/ 1665 h 1665"/>
                  <a:gd name="T4" fmla="*/ 1141 w 1141"/>
                  <a:gd name="T5" fmla="*/ 1272 h 1665"/>
                  <a:gd name="T6" fmla="*/ 909 w 1141"/>
                  <a:gd name="T7" fmla="*/ 0 h 1665"/>
                  <a:gd name="T8" fmla="*/ 909 w 1141"/>
                  <a:gd name="T9" fmla="*/ 0 h 1665"/>
                  <a:gd name="T10" fmla="*/ 909 w 1141"/>
                  <a:gd name="T11" fmla="*/ 0 h 16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141" h="1665">
                    <a:moveTo>
                      <a:pt x="909" y="0"/>
                    </a:moveTo>
                    <a:lnTo>
                      <a:pt x="0" y="1665"/>
                    </a:lnTo>
                    <a:lnTo>
                      <a:pt x="1141" y="1272"/>
                    </a:lnTo>
                    <a:lnTo>
                      <a:pt x="909" y="0"/>
                    </a:lnTo>
                    <a:moveTo>
                      <a:pt x="909" y="0"/>
                    </a:moveTo>
                    <a:lnTo>
                      <a:pt x="909" y="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" name="Freeform 7">
                <a:extLst>
                  <a:ext uri="{FF2B5EF4-FFF2-40B4-BE49-F238E27FC236}">
                    <a16:creationId xmlns:a16="http://schemas.microsoft.com/office/drawing/2014/main" id="{1CBBCFF5-4A1B-4DFA-8CEB-3891A218E02F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3001625" y="1847850"/>
                <a:ext cx="3840162" cy="1901825"/>
              </a:xfrm>
              <a:custGeom>
                <a:avLst/>
                <a:gdLst>
                  <a:gd name="T0" fmla="*/ 2419 w 2419"/>
                  <a:gd name="T1" fmla="*/ 0 h 1198"/>
                  <a:gd name="T2" fmla="*/ 0 w 2419"/>
                  <a:gd name="T3" fmla="*/ 765 h 1198"/>
                  <a:gd name="T4" fmla="*/ 693 w 2419"/>
                  <a:gd name="T5" fmla="*/ 1198 h 1198"/>
                  <a:gd name="T6" fmla="*/ 2419 w 2419"/>
                  <a:gd name="T7" fmla="*/ 0 h 1198"/>
                  <a:gd name="T8" fmla="*/ 2419 w 2419"/>
                  <a:gd name="T9" fmla="*/ 0 h 1198"/>
                  <a:gd name="T10" fmla="*/ 2419 w 2419"/>
                  <a:gd name="T11" fmla="*/ 0 h 11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419" h="1198">
                    <a:moveTo>
                      <a:pt x="2419" y="0"/>
                    </a:moveTo>
                    <a:lnTo>
                      <a:pt x="0" y="765"/>
                    </a:lnTo>
                    <a:lnTo>
                      <a:pt x="693" y="1198"/>
                    </a:lnTo>
                    <a:lnTo>
                      <a:pt x="2419" y="0"/>
                    </a:lnTo>
                    <a:close/>
                    <a:moveTo>
                      <a:pt x="2419" y="0"/>
                    </a:moveTo>
                    <a:lnTo>
                      <a:pt x="2419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1" name="Freeform 8">
                <a:extLst>
                  <a:ext uri="{FF2B5EF4-FFF2-40B4-BE49-F238E27FC236}">
                    <a16:creationId xmlns:a16="http://schemas.microsoft.com/office/drawing/2014/main" id="{A0C66BBF-E874-4685-B7E8-4A9808524A0D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3001625" y="1847850"/>
                <a:ext cx="3840162" cy="1901825"/>
              </a:xfrm>
              <a:custGeom>
                <a:avLst/>
                <a:gdLst>
                  <a:gd name="T0" fmla="*/ 2419 w 2419"/>
                  <a:gd name="T1" fmla="*/ 0 h 1198"/>
                  <a:gd name="T2" fmla="*/ 0 w 2419"/>
                  <a:gd name="T3" fmla="*/ 765 h 1198"/>
                  <a:gd name="T4" fmla="*/ 693 w 2419"/>
                  <a:gd name="T5" fmla="*/ 1198 h 1198"/>
                  <a:gd name="T6" fmla="*/ 2419 w 2419"/>
                  <a:gd name="T7" fmla="*/ 0 h 1198"/>
                  <a:gd name="T8" fmla="*/ 2419 w 2419"/>
                  <a:gd name="T9" fmla="*/ 0 h 1198"/>
                  <a:gd name="T10" fmla="*/ 2419 w 2419"/>
                  <a:gd name="T11" fmla="*/ 0 h 11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419" h="1198">
                    <a:moveTo>
                      <a:pt x="2419" y="0"/>
                    </a:moveTo>
                    <a:lnTo>
                      <a:pt x="0" y="765"/>
                    </a:lnTo>
                    <a:lnTo>
                      <a:pt x="693" y="1198"/>
                    </a:lnTo>
                    <a:lnTo>
                      <a:pt x="2419" y="0"/>
                    </a:lnTo>
                    <a:moveTo>
                      <a:pt x="2419" y="0"/>
                    </a:moveTo>
                    <a:lnTo>
                      <a:pt x="2419" y="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" name="Freeform 9">
                <a:extLst>
                  <a:ext uri="{FF2B5EF4-FFF2-40B4-BE49-F238E27FC236}">
                    <a16:creationId xmlns:a16="http://schemas.microsoft.com/office/drawing/2014/main" id="{FB02E10B-D508-48E8-A132-665A4D9BE806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1958638" y="1898650"/>
                <a:ext cx="4999037" cy="3489325"/>
              </a:xfrm>
              <a:custGeom>
                <a:avLst/>
                <a:gdLst>
                  <a:gd name="T0" fmla="*/ 0 w 3149"/>
                  <a:gd name="T1" fmla="*/ 2198 h 2198"/>
                  <a:gd name="T2" fmla="*/ 2180 w 3149"/>
                  <a:gd name="T3" fmla="*/ 1699 h 2198"/>
                  <a:gd name="T4" fmla="*/ 3149 w 3149"/>
                  <a:gd name="T5" fmla="*/ 0 h 2198"/>
                  <a:gd name="T6" fmla="*/ 0 w 3149"/>
                  <a:gd name="T7" fmla="*/ 2198 h 2198"/>
                  <a:gd name="T8" fmla="*/ 0 w 3149"/>
                  <a:gd name="T9" fmla="*/ 2198 h 2198"/>
                  <a:gd name="T10" fmla="*/ 0 w 3149"/>
                  <a:gd name="T11" fmla="*/ 2198 h 21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149" h="2198">
                    <a:moveTo>
                      <a:pt x="0" y="2198"/>
                    </a:moveTo>
                    <a:lnTo>
                      <a:pt x="2180" y="1699"/>
                    </a:lnTo>
                    <a:lnTo>
                      <a:pt x="3149" y="0"/>
                    </a:lnTo>
                    <a:lnTo>
                      <a:pt x="0" y="2198"/>
                    </a:lnTo>
                    <a:close/>
                    <a:moveTo>
                      <a:pt x="0" y="2198"/>
                    </a:moveTo>
                    <a:lnTo>
                      <a:pt x="0" y="219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0" name="Freeform 10">
                <a:extLst>
                  <a:ext uri="{FF2B5EF4-FFF2-40B4-BE49-F238E27FC236}">
                    <a16:creationId xmlns:a16="http://schemas.microsoft.com/office/drawing/2014/main" id="{599AAB7D-2CE0-4A7A-B50A-2BA7F441C47A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1958638" y="1898650"/>
                <a:ext cx="4999037" cy="3489325"/>
              </a:xfrm>
              <a:custGeom>
                <a:avLst/>
                <a:gdLst>
                  <a:gd name="T0" fmla="*/ 0 w 3149"/>
                  <a:gd name="T1" fmla="*/ 2198 h 2198"/>
                  <a:gd name="T2" fmla="*/ 2180 w 3149"/>
                  <a:gd name="T3" fmla="*/ 1699 h 2198"/>
                  <a:gd name="T4" fmla="*/ 3149 w 3149"/>
                  <a:gd name="T5" fmla="*/ 0 h 2198"/>
                  <a:gd name="T6" fmla="*/ 0 w 3149"/>
                  <a:gd name="T7" fmla="*/ 2198 h 2198"/>
                  <a:gd name="T8" fmla="*/ 0 w 3149"/>
                  <a:gd name="T9" fmla="*/ 2198 h 2198"/>
                  <a:gd name="T10" fmla="*/ 0 w 3149"/>
                  <a:gd name="T11" fmla="*/ 2198 h 21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149" h="2198">
                    <a:moveTo>
                      <a:pt x="0" y="2198"/>
                    </a:moveTo>
                    <a:lnTo>
                      <a:pt x="2180" y="1699"/>
                    </a:lnTo>
                    <a:lnTo>
                      <a:pt x="3149" y="0"/>
                    </a:lnTo>
                    <a:lnTo>
                      <a:pt x="0" y="2198"/>
                    </a:lnTo>
                    <a:moveTo>
                      <a:pt x="0" y="2198"/>
                    </a:moveTo>
                    <a:lnTo>
                      <a:pt x="0" y="2198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9" name="Group 48">
              <a:extLst>
                <a:ext uri="{FF2B5EF4-FFF2-40B4-BE49-F238E27FC236}">
                  <a16:creationId xmlns:a16="http://schemas.microsoft.com/office/drawing/2014/main" id="{872299BA-5CDF-4637-BCC1-12DEA1D2EA6C}"/>
                </a:ext>
              </a:extLst>
            </p:cNvPr>
            <p:cNvGrpSpPr/>
            <p:nvPr/>
          </p:nvGrpSpPr>
          <p:grpSpPr>
            <a:xfrm>
              <a:off x="8103463" y="1340584"/>
              <a:ext cx="671374" cy="439928"/>
              <a:chOff x="11891963" y="98425"/>
              <a:chExt cx="5291137" cy="3467100"/>
            </a:xfrm>
            <a:grpFill/>
          </p:grpSpPr>
          <p:sp>
            <p:nvSpPr>
              <p:cNvPr id="45" name="Freeform 14">
                <a:extLst>
                  <a:ext uri="{FF2B5EF4-FFF2-40B4-BE49-F238E27FC236}">
                    <a16:creationId xmlns:a16="http://schemas.microsoft.com/office/drawing/2014/main" id="{60BF7B4B-D736-411A-9F2D-1CE5FA4B5163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5808325" y="98425"/>
                <a:ext cx="1374775" cy="3217863"/>
              </a:xfrm>
              <a:custGeom>
                <a:avLst/>
                <a:gdLst>
                  <a:gd name="T0" fmla="*/ 331 w 381"/>
                  <a:gd name="T1" fmla="*/ 0 h 893"/>
                  <a:gd name="T2" fmla="*/ 155 w 381"/>
                  <a:gd name="T3" fmla="*/ 0 h 893"/>
                  <a:gd name="T4" fmla="*/ 75 w 381"/>
                  <a:gd name="T5" fmla="*/ 58 h 893"/>
                  <a:gd name="T6" fmla="*/ 0 w 381"/>
                  <a:gd name="T7" fmla="*/ 445 h 893"/>
                  <a:gd name="T8" fmla="*/ 168 w 381"/>
                  <a:gd name="T9" fmla="*/ 842 h 893"/>
                  <a:gd name="T10" fmla="*/ 249 w 381"/>
                  <a:gd name="T11" fmla="*/ 836 h 893"/>
                  <a:gd name="T12" fmla="*/ 381 w 381"/>
                  <a:gd name="T13" fmla="*/ 57 h 893"/>
                  <a:gd name="T14" fmla="*/ 381 w 381"/>
                  <a:gd name="T15" fmla="*/ 50 h 893"/>
                  <a:gd name="T16" fmla="*/ 331 w 381"/>
                  <a:gd name="T17" fmla="*/ 0 h 893"/>
                  <a:gd name="T18" fmla="*/ 331 w 381"/>
                  <a:gd name="T19" fmla="*/ 0 h 893"/>
                  <a:gd name="T20" fmla="*/ 331 w 381"/>
                  <a:gd name="T21" fmla="*/ 0 h 8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381" h="893">
                    <a:moveTo>
                      <a:pt x="331" y="0"/>
                    </a:moveTo>
                    <a:cubicBezTo>
                      <a:pt x="155" y="0"/>
                      <a:pt x="155" y="0"/>
                      <a:pt x="155" y="0"/>
                    </a:cubicBezTo>
                    <a:cubicBezTo>
                      <a:pt x="155" y="0"/>
                      <a:pt x="91" y="0"/>
                      <a:pt x="75" y="58"/>
                    </a:cubicBezTo>
                    <a:cubicBezTo>
                      <a:pt x="0" y="445"/>
                      <a:pt x="0" y="445"/>
                      <a:pt x="0" y="445"/>
                    </a:cubicBezTo>
                    <a:cubicBezTo>
                      <a:pt x="0" y="445"/>
                      <a:pt x="149" y="820"/>
                      <a:pt x="168" y="842"/>
                    </a:cubicBezTo>
                    <a:cubicBezTo>
                      <a:pt x="183" y="864"/>
                      <a:pt x="233" y="893"/>
                      <a:pt x="249" y="836"/>
                    </a:cubicBezTo>
                    <a:cubicBezTo>
                      <a:pt x="381" y="57"/>
                      <a:pt x="381" y="57"/>
                      <a:pt x="381" y="57"/>
                    </a:cubicBezTo>
                    <a:cubicBezTo>
                      <a:pt x="381" y="50"/>
                      <a:pt x="381" y="50"/>
                      <a:pt x="381" y="50"/>
                    </a:cubicBezTo>
                    <a:cubicBezTo>
                      <a:pt x="381" y="50"/>
                      <a:pt x="379" y="0"/>
                      <a:pt x="331" y="0"/>
                    </a:cubicBezTo>
                    <a:close/>
                    <a:moveTo>
                      <a:pt x="331" y="0"/>
                    </a:moveTo>
                    <a:cubicBezTo>
                      <a:pt x="331" y="0"/>
                      <a:pt x="331" y="0"/>
                      <a:pt x="33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" name="Freeform 15">
                <a:extLst>
                  <a:ext uri="{FF2B5EF4-FFF2-40B4-BE49-F238E27FC236}">
                    <a16:creationId xmlns:a16="http://schemas.microsoft.com/office/drawing/2014/main" id="{B3D147B9-5372-451B-A511-9F2B35B8E72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1891963" y="138113"/>
                <a:ext cx="1379537" cy="3217863"/>
              </a:xfrm>
              <a:custGeom>
                <a:avLst/>
                <a:gdLst>
                  <a:gd name="T0" fmla="*/ 213 w 382"/>
                  <a:gd name="T1" fmla="*/ 843 h 893"/>
                  <a:gd name="T2" fmla="*/ 382 w 382"/>
                  <a:gd name="T3" fmla="*/ 456 h 893"/>
                  <a:gd name="T4" fmla="*/ 306 w 382"/>
                  <a:gd name="T5" fmla="*/ 59 h 893"/>
                  <a:gd name="T6" fmla="*/ 226 w 382"/>
                  <a:gd name="T7" fmla="*/ 0 h 893"/>
                  <a:gd name="T8" fmla="*/ 50 w 382"/>
                  <a:gd name="T9" fmla="*/ 0 h 893"/>
                  <a:gd name="T10" fmla="*/ 0 w 382"/>
                  <a:gd name="T11" fmla="*/ 51 h 893"/>
                  <a:gd name="T12" fmla="*/ 0 w 382"/>
                  <a:gd name="T13" fmla="*/ 57 h 893"/>
                  <a:gd name="T14" fmla="*/ 132 w 382"/>
                  <a:gd name="T15" fmla="*/ 836 h 893"/>
                  <a:gd name="T16" fmla="*/ 213 w 382"/>
                  <a:gd name="T17" fmla="*/ 843 h 893"/>
                  <a:gd name="T18" fmla="*/ 213 w 382"/>
                  <a:gd name="T19" fmla="*/ 843 h 893"/>
                  <a:gd name="T20" fmla="*/ 213 w 382"/>
                  <a:gd name="T21" fmla="*/ 843 h 8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382" h="893">
                    <a:moveTo>
                      <a:pt x="213" y="843"/>
                    </a:moveTo>
                    <a:cubicBezTo>
                      <a:pt x="233" y="821"/>
                      <a:pt x="382" y="456"/>
                      <a:pt x="382" y="456"/>
                    </a:cubicBezTo>
                    <a:cubicBezTo>
                      <a:pt x="306" y="59"/>
                      <a:pt x="306" y="59"/>
                      <a:pt x="306" y="59"/>
                    </a:cubicBezTo>
                    <a:cubicBezTo>
                      <a:pt x="290" y="0"/>
                      <a:pt x="226" y="0"/>
                      <a:pt x="226" y="0"/>
                    </a:cubicBezTo>
                    <a:cubicBezTo>
                      <a:pt x="50" y="0"/>
                      <a:pt x="50" y="0"/>
                      <a:pt x="50" y="0"/>
                    </a:cubicBezTo>
                    <a:cubicBezTo>
                      <a:pt x="2" y="0"/>
                      <a:pt x="0" y="51"/>
                      <a:pt x="0" y="51"/>
                    </a:cubicBezTo>
                    <a:cubicBezTo>
                      <a:pt x="0" y="57"/>
                      <a:pt x="0" y="57"/>
                      <a:pt x="0" y="57"/>
                    </a:cubicBezTo>
                    <a:cubicBezTo>
                      <a:pt x="132" y="836"/>
                      <a:pt x="132" y="836"/>
                      <a:pt x="132" y="836"/>
                    </a:cubicBezTo>
                    <a:cubicBezTo>
                      <a:pt x="148" y="893"/>
                      <a:pt x="199" y="865"/>
                      <a:pt x="213" y="843"/>
                    </a:cubicBezTo>
                    <a:close/>
                    <a:moveTo>
                      <a:pt x="213" y="843"/>
                    </a:moveTo>
                    <a:cubicBezTo>
                      <a:pt x="213" y="843"/>
                      <a:pt x="213" y="843"/>
                      <a:pt x="213" y="843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" name="Freeform 16">
                <a:extLst>
                  <a:ext uri="{FF2B5EF4-FFF2-40B4-BE49-F238E27FC236}">
                    <a16:creationId xmlns:a16="http://schemas.microsoft.com/office/drawing/2014/main" id="{E5397DA2-DFF6-4C05-88E2-1A6AD6788A14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2458700" y="206375"/>
                <a:ext cx="4143375" cy="3359150"/>
              </a:xfrm>
              <a:custGeom>
                <a:avLst/>
                <a:gdLst>
                  <a:gd name="T0" fmla="*/ 1075 w 1148"/>
                  <a:gd name="T1" fmla="*/ 824 h 932"/>
                  <a:gd name="T2" fmla="*/ 741 w 1148"/>
                  <a:gd name="T3" fmla="*/ 58 h 932"/>
                  <a:gd name="T4" fmla="*/ 618 w 1148"/>
                  <a:gd name="T5" fmla="*/ 0 h 932"/>
                  <a:gd name="T6" fmla="*/ 545 w 1148"/>
                  <a:gd name="T7" fmla="*/ 0 h 932"/>
                  <a:gd name="T8" fmla="*/ 417 w 1148"/>
                  <a:gd name="T9" fmla="*/ 57 h 932"/>
                  <a:gd name="T10" fmla="*/ 106 w 1148"/>
                  <a:gd name="T11" fmla="*/ 787 h 932"/>
                  <a:gd name="T12" fmla="*/ 8 w 1148"/>
                  <a:gd name="T13" fmla="*/ 895 h 932"/>
                  <a:gd name="T14" fmla="*/ 44 w 1148"/>
                  <a:gd name="T15" fmla="*/ 925 h 932"/>
                  <a:gd name="T16" fmla="*/ 296 w 1148"/>
                  <a:gd name="T17" fmla="*/ 925 h 932"/>
                  <a:gd name="T18" fmla="*/ 388 w 1148"/>
                  <a:gd name="T19" fmla="*/ 864 h 932"/>
                  <a:gd name="T20" fmla="*/ 572 w 1148"/>
                  <a:gd name="T21" fmla="*/ 412 h 932"/>
                  <a:gd name="T22" fmla="*/ 769 w 1148"/>
                  <a:gd name="T23" fmla="*/ 864 h 932"/>
                  <a:gd name="T24" fmla="*/ 838 w 1148"/>
                  <a:gd name="T25" fmla="*/ 925 h 932"/>
                  <a:gd name="T26" fmla="*/ 1076 w 1148"/>
                  <a:gd name="T27" fmla="*/ 925 h 932"/>
                  <a:gd name="T28" fmla="*/ 1148 w 1148"/>
                  <a:gd name="T29" fmla="*/ 877 h 932"/>
                  <a:gd name="T30" fmla="*/ 1075 w 1148"/>
                  <a:gd name="T31" fmla="*/ 824 h 932"/>
                  <a:gd name="T32" fmla="*/ 1075 w 1148"/>
                  <a:gd name="T33" fmla="*/ 824 h 932"/>
                  <a:gd name="T34" fmla="*/ 1075 w 1148"/>
                  <a:gd name="T35" fmla="*/ 824 h 9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1148" h="932">
                    <a:moveTo>
                      <a:pt x="1075" y="824"/>
                    </a:moveTo>
                    <a:cubicBezTo>
                      <a:pt x="1062" y="797"/>
                      <a:pt x="741" y="58"/>
                      <a:pt x="741" y="58"/>
                    </a:cubicBezTo>
                    <a:cubicBezTo>
                      <a:pt x="741" y="58"/>
                      <a:pt x="711" y="0"/>
                      <a:pt x="618" y="0"/>
                    </a:cubicBezTo>
                    <a:cubicBezTo>
                      <a:pt x="545" y="0"/>
                      <a:pt x="545" y="0"/>
                      <a:pt x="545" y="0"/>
                    </a:cubicBezTo>
                    <a:cubicBezTo>
                      <a:pt x="440" y="0"/>
                      <a:pt x="417" y="57"/>
                      <a:pt x="417" y="57"/>
                    </a:cubicBezTo>
                    <a:cubicBezTo>
                      <a:pt x="417" y="57"/>
                      <a:pt x="156" y="689"/>
                      <a:pt x="106" y="787"/>
                    </a:cubicBezTo>
                    <a:cubicBezTo>
                      <a:pt x="69" y="902"/>
                      <a:pt x="8" y="895"/>
                      <a:pt x="8" y="895"/>
                    </a:cubicBezTo>
                    <a:cubicBezTo>
                      <a:pt x="0" y="932"/>
                      <a:pt x="44" y="925"/>
                      <a:pt x="44" y="925"/>
                    </a:cubicBezTo>
                    <a:cubicBezTo>
                      <a:pt x="296" y="925"/>
                      <a:pt x="296" y="925"/>
                      <a:pt x="296" y="925"/>
                    </a:cubicBezTo>
                    <a:cubicBezTo>
                      <a:pt x="360" y="925"/>
                      <a:pt x="388" y="864"/>
                      <a:pt x="388" y="864"/>
                    </a:cubicBezTo>
                    <a:cubicBezTo>
                      <a:pt x="572" y="412"/>
                      <a:pt x="572" y="412"/>
                      <a:pt x="572" y="412"/>
                    </a:cubicBezTo>
                    <a:cubicBezTo>
                      <a:pt x="769" y="864"/>
                      <a:pt x="769" y="864"/>
                      <a:pt x="769" y="864"/>
                    </a:cubicBezTo>
                    <a:cubicBezTo>
                      <a:pt x="795" y="917"/>
                      <a:pt x="838" y="925"/>
                      <a:pt x="838" y="925"/>
                    </a:cubicBezTo>
                    <a:cubicBezTo>
                      <a:pt x="1076" y="925"/>
                      <a:pt x="1076" y="925"/>
                      <a:pt x="1076" y="925"/>
                    </a:cubicBezTo>
                    <a:cubicBezTo>
                      <a:pt x="1145" y="925"/>
                      <a:pt x="1148" y="877"/>
                      <a:pt x="1148" y="877"/>
                    </a:cubicBezTo>
                    <a:cubicBezTo>
                      <a:pt x="1100" y="874"/>
                      <a:pt x="1087" y="851"/>
                      <a:pt x="1075" y="824"/>
                    </a:cubicBezTo>
                    <a:close/>
                    <a:moveTo>
                      <a:pt x="1075" y="824"/>
                    </a:moveTo>
                    <a:cubicBezTo>
                      <a:pt x="1075" y="824"/>
                      <a:pt x="1075" y="824"/>
                      <a:pt x="1075" y="824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8" name="Freeform 17">
                <a:extLst>
                  <a:ext uri="{FF2B5EF4-FFF2-40B4-BE49-F238E27FC236}">
                    <a16:creationId xmlns:a16="http://schemas.microsoft.com/office/drawing/2014/main" id="{CFFC4945-3076-4946-940E-0F311B4D90E3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4195425" y="2663825"/>
                <a:ext cx="669925" cy="666750"/>
              </a:xfrm>
              <a:custGeom>
                <a:avLst/>
                <a:gdLst>
                  <a:gd name="T0" fmla="*/ 93 w 186"/>
                  <a:gd name="T1" fmla="*/ 0 h 185"/>
                  <a:gd name="T2" fmla="*/ 0 w 186"/>
                  <a:gd name="T3" fmla="*/ 92 h 185"/>
                  <a:gd name="T4" fmla="*/ 93 w 186"/>
                  <a:gd name="T5" fmla="*/ 185 h 185"/>
                  <a:gd name="T6" fmla="*/ 186 w 186"/>
                  <a:gd name="T7" fmla="*/ 92 h 185"/>
                  <a:gd name="T8" fmla="*/ 93 w 186"/>
                  <a:gd name="T9" fmla="*/ 0 h 185"/>
                  <a:gd name="T10" fmla="*/ 93 w 186"/>
                  <a:gd name="T11" fmla="*/ 0 h 185"/>
                  <a:gd name="T12" fmla="*/ 93 w 186"/>
                  <a:gd name="T13" fmla="*/ 0 h 1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86" h="185">
                    <a:moveTo>
                      <a:pt x="93" y="0"/>
                    </a:moveTo>
                    <a:cubicBezTo>
                      <a:pt x="42" y="0"/>
                      <a:pt x="0" y="41"/>
                      <a:pt x="0" y="92"/>
                    </a:cubicBezTo>
                    <a:cubicBezTo>
                      <a:pt x="0" y="144"/>
                      <a:pt x="42" y="185"/>
                      <a:pt x="93" y="185"/>
                    </a:cubicBezTo>
                    <a:cubicBezTo>
                      <a:pt x="144" y="185"/>
                      <a:pt x="186" y="144"/>
                      <a:pt x="186" y="92"/>
                    </a:cubicBezTo>
                    <a:cubicBezTo>
                      <a:pt x="186" y="41"/>
                      <a:pt x="144" y="0"/>
                      <a:pt x="93" y="0"/>
                    </a:cubicBezTo>
                    <a:close/>
                    <a:moveTo>
                      <a:pt x="93" y="0"/>
                    </a:moveTo>
                    <a:cubicBezTo>
                      <a:pt x="93" y="0"/>
                      <a:pt x="93" y="0"/>
                      <a:pt x="9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7" name="Group 56">
              <a:extLst>
                <a:ext uri="{FF2B5EF4-FFF2-40B4-BE49-F238E27FC236}">
                  <a16:creationId xmlns:a16="http://schemas.microsoft.com/office/drawing/2014/main" id="{39602193-2591-4210-9CB3-9C68CF41F52D}"/>
                </a:ext>
              </a:extLst>
            </p:cNvPr>
            <p:cNvGrpSpPr/>
            <p:nvPr/>
          </p:nvGrpSpPr>
          <p:grpSpPr>
            <a:xfrm>
              <a:off x="9948265" y="1253462"/>
              <a:ext cx="791770" cy="614172"/>
              <a:chOff x="13204825" y="1770063"/>
              <a:chExt cx="2625726" cy="2036763"/>
            </a:xfrm>
            <a:grpFill/>
          </p:grpSpPr>
          <p:sp>
            <p:nvSpPr>
              <p:cNvPr id="53" name="Freeform 21">
                <a:extLst>
                  <a:ext uri="{FF2B5EF4-FFF2-40B4-BE49-F238E27FC236}">
                    <a16:creationId xmlns:a16="http://schemas.microsoft.com/office/drawing/2014/main" id="{7B411239-64B7-494D-AE4A-045D84EC1B64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4322425" y="2058988"/>
                <a:ext cx="350838" cy="346075"/>
              </a:xfrm>
              <a:custGeom>
                <a:avLst/>
                <a:gdLst>
                  <a:gd name="T0" fmla="*/ 48 w 97"/>
                  <a:gd name="T1" fmla="*/ 0 h 96"/>
                  <a:gd name="T2" fmla="*/ 0 w 97"/>
                  <a:gd name="T3" fmla="*/ 48 h 96"/>
                  <a:gd name="T4" fmla="*/ 48 w 97"/>
                  <a:gd name="T5" fmla="*/ 96 h 96"/>
                  <a:gd name="T6" fmla="*/ 97 w 97"/>
                  <a:gd name="T7" fmla="*/ 48 h 96"/>
                  <a:gd name="T8" fmla="*/ 48 w 97"/>
                  <a:gd name="T9" fmla="*/ 0 h 96"/>
                  <a:gd name="T10" fmla="*/ 45 w 97"/>
                  <a:gd name="T11" fmla="*/ 81 h 96"/>
                  <a:gd name="T12" fmla="*/ 17 w 97"/>
                  <a:gd name="T13" fmla="*/ 54 h 96"/>
                  <a:gd name="T14" fmla="*/ 45 w 97"/>
                  <a:gd name="T15" fmla="*/ 27 h 96"/>
                  <a:gd name="T16" fmla="*/ 74 w 97"/>
                  <a:gd name="T17" fmla="*/ 54 h 96"/>
                  <a:gd name="T18" fmla="*/ 45 w 97"/>
                  <a:gd name="T19" fmla="*/ 81 h 96"/>
                  <a:gd name="T20" fmla="*/ 45 w 97"/>
                  <a:gd name="T21" fmla="*/ 81 h 96"/>
                  <a:gd name="T22" fmla="*/ 45 w 97"/>
                  <a:gd name="T23" fmla="*/ 81 h 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97" h="96">
                    <a:moveTo>
                      <a:pt x="48" y="0"/>
                    </a:moveTo>
                    <a:cubicBezTo>
                      <a:pt x="22" y="0"/>
                      <a:pt x="0" y="22"/>
                      <a:pt x="0" y="48"/>
                    </a:cubicBezTo>
                    <a:cubicBezTo>
                      <a:pt x="0" y="75"/>
                      <a:pt x="22" y="96"/>
                      <a:pt x="48" y="96"/>
                    </a:cubicBezTo>
                    <a:cubicBezTo>
                      <a:pt x="75" y="96"/>
                      <a:pt x="97" y="75"/>
                      <a:pt x="97" y="48"/>
                    </a:cubicBezTo>
                    <a:cubicBezTo>
                      <a:pt x="97" y="22"/>
                      <a:pt x="75" y="0"/>
                      <a:pt x="48" y="0"/>
                    </a:cubicBezTo>
                    <a:close/>
                    <a:moveTo>
                      <a:pt x="45" y="81"/>
                    </a:moveTo>
                    <a:cubicBezTo>
                      <a:pt x="30" y="81"/>
                      <a:pt x="17" y="69"/>
                      <a:pt x="17" y="54"/>
                    </a:cubicBezTo>
                    <a:cubicBezTo>
                      <a:pt x="17" y="39"/>
                      <a:pt x="30" y="27"/>
                      <a:pt x="45" y="27"/>
                    </a:cubicBezTo>
                    <a:cubicBezTo>
                      <a:pt x="61" y="27"/>
                      <a:pt x="74" y="39"/>
                      <a:pt x="74" y="54"/>
                    </a:cubicBezTo>
                    <a:cubicBezTo>
                      <a:pt x="74" y="69"/>
                      <a:pt x="61" y="81"/>
                      <a:pt x="45" y="81"/>
                    </a:cubicBezTo>
                    <a:close/>
                    <a:moveTo>
                      <a:pt x="45" y="81"/>
                    </a:moveTo>
                    <a:cubicBezTo>
                      <a:pt x="45" y="81"/>
                      <a:pt x="45" y="81"/>
                      <a:pt x="45" y="81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4" name="Freeform 22">
                <a:extLst>
                  <a:ext uri="{FF2B5EF4-FFF2-40B4-BE49-F238E27FC236}">
                    <a16:creationId xmlns:a16="http://schemas.microsoft.com/office/drawing/2014/main" id="{9336949E-8AB7-45B1-B60E-71668D1A470F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3204825" y="1770063"/>
                <a:ext cx="2625726" cy="2036763"/>
              </a:xfrm>
              <a:custGeom>
                <a:avLst/>
                <a:gdLst>
                  <a:gd name="T0" fmla="*/ 535 w 726"/>
                  <a:gd name="T1" fmla="*/ 306 h 564"/>
                  <a:gd name="T2" fmla="*/ 521 w 726"/>
                  <a:gd name="T3" fmla="*/ 174 h 564"/>
                  <a:gd name="T4" fmla="*/ 502 w 726"/>
                  <a:gd name="T5" fmla="*/ 50 h 564"/>
                  <a:gd name="T6" fmla="*/ 486 w 726"/>
                  <a:gd name="T7" fmla="*/ 52 h 564"/>
                  <a:gd name="T8" fmla="*/ 380 w 726"/>
                  <a:gd name="T9" fmla="*/ 3 h 564"/>
                  <a:gd name="T10" fmla="*/ 213 w 726"/>
                  <a:gd name="T11" fmla="*/ 197 h 564"/>
                  <a:gd name="T12" fmla="*/ 223 w 726"/>
                  <a:gd name="T13" fmla="*/ 249 h 564"/>
                  <a:gd name="T14" fmla="*/ 64 w 726"/>
                  <a:gd name="T15" fmla="*/ 447 h 564"/>
                  <a:gd name="T16" fmla="*/ 17 w 726"/>
                  <a:gd name="T17" fmla="*/ 451 h 564"/>
                  <a:gd name="T18" fmla="*/ 13 w 726"/>
                  <a:gd name="T19" fmla="*/ 473 h 564"/>
                  <a:gd name="T20" fmla="*/ 91 w 726"/>
                  <a:gd name="T21" fmla="*/ 471 h 564"/>
                  <a:gd name="T22" fmla="*/ 94 w 726"/>
                  <a:gd name="T23" fmla="*/ 487 h 564"/>
                  <a:gd name="T24" fmla="*/ 54 w 726"/>
                  <a:gd name="T25" fmla="*/ 506 h 564"/>
                  <a:gd name="T26" fmla="*/ 113 w 726"/>
                  <a:gd name="T27" fmla="*/ 520 h 564"/>
                  <a:gd name="T28" fmla="*/ 133 w 726"/>
                  <a:gd name="T29" fmla="*/ 487 h 564"/>
                  <a:gd name="T30" fmla="*/ 153 w 726"/>
                  <a:gd name="T31" fmla="*/ 512 h 564"/>
                  <a:gd name="T32" fmla="*/ 163 w 726"/>
                  <a:gd name="T33" fmla="*/ 544 h 564"/>
                  <a:gd name="T34" fmla="*/ 199 w 726"/>
                  <a:gd name="T35" fmla="*/ 521 h 564"/>
                  <a:gd name="T36" fmla="*/ 291 w 726"/>
                  <a:gd name="T37" fmla="*/ 505 h 564"/>
                  <a:gd name="T38" fmla="*/ 292 w 726"/>
                  <a:gd name="T39" fmla="*/ 505 h 564"/>
                  <a:gd name="T40" fmla="*/ 300 w 726"/>
                  <a:gd name="T41" fmla="*/ 529 h 564"/>
                  <a:gd name="T42" fmla="*/ 423 w 726"/>
                  <a:gd name="T43" fmla="*/ 554 h 564"/>
                  <a:gd name="T44" fmla="*/ 417 w 726"/>
                  <a:gd name="T45" fmla="*/ 497 h 564"/>
                  <a:gd name="T46" fmla="*/ 441 w 726"/>
                  <a:gd name="T47" fmla="*/ 514 h 564"/>
                  <a:gd name="T48" fmla="*/ 494 w 726"/>
                  <a:gd name="T49" fmla="*/ 487 h 564"/>
                  <a:gd name="T50" fmla="*/ 526 w 726"/>
                  <a:gd name="T51" fmla="*/ 484 h 564"/>
                  <a:gd name="T52" fmla="*/ 612 w 726"/>
                  <a:gd name="T53" fmla="*/ 504 h 564"/>
                  <a:gd name="T54" fmla="*/ 661 w 726"/>
                  <a:gd name="T55" fmla="*/ 459 h 564"/>
                  <a:gd name="T56" fmla="*/ 142 w 726"/>
                  <a:gd name="T57" fmla="*/ 441 h 564"/>
                  <a:gd name="T58" fmla="*/ 144 w 726"/>
                  <a:gd name="T59" fmla="*/ 417 h 564"/>
                  <a:gd name="T60" fmla="*/ 205 w 726"/>
                  <a:gd name="T61" fmla="*/ 318 h 564"/>
                  <a:gd name="T62" fmla="*/ 445 w 726"/>
                  <a:gd name="T63" fmla="*/ 134 h 564"/>
                  <a:gd name="T64" fmla="*/ 265 w 726"/>
                  <a:gd name="T65" fmla="*/ 132 h 564"/>
                  <a:gd name="T66" fmla="*/ 442 w 726"/>
                  <a:gd name="T67" fmla="*/ 109 h 564"/>
                  <a:gd name="T68" fmla="*/ 445 w 726"/>
                  <a:gd name="T69" fmla="*/ 134 h 564"/>
                  <a:gd name="T70" fmla="*/ 454 w 726"/>
                  <a:gd name="T71" fmla="*/ 112 h 564"/>
                  <a:gd name="T72" fmla="*/ 562 w 726"/>
                  <a:gd name="T73" fmla="*/ 112 h 564"/>
                  <a:gd name="T74" fmla="*/ 592 w 726"/>
                  <a:gd name="T75" fmla="*/ 422 h 564"/>
                  <a:gd name="T76" fmla="*/ 601 w 726"/>
                  <a:gd name="T77" fmla="*/ 422 h 564"/>
                  <a:gd name="T78" fmla="*/ 592 w 726"/>
                  <a:gd name="T79" fmla="*/ 422 h 5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726" h="564">
                    <a:moveTo>
                      <a:pt x="707" y="453"/>
                    </a:moveTo>
                    <a:cubicBezTo>
                      <a:pt x="608" y="412"/>
                      <a:pt x="559" y="354"/>
                      <a:pt x="535" y="306"/>
                    </a:cubicBezTo>
                    <a:cubicBezTo>
                      <a:pt x="523" y="274"/>
                      <a:pt x="521" y="243"/>
                      <a:pt x="521" y="243"/>
                    </a:cubicBezTo>
                    <a:cubicBezTo>
                      <a:pt x="521" y="174"/>
                      <a:pt x="521" y="174"/>
                      <a:pt x="521" y="174"/>
                    </a:cubicBezTo>
                    <a:cubicBezTo>
                      <a:pt x="545" y="166"/>
                      <a:pt x="562" y="142"/>
                      <a:pt x="562" y="114"/>
                    </a:cubicBezTo>
                    <a:cubicBezTo>
                      <a:pt x="562" y="79"/>
                      <a:pt x="535" y="50"/>
                      <a:pt x="502" y="50"/>
                    </a:cubicBezTo>
                    <a:cubicBezTo>
                      <a:pt x="497" y="50"/>
                      <a:pt x="492" y="51"/>
                      <a:pt x="488" y="52"/>
                    </a:cubicBezTo>
                    <a:cubicBezTo>
                      <a:pt x="487" y="52"/>
                      <a:pt x="486" y="52"/>
                      <a:pt x="486" y="52"/>
                    </a:cubicBezTo>
                    <a:cubicBezTo>
                      <a:pt x="485" y="52"/>
                      <a:pt x="484" y="52"/>
                      <a:pt x="484" y="51"/>
                    </a:cubicBezTo>
                    <a:cubicBezTo>
                      <a:pt x="439" y="0"/>
                      <a:pt x="380" y="3"/>
                      <a:pt x="380" y="3"/>
                    </a:cubicBezTo>
                    <a:cubicBezTo>
                      <a:pt x="227" y="3"/>
                      <a:pt x="223" y="139"/>
                      <a:pt x="223" y="139"/>
                    </a:cubicBezTo>
                    <a:cubicBezTo>
                      <a:pt x="223" y="167"/>
                      <a:pt x="213" y="197"/>
                      <a:pt x="213" y="197"/>
                    </a:cubicBezTo>
                    <a:cubicBezTo>
                      <a:pt x="209" y="208"/>
                      <a:pt x="223" y="214"/>
                      <a:pt x="223" y="214"/>
                    </a:cubicBezTo>
                    <a:cubicBezTo>
                      <a:pt x="223" y="249"/>
                      <a:pt x="223" y="249"/>
                      <a:pt x="223" y="249"/>
                    </a:cubicBezTo>
                    <a:cubicBezTo>
                      <a:pt x="221" y="257"/>
                      <a:pt x="219" y="264"/>
                      <a:pt x="217" y="271"/>
                    </a:cubicBezTo>
                    <a:cubicBezTo>
                      <a:pt x="205" y="296"/>
                      <a:pt x="131" y="439"/>
                      <a:pt x="64" y="447"/>
                    </a:cubicBezTo>
                    <a:cubicBezTo>
                      <a:pt x="51" y="450"/>
                      <a:pt x="39" y="452"/>
                      <a:pt x="29" y="451"/>
                    </a:cubicBezTo>
                    <a:cubicBezTo>
                      <a:pt x="25" y="450"/>
                      <a:pt x="21" y="451"/>
                      <a:pt x="17" y="451"/>
                    </a:cubicBezTo>
                    <a:cubicBezTo>
                      <a:pt x="7" y="450"/>
                      <a:pt x="0" y="456"/>
                      <a:pt x="1" y="464"/>
                    </a:cubicBezTo>
                    <a:cubicBezTo>
                      <a:pt x="2" y="474"/>
                      <a:pt x="13" y="473"/>
                      <a:pt x="13" y="473"/>
                    </a:cubicBezTo>
                    <a:cubicBezTo>
                      <a:pt x="13" y="473"/>
                      <a:pt x="25" y="473"/>
                      <a:pt x="31" y="473"/>
                    </a:cubicBezTo>
                    <a:cubicBezTo>
                      <a:pt x="51" y="473"/>
                      <a:pt x="71" y="471"/>
                      <a:pt x="91" y="471"/>
                    </a:cubicBezTo>
                    <a:cubicBezTo>
                      <a:pt x="97" y="471"/>
                      <a:pt x="106" y="471"/>
                      <a:pt x="107" y="476"/>
                    </a:cubicBezTo>
                    <a:cubicBezTo>
                      <a:pt x="109" y="482"/>
                      <a:pt x="99" y="485"/>
                      <a:pt x="94" y="487"/>
                    </a:cubicBezTo>
                    <a:cubicBezTo>
                      <a:pt x="87" y="489"/>
                      <a:pt x="78" y="487"/>
                      <a:pt x="71" y="490"/>
                    </a:cubicBezTo>
                    <a:cubicBezTo>
                      <a:pt x="64" y="493"/>
                      <a:pt x="55" y="498"/>
                      <a:pt x="54" y="506"/>
                    </a:cubicBezTo>
                    <a:cubicBezTo>
                      <a:pt x="54" y="508"/>
                      <a:pt x="54" y="515"/>
                      <a:pt x="66" y="521"/>
                    </a:cubicBezTo>
                    <a:cubicBezTo>
                      <a:pt x="82" y="530"/>
                      <a:pt x="98" y="529"/>
                      <a:pt x="113" y="520"/>
                    </a:cubicBezTo>
                    <a:cubicBezTo>
                      <a:pt x="116" y="518"/>
                      <a:pt x="120" y="512"/>
                      <a:pt x="124" y="507"/>
                    </a:cubicBezTo>
                    <a:cubicBezTo>
                      <a:pt x="128" y="502"/>
                      <a:pt x="130" y="490"/>
                      <a:pt x="133" y="487"/>
                    </a:cubicBezTo>
                    <a:cubicBezTo>
                      <a:pt x="142" y="475"/>
                      <a:pt x="172" y="490"/>
                      <a:pt x="163" y="506"/>
                    </a:cubicBezTo>
                    <a:cubicBezTo>
                      <a:pt x="162" y="509"/>
                      <a:pt x="156" y="511"/>
                      <a:pt x="153" y="512"/>
                    </a:cubicBezTo>
                    <a:cubicBezTo>
                      <a:pt x="145" y="514"/>
                      <a:pt x="140" y="514"/>
                      <a:pt x="136" y="524"/>
                    </a:cubicBezTo>
                    <a:cubicBezTo>
                      <a:pt x="132" y="535"/>
                      <a:pt x="159" y="544"/>
                      <a:pt x="163" y="544"/>
                    </a:cubicBezTo>
                    <a:cubicBezTo>
                      <a:pt x="186" y="550"/>
                      <a:pt x="227" y="545"/>
                      <a:pt x="220" y="531"/>
                    </a:cubicBezTo>
                    <a:cubicBezTo>
                      <a:pt x="216" y="527"/>
                      <a:pt x="201" y="524"/>
                      <a:pt x="199" y="521"/>
                    </a:cubicBezTo>
                    <a:cubicBezTo>
                      <a:pt x="197" y="516"/>
                      <a:pt x="215" y="508"/>
                      <a:pt x="217" y="507"/>
                    </a:cubicBezTo>
                    <a:cubicBezTo>
                      <a:pt x="244" y="498"/>
                      <a:pt x="269" y="498"/>
                      <a:pt x="291" y="505"/>
                    </a:cubicBezTo>
                    <a:cubicBezTo>
                      <a:pt x="291" y="505"/>
                      <a:pt x="291" y="505"/>
                      <a:pt x="291" y="505"/>
                    </a:cubicBezTo>
                    <a:cubicBezTo>
                      <a:pt x="291" y="505"/>
                      <a:pt x="292" y="505"/>
                      <a:pt x="292" y="505"/>
                    </a:cubicBezTo>
                    <a:cubicBezTo>
                      <a:pt x="298" y="507"/>
                      <a:pt x="305" y="510"/>
                      <a:pt x="310" y="513"/>
                    </a:cubicBezTo>
                    <a:cubicBezTo>
                      <a:pt x="317" y="521"/>
                      <a:pt x="300" y="529"/>
                      <a:pt x="300" y="529"/>
                    </a:cubicBezTo>
                    <a:cubicBezTo>
                      <a:pt x="272" y="542"/>
                      <a:pt x="333" y="556"/>
                      <a:pt x="333" y="556"/>
                    </a:cubicBezTo>
                    <a:cubicBezTo>
                      <a:pt x="379" y="564"/>
                      <a:pt x="423" y="554"/>
                      <a:pt x="423" y="554"/>
                    </a:cubicBezTo>
                    <a:cubicBezTo>
                      <a:pt x="452" y="547"/>
                      <a:pt x="435" y="536"/>
                      <a:pt x="418" y="518"/>
                    </a:cubicBezTo>
                    <a:cubicBezTo>
                      <a:pt x="400" y="501"/>
                      <a:pt x="417" y="497"/>
                      <a:pt x="417" y="497"/>
                    </a:cubicBezTo>
                    <a:cubicBezTo>
                      <a:pt x="437" y="497"/>
                      <a:pt x="437" y="497"/>
                      <a:pt x="437" y="497"/>
                    </a:cubicBezTo>
                    <a:cubicBezTo>
                      <a:pt x="446" y="498"/>
                      <a:pt x="441" y="514"/>
                      <a:pt x="441" y="514"/>
                    </a:cubicBezTo>
                    <a:cubicBezTo>
                      <a:pt x="439" y="529"/>
                      <a:pt x="497" y="519"/>
                      <a:pt x="497" y="519"/>
                    </a:cubicBezTo>
                    <a:cubicBezTo>
                      <a:pt x="534" y="511"/>
                      <a:pt x="494" y="487"/>
                      <a:pt x="494" y="487"/>
                    </a:cubicBezTo>
                    <a:cubicBezTo>
                      <a:pt x="478" y="476"/>
                      <a:pt x="514" y="478"/>
                      <a:pt x="514" y="478"/>
                    </a:cubicBezTo>
                    <a:cubicBezTo>
                      <a:pt x="528" y="479"/>
                      <a:pt x="526" y="484"/>
                      <a:pt x="526" y="484"/>
                    </a:cubicBezTo>
                    <a:cubicBezTo>
                      <a:pt x="521" y="508"/>
                      <a:pt x="555" y="504"/>
                      <a:pt x="555" y="504"/>
                    </a:cubicBezTo>
                    <a:cubicBezTo>
                      <a:pt x="612" y="504"/>
                      <a:pt x="612" y="504"/>
                      <a:pt x="612" y="504"/>
                    </a:cubicBezTo>
                    <a:cubicBezTo>
                      <a:pt x="670" y="506"/>
                      <a:pt x="580" y="463"/>
                      <a:pt x="580" y="463"/>
                    </a:cubicBezTo>
                    <a:cubicBezTo>
                      <a:pt x="577" y="456"/>
                      <a:pt x="605" y="451"/>
                      <a:pt x="661" y="459"/>
                    </a:cubicBezTo>
                    <a:cubicBezTo>
                      <a:pt x="726" y="469"/>
                      <a:pt x="707" y="453"/>
                      <a:pt x="707" y="453"/>
                    </a:cubicBezTo>
                    <a:close/>
                    <a:moveTo>
                      <a:pt x="142" y="441"/>
                    </a:moveTo>
                    <a:cubicBezTo>
                      <a:pt x="138" y="438"/>
                      <a:pt x="133" y="436"/>
                      <a:pt x="127" y="436"/>
                    </a:cubicBezTo>
                    <a:cubicBezTo>
                      <a:pt x="144" y="417"/>
                      <a:pt x="144" y="417"/>
                      <a:pt x="144" y="417"/>
                    </a:cubicBezTo>
                    <a:cubicBezTo>
                      <a:pt x="144" y="417"/>
                      <a:pt x="179" y="380"/>
                      <a:pt x="191" y="348"/>
                    </a:cubicBezTo>
                    <a:cubicBezTo>
                      <a:pt x="191" y="348"/>
                      <a:pt x="196" y="330"/>
                      <a:pt x="205" y="318"/>
                    </a:cubicBezTo>
                    <a:cubicBezTo>
                      <a:pt x="195" y="349"/>
                      <a:pt x="161" y="457"/>
                      <a:pt x="142" y="441"/>
                    </a:cubicBezTo>
                    <a:close/>
                    <a:moveTo>
                      <a:pt x="445" y="134"/>
                    </a:moveTo>
                    <a:cubicBezTo>
                      <a:pt x="443" y="183"/>
                      <a:pt x="404" y="222"/>
                      <a:pt x="355" y="222"/>
                    </a:cubicBezTo>
                    <a:cubicBezTo>
                      <a:pt x="305" y="222"/>
                      <a:pt x="265" y="182"/>
                      <a:pt x="265" y="132"/>
                    </a:cubicBezTo>
                    <a:cubicBezTo>
                      <a:pt x="265" y="82"/>
                      <a:pt x="305" y="42"/>
                      <a:pt x="355" y="42"/>
                    </a:cubicBezTo>
                    <a:cubicBezTo>
                      <a:pt x="396" y="42"/>
                      <a:pt x="431" y="70"/>
                      <a:pt x="442" y="109"/>
                    </a:cubicBezTo>
                    <a:cubicBezTo>
                      <a:pt x="442" y="109"/>
                      <a:pt x="443" y="116"/>
                      <a:pt x="444" y="121"/>
                    </a:cubicBezTo>
                    <a:cubicBezTo>
                      <a:pt x="445" y="127"/>
                      <a:pt x="445" y="134"/>
                      <a:pt x="445" y="134"/>
                    </a:cubicBezTo>
                    <a:close/>
                    <a:moveTo>
                      <a:pt x="508" y="169"/>
                    </a:moveTo>
                    <a:cubicBezTo>
                      <a:pt x="479" y="169"/>
                      <a:pt x="454" y="144"/>
                      <a:pt x="454" y="112"/>
                    </a:cubicBezTo>
                    <a:cubicBezTo>
                      <a:pt x="454" y="81"/>
                      <a:pt x="479" y="55"/>
                      <a:pt x="508" y="55"/>
                    </a:cubicBezTo>
                    <a:cubicBezTo>
                      <a:pt x="538" y="55"/>
                      <a:pt x="562" y="81"/>
                      <a:pt x="562" y="112"/>
                    </a:cubicBezTo>
                    <a:cubicBezTo>
                      <a:pt x="562" y="144"/>
                      <a:pt x="538" y="169"/>
                      <a:pt x="508" y="169"/>
                    </a:cubicBezTo>
                    <a:close/>
                    <a:moveTo>
                      <a:pt x="592" y="422"/>
                    </a:moveTo>
                    <a:cubicBezTo>
                      <a:pt x="580" y="418"/>
                      <a:pt x="567" y="394"/>
                      <a:pt x="567" y="394"/>
                    </a:cubicBezTo>
                    <a:cubicBezTo>
                      <a:pt x="583" y="396"/>
                      <a:pt x="601" y="422"/>
                      <a:pt x="601" y="422"/>
                    </a:cubicBezTo>
                    <a:lnTo>
                      <a:pt x="592" y="422"/>
                    </a:lnTo>
                    <a:close/>
                    <a:moveTo>
                      <a:pt x="592" y="422"/>
                    </a:moveTo>
                    <a:cubicBezTo>
                      <a:pt x="592" y="422"/>
                      <a:pt x="592" y="422"/>
                      <a:pt x="592" y="422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5" name="Freeform 23">
                <a:extLst>
                  <a:ext uri="{FF2B5EF4-FFF2-40B4-BE49-F238E27FC236}">
                    <a16:creationId xmlns:a16="http://schemas.microsoft.com/office/drawing/2014/main" id="{5BA627A0-E86E-4A02-BC64-0BC78F81EAD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3436600" y="3376613"/>
                <a:ext cx="42863" cy="7938"/>
              </a:xfrm>
              <a:custGeom>
                <a:avLst/>
                <a:gdLst>
                  <a:gd name="T0" fmla="*/ 0 w 12"/>
                  <a:gd name="T1" fmla="*/ 2 h 2"/>
                  <a:gd name="T2" fmla="*/ 0 w 12"/>
                  <a:gd name="T3" fmla="*/ 2 h 2"/>
                  <a:gd name="T4" fmla="*/ 12 w 12"/>
                  <a:gd name="T5" fmla="*/ 0 h 2"/>
                  <a:gd name="T6" fmla="*/ 0 w 12"/>
                  <a:gd name="T7" fmla="*/ 2 h 2"/>
                  <a:gd name="T8" fmla="*/ 0 w 12"/>
                  <a:gd name="T9" fmla="*/ 2 h 2"/>
                  <a:gd name="T10" fmla="*/ 0 w 12"/>
                  <a:gd name="T11" fmla="*/ 2 h 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2" h="2">
                    <a:moveTo>
                      <a:pt x="0" y="2"/>
                    </a:moveTo>
                    <a:cubicBezTo>
                      <a:pt x="0" y="2"/>
                      <a:pt x="0" y="2"/>
                      <a:pt x="0" y="2"/>
                    </a:cubicBezTo>
                    <a:cubicBezTo>
                      <a:pt x="4" y="2"/>
                      <a:pt x="8" y="1"/>
                      <a:pt x="12" y="0"/>
                    </a:cubicBezTo>
                    <a:lnTo>
                      <a:pt x="0" y="2"/>
                    </a:lnTo>
                    <a:close/>
                    <a:moveTo>
                      <a:pt x="0" y="2"/>
                    </a:moveTo>
                    <a:cubicBezTo>
                      <a:pt x="0" y="2"/>
                      <a:pt x="0" y="2"/>
                      <a:pt x="0" y="2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" name="Freeform 24">
                <a:extLst>
                  <a:ext uri="{FF2B5EF4-FFF2-40B4-BE49-F238E27FC236}">
                    <a16:creationId xmlns:a16="http://schemas.microsoft.com/office/drawing/2014/main" id="{F9F41CB0-8099-4946-889B-031A71946723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4885988" y="2058988"/>
                <a:ext cx="254000" cy="255588"/>
              </a:xfrm>
              <a:custGeom>
                <a:avLst/>
                <a:gdLst>
                  <a:gd name="T0" fmla="*/ 35 w 70"/>
                  <a:gd name="T1" fmla="*/ 0 h 71"/>
                  <a:gd name="T2" fmla="*/ 0 w 70"/>
                  <a:gd name="T3" fmla="*/ 35 h 71"/>
                  <a:gd name="T4" fmla="*/ 35 w 70"/>
                  <a:gd name="T5" fmla="*/ 71 h 71"/>
                  <a:gd name="T6" fmla="*/ 70 w 70"/>
                  <a:gd name="T7" fmla="*/ 35 h 71"/>
                  <a:gd name="T8" fmla="*/ 35 w 70"/>
                  <a:gd name="T9" fmla="*/ 0 h 71"/>
                  <a:gd name="T10" fmla="*/ 34 w 70"/>
                  <a:gd name="T11" fmla="*/ 57 h 71"/>
                  <a:gd name="T12" fmla="*/ 12 w 70"/>
                  <a:gd name="T13" fmla="*/ 35 h 71"/>
                  <a:gd name="T14" fmla="*/ 34 w 70"/>
                  <a:gd name="T15" fmla="*/ 14 h 71"/>
                  <a:gd name="T16" fmla="*/ 55 w 70"/>
                  <a:gd name="T17" fmla="*/ 35 h 71"/>
                  <a:gd name="T18" fmla="*/ 34 w 70"/>
                  <a:gd name="T19" fmla="*/ 57 h 71"/>
                  <a:gd name="T20" fmla="*/ 34 w 70"/>
                  <a:gd name="T21" fmla="*/ 57 h 71"/>
                  <a:gd name="T22" fmla="*/ 34 w 70"/>
                  <a:gd name="T23" fmla="*/ 57 h 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70" h="71">
                    <a:moveTo>
                      <a:pt x="35" y="0"/>
                    </a:moveTo>
                    <a:cubicBezTo>
                      <a:pt x="16" y="0"/>
                      <a:pt x="0" y="16"/>
                      <a:pt x="0" y="35"/>
                    </a:cubicBezTo>
                    <a:cubicBezTo>
                      <a:pt x="0" y="55"/>
                      <a:pt x="16" y="71"/>
                      <a:pt x="35" y="71"/>
                    </a:cubicBezTo>
                    <a:cubicBezTo>
                      <a:pt x="55" y="71"/>
                      <a:pt x="70" y="55"/>
                      <a:pt x="70" y="35"/>
                    </a:cubicBezTo>
                    <a:cubicBezTo>
                      <a:pt x="70" y="16"/>
                      <a:pt x="55" y="0"/>
                      <a:pt x="35" y="0"/>
                    </a:cubicBezTo>
                    <a:close/>
                    <a:moveTo>
                      <a:pt x="34" y="57"/>
                    </a:moveTo>
                    <a:cubicBezTo>
                      <a:pt x="22" y="57"/>
                      <a:pt x="12" y="47"/>
                      <a:pt x="12" y="35"/>
                    </a:cubicBezTo>
                    <a:cubicBezTo>
                      <a:pt x="12" y="23"/>
                      <a:pt x="22" y="14"/>
                      <a:pt x="34" y="14"/>
                    </a:cubicBezTo>
                    <a:cubicBezTo>
                      <a:pt x="45" y="14"/>
                      <a:pt x="55" y="23"/>
                      <a:pt x="55" y="35"/>
                    </a:cubicBezTo>
                    <a:cubicBezTo>
                      <a:pt x="55" y="47"/>
                      <a:pt x="45" y="57"/>
                      <a:pt x="34" y="57"/>
                    </a:cubicBezTo>
                    <a:close/>
                    <a:moveTo>
                      <a:pt x="34" y="57"/>
                    </a:moveTo>
                    <a:cubicBezTo>
                      <a:pt x="34" y="57"/>
                      <a:pt x="34" y="57"/>
                      <a:pt x="34" y="57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67" name="Freeform 33">
              <a:extLst>
                <a:ext uri="{FF2B5EF4-FFF2-40B4-BE49-F238E27FC236}">
                  <a16:creationId xmlns:a16="http://schemas.microsoft.com/office/drawing/2014/main" id="{08F122E4-0C86-4E74-809E-043485B7465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025716" y="3045168"/>
              <a:ext cx="771450" cy="767664"/>
            </a:xfrm>
            <a:custGeom>
              <a:avLst/>
              <a:gdLst>
                <a:gd name="T0" fmla="*/ 290 w 356"/>
                <a:gd name="T1" fmla="*/ 85 h 355"/>
                <a:gd name="T2" fmla="*/ 221 w 356"/>
                <a:gd name="T3" fmla="*/ 79 h 355"/>
                <a:gd name="T4" fmla="*/ 202 w 356"/>
                <a:gd name="T5" fmla="*/ 143 h 355"/>
                <a:gd name="T6" fmla="*/ 228 w 356"/>
                <a:gd name="T7" fmla="*/ 162 h 355"/>
                <a:gd name="T8" fmla="*/ 257 w 356"/>
                <a:gd name="T9" fmla="*/ 107 h 355"/>
                <a:gd name="T10" fmla="*/ 242 w 356"/>
                <a:gd name="T11" fmla="*/ 118 h 355"/>
                <a:gd name="T12" fmla="*/ 53 w 356"/>
                <a:gd name="T13" fmla="*/ 82 h 355"/>
                <a:gd name="T14" fmla="*/ 148 w 356"/>
                <a:gd name="T15" fmla="*/ 36 h 355"/>
                <a:gd name="T16" fmla="*/ 261 w 356"/>
                <a:gd name="T17" fmla="*/ 4 h 355"/>
                <a:gd name="T18" fmla="*/ 146 w 356"/>
                <a:gd name="T19" fmla="*/ 12 h 355"/>
                <a:gd name="T20" fmla="*/ 17 w 356"/>
                <a:gd name="T21" fmla="*/ 42 h 355"/>
                <a:gd name="T22" fmla="*/ 107 w 356"/>
                <a:gd name="T23" fmla="*/ 110 h 355"/>
                <a:gd name="T24" fmla="*/ 163 w 356"/>
                <a:gd name="T25" fmla="*/ 124 h 355"/>
                <a:gd name="T26" fmla="*/ 90 w 356"/>
                <a:gd name="T27" fmla="*/ 118 h 355"/>
                <a:gd name="T28" fmla="*/ 172 w 356"/>
                <a:gd name="T29" fmla="*/ 151 h 355"/>
                <a:gd name="T30" fmla="*/ 280 w 356"/>
                <a:gd name="T31" fmla="*/ 179 h 355"/>
                <a:gd name="T32" fmla="*/ 344 w 356"/>
                <a:gd name="T33" fmla="*/ 91 h 355"/>
                <a:gd name="T34" fmla="*/ 76 w 356"/>
                <a:gd name="T35" fmla="*/ 68 h 355"/>
                <a:gd name="T36" fmla="*/ 136 w 356"/>
                <a:gd name="T37" fmla="*/ 62 h 355"/>
                <a:gd name="T38" fmla="*/ 103 w 356"/>
                <a:gd name="T39" fmla="*/ 90 h 355"/>
                <a:gd name="T40" fmla="*/ 72 w 356"/>
                <a:gd name="T41" fmla="*/ 85 h 355"/>
                <a:gd name="T42" fmla="*/ 133 w 356"/>
                <a:gd name="T43" fmla="*/ 103 h 355"/>
                <a:gd name="T44" fmla="*/ 85 w 356"/>
                <a:gd name="T45" fmla="*/ 106 h 355"/>
                <a:gd name="T46" fmla="*/ 68 w 356"/>
                <a:gd name="T47" fmla="*/ 90 h 355"/>
                <a:gd name="T48" fmla="*/ 114 w 356"/>
                <a:gd name="T49" fmla="*/ 69 h 355"/>
                <a:gd name="T50" fmla="*/ 125 w 356"/>
                <a:gd name="T51" fmla="*/ 42 h 355"/>
                <a:gd name="T52" fmla="*/ 168 w 356"/>
                <a:gd name="T53" fmla="*/ 100 h 355"/>
                <a:gd name="T54" fmla="*/ 163 w 356"/>
                <a:gd name="T55" fmla="*/ 93 h 355"/>
                <a:gd name="T56" fmla="*/ 300 w 356"/>
                <a:gd name="T57" fmla="*/ 118 h 355"/>
                <a:gd name="T58" fmla="*/ 225 w 356"/>
                <a:gd name="T59" fmla="*/ 172 h 355"/>
                <a:gd name="T60" fmla="*/ 211 w 356"/>
                <a:gd name="T61" fmla="*/ 51 h 355"/>
                <a:gd name="T62" fmla="*/ 317 w 356"/>
                <a:gd name="T63" fmla="*/ 78 h 355"/>
                <a:gd name="T64" fmla="*/ 316 w 356"/>
                <a:gd name="T65" fmla="*/ 118 h 355"/>
                <a:gd name="T66" fmla="*/ 326 w 356"/>
                <a:gd name="T67" fmla="*/ 105 h 355"/>
                <a:gd name="T68" fmla="*/ 142 w 356"/>
                <a:gd name="T69" fmla="*/ 260 h 355"/>
                <a:gd name="T70" fmla="*/ 128 w 356"/>
                <a:gd name="T71" fmla="*/ 294 h 355"/>
                <a:gd name="T72" fmla="*/ 221 w 356"/>
                <a:gd name="T73" fmla="*/ 298 h 355"/>
                <a:gd name="T74" fmla="*/ 179 w 356"/>
                <a:gd name="T75" fmla="*/ 288 h 355"/>
                <a:gd name="T76" fmla="*/ 143 w 356"/>
                <a:gd name="T77" fmla="*/ 274 h 355"/>
                <a:gd name="T78" fmla="*/ 142 w 356"/>
                <a:gd name="T79" fmla="*/ 264 h 355"/>
                <a:gd name="T80" fmla="*/ 227 w 356"/>
                <a:gd name="T81" fmla="*/ 279 h 355"/>
                <a:gd name="T82" fmla="*/ 314 w 356"/>
                <a:gd name="T83" fmla="*/ 267 h 355"/>
                <a:gd name="T84" fmla="*/ 305 w 356"/>
                <a:gd name="T85" fmla="*/ 222 h 355"/>
                <a:gd name="T86" fmla="*/ 226 w 356"/>
                <a:gd name="T87" fmla="*/ 189 h 355"/>
                <a:gd name="T88" fmla="*/ 168 w 356"/>
                <a:gd name="T89" fmla="*/ 206 h 355"/>
                <a:gd name="T90" fmla="*/ 248 w 356"/>
                <a:gd name="T91" fmla="*/ 206 h 355"/>
                <a:gd name="T92" fmla="*/ 246 w 356"/>
                <a:gd name="T93" fmla="*/ 337 h 355"/>
                <a:gd name="T94" fmla="*/ 267 w 356"/>
                <a:gd name="T95" fmla="*/ 355 h 355"/>
                <a:gd name="T96" fmla="*/ 313 w 356"/>
                <a:gd name="T97" fmla="*/ 340 h 355"/>
                <a:gd name="T98" fmla="*/ 326 w 356"/>
                <a:gd name="T99" fmla="*/ 315 h 355"/>
                <a:gd name="T100" fmla="*/ 329 w 356"/>
                <a:gd name="T101" fmla="*/ 301 h 355"/>
                <a:gd name="T102" fmla="*/ 351 w 356"/>
                <a:gd name="T103" fmla="*/ 299 h 355"/>
                <a:gd name="T104" fmla="*/ 230 w 356"/>
                <a:gd name="T105" fmla="*/ 260 h 355"/>
                <a:gd name="T106" fmla="*/ 309 w 356"/>
                <a:gd name="T107" fmla="*/ 321 h 355"/>
                <a:gd name="T108" fmla="*/ 296 w 356"/>
                <a:gd name="T109" fmla="*/ 348 h 355"/>
                <a:gd name="T110" fmla="*/ 271 w 356"/>
                <a:gd name="T111" fmla="*/ 349 h 355"/>
                <a:gd name="T112" fmla="*/ 250 w 356"/>
                <a:gd name="T113" fmla="*/ 332 h 355"/>
                <a:gd name="T114" fmla="*/ 308 w 356"/>
                <a:gd name="T115" fmla="*/ 303 h 355"/>
                <a:gd name="T116" fmla="*/ 329 w 356"/>
                <a:gd name="T117" fmla="*/ 281 h 355"/>
                <a:gd name="T118" fmla="*/ 327 w 356"/>
                <a:gd name="T119" fmla="*/ 297 h 355"/>
                <a:gd name="T120" fmla="*/ 334 w 356"/>
                <a:gd name="T121" fmla="*/ 273 h 355"/>
                <a:gd name="T122" fmla="*/ 259 w 356"/>
                <a:gd name="T123" fmla="*/ 281 h 355"/>
                <a:gd name="T124" fmla="*/ 231 w 356"/>
                <a:gd name="T125" fmla="*/ 252 h 3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356" h="355">
                  <a:moveTo>
                    <a:pt x="288" y="109"/>
                  </a:moveTo>
                  <a:cubicBezTo>
                    <a:pt x="299" y="109"/>
                    <a:pt x="309" y="99"/>
                    <a:pt x="308" y="88"/>
                  </a:cubicBezTo>
                  <a:cubicBezTo>
                    <a:pt x="308" y="78"/>
                    <a:pt x="299" y="69"/>
                    <a:pt x="288" y="69"/>
                  </a:cubicBezTo>
                  <a:cubicBezTo>
                    <a:pt x="277" y="69"/>
                    <a:pt x="268" y="78"/>
                    <a:pt x="268" y="89"/>
                  </a:cubicBezTo>
                  <a:cubicBezTo>
                    <a:pt x="268" y="100"/>
                    <a:pt x="277" y="109"/>
                    <a:pt x="288" y="109"/>
                  </a:cubicBezTo>
                  <a:close/>
                  <a:moveTo>
                    <a:pt x="284" y="80"/>
                  </a:moveTo>
                  <a:cubicBezTo>
                    <a:pt x="287" y="80"/>
                    <a:pt x="289" y="81"/>
                    <a:pt x="290" y="85"/>
                  </a:cubicBezTo>
                  <a:cubicBezTo>
                    <a:pt x="290" y="88"/>
                    <a:pt x="288" y="90"/>
                    <a:pt x="285" y="90"/>
                  </a:cubicBezTo>
                  <a:cubicBezTo>
                    <a:pt x="281" y="90"/>
                    <a:pt x="279" y="88"/>
                    <a:pt x="279" y="85"/>
                  </a:cubicBezTo>
                  <a:cubicBezTo>
                    <a:pt x="279" y="82"/>
                    <a:pt x="281" y="80"/>
                    <a:pt x="284" y="80"/>
                  </a:cubicBezTo>
                  <a:close/>
                  <a:moveTo>
                    <a:pt x="241" y="99"/>
                  </a:moveTo>
                  <a:cubicBezTo>
                    <a:pt x="252" y="99"/>
                    <a:pt x="261" y="90"/>
                    <a:pt x="261" y="79"/>
                  </a:cubicBezTo>
                  <a:cubicBezTo>
                    <a:pt x="261" y="68"/>
                    <a:pt x="252" y="59"/>
                    <a:pt x="241" y="59"/>
                  </a:cubicBezTo>
                  <a:cubicBezTo>
                    <a:pt x="230" y="59"/>
                    <a:pt x="221" y="68"/>
                    <a:pt x="221" y="79"/>
                  </a:cubicBezTo>
                  <a:cubicBezTo>
                    <a:pt x="221" y="90"/>
                    <a:pt x="230" y="99"/>
                    <a:pt x="241" y="99"/>
                  </a:cubicBezTo>
                  <a:close/>
                  <a:moveTo>
                    <a:pt x="236" y="70"/>
                  </a:moveTo>
                  <a:cubicBezTo>
                    <a:pt x="239" y="70"/>
                    <a:pt x="241" y="72"/>
                    <a:pt x="241" y="75"/>
                  </a:cubicBezTo>
                  <a:cubicBezTo>
                    <a:pt x="241" y="78"/>
                    <a:pt x="240" y="80"/>
                    <a:pt x="236" y="80"/>
                  </a:cubicBezTo>
                  <a:cubicBezTo>
                    <a:pt x="233" y="80"/>
                    <a:pt x="231" y="78"/>
                    <a:pt x="231" y="75"/>
                  </a:cubicBezTo>
                  <a:cubicBezTo>
                    <a:pt x="231" y="71"/>
                    <a:pt x="233" y="69"/>
                    <a:pt x="236" y="70"/>
                  </a:cubicBezTo>
                  <a:close/>
                  <a:moveTo>
                    <a:pt x="202" y="143"/>
                  </a:moveTo>
                  <a:cubicBezTo>
                    <a:pt x="203" y="141"/>
                    <a:pt x="205" y="139"/>
                    <a:pt x="207" y="138"/>
                  </a:cubicBezTo>
                  <a:cubicBezTo>
                    <a:pt x="208" y="137"/>
                    <a:pt x="210" y="136"/>
                    <a:pt x="212" y="136"/>
                  </a:cubicBezTo>
                  <a:cubicBezTo>
                    <a:pt x="214" y="136"/>
                    <a:pt x="215" y="137"/>
                    <a:pt x="215" y="138"/>
                  </a:cubicBezTo>
                  <a:cubicBezTo>
                    <a:pt x="216" y="139"/>
                    <a:pt x="215" y="140"/>
                    <a:pt x="215" y="141"/>
                  </a:cubicBezTo>
                  <a:cubicBezTo>
                    <a:pt x="210" y="147"/>
                    <a:pt x="214" y="152"/>
                    <a:pt x="216" y="157"/>
                  </a:cubicBezTo>
                  <a:cubicBezTo>
                    <a:pt x="217" y="161"/>
                    <a:pt x="221" y="162"/>
                    <a:pt x="225" y="162"/>
                  </a:cubicBezTo>
                  <a:cubicBezTo>
                    <a:pt x="226" y="162"/>
                    <a:pt x="227" y="162"/>
                    <a:pt x="228" y="162"/>
                  </a:cubicBezTo>
                  <a:cubicBezTo>
                    <a:pt x="228" y="162"/>
                    <a:pt x="230" y="161"/>
                    <a:pt x="230" y="162"/>
                  </a:cubicBezTo>
                  <a:cubicBezTo>
                    <a:pt x="230" y="164"/>
                    <a:pt x="229" y="164"/>
                    <a:pt x="228" y="164"/>
                  </a:cubicBezTo>
                  <a:cubicBezTo>
                    <a:pt x="223" y="168"/>
                    <a:pt x="216" y="167"/>
                    <a:pt x="211" y="162"/>
                  </a:cubicBezTo>
                  <a:cubicBezTo>
                    <a:pt x="208" y="158"/>
                    <a:pt x="207" y="154"/>
                    <a:pt x="206" y="150"/>
                  </a:cubicBezTo>
                  <a:cubicBezTo>
                    <a:pt x="205" y="148"/>
                    <a:pt x="205" y="147"/>
                    <a:pt x="205" y="146"/>
                  </a:cubicBezTo>
                  <a:cubicBezTo>
                    <a:pt x="204" y="145"/>
                    <a:pt x="201" y="146"/>
                    <a:pt x="202" y="143"/>
                  </a:cubicBezTo>
                  <a:close/>
                  <a:moveTo>
                    <a:pt x="257" y="107"/>
                  </a:moveTo>
                  <a:cubicBezTo>
                    <a:pt x="269" y="109"/>
                    <a:pt x="278" y="117"/>
                    <a:pt x="280" y="126"/>
                  </a:cubicBezTo>
                  <a:cubicBezTo>
                    <a:pt x="266" y="111"/>
                    <a:pt x="249" y="105"/>
                    <a:pt x="229" y="111"/>
                  </a:cubicBezTo>
                  <a:cubicBezTo>
                    <a:pt x="238" y="105"/>
                    <a:pt x="248" y="104"/>
                    <a:pt x="257" y="107"/>
                  </a:cubicBezTo>
                  <a:close/>
                  <a:moveTo>
                    <a:pt x="249" y="124"/>
                  </a:moveTo>
                  <a:cubicBezTo>
                    <a:pt x="249" y="128"/>
                    <a:pt x="246" y="131"/>
                    <a:pt x="242" y="131"/>
                  </a:cubicBezTo>
                  <a:cubicBezTo>
                    <a:pt x="239" y="131"/>
                    <a:pt x="235" y="128"/>
                    <a:pt x="236" y="124"/>
                  </a:cubicBezTo>
                  <a:cubicBezTo>
                    <a:pt x="236" y="121"/>
                    <a:pt x="239" y="118"/>
                    <a:pt x="242" y="118"/>
                  </a:cubicBezTo>
                  <a:cubicBezTo>
                    <a:pt x="246" y="118"/>
                    <a:pt x="249" y="121"/>
                    <a:pt x="249" y="124"/>
                  </a:cubicBezTo>
                  <a:close/>
                  <a:moveTo>
                    <a:pt x="265" y="128"/>
                  </a:moveTo>
                  <a:cubicBezTo>
                    <a:pt x="265" y="131"/>
                    <a:pt x="262" y="133"/>
                    <a:pt x="259" y="134"/>
                  </a:cubicBezTo>
                  <a:cubicBezTo>
                    <a:pt x="256" y="134"/>
                    <a:pt x="253" y="131"/>
                    <a:pt x="253" y="128"/>
                  </a:cubicBezTo>
                  <a:cubicBezTo>
                    <a:pt x="253" y="124"/>
                    <a:pt x="255" y="122"/>
                    <a:pt x="259" y="122"/>
                  </a:cubicBezTo>
                  <a:cubicBezTo>
                    <a:pt x="262" y="122"/>
                    <a:pt x="265" y="124"/>
                    <a:pt x="265" y="128"/>
                  </a:cubicBezTo>
                  <a:close/>
                  <a:moveTo>
                    <a:pt x="53" y="82"/>
                  </a:moveTo>
                  <a:cubicBezTo>
                    <a:pt x="47" y="86"/>
                    <a:pt x="38" y="85"/>
                    <a:pt x="30" y="81"/>
                  </a:cubicBezTo>
                  <a:cubicBezTo>
                    <a:pt x="23" y="78"/>
                    <a:pt x="18" y="73"/>
                    <a:pt x="17" y="64"/>
                  </a:cubicBezTo>
                  <a:cubicBezTo>
                    <a:pt x="25" y="78"/>
                    <a:pt x="37" y="83"/>
                    <a:pt x="53" y="82"/>
                  </a:cubicBezTo>
                  <a:close/>
                  <a:moveTo>
                    <a:pt x="150" y="37"/>
                  </a:moveTo>
                  <a:cubicBezTo>
                    <a:pt x="148" y="41"/>
                    <a:pt x="147" y="44"/>
                    <a:pt x="145" y="47"/>
                  </a:cubicBezTo>
                  <a:cubicBezTo>
                    <a:pt x="145" y="47"/>
                    <a:pt x="144" y="47"/>
                    <a:pt x="144" y="47"/>
                  </a:cubicBezTo>
                  <a:cubicBezTo>
                    <a:pt x="145" y="43"/>
                    <a:pt x="147" y="40"/>
                    <a:pt x="148" y="36"/>
                  </a:cubicBezTo>
                  <a:cubicBezTo>
                    <a:pt x="148" y="35"/>
                    <a:pt x="149" y="33"/>
                    <a:pt x="150" y="34"/>
                  </a:cubicBezTo>
                  <a:cubicBezTo>
                    <a:pt x="152" y="35"/>
                    <a:pt x="150" y="36"/>
                    <a:pt x="150" y="37"/>
                  </a:cubicBezTo>
                  <a:close/>
                  <a:moveTo>
                    <a:pt x="330" y="73"/>
                  </a:moveTo>
                  <a:cubicBezTo>
                    <a:pt x="327" y="73"/>
                    <a:pt x="327" y="73"/>
                    <a:pt x="327" y="69"/>
                  </a:cubicBezTo>
                  <a:cubicBezTo>
                    <a:pt x="330" y="53"/>
                    <a:pt x="329" y="37"/>
                    <a:pt x="311" y="28"/>
                  </a:cubicBezTo>
                  <a:cubicBezTo>
                    <a:pt x="311" y="28"/>
                    <a:pt x="311" y="27"/>
                    <a:pt x="310" y="27"/>
                  </a:cubicBezTo>
                  <a:cubicBezTo>
                    <a:pt x="297" y="13"/>
                    <a:pt x="280" y="6"/>
                    <a:pt x="261" y="4"/>
                  </a:cubicBezTo>
                  <a:cubicBezTo>
                    <a:pt x="228" y="0"/>
                    <a:pt x="193" y="16"/>
                    <a:pt x="181" y="50"/>
                  </a:cubicBezTo>
                  <a:cubicBezTo>
                    <a:pt x="180" y="53"/>
                    <a:pt x="179" y="52"/>
                    <a:pt x="177" y="51"/>
                  </a:cubicBezTo>
                  <a:cubicBezTo>
                    <a:pt x="171" y="47"/>
                    <a:pt x="165" y="46"/>
                    <a:pt x="157" y="49"/>
                  </a:cubicBezTo>
                  <a:cubicBezTo>
                    <a:pt x="157" y="47"/>
                    <a:pt x="157" y="47"/>
                    <a:pt x="157" y="46"/>
                  </a:cubicBezTo>
                  <a:cubicBezTo>
                    <a:pt x="159" y="37"/>
                    <a:pt x="160" y="27"/>
                    <a:pt x="162" y="17"/>
                  </a:cubicBezTo>
                  <a:cubicBezTo>
                    <a:pt x="162" y="12"/>
                    <a:pt x="159" y="10"/>
                    <a:pt x="155" y="9"/>
                  </a:cubicBezTo>
                  <a:cubicBezTo>
                    <a:pt x="152" y="8"/>
                    <a:pt x="149" y="8"/>
                    <a:pt x="146" y="12"/>
                  </a:cubicBezTo>
                  <a:cubicBezTo>
                    <a:pt x="141" y="20"/>
                    <a:pt x="136" y="27"/>
                    <a:pt x="129" y="33"/>
                  </a:cubicBezTo>
                  <a:cubicBezTo>
                    <a:pt x="127" y="35"/>
                    <a:pt x="126" y="36"/>
                    <a:pt x="124" y="35"/>
                  </a:cubicBezTo>
                  <a:cubicBezTo>
                    <a:pt x="120" y="33"/>
                    <a:pt x="115" y="33"/>
                    <a:pt x="110" y="33"/>
                  </a:cubicBezTo>
                  <a:cubicBezTo>
                    <a:pt x="95" y="36"/>
                    <a:pt x="82" y="44"/>
                    <a:pt x="74" y="58"/>
                  </a:cubicBezTo>
                  <a:cubicBezTo>
                    <a:pt x="72" y="62"/>
                    <a:pt x="69" y="62"/>
                    <a:pt x="66" y="62"/>
                  </a:cubicBezTo>
                  <a:cubicBezTo>
                    <a:pt x="52" y="62"/>
                    <a:pt x="40" y="58"/>
                    <a:pt x="29" y="51"/>
                  </a:cubicBezTo>
                  <a:cubicBezTo>
                    <a:pt x="25" y="49"/>
                    <a:pt x="19" y="48"/>
                    <a:pt x="17" y="42"/>
                  </a:cubicBezTo>
                  <a:cubicBezTo>
                    <a:pt x="16" y="41"/>
                    <a:pt x="15" y="41"/>
                    <a:pt x="14" y="42"/>
                  </a:cubicBezTo>
                  <a:cubicBezTo>
                    <a:pt x="11" y="42"/>
                    <a:pt x="8" y="43"/>
                    <a:pt x="6" y="43"/>
                  </a:cubicBezTo>
                  <a:cubicBezTo>
                    <a:pt x="0" y="45"/>
                    <a:pt x="0" y="47"/>
                    <a:pt x="4" y="52"/>
                  </a:cubicBezTo>
                  <a:cubicBezTo>
                    <a:pt x="5" y="54"/>
                    <a:pt x="7" y="54"/>
                    <a:pt x="7" y="57"/>
                  </a:cubicBezTo>
                  <a:cubicBezTo>
                    <a:pt x="5" y="80"/>
                    <a:pt x="17" y="94"/>
                    <a:pt x="36" y="103"/>
                  </a:cubicBezTo>
                  <a:cubicBezTo>
                    <a:pt x="50" y="110"/>
                    <a:pt x="65" y="112"/>
                    <a:pt x="81" y="110"/>
                  </a:cubicBezTo>
                  <a:cubicBezTo>
                    <a:pt x="82" y="110"/>
                    <a:pt x="102" y="107"/>
                    <a:pt x="107" y="110"/>
                  </a:cubicBezTo>
                  <a:cubicBezTo>
                    <a:pt x="115" y="113"/>
                    <a:pt x="123" y="111"/>
                    <a:pt x="130" y="109"/>
                  </a:cubicBezTo>
                  <a:cubicBezTo>
                    <a:pt x="132" y="108"/>
                    <a:pt x="137" y="106"/>
                    <a:pt x="137" y="105"/>
                  </a:cubicBezTo>
                  <a:cubicBezTo>
                    <a:pt x="141" y="103"/>
                    <a:pt x="143" y="99"/>
                    <a:pt x="145" y="95"/>
                  </a:cubicBezTo>
                  <a:cubicBezTo>
                    <a:pt x="146" y="96"/>
                    <a:pt x="146" y="98"/>
                    <a:pt x="147" y="100"/>
                  </a:cubicBezTo>
                  <a:cubicBezTo>
                    <a:pt x="149" y="107"/>
                    <a:pt x="154" y="112"/>
                    <a:pt x="161" y="114"/>
                  </a:cubicBezTo>
                  <a:cubicBezTo>
                    <a:pt x="164" y="115"/>
                    <a:pt x="165" y="115"/>
                    <a:pt x="164" y="118"/>
                  </a:cubicBezTo>
                  <a:cubicBezTo>
                    <a:pt x="163" y="120"/>
                    <a:pt x="163" y="122"/>
                    <a:pt x="163" y="124"/>
                  </a:cubicBezTo>
                  <a:cubicBezTo>
                    <a:pt x="163" y="125"/>
                    <a:pt x="164" y="131"/>
                    <a:pt x="166" y="136"/>
                  </a:cubicBezTo>
                  <a:cubicBezTo>
                    <a:pt x="163" y="132"/>
                    <a:pt x="159" y="129"/>
                    <a:pt x="155" y="127"/>
                  </a:cubicBezTo>
                  <a:cubicBezTo>
                    <a:pt x="149" y="124"/>
                    <a:pt x="144" y="119"/>
                    <a:pt x="140" y="115"/>
                  </a:cubicBezTo>
                  <a:cubicBezTo>
                    <a:pt x="137" y="113"/>
                    <a:pt x="134" y="112"/>
                    <a:pt x="131" y="113"/>
                  </a:cubicBezTo>
                  <a:cubicBezTo>
                    <a:pt x="123" y="116"/>
                    <a:pt x="114" y="118"/>
                    <a:pt x="107" y="114"/>
                  </a:cubicBezTo>
                  <a:cubicBezTo>
                    <a:pt x="101" y="111"/>
                    <a:pt x="97" y="113"/>
                    <a:pt x="92" y="114"/>
                  </a:cubicBezTo>
                  <a:cubicBezTo>
                    <a:pt x="89" y="114"/>
                    <a:pt x="89" y="116"/>
                    <a:pt x="90" y="118"/>
                  </a:cubicBezTo>
                  <a:cubicBezTo>
                    <a:pt x="93" y="122"/>
                    <a:pt x="96" y="127"/>
                    <a:pt x="100" y="131"/>
                  </a:cubicBezTo>
                  <a:cubicBezTo>
                    <a:pt x="117" y="148"/>
                    <a:pt x="138" y="161"/>
                    <a:pt x="158" y="174"/>
                  </a:cubicBezTo>
                  <a:cubicBezTo>
                    <a:pt x="161" y="176"/>
                    <a:pt x="162" y="175"/>
                    <a:pt x="162" y="172"/>
                  </a:cubicBezTo>
                  <a:cubicBezTo>
                    <a:pt x="164" y="165"/>
                    <a:pt x="166" y="159"/>
                    <a:pt x="168" y="153"/>
                  </a:cubicBezTo>
                  <a:cubicBezTo>
                    <a:pt x="168" y="152"/>
                    <a:pt x="169" y="152"/>
                    <a:pt x="170" y="151"/>
                  </a:cubicBezTo>
                  <a:cubicBezTo>
                    <a:pt x="170" y="151"/>
                    <a:pt x="169" y="151"/>
                    <a:pt x="169" y="151"/>
                  </a:cubicBezTo>
                  <a:cubicBezTo>
                    <a:pt x="170" y="151"/>
                    <a:pt x="171" y="151"/>
                    <a:pt x="172" y="151"/>
                  </a:cubicBezTo>
                  <a:cubicBezTo>
                    <a:pt x="174" y="150"/>
                    <a:pt x="175" y="152"/>
                    <a:pt x="175" y="153"/>
                  </a:cubicBezTo>
                  <a:cubicBezTo>
                    <a:pt x="176" y="154"/>
                    <a:pt x="176" y="154"/>
                    <a:pt x="176" y="154"/>
                  </a:cubicBezTo>
                  <a:cubicBezTo>
                    <a:pt x="180" y="160"/>
                    <a:pt x="185" y="165"/>
                    <a:pt x="193" y="170"/>
                  </a:cubicBezTo>
                  <a:cubicBezTo>
                    <a:pt x="194" y="171"/>
                    <a:pt x="195" y="172"/>
                    <a:pt x="196" y="174"/>
                  </a:cubicBezTo>
                  <a:cubicBezTo>
                    <a:pt x="201" y="182"/>
                    <a:pt x="208" y="186"/>
                    <a:pt x="218" y="184"/>
                  </a:cubicBezTo>
                  <a:cubicBezTo>
                    <a:pt x="221" y="184"/>
                    <a:pt x="224" y="184"/>
                    <a:pt x="227" y="184"/>
                  </a:cubicBezTo>
                  <a:cubicBezTo>
                    <a:pt x="245" y="187"/>
                    <a:pt x="263" y="185"/>
                    <a:pt x="280" y="179"/>
                  </a:cubicBezTo>
                  <a:cubicBezTo>
                    <a:pt x="287" y="176"/>
                    <a:pt x="293" y="172"/>
                    <a:pt x="297" y="167"/>
                  </a:cubicBezTo>
                  <a:cubicBezTo>
                    <a:pt x="298" y="166"/>
                    <a:pt x="307" y="154"/>
                    <a:pt x="308" y="139"/>
                  </a:cubicBezTo>
                  <a:cubicBezTo>
                    <a:pt x="309" y="136"/>
                    <a:pt x="310" y="135"/>
                    <a:pt x="312" y="135"/>
                  </a:cubicBezTo>
                  <a:cubicBezTo>
                    <a:pt x="315" y="135"/>
                    <a:pt x="318" y="134"/>
                    <a:pt x="321" y="133"/>
                  </a:cubicBezTo>
                  <a:cubicBezTo>
                    <a:pt x="327" y="132"/>
                    <a:pt x="332" y="128"/>
                    <a:pt x="333" y="121"/>
                  </a:cubicBezTo>
                  <a:cubicBezTo>
                    <a:pt x="335" y="115"/>
                    <a:pt x="337" y="108"/>
                    <a:pt x="340" y="102"/>
                  </a:cubicBezTo>
                  <a:cubicBezTo>
                    <a:pt x="342" y="99"/>
                    <a:pt x="343" y="95"/>
                    <a:pt x="344" y="91"/>
                  </a:cubicBezTo>
                  <a:cubicBezTo>
                    <a:pt x="345" y="83"/>
                    <a:pt x="339" y="74"/>
                    <a:pt x="330" y="73"/>
                  </a:cubicBezTo>
                  <a:close/>
                  <a:moveTo>
                    <a:pt x="153" y="13"/>
                  </a:moveTo>
                  <a:cubicBezTo>
                    <a:pt x="156" y="13"/>
                    <a:pt x="158" y="14"/>
                    <a:pt x="158" y="18"/>
                  </a:cubicBezTo>
                  <a:cubicBezTo>
                    <a:pt x="156" y="20"/>
                    <a:pt x="159" y="25"/>
                    <a:pt x="154" y="26"/>
                  </a:cubicBezTo>
                  <a:cubicBezTo>
                    <a:pt x="151" y="26"/>
                    <a:pt x="145" y="23"/>
                    <a:pt x="146" y="21"/>
                  </a:cubicBezTo>
                  <a:cubicBezTo>
                    <a:pt x="146" y="20"/>
                    <a:pt x="152" y="13"/>
                    <a:pt x="153" y="13"/>
                  </a:cubicBezTo>
                  <a:close/>
                  <a:moveTo>
                    <a:pt x="76" y="68"/>
                  </a:moveTo>
                  <a:cubicBezTo>
                    <a:pt x="84" y="51"/>
                    <a:pt x="97" y="41"/>
                    <a:pt x="115" y="38"/>
                  </a:cubicBezTo>
                  <a:cubicBezTo>
                    <a:pt x="118" y="38"/>
                    <a:pt x="119" y="38"/>
                    <a:pt x="123" y="39"/>
                  </a:cubicBezTo>
                  <a:cubicBezTo>
                    <a:pt x="122" y="40"/>
                    <a:pt x="121" y="42"/>
                    <a:pt x="119" y="42"/>
                  </a:cubicBezTo>
                  <a:cubicBezTo>
                    <a:pt x="118" y="42"/>
                    <a:pt x="116" y="42"/>
                    <a:pt x="116" y="44"/>
                  </a:cubicBezTo>
                  <a:cubicBezTo>
                    <a:pt x="116" y="46"/>
                    <a:pt x="118" y="46"/>
                    <a:pt x="119" y="47"/>
                  </a:cubicBezTo>
                  <a:cubicBezTo>
                    <a:pt x="124" y="49"/>
                    <a:pt x="128" y="51"/>
                    <a:pt x="132" y="55"/>
                  </a:cubicBezTo>
                  <a:cubicBezTo>
                    <a:pt x="134" y="57"/>
                    <a:pt x="136" y="59"/>
                    <a:pt x="136" y="62"/>
                  </a:cubicBezTo>
                  <a:cubicBezTo>
                    <a:pt x="136" y="67"/>
                    <a:pt x="133" y="70"/>
                    <a:pt x="128" y="68"/>
                  </a:cubicBezTo>
                  <a:cubicBezTo>
                    <a:pt x="121" y="67"/>
                    <a:pt x="115" y="62"/>
                    <a:pt x="109" y="58"/>
                  </a:cubicBezTo>
                  <a:cubicBezTo>
                    <a:pt x="108" y="57"/>
                    <a:pt x="106" y="55"/>
                    <a:pt x="104" y="56"/>
                  </a:cubicBezTo>
                  <a:cubicBezTo>
                    <a:pt x="102" y="58"/>
                    <a:pt x="105" y="60"/>
                    <a:pt x="105" y="62"/>
                  </a:cubicBezTo>
                  <a:cubicBezTo>
                    <a:pt x="109" y="67"/>
                    <a:pt x="111" y="73"/>
                    <a:pt x="113" y="79"/>
                  </a:cubicBezTo>
                  <a:cubicBezTo>
                    <a:pt x="114" y="82"/>
                    <a:pt x="114" y="84"/>
                    <a:pt x="113" y="87"/>
                  </a:cubicBezTo>
                  <a:cubicBezTo>
                    <a:pt x="112" y="93"/>
                    <a:pt x="107" y="94"/>
                    <a:pt x="103" y="90"/>
                  </a:cubicBezTo>
                  <a:cubicBezTo>
                    <a:pt x="99" y="87"/>
                    <a:pt x="97" y="82"/>
                    <a:pt x="95" y="77"/>
                  </a:cubicBezTo>
                  <a:cubicBezTo>
                    <a:pt x="94" y="75"/>
                    <a:pt x="93" y="73"/>
                    <a:pt x="92" y="71"/>
                  </a:cubicBezTo>
                  <a:cubicBezTo>
                    <a:pt x="91" y="70"/>
                    <a:pt x="91" y="69"/>
                    <a:pt x="89" y="69"/>
                  </a:cubicBezTo>
                  <a:cubicBezTo>
                    <a:pt x="87" y="69"/>
                    <a:pt x="87" y="71"/>
                    <a:pt x="87" y="72"/>
                  </a:cubicBezTo>
                  <a:cubicBezTo>
                    <a:pt x="87" y="77"/>
                    <a:pt x="88" y="81"/>
                    <a:pt x="86" y="86"/>
                  </a:cubicBezTo>
                  <a:cubicBezTo>
                    <a:pt x="86" y="90"/>
                    <a:pt x="85" y="94"/>
                    <a:pt x="80" y="94"/>
                  </a:cubicBezTo>
                  <a:cubicBezTo>
                    <a:pt x="76" y="94"/>
                    <a:pt x="73" y="90"/>
                    <a:pt x="72" y="85"/>
                  </a:cubicBezTo>
                  <a:cubicBezTo>
                    <a:pt x="72" y="79"/>
                    <a:pt x="73" y="73"/>
                    <a:pt x="76" y="68"/>
                  </a:cubicBezTo>
                  <a:close/>
                  <a:moveTo>
                    <a:pt x="7" y="49"/>
                  </a:moveTo>
                  <a:cubicBezTo>
                    <a:pt x="6" y="48"/>
                    <a:pt x="7" y="47"/>
                    <a:pt x="8" y="47"/>
                  </a:cubicBezTo>
                  <a:cubicBezTo>
                    <a:pt x="10" y="46"/>
                    <a:pt x="12" y="46"/>
                    <a:pt x="14" y="46"/>
                  </a:cubicBezTo>
                  <a:cubicBezTo>
                    <a:pt x="12" y="47"/>
                    <a:pt x="11" y="48"/>
                    <a:pt x="9" y="50"/>
                  </a:cubicBezTo>
                  <a:cubicBezTo>
                    <a:pt x="8" y="51"/>
                    <a:pt x="7" y="50"/>
                    <a:pt x="7" y="49"/>
                  </a:cubicBezTo>
                  <a:close/>
                  <a:moveTo>
                    <a:pt x="133" y="103"/>
                  </a:moveTo>
                  <a:cubicBezTo>
                    <a:pt x="125" y="107"/>
                    <a:pt x="116" y="107"/>
                    <a:pt x="107" y="105"/>
                  </a:cubicBezTo>
                  <a:cubicBezTo>
                    <a:pt x="120" y="100"/>
                    <a:pt x="131" y="93"/>
                    <a:pt x="140" y="84"/>
                  </a:cubicBezTo>
                  <a:cubicBezTo>
                    <a:pt x="143" y="91"/>
                    <a:pt x="140" y="99"/>
                    <a:pt x="133" y="103"/>
                  </a:cubicBezTo>
                  <a:close/>
                  <a:moveTo>
                    <a:pt x="150" y="55"/>
                  </a:moveTo>
                  <a:cubicBezTo>
                    <a:pt x="146" y="59"/>
                    <a:pt x="143" y="65"/>
                    <a:pt x="143" y="71"/>
                  </a:cubicBezTo>
                  <a:cubicBezTo>
                    <a:pt x="142" y="75"/>
                    <a:pt x="141" y="77"/>
                    <a:pt x="138" y="80"/>
                  </a:cubicBezTo>
                  <a:cubicBezTo>
                    <a:pt x="124" y="96"/>
                    <a:pt x="105" y="103"/>
                    <a:pt x="85" y="106"/>
                  </a:cubicBezTo>
                  <a:cubicBezTo>
                    <a:pt x="67" y="108"/>
                    <a:pt x="50" y="106"/>
                    <a:pt x="34" y="98"/>
                  </a:cubicBezTo>
                  <a:cubicBezTo>
                    <a:pt x="19" y="90"/>
                    <a:pt x="9" y="77"/>
                    <a:pt x="10" y="59"/>
                  </a:cubicBezTo>
                  <a:cubicBezTo>
                    <a:pt x="11" y="51"/>
                    <a:pt x="14" y="49"/>
                    <a:pt x="22" y="52"/>
                  </a:cubicBezTo>
                  <a:cubicBezTo>
                    <a:pt x="24" y="53"/>
                    <a:pt x="27" y="54"/>
                    <a:pt x="30" y="56"/>
                  </a:cubicBezTo>
                  <a:cubicBezTo>
                    <a:pt x="41" y="62"/>
                    <a:pt x="53" y="65"/>
                    <a:pt x="66" y="66"/>
                  </a:cubicBezTo>
                  <a:cubicBezTo>
                    <a:pt x="69" y="66"/>
                    <a:pt x="69" y="67"/>
                    <a:pt x="68" y="70"/>
                  </a:cubicBezTo>
                  <a:cubicBezTo>
                    <a:pt x="66" y="77"/>
                    <a:pt x="66" y="83"/>
                    <a:pt x="68" y="90"/>
                  </a:cubicBezTo>
                  <a:cubicBezTo>
                    <a:pt x="69" y="95"/>
                    <a:pt x="72" y="98"/>
                    <a:pt x="77" y="99"/>
                  </a:cubicBezTo>
                  <a:cubicBezTo>
                    <a:pt x="83" y="100"/>
                    <a:pt x="87" y="98"/>
                    <a:pt x="90" y="93"/>
                  </a:cubicBezTo>
                  <a:cubicBezTo>
                    <a:pt x="91" y="90"/>
                    <a:pt x="91" y="87"/>
                    <a:pt x="92" y="83"/>
                  </a:cubicBezTo>
                  <a:cubicBezTo>
                    <a:pt x="95" y="87"/>
                    <a:pt x="97" y="90"/>
                    <a:pt x="100" y="93"/>
                  </a:cubicBezTo>
                  <a:cubicBezTo>
                    <a:pt x="103" y="96"/>
                    <a:pt x="107" y="97"/>
                    <a:pt x="110" y="96"/>
                  </a:cubicBezTo>
                  <a:cubicBezTo>
                    <a:pt x="115" y="94"/>
                    <a:pt x="117" y="91"/>
                    <a:pt x="117" y="86"/>
                  </a:cubicBezTo>
                  <a:cubicBezTo>
                    <a:pt x="118" y="80"/>
                    <a:pt x="116" y="75"/>
                    <a:pt x="114" y="69"/>
                  </a:cubicBezTo>
                  <a:cubicBezTo>
                    <a:pt x="113" y="69"/>
                    <a:pt x="113" y="68"/>
                    <a:pt x="114" y="67"/>
                  </a:cubicBezTo>
                  <a:cubicBezTo>
                    <a:pt x="115" y="66"/>
                    <a:pt x="115" y="67"/>
                    <a:pt x="116" y="67"/>
                  </a:cubicBezTo>
                  <a:cubicBezTo>
                    <a:pt x="120" y="69"/>
                    <a:pt x="123" y="71"/>
                    <a:pt x="128" y="72"/>
                  </a:cubicBezTo>
                  <a:cubicBezTo>
                    <a:pt x="135" y="74"/>
                    <a:pt x="141" y="68"/>
                    <a:pt x="139" y="60"/>
                  </a:cubicBezTo>
                  <a:cubicBezTo>
                    <a:pt x="138" y="56"/>
                    <a:pt x="136" y="52"/>
                    <a:pt x="132" y="50"/>
                  </a:cubicBezTo>
                  <a:cubicBezTo>
                    <a:pt x="130" y="48"/>
                    <a:pt x="128" y="47"/>
                    <a:pt x="125" y="45"/>
                  </a:cubicBezTo>
                  <a:cubicBezTo>
                    <a:pt x="124" y="44"/>
                    <a:pt x="123" y="43"/>
                    <a:pt x="125" y="42"/>
                  </a:cubicBezTo>
                  <a:cubicBezTo>
                    <a:pt x="131" y="37"/>
                    <a:pt x="136" y="32"/>
                    <a:pt x="140" y="27"/>
                  </a:cubicBezTo>
                  <a:cubicBezTo>
                    <a:pt x="142" y="25"/>
                    <a:pt x="143" y="25"/>
                    <a:pt x="145" y="26"/>
                  </a:cubicBezTo>
                  <a:cubicBezTo>
                    <a:pt x="147" y="28"/>
                    <a:pt x="150" y="29"/>
                    <a:pt x="153" y="30"/>
                  </a:cubicBezTo>
                  <a:cubicBezTo>
                    <a:pt x="156" y="30"/>
                    <a:pt x="156" y="31"/>
                    <a:pt x="156" y="33"/>
                  </a:cubicBezTo>
                  <a:cubicBezTo>
                    <a:pt x="155" y="38"/>
                    <a:pt x="154" y="43"/>
                    <a:pt x="153" y="49"/>
                  </a:cubicBezTo>
                  <a:cubicBezTo>
                    <a:pt x="153" y="51"/>
                    <a:pt x="152" y="53"/>
                    <a:pt x="150" y="55"/>
                  </a:cubicBezTo>
                  <a:close/>
                  <a:moveTo>
                    <a:pt x="168" y="100"/>
                  </a:moveTo>
                  <a:cubicBezTo>
                    <a:pt x="169" y="93"/>
                    <a:pt x="169" y="88"/>
                    <a:pt x="169" y="83"/>
                  </a:cubicBezTo>
                  <a:cubicBezTo>
                    <a:pt x="169" y="80"/>
                    <a:pt x="168" y="76"/>
                    <a:pt x="167" y="73"/>
                  </a:cubicBezTo>
                  <a:cubicBezTo>
                    <a:pt x="167" y="72"/>
                    <a:pt x="166" y="70"/>
                    <a:pt x="165" y="70"/>
                  </a:cubicBezTo>
                  <a:cubicBezTo>
                    <a:pt x="163" y="70"/>
                    <a:pt x="162" y="71"/>
                    <a:pt x="162" y="73"/>
                  </a:cubicBezTo>
                  <a:cubicBezTo>
                    <a:pt x="159" y="79"/>
                    <a:pt x="158" y="86"/>
                    <a:pt x="160" y="93"/>
                  </a:cubicBezTo>
                  <a:cubicBezTo>
                    <a:pt x="160" y="94"/>
                    <a:pt x="161" y="95"/>
                    <a:pt x="162" y="95"/>
                  </a:cubicBezTo>
                  <a:cubicBezTo>
                    <a:pt x="163" y="95"/>
                    <a:pt x="163" y="94"/>
                    <a:pt x="163" y="93"/>
                  </a:cubicBezTo>
                  <a:cubicBezTo>
                    <a:pt x="164" y="89"/>
                    <a:pt x="163" y="85"/>
                    <a:pt x="163" y="80"/>
                  </a:cubicBezTo>
                  <a:cubicBezTo>
                    <a:pt x="167" y="84"/>
                    <a:pt x="168" y="94"/>
                    <a:pt x="164" y="98"/>
                  </a:cubicBezTo>
                  <a:cubicBezTo>
                    <a:pt x="162" y="100"/>
                    <a:pt x="160" y="99"/>
                    <a:pt x="158" y="97"/>
                  </a:cubicBezTo>
                  <a:cubicBezTo>
                    <a:pt x="153" y="91"/>
                    <a:pt x="155" y="73"/>
                    <a:pt x="160" y="68"/>
                  </a:cubicBezTo>
                  <a:cubicBezTo>
                    <a:pt x="164" y="65"/>
                    <a:pt x="167" y="65"/>
                    <a:pt x="169" y="68"/>
                  </a:cubicBezTo>
                  <a:cubicBezTo>
                    <a:pt x="174" y="74"/>
                    <a:pt x="174" y="94"/>
                    <a:pt x="168" y="100"/>
                  </a:cubicBezTo>
                  <a:close/>
                  <a:moveTo>
                    <a:pt x="300" y="118"/>
                  </a:moveTo>
                  <a:cubicBezTo>
                    <a:pt x="297" y="122"/>
                    <a:pt x="297" y="122"/>
                    <a:pt x="302" y="122"/>
                  </a:cubicBezTo>
                  <a:cubicBezTo>
                    <a:pt x="304" y="123"/>
                    <a:pt x="303" y="124"/>
                    <a:pt x="303" y="125"/>
                  </a:cubicBezTo>
                  <a:cubicBezTo>
                    <a:pt x="305" y="141"/>
                    <a:pt x="300" y="155"/>
                    <a:pt x="286" y="165"/>
                  </a:cubicBezTo>
                  <a:cubicBezTo>
                    <a:pt x="273" y="175"/>
                    <a:pt x="257" y="179"/>
                    <a:pt x="241" y="180"/>
                  </a:cubicBezTo>
                  <a:cubicBezTo>
                    <a:pt x="237" y="180"/>
                    <a:pt x="233" y="180"/>
                    <a:pt x="228" y="180"/>
                  </a:cubicBezTo>
                  <a:cubicBezTo>
                    <a:pt x="232" y="178"/>
                    <a:pt x="234" y="176"/>
                    <a:pt x="232" y="172"/>
                  </a:cubicBezTo>
                  <a:cubicBezTo>
                    <a:pt x="230" y="169"/>
                    <a:pt x="227" y="170"/>
                    <a:pt x="225" y="172"/>
                  </a:cubicBezTo>
                  <a:cubicBezTo>
                    <a:pt x="221" y="174"/>
                    <a:pt x="218" y="175"/>
                    <a:pt x="214" y="176"/>
                  </a:cubicBezTo>
                  <a:cubicBezTo>
                    <a:pt x="204" y="179"/>
                    <a:pt x="195" y="172"/>
                    <a:pt x="196" y="161"/>
                  </a:cubicBezTo>
                  <a:cubicBezTo>
                    <a:pt x="197" y="157"/>
                    <a:pt x="194" y="155"/>
                    <a:pt x="192" y="152"/>
                  </a:cubicBezTo>
                  <a:cubicBezTo>
                    <a:pt x="188" y="146"/>
                    <a:pt x="186" y="138"/>
                    <a:pt x="187" y="130"/>
                  </a:cubicBezTo>
                  <a:cubicBezTo>
                    <a:pt x="188" y="118"/>
                    <a:pt x="194" y="109"/>
                    <a:pt x="204" y="102"/>
                  </a:cubicBezTo>
                  <a:cubicBezTo>
                    <a:pt x="206" y="100"/>
                    <a:pt x="207" y="98"/>
                    <a:pt x="206" y="94"/>
                  </a:cubicBezTo>
                  <a:cubicBezTo>
                    <a:pt x="204" y="80"/>
                    <a:pt x="205" y="65"/>
                    <a:pt x="211" y="51"/>
                  </a:cubicBezTo>
                  <a:cubicBezTo>
                    <a:pt x="212" y="47"/>
                    <a:pt x="215" y="43"/>
                    <a:pt x="218" y="39"/>
                  </a:cubicBezTo>
                  <a:cubicBezTo>
                    <a:pt x="226" y="29"/>
                    <a:pt x="235" y="27"/>
                    <a:pt x="248" y="33"/>
                  </a:cubicBezTo>
                  <a:cubicBezTo>
                    <a:pt x="256" y="37"/>
                    <a:pt x="264" y="43"/>
                    <a:pt x="269" y="51"/>
                  </a:cubicBezTo>
                  <a:cubicBezTo>
                    <a:pt x="271" y="55"/>
                    <a:pt x="272" y="55"/>
                    <a:pt x="275" y="52"/>
                  </a:cubicBezTo>
                  <a:cubicBezTo>
                    <a:pt x="282" y="44"/>
                    <a:pt x="292" y="42"/>
                    <a:pt x="302" y="41"/>
                  </a:cubicBezTo>
                  <a:cubicBezTo>
                    <a:pt x="308" y="41"/>
                    <a:pt x="312" y="45"/>
                    <a:pt x="315" y="50"/>
                  </a:cubicBezTo>
                  <a:cubicBezTo>
                    <a:pt x="320" y="59"/>
                    <a:pt x="320" y="68"/>
                    <a:pt x="317" y="78"/>
                  </a:cubicBezTo>
                  <a:cubicBezTo>
                    <a:pt x="314" y="92"/>
                    <a:pt x="307" y="105"/>
                    <a:pt x="300" y="118"/>
                  </a:cubicBezTo>
                  <a:close/>
                  <a:moveTo>
                    <a:pt x="326" y="105"/>
                  </a:moveTo>
                  <a:cubicBezTo>
                    <a:pt x="325" y="111"/>
                    <a:pt x="324" y="117"/>
                    <a:pt x="319" y="121"/>
                  </a:cubicBezTo>
                  <a:cubicBezTo>
                    <a:pt x="317" y="123"/>
                    <a:pt x="314" y="123"/>
                    <a:pt x="313" y="120"/>
                  </a:cubicBezTo>
                  <a:cubicBezTo>
                    <a:pt x="310" y="116"/>
                    <a:pt x="314" y="106"/>
                    <a:pt x="319" y="103"/>
                  </a:cubicBezTo>
                  <a:cubicBezTo>
                    <a:pt x="318" y="107"/>
                    <a:pt x="316" y="111"/>
                    <a:pt x="315" y="115"/>
                  </a:cubicBezTo>
                  <a:cubicBezTo>
                    <a:pt x="315" y="116"/>
                    <a:pt x="315" y="117"/>
                    <a:pt x="316" y="118"/>
                  </a:cubicBezTo>
                  <a:cubicBezTo>
                    <a:pt x="317" y="118"/>
                    <a:pt x="318" y="117"/>
                    <a:pt x="318" y="116"/>
                  </a:cubicBezTo>
                  <a:cubicBezTo>
                    <a:pt x="322" y="109"/>
                    <a:pt x="323" y="102"/>
                    <a:pt x="322" y="95"/>
                  </a:cubicBezTo>
                  <a:cubicBezTo>
                    <a:pt x="322" y="94"/>
                    <a:pt x="321" y="93"/>
                    <a:pt x="320" y="93"/>
                  </a:cubicBezTo>
                  <a:cubicBezTo>
                    <a:pt x="319" y="92"/>
                    <a:pt x="319" y="94"/>
                    <a:pt x="318" y="95"/>
                  </a:cubicBezTo>
                  <a:cubicBezTo>
                    <a:pt x="316" y="98"/>
                    <a:pt x="322" y="86"/>
                    <a:pt x="322" y="87"/>
                  </a:cubicBezTo>
                  <a:cubicBezTo>
                    <a:pt x="321" y="88"/>
                    <a:pt x="321" y="89"/>
                    <a:pt x="322" y="90"/>
                  </a:cubicBezTo>
                  <a:cubicBezTo>
                    <a:pt x="327" y="94"/>
                    <a:pt x="326" y="100"/>
                    <a:pt x="326" y="105"/>
                  </a:cubicBezTo>
                  <a:close/>
                  <a:moveTo>
                    <a:pt x="227" y="275"/>
                  </a:moveTo>
                  <a:cubicBezTo>
                    <a:pt x="202" y="275"/>
                    <a:pt x="175" y="250"/>
                    <a:pt x="165" y="223"/>
                  </a:cubicBezTo>
                  <a:cubicBezTo>
                    <a:pt x="161" y="237"/>
                    <a:pt x="160" y="249"/>
                    <a:pt x="162" y="262"/>
                  </a:cubicBezTo>
                  <a:cubicBezTo>
                    <a:pt x="162" y="263"/>
                    <a:pt x="163" y="264"/>
                    <a:pt x="163" y="265"/>
                  </a:cubicBezTo>
                  <a:cubicBezTo>
                    <a:pt x="161" y="263"/>
                    <a:pt x="159" y="262"/>
                    <a:pt x="158" y="262"/>
                  </a:cubicBezTo>
                  <a:cubicBezTo>
                    <a:pt x="153" y="261"/>
                    <a:pt x="149" y="260"/>
                    <a:pt x="145" y="260"/>
                  </a:cubicBezTo>
                  <a:cubicBezTo>
                    <a:pt x="144" y="260"/>
                    <a:pt x="143" y="260"/>
                    <a:pt x="142" y="260"/>
                  </a:cubicBezTo>
                  <a:cubicBezTo>
                    <a:pt x="133" y="260"/>
                    <a:pt x="126" y="263"/>
                    <a:pt x="120" y="270"/>
                  </a:cubicBezTo>
                  <a:cubicBezTo>
                    <a:pt x="117" y="275"/>
                    <a:pt x="114" y="280"/>
                    <a:pt x="113" y="285"/>
                  </a:cubicBezTo>
                  <a:cubicBezTo>
                    <a:pt x="112" y="288"/>
                    <a:pt x="111" y="291"/>
                    <a:pt x="113" y="294"/>
                  </a:cubicBezTo>
                  <a:cubicBezTo>
                    <a:pt x="115" y="297"/>
                    <a:pt x="118" y="297"/>
                    <a:pt x="120" y="297"/>
                  </a:cubicBezTo>
                  <a:cubicBezTo>
                    <a:pt x="121" y="297"/>
                    <a:pt x="121" y="297"/>
                    <a:pt x="122" y="296"/>
                  </a:cubicBezTo>
                  <a:cubicBezTo>
                    <a:pt x="124" y="296"/>
                    <a:pt x="126" y="296"/>
                    <a:pt x="128" y="294"/>
                  </a:cubicBezTo>
                  <a:cubicBezTo>
                    <a:pt x="128" y="294"/>
                    <a:pt x="128" y="294"/>
                    <a:pt x="128" y="294"/>
                  </a:cubicBezTo>
                  <a:cubicBezTo>
                    <a:pt x="130" y="297"/>
                    <a:pt x="133" y="297"/>
                    <a:pt x="136" y="297"/>
                  </a:cubicBezTo>
                  <a:cubicBezTo>
                    <a:pt x="137" y="297"/>
                    <a:pt x="137" y="297"/>
                    <a:pt x="137" y="297"/>
                  </a:cubicBezTo>
                  <a:cubicBezTo>
                    <a:pt x="146" y="297"/>
                    <a:pt x="155" y="296"/>
                    <a:pt x="163" y="294"/>
                  </a:cubicBezTo>
                  <a:cubicBezTo>
                    <a:pt x="168" y="293"/>
                    <a:pt x="173" y="292"/>
                    <a:pt x="179" y="292"/>
                  </a:cubicBezTo>
                  <a:cubicBezTo>
                    <a:pt x="185" y="292"/>
                    <a:pt x="192" y="293"/>
                    <a:pt x="199" y="295"/>
                  </a:cubicBezTo>
                  <a:cubicBezTo>
                    <a:pt x="204" y="297"/>
                    <a:pt x="210" y="298"/>
                    <a:pt x="217" y="298"/>
                  </a:cubicBezTo>
                  <a:cubicBezTo>
                    <a:pt x="219" y="298"/>
                    <a:pt x="220" y="298"/>
                    <a:pt x="221" y="298"/>
                  </a:cubicBezTo>
                  <a:cubicBezTo>
                    <a:pt x="224" y="298"/>
                    <a:pt x="229" y="298"/>
                    <a:pt x="231" y="294"/>
                  </a:cubicBezTo>
                  <a:cubicBezTo>
                    <a:pt x="234" y="291"/>
                    <a:pt x="234" y="286"/>
                    <a:pt x="234" y="283"/>
                  </a:cubicBezTo>
                  <a:cubicBezTo>
                    <a:pt x="233" y="276"/>
                    <a:pt x="229" y="275"/>
                    <a:pt x="227" y="275"/>
                  </a:cubicBezTo>
                  <a:close/>
                  <a:moveTo>
                    <a:pt x="220" y="294"/>
                  </a:moveTo>
                  <a:cubicBezTo>
                    <a:pt x="219" y="294"/>
                    <a:pt x="218" y="294"/>
                    <a:pt x="217" y="294"/>
                  </a:cubicBezTo>
                  <a:cubicBezTo>
                    <a:pt x="212" y="294"/>
                    <a:pt x="206" y="293"/>
                    <a:pt x="200" y="291"/>
                  </a:cubicBezTo>
                  <a:cubicBezTo>
                    <a:pt x="193" y="289"/>
                    <a:pt x="186" y="288"/>
                    <a:pt x="179" y="288"/>
                  </a:cubicBezTo>
                  <a:cubicBezTo>
                    <a:pt x="173" y="288"/>
                    <a:pt x="167" y="289"/>
                    <a:pt x="162" y="290"/>
                  </a:cubicBezTo>
                  <a:cubicBezTo>
                    <a:pt x="153" y="292"/>
                    <a:pt x="145" y="293"/>
                    <a:pt x="137" y="293"/>
                  </a:cubicBezTo>
                  <a:cubicBezTo>
                    <a:pt x="136" y="293"/>
                    <a:pt x="136" y="293"/>
                    <a:pt x="136" y="293"/>
                  </a:cubicBezTo>
                  <a:cubicBezTo>
                    <a:pt x="131" y="293"/>
                    <a:pt x="130" y="292"/>
                    <a:pt x="132" y="287"/>
                  </a:cubicBezTo>
                  <a:cubicBezTo>
                    <a:pt x="134" y="282"/>
                    <a:pt x="138" y="278"/>
                    <a:pt x="144" y="276"/>
                  </a:cubicBezTo>
                  <a:cubicBezTo>
                    <a:pt x="144" y="276"/>
                    <a:pt x="146" y="276"/>
                    <a:pt x="146" y="274"/>
                  </a:cubicBezTo>
                  <a:cubicBezTo>
                    <a:pt x="145" y="274"/>
                    <a:pt x="144" y="274"/>
                    <a:pt x="143" y="274"/>
                  </a:cubicBezTo>
                  <a:cubicBezTo>
                    <a:pt x="138" y="274"/>
                    <a:pt x="134" y="276"/>
                    <a:pt x="130" y="280"/>
                  </a:cubicBezTo>
                  <a:cubicBezTo>
                    <a:pt x="128" y="283"/>
                    <a:pt x="126" y="286"/>
                    <a:pt x="125" y="289"/>
                  </a:cubicBezTo>
                  <a:cubicBezTo>
                    <a:pt x="125" y="291"/>
                    <a:pt x="124" y="292"/>
                    <a:pt x="122" y="292"/>
                  </a:cubicBezTo>
                  <a:cubicBezTo>
                    <a:pt x="121" y="292"/>
                    <a:pt x="121" y="292"/>
                    <a:pt x="120" y="292"/>
                  </a:cubicBezTo>
                  <a:cubicBezTo>
                    <a:pt x="116" y="292"/>
                    <a:pt x="115" y="291"/>
                    <a:pt x="117" y="286"/>
                  </a:cubicBezTo>
                  <a:cubicBezTo>
                    <a:pt x="118" y="281"/>
                    <a:pt x="121" y="276"/>
                    <a:pt x="124" y="272"/>
                  </a:cubicBezTo>
                  <a:cubicBezTo>
                    <a:pt x="128" y="266"/>
                    <a:pt x="135" y="264"/>
                    <a:pt x="142" y="264"/>
                  </a:cubicBezTo>
                  <a:cubicBezTo>
                    <a:pt x="143" y="264"/>
                    <a:pt x="143" y="264"/>
                    <a:pt x="144" y="264"/>
                  </a:cubicBezTo>
                  <a:cubicBezTo>
                    <a:pt x="149" y="264"/>
                    <a:pt x="153" y="265"/>
                    <a:pt x="157" y="266"/>
                  </a:cubicBezTo>
                  <a:cubicBezTo>
                    <a:pt x="159" y="267"/>
                    <a:pt x="160" y="267"/>
                    <a:pt x="161" y="269"/>
                  </a:cubicBezTo>
                  <a:cubicBezTo>
                    <a:pt x="166" y="281"/>
                    <a:pt x="177" y="283"/>
                    <a:pt x="189" y="284"/>
                  </a:cubicBezTo>
                  <a:cubicBezTo>
                    <a:pt x="191" y="284"/>
                    <a:pt x="193" y="285"/>
                    <a:pt x="195" y="285"/>
                  </a:cubicBezTo>
                  <a:cubicBezTo>
                    <a:pt x="205" y="285"/>
                    <a:pt x="215" y="283"/>
                    <a:pt x="224" y="280"/>
                  </a:cubicBezTo>
                  <a:cubicBezTo>
                    <a:pt x="225" y="279"/>
                    <a:pt x="226" y="279"/>
                    <a:pt x="227" y="279"/>
                  </a:cubicBezTo>
                  <a:cubicBezTo>
                    <a:pt x="228" y="279"/>
                    <a:pt x="229" y="281"/>
                    <a:pt x="230" y="283"/>
                  </a:cubicBezTo>
                  <a:cubicBezTo>
                    <a:pt x="231" y="291"/>
                    <a:pt x="228" y="294"/>
                    <a:pt x="220" y="294"/>
                  </a:cubicBezTo>
                  <a:close/>
                  <a:moveTo>
                    <a:pt x="354" y="289"/>
                  </a:moveTo>
                  <a:cubicBezTo>
                    <a:pt x="354" y="289"/>
                    <a:pt x="354" y="289"/>
                    <a:pt x="354" y="288"/>
                  </a:cubicBezTo>
                  <a:cubicBezTo>
                    <a:pt x="349" y="281"/>
                    <a:pt x="344" y="274"/>
                    <a:pt x="337" y="269"/>
                  </a:cubicBezTo>
                  <a:cubicBezTo>
                    <a:pt x="333" y="266"/>
                    <a:pt x="326" y="265"/>
                    <a:pt x="322" y="265"/>
                  </a:cubicBezTo>
                  <a:cubicBezTo>
                    <a:pt x="319" y="265"/>
                    <a:pt x="316" y="266"/>
                    <a:pt x="314" y="267"/>
                  </a:cubicBezTo>
                  <a:cubicBezTo>
                    <a:pt x="321" y="257"/>
                    <a:pt x="323" y="241"/>
                    <a:pt x="318" y="232"/>
                  </a:cubicBezTo>
                  <a:cubicBezTo>
                    <a:pt x="315" y="238"/>
                    <a:pt x="313" y="243"/>
                    <a:pt x="310" y="247"/>
                  </a:cubicBezTo>
                  <a:cubicBezTo>
                    <a:pt x="308" y="249"/>
                    <a:pt x="307" y="250"/>
                    <a:pt x="307" y="253"/>
                  </a:cubicBezTo>
                  <a:cubicBezTo>
                    <a:pt x="306" y="259"/>
                    <a:pt x="306" y="266"/>
                    <a:pt x="308" y="272"/>
                  </a:cubicBezTo>
                  <a:cubicBezTo>
                    <a:pt x="305" y="276"/>
                    <a:pt x="303" y="281"/>
                    <a:pt x="304" y="286"/>
                  </a:cubicBezTo>
                  <a:cubicBezTo>
                    <a:pt x="300" y="274"/>
                    <a:pt x="299" y="261"/>
                    <a:pt x="300" y="248"/>
                  </a:cubicBezTo>
                  <a:cubicBezTo>
                    <a:pt x="300" y="239"/>
                    <a:pt x="302" y="231"/>
                    <a:pt x="305" y="222"/>
                  </a:cubicBezTo>
                  <a:cubicBezTo>
                    <a:pt x="305" y="221"/>
                    <a:pt x="306" y="218"/>
                    <a:pt x="308" y="219"/>
                  </a:cubicBezTo>
                  <a:cubicBezTo>
                    <a:pt x="310" y="219"/>
                    <a:pt x="309" y="222"/>
                    <a:pt x="309" y="223"/>
                  </a:cubicBezTo>
                  <a:cubicBezTo>
                    <a:pt x="309" y="227"/>
                    <a:pt x="308" y="231"/>
                    <a:pt x="308" y="237"/>
                  </a:cubicBezTo>
                  <a:cubicBezTo>
                    <a:pt x="322" y="214"/>
                    <a:pt x="321" y="190"/>
                    <a:pt x="304" y="171"/>
                  </a:cubicBezTo>
                  <a:cubicBezTo>
                    <a:pt x="302" y="168"/>
                    <a:pt x="300" y="169"/>
                    <a:pt x="298" y="171"/>
                  </a:cubicBezTo>
                  <a:cubicBezTo>
                    <a:pt x="293" y="176"/>
                    <a:pt x="287" y="180"/>
                    <a:pt x="280" y="183"/>
                  </a:cubicBezTo>
                  <a:cubicBezTo>
                    <a:pt x="263" y="190"/>
                    <a:pt x="245" y="191"/>
                    <a:pt x="226" y="189"/>
                  </a:cubicBezTo>
                  <a:cubicBezTo>
                    <a:pt x="224" y="188"/>
                    <a:pt x="221" y="188"/>
                    <a:pt x="218" y="189"/>
                  </a:cubicBezTo>
                  <a:cubicBezTo>
                    <a:pt x="208" y="190"/>
                    <a:pt x="200" y="187"/>
                    <a:pt x="195" y="178"/>
                  </a:cubicBezTo>
                  <a:cubicBezTo>
                    <a:pt x="194" y="176"/>
                    <a:pt x="193" y="175"/>
                    <a:pt x="192" y="174"/>
                  </a:cubicBezTo>
                  <a:cubicBezTo>
                    <a:pt x="185" y="170"/>
                    <a:pt x="179" y="164"/>
                    <a:pt x="174" y="157"/>
                  </a:cubicBezTo>
                  <a:cubicBezTo>
                    <a:pt x="174" y="157"/>
                    <a:pt x="173" y="155"/>
                    <a:pt x="172" y="155"/>
                  </a:cubicBezTo>
                  <a:cubicBezTo>
                    <a:pt x="170" y="155"/>
                    <a:pt x="170" y="157"/>
                    <a:pt x="170" y="158"/>
                  </a:cubicBezTo>
                  <a:cubicBezTo>
                    <a:pt x="166" y="174"/>
                    <a:pt x="165" y="190"/>
                    <a:pt x="168" y="206"/>
                  </a:cubicBezTo>
                  <a:cubicBezTo>
                    <a:pt x="171" y="224"/>
                    <a:pt x="179" y="240"/>
                    <a:pt x="192" y="253"/>
                  </a:cubicBezTo>
                  <a:cubicBezTo>
                    <a:pt x="210" y="269"/>
                    <a:pt x="232" y="274"/>
                    <a:pt x="255" y="270"/>
                  </a:cubicBezTo>
                  <a:cubicBezTo>
                    <a:pt x="258" y="270"/>
                    <a:pt x="260" y="268"/>
                    <a:pt x="260" y="265"/>
                  </a:cubicBezTo>
                  <a:cubicBezTo>
                    <a:pt x="260" y="257"/>
                    <a:pt x="260" y="250"/>
                    <a:pt x="259" y="242"/>
                  </a:cubicBezTo>
                  <a:cubicBezTo>
                    <a:pt x="257" y="230"/>
                    <a:pt x="255" y="218"/>
                    <a:pt x="246" y="209"/>
                  </a:cubicBezTo>
                  <a:cubicBezTo>
                    <a:pt x="245" y="209"/>
                    <a:pt x="244" y="208"/>
                    <a:pt x="245" y="206"/>
                  </a:cubicBezTo>
                  <a:cubicBezTo>
                    <a:pt x="246" y="205"/>
                    <a:pt x="247" y="206"/>
                    <a:pt x="248" y="206"/>
                  </a:cubicBezTo>
                  <a:cubicBezTo>
                    <a:pt x="255" y="210"/>
                    <a:pt x="259" y="216"/>
                    <a:pt x="262" y="223"/>
                  </a:cubicBezTo>
                  <a:cubicBezTo>
                    <a:pt x="267" y="234"/>
                    <a:pt x="268" y="247"/>
                    <a:pt x="267" y="259"/>
                  </a:cubicBezTo>
                  <a:cubicBezTo>
                    <a:pt x="266" y="274"/>
                    <a:pt x="264" y="288"/>
                    <a:pt x="260" y="302"/>
                  </a:cubicBezTo>
                  <a:cubicBezTo>
                    <a:pt x="260" y="303"/>
                    <a:pt x="260" y="304"/>
                    <a:pt x="260" y="305"/>
                  </a:cubicBezTo>
                  <a:cubicBezTo>
                    <a:pt x="251" y="306"/>
                    <a:pt x="244" y="312"/>
                    <a:pt x="238" y="318"/>
                  </a:cubicBezTo>
                  <a:cubicBezTo>
                    <a:pt x="234" y="322"/>
                    <a:pt x="234" y="328"/>
                    <a:pt x="238" y="333"/>
                  </a:cubicBezTo>
                  <a:cubicBezTo>
                    <a:pt x="240" y="335"/>
                    <a:pt x="243" y="337"/>
                    <a:pt x="246" y="337"/>
                  </a:cubicBezTo>
                  <a:cubicBezTo>
                    <a:pt x="248" y="337"/>
                    <a:pt x="250" y="337"/>
                    <a:pt x="252" y="336"/>
                  </a:cubicBezTo>
                  <a:cubicBezTo>
                    <a:pt x="255" y="334"/>
                    <a:pt x="257" y="333"/>
                    <a:pt x="259" y="331"/>
                  </a:cubicBezTo>
                  <a:cubicBezTo>
                    <a:pt x="258" y="335"/>
                    <a:pt x="257" y="339"/>
                    <a:pt x="257" y="342"/>
                  </a:cubicBezTo>
                  <a:cubicBezTo>
                    <a:pt x="257" y="342"/>
                    <a:pt x="257" y="342"/>
                    <a:pt x="257" y="342"/>
                  </a:cubicBezTo>
                  <a:cubicBezTo>
                    <a:pt x="257" y="343"/>
                    <a:pt x="257" y="343"/>
                    <a:pt x="257" y="343"/>
                  </a:cubicBezTo>
                  <a:cubicBezTo>
                    <a:pt x="257" y="348"/>
                    <a:pt x="258" y="350"/>
                    <a:pt x="260" y="352"/>
                  </a:cubicBezTo>
                  <a:cubicBezTo>
                    <a:pt x="262" y="354"/>
                    <a:pt x="264" y="355"/>
                    <a:pt x="267" y="355"/>
                  </a:cubicBezTo>
                  <a:cubicBezTo>
                    <a:pt x="269" y="355"/>
                    <a:pt x="271" y="354"/>
                    <a:pt x="273" y="353"/>
                  </a:cubicBezTo>
                  <a:cubicBezTo>
                    <a:pt x="277" y="351"/>
                    <a:pt x="280" y="347"/>
                    <a:pt x="282" y="344"/>
                  </a:cubicBezTo>
                  <a:cubicBezTo>
                    <a:pt x="283" y="341"/>
                    <a:pt x="285" y="339"/>
                    <a:pt x="286" y="335"/>
                  </a:cubicBezTo>
                  <a:cubicBezTo>
                    <a:pt x="287" y="340"/>
                    <a:pt x="289" y="346"/>
                    <a:pt x="293" y="351"/>
                  </a:cubicBezTo>
                  <a:cubicBezTo>
                    <a:pt x="295" y="354"/>
                    <a:pt x="299" y="355"/>
                    <a:pt x="302" y="355"/>
                  </a:cubicBezTo>
                  <a:cubicBezTo>
                    <a:pt x="306" y="355"/>
                    <a:pt x="310" y="352"/>
                    <a:pt x="312" y="347"/>
                  </a:cubicBezTo>
                  <a:cubicBezTo>
                    <a:pt x="313" y="345"/>
                    <a:pt x="313" y="342"/>
                    <a:pt x="313" y="340"/>
                  </a:cubicBezTo>
                  <a:cubicBezTo>
                    <a:pt x="313" y="336"/>
                    <a:pt x="312" y="333"/>
                    <a:pt x="311" y="330"/>
                  </a:cubicBezTo>
                  <a:cubicBezTo>
                    <a:pt x="312" y="331"/>
                    <a:pt x="312" y="331"/>
                    <a:pt x="313" y="332"/>
                  </a:cubicBezTo>
                  <a:cubicBezTo>
                    <a:pt x="313" y="332"/>
                    <a:pt x="313" y="332"/>
                    <a:pt x="313" y="332"/>
                  </a:cubicBezTo>
                  <a:cubicBezTo>
                    <a:pt x="315" y="334"/>
                    <a:pt x="318" y="337"/>
                    <a:pt x="322" y="337"/>
                  </a:cubicBezTo>
                  <a:cubicBezTo>
                    <a:pt x="324" y="337"/>
                    <a:pt x="326" y="336"/>
                    <a:pt x="328" y="334"/>
                  </a:cubicBezTo>
                  <a:cubicBezTo>
                    <a:pt x="335" y="328"/>
                    <a:pt x="330" y="321"/>
                    <a:pt x="328" y="318"/>
                  </a:cubicBezTo>
                  <a:cubicBezTo>
                    <a:pt x="327" y="317"/>
                    <a:pt x="326" y="316"/>
                    <a:pt x="326" y="315"/>
                  </a:cubicBezTo>
                  <a:cubicBezTo>
                    <a:pt x="324" y="313"/>
                    <a:pt x="323" y="312"/>
                    <a:pt x="321" y="310"/>
                  </a:cubicBezTo>
                  <a:cubicBezTo>
                    <a:pt x="319" y="307"/>
                    <a:pt x="316" y="304"/>
                    <a:pt x="314" y="301"/>
                  </a:cubicBezTo>
                  <a:cubicBezTo>
                    <a:pt x="313" y="298"/>
                    <a:pt x="311" y="298"/>
                    <a:pt x="312" y="298"/>
                  </a:cubicBezTo>
                  <a:cubicBezTo>
                    <a:pt x="312" y="298"/>
                    <a:pt x="312" y="298"/>
                    <a:pt x="312" y="298"/>
                  </a:cubicBezTo>
                  <a:cubicBezTo>
                    <a:pt x="314" y="298"/>
                    <a:pt x="316" y="298"/>
                    <a:pt x="318" y="299"/>
                  </a:cubicBezTo>
                  <a:cubicBezTo>
                    <a:pt x="321" y="300"/>
                    <a:pt x="324" y="301"/>
                    <a:pt x="327" y="301"/>
                  </a:cubicBezTo>
                  <a:cubicBezTo>
                    <a:pt x="328" y="301"/>
                    <a:pt x="329" y="301"/>
                    <a:pt x="329" y="301"/>
                  </a:cubicBezTo>
                  <a:cubicBezTo>
                    <a:pt x="330" y="301"/>
                    <a:pt x="330" y="301"/>
                    <a:pt x="330" y="301"/>
                  </a:cubicBezTo>
                  <a:cubicBezTo>
                    <a:pt x="332" y="301"/>
                    <a:pt x="332" y="301"/>
                    <a:pt x="332" y="301"/>
                  </a:cubicBezTo>
                  <a:cubicBezTo>
                    <a:pt x="335" y="301"/>
                    <a:pt x="338" y="301"/>
                    <a:pt x="340" y="298"/>
                  </a:cubicBezTo>
                  <a:cubicBezTo>
                    <a:pt x="340" y="298"/>
                    <a:pt x="340" y="298"/>
                    <a:pt x="340" y="298"/>
                  </a:cubicBezTo>
                  <a:cubicBezTo>
                    <a:pt x="341" y="299"/>
                    <a:pt x="343" y="300"/>
                    <a:pt x="346" y="300"/>
                  </a:cubicBezTo>
                  <a:cubicBezTo>
                    <a:pt x="347" y="300"/>
                    <a:pt x="349" y="300"/>
                    <a:pt x="350" y="299"/>
                  </a:cubicBezTo>
                  <a:cubicBezTo>
                    <a:pt x="350" y="299"/>
                    <a:pt x="351" y="299"/>
                    <a:pt x="351" y="299"/>
                  </a:cubicBezTo>
                  <a:cubicBezTo>
                    <a:pt x="354" y="298"/>
                    <a:pt x="355" y="297"/>
                    <a:pt x="355" y="295"/>
                  </a:cubicBezTo>
                  <a:cubicBezTo>
                    <a:pt x="356" y="293"/>
                    <a:pt x="355" y="290"/>
                    <a:pt x="354" y="289"/>
                  </a:cubicBezTo>
                  <a:close/>
                  <a:moveTo>
                    <a:pt x="230" y="260"/>
                  </a:moveTo>
                  <a:cubicBezTo>
                    <a:pt x="227" y="260"/>
                    <a:pt x="225" y="258"/>
                    <a:pt x="225" y="254"/>
                  </a:cubicBezTo>
                  <a:cubicBezTo>
                    <a:pt x="225" y="251"/>
                    <a:pt x="227" y="249"/>
                    <a:pt x="231" y="249"/>
                  </a:cubicBezTo>
                  <a:cubicBezTo>
                    <a:pt x="234" y="249"/>
                    <a:pt x="236" y="250"/>
                    <a:pt x="237" y="254"/>
                  </a:cubicBezTo>
                  <a:cubicBezTo>
                    <a:pt x="237" y="257"/>
                    <a:pt x="234" y="260"/>
                    <a:pt x="230" y="260"/>
                  </a:cubicBezTo>
                  <a:close/>
                  <a:moveTo>
                    <a:pt x="311" y="303"/>
                  </a:moveTo>
                  <a:cubicBezTo>
                    <a:pt x="314" y="309"/>
                    <a:pt x="319" y="313"/>
                    <a:pt x="322" y="318"/>
                  </a:cubicBezTo>
                  <a:cubicBezTo>
                    <a:pt x="323" y="319"/>
                    <a:pt x="324" y="320"/>
                    <a:pt x="325" y="321"/>
                  </a:cubicBezTo>
                  <a:cubicBezTo>
                    <a:pt x="327" y="324"/>
                    <a:pt x="329" y="328"/>
                    <a:pt x="325" y="331"/>
                  </a:cubicBezTo>
                  <a:cubicBezTo>
                    <a:pt x="324" y="332"/>
                    <a:pt x="323" y="333"/>
                    <a:pt x="322" y="333"/>
                  </a:cubicBezTo>
                  <a:cubicBezTo>
                    <a:pt x="319" y="333"/>
                    <a:pt x="317" y="330"/>
                    <a:pt x="315" y="329"/>
                  </a:cubicBezTo>
                  <a:cubicBezTo>
                    <a:pt x="313" y="326"/>
                    <a:pt x="311" y="323"/>
                    <a:pt x="309" y="321"/>
                  </a:cubicBezTo>
                  <a:cubicBezTo>
                    <a:pt x="308" y="320"/>
                    <a:pt x="307" y="317"/>
                    <a:pt x="306" y="317"/>
                  </a:cubicBezTo>
                  <a:cubicBezTo>
                    <a:pt x="305" y="317"/>
                    <a:pt x="305" y="318"/>
                    <a:pt x="305" y="318"/>
                  </a:cubicBezTo>
                  <a:cubicBezTo>
                    <a:pt x="302" y="319"/>
                    <a:pt x="304" y="322"/>
                    <a:pt x="305" y="323"/>
                  </a:cubicBezTo>
                  <a:cubicBezTo>
                    <a:pt x="307" y="329"/>
                    <a:pt x="308" y="334"/>
                    <a:pt x="308" y="340"/>
                  </a:cubicBezTo>
                  <a:cubicBezTo>
                    <a:pt x="309" y="342"/>
                    <a:pt x="308" y="344"/>
                    <a:pt x="308" y="346"/>
                  </a:cubicBezTo>
                  <a:cubicBezTo>
                    <a:pt x="307" y="349"/>
                    <a:pt x="304" y="351"/>
                    <a:pt x="302" y="351"/>
                  </a:cubicBezTo>
                  <a:cubicBezTo>
                    <a:pt x="300" y="351"/>
                    <a:pt x="298" y="350"/>
                    <a:pt x="296" y="348"/>
                  </a:cubicBezTo>
                  <a:cubicBezTo>
                    <a:pt x="293" y="344"/>
                    <a:pt x="291" y="338"/>
                    <a:pt x="289" y="332"/>
                  </a:cubicBezTo>
                  <a:cubicBezTo>
                    <a:pt x="289" y="331"/>
                    <a:pt x="289" y="330"/>
                    <a:pt x="288" y="328"/>
                  </a:cubicBezTo>
                  <a:cubicBezTo>
                    <a:pt x="288" y="327"/>
                    <a:pt x="288" y="326"/>
                    <a:pt x="286" y="326"/>
                  </a:cubicBezTo>
                  <a:cubicBezTo>
                    <a:pt x="286" y="326"/>
                    <a:pt x="286" y="326"/>
                    <a:pt x="286" y="326"/>
                  </a:cubicBezTo>
                  <a:cubicBezTo>
                    <a:pt x="285" y="326"/>
                    <a:pt x="284" y="327"/>
                    <a:pt x="284" y="328"/>
                  </a:cubicBezTo>
                  <a:cubicBezTo>
                    <a:pt x="282" y="333"/>
                    <a:pt x="281" y="338"/>
                    <a:pt x="278" y="342"/>
                  </a:cubicBezTo>
                  <a:cubicBezTo>
                    <a:pt x="276" y="345"/>
                    <a:pt x="274" y="348"/>
                    <a:pt x="271" y="349"/>
                  </a:cubicBezTo>
                  <a:cubicBezTo>
                    <a:pt x="270" y="350"/>
                    <a:pt x="268" y="351"/>
                    <a:pt x="267" y="351"/>
                  </a:cubicBezTo>
                  <a:cubicBezTo>
                    <a:pt x="263" y="351"/>
                    <a:pt x="261" y="348"/>
                    <a:pt x="261" y="343"/>
                  </a:cubicBezTo>
                  <a:cubicBezTo>
                    <a:pt x="261" y="337"/>
                    <a:pt x="263" y="332"/>
                    <a:pt x="266" y="326"/>
                  </a:cubicBezTo>
                  <a:cubicBezTo>
                    <a:pt x="266" y="324"/>
                    <a:pt x="268" y="323"/>
                    <a:pt x="266" y="321"/>
                  </a:cubicBezTo>
                  <a:cubicBezTo>
                    <a:pt x="266" y="321"/>
                    <a:pt x="265" y="321"/>
                    <a:pt x="265" y="321"/>
                  </a:cubicBezTo>
                  <a:cubicBezTo>
                    <a:pt x="263" y="321"/>
                    <a:pt x="263" y="322"/>
                    <a:pt x="262" y="323"/>
                  </a:cubicBezTo>
                  <a:cubicBezTo>
                    <a:pt x="258" y="327"/>
                    <a:pt x="255" y="330"/>
                    <a:pt x="250" y="332"/>
                  </a:cubicBezTo>
                  <a:cubicBezTo>
                    <a:pt x="249" y="332"/>
                    <a:pt x="248" y="333"/>
                    <a:pt x="246" y="333"/>
                  </a:cubicBezTo>
                  <a:cubicBezTo>
                    <a:pt x="244" y="333"/>
                    <a:pt x="243" y="332"/>
                    <a:pt x="241" y="330"/>
                  </a:cubicBezTo>
                  <a:cubicBezTo>
                    <a:pt x="239" y="327"/>
                    <a:pt x="239" y="323"/>
                    <a:pt x="241" y="321"/>
                  </a:cubicBezTo>
                  <a:cubicBezTo>
                    <a:pt x="247" y="315"/>
                    <a:pt x="253" y="309"/>
                    <a:pt x="262" y="309"/>
                  </a:cubicBezTo>
                  <a:cubicBezTo>
                    <a:pt x="263" y="309"/>
                    <a:pt x="265" y="309"/>
                    <a:pt x="266" y="310"/>
                  </a:cubicBezTo>
                  <a:cubicBezTo>
                    <a:pt x="271" y="311"/>
                    <a:pt x="276" y="311"/>
                    <a:pt x="281" y="311"/>
                  </a:cubicBezTo>
                  <a:cubicBezTo>
                    <a:pt x="290" y="311"/>
                    <a:pt x="299" y="309"/>
                    <a:pt x="308" y="303"/>
                  </a:cubicBezTo>
                  <a:cubicBezTo>
                    <a:pt x="308" y="302"/>
                    <a:pt x="309" y="302"/>
                    <a:pt x="309" y="302"/>
                  </a:cubicBezTo>
                  <a:cubicBezTo>
                    <a:pt x="310" y="302"/>
                    <a:pt x="310" y="302"/>
                    <a:pt x="311" y="303"/>
                  </a:cubicBezTo>
                  <a:close/>
                  <a:moveTo>
                    <a:pt x="350" y="295"/>
                  </a:moveTo>
                  <a:cubicBezTo>
                    <a:pt x="349" y="295"/>
                    <a:pt x="347" y="296"/>
                    <a:pt x="346" y="296"/>
                  </a:cubicBezTo>
                  <a:cubicBezTo>
                    <a:pt x="344" y="296"/>
                    <a:pt x="343" y="296"/>
                    <a:pt x="342" y="294"/>
                  </a:cubicBezTo>
                  <a:cubicBezTo>
                    <a:pt x="341" y="291"/>
                    <a:pt x="340" y="289"/>
                    <a:pt x="339" y="287"/>
                  </a:cubicBezTo>
                  <a:cubicBezTo>
                    <a:pt x="336" y="284"/>
                    <a:pt x="333" y="281"/>
                    <a:pt x="329" y="281"/>
                  </a:cubicBezTo>
                  <a:cubicBezTo>
                    <a:pt x="328" y="281"/>
                    <a:pt x="328" y="280"/>
                    <a:pt x="327" y="280"/>
                  </a:cubicBezTo>
                  <a:cubicBezTo>
                    <a:pt x="327" y="280"/>
                    <a:pt x="326" y="281"/>
                    <a:pt x="326" y="281"/>
                  </a:cubicBezTo>
                  <a:cubicBezTo>
                    <a:pt x="325" y="283"/>
                    <a:pt x="327" y="283"/>
                    <a:pt x="328" y="284"/>
                  </a:cubicBezTo>
                  <a:cubicBezTo>
                    <a:pt x="331" y="285"/>
                    <a:pt x="333" y="288"/>
                    <a:pt x="335" y="291"/>
                  </a:cubicBezTo>
                  <a:cubicBezTo>
                    <a:pt x="337" y="296"/>
                    <a:pt x="337" y="297"/>
                    <a:pt x="332" y="297"/>
                  </a:cubicBezTo>
                  <a:cubicBezTo>
                    <a:pt x="331" y="297"/>
                    <a:pt x="330" y="297"/>
                    <a:pt x="329" y="297"/>
                  </a:cubicBezTo>
                  <a:cubicBezTo>
                    <a:pt x="328" y="297"/>
                    <a:pt x="328" y="297"/>
                    <a:pt x="327" y="297"/>
                  </a:cubicBezTo>
                  <a:cubicBezTo>
                    <a:pt x="322" y="297"/>
                    <a:pt x="317" y="294"/>
                    <a:pt x="312" y="294"/>
                  </a:cubicBezTo>
                  <a:cubicBezTo>
                    <a:pt x="312" y="294"/>
                    <a:pt x="312" y="294"/>
                    <a:pt x="312" y="294"/>
                  </a:cubicBezTo>
                  <a:cubicBezTo>
                    <a:pt x="312" y="294"/>
                    <a:pt x="312" y="294"/>
                    <a:pt x="312" y="294"/>
                  </a:cubicBezTo>
                  <a:cubicBezTo>
                    <a:pt x="311" y="294"/>
                    <a:pt x="310" y="292"/>
                    <a:pt x="310" y="291"/>
                  </a:cubicBezTo>
                  <a:cubicBezTo>
                    <a:pt x="306" y="282"/>
                    <a:pt x="308" y="277"/>
                    <a:pt x="315" y="271"/>
                  </a:cubicBezTo>
                  <a:cubicBezTo>
                    <a:pt x="316" y="270"/>
                    <a:pt x="319" y="269"/>
                    <a:pt x="322" y="269"/>
                  </a:cubicBezTo>
                  <a:cubicBezTo>
                    <a:pt x="326" y="269"/>
                    <a:pt x="332" y="271"/>
                    <a:pt x="334" y="273"/>
                  </a:cubicBezTo>
                  <a:cubicBezTo>
                    <a:pt x="341" y="277"/>
                    <a:pt x="346" y="283"/>
                    <a:pt x="350" y="290"/>
                  </a:cubicBezTo>
                  <a:cubicBezTo>
                    <a:pt x="351" y="292"/>
                    <a:pt x="353" y="294"/>
                    <a:pt x="350" y="295"/>
                  </a:cubicBezTo>
                  <a:close/>
                  <a:moveTo>
                    <a:pt x="246" y="292"/>
                  </a:moveTo>
                  <a:cubicBezTo>
                    <a:pt x="244" y="289"/>
                    <a:pt x="244" y="285"/>
                    <a:pt x="245" y="281"/>
                  </a:cubicBezTo>
                  <a:cubicBezTo>
                    <a:pt x="245" y="279"/>
                    <a:pt x="246" y="279"/>
                    <a:pt x="248" y="279"/>
                  </a:cubicBezTo>
                  <a:cubicBezTo>
                    <a:pt x="250" y="279"/>
                    <a:pt x="253" y="278"/>
                    <a:pt x="256" y="278"/>
                  </a:cubicBezTo>
                  <a:cubicBezTo>
                    <a:pt x="258" y="277"/>
                    <a:pt x="259" y="279"/>
                    <a:pt x="259" y="281"/>
                  </a:cubicBezTo>
                  <a:cubicBezTo>
                    <a:pt x="258" y="284"/>
                    <a:pt x="258" y="287"/>
                    <a:pt x="258" y="290"/>
                  </a:cubicBezTo>
                  <a:cubicBezTo>
                    <a:pt x="257" y="292"/>
                    <a:pt x="258" y="295"/>
                    <a:pt x="255" y="295"/>
                  </a:cubicBezTo>
                  <a:cubicBezTo>
                    <a:pt x="252" y="296"/>
                    <a:pt x="248" y="295"/>
                    <a:pt x="246" y="292"/>
                  </a:cubicBezTo>
                  <a:close/>
                  <a:moveTo>
                    <a:pt x="234" y="255"/>
                  </a:moveTo>
                  <a:cubicBezTo>
                    <a:pt x="234" y="256"/>
                    <a:pt x="233" y="257"/>
                    <a:pt x="232" y="257"/>
                  </a:cubicBezTo>
                  <a:cubicBezTo>
                    <a:pt x="230" y="258"/>
                    <a:pt x="229" y="257"/>
                    <a:pt x="229" y="255"/>
                  </a:cubicBezTo>
                  <a:cubicBezTo>
                    <a:pt x="229" y="253"/>
                    <a:pt x="230" y="253"/>
                    <a:pt x="231" y="252"/>
                  </a:cubicBezTo>
                  <a:cubicBezTo>
                    <a:pt x="233" y="252"/>
                    <a:pt x="234" y="253"/>
                    <a:pt x="234" y="255"/>
                  </a:cubicBezTo>
                  <a:close/>
                  <a:moveTo>
                    <a:pt x="234" y="255"/>
                  </a:moveTo>
                  <a:cubicBezTo>
                    <a:pt x="234" y="255"/>
                    <a:pt x="234" y="255"/>
                    <a:pt x="234" y="255"/>
                  </a:cubicBezTo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86" name="Group 85">
              <a:extLst>
                <a:ext uri="{FF2B5EF4-FFF2-40B4-BE49-F238E27FC236}">
                  <a16:creationId xmlns:a16="http://schemas.microsoft.com/office/drawing/2014/main" id="{FAE31275-9CD2-4AE9-B4E4-707D20BAE731}"/>
                </a:ext>
              </a:extLst>
            </p:cNvPr>
            <p:cNvGrpSpPr/>
            <p:nvPr/>
          </p:nvGrpSpPr>
          <p:grpSpPr>
            <a:xfrm>
              <a:off x="7928992" y="4875281"/>
              <a:ext cx="1020316" cy="521012"/>
              <a:chOff x="1874838" y="120650"/>
              <a:chExt cx="3357562" cy="1714500"/>
            </a:xfrm>
            <a:grpFill/>
          </p:grpSpPr>
          <p:sp>
            <p:nvSpPr>
              <p:cNvPr id="82" name="Freeform 41">
                <a:extLst>
                  <a:ext uri="{FF2B5EF4-FFF2-40B4-BE49-F238E27FC236}">
                    <a16:creationId xmlns:a16="http://schemas.microsoft.com/office/drawing/2014/main" id="{2B8444F8-BE1F-4953-9354-9F4DE247C5C9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874838" y="120650"/>
                <a:ext cx="1646237" cy="1714500"/>
              </a:xfrm>
              <a:custGeom>
                <a:avLst/>
                <a:gdLst>
                  <a:gd name="T0" fmla="*/ 397 w 456"/>
                  <a:gd name="T1" fmla="*/ 315 h 474"/>
                  <a:gd name="T2" fmla="*/ 362 w 456"/>
                  <a:gd name="T3" fmla="*/ 220 h 474"/>
                  <a:gd name="T4" fmla="*/ 455 w 456"/>
                  <a:gd name="T5" fmla="*/ 143 h 474"/>
                  <a:gd name="T6" fmla="*/ 237 w 456"/>
                  <a:gd name="T7" fmla="*/ 0 h 474"/>
                  <a:gd name="T8" fmla="*/ 0 w 456"/>
                  <a:gd name="T9" fmla="*/ 237 h 474"/>
                  <a:gd name="T10" fmla="*/ 237 w 456"/>
                  <a:gd name="T11" fmla="*/ 474 h 474"/>
                  <a:gd name="T12" fmla="*/ 456 w 456"/>
                  <a:gd name="T13" fmla="*/ 328 h 474"/>
                  <a:gd name="T14" fmla="*/ 448 w 456"/>
                  <a:gd name="T15" fmla="*/ 328 h 474"/>
                  <a:gd name="T16" fmla="*/ 397 w 456"/>
                  <a:gd name="T17" fmla="*/ 315 h 474"/>
                  <a:gd name="T18" fmla="*/ 166 w 456"/>
                  <a:gd name="T19" fmla="*/ 295 h 474"/>
                  <a:gd name="T20" fmla="*/ 142 w 456"/>
                  <a:gd name="T21" fmla="*/ 255 h 474"/>
                  <a:gd name="T22" fmla="*/ 186 w 456"/>
                  <a:gd name="T23" fmla="*/ 161 h 474"/>
                  <a:gd name="T24" fmla="*/ 194 w 456"/>
                  <a:gd name="T25" fmla="*/ 174 h 474"/>
                  <a:gd name="T26" fmla="*/ 225 w 456"/>
                  <a:gd name="T27" fmla="*/ 254 h 474"/>
                  <a:gd name="T28" fmla="*/ 184 w 456"/>
                  <a:gd name="T29" fmla="*/ 299 h 474"/>
                  <a:gd name="T30" fmla="*/ 166 w 456"/>
                  <a:gd name="T31" fmla="*/ 295 h 474"/>
                  <a:gd name="T32" fmla="*/ 237 w 456"/>
                  <a:gd name="T33" fmla="*/ 348 h 474"/>
                  <a:gd name="T34" fmla="*/ 173 w 456"/>
                  <a:gd name="T35" fmla="*/ 310 h 474"/>
                  <a:gd name="T36" fmla="*/ 184 w 456"/>
                  <a:gd name="T37" fmla="*/ 312 h 474"/>
                  <a:gd name="T38" fmla="*/ 238 w 456"/>
                  <a:gd name="T39" fmla="*/ 254 h 474"/>
                  <a:gd name="T40" fmla="*/ 206 w 456"/>
                  <a:gd name="T41" fmla="*/ 171 h 474"/>
                  <a:gd name="T42" fmla="*/ 237 w 456"/>
                  <a:gd name="T43" fmla="*/ 119 h 474"/>
                  <a:gd name="T44" fmla="*/ 311 w 456"/>
                  <a:gd name="T45" fmla="*/ 275 h 474"/>
                  <a:gd name="T46" fmla="*/ 237 w 456"/>
                  <a:gd name="T47" fmla="*/ 348 h 474"/>
                  <a:gd name="T48" fmla="*/ 237 w 456"/>
                  <a:gd name="T49" fmla="*/ 348 h 474"/>
                  <a:gd name="T50" fmla="*/ 237 w 456"/>
                  <a:gd name="T51" fmla="*/ 348 h 4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456" h="474">
                    <a:moveTo>
                      <a:pt x="397" y="315"/>
                    </a:moveTo>
                    <a:cubicBezTo>
                      <a:pt x="368" y="297"/>
                      <a:pt x="355" y="260"/>
                      <a:pt x="362" y="220"/>
                    </a:cubicBezTo>
                    <a:cubicBezTo>
                      <a:pt x="370" y="173"/>
                      <a:pt x="405" y="144"/>
                      <a:pt x="455" y="143"/>
                    </a:cubicBezTo>
                    <a:cubicBezTo>
                      <a:pt x="418" y="59"/>
                      <a:pt x="335" y="0"/>
                      <a:pt x="237" y="0"/>
                    </a:cubicBezTo>
                    <a:cubicBezTo>
                      <a:pt x="106" y="0"/>
                      <a:pt x="0" y="106"/>
                      <a:pt x="0" y="237"/>
                    </a:cubicBezTo>
                    <a:cubicBezTo>
                      <a:pt x="0" y="368"/>
                      <a:pt x="106" y="474"/>
                      <a:pt x="237" y="474"/>
                    </a:cubicBezTo>
                    <a:cubicBezTo>
                      <a:pt x="336" y="474"/>
                      <a:pt x="420" y="414"/>
                      <a:pt x="456" y="328"/>
                    </a:cubicBezTo>
                    <a:cubicBezTo>
                      <a:pt x="453" y="328"/>
                      <a:pt x="451" y="328"/>
                      <a:pt x="448" y="328"/>
                    </a:cubicBezTo>
                    <a:cubicBezTo>
                      <a:pt x="429" y="328"/>
                      <a:pt x="411" y="323"/>
                      <a:pt x="397" y="315"/>
                    </a:cubicBezTo>
                    <a:close/>
                    <a:moveTo>
                      <a:pt x="166" y="295"/>
                    </a:moveTo>
                    <a:cubicBezTo>
                      <a:pt x="152" y="287"/>
                      <a:pt x="142" y="272"/>
                      <a:pt x="142" y="255"/>
                    </a:cubicBezTo>
                    <a:cubicBezTo>
                      <a:pt x="142" y="231"/>
                      <a:pt x="186" y="161"/>
                      <a:pt x="186" y="161"/>
                    </a:cubicBezTo>
                    <a:cubicBezTo>
                      <a:pt x="186" y="161"/>
                      <a:pt x="189" y="166"/>
                      <a:pt x="194" y="174"/>
                    </a:cubicBezTo>
                    <a:cubicBezTo>
                      <a:pt x="213" y="211"/>
                      <a:pt x="225" y="241"/>
                      <a:pt x="225" y="254"/>
                    </a:cubicBezTo>
                    <a:cubicBezTo>
                      <a:pt x="225" y="279"/>
                      <a:pt x="207" y="299"/>
                      <a:pt x="184" y="299"/>
                    </a:cubicBezTo>
                    <a:cubicBezTo>
                      <a:pt x="178" y="299"/>
                      <a:pt x="172" y="298"/>
                      <a:pt x="166" y="295"/>
                    </a:cubicBezTo>
                    <a:close/>
                    <a:moveTo>
                      <a:pt x="237" y="348"/>
                    </a:moveTo>
                    <a:cubicBezTo>
                      <a:pt x="209" y="348"/>
                      <a:pt x="185" y="333"/>
                      <a:pt x="173" y="310"/>
                    </a:cubicBezTo>
                    <a:cubicBezTo>
                      <a:pt x="177" y="311"/>
                      <a:pt x="180" y="312"/>
                      <a:pt x="184" y="312"/>
                    </a:cubicBezTo>
                    <a:cubicBezTo>
                      <a:pt x="214" y="312"/>
                      <a:pt x="238" y="286"/>
                      <a:pt x="238" y="254"/>
                    </a:cubicBezTo>
                    <a:cubicBezTo>
                      <a:pt x="238" y="233"/>
                      <a:pt x="217" y="191"/>
                      <a:pt x="206" y="171"/>
                    </a:cubicBezTo>
                    <a:cubicBezTo>
                      <a:pt x="223" y="142"/>
                      <a:pt x="237" y="119"/>
                      <a:pt x="237" y="119"/>
                    </a:cubicBezTo>
                    <a:cubicBezTo>
                      <a:pt x="237" y="119"/>
                      <a:pt x="311" y="234"/>
                      <a:pt x="311" y="275"/>
                    </a:cubicBezTo>
                    <a:cubicBezTo>
                      <a:pt x="311" y="315"/>
                      <a:pt x="278" y="348"/>
                      <a:pt x="237" y="348"/>
                    </a:cubicBezTo>
                    <a:close/>
                    <a:moveTo>
                      <a:pt x="237" y="348"/>
                    </a:moveTo>
                    <a:cubicBezTo>
                      <a:pt x="237" y="348"/>
                      <a:pt x="237" y="348"/>
                      <a:pt x="237" y="348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" name="Freeform 43">
                <a:extLst>
                  <a:ext uri="{FF2B5EF4-FFF2-40B4-BE49-F238E27FC236}">
                    <a16:creationId xmlns:a16="http://schemas.microsoft.com/office/drawing/2014/main" id="{DFAC2816-0318-47EF-B85F-A9222FE9075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224338" y="392113"/>
                <a:ext cx="1008062" cy="871538"/>
              </a:xfrm>
              <a:custGeom>
                <a:avLst/>
                <a:gdLst>
                  <a:gd name="T0" fmla="*/ 212 w 279"/>
                  <a:gd name="T1" fmla="*/ 114 h 241"/>
                  <a:gd name="T2" fmla="*/ 212 w 279"/>
                  <a:gd name="T3" fmla="*/ 89 h 241"/>
                  <a:gd name="T4" fmla="*/ 178 w 279"/>
                  <a:gd name="T5" fmla="*/ 89 h 241"/>
                  <a:gd name="T6" fmla="*/ 178 w 279"/>
                  <a:gd name="T7" fmla="*/ 175 h 241"/>
                  <a:gd name="T8" fmla="*/ 154 w 279"/>
                  <a:gd name="T9" fmla="*/ 200 h 241"/>
                  <a:gd name="T10" fmla="*/ 138 w 279"/>
                  <a:gd name="T11" fmla="*/ 176 h 241"/>
                  <a:gd name="T12" fmla="*/ 138 w 279"/>
                  <a:gd name="T13" fmla="*/ 0 h 241"/>
                  <a:gd name="T14" fmla="*/ 88 w 279"/>
                  <a:gd name="T15" fmla="*/ 0 h 241"/>
                  <a:gd name="T16" fmla="*/ 88 w 279"/>
                  <a:gd name="T17" fmla="*/ 29 h 241"/>
                  <a:gd name="T18" fmla="*/ 100 w 279"/>
                  <a:gd name="T19" fmla="*/ 29 h 241"/>
                  <a:gd name="T20" fmla="*/ 104 w 279"/>
                  <a:gd name="T21" fmla="*/ 38 h 241"/>
                  <a:gd name="T22" fmla="*/ 104 w 279"/>
                  <a:gd name="T23" fmla="*/ 75 h 241"/>
                  <a:gd name="T24" fmla="*/ 94 w 279"/>
                  <a:gd name="T25" fmla="*/ 84 h 241"/>
                  <a:gd name="T26" fmla="*/ 60 w 279"/>
                  <a:gd name="T27" fmla="*/ 90 h 241"/>
                  <a:gd name="T28" fmla="*/ 9 w 279"/>
                  <a:gd name="T29" fmla="*/ 189 h 241"/>
                  <a:gd name="T30" fmla="*/ 44 w 279"/>
                  <a:gd name="T31" fmla="*/ 234 h 241"/>
                  <a:gd name="T32" fmla="*/ 109 w 279"/>
                  <a:gd name="T33" fmla="*/ 213 h 241"/>
                  <a:gd name="T34" fmla="*/ 158 w 279"/>
                  <a:gd name="T35" fmla="*/ 234 h 241"/>
                  <a:gd name="T36" fmla="*/ 178 w 279"/>
                  <a:gd name="T37" fmla="*/ 225 h 241"/>
                  <a:gd name="T38" fmla="*/ 178 w 279"/>
                  <a:gd name="T39" fmla="*/ 235 h 241"/>
                  <a:gd name="T40" fmla="*/ 214 w 279"/>
                  <a:gd name="T41" fmla="*/ 235 h 241"/>
                  <a:gd name="T42" fmla="*/ 214 w 279"/>
                  <a:gd name="T43" fmla="*/ 168 h 241"/>
                  <a:gd name="T44" fmla="*/ 236 w 279"/>
                  <a:gd name="T45" fmla="*/ 126 h 241"/>
                  <a:gd name="T46" fmla="*/ 246 w 279"/>
                  <a:gd name="T47" fmla="*/ 123 h 241"/>
                  <a:gd name="T48" fmla="*/ 250 w 279"/>
                  <a:gd name="T49" fmla="*/ 133 h 241"/>
                  <a:gd name="T50" fmla="*/ 250 w 279"/>
                  <a:gd name="T51" fmla="*/ 144 h 241"/>
                  <a:gd name="T52" fmla="*/ 279 w 279"/>
                  <a:gd name="T53" fmla="*/ 144 h 241"/>
                  <a:gd name="T54" fmla="*/ 279 w 279"/>
                  <a:gd name="T55" fmla="*/ 95 h 241"/>
                  <a:gd name="T56" fmla="*/ 279 w 279"/>
                  <a:gd name="T57" fmla="*/ 85 h 241"/>
                  <a:gd name="T58" fmla="*/ 270 w 279"/>
                  <a:gd name="T59" fmla="*/ 86 h 241"/>
                  <a:gd name="T60" fmla="*/ 212 w 279"/>
                  <a:gd name="T61" fmla="*/ 114 h 241"/>
                  <a:gd name="T62" fmla="*/ 102 w 279"/>
                  <a:gd name="T63" fmla="*/ 179 h 241"/>
                  <a:gd name="T64" fmla="*/ 68 w 279"/>
                  <a:gd name="T65" fmla="*/ 202 h 241"/>
                  <a:gd name="T66" fmla="*/ 44 w 279"/>
                  <a:gd name="T67" fmla="*/ 175 h 241"/>
                  <a:gd name="T68" fmla="*/ 72 w 279"/>
                  <a:gd name="T69" fmla="*/ 117 h 241"/>
                  <a:gd name="T70" fmla="*/ 98 w 279"/>
                  <a:gd name="T71" fmla="*/ 114 h 241"/>
                  <a:gd name="T72" fmla="*/ 104 w 279"/>
                  <a:gd name="T73" fmla="*/ 122 h 241"/>
                  <a:gd name="T74" fmla="*/ 104 w 279"/>
                  <a:gd name="T75" fmla="*/ 148 h 241"/>
                  <a:gd name="T76" fmla="*/ 102 w 279"/>
                  <a:gd name="T77" fmla="*/ 179 h 241"/>
                  <a:gd name="T78" fmla="*/ 102 w 279"/>
                  <a:gd name="T79" fmla="*/ 179 h 241"/>
                  <a:gd name="T80" fmla="*/ 102 w 279"/>
                  <a:gd name="T81" fmla="*/ 179 h 2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79" h="241">
                    <a:moveTo>
                      <a:pt x="212" y="114"/>
                    </a:moveTo>
                    <a:cubicBezTo>
                      <a:pt x="212" y="89"/>
                      <a:pt x="212" y="89"/>
                      <a:pt x="212" y="89"/>
                    </a:cubicBezTo>
                    <a:cubicBezTo>
                      <a:pt x="178" y="89"/>
                      <a:pt x="178" y="89"/>
                      <a:pt x="178" y="89"/>
                    </a:cubicBezTo>
                    <a:cubicBezTo>
                      <a:pt x="178" y="175"/>
                      <a:pt x="178" y="175"/>
                      <a:pt x="178" y="175"/>
                    </a:cubicBezTo>
                    <a:cubicBezTo>
                      <a:pt x="178" y="189"/>
                      <a:pt x="167" y="200"/>
                      <a:pt x="154" y="200"/>
                    </a:cubicBezTo>
                    <a:cubicBezTo>
                      <a:pt x="143" y="200"/>
                      <a:pt x="138" y="194"/>
                      <a:pt x="138" y="176"/>
                    </a:cubicBezTo>
                    <a:cubicBezTo>
                      <a:pt x="138" y="0"/>
                      <a:pt x="138" y="0"/>
                      <a:pt x="138" y="0"/>
                    </a:cubicBezTo>
                    <a:cubicBezTo>
                      <a:pt x="88" y="0"/>
                      <a:pt x="88" y="0"/>
                      <a:pt x="88" y="0"/>
                    </a:cubicBezTo>
                    <a:cubicBezTo>
                      <a:pt x="88" y="29"/>
                      <a:pt x="88" y="29"/>
                      <a:pt x="88" y="29"/>
                    </a:cubicBezTo>
                    <a:cubicBezTo>
                      <a:pt x="100" y="29"/>
                      <a:pt x="100" y="29"/>
                      <a:pt x="100" y="29"/>
                    </a:cubicBezTo>
                    <a:cubicBezTo>
                      <a:pt x="104" y="29"/>
                      <a:pt x="104" y="35"/>
                      <a:pt x="104" y="38"/>
                    </a:cubicBezTo>
                    <a:cubicBezTo>
                      <a:pt x="104" y="50"/>
                      <a:pt x="103" y="63"/>
                      <a:pt x="104" y="75"/>
                    </a:cubicBezTo>
                    <a:cubicBezTo>
                      <a:pt x="104" y="83"/>
                      <a:pt x="101" y="84"/>
                      <a:pt x="94" y="84"/>
                    </a:cubicBezTo>
                    <a:cubicBezTo>
                      <a:pt x="83" y="84"/>
                      <a:pt x="71" y="86"/>
                      <a:pt x="60" y="90"/>
                    </a:cubicBezTo>
                    <a:cubicBezTo>
                      <a:pt x="21" y="104"/>
                      <a:pt x="0" y="146"/>
                      <a:pt x="9" y="189"/>
                    </a:cubicBezTo>
                    <a:cubicBezTo>
                      <a:pt x="13" y="210"/>
                      <a:pt x="23" y="228"/>
                      <a:pt x="44" y="234"/>
                    </a:cubicBezTo>
                    <a:cubicBezTo>
                      <a:pt x="70" y="241"/>
                      <a:pt x="93" y="236"/>
                      <a:pt x="109" y="213"/>
                    </a:cubicBezTo>
                    <a:cubicBezTo>
                      <a:pt x="124" y="234"/>
                      <a:pt x="137" y="239"/>
                      <a:pt x="158" y="234"/>
                    </a:cubicBezTo>
                    <a:cubicBezTo>
                      <a:pt x="165" y="232"/>
                      <a:pt x="178" y="225"/>
                      <a:pt x="178" y="225"/>
                    </a:cubicBezTo>
                    <a:cubicBezTo>
                      <a:pt x="178" y="235"/>
                      <a:pt x="178" y="235"/>
                      <a:pt x="178" y="235"/>
                    </a:cubicBezTo>
                    <a:cubicBezTo>
                      <a:pt x="214" y="235"/>
                      <a:pt x="214" y="235"/>
                      <a:pt x="214" y="235"/>
                    </a:cubicBezTo>
                    <a:cubicBezTo>
                      <a:pt x="214" y="168"/>
                      <a:pt x="214" y="168"/>
                      <a:pt x="214" y="168"/>
                    </a:cubicBezTo>
                    <a:cubicBezTo>
                      <a:pt x="214" y="152"/>
                      <a:pt x="221" y="136"/>
                      <a:pt x="236" y="126"/>
                    </a:cubicBezTo>
                    <a:cubicBezTo>
                      <a:pt x="240" y="124"/>
                      <a:pt x="242" y="122"/>
                      <a:pt x="246" y="123"/>
                    </a:cubicBezTo>
                    <a:cubicBezTo>
                      <a:pt x="251" y="125"/>
                      <a:pt x="250" y="133"/>
                      <a:pt x="250" y="133"/>
                    </a:cubicBezTo>
                    <a:cubicBezTo>
                      <a:pt x="250" y="144"/>
                      <a:pt x="250" y="144"/>
                      <a:pt x="250" y="144"/>
                    </a:cubicBezTo>
                    <a:cubicBezTo>
                      <a:pt x="279" y="144"/>
                      <a:pt x="279" y="144"/>
                      <a:pt x="279" y="144"/>
                    </a:cubicBezTo>
                    <a:cubicBezTo>
                      <a:pt x="279" y="95"/>
                      <a:pt x="279" y="95"/>
                      <a:pt x="279" y="95"/>
                    </a:cubicBezTo>
                    <a:cubicBezTo>
                      <a:pt x="279" y="85"/>
                      <a:pt x="279" y="85"/>
                      <a:pt x="279" y="85"/>
                    </a:cubicBezTo>
                    <a:cubicBezTo>
                      <a:pt x="270" y="86"/>
                      <a:pt x="270" y="86"/>
                      <a:pt x="270" y="86"/>
                    </a:cubicBezTo>
                    <a:cubicBezTo>
                      <a:pt x="246" y="85"/>
                      <a:pt x="212" y="114"/>
                      <a:pt x="212" y="114"/>
                    </a:cubicBezTo>
                    <a:close/>
                    <a:moveTo>
                      <a:pt x="102" y="179"/>
                    </a:moveTo>
                    <a:cubicBezTo>
                      <a:pt x="97" y="194"/>
                      <a:pt x="83" y="204"/>
                      <a:pt x="68" y="202"/>
                    </a:cubicBezTo>
                    <a:cubicBezTo>
                      <a:pt x="54" y="201"/>
                      <a:pt x="46" y="192"/>
                      <a:pt x="44" y="175"/>
                    </a:cubicBezTo>
                    <a:cubicBezTo>
                      <a:pt x="41" y="149"/>
                      <a:pt x="52" y="127"/>
                      <a:pt x="72" y="117"/>
                    </a:cubicBezTo>
                    <a:cubicBezTo>
                      <a:pt x="80" y="114"/>
                      <a:pt x="89" y="114"/>
                      <a:pt x="98" y="114"/>
                    </a:cubicBezTo>
                    <a:cubicBezTo>
                      <a:pt x="103" y="115"/>
                      <a:pt x="104" y="118"/>
                      <a:pt x="104" y="122"/>
                    </a:cubicBezTo>
                    <a:cubicBezTo>
                      <a:pt x="104" y="130"/>
                      <a:pt x="104" y="138"/>
                      <a:pt x="104" y="148"/>
                    </a:cubicBezTo>
                    <a:cubicBezTo>
                      <a:pt x="103" y="157"/>
                      <a:pt x="105" y="168"/>
                      <a:pt x="102" y="179"/>
                    </a:cubicBezTo>
                    <a:close/>
                    <a:moveTo>
                      <a:pt x="102" y="179"/>
                    </a:moveTo>
                    <a:cubicBezTo>
                      <a:pt x="102" y="179"/>
                      <a:pt x="102" y="179"/>
                      <a:pt x="102" y="179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5" name="Freeform 44">
                <a:extLst>
                  <a:ext uri="{FF2B5EF4-FFF2-40B4-BE49-F238E27FC236}">
                    <a16:creationId xmlns:a16="http://schemas.microsoft.com/office/drawing/2014/main" id="{59B020F9-3609-4FD5-A071-6CE3DDDCEF0F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3221038" y="681038"/>
                <a:ext cx="993775" cy="593725"/>
              </a:xfrm>
              <a:custGeom>
                <a:avLst/>
                <a:gdLst>
                  <a:gd name="T0" fmla="*/ 234 w 275"/>
                  <a:gd name="T1" fmla="*/ 12 h 164"/>
                  <a:gd name="T2" fmla="*/ 160 w 275"/>
                  <a:gd name="T3" fmla="*/ 16 h 164"/>
                  <a:gd name="T4" fmla="*/ 130 w 275"/>
                  <a:gd name="T5" fmla="*/ 87 h 164"/>
                  <a:gd name="T6" fmla="*/ 132 w 275"/>
                  <a:gd name="T7" fmla="*/ 100 h 164"/>
                  <a:gd name="T8" fmla="*/ 120 w 275"/>
                  <a:gd name="T9" fmla="*/ 112 h 164"/>
                  <a:gd name="T10" fmla="*/ 88 w 275"/>
                  <a:gd name="T11" fmla="*/ 127 h 164"/>
                  <a:gd name="T12" fmla="*/ 41 w 275"/>
                  <a:gd name="T13" fmla="*/ 99 h 164"/>
                  <a:gd name="T14" fmla="*/ 64 w 275"/>
                  <a:gd name="T15" fmla="*/ 38 h 164"/>
                  <a:gd name="T16" fmla="*/ 76 w 275"/>
                  <a:gd name="T17" fmla="*/ 35 h 164"/>
                  <a:gd name="T18" fmla="*/ 76 w 275"/>
                  <a:gd name="T19" fmla="*/ 35 h 164"/>
                  <a:gd name="T20" fmla="*/ 77 w 275"/>
                  <a:gd name="T21" fmla="*/ 35 h 164"/>
                  <a:gd name="T22" fmla="*/ 76 w 275"/>
                  <a:gd name="T23" fmla="*/ 35 h 164"/>
                  <a:gd name="T24" fmla="*/ 89 w 275"/>
                  <a:gd name="T25" fmla="*/ 46 h 164"/>
                  <a:gd name="T26" fmla="*/ 89 w 275"/>
                  <a:gd name="T27" fmla="*/ 61 h 164"/>
                  <a:gd name="T28" fmla="*/ 119 w 275"/>
                  <a:gd name="T29" fmla="*/ 61 h 164"/>
                  <a:gd name="T30" fmla="*/ 119 w 275"/>
                  <a:gd name="T31" fmla="*/ 7 h 164"/>
                  <a:gd name="T32" fmla="*/ 96 w 275"/>
                  <a:gd name="T33" fmla="*/ 5 h 164"/>
                  <a:gd name="T34" fmla="*/ 5 w 275"/>
                  <a:gd name="T35" fmla="*/ 68 h 164"/>
                  <a:gd name="T36" fmla="*/ 33 w 275"/>
                  <a:gd name="T37" fmla="*/ 146 h 164"/>
                  <a:gd name="T38" fmla="*/ 136 w 275"/>
                  <a:gd name="T39" fmla="*/ 135 h 164"/>
                  <a:gd name="T40" fmla="*/ 142 w 275"/>
                  <a:gd name="T41" fmla="*/ 129 h 164"/>
                  <a:gd name="T42" fmla="*/ 147 w 275"/>
                  <a:gd name="T43" fmla="*/ 134 h 164"/>
                  <a:gd name="T44" fmla="*/ 234 w 275"/>
                  <a:gd name="T45" fmla="*/ 148 h 164"/>
                  <a:gd name="T46" fmla="*/ 269 w 275"/>
                  <a:gd name="T47" fmla="*/ 65 h 164"/>
                  <a:gd name="T48" fmla="*/ 234 w 275"/>
                  <a:gd name="T49" fmla="*/ 12 h 164"/>
                  <a:gd name="T50" fmla="*/ 227 w 275"/>
                  <a:gd name="T51" fmla="*/ 110 h 164"/>
                  <a:gd name="T52" fmla="*/ 201 w 275"/>
                  <a:gd name="T53" fmla="*/ 127 h 164"/>
                  <a:gd name="T54" fmla="*/ 173 w 275"/>
                  <a:gd name="T55" fmla="*/ 111 h 164"/>
                  <a:gd name="T56" fmla="*/ 173 w 275"/>
                  <a:gd name="T57" fmla="*/ 49 h 164"/>
                  <a:gd name="T58" fmla="*/ 199 w 275"/>
                  <a:gd name="T59" fmla="*/ 35 h 164"/>
                  <a:gd name="T60" fmla="*/ 227 w 275"/>
                  <a:gd name="T61" fmla="*/ 51 h 164"/>
                  <a:gd name="T62" fmla="*/ 227 w 275"/>
                  <a:gd name="T63" fmla="*/ 110 h 164"/>
                  <a:gd name="T64" fmla="*/ 227 w 275"/>
                  <a:gd name="T65" fmla="*/ 110 h 164"/>
                  <a:gd name="T66" fmla="*/ 227 w 275"/>
                  <a:gd name="T67" fmla="*/ 110 h 1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275" h="164">
                    <a:moveTo>
                      <a:pt x="234" y="12"/>
                    </a:moveTo>
                    <a:cubicBezTo>
                      <a:pt x="209" y="0"/>
                      <a:pt x="183" y="1"/>
                      <a:pt x="160" y="16"/>
                    </a:cubicBezTo>
                    <a:cubicBezTo>
                      <a:pt x="135" y="33"/>
                      <a:pt x="128" y="59"/>
                      <a:pt x="130" y="87"/>
                    </a:cubicBezTo>
                    <a:cubicBezTo>
                      <a:pt x="130" y="93"/>
                      <a:pt x="132" y="100"/>
                      <a:pt x="132" y="100"/>
                    </a:cubicBezTo>
                    <a:cubicBezTo>
                      <a:pt x="132" y="100"/>
                      <a:pt x="123" y="109"/>
                      <a:pt x="120" y="112"/>
                    </a:cubicBezTo>
                    <a:cubicBezTo>
                      <a:pt x="111" y="121"/>
                      <a:pt x="100" y="126"/>
                      <a:pt x="88" y="127"/>
                    </a:cubicBezTo>
                    <a:cubicBezTo>
                      <a:pt x="65" y="130"/>
                      <a:pt x="47" y="118"/>
                      <a:pt x="41" y="99"/>
                    </a:cubicBezTo>
                    <a:cubicBezTo>
                      <a:pt x="34" y="75"/>
                      <a:pt x="45" y="47"/>
                      <a:pt x="64" y="38"/>
                    </a:cubicBezTo>
                    <a:cubicBezTo>
                      <a:pt x="68" y="36"/>
                      <a:pt x="72" y="35"/>
                      <a:pt x="76" y="35"/>
                    </a:cubicBezTo>
                    <a:cubicBezTo>
                      <a:pt x="76" y="35"/>
                      <a:pt x="76" y="35"/>
                      <a:pt x="76" y="35"/>
                    </a:cubicBezTo>
                    <a:cubicBezTo>
                      <a:pt x="76" y="35"/>
                      <a:pt x="76" y="35"/>
                      <a:pt x="77" y="35"/>
                    </a:cubicBezTo>
                    <a:cubicBezTo>
                      <a:pt x="76" y="35"/>
                      <a:pt x="76" y="35"/>
                      <a:pt x="76" y="35"/>
                    </a:cubicBezTo>
                    <a:cubicBezTo>
                      <a:pt x="78" y="35"/>
                      <a:pt x="89" y="35"/>
                      <a:pt x="89" y="46"/>
                    </a:cubicBezTo>
                    <a:cubicBezTo>
                      <a:pt x="89" y="61"/>
                      <a:pt x="89" y="61"/>
                      <a:pt x="89" y="61"/>
                    </a:cubicBezTo>
                    <a:cubicBezTo>
                      <a:pt x="119" y="61"/>
                      <a:pt x="119" y="61"/>
                      <a:pt x="119" y="61"/>
                    </a:cubicBezTo>
                    <a:cubicBezTo>
                      <a:pt x="119" y="7"/>
                      <a:pt x="119" y="7"/>
                      <a:pt x="119" y="7"/>
                    </a:cubicBezTo>
                    <a:cubicBezTo>
                      <a:pt x="119" y="7"/>
                      <a:pt x="108" y="6"/>
                      <a:pt x="96" y="5"/>
                    </a:cubicBezTo>
                    <a:cubicBezTo>
                      <a:pt x="51" y="1"/>
                      <a:pt x="14" y="20"/>
                      <a:pt x="5" y="68"/>
                    </a:cubicBezTo>
                    <a:cubicBezTo>
                      <a:pt x="0" y="101"/>
                      <a:pt x="10" y="132"/>
                      <a:pt x="33" y="146"/>
                    </a:cubicBezTo>
                    <a:cubicBezTo>
                      <a:pt x="62" y="164"/>
                      <a:pt x="112" y="159"/>
                      <a:pt x="136" y="135"/>
                    </a:cubicBezTo>
                    <a:cubicBezTo>
                      <a:pt x="139" y="132"/>
                      <a:pt x="142" y="129"/>
                      <a:pt x="142" y="129"/>
                    </a:cubicBezTo>
                    <a:cubicBezTo>
                      <a:pt x="142" y="129"/>
                      <a:pt x="145" y="132"/>
                      <a:pt x="147" y="134"/>
                    </a:cubicBezTo>
                    <a:cubicBezTo>
                      <a:pt x="169" y="158"/>
                      <a:pt x="206" y="164"/>
                      <a:pt x="234" y="148"/>
                    </a:cubicBezTo>
                    <a:cubicBezTo>
                      <a:pt x="261" y="134"/>
                      <a:pt x="275" y="100"/>
                      <a:pt x="269" y="65"/>
                    </a:cubicBezTo>
                    <a:cubicBezTo>
                      <a:pt x="265" y="42"/>
                      <a:pt x="256" y="22"/>
                      <a:pt x="234" y="12"/>
                    </a:cubicBezTo>
                    <a:close/>
                    <a:moveTo>
                      <a:pt x="227" y="110"/>
                    </a:moveTo>
                    <a:cubicBezTo>
                      <a:pt x="222" y="121"/>
                      <a:pt x="213" y="127"/>
                      <a:pt x="201" y="127"/>
                    </a:cubicBezTo>
                    <a:cubicBezTo>
                      <a:pt x="188" y="128"/>
                      <a:pt x="178" y="122"/>
                      <a:pt x="173" y="111"/>
                    </a:cubicBezTo>
                    <a:cubicBezTo>
                      <a:pt x="163" y="90"/>
                      <a:pt x="163" y="70"/>
                      <a:pt x="173" y="49"/>
                    </a:cubicBezTo>
                    <a:cubicBezTo>
                      <a:pt x="179" y="39"/>
                      <a:pt x="187" y="35"/>
                      <a:pt x="199" y="35"/>
                    </a:cubicBezTo>
                    <a:cubicBezTo>
                      <a:pt x="212" y="34"/>
                      <a:pt x="221" y="40"/>
                      <a:pt x="227" y="51"/>
                    </a:cubicBezTo>
                    <a:cubicBezTo>
                      <a:pt x="236" y="71"/>
                      <a:pt x="236" y="90"/>
                      <a:pt x="227" y="110"/>
                    </a:cubicBezTo>
                    <a:close/>
                    <a:moveTo>
                      <a:pt x="227" y="110"/>
                    </a:moveTo>
                    <a:cubicBezTo>
                      <a:pt x="227" y="110"/>
                      <a:pt x="227" y="110"/>
                      <a:pt x="227" y="11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65D6DF90-B15C-4377-AD42-DC3DCB86B064}"/>
                </a:ext>
              </a:extLst>
            </p:cNvPr>
            <p:cNvGrpSpPr/>
            <p:nvPr/>
          </p:nvGrpSpPr>
          <p:grpSpPr>
            <a:xfrm>
              <a:off x="7870149" y="3175194"/>
              <a:ext cx="1138002" cy="507612"/>
              <a:chOff x="9567863" y="2752725"/>
              <a:chExt cx="2957513" cy="1319213"/>
            </a:xfrm>
            <a:grpFill/>
          </p:grpSpPr>
          <p:sp>
            <p:nvSpPr>
              <p:cNvPr id="90" name="Freeform 48">
                <a:extLst>
                  <a:ext uri="{FF2B5EF4-FFF2-40B4-BE49-F238E27FC236}">
                    <a16:creationId xmlns:a16="http://schemas.microsoft.com/office/drawing/2014/main" id="{C5B1E8D4-7E15-4E92-B9AA-34598B505B0D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9567863" y="2752725"/>
                <a:ext cx="1714500" cy="1319213"/>
              </a:xfrm>
              <a:custGeom>
                <a:avLst/>
                <a:gdLst>
                  <a:gd name="T0" fmla="*/ 434 w 474"/>
                  <a:gd name="T1" fmla="*/ 144 h 364"/>
                  <a:gd name="T2" fmla="*/ 410 w 474"/>
                  <a:gd name="T3" fmla="*/ 157 h 364"/>
                  <a:gd name="T4" fmla="*/ 394 w 474"/>
                  <a:gd name="T5" fmla="*/ 139 h 364"/>
                  <a:gd name="T6" fmla="*/ 456 w 474"/>
                  <a:gd name="T7" fmla="*/ 108 h 364"/>
                  <a:gd name="T8" fmla="*/ 375 w 474"/>
                  <a:gd name="T9" fmla="*/ 30 h 364"/>
                  <a:gd name="T10" fmla="*/ 356 w 474"/>
                  <a:gd name="T11" fmla="*/ 21 h 364"/>
                  <a:gd name="T12" fmla="*/ 340 w 474"/>
                  <a:gd name="T13" fmla="*/ 34 h 364"/>
                  <a:gd name="T14" fmla="*/ 251 w 474"/>
                  <a:gd name="T15" fmla="*/ 118 h 364"/>
                  <a:gd name="T16" fmla="*/ 221 w 474"/>
                  <a:gd name="T17" fmla="*/ 118 h 364"/>
                  <a:gd name="T18" fmla="*/ 119 w 474"/>
                  <a:gd name="T19" fmla="*/ 1 h 364"/>
                  <a:gd name="T20" fmla="*/ 3 w 474"/>
                  <a:gd name="T21" fmla="*/ 138 h 364"/>
                  <a:gd name="T22" fmla="*/ 47 w 474"/>
                  <a:gd name="T23" fmla="*/ 214 h 364"/>
                  <a:gd name="T24" fmla="*/ 100 w 474"/>
                  <a:gd name="T25" fmla="*/ 138 h 364"/>
                  <a:gd name="T26" fmla="*/ 104 w 474"/>
                  <a:gd name="T27" fmla="*/ 263 h 364"/>
                  <a:gd name="T28" fmla="*/ 201 w 474"/>
                  <a:gd name="T29" fmla="*/ 357 h 364"/>
                  <a:gd name="T30" fmla="*/ 293 w 474"/>
                  <a:gd name="T31" fmla="*/ 355 h 364"/>
                  <a:gd name="T32" fmla="*/ 318 w 474"/>
                  <a:gd name="T33" fmla="*/ 331 h 364"/>
                  <a:gd name="T34" fmla="*/ 306 w 474"/>
                  <a:gd name="T35" fmla="*/ 329 h 364"/>
                  <a:gd name="T36" fmla="*/ 331 w 474"/>
                  <a:gd name="T37" fmla="*/ 313 h 364"/>
                  <a:gd name="T38" fmla="*/ 338 w 474"/>
                  <a:gd name="T39" fmla="*/ 302 h 364"/>
                  <a:gd name="T40" fmla="*/ 453 w 474"/>
                  <a:gd name="T41" fmla="*/ 165 h 364"/>
                  <a:gd name="T42" fmla="*/ 434 w 474"/>
                  <a:gd name="T43" fmla="*/ 144 h 364"/>
                  <a:gd name="T44" fmla="*/ 388 w 474"/>
                  <a:gd name="T45" fmla="*/ 77 h 364"/>
                  <a:gd name="T46" fmla="*/ 381 w 474"/>
                  <a:gd name="T47" fmla="*/ 70 h 364"/>
                  <a:gd name="T48" fmla="*/ 388 w 474"/>
                  <a:gd name="T49" fmla="*/ 63 h 364"/>
                  <a:gd name="T50" fmla="*/ 395 w 474"/>
                  <a:gd name="T51" fmla="*/ 70 h 364"/>
                  <a:gd name="T52" fmla="*/ 388 w 474"/>
                  <a:gd name="T53" fmla="*/ 77 h 364"/>
                  <a:gd name="T54" fmla="*/ 388 w 474"/>
                  <a:gd name="T55" fmla="*/ 77 h 364"/>
                  <a:gd name="T56" fmla="*/ 388 w 474"/>
                  <a:gd name="T57" fmla="*/ 77 h 3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474" h="364">
                    <a:moveTo>
                      <a:pt x="434" y="144"/>
                    </a:moveTo>
                    <a:cubicBezTo>
                      <a:pt x="410" y="157"/>
                      <a:pt x="410" y="157"/>
                      <a:pt x="410" y="157"/>
                    </a:cubicBezTo>
                    <a:cubicBezTo>
                      <a:pt x="391" y="162"/>
                      <a:pt x="394" y="139"/>
                      <a:pt x="394" y="139"/>
                    </a:cubicBezTo>
                    <a:cubicBezTo>
                      <a:pt x="436" y="129"/>
                      <a:pt x="456" y="108"/>
                      <a:pt x="456" y="108"/>
                    </a:cubicBezTo>
                    <a:cubicBezTo>
                      <a:pt x="462" y="84"/>
                      <a:pt x="407" y="45"/>
                      <a:pt x="375" y="30"/>
                    </a:cubicBezTo>
                    <a:cubicBezTo>
                      <a:pt x="366" y="25"/>
                      <a:pt x="367" y="20"/>
                      <a:pt x="356" y="21"/>
                    </a:cubicBezTo>
                    <a:cubicBezTo>
                      <a:pt x="345" y="21"/>
                      <a:pt x="343" y="31"/>
                      <a:pt x="340" y="34"/>
                    </a:cubicBezTo>
                    <a:cubicBezTo>
                      <a:pt x="309" y="59"/>
                      <a:pt x="251" y="118"/>
                      <a:pt x="251" y="118"/>
                    </a:cubicBezTo>
                    <a:cubicBezTo>
                      <a:pt x="221" y="118"/>
                      <a:pt x="221" y="118"/>
                      <a:pt x="221" y="118"/>
                    </a:cubicBezTo>
                    <a:cubicBezTo>
                      <a:pt x="214" y="0"/>
                      <a:pt x="119" y="1"/>
                      <a:pt x="119" y="1"/>
                    </a:cubicBezTo>
                    <a:cubicBezTo>
                      <a:pt x="11" y="9"/>
                      <a:pt x="3" y="138"/>
                      <a:pt x="3" y="138"/>
                    </a:cubicBezTo>
                    <a:cubicBezTo>
                      <a:pt x="3" y="138"/>
                      <a:pt x="0" y="210"/>
                      <a:pt x="47" y="214"/>
                    </a:cubicBezTo>
                    <a:cubicBezTo>
                      <a:pt x="88" y="220"/>
                      <a:pt x="100" y="138"/>
                      <a:pt x="100" y="138"/>
                    </a:cubicBezTo>
                    <a:cubicBezTo>
                      <a:pt x="97" y="183"/>
                      <a:pt x="104" y="263"/>
                      <a:pt x="104" y="263"/>
                    </a:cubicBezTo>
                    <a:cubicBezTo>
                      <a:pt x="111" y="342"/>
                      <a:pt x="200" y="357"/>
                      <a:pt x="201" y="357"/>
                    </a:cubicBezTo>
                    <a:cubicBezTo>
                      <a:pt x="223" y="364"/>
                      <a:pt x="253" y="363"/>
                      <a:pt x="293" y="355"/>
                    </a:cubicBezTo>
                    <a:cubicBezTo>
                      <a:pt x="341" y="347"/>
                      <a:pt x="333" y="331"/>
                      <a:pt x="318" y="331"/>
                    </a:cubicBezTo>
                    <a:cubicBezTo>
                      <a:pt x="310" y="330"/>
                      <a:pt x="306" y="329"/>
                      <a:pt x="306" y="329"/>
                    </a:cubicBezTo>
                    <a:cubicBezTo>
                      <a:pt x="278" y="321"/>
                      <a:pt x="324" y="314"/>
                      <a:pt x="331" y="313"/>
                    </a:cubicBezTo>
                    <a:cubicBezTo>
                      <a:pt x="338" y="313"/>
                      <a:pt x="338" y="302"/>
                      <a:pt x="338" y="302"/>
                    </a:cubicBezTo>
                    <a:cubicBezTo>
                      <a:pt x="345" y="200"/>
                      <a:pt x="405" y="188"/>
                      <a:pt x="453" y="165"/>
                    </a:cubicBezTo>
                    <a:cubicBezTo>
                      <a:pt x="474" y="157"/>
                      <a:pt x="456" y="136"/>
                      <a:pt x="434" y="144"/>
                    </a:cubicBezTo>
                    <a:close/>
                    <a:moveTo>
                      <a:pt x="388" y="77"/>
                    </a:moveTo>
                    <a:cubicBezTo>
                      <a:pt x="384" y="77"/>
                      <a:pt x="381" y="74"/>
                      <a:pt x="381" y="70"/>
                    </a:cubicBezTo>
                    <a:cubicBezTo>
                      <a:pt x="381" y="66"/>
                      <a:pt x="384" y="63"/>
                      <a:pt x="388" y="63"/>
                    </a:cubicBezTo>
                    <a:cubicBezTo>
                      <a:pt x="392" y="63"/>
                      <a:pt x="395" y="66"/>
                      <a:pt x="395" y="70"/>
                    </a:cubicBezTo>
                    <a:cubicBezTo>
                      <a:pt x="395" y="74"/>
                      <a:pt x="392" y="77"/>
                      <a:pt x="388" y="77"/>
                    </a:cubicBezTo>
                    <a:close/>
                    <a:moveTo>
                      <a:pt x="388" y="77"/>
                    </a:moveTo>
                    <a:cubicBezTo>
                      <a:pt x="388" y="77"/>
                      <a:pt x="388" y="77"/>
                      <a:pt x="388" y="77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1" name="Freeform 49">
                <a:extLst>
                  <a:ext uri="{FF2B5EF4-FFF2-40B4-BE49-F238E27FC236}">
                    <a16:creationId xmlns:a16="http://schemas.microsoft.com/office/drawing/2014/main" id="{A09CC468-DE68-41C1-A275-A0DF59557C9C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1112500" y="3246438"/>
                <a:ext cx="628650" cy="731838"/>
              </a:xfrm>
              <a:custGeom>
                <a:avLst/>
                <a:gdLst>
                  <a:gd name="T0" fmla="*/ 109 w 174"/>
                  <a:gd name="T1" fmla="*/ 180 h 202"/>
                  <a:gd name="T2" fmla="*/ 77 w 174"/>
                  <a:gd name="T3" fmla="*/ 174 h 202"/>
                  <a:gd name="T4" fmla="*/ 50 w 174"/>
                  <a:gd name="T5" fmla="*/ 157 h 202"/>
                  <a:gd name="T6" fmla="*/ 33 w 174"/>
                  <a:gd name="T7" fmla="*/ 131 h 202"/>
                  <a:gd name="T8" fmla="*/ 26 w 174"/>
                  <a:gd name="T9" fmla="*/ 100 h 202"/>
                  <a:gd name="T10" fmla="*/ 33 w 174"/>
                  <a:gd name="T11" fmla="*/ 69 h 202"/>
                  <a:gd name="T12" fmla="*/ 50 w 174"/>
                  <a:gd name="T13" fmla="*/ 44 h 202"/>
                  <a:gd name="T14" fmla="*/ 76 w 174"/>
                  <a:gd name="T15" fmla="*/ 28 h 202"/>
                  <a:gd name="T16" fmla="*/ 109 w 174"/>
                  <a:gd name="T17" fmla="*/ 22 h 202"/>
                  <a:gd name="T18" fmla="*/ 128 w 174"/>
                  <a:gd name="T19" fmla="*/ 24 h 202"/>
                  <a:gd name="T20" fmla="*/ 147 w 174"/>
                  <a:gd name="T21" fmla="*/ 29 h 202"/>
                  <a:gd name="T22" fmla="*/ 162 w 174"/>
                  <a:gd name="T23" fmla="*/ 38 h 202"/>
                  <a:gd name="T24" fmla="*/ 172 w 174"/>
                  <a:gd name="T25" fmla="*/ 45 h 202"/>
                  <a:gd name="T26" fmla="*/ 172 w 174"/>
                  <a:gd name="T27" fmla="*/ 20 h 202"/>
                  <a:gd name="T28" fmla="*/ 143 w 174"/>
                  <a:gd name="T29" fmla="*/ 5 h 202"/>
                  <a:gd name="T30" fmla="*/ 108 w 174"/>
                  <a:gd name="T31" fmla="*/ 0 h 202"/>
                  <a:gd name="T32" fmla="*/ 65 w 174"/>
                  <a:gd name="T33" fmla="*/ 8 h 202"/>
                  <a:gd name="T34" fmla="*/ 31 w 174"/>
                  <a:gd name="T35" fmla="*/ 29 h 202"/>
                  <a:gd name="T36" fmla="*/ 8 w 174"/>
                  <a:gd name="T37" fmla="*/ 60 h 202"/>
                  <a:gd name="T38" fmla="*/ 0 w 174"/>
                  <a:gd name="T39" fmla="*/ 100 h 202"/>
                  <a:gd name="T40" fmla="*/ 9 w 174"/>
                  <a:gd name="T41" fmla="*/ 142 h 202"/>
                  <a:gd name="T42" fmla="*/ 32 w 174"/>
                  <a:gd name="T43" fmla="*/ 173 h 202"/>
                  <a:gd name="T44" fmla="*/ 66 w 174"/>
                  <a:gd name="T45" fmla="*/ 194 h 202"/>
                  <a:gd name="T46" fmla="*/ 107 w 174"/>
                  <a:gd name="T47" fmla="*/ 202 h 202"/>
                  <a:gd name="T48" fmla="*/ 144 w 174"/>
                  <a:gd name="T49" fmla="*/ 196 h 202"/>
                  <a:gd name="T50" fmla="*/ 174 w 174"/>
                  <a:gd name="T51" fmla="*/ 181 h 202"/>
                  <a:gd name="T52" fmla="*/ 174 w 174"/>
                  <a:gd name="T53" fmla="*/ 155 h 202"/>
                  <a:gd name="T54" fmla="*/ 148 w 174"/>
                  <a:gd name="T55" fmla="*/ 172 h 202"/>
                  <a:gd name="T56" fmla="*/ 109 w 174"/>
                  <a:gd name="T57" fmla="*/ 180 h 202"/>
                  <a:gd name="T58" fmla="*/ 109 w 174"/>
                  <a:gd name="T59" fmla="*/ 180 h 202"/>
                  <a:gd name="T60" fmla="*/ 109 w 174"/>
                  <a:gd name="T61" fmla="*/ 180 h 2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174" h="202">
                    <a:moveTo>
                      <a:pt x="109" y="180"/>
                    </a:moveTo>
                    <a:cubicBezTo>
                      <a:pt x="98" y="180"/>
                      <a:pt x="87" y="178"/>
                      <a:pt x="77" y="174"/>
                    </a:cubicBezTo>
                    <a:cubicBezTo>
                      <a:pt x="67" y="170"/>
                      <a:pt x="58" y="164"/>
                      <a:pt x="50" y="157"/>
                    </a:cubicBezTo>
                    <a:cubicBezTo>
                      <a:pt x="43" y="150"/>
                      <a:pt x="37" y="141"/>
                      <a:pt x="33" y="131"/>
                    </a:cubicBezTo>
                    <a:cubicBezTo>
                      <a:pt x="29" y="122"/>
                      <a:pt x="26" y="111"/>
                      <a:pt x="26" y="100"/>
                    </a:cubicBezTo>
                    <a:cubicBezTo>
                      <a:pt x="26" y="89"/>
                      <a:pt x="29" y="78"/>
                      <a:pt x="33" y="69"/>
                    </a:cubicBezTo>
                    <a:cubicBezTo>
                      <a:pt x="37" y="59"/>
                      <a:pt x="43" y="51"/>
                      <a:pt x="50" y="44"/>
                    </a:cubicBezTo>
                    <a:cubicBezTo>
                      <a:pt x="58" y="37"/>
                      <a:pt x="66" y="32"/>
                      <a:pt x="76" y="28"/>
                    </a:cubicBezTo>
                    <a:cubicBezTo>
                      <a:pt x="86" y="24"/>
                      <a:pt x="97" y="22"/>
                      <a:pt x="109" y="22"/>
                    </a:cubicBezTo>
                    <a:cubicBezTo>
                      <a:pt x="115" y="22"/>
                      <a:pt x="122" y="22"/>
                      <a:pt x="128" y="24"/>
                    </a:cubicBezTo>
                    <a:cubicBezTo>
                      <a:pt x="135" y="25"/>
                      <a:pt x="141" y="27"/>
                      <a:pt x="147" y="29"/>
                    </a:cubicBezTo>
                    <a:cubicBezTo>
                      <a:pt x="152" y="32"/>
                      <a:pt x="157" y="35"/>
                      <a:pt x="162" y="38"/>
                    </a:cubicBezTo>
                    <a:cubicBezTo>
                      <a:pt x="166" y="40"/>
                      <a:pt x="169" y="43"/>
                      <a:pt x="172" y="45"/>
                    </a:cubicBezTo>
                    <a:cubicBezTo>
                      <a:pt x="172" y="20"/>
                      <a:pt x="172" y="20"/>
                      <a:pt x="172" y="20"/>
                    </a:cubicBezTo>
                    <a:cubicBezTo>
                      <a:pt x="163" y="13"/>
                      <a:pt x="153" y="8"/>
                      <a:pt x="143" y="5"/>
                    </a:cubicBezTo>
                    <a:cubicBezTo>
                      <a:pt x="132" y="2"/>
                      <a:pt x="121" y="0"/>
                      <a:pt x="108" y="0"/>
                    </a:cubicBezTo>
                    <a:cubicBezTo>
                      <a:pt x="93" y="0"/>
                      <a:pt x="78" y="3"/>
                      <a:pt x="65" y="8"/>
                    </a:cubicBezTo>
                    <a:cubicBezTo>
                      <a:pt x="52" y="13"/>
                      <a:pt x="41" y="20"/>
                      <a:pt x="31" y="29"/>
                    </a:cubicBezTo>
                    <a:cubicBezTo>
                      <a:pt x="21" y="37"/>
                      <a:pt x="14" y="48"/>
                      <a:pt x="8" y="60"/>
                    </a:cubicBezTo>
                    <a:cubicBezTo>
                      <a:pt x="3" y="73"/>
                      <a:pt x="0" y="86"/>
                      <a:pt x="0" y="100"/>
                    </a:cubicBezTo>
                    <a:cubicBezTo>
                      <a:pt x="0" y="115"/>
                      <a:pt x="3" y="129"/>
                      <a:pt x="9" y="142"/>
                    </a:cubicBezTo>
                    <a:cubicBezTo>
                      <a:pt x="14" y="154"/>
                      <a:pt x="22" y="165"/>
                      <a:pt x="32" y="173"/>
                    </a:cubicBezTo>
                    <a:cubicBezTo>
                      <a:pt x="41" y="182"/>
                      <a:pt x="53" y="189"/>
                      <a:pt x="66" y="194"/>
                    </a:cubicBezTo>
                    <a:cubicBezTo>
                      <a:pt x="78" y="199"/>
                      <a:pt x="93" y="202"/>
                      <a:pt x="107" y="202"/>
                    </a:cubicBezTo>
                    <a:cubicBezTo>
                      <a:pt x="120" y="202"/>
                      <a:pt x="133" y="200"/>
                      <a:pt x="144" y="196"/>
                    </a:cubicBezTo>
                    <a:cubicBezTo>
                      <a:pt x="155" y="193"/>
                      <a:pt x="165" y="188"/>
                      <a:pt x="174" y="181"/>
                    </a:cubicBezTo>
                    <a:cubicBezTo>
                      <a:pt x="174" y="155"/>
                      <a:pt x="174" y="155"/>
                      <a:pt x="174" y="155"/>
                    </a:cubicBezTo>
                    <a:cubicBezTo>
                      <a:pt x="167" y="162"/>
                      <a:pt x="158" y="168"/>
                      <a:pt x="148" y="172"/>
                    </a:cubicBezTo>
                    <a:cubicBezTo>
                      <a:pt x="137" y="177"/>
                      <a:pt x="124" y="180"/>
                      <a:pt x="109" y="180"/>
                    </a:cubicBezTo>
                    <a:close/>
                    <a:moveTo>
                      <a:pt x="109" y="180"/>
                    </a:moveTo>
                    <a:cubicBezTo>
                      <a:pt x="109" y="180"/>
                      <a:pt x="109" y="180"/>
                      <a:pt x="109" y="18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2" name="Freeform 50">
                <a:extLst>
                  <a:ext uri="{FF2B5EF4-FFF2-40B4-BE49-F238E27FC236}">
                    <a16:creationId xmlns:a16="http://schemas.microsoft.com/office/drawing/2014/main" id="{77409C1B-465A-4559-91A2-ABFCAB8B936E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1752263" y="3246438"/>
                <a:ext cx="773113" cy="731838"/>
              </a:xfrm>
              <a:custGeom>
                <a:avLst/>
                <a:gdLst>
                  <a:gd name="T0" fmla="*/ 185 w 214"/>
                  <a:gd name="T1" fmla="*/ 30 h 202"/>
                  <a:gd name="T2" fmla="*/ 152 w 214"/>
                  <a:gd name="T3" fmla="*/ 8 h 202"/>
                  <a:gd name="T4" fmla="*/ 108 w 214"/>
                  <a:gd name="T5" fmla="*/ 0 h 202"/>
                  <a:gd name="T6" fmla="*/ 64 w 214"/>
                  <a:gd name="T7" fmla="*/ 8 h 202"/>
                  <a:gd name="T8" fmla="*/ 30 w 214"/>
                  <a:gd name="T9" fmla="*/ 29 h 202"/>
                  <a:gd name="T10" fmla="*/ 8 w 214"/>
                  <a:gd name="T11" fmla="*/ 61 h 202"/>
                  <a:gd name="T12" fmla="*/ 0 w 214"/>
                  <a:gd name="T13" fmla="*/ 101 h 202"/>
                  <a:gd name="T14" fmla="*/ 8 w 214"/>
                  <a:gd name="T15" fmla="*/ 140 h 202"/>
                  <a:gd name="T16" fmla="*/ 29 w 214"/>
                  <a:gd name="T17" fmla="*/ 172 h 202"/>
                  <a:gd name="T18" fmla="*/ 62 w 214"/>
                  <a:gd name="T19" fmla="*/ 194 h 202"/>
                  <a:gd name="T20" fmla="*/ 106 w 214"/>
                  <a:gd name="T21" fmla="*/ 202 h 202"/>
                  <a:gd name="T22" fmla="*/ 150 w 214"/>
                  <a:gd name="T23" fmla="*/ 194 h 202"/>
                  <a:gd name="T24" fmla="*/ 184 w 214"/>
                  <a:gd name="T25" fmla="*/ 172 h 202"/>
                  <a:gd name="T26" fmla="*/ 206 w 214"/>
                  <a:gd name="T27" fmla="*/ 140 h 202"/>
                  <a:gd name="T28" fmla="*/ 214 w 214"/>
                  <a:gd name="T29" fmla="*/ 101 h 202"/>
                  <a:gd name="T30" fmla="*/ 206 w 214"/>
                  <a:gd name="T31" fmla="*/ 61 h 202"/>
                  <a:gd name="T32" fmla="*/ 185 w 214"/>
                  <a:gd name="T33" fmla="*/ 30 h 202"/>
                  <a:gd name="T34" fmla="*/ 181 w 214"/>
                  <a:gd name="T35" fmla="*/ 131 h 202"/>
                  <a:gd name="T36" fmla="*/ 165 w 214"/>
                  <a:gd name="T37" fmla="*/ 156 h 202"/>
                  <a:gd name="T38" fmla="*/ 140 w 214"/>
                  <a:gd name="T39" fmla="*/ 174 h 202"/>
                  <a:gd name="T40" fmla="*/ 106 w 214"/>
                  <a:gd name="T41" fmla="*/ 180 h 202"/>
                  <a:gd name="T42" fmla="*/ 72 w 214"/>
                  <a:gd name="T43" fmla="*/ 174 h 202"/>
                  <a:gd name="T44" fmla="*/ 47 w 214"/>
                  <a:gd name="T45" fmla="*/ 156 h 202"/>
                  <a:gd name="T46" fmla="*/ 32 w 214"/>
                  <a:gd name="T47" fmla="*/ 131 h 202"/>
                  <a:gd name="T48" fmla="*/ 26 w 214"/>
                  <a:gd name="T49" fmla="*/ 101 h 202"/>
                  <a:gd name="T50" fmla="*/ 32 w 214"/>
                  <a:gd name="T51" fmla="*/ 71 h 202"/>
                  <a:gd name="T52" fmla="*/ 49 w 214"/>
                  <a:gd name="T53" fmla="*/ 45 h 202"/>
                  <a:gd name="T54" fmla="*/ 74 w 214"/>
                  <a:gd name="T55" fmla="*/ 28 h 202"/>
                  <a:gd name="T56" fmla="*/ 108 w 214"/>
                  <a:gd name="T57" fmla="*/ 22 h 202"/>
                  <a:gd name="T58" fmla="*/ 141 w 214"/>
                  <a:gd name="T59" fmla="*/ 28 h 202"/>
                  <a:gd name="T60" fmla="*/ 166 w 214"/>
                  <a:gd name="T61" fmla="*/ 46 h 202"/>
                  <a:gd name="T62" fmla="*/ 182 w 214"/>
                  <a:gd name="T63" fmla="*/ 71 h 202"/>
                  <a:gd name="T64" fmla="*/ 187 w 214"/>
                  <a:gd name="T65" fmla="*/ 101 h 202"/>
                  <a:gd name="T66" fmla="*/ 181 w 214"/>
                  <a:gd name="T67" fmla="*/ 131 h 202"/>
                  <a:gd name="T68" fmla="*/ 181 w 214"/>
                  <a:gd name="T69" fmla="*/ 131 h 202"/>
                  <a:gd name="T70" fmla="*/ 181 w 214"/>
                  <a:gd name="T71" fmla="*/ 131 h 2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214" h="202">
                    <a:moveTo>
                      <a:pt x="185" y="30"/>
                    </a:moveTo>
                    <a:cubicBezTo>
                      <a:pt x="176" y="20"/>
                      <a:pt x="165" y="13"/>
                      <a:pt x="152" y="8"/>
                    </a:cubicBezTo>
                    <a:cubicBezTo>
                      <a:pt x="139" y="3"/>
                      <a:pt x="124" y="0"/>
                      <a:pt x="108" y="0"/>
                    </a:cubicBezTo>
                    <a:cubicBezTo>
                      <a:pt x="92" y="0"/>
                      <a:pt x="77" y="3"/>
                      <a:pt x="64" y="8"/>
                    </a:cubicBezTo>
                    <a:cubicBezTo>
                      <a:pt x="50" y="13"/>
                      <a:pt x="39" y="20"/>
                      <a:pt x="30" y="29"/>
                    </a:cubicBezTo>
                    <a:cubicBezTo>
                      <a:pt x="20" y="38"/>
                      <a:pt x="13" y="49"/>
                      <a:pt x="8" y="61"/>
                    </a:cubicBezTo>
                    <a:cubicBezTo>
                      <a:pt x="3" y="73"/>
                      <a:pt x="0" y="87"/>
                      <a:pt x="0" y="101"/>
                    </a:cubicBezTo>
                    <a:cubicBezTo>
                      <a:pt x="0" y="115"/>
                      <a:pt x="3" y="128"/>
                      <a:pt x="8" y="140"/>
                    </a:cubicBezTo>
                    <a:cubicBezTo>
                      <a:pt x="13" y="153"/>
                      <a:pt x="20" y="163"/>
                      <a:pt x="29" y="172"/>
                    </a:cubicBezTo>
                    <a:cubicBezTo>
                      <a:pt x="38" y="181"/>
                      <a:pt x="49" y="189"/>
                      <a:pt x="62" y="194"/>
                    </a:cubicBezTo>
                    <a:cubicBezTo>
                      <a:pt x="75" y="199"/>
                      <a:pt x="90" y="202"/>
                      <a:pt x="106" y="202"/>
                    </a:cubicBezTo>
                    <a:cubicBezTo>
                      <a:pt x="122" y="202"/>
                      <a:pt x="137" y="199"/>
                      <a:pt x="150" y="194"/>
                    </a:cubicBezTo>
                    <a:cubicBezTo>
                      <a:pt x="163" y="189"/>
                      <a:pt x="175" y="181"/>
                      <a:pt x="184" y="172"/>
                    </a:cubicBezTo>
                    <a:cubicBezTo>
                      <a:pt x="193" y="163"/>
                      <a:pt x="201" y="153"/>
                      <a:pt x="206" y="140"/>
                    </a:cubicBezTo>
                    <a:cubicBezTo>
                      <a:pt x="211" y="128"/>
                      <a:pt x="214" y="115"/>
                      <a:pt x="214" y="101"/>
                    </a:cubicBezTo>
                    <a:cubicBezTo>
                      <a:pt x="214" y="87"/>
                      <a:pt x="211" y="74"/>
                      <a:pt x="206" y="61"/>
                    </a:cubicBezTo>
                    <a:cubicBezTo>
                      <a:pt x="201" y="49"/>
                      <a:pt x="194" y="39"/>
                      <a:pt x="185" y="30"/>
                    </a:cubicBezTo>
                    <a:close/>
                    <a:moveTo>
                      <a:pt x="181" y="131"/>
                    </a:moveTo>
                    <a:cubicBezTo>
                      <a:pt x="178" y="141"/>
                      <a:pt x="172" y="149"/>
                      <a:pt x="165" y="156"/>
                    </a:cubicBezTo>
                    <a:cubicBezTo>
                      <a:pt x="159" y="164"/>
                      <a:pt x="150" y="170"/>
                      <a:pt x="140" y="174"/>
                    </a:cubicBezTo>
                    <a:cubicBezTo>
                      <a:pt x="130" y="178"/>
                      <a:pt x="119" y="180"/>
                      <a:pt x="106" y="180"/>
                    </a:cubicBezTo>
                    <a:cubicBezTo>
                      <a:pt x="93" y="180"/>
                      <a:pt x="82" y="178"/>
                      <a:pt x="72" y="174"/>
                    </a:cubicBezTo>
                    <a:cubicBezTo>
                      <a:pt x="63" y="169"/>
                      <a:pt x="54" y="164"/>
                      <a:pt x="47" y="156"/>
                    </a:cubicBezTo>
                    <a:cubicBezTo>
                      <a:pt x="41" y="149"/>
                      <a:pt x="35" y="141"/>
                      <a:pt x="32" y="131"/>
                    </a:cubicBezTo>
                    <a:cubicBezTo>
                      <a:pt x="28" y="121"/>
                      <a:pt x="26" y="111"/>
                      <a:pt x="26" y="101"/>
                    </a:cubicBezTo>
                    <a:cubicBezTo>
                      <a:pt x="26" y="90"/>
                      <a:pt x="28" y="80"/>
                      <a:pt x="32" y="71"/>
                    </a:cubicBezTo>
                    <a:cubicBezTo>
                      <a:pt x="36" y="61"/>
                      <a:pt x="41" y="53"/>
                      <a:pt x="49" y="45"/>
                    </a:cubicBezTo>
                    <a:cubicBezTo>
                      <a:pt x="56" y="38"/>
                      <a:pt x="64" y="32"/>
                      <a:pt x="74" y="28"/>
                    </a:cubicBezTo>
                    <a:cubicBezTo>
                      <a:pt x="84" y="24"/>
                      <a:pt x="95" y="22"/>
                      <a:pt x="108" y="22"/>
                    </a:cubicBezTo>
                    <a:cubicBezTo>
                      <a:pt x="120" y="22"/>
                      <a:pt x="131" y="24"/>
                      <a:pt x="141" y="28"/>
                    </a:cubicBezTo>
                    <a:cubicBezTo>
                      <a:pt x="151" y="33"/>
                      <a:pt x="159" y="39"/>
                      <a:pt x="166" y="46"/>
                    </a:cubicBezTo>
                    <a:cubicBezTo>
                      <a:pt x="173" y="53"/>
                      <a:pt x="178" y="62"/>
                      <a:pt x="182" y="71"/>
                    </a:cubicBezTo>
                    <a:cubicBezTo>
                      <a:pt x="185" y="80"/>
                      <a:pt x="187" y="91"/>
                      <a:pt x="187" y="101"/>
                    </a:cubicBezTo>
                    <a:cubicBezTo>
                      <a:pt x="187" y="111"/>
                      <a:pt x="185" y="122"/>
                      <a:pt x="181" y="131"/>
                    </a:cubicBezTo>
                    <a:close/>
                    <a:moveTo>
                      <a:pt x="181" y="131"/>
                    </a:moveTo>
                    <a:cubicBezTo>
                      <a:pt x="181" y="131"/>
                      <a:pt x="181" y="131"/>
                      <a:pt x="181" y="131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101" name="Group 100">
              <a:extLst>
                <a:ext uri="{FF2B5EF4-FFF2-40B4-BE49-F238E27FC236}">
                  <a16:creationId xmlns:a16="http://schemas.microsoft.com/office/drawing/2014/main" id="{E86EA58D-C850-48FB-A7C0-7E9352DC961C}"/>
                </a:ext>
              </a:extLst>
            </p:cNvPr>
            <p:cNvGrpSpPr/>
            <p:nvPr/>
          </p:nvGrpSpPr>
          <p:grpSpPr>
            <a:xfrm>
              <a:off x="9854406" y="3229985"/>
              <a:ext cx="979488" cy="398030"/>
              <a:chOff x="9236075" y="3068638"/>
              <a:chExt cx="2144713" cy="871537"/>
            </a:xfrm>
            <a:grpFill/>
          </p:grpSpPr>
          <p:sp>
            <p:nvSpPr>
              <p:cNvPr id="97" name="Freeform 54">
                <a:extLst>
                  <a:ext uri="{FF2B5EF4-FFF2-40B4-BE49-F238E27FC236}">
                    <a16:creationId xmlns:a16="http://schemas.microsoft.com/office/drawing/2014/main" id="{B127464B-F4D8-46EF-9D17-70027AA07B3C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9883775" y="3155950"/>
                <a:ext cx="350838" cy="736600"/>
              </a:xfrm>
              <a:custGeom>
                <a:avLst/>
                <a:gdLst>
                  <a:gd name="T0" fmla="*/ 94 w 97"/>
                  <a:gd name="T1" fmla="*/ 162 h 202"/>
                  <a:gd name="T2" fmla="*/ 69 w 97"/>
                  <a:gd name="T3" fmla="*/ 157 h 202"/>
                  <a:gd name="T4" fmla="*/ 68 w 97"/>
                  <a:gd name="T5" fmla="*/ 155 h 202"/>
                  <a:gd name="T6" fmla="*/ 67 w 97"/>
                  <a:gd name="T7" fmla="*/ 136 h 202"/>
                  <a:gd name="T8" fmla="*/ 67 w 97"/>
                  <a:gd name="T9" fmla="*/ 82 h 202"/>
                  <a:gd name="T10" fmla="*/ 88 w 97"/>
                  <a:gd name="T11" fmla="*/ 82 h 202"/>
                  <a:gd name="T12" fmla="*/ 93 w 97"/>
                  <a:gd name="T13" fmla="*/ 77 h 202"/>
                  <a:gd name="T14" fmla="*/ 93 w 97"/>
                  <a:gd name="T15" fmla="*/ 46 h 202"/>
                  <a:gd name="T16" fmla="*/ 88 w 97"/>
                  <a:gd name="T17" fmla="*/ 41 h 202"/>
                  <a:gd name="T18" fmla="*/ 67 w 97"/>
                  <a:gd name="T19" fmla="*/ 41 h 202"/>
                  <a:gd name="T20" fmla="*/ 67 w 97"/>
                  <a:gd name="T21" fmla="*/ 5 h 202"/>
                  <a:gd name="T22" fmla="*/ 65 w 97"/>
                  <a:gd name="T23" fmla="*/ 1 h 202"/>
                  <a:gd name="T24" fmla="*/ 59 w 97"/>
                  <a:gd name="T25" fmla="*/ 1 h 202"/>
                  <a:gd name="T26" fmla="*/ 21 w 97"/>
                  <a:gd name="T27" fmla="*/ 13 h 202"/>
                  <a:gd name="T28" fmla="*/ 18 w 97"/>
                  <a:gd name="T29" fmla="*/ 17 h 202"/>
                  <a:gd name="T30" fmla="*/ 18 w 97"/>
                  <a:gd name="T31" fmla="*/ 41 h 202"/>
                  <a:gd name="T32" fmla="*/ 5 w 97"/>
                  <a:gd name="T33" fmla="*/ 41 h 202"/>
                  <a:gd name="T34" fmla="*/ 0 w 97"/>
                  <a:gd name="T35" fmla="*/ 46 h 202"/>
                  <a:gd name="T36" fmla="*/ 0 w 97"/>
                  <a:gd name="T37" fmla="*/ 77 h 202"/>
                  <a:gd name="T38" fmla="*/ 5 w 97"/>
                  <a:gd name="T39" fmla="*/ 82 h 202"/>
                  <a:gd name="T40" fmla="*/ 18 w 97"/>
                  <a:gd name="T41" fmla="*/ 82 h 202"/>
                  <a:gd name="T42" fmla="*/ 18 w 97"/>
                  <a:gd name="T43" fmla="*/ 141 h 202"/>
                  <a:gd name="T44" fmla="*/ 19 w 97"/>
                  <a:gd name="T45" fmla="*/ 169 h 202"/>
                  <a:gd name="T46" fmla="*/ 26 w 97"/>
                  <a:gd name="T47" fmla="*/ 186 h 202"/>
                  <a:gd name="T48" fmla="*/ 40 w 97"/>
                  <a:gd name="T49" fmla="*/ 197 h 202"/>
                  <a:gd name="T50" fmla="*/ 61 w 97"/>
                  <a:gd name="T51" fmla="*/ 201 h 202"/>
                  <a:gd name="T52" fmla="*/ 94 w 97"/>
                  <a:gd name="T53" fmla="*/ 198 h 202"/>
                  <a:gd name="T54" fmla="*/ 97 w 97"/>
                  <a:gd name="T55" fmla="*/ 192 h 202"/>
                  <a:gd name="T56" fmla="*/ 97 w 97"/>
                  <a:gd name="T57" fmla="*/ 165 h 202"/>
                  <a:gd name="T58" fmla="*/ 94 w 97"/>
                  <a:gd name="T59" fmla="*/ 162 h 202"/>
                  <a:gd name="T60" fmla="*/ 94 w 97"/>
                  <a:gd name="T61" fmla="*/ 162 h 202"/>
                  <a:gd name="T62" fmla="*/ 94 w 97"/>
                  <a:gd name="T63" fmla="*/ 162 h 2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97" h="202">
                    <a:moveTo>
                      <a:pt x="94" y="162"/>
                    </a:moveTo>
                    <a:cubicBezTo>
                      <a:pt x="79" y="163"/>
                      <a:pt x="69" y="157"/>
                      <a:pt x="69" y="157"/>
                    </a:cubicBezTo>
                    <a:cubicBezTo>
                      <a:pt x="68" y="157"/>
                      <a:pt x="68" y="156"/>
                      <a:pt x="68" y="155"/>
                    </a:cubicBezTo>
                    <a:cubicBezTo>
                      <a:pt x="68" y="155"/>
                      <a:pt x="67" y="152"/>
                      <a:pt x="67" y="136"/>
                    </a:cubicBezTo>
                    <a:cubicBezTo>
                      <a:pt x="67" y="82"/>
                      <a:pt x="67" y="82"/>
                      <a:pt x="67" y="82"/>
                    </a:cubicBezTo>
                    <a:cubicBezTo>
                      <a:pt x="88" y="82"/>
                      <a:pt x="88" y="82"/>
                      <a:pt x="88" y="82"/>
                    </a:cubicBezTo>
                    <a:cubicBezTo>
                      <a:pt x="91" y="82"/>
                      <a:pt x="93" y="80"/>
                      <a:pt x="93" y="77"/>
                    </a:cubicBezTo>
                    <a:cubicBezTo>
                      <a:pt x="93" y="46"/>
                      <a:pt x="93" y="46"/>
                      <a:pt x="93" y="46"/>
                    </a:cubicBezTo>
                    <a:cubicBezTo>
                      <a:pt x="93" y="43"/>
                      <a:pt x="91" y="41"/>
                      <a:pt x="88" y="41"/>
                    </a:cubicBezTo>
                    <a:cubicBezTo>
                      <a:pt x="67" y="41"/>
                      <a:pt x="67" y="41"/>
                      <a:pt x="67" y="41"/>
                    </a:cubicBezTo>
                    <a:cubicBezTo>
                      <a:pt x="67" y="5"/>
                      <a:pt x="67" y="5"/>
                      <a:pt x="67" y="5"/>
                    </a:cubicBezTo>
                    <a:cubicBezTo>
                      <a:pt x="67" y="3"/>
                      <a:pt x="66" y="2"/>
                      <a:pt x="65" y="1"/>
                    </a:cubicBezTo>
                    <a:cubicBezTo>
                      <a:pt x="63" y="0"/>
                      <a:pt x="61" y="0"/>
                      <a:pt x="59" y="1"/>
                    </a:cubicBezTo>
                    <a:cubicBezTo>
                      <a:pt x="21" y="13"/>
                      <a:pt x="21" y="13"/>
                      <a:pt x="21" y="13"/>
                    </a:cubicBezTo>
                    <a:cubicBezTo>
                      <a:pt x="19" y="14"/>
                      <a:pt x="18" y="15"/>
                      <a:pt x="18" y="17"/>
                    </a:cubicBezTo>
                    <a:cubicBezTo>
                      <a:pt x="18" y="41"/>
                      <a:pt x="18" y="41"/>
                      <a:pt x="18" y="41"/>
                    </a:cubicBezTo>
                    <a:cubicBezTo>
                      <a:pt x="5" y="41"/>
                      <a:pt x="5" y="41"/>
                      <a:pt x="5" y="41"/>
                    </a:cubicBezTo>
                    <a:cubicBezTo>
                      <a:pt x="3" y="41"/>
                      <a:pt x="0" y="43"/>
                      <a:pt x="0" y="46"/>
                    </a:cubicBezTo>
                    <a:cubicBezTo>
                      <a:pt x="0" y="77"/>
                      <a:pt x="0" y="77"/>
                      <a:pt x="0" y="77"/>
                    </a:cubicBezTo>
                    <a:cubicBezTo>
                      <a:pt x="0" y="80"/>
                      <a:pt x="3" y="82"/>
                      <a:pt x="5" y="82"/>
                    </a:cubicBezTo>
                    <a:cubicBezTo>
                      <a:pt x="18" y="82"/>
                      <a:pt x="18" y="82"/>
                      <a:pt x="18" y="82"/>
                    </a:cubicBezTo>
                    <a:cubicBezTo>
                      <a:pt x="18" y="141"/>
                      <a:pt x="18" y="141"/>
                      <a:pt x="18" y="141"/>
                    </a:cubicBezTo>
                    <a:cubicBezTo>
                      <a:pt x="18" y="155"/>
                      <a:pt x="19" y="164"/>
                      <a:pt x="19" y="169"/>
                    </a:cubicBezTo>
                    <a:cubicBezTo>
                      <a:pt x="21" y="176"/>
                      <a:pt x="23" y="182"/>
                      <a:pt x="26" y="186"/>
                    </a:cubicBezTo>
                    <a:cubicBezTo>
                      <a:pt x="29" y="190"/>
                      <a:pt x="34" y="194"/>
                      <a:pt x="40" y="197"/>
                    </a:cubicBezTo>
                    <a:cubicBezTo>
                      <a:pt x="46" y="199"/>
                      <a:pt x="53" y="200"/>
                      <a:pt x="61" y="201"/>
                    </a:cubicBezTo>
                    <a:cubicBezTo>
                      <a:pt x="73" y="201"/>
                      <a:pt x="84" y="202"/>
                      <a:pt x="94" y="198"/>
                    </a:cubicBezTo>
                    <a:cubicBezTo>
                      <a:pt x="96" y="197"/>
                      <a:pt x="97" y="194"/>
                      <a:pt x="97" y="192"/>
                    </a:cubicBezTo>
                    <a:cubicBezTo>
                      <a:pt x="97" y="165"/>
                      <a:pt x="97" y="165"/>
                      <a:pt x="97" y="165"/>
                    </a:cubicBezTo>
                    <a:cubicBezTo>
                      <a:pt x="97" y="162"/>
                      <a:pt x="96" y="162"/>
                      <a:pt x="94" y="162"/>
                    </a:cubicBezTo>
                    <a:close/>
                    <a:moveTo>
                      <a:pt x="94" y="162"/>
                    </a:moveTo>
                    <a:cubicBezTo>
                      <a:pt x="94" y="162"/>
                      <a:pt x="94" y="162"/>
                      <a:pt x="94" y="162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8" name="Freeform 55">
                <a:extLst>
                  <a:ext uri="{FF2B5EF4-FFF2-40B4-BE49-F238E27FC236}">
                    <a16:creationId xmlns:a16="http://schemas.microsoft.com/office/drawing/2014/main" id="{A69EF392-A86F-412A-8AC6-CF1EAED34227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0280650" y="3105150"/>
                <a:ext cx="517525" cy="768350"/>
              </a:xfrm>
              <a:custGeom>
                <a:avLst/>
                <a:gdLst>
                  <a:gd name="T0" fmla="*/ 133 w 143"/>
                  <a:gd name="T1" fmla="*/ 72 h 211"/>
                  <a:gd name="T2" fmla="*/ 115 w 143"/>
                  <a:gd name="T3" fmla="*/ 57 h 211"/>
                  <a:gd name="T4" fmla="*/ 89 w 143"/>
                  <a:gd name="T5" fmla="*/ 52 h 211"/>
                  <a:gd name="T6" fmla="*/ 49 w 143"/>
                  <a:gd name="T7" fmla="*/ 66 h 211"/>
                  <a:gd name="T8" fmla="*/ 49 w 143"/>
                  <a:gd name="T9" fmla="*/ 5 h 211"/>
                  <a:gd name="T10" fmla="*/ 44 w 143"/>
                  <a:gd name="T11" fmla="*/ 0 h 211"/>
                  <a:gd name="T12" fmla="*/ 5 w 143"/>
                  <a:gd name="T13" fmla="*/ 0 h 211"/>
                  <a:gd name="T14" fmla="*/ 0 w 143"/>
                  <a:gd name="T15" fmla="*/ 5 h 211"/>
                  <a:gd name="T16" fmla="*/ 0 w 143"/>
                  <a:gd name="T17" fmla="*/ 206 h 211"/>
                  <a:gd name="T18" fmla="*/ 5 w 143"/>
                  <a:gd name="T19" fmla="*/ 211 h 211"/>
                  <a:gd name="T20" fmla="*/ 44 w 143"/>
                  <a:gd name="T21" fmla="*/ 211 h 211"/>
                  <a:gd name="T22" fmla="*/ 49 w 143"/>
                  <a:gd name="T23" fmla="*/ 206 h 211"/>
                  <a:gd name="T24" fmla="*/ 49 w 143"/>
                  <a:gd name="T25" fmla="*/ 133 h 211"/>
                  <a:gd name="T26" fmla="*/ 52 w 143"/>
                  <a:gd name="T27" fmla="*/ 107 h 211"/>
                  <a:gd name="T28" fmla="*/ 61 w 143"/>
                  <a:gd name="T29" fmla="*/ 95 h 211"/>
                  <a:gd name="T30" fmla="*/ 76 w 143"/>
                  <a:gd name="T31" fmla="*/ 92 h 211"/>
                  <a:gd name="T32" fmla="*/ 87 w 143"/>
                  <a:gd name="T33" fmla="*/ 94 h 211"/>
                  <a:gd name="T34" fmla="*/ 93 w 143"/>
                  <a:gd name="T35" fmla="*/ 102 h 211"/>
                  <a:gd name="T36" fmla="*/ 95 w 143"/>
                  <a:gd name="T37" fmla="*/ 129 h 211"/>
                  <a:gd name="T38" fmla="*/ 95 w 143"/>
                  <a:gd name="T39" fmla="*/ 206 h 211"/>
                  <a:gd name="T40" fmla="*/ 100 w 143"/>
                  <a:gd name="T41" fmla="*/ 211 h 211"/>
                  <a:gd name="T42" fmla="*/ 138 w 143"/>
                  <a:gd name="T43" fmla="*/ 211 h 211"/>
                  <a:gd name="T44" fmla="*/ 143 w 143"/>
                  <a:gd name="T45" fmla="*/ 206 h 211"/>
                  <a:gd name="T46" fmla="*/ 143 w 143"/>
                  <a:gd name="T47" fmla="*/ 121 h 211"/>
                  <a:gd name="T48" fmla="*/ 141 w 143"/>
                  <a:gd name="T49" fmla="*/ 90 h 211"/>
                  <a:gd name="T50" fmla="*/ 133 w 143"/>
                  <a:gd name="T51" fmla="*/ 72 h 211"/>
                  <a:gd name="T52" fmla="*/ 133 w 143"/>
                  <a:gd name="T53" fmla="*/ 72 h 211"/>
                  <a:gd name="T54" fmla="*/ 133 w 143"/>
                  <a:gd name="T55" fmla="*/ 72 h 2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143" h="211">
                    <a:moveTo>
                      <a:pt x="133" y="72"/>
                    </a:moveTo>
                    <a:cubicBezTo>
                      <a:pt x="129" y="66"/>
                      <a:pt x="123" y="61"/>
                      <a:pt x="115" y="57"/>
                    </a:cubicBezTo>
                    <a:cubicBezTo>
                      <a:pt x="107" y="54"/>
                      <a:pt x="98" y="52"/>
                      <a:pt x="89" y="52"/>
                    </a:cubicBezTo>
                    <a:cubicBezTo>
                      <a:pt x="74" y="52"/>
                      <a:pt x="61" y="57"/>
                      <a:pt x="49" y="66"/>
                    </a:cubicBezTo>
                    <a:cubicBezTo>
                      <a:pt x="49" y="5"/>
                      <a:pt x="49" y="5"/>
                      <a:pt x="49" y="5"/>
                    </a:cubicBezTo>
                    <a:cubicBezTo>
                      <a:pt x="49" y="2"/>
                      <a:pt x="47" y="0"/>
                      <a:pt x="44" y="0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3" y="0"/>
                      <a:pt x="0" y="2"/>
                      <a:pt x="0" y="5"/>
                    </a:cubicBezTo>
                    <a:cubicBezTo>
                      <a:pt x="0" y="206"/>
                      <a:pt x="0" y="206"/>
                      <a:pt x="0" y="206"/>
                    </a:cubicBezTo>
                    <a:cubicBezTo>
                      <a:pt x="0" y="209"/>
                      <a:pt x="2" y="211"/>
                      <a:pt x="5" y="211"/>
                    </a:cubicBezTo>
                    <a:cubicBezTo>
                      <a:pt x="44" y="211"/>
                      <a:pt x="44" y="211"/>
                      <a:pt x="44" y="211"/>
                    </a:cubicBezTo>
                    <a:cubicBezTo>
                      <a:pt x="47" y="211"/>
                      <a:pt x="49" y="209"/>
                      <a:pt x="49" y="206"/>
                    </a:cubicBezTo>
                    <a:cubicBezTo>
                      <a:pt x="49" y="133"/>
                      <a:pt x="49" y="133"/>
                      <a:pt x="49" y="133"/>
                    </a:cubicBezTo>
                    <a:cubicBezTo>
                      <a:pt x="49" y="121"/>
                      <a:pt x="50" y="113"/>
                      <a:pt x="52" y="107"/>
                    </a:cubicBezTo>
                    <a:cubicBezTo>
                      <a:pt x="54" y="102"/>
                      <a:pt x="57" y="98"/>
                      <a:pt x="61" y="95"/>
                    </a:cubicBezTo>
                    <a:cubicBezTo>
                      <a:pt x="65" y="93"/>
                      <a:pt x="70" y="92"/>
                      <a:pt x="76" y="92"/>
                    </a:cubicBezTo>
                    <a:cubicBezTo>
                      <a:pt x="80" y="92"/>
                      <a:pt x="84" y="92"/>
                      <a:pt x="87" y="94"/>
                    </a:cubicBezTo>
                    <a:cubicBezTo>
                      <a:pt x="90" y="96"/>
                      <a:pt x="92" y="99"/>
                      <a:pt x="93" y="102"/>
                    </a:cubicBezTo>
                    <a:cubicBezTo>
                      <a:pt x="93" y="104"/>
                      <a:pt x="95" y="110"/>
                      <a:pt x="95" y="129"/>
                    </a:cubicBezTo>
                    <a:cubicBezTo>
                      <a:pt x="95" y="206"/>
                      <a:pt x="95" y="206"/>
                      <a:pt x="95" y="206"/>
                    </a:cubicBezTo>
                    <a:cubicBezTo>
                      <a:pt x="95" y="209"/>
                      <a:pt x="97" y="211"/>
                      <a:pt x="100" y="211"/>
                    </a:cubicBezTo>
                    <a:cubicBezTo>
                      <a:pt x="138" y="211"/>
                      <a:pt x="138" y="211"/>
                      <a:pt x="138" y="211"/>
                    </a:cubicBezTo>
                    <a:cubicBezTo>
                      <a:pt x="141" y="211"/>
                      <a:pt x="143" y="209"/>
                      <a:pt x="143" y="206"/>
                    </a:cubicBezTo>
                    <a:cubicBezTo>
                      <a:pt x="143" y="121"/>
                      <a:pt x="143" y="121"/>
                      <a:pt x="143" y="121"/>
                    </a:cubicBezTo>
                    <a:cubicBezTo>
                      <a:pt x="143" y="107"/>
                      <a:pt x="143" y="97"/>
                      <a:pt x="141" y="90"/>
                    </a:cubicBezTo>
                    <a:cubicBezTo>
                      <a:pt x="140" y="84"/>
                      <a:pt x="137" y="77"/>
                      <a:pt x="133" y="72"/>
                    </a:cubicBezTo>
                    <a:close/>
                    <a:moveTo>
                      <a:pt x="133" y="72"/>
                    </a:moveTo>
                    <a:cubicBezTo>
                      <a:pt x="133" y="72"/>
                      <a:pt x="133" y="72"/>
                      <a:pt x="133" y="72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9" name="Freeform 56">
                <a:extLst>
                  <a:ext uri="{FF2B5EF4-FFF2-40B4-BE49-F238E27FC236}">
                    <a16:creationId xmlns:a16="http://schemas.microsoft.com/office/drawing/2014/main" id="{ED73EC97-6854-46EB-A3E4-1804D0C6C953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0863263" y="3305175"/>
                <a:ext cx="517525" cy="584200"/>
              </a:xfrm>
              <a:custGeom>
                <a:avLst/>
                <a:gdLst>
                  <a:gd name="T0" fmla="*/ 138 w 143"/>
                  <a:gd name="T1" fmla="*/ 0 h 160"/>
                  <a:gd name="T2" fmla="*/ 99 w 143"/>
                  <a:gd name="T3" fmla="*/ 0 h 160"/>
                  <a:gd name="T4" fmla="*/ 94 w 143"/>
                  <a:gd name="T5" fmla="*/ 5 h 160"/>
                  <a:gd name="T6" fmla="*/ 94 w 143"/>
                  <a:gd name="T7" fmla="*/ 67 h 160"/>
                  <a:gd name="T8" fmla="*/ 91 w 143"/>
                  <a:gd name="T9" fmla="*/ 104 h 160"/>
                  <a:gd name="T10" fmla="*/ 82 w 143"/>
                  <a:gd name="T11" fmla="*/ 116 h 160"/>
                  <a:gd name="T12" fmla="*/ 68 w 143"/>
                  <a:gd name="T13" fmla="*/ 120 h 160"/>
                  <a:gd name="T14" fmla="*/ 56 w 143"/>
                  <a:gd name="T15" fmla="*/ 117 h 160"/>
                  <a:gd name="T16" fmla="*/ 50 w 143"/>
                  <a:gd name="T17" fmla="*/ 109 h 160"/>
                  <a:gd name="T18" fmla="*/ 48 w 143"/>
                  <a:gd name="T19" fmla="*/ 72 h 160"/>
                  <a:gd name="T20" fmla="*/ 48 w 143"/>
                  <a:gd name="T21" fmla="*/ 5 h 160"/>
                  <a:gd name="T22" fmla="*/ 43 w 143"/>
                  <a:gd name="T23" fmla="*/ 0 h 160"/>
                  <a:gd name="T24" fmla="*/ 5 w 143"/>
                  <a:gd name="T25" fmla="*/ 0 h 160"/>
                  <a:gd name="T26" fmla="*/ 0 w 143"/>
                  <a:gd name="T27" fmla="*/ 5 h 160"/>
                  <a:gd name="T28" fmla="*/ 0 w 143"/>
                  <a:gd name="T29" fmla="*/ 98 h 160"/>
                  <a:gd name="T30" fmla="*/ 5 w 143"/>
                  <a:gd name="T31" fmla="*/ 132 h 160"/>
                  <a:gd name="T32" fmla="*/ 24 w 143"/>
                  <a:gd name="T33" fmla="*/ 153 h 160"/>
                  <a:gd name="T34" fmla="*/ 53 w 143"/>
                  <a:gd name="T35" fmla="*/ 160 h 160"/>
                  <a:gd name="T36" fmla="*/ 83 w 143"/>
                  <a:gd name="T37" fmla="*/ 152 h 160"/>
                  <a:gd name="T38" fmla="*/ 97 w 143"/>
                  <a:gd name="T39" fmla="*/ 143 h 160"/>
                  <a:gd name="T40" fmla="*/ 97 w 143"/>
                  <a:gd name="T41" fmla="*/ 151 h 160"/>
                  <a:gd name="T42" fmla="*/ 102 w 143"/>
                  <a:gd name="T43" fmla="*/ 156 h 160"/>
                  <a:gd name="T44" fmla="*/ 138 w 143"/>
                  <a:gd name="T45" fmla="*/ 156 h 160"/>
                  <a:gd name="T46" fmla="*/ 143 w 143"/>
                  <a:gd name="T47" fmla="*/ 151 h 160"/>
                  <a:gd name="T48" fmla="*/ 143 w 143"/>
                  <a:gd name="T49" fmla="*/ 5 h 160"/>
                  <a:gd name="T50" fmla="*/ 138 w 143"/>
                  <a:gd name="T51" fmla="*/ 0 h 160"/>
                  <a:gd name="T52" fmla="*/ 138 w 143"/>
                  <a:gd name="T53" fmla="*/ 0 h 160"/>
                  <a:gd name="T54" fmla="*/ 138 w 143"/>
                  <a:gd name="T55" fmla="*/ 0 h 1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143" h="160">
                    <a:moveTo>
                      <a:pt x="138" y="0"/>
                    </a:moveTo>
                    <a:cubicBezTo>
                      <a:pt x="99" y="0"/>
                      <a:pt x="99" y="0"/>
                      <a:pt x="99" y="0"/>
                    </a:cubicBezTo>
                    <a:cubicBezTo>
                      <a:pt x="96" y="0"/>
                      <a:pt x="94" y="2"/>
                      <a:pt x="94" y="5"/>
                    </a:cubicBezTo>
                    <a:cubicBezTo>
                      <a:pt x="94" y="67"/>
                      <a:pt x="94" y="67"/>
                      <a:pt x="94" y="67"/>
                    </a:cubicBezTo>
                    <a:cubicBezTo>
                      <a:pt x="94" y="92"/>
                      <a:pt x="92" y="101"/>
                      <a:pt x="91" y="104"/>
                    </a:cubicBezTo>
                    <a:cubicBezTo>
                      <a:pt x="90" y="109"/>
                      <a:pt x="87" y="112"/>
                      <a:pt x="82" y="116"/>
                    </a:cubicBezTo>
                    <a:cubicBezTo>
                      <a:pt x="78" y="119"/>
                      <a:pt x="73" y="120"/>
                      <a:pt x="68" y="120"/>
                    </a:cubicBezTo>
                    <a:cubicBezTo>
                      <a:pt x="63" y="120"/>
                      <a:pt x="59" y="119"/>
                      <a:pt x="56" y="117"/>
                    </a:cubicBezTo>
                    <a:cubicBezTo>
                      <a:pt x="53" y="115"/>
                      <a:pt x="51" y="112"/>
                      <a:pt x="50" y="109"/>
                    </a:cubicBezTo>
                    <a:cubicBezTo>
                      <a:pt x="50" y="106"/>
                      <a:pt x="48" y="98"/>
                      <a:pt x="48" y="72"/>
                    </a:cubicBezTo>
                    <a:cubicBezTo>
                      <a:pt x="48" y="5"/>
                      <a:pt x="48" y="5"/>
                      <a:pt x="48" y="5"/>
                    </a:cubicBezTo>
                    <a:cubicBezTo>
                      <a:pt x="48" y="2"/>
                      <a:pt x="46" y="0"/>
                      <a:pt x="43" y="0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2" y="0"/>
                      <a:pt x="0" y="2"/>
                      <a:pt x="0" y="5"/>
                    </a:cubicBezTo>
                    <a:cubicBezTo>
                      <a:pt x="0" y="98"/>
                      <a:pt x="0" y="98"/>
                      <a:pt x="0" y="98"/>
                    </a:cubicBezTo>
                    <a:cubicBezTo>
                      <a:pt x="0" y="112"/>
                      <a:pt x="1" y="123"/>
                      <a:pt x="5" y="132"/>
                    </a:cubicBezTo>
                    <a:cubicBezTo>
                      <a:pt x="9" y="141"/>
                      <a:pt x="16" y="148"/>
                      <a:pt x="24" y="153"/>
                    </a:cubicBezTo>
                    <a:cubicBezTo>
                      <a:pt x="33" y="157"/>
                      <a:pt x="43" y="160"/>
                      <a:pt x="53" y="160"/>
                    </a:cubicBezTo>
                    <a:cubicBezTo>
                      <a:pt x="64" y="160"/>
                      <a:pt x="74" y="157"/>
                      <a:pt x="83" y="152"/>
                    </a:cubicBezTo>
                    <a:cubicBezTo>
                      <a:pt x="88" y="150"/>
                      <a:pt x="93" y="147"/>
                      <a:pt x="97" y="143"/>
                    </a:cubicBezTo>
                    <a:cubicBezTo>
                      <a:pt x="97" y="151"/>
                      <a:pt x="97" y="151"/>
                      <a:pt x="97" y="151"/>
                    </a:cubicBezTo>
                    <a:cubicBezTo>
                      <a:pt x="97" y="154"/>
                      <a:pt x="99" y="156"/>
                      <a:pt x="102" y="156"/>
                    </a:cubicBezTo>
                    <a:cubicBezTo>
                      <a:pt x="138" y="156"/>
                      <a:pt x="138" y="156"/>
                      <a:pt x="138" y="156"/>
                    </a:cubicBezTo>
                    <a:cubicBezTo>
                      <a:pt x="140" y="156"/>
                      <a:pt x="143" y="154"/>
                      <a:pt x="143" y="151"/>
                    </a:cubicBezTo>
                    <a:cubicBezTo>
                      <a:pt x="143" y="5"/>
                      <a:pt x="143" y="5"/>
                      <a:pt x="143" y="5"/>
                    </a:cubicBezTo>
                    <a:cubicBezTo>
                      <a:pt x="143" y="2"/>
                      <a:pt x="140" y="0"/>
                      <a:pt x="138" y="0"/>
                    </a:cubicBezTo>
                    <a:close/>
                    <a:moveTo>
                      <a:pt x="138" y="0"/>
                    </a:moveTo>
                    <a:cubicBezTo>
                      <a:pt x="138" y="0"/>
                      <a:pt x="138" y="0"/>
                      <a:pt x="138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0" name="Freeform 57">
                <a:extLst>
                  <a:ext uri="{FF2B5EF4-FFF2-40B4-BE49-F238E27FC236}">
                    <a16:creationId xmlns:a16="http://schemas.microsoft.com/office/drawing/2014/main" id="{D49685B2-216C-41E4-A977-9EA957C526F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9236075" y="3068638"/>
                <a:ext cx="314325" cy="871537"/>
              </a:xfrm>
              <a:custGeom>
                <a:avLst/>
                <a:gdLst>
                  <a:gd name="T0" fmla="*/ 84 w 87"/>
                  <a:gd name="T1" fmla="*/ 80 h 239"/>
                  <a:gd name="T2" fmla="*/ 50 w 87"/>
                  <a:gd name="T3" fmla="*/ 80 h 239"/>
                  <a:gd name="T4" fmla="*/ 77 w 87"/>
                  <a:gd name="T5" fmla="*/ 5 h 239"/>
                  <a:gd name="T6" fmla="*/ 77 w 87"/>
                  <a:gd name="T7" fmla="*/ 2 h 239"/>
                  <a:gd name="T8" fmla="*/ 74 w 87"/>
                  <a:gd name="T9" fmla="*/ 0 h 239"/>
                  <a:gd name="T10" fmla="*/ 43 w 87"/>
                  <a:gd name="T11" fmla="*/ 0 h 239"/>
                  <a:gd name="T12" fmla="*/ 41 w 87"/>
                  <a:gd name="T13" fmla="*/ 2 h 239"/>
                  <a:gd name="T14" fmla="*/ 0 w 87"/>
                  <a:gd name="T15" fmla="*/ 107 h 239"/>
                  <a:gd name="T16" fmla="*/ 1 w 87"/>
                  <a:gd name="T17" fmla="*/ 110 h 239"/>
                  <a:gd name="T18" fmla="*/ 3 w 87"/>
                  <a:gd name="T19" fmla="*/ 111 h 239"/>
                  <a:gd name="T20" fmla="*/ 43 w 87"/>
                  <a:gd name="T21" fmla="*/ 111 h 239"/>
                  <a:gd name="T22" fmla="*/ 18 w 87"/>
                  <a:gd name="T23" fmla="*/ 235 h 239"/>
                  <a:gd name="T24" fmla="*/ 20 w 87"/>
                  <a:gd name="T25" fmla="*/ 239 h 239"/>
                  <a:gd name="T26" fmla="*/ 21 w 87"/>
                  <a:gd name="T27" fmla="*/ 239 h 239"/>
                  <a:gd name="T28" fmla="*/ 24 w 87"/>
                  <a:gd name="T29" fmla="*/ 237 h 239"/>
                  <a:gd name="T30" fmla="*/ 86 w 87"/>
                  <a:gd name="T31" fmla="*/ 84 h 239"/>
                  <a:gd name="T32" fmla="*/ 86 w 87"/>
                  <a:gd name="T33" fmla="*/ 82 h 239"/>
                  <a:gd name="T34" fmla="*/ 84 w 87"/>
                  <a:gd name="T35" fmla="*/ 80 h 239"/>
                  <a:gd name="T36" fmla="*/ 84 w 87"/>
                  <a:gd name="T37" fmla="*/ 80 h 239"/>
                  <a:gd name="T38" fmla="*/ 84 w 87"/>
                  <a:gd name="T39" fmla="*/ 80 h 2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87" h="239">
                    <a:moveTo>
                      <a:pt x="84" y="80"/>
                    </a:moveTo>
                    <a:cubicBezTo>
                      <a:pt x="50" y="80"/>
                      <a:pt x="50" y="80"/>
                      <a:pt x="50" y="80"/>
                    </a:cubicBezTo>
                    <a:cubicBezTo>
                      <a:pt x="77" y="5"/>
                      <a:pt x="77" y="5"/>
                      <a:pt x="77" y="5"/>
                    </a:cubicBezTo>
                    <a:cubicBezTo>
                      <a:pt x="78" y="4"/>
                      <a:pt x="78" y="3"/>
                      <a:pt x="77" y="2"/>
                    </a:cubicBezTo>
                    <a:cubicBezTo>
                      <a:pt x="76" y="1"/>
                      <a:pt x="75" y="0"/>
                      <a:pt x="74" y="0"/>
                    </a:cubicBezTo>
                    <a:cubicBezTo>
                      <a:pt x="43" y="0"/>
                      <a:pt x="43" y="0"/>
                      <a:pt x="43" y="0"/>
                    </a:cubicBezTo>
                    <a:cubicBezTo>
                      <a:pt x="42" y="0"/>
                      <a:pt x="41" y="1"/>
                      <a:pt x="41" y="2"/>
                    </a:cubicBezTo>
                    <a:cubicBezTo>
                      <a:pt x="0" y="107"/>
                      <a:pt x="0" y="107"/>
                      <a:pt x="0" y="107"/>
                    </a:cubicBezTo>
                    <a:cubicBezTo>
                      <a:pt x="0" y="108"/>
                      <a:pt x="0" y="109"/>
                      <a:pt x="1" y="110"/>
                    </a:cubicBezTo>
                    <a:cubicBezTo>
                      <a:pt x="1" y="111"/>
                      <a:pt x="2" y="111"/>
                      <a:pt x="3" y="111"/>
                    </a:cubicBezTo>
                    <a:cubicBezTo>
                      <a:pt x="43" y="111"/>
                      <a:pt x="43" y="111"/>
                      <a:pt x="43" y="111"/>
                    </a:cubicBezTo>
                    <a:cubicBezTo>
                      <a:pt x="18" y="235"/>
                      <a:pt x="18" y="235"/>
                      <a:pt x="18" y="235"/>
                    </a:cubicBezTo>
                    <a:cubicBezTo>
                      <a:pt x="18" y="237"/>
                      <a:pt x="18" y="238"/>
                      <a:pt x="20" y="239"/>
                    </a:cubicBezTo>
                    <a:cubicBezTo>
                      <a:pt x="20" y="239"/>
                      <a:pt x="21" y="239"/>
                      <a:pt x="21" y="239"/>
                    </a:cubicBezTo>
                    <a:cubicBezTo>
                      <a:pt x="22" y="239"/>
                      <a:pt x="23" y="238"/>
                      <a:pt x="24" y="237"/>
                    </a:cubicBezTo>
                    <a:cubicBezTo>
                      <a:pt x="86" y="84"/>
                      <a:pt x="86" y="84"/>
                      <a:pt x="86" y="84"/>
                    </a:cubicBezTo>
                    <a:cubicBezTo>
                      <a:pt x="87" y="83"/>
                      <a:pt x="87" y="82"/>
                      <a:pt x="86" y="82"/>
                    </a:cubicBezTo>
                    <a:cubicBezTo>
                      <a:pt x="86" y="81"/>
                      <a:pt x="85" y="80"/>
                      <a:pt x="84" y="80"/>
                    </a:cubicBezTo>
                    <a:close/>
                    <a:moveTo>
                      <a:pt x="84" y="80"/>
                    </a:moveTo>
                    <a:cubicBezTo>
                      <a:pt x="84" y="80"/>
                      <a:pt x="84" y="80"/>
                      <a:pt x="84" y="8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109" name="Group 108">
              <a:extLst>
                <a:ext uri="{FF2B5EF4-FFF2-40B4-BE49-F238E27FC236}">
                  <a16:creationId xmlns:a16="http://schemas.microsoft.com/office/drawing/2014/main" id="{C9CFB4F0-190D-48E9-9C62-FAE565230927}"/>
                </a:ext>
              </a:extLst>
            </p:cNvPr>
            <p:cNvGrpSpPr/>
            <p:nvPr/>
          </p:nvGrpSpPr>
          <p:grpSpPr>
            <a:xfrm>
              <a:off x="6100408" y="4935498"/>
              <a:ext cx="622066" cy="400578"/>
              <a:chOff x="5611813" y="4730750"/>
              <a:chExt cx="1350962" cy="869950"/>
            </a:xfrm>
            <a:grpFill/>
          </p:grpSpPr>
          <p:sp>
            <p:nvSpPr>
              <p:cNvPr id="105" name="Freeform 61">
                <a:extLst>
                  <a:ext uri="{FF2B5EF4-FFF2-40B4-BE49-F238E27FC236}">
                    <a16:creationId xmlns:a16="http://schemas.microsoft.com/office/drawing/2014/main" id="{65747908-9CEB-4664-8987-D6C839F55B02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611813" y="4967288"/>
                <a:ext cx="177800" cy="566738"/>
              </a:xfrm>
              <a:custGeom>
                <a:avLst/>
                <a:gdLst>
                  <a:gd name="T0" fmla="*/ 44 w 49"/>
                  <a:gd name="T1" fmla="*/ 0 h 156"/>
                  <a:gd name="T2" fmla="*/ 5 w 49"/>
                  <a:gd name="T3" fmla="*/ 0 h 156"/>
                  <a:gd name="T4" fmla="*/ 0 w 49"/>
                  <a:gd name="T5" fmla="*/ 5 h 156"/>
                  <a:gd name="T6" fmla="*/ 0 w 49"/>
                  <a:gd name="T7" fmla="*/ 151 h 156"/>
                  <a:gd name="T8" fmla="*/ 5 w 49"/>
                  <a:gd name="T9" fmla="*/ 156 h 156"/>
                  <a:gd name="T10" fmla="*/ 44 w 49"/>
                  <a:gd name="T11" fmla="*/ 156 h 156"/>
                  <a:gd name="T12" fmla="*/ 49 w 49"/>
                  <a:gd name="T13" fmla="*/ 151 h 156"/>
                  <a:gd name="T14" fmla="*/ 49 w 49"/>
                  <a:gd name="T15" fmla="*/ 5 h 156"/>
                  <a:gd name="T16" fmla="*/ 44 w 49"/>
                  <a:gd name="T17" fmla="*/ 0 h 156"/>
                  <a:gd name="T18" fmla="*/ 44 w 49"/>
                  <a:gd name="T19" fmla="*/ 0 h 156"/>
                  <a:gd name="T20" fmla="*/ 44 w 49"/>
                  <a:gd name="T21" fmla="*/ 0 h 1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49" h="156">
                    <a:moveTo>
                      <a:pt x="44" y="0"/>
                    </a:moveTo>
                    <a:cubicBezTo>
                      <a:pt x="5" y="0"/>
                      <a:pt x="5" y="0"/>
                      <a:pt x="5" y="0"/>
                    </a:cubicBezTo>
                    <a:cubicBezTo>
                      <a:pt x="2" y="0"/>
                      <a:pt x="0" y="2"/>
                      <a:pt x="0" y="5"/>
                    </a:cubicBezTo>
                    <a:cubicBezTo>
                      <a:pt x="0" y="151"/>
                      <a:pt x="0" y="151"/>
                      <a:pt x="0" y="151"/>
                    </a:cubicBezTo>
                    <a:cubicBezTo>
                      <a:pt x="0" y="154"/>
                      <a:pt x="2" y="156"/>
                      <a:pt x="5" y="156"/>
                    </a:cubicBezTo>
                    <a:cubicBezTo>
                      <a:pt x="44" y="156"/>
                      <a:pt x="44" y="156"/>
                      <a:pt x="44" y="156"/>
                    </a:cubicBezTo>
                    <a:cubicBezTo>
                      <a:pt x="46" y="156"/>
                      <a:pt x="49" y="154"/>
                      <a:pt x="49" y="151"/>
                    </a:cubicBezTo>
                    <a:cubicBezTo>
                      <a:pt x="49" y="5"/>
                      <a:pt x="49" y="5"/>
                      <a:pt x="49" y="5"/>
                    </a:cubicBezTo>
                    <a:cubicBezTo>
                      <a:pt x="49" y="2"/>
                      <a:pt x="46" y="0"/>
                      <a:pt x="44" y="0"/>
                    </a:cubicBezTo>
                    <a:close/>
                    <a:moveTo>
                      <a:pt x="44" y="0"/>
                    </a:moveTo>
                    <a:cubicBezTo>
                      <a:pt x="44" y="0"/>
                      <a:pt x="44" y="0"/>
                      <a:pt x="44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6" name="Freeform 62">
                <a:extLst>
                  <a:ext uri="{FF2B5EF4-FFF2-40B4-BE49-F238E27FC236}">
                    <a16:creationId xmlns:a16="http://schemas.microsoft.com/office/drawing/2014/main" id="{EEA1638D-A003-47D7-97B2-6335D51F7B3C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611813" y="4767263"/>
                <a:ext cx="177800" cy="163513"/>
              </a:xfrm>
              <a:custGeom>
                <a:avLst/>
                <a:gdLst>
                  <a:gd name="T0" fmla="*/ 44 w 49"/>
                  <a:gd name="T1" fmla="*/ 0 h 45"/>
                  <a:gd name="T2" fmla="*/ 5 w 49"/>
                  <a:gd name="T3" fmla="*/ 0 h 45"/>
                  <a:gd name="T4" fmla="*/ 0 w 49"/>
                  <a:gd name="T5" fmla="*/ 5 h 45"/>
                  <a:gd name="T6" fmla="*/ 0 w 49"/>
                  <a:gd name="T7" fmla="*/ 40 h 45"/>
                  <a:gd name="T8" fmla="*/ 5 w 49"/>
                  <a:gd name="T9" fmla="*/ 45 h 45"/>
                  <a:gd name="T10" fmla="*/ 44 w 49"/>
                  <a:gd name="T11" fmla="*/ 45 h 45"/>
                  <a:gd name="T12" fmla="*/ 49 w 49"/>
                  <a:gd name="T13" fmla="*/ 40 h 45"/>
                  <a:gd name="T14" fmla="*/ 49 w 49"/>
                  <a:gd name="T15" fmla="*/ 5 h 45"/>
                  <a:gd name="T16" fmla="*/ 44 w 49"/>
                  <a:gd name="T17" fmla="*/ 0 h 45"/>
                  <a:gd name="T18" fmla="*/ 44 w 49"/>
                  <a:gd name="T19" fmla="*/ 0 h 45"/>
                  <a:gd name="T20" fmla="*/ 44 w 49"/>
                  <a:gd name="T21" fmla="*/ 0 h 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49" h="45">
                    <a:moveTo>
                      <a:pt x="44" y="0"/>
                    </a:moveTo>
                    <a:cubicBezTo>
                      <a:pt x="5" y="0"/>
                      <a:pt x="5" y="0"/>
                      <a:pt x="5" y="0"/>
                    </a:cubicBezTo>
                    <a:cubicBezTo>
                      <a:pt x="2" y="0"/>
                      <a:pt x="0" y="2"/>
                      <a:pt x="0" y="5"/>
                    </a:cubicBezTo>
                    <a:cubicBezTo>
                      <a:pt x="0" y="40"/>
                      <a:pt x="0" y="40"/>
                      <a:pt x="0" y="40"/>
                    </a:cubicBezTo>
                    <a:cubicBezTo>
                      <a:pt x="0" y="43"/>
                      <a:pt x="2" y="45"/>
                      <a:pt x="5" y="45"/>
                    </a:cubicBezTo>
                    <a:cubicBezTo>
                      <a:pt x="44" y="45"/>
                      <a:pt x="44" y="45"/>
                      <a:pt x="44" y="45"/>
                    </a:cubicBezTo>
                    <a:cubicBezTo>
                      <a:pt x="46" y="45"/>
                      <a:pt x="49" y="43"/>
                      <a:pt x="49" y="40"/>
                    </a:cubicBezTo>
                    <a:cubicBezTo>
                      <a:pt x="49" y="5"/>
                      <a:pt x="49" y="5"/>
                      <a:pt x="49" y="5"/>
                    </a:cubicBezTo>
                    <a:cubicBezTo>
                      <a:pt x="49" y="2"/>
                      <a:pt x="46" y="0"/>
                      <a:pt x="44" y="0"/>
                    </a:cubicBezTo>
                    <a:close/>
                    <a:moveTo>
                      <a:pt x="44" y="0"/>
                    </a:moveTo>
                    <a:cubicBezTo>
                      <a:pt x="44" y="0"/>
                      <a:pt x="44" y="0"/>
                      <a:pt x="44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7" name="Freeform 63">
                <a:extLst>
                  <a:ext uri="{FF2B5EF4-FFF2-40B4-BE49-F238E27FC236}">
                    <a16:creationId xmlns:a16="http://schemas.microsoft.com/office/drawing/2014/main" id="{3BC9598F-845E-4283-A728-8F20B586786D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834063" y="4956175"/>
                <a:ext cx="555625" cy="593725"/>
              </a:xfrm>
              <a:custGeom>
                <a:avLst/>
                <a:gdLst>
                  <a:gd name="T0" fmla="*/ 77 w 153"/>
                  <a:gd name="T1" fmla="*/ 0 h 163"/>
                  <a:gd name="T2" fmla="*/ 36 w 153"/>
                  <a:gd name="T3" fmla="*/ 10 h 163"/>
                  <a:gd name="T4" fmla="*/ 7 w 153"/>
                  <a:gd name="T5" fmla="*/ 40 h 163"/>
                  <a:gd name="T6" fmla="*/ 0 w 153"/>
                  <a:gd name="T7" fmla="*/ 79 h 163"/>
                  <a:gd name="T8" fmla="*/ 7 w 153"/>
                  <a:gd name="T9" fmla="*/ 124 h 163"/>
                  <a:gd name="T10" fmla="*/ 37 w 153"/>
                  <a:gd name="T11" fmla="*/ 153 h 163"/>
                  <a:gd name="T12" fmla="*/ 78 w 153"/>
                  <a:gd name="T13" fmla="*/ 163 h 163"/>
                  <a:gd name="T14" fmla="*/ 135 w 153"/>
                  <a:gd name="T15" fmla="*/ 139 h 163"/>
                  <a:gd name="T16" fmla="*/ 153 w 153"/>
                  <a:gd name="T17" fmla="*/ 81 h 163"/>
                  <a:gd name="T18" fmla="*/ 135 w 153"/>
                  <a:gd name="T19" fmla="*/ 23 h 163"/>
                  <a:gd name="T20" fmla="*/ 77 w 153"/>
                  <a:gd name="T21" fmla="*/ 0 h 163"/>
                  <a:gd name="T22" fmla="*/ 99 w 153"/>
                  <a:gd name="T23" fmla="*/ 111 h 163"/>
                  <a:gd name="T24" fmla="*/ 78 w 153"/>
                  <a:gd name="T25" fmla="*/ 121 h 163"/>
                  <a:gd name="T26" fmla="*/ 56 w 153"/>
                  <a:gd name="T27" fmla="*/ 111 h 163"/>
                  <a:gd name="T28" fmla="*/ 49 w 153"/>
                  <a:gd name="T29" fmla="*/ 81 h 163"/>
                  <a:gd name="T30" fmla="*/ 56 w 153"/>
                  <a:gd name="T31" fmla="*/ 51 h 163"/>
                  <a:gd name="T32" fmla="*/ 78 w 153"/>
                  <a:gd name="T33" fmla="*/ 41 h 163"/>
                  <a:gd name="T34" fmla="*/ 99 w 153"/>
                  <a:gd name="T35" fmla="*/ 51 h 163"/>
                  <a:gd name="T36" fmla="*/ 106 w 153"/>
                  <a:gd name="T37" fmla="*/ 81 h 163"/>
                  <a:gd name="T38" fmla="*/ 99 w 153"/>
                  <a:gd name="T39" fmla="*/ 111 h 163"/>
                  <a:gd name="T40" fmla="*/ 99 w 153"/>
                  <a:gd name="T41" fmla="*/ 111 h 163"/>
                  <a:gd name="T42" fmla="*/ 99 w 153"/>
                  <a:gd name="T43" fmla="*/ 111 h 1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53" h="163">
                    <a:moveTo>
                      <a:pt x="77" y="0"/>
                    </a:moveTo>
                    <a:cubicBezTo>
                      <a:pt x="62" y="0"/>
                      <a:pt x="48" y="3"/>
                      <a:pt x="36" y="10"/>
                    </a:cubicBezTo>
                    <a:cubicBezTo>
                      <a:pt x="24" y="17"/>
                      <a:pt x="14" y="27"/>
                      <a:pt x="7" y="40"/>
                    </a:cubicBezTo>
                    <a:cubicBezTo>
                      <a:pt x="1" y="52"/>
                      <a:pt x="0" y="66"/>
                      <a:pt x="0" y="79"/>
                    </a:cubicBezTo>
                    <a:cubicBezTo>
                      <a:pt x="0" y="97"/>
                      <a:pt x="1" y="112"/>
                      <a:pt x="7" y="124"/>
                    </a:cubicBezTo>
                    <a:cubicBezTo>
                      <a:pt x="14" y="137"/>
                      <a:pt x="24" y="147"/>
                      <a:pt x="37" y="153"/>
                    </a:cubicBezTo>
                    <a:cubicBezTo>
                      <a:pt x="50" y="159"/>
                      <a:pt x="64" y="163"/>
                      <a:pt x="78" y="163"/>
                    </a:cubicBezTo>
                    <a:cubicBezTo>
                      <a:pt x="101" y="163"/>
                      <a:pt x="120" y="155"/>
                      <a:pt x="135" y="139"/>
                    </a:cubicBezTo>
                    <a:cubicBezTo>
                      <a:pt x="150" y="124"/>
                      <a:pt x="153" y="104"/>
                      <a:pt x="153" y="81"/>
                    </a:cubicBezTo>
                    <a:cubicBezTo>
                      <a:pt x="153" y="58"/>
                      <a:pt x="150" y="38"/>
                      <a:pt x="135" y="23"/>
                    </a:cubicBezTo>
                    <a:cubicBezTo>
                      <a:pt x="120" y="8"/>
                      <a:pt x="101" y="0"/>
                      <a:pt x="77" y="0"/>
                    </a:cubicBezTo>
                    <a:close/>
                    <a:moveTo>
                      <a:pt x="99" y="111"/>
                    </a:moveTo>
                    <a:cubicBezTo>
                      <a:pt x="93" y="118"/>
                      <a:pt x="86" y="121"/>
                      <a:pt x="78" y="121"/>
                    </a:cubicBezTo>
                    <a:cubicBezTo>
                      <a:pt x="69" y="121"/>
                      <a:pt x="62" y="118"/>
                      <a:pt x="56" y="111"/>
                    </a:cubicBezTo>
                    <a:cubicBezTo>
                      <a:pt x="50" y="104"/>
                      <a:pt x="49" y="94"/>
                      <a:pt x="49" y="81"/>
                    </a:cubicBezTo>
                    <a:cubicBezTo>
                      <a:pt x="49" y="68"/>
                      <a:pt x="50" y="58"/>
                      <a:pt x="56" y="51"/>
                    </a:cubicBezTo>
                    <a:cubicBezTo>
                      <a:pt x="62" y="45"/>
                      <a:pt x="69" y="41"/>
                      <a:pt x="78" y="41"/>
                    </a:cubicBezTo>
                    <a:cubicBezTo>
                      <a:pt x="86" y="41"/>
                      <a:pt x="93" y="45"/>
                      <a:pt x="99" y="51"/>
                    </a:cubicBezTo>
                    <a:cubicBezTo>
                      <a:pt x="105" y="58"/>
                      <a:pt x="106" y="68"/>
                      <a:pt x="106" y="81"/>
                    </a:cubicBezTo>
                    <a:cubicBezTo>
                      <a:pt x="106" y="94"/>
                      <a:pt x="105" y="104"/>
                      <a:pt x="99" y="111"/>
                    </a:cubicBezTo>
                    <a:close/>
                    <a:moveTo>
                      <a:pt x="99" y="111"/>
                    </a:moveTo>
                    <a:cubicBezTo>
                      <a:pt x="99" y="111"/>
                      <a:pt x="99" y="111"/>
                      <a:pt x="99" y="111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8" name="Freeform 64">
                <a:extLst>
                  <a:ext uri="{FF2B5EF4-FFF2-40B4-BE49-F238E27FC236}">
                    <a16:creationId xmlns:a16="http://schemas.microsoft.com/office/drawing/2014/main" id="{18066A7B-5EFC-4F6E-B234-A297B65D9874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646863" y="4730750"/>
                <a:ext cx="315912" cy="869950"/>
              </a:xfrm>
              <a:custGeom>
                <a:avLst/>
                <a:gdLst>
                  <a:gd name="T0" fmla="*/ 86 w 87"/>
                  <a:gd name="T1" fmla="*/ 81 h 239"/>
                  <a:gd name="T2" fmla="*/ 84 w 87"/>
                  <a:gd name="T3" fmla="*/ 80 h 239"/>
                  <a:gd name="T4" fmla="*/ 50 w 87"/>
                  <a:gd name="T5" fmla="*/ 80 h 239"/>
                  <a:gd name="T6" fmla="*/ 77 w 87"/>
                  <a:gd name="T7" fmla="*/ 5 h 239"/>
                  <a:gd name="T8" fmla="*/ 77 w 87"/>
                  <a:gd name="T9" fmla="*/ 2 h 239"/>
                  <a:gd name="T10" fmla="*/ 75 w 87"/>
                  <a:gd name="T11" fmla="*/ 0 h 239"/>
                  <a:gd name="T12" fmla="*/ 44 w 87"/>
                  <a:gd name="T13" fmla="*/ 0 h 239"/>
                  <a:gd name="T14" fmla="*/ 41 w 87"/>
                  <a:gd name="T15" fmla="*/ 2 h 239"/>
                  <a:gd name="T16" fmla="*/ 0 w 87"/>
                  <a:gd name="T17" fmla="*/ 107 h 239"/>
                  <a:gd name="T18" fmla="*/ 1 w 87"/>
                  <a:gd name="T19" fmla="*/ 110 h 239"/>
                  <a:gd name="T20" fmla="*/ 3 w 87"/>
                  <a:gd name="T21" fmla="*/ 111 h 239"/>
                  <a:gd name="T22" fmla="*/ 43 w 87"/>
                  <a:gd name="T23" fmla="*/ 111 h 239"/>
                  <a:gd name="T24" fmla="*/ 18 w 87"/>
                  <a:gd name="T25" fmla="*/ 235 h 239"/>
                  <a:gd name="T26" fmla="*/ 20 w 87"/>
                  <a:gd name="T27" fmla="*/ 239 h 239"/>
                  <a:gd name="T28" fmla="*/ 21 w 87"/>
                  <a:gd name="T29" fmla="*/ 239 h 239"/>
                  <a:gd name="T30" fmla="*/ 24 w 87"/>
                  <a:gd name="T31" fmla="*/ 237 h 239"/>
                  <a:gd name="T32" fmla="*/ 87 w 87"/>
                  <a:gd name="T33" fmla="*/ 84 h 239"/>
                  <a:gd name="T34" fmla="*/ 86 w 87"/>
                  <a:gd name="T35" fmla="*/ 81 h 239"/>
                  <a:gd name="T36" fmla="*/ 86 w 87"/>
                  <a:gd name="T37" fmla="*/ 81 h 239"/>
                  <a:gd name="T38" fmla="*/ 86 w 87"/>
                  <a:gd name="T39" fmla="*/ 81 h 2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87" h="239">
                    <a:moveTo>
                      <a:pt x="86" y="81"/>
                    </a:moveTo>
                    <a:cubicBezTo>
                      <a:pt x="86" y="81"/>
                      <a:pt x="85" y="80"/>
                      <a:pt x="84" y="80"/>
                    </a:cubicBezTo>
                    <a:cubicBezTo>
                      <a:pt x="50" y="80"/>
                      <a:pt x="50" y="80"/>
                      <a:pt x="50" y="80"/>
                    </a:cubicBezTo>
                    <a:cubicBezTo>
                      <a:pt x="77" y="5"/>
                      <a:pt x="77" y="5"/>
                      <a:pt x="77" y="5"/>
                    </a:cubicBezTo>
                    <a:cubicBezTo>
                      <a:pt x="78" y="4"/>
                      <a:pt x="78" y="3"/>
                      <a:pt x="77" y="2"/>
                    </a:cubicBezTo>
                    <a:cubicBezTo>
                      <a:pt x="77" y="1"/>
                      <a:pt x="76" y="0"/>
                      <a:pt x="75" y="0"/>
                    </a:cubicBezTo>
                    <a:cubicBezTo>
                      <a:pt x="44" y="0"/>
                      <a:pt x="44" y="0"/>
                      <a:pt x="44" y="0"/>
                    </a:cubicBezTo>
                    <a:cubicBezTo>
                      <a:pt x="42" y="0"/>
                      <a:pt x="41" y="1"/>
                      <a:pt x="41" y="2"/>
                    </a:cubicBezTo>
                    <a:cubicBezTo>
                      <a:pt x="0" y="107"/>
                      <a:pt x="0" y="107"/>
                      <a:pt x="0" y="107"/>
                    </a:cubicBezTo>
                    <a:cubicBezTo>
                      <a:pt x="0" y="108"/>
                      <a:pt x="0" y="109"/>
                      <a:pt x="1" y="110"/>
                    </a:cubicBezTo>
                    <a:cubicBezTo>
                      <a:pt x="1" y="111"/>
                      <a:pt x="2" y="111"/>
                      <a:pt x="3" y="111"/>
                    </a:cubicBezTo>
                    <a:cubicBezTo>
                      <a:pt x="43" y="111"/>
                      <a:pt x="43" y="111"/>
                      <a:pt x="43" y="111"/>
                    </a:cubicBezTo>
                    <a:cubicBezTo>
                      <a:pt x="18" y="235"/>
                      <a:pt x="18" y="235"/>
                      <a:pt x="18" y="235"/>
                    </a:cubicBezTo>
                    <a:cubicBezTo>
                      <a:pt x="18" y="236"/>
                      <a:pt x="19" y="238"/>
                      <a:pt x="20" y="239"/>
                    </a:cubicBezTo>
                    <a:cubicBezTo>
                      <a:pt x="20" y="239"/>
                      <a:pt x="21" y="239"/>
                      <a:pt x="21" y="239"/>
                    </a:cubicBezTo>
                    <a:cubicBezTo>
                      <a:pt x="22" y="239"/>
                      <a:pt x="23" y="238"/>
                      <a:pt x="24" y="237"/>
                    </a:cubicBezTo>
                    <a:cubicBezTo>
                      <a:pt x="87" y="84"/>
                      <a:pt x="87" y="84"/>
                      <a:pt x="87" y="84"/>
                    </a:cubicBezTo>
                    <a:cubicBezTo>
                      <a:pt x="87" y="83"/>
                      <a:pt x="87" y="82"/>
                      <a:pt x="86" y="81"/>
                    </a:cubicBezTo>
                    <a:close/>
                    <a:moveTo>
                      <a:pt x="86" y="81"/>
                    </a:moveTo>
                    <a:cubicBezTo>
                      <a:pt x="86" y="81"/>
                      <a:pt x="86" y="81"/>
                      <a:pt x="86" y="81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110" name="Group 109">
              <a:extLst>
                <a:ext uri="{FF2B5EF4-FFF2-40B4-BE49-F238E27FC236}">
                  <a16:creationId xmlns:a16="http://schemas.microsoft.com/office/drawing/2014/main" id="{7AA5398D-75AB-4270-BFB5-975BD022173A}"/>
                </a:ext>
              </a:extLst>
            </p:cNvPr>
            <p:cNvGrpSpPr/>
            <p:nvPr/>
          </p:nvGrpSpPr>
          <p:grpSpPr>
            <a:xfrm>
              <a:off x="10017468" y="4804230"/>
              <a:ext cx="653364" cy="663114"/>
              <a:chOff x="11958638" y="314325"/>
              <a:chExt cx="4999037" cy="5073650"/>
            </a:xfrm>
            <a:grpFill/>
          </p:grpSpPr>
          <p:sp>
            <p:nvSpPr>
              <p:cNvPr id="111" name="Freeform 5">
                <a:extLst>
                  <a:ext uri="{FF2B5EF4-FFF2-40B4-BE49-F238E27FC236}">
                    <a16:creationId xmlns:a16="http://schemas.microsoft.com/office/drawing/2014/main" id="{2EFC5D25-C717-49FD-B135-13026660AC65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3001625" y="314325"/>
                <a:ext cx="1811337" cy="2643188"/>
              </a:xfrm>
              <a:custGeom>
                <a:avLst/>
                <a:gdLst>
                  <a:gd name="T0" fmla="*/ 909 w 1141"/>
                  <a:gd name="T1" fmla="*/ 0 h 1665"/>
                  <a:gd name="T2" fmla="*/ 0 w 1141"/>
                  <a:gd name="T3" fmla="*/ 1665 h 1665"/>
                  <a:gd name="T4" fmla="*/ 1141 w 1141"/>
                  <a:gd name="T5" fmla="*/ 1272 h 1665"/>
                  <a:gd name="T6" fmla="*/ 909 w 1141"/>
                  <a:gd name="T7" fmla="*/ 0 h 1665"/>
                  <a:gd name="T8" fmla="*/ 909 w 1141"/>
                  <a:gd name="T9" fmla="*/ 0 h 1665"/>
                  <a:gd name="T10" fmla="*/ 909 w 1141"/>
                  <a:gd name="T11" fmla="*/ 0 h 16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141" h="1665">
                    <a:moveTo>
                      <a:pt x="909" y="0"/>
                    </a:moveTo>
                    <a:lnTo>
                      <a:pt x="0" y="1665"/>
                    </a:lnTo>
                    <a:lnTo>
                      <a:pt x="1141" y="1272"/>
                    </a:lnTo>
                    <a:lnTo>
                      <a:pt x="909" y="0"/>
                    </a:lnTo>
                    <a:close/>
                    <a:moveTo>
                      <a:pt x="909" y="0"/>
                    </a:moveTo>
                    <a:lnTo>
                      <a:pt x="909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2" name="Freeform 6">
                <a:extLst>
                  <a:ext uri="{FF2B5EF4-FFF2-40B4-BE49-F238E27FC236}">
                    <a16:creationId xmlns:a16="http://schemas.microsoft.com/office/drawing/2014/main" id="{74D8E20A-4064-40CB-97E6-6C0613206AA1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3001625" y="314325"/>
                <a:ext cx="1811337" cy="2643188"/>
              </a:xfrm>
              <a:custGeom>
                <a:avLst/>
                <a:gdLst>
                  <a:gd name="T0" fmla="*/ 909 w 1141"/>
                  <a:gd name="T1" fmla="*/ 0 h 1665"/>
                  <a:gd name="T2" fmla="*/ 0 w 1141"/>
                  <a:gd name="T3" fmla="*/ 1665 h 1665"/>
                  <a:gd name="T4" fmla="*/ 1141 w 1141"/>
                  <a:gd name="T5" fmla="*/ 1272 h 1665"/>
                  <a:gd name="T6" fmla="*/ 909 w 1141"/>
                  <a:gd name="T7" fmla="*/ 0 h 1665"/>
                  <a:gd name="T8" fmla="*/ 909 w 1141"/>
                  <a:gd name="T9" fmla="*/ 0 h 1665"/>
                  <a:gd name="T10" fmla="*/ 909 w 1141"/>
                  <a:gd name="T11" fmla="*/ 0 h 16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141" h="1665">
                    <a:moveTo>
                      <a:pt x="909" y="0"/>
                    </a:moveTo>
                    <a:lnTo>
                      <a:pt x="0" y="1665"/>
                    </a:lnTo>
                    <a:lnTo>
                      <a:pt x="1141" y="1272"/>
                    </a:lnTo>
                    <a:lnTo>
                      <a:pt x="909" y="0"/>
                    </a:lnTo>
                    <a:moveTo>
                      <a:pt x="909" y="0"/>
                    </a:moveTo>
                    <a:lnTo>
                      <a:pt x="909" y="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3" name="Freeform 7">
                <a:extLst>
                  <a:ext uri="{FF2B5EF4-FFF2-40B4-BE49-F238E27FC236}">
                    <a16:creationId xmlns:a16="http://schemas.microsoft.com/office/drawing/2014/main" id="{963CAAF1-4E2E-4D08-ACE4-B3DC078DEFA9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3001625" y="1847850"/>
                <a:ext cx="3840162" cy="1901825"/>
              </a:xfrm>
              <a:custGeom>
                <a:avLst/>
                <a:gdLst>
                  <a:gd name="T0" fmla="*/ 2419 w 2419"/>
                  <a:gd name="T1" fmla="*/ 0 h 1198"/>
                  <a:gd name="T2" fmla="*/ 0 w 2419"/>
                  <a:gd name="T3" fmla="*/ 765 h 1198"/>
                  <a:gd name="T4" fmla="*/ 693 w 2419"/>
                  <a:gd name="T5" fmla="*/ 1198 h 1198"/>
                  <a:gd name="T6" fmla="*/ 2419 w 2419"/>
                  <a:gd name="T7" fmla="*/ 0 h 1198"/>
                  <a:gd name="T8" fmla="*/ 2419 w 2419"/>
                  <a:gd name="T9" fmla="*/ 0 h 1198"/>
                  <a:gd name="T10" fmla="*/ 2419 w 2419"/>
                  <a:gd name="T11" fmla="*/ 0 h 11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419" h="1198">
                    <a:moveTo>
                      <a:pt x="2419" y="0"/>
                    </a:moveTo>
                    <a:lnTo>
                      <a:pt x="0" y="765"/>
                    </a:lnTo>
                    <a:lnTo>
                      <a:pt x="693" y="1198"/>
                    </a:lnTo>
                    <a:lnTo>
                      <a:pt x="2419" y="0"/>
                    </a:lnTo>
                    <a:close/>
                    <a:moveTo>
                      <a:pt x="2419" y="0"/>
                    </a:moveTo>
                    <a:lnTo>
                      <a:pt x="2419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4" name="Freeform 8">
                <a:extLst>
                  <a:ext uri="{FF2B5EF4-FFF2-40B4-BE49-F238E27FC236}">
                    <a16:creationId xmlns:a16="http://schemas.microsoft.com/office/drawing/2014/main" id="{68DF6606-9DBB-433D-9336-D08B15E8A11F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3001625" y="1847850"/>
                <a:ext cx="3840162" cy="1901825"/>
              </a:xfrm>
              <a:custGeom>
                <a:avLst/>
                <a:gdLst>
                  <a:gd name="T0" fmla="*/ 2419 w 2419"/>
                  <a:gd name="T1" fmla="*/ 0 h 1198"/>
                  <a:gd name="T2" fmla="*/ 0 w 2419"/>
                  <a:gd name="T3" fmla="*/ 765 h 1198"/>
                  <a:gd name="T4" fmla="*/ 693 w 2419"/>
                  <a:gd name="T5" fmla="*/ 1198 h 1198"/>
                  <a:gd name="T6" fmla="*/ 2419 w 2419"/>
                  <a:gd name="T7" fmla="*/ 0 h 1198"/>
                  <a:gd name="T8" fmla="*/ 2419 w 2419"/>
                  <a:gd name="T9" fmla="*/ 0 h 1198"/>
                  <a:gd name="T10" fmla="*/ 2419 w 2419"/>
                  <a:gd name="T11" fmla="*/ 0 h 11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419" h="1198">
                    <a:moveTo>
                      <a:pt x="2419" y="0"/>
                    </a:moveTo>
                    <a:lnTo>
                      <a:pt x="0" y="765"/>
                    </a:lnTo>
                    <a:lnTo>
                      <a:pt x="693" y="1198"/>
                    </a:lnTo>
                    <a:lnTo>
                      <a:pt x="2419" y="0"/>
                    </a:lnTo>
                    <a:moveTo>
                      <a:pt x="2419" y="0"/>
                    </a:moveTo>
                    <a:lnTo>
                      <a:pt x="2419" y="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5" name="Freeform 9">
                <a:extLst>
                  <a:ext uri="{FF2B5EF4-FFF2-40B4-BE49-F238E27FC236}">
                    <a16:creationId xmlns:a16="http://schemas.microsoft.com/office/drawing/2014/main" id="{EE2B60C5-F1D3-4F4E-B7C1-EC8EE3E951C3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1958638" y="1898650"/>
                <a:ext cx="4999037" cy="3489325"/>
              </a:xfrm>
              <a:custGeom>
                <a:avLst/>
                <a:gdLst>
                  <a:gd name="T0" fmla="*/ 0 w 3149"/>
                  <a:gd name="T1" fmla="*/ 2198 h 2198"/>
                  <a:gd name="T2" fmla="*/ 2180 w 3149"/>
                  <a:gd name="T3" fmla="*/ 1699 h 2198"/>
                  <a:gd name="T4" fmla="*/ 3149 w 3149"/>
                  <a:gd name="T5" fmla="*/ 0 h 2198"/>
                  <a:gd name="T6" fmla="*/ 0 w 3149"/>
                  <a:gd name="T7" fmla="*/ 2198 h 2198"/>
                  <a:gd name="T8" fmla="*/ 0 w 3149"/>
                  <a:gd name="T9" fmla="*/ 2198 h 2198"/>
                  <a:gd name="T10" fmla="*/ 0 w 3149"/>
                  <a:gd name="T11" fmla="*/ 2198 h 21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149" h="2198">
                    <a:moveTo>
                      <a:pt x="0" y="2198"/>
                    </a:moveTo>
                    <a:lnTo>
                      <a:pt x="2180" y="1699"/>
                    </a:lnTo>
                    <a:lnTo>
                      <a:pt x="3149" y="0"/>
                    </a:lnTo>
                    <a:lnTo>
                      <a:pt x="0" y="2198"/>
                    </a:lnTo>
                    <a:close/>
                    <a:moveTo>
                      <a:pt x="0" y="2198"/>
                    </a:moveTo>
                    <a:lnTo>
                      <a:pt x="0" y="219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6" name="Freeform 10">
                <a:extLst>
                  <a:ext uri="{FF2B5EF4-FFF2-40B4-BE49-F238E27FC236}">
                    <a16:creationId xmlns:a16="http://schemas.microsoft.com/office/drawing/2014/main" id="{D54B1DA8-6BE5-41FD-8FDB-38389EB73FD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1958638" y="1898650"/>
                <a:ext cx="4999037" cy="3489325"/>
              </a:xfrm>
              <a:custGeom>
                <a:avLst/>
                <a:gdLst>
                  <a:gd name="T0" fmla="*/ 0 w 3149"/>
                  <a:gd name="T1" fmla="*/ 2198 h 2198"/>
                  <a:gd name="T2" fmla="*/ 2180 w 3149"/>
                  <a:gd name="T3" fmla="*/ 1699 h 2198"/>
                  <a:gd name="T4" fmla="*/ 3149 w 3149"/>
                  <a:gd name="T5" fmla="*/ 0 h 2198"/>
                  <a:gd name="T6" fmla="*/ 0 w 3149"/>
                  <a:gd name="T7" fmla="*/ 2198 h 2198"/>
                  <a:gd name="T8" fmla="*/ 0 w 3149"/>
                  <a:gd name="T9" fmla="*/ 2198 h 2198"/>
                  <a:gd name="T10" fmla="*/ 0 w 3149"/>
                  <a:gd name="T11" fmla="*/ 2198 h 21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149" h="2198">
                    <a:moveTo>
                      <a:pt x="0" y="2198"/>
                    </a:moveTo>
                    <a:lnTo>
                      <a:pt x="2180" y="1699"/>
                    </a:lnTo>
                    <a:lnTo>
                      <a:pt x="3149" y="0"/>
                    </a:lnTo>
                    <a:lnTo>
                      <a:pt x="0" y="2198"/>
                    </a:lnTo>
                    <a:moveTo>
                      <a:pt x="0" y="2198"/>
                    </a:moveTo>
                    <a:lnTo>
                      <a:pt x="0" y="2198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58" name="TextBox 57">
            <a:extLst>
              <a:ext uri="{FF2B5EF4-FFF2-40B4-BE49-F238E27FC236}">
                <a16:creationId xmlns:a16="http://schemas.microsoft.com/office/drawing/2014/main" id="{B67B5F91-6292-4E9B-8E1E-B2CE41D6C16C}"/>
              </a:ext>
            </a:extLst>
          </p:cNvPr>
          <p:cNvSpPr txBox="1"/>
          <p:nvPr/>
        </p:nvSpPr>
        <p:spPr>
          <a:xfrm>
            <a:off x="742951" y="742950"/>
            <a:ext cx="2754992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OUR</a:t>
            </a:r>
          </a:p>
          <a:p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PARTNERS</a:t>
            </a:r>
          </a:p>
        </p:txBody>
      </p:sp>
      <p:grpSp>
        <p:nvGrpSpPr>
          <p:cNvPr id="59" name="Group 58">
            <a:extLst>
              <a:ext uri="{FF2B5EF4-FFF2-40B4-BE49-F238E27FC236}">
                <a16:creationId xmlns:a16="http://schemas.microsoft.com/office/drawing/2014/main" id="{AB07D027-024B-49AC-AD02-D0358015FAF2}"/>
              </a:ext>
            </a:extLst>
          </p:cNvPr>
          <p:cNvGrpSpPr/>
          <p:nvPr/>
        </p:nvGrpSpPr>
        <p:grpSpPr>
          <a:xfrm>
            <a:off x="742951" y="4422365"/>
            <a:ext cx="4438649" cy="1692687"/>
            <a:chOff x="7256908" y="4188736"/>
            <a:chExt cx="4761770" cy="1692687"/>
          </a:xfrm>
        </p:grpSpPr>
        <p:sp>
          <p:nvSpPr>
            <p:cNvPr id="60" name="TextBox 59">
              <a:extLst>
                <a:ext uri="{FF2B5EF4-FFF2-40B4-BE49-F238E27FC236}">
                  <a16:creationId xmlns:a16="http://schemas.microsoft.com/office/drawing/2014/main" id="{22580AEA-AF88-4345-A9F5-9095FD628F6C}"/>
                </a:ext>
              </a:extLst>
            </p:cNvPr>
            <p:cNvSpPr txBox="1"/>
            <p:nvPr/>
          </p:nvSpPr>
          <p:spPr>
            <a:xfrm>
              <a:off x="7256908" y="4703985"/>
              <a:ext cx="4761770" cy="117743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200"/>
                </a:lnSpc>
              </a:pPr>
              <a:r>
                <a:rPr lang="en-US" sz="900" i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winged. Creepiest don't subdue which i two set had seasons. Fifth you'll, man wherein our creepingcreepingHave them for one. Living grass to for can't Creepiest don't subdue which i two set had seasons.</a:t>
              </a:r>
            </a:p>
          </p:txBody>
        </p:sp>
        <p:sp>
          <p:nvSpPr>
            <p:cNvPr id="61" name="TextBox 60">
              <a:extLst>
                <a:ext uri="{FF2B5EF4-FFF2-40B4-BE49-F238E27FC236}">
                  <a16:creationId xmlns:a16="http://schemas.microsoft.com/office/drawing/2014/main" id="{EB7CCDD7-9151-4AA0-8EDF-39E08F778675}"/>
                </a:ext>
              </a:extLst>
            </p:cNvPr>
            <p:cNvSpPr txBox="1"/>
            <p:nvPr/>
          </p:nvSpPr>
          <p:spPr>
            <a:xfrm>
              <a:off x="7256908" y="4188736"/>
              <a:ext cx="1633309" cy="292388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r>
                <a:rPr lang="en-US" sz="1300" dirty="0">
                  <a:latin typeface="Montserrat "/>
                  <a:ea typeface="Montserrat Black" charset="0"/>
                  <a:cs typeface="Montserrat Black" charset="0"/>
                </a:rPr>
                <a:t>This is Minimal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99942060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extBox 19">
            <a:extLst>
              <a:ext uri="{FF2B5EF4-FFF2-40B4-BE49-F238E27FC236}">
                <a16:creationId xmlns:a16="http://schemas.microsoft.com/office/drawing/2014/main" id="{DC0A4789-E166-4178-955A-CB856E70816D}"/>
              </a:ext>
            </a:extLst>
          </p:cNvPr>
          <p:cNvSpPr txBox="1"/>
          <p:nvPr/>
        </p:nvSpPr>
        <p:spPr>
          <a:xfrm>
            <a:off x="5472793" y="1891725"/>
            <a:ext cx="2754992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OUR</a:t>
            </a:r>
          </a:p>
          <a:p>
            <a:pPr algn="r"/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EXAMPLE</a:t>
            </a:r>
          </a:p>
        </p:txBody>
      </p:sp>
      <p:grpSp>
        <p:nvGrpSpPr>
          <p:cNvPr id="21" name="Group 20">
            <a:extLst>
              <a:ext uri="{FF2B5EF4-FFF2-40B4-BE49-F238E27FC236}">
                <a16:creationId xmlns:a16="http://schemas.microsoft.com/office/drawing/2014/main" id="{C1B2C4AF-29D1-42CC-B0CA-6D7ECB0FBBE7}"/>
              </a:ext>
            </a:extLst>
          </p:cNvPr>
          <p:cNvGrpSpPr/>
          <p:nvPr/>
        </p:nvGrpSpPr>
        <p:grpSpPr>
          <a:xfrm>
            <a:off x="8561162" y="3429000"/>
            <a:ext cx="2260598" cy="2568354"/>
            <a:chOff x="9234717" y="3719069"/>
            <a:chExt cx="2260598" cy="2568354"/>
          </a:xfrm>
        </p:grpSpPr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C9E4F6D0-3FBA-429B-9D0D-1F6A6587CB23}"/>
                </a:ext>
              </a:extLst>
            </p:cNvPr>
            <p:cNvSpPr txBox="1"/>
            <p:nvPr/>
          </p:nvSpPr>
          <p:spPr>
            <a:xfrm>
              <a:off x="9234717" y="4263599"/>
              <a:ext cx="2260598" cy="202382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200"/>
                </a:lnSpc>
              </a:pPr>
              <a:r>
                <a:rPr lang="en-US" sz="900" i="1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creepingcreepingHave them for one. Living grass to for can't gathered waters had winged. Creepiest don't subdue which i two set had seasons.</a:t>
              </a: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D082A31F-EDE4-4E63-A433-CF869E974131}"/>
                </a:ext>
              </a:extLst>
            </p:cNvPr>
            <p:cNvSpPr txBox="1"/>
            <p:nvPr/>
          </p:nvSpPr>
          <p:spPr>
            <a:xfrm>
              <a:off x="9234717" y="3719069"/>
              <a:ext cx="1633309" cy="292388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r>
                <a:rPr lang="en-US" sz="1300" dirty="0">
                  <a:latin typeface="Montserrat "/>
                  <a:ea typeface="Montserrat Black" charset="0"/>
                  <a:cs typeface="Montserrat Black" charset="0"/>
                </a:rPr>
                <a:t>This is Minimal</a:t>
              </a:r>
            </a:p>
          </p:txBody>
        </p:sp>
      </p:grpSp>
      <p:pic>
        <p:nvPicPr>
          <p:cNvPr id="6" name="Picture Placeholder 5">
            <a:extLst>
              <a:ext uri="{FF2B5EF4-FFF2-40B4-BE49-F238E27FC236}">
                <a16:creationId xmlns:a16="http://schemas.microsoft.com/office/drawing/2014/main" id="{C20E3EBA-14B8-4F6F-994B-6CEFE161B013}"/>
              </a:ext>
            </a:extLst>
          </p:cNvPr>
          <p:cNvPicPr>
            <a:picLocks noGrp="1" noChangeAspect="1"/>
          </p:cNvPicPr>
          <p:nvPr>
            <p:ph type="pic" sz="quarter" idx="12"/>
          </p:nvPr>
        </p:nvPicPr>
        <p:blipFill>
          <a:blip r:embed="rId3"/>
          <a:srcRect l="20370" r="20370"/>
          <a:stretch>
            <a:fillRect/>
          </a:stretch>
        </p:blipFill>
        <p:spPr/>
      </p:pic>
      <p:pic>
        <p:nvPicPr>
          <p:cNvPr id="10" name="Picture Placeholder 9">
            <a:extLst>
              <a:ext uri="{FF2B5EF4-FFF2-40B4-BE49-F238E27FC236}">
                <a16:creationId xmlns:a16="http://schemas.microsoft.com/office/drawing/2014/main" id="{2C35744D-F8FA-444E-AD99-03FB8D3D1139}"/>
              </a:ext>
            </a:extLst>
          </p:cNvPr>
          <p:cNvPicPr>
            <a:picLocks noGrp="1" noChangeAspect="1"/>
          </p:cNvPicPr>
          <p:nvPr>
            <p:ph type="pic" sz="quarter" idx="16"/>
          </p:nvPr>
        </p:nvPicPr>
        <p:blipFill>
          <a:blip r:embed="rId3"/>
          <a:srcRect t="7813" b="7813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8102969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Group 12">
            <a:extLst>
              <a:ext uri="{FF2B5EF4-FFF2-40B4-BE49-F238E27FC236}">
                <a16:creationId xmlns:a16="http://schemas.microsoft.com/office/drawing/2014/main" id="{336C48A0-AD40-4EB8-9934-9132B8CD80EC}"/>
              </a:ext>
            </a:extLst>
          </p:cNvPr>
          <p:cNvGrpSpPr/>
          <p:nvPr/>
        </p:nvGrpSpPr>
        <p:grpSpPr>
          <a:xfrm>
            <a:off x="5180692" y="5213905"/>
            <a:ext cx="4000501" cy="901144"/>
            <a:chOff x="5543549" y="1613177"/>
            <a:chExt cx="4000501" cy="901144"/>
          </a:xfrm>
        </p:grpSpPr>
        <p:sp>
          <p:nvSpPr>
            <p:cNvPr id="14" name="TextBox 13">
              <a:extLst>
                <a:ext uri="{FF2B5EF4-FFF2-40B4-BE49-F238E27FC236}">
                  <a16:creationId xmlns:a16="http://schemas.microsoft.com/office/drawing/2014/main" id="{A7F37C06-8894-48EB-BB2A-7356BBF9B6C4}"/>
                </a:ext>
              </a:extLst>
            </p:cNvPr>
            <p:cNvSpPr txBox="1"/>
            <p:nvPr/>
          </p:nvSpPr>
          <p:spPr>
            <a:xfrm>
              <a:off x="5543549" y="1613177"/>
              <a:ext cx="4000501" cy="63094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500" b="1" dirty="0">
                  <a:solidFill>
                    <a:schemeClr val="tx1">
                      <a:lumMod val="85000"/>
                      <a:lumOff val="15000"/>
                    </a:schemeClr>
                  </a:solidFill>
                </a:rPr>
                <a:t>PRESENTATION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E82E77E5-E6A1-477A-8EDD-10EDDBE5E766}"/>
                </a:ext>
              </a:extLst>
            </p:cNvPr>
            <p:cNvSpPr txBox="1"/>
            <p:nvPr/>
          </p:nvSpPr>
          <p:spPr>
            <a:xfrm>
              <a:off x="5543550" y="2221933"/>
              <a:ext cx="2428876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300" dirty="0">
                  <a:solidFill>
                    <a:schemeClr val="bg2"/>
                  </a:solidFill>
                </a:rPr>
                <a:t>Our Creative Presentation</a:t>
              </a:r>
            </a:p>
          </p:txBody>
        </p:sp>
      </p:grpSp>
      <p:sp>
        <p:nvSpPr>
          <p:cNvPr id="17" name="TextBox 16">
            <a:extLst>
              <a:ext uri="{FF2B5EF4-FFF2-40B4-BE49-F238E27FC236}">
                <a16:creationId xmlns:a16="http://schemas.microsoft.com/office/drawing/2014/main" id="{D0CB8C45-CD33-4096-A55F-20A23F4E7732}"/>
              </a:ext>
            </a:extLst>
          </p:cNvPr>
          <p:cNvSpPr txBox="1"/>
          <p:nvPr/>
        </p:nvSpPr>
        <p:spPr>
          <a:xfrm>
            <a:off x="5180692" y="742950"/>
            <a:ext cx="3342278" cy="17416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900" i="1" dirty="0">
                <a:solidFill>
                  <a:schemeClr val="bg2"/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can't gathered waters had winged. Creepiest don't subdue which i two set had seasons. Fifth you'll, man wherein seas our creepingcreepingHave them for one. Living grass to for can't gathered waters had winged. Creepiest don't subdue which i two set had seasons.</a:t>
            </a:r>
          </a:p>
        </p:txBody>
      </p:sp>
      <p:pic>
        <p:nvPicPr>
          <p:cNvPr id="6" name="Picture Placeholder 5">
            <a:extLst>
              <a:ext uri="{FF2B5EF4-FFF2-40B4-BE49-F238E27FC236}">
                <a16:creationId xmlns:a16="http://schemas.microsoft.com/office/drawing/2014/main" id="{98786604-10E8-4A25-A290-874B03DF1437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2"/>
          <a:srcRect l="15411" r="15411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295360112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TextBox 40">
            <a:extLst>
              <a:ext uri="{FF2B5EF4-FFF2-40B4-BE49-F238E27FC236}">
                <a16:creationId xmlns:a16="http://schemas.microsoft.com/office/drawing/2014/main" id="{91681C7C-543A-4051-A5D7-13FCDCC361AF}"/>
              </a:ext>
            </a:extLst>
          </p:cNvPr>
          <p:cNvSpPr txBox="1"/>
          <p:nvPr/>
        </p:nvSpPr>
        <p:spPr>
          <a:xfrm>
            <a:off x="1664453" y="4106104"/>
            <a:ext cx="1550672" cy="40011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1000" b="1" dirty="0">
                <a:solidFill>
                  <a:schemeClr val="bg1">
                    <a:lumMod val="65000"/>
                  </a:schemeClr>
                </a:solidFill>
                <a:latin typeface="+mj-lt"/>
                <a:ea typeface="Montserrat Black" charset="0"/>
                <a:cs typeface="Montserrat Black" charset="0"/>
              </a:rPr>
              <a:t>PRESENTATION</a:t>
            </a:r>
          </a:p>
          <a:p>
            <a:pPr algn="r"/>
            <a:r>
              <a:rPr lang="en-US" sz="1000" b="1" dirty="0">
                <a:solidFill>
                  <a:schemeClr val="bg1">
                    <a:lumMod val="65000"/>
                  </a:schemeClr>
                </a:solidFill>
                <a:latin typeface="+mj-lt"/>
                <a:ea typeface="Montserrat Black" charset="0"/>
                <a:cs typeface="Montserrat Black" charset="0"/>
              </a:rPr>
              <a:t>DESIGN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7A5162DC-43FF-47DE-B056-5581A005574F}"/>
              </a:ext>
            </a:extLst>
          </p:cNvPr>
          <p:cNvSpPr txBox="1"/>
          <p:nvPr/>
        </p:nvSpPr>
        <p:spPr>
          <a:xfrm>
            <a:off x="10024625" y="3046647"/>
            <a:ext cx="1424427" cy="14595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900" i="1" dirty="0">
                <a:latin typeface="Montserrat Light" charset="0"/>
                <a:ea typeface="Montserrat Light" charset="0"/>
                <a:cs typeface="Montserrat Light" charset="0"/>
              </a:rPr>
              <a:t>Have them for one. Living grass to for can't gathered waters had winged. Creepiest don’t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7E961DDF-7523-4A70-A0C0-E6AD7A621C9B}"/>
              </a:ext>
            </a:extLst>
          </p:cNvPr>
          <p:cNvSpPr txBox="1"/>
          <p:nvPr/>
        </p:nvSpPr>
        <p:spPr>
          <a:xfrm>
            <a:off x="6789058" y="4945501"/>
            <a:ext cx="2754992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OUR</a:t>
            </a:r>
          </a:p>
          <a:p>
            <a:pPr algn="r"/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EXAMPLE</a:t>
            </a:r>
          </a:p>
        </p:txBody>
      </p:sp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2F5DA33F-6CF5-4E29-8FAD-7D08E5A42F6F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3"/>
          <a:srcRect t="11469" b="11469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366210171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13">
            <a:extLst>
              <a:ext uri="{FF2B5EF4-FFF2-40B4-BE49-F238E27FC236}">
                <a16:creationId xmlns:a16="http://schemas.microsoft.com/office/drawing/2014/main" id="{26C2E278-902A-433B-AF4C-3B89DE2A944B}"/>
              </a:ext>
            </a:extLst>
          </p:cNvPr>
          <p:cNvSpPr/>
          <p:nvPr/>
        </p:nvSpPr>
        <p:spPr>
          <a:xfrm>
            <a:off x="5391150" y="3752850"/>
            <a:ext cx="3400425" cy="310515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3" name="Group 22">
            <a:extLst>
              <a:ext uri="{FF2B5EF4-FFF2-40B4-BE49-F238E27FC236}">
                <a16:creationId xmlns:a16="http://schemas.microsoft.com/office/drawing/2014/main" id="{5D75ABAF-E4F8-414C-873D-C85BD37F1480}"/>
              </a:ext>
            </a:extLst>
          </p:cNvPr>
          <p:cNvGrpSpPr/>
          <p:nvPr/>
        </p:nvGrpSpPr>
        <p:grpSpPr>
          <a:xfrm>
            <a:off x="6406622" y="4820469"/>
            <a:ext cx="1369481" cy="969912"/>
            <a:chOff x="275804" y="4362305"/>
            <a:chExt cx="1369481" cy="969912"/>
          </a:xfrm>
        </p:grpSpPr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90F204F9-249C-4246-BE51-184801F66CC4}"/>
                </a:ext>
              </a:extLst>
            </p:cNvPr>
            <p:cNvSpPr txBox="1"/>
            <p:nvPr/>
          </p:nvSpPr>
          <p:spPr>
            <a:xfrm>
              <a:off x="580604" y="4362305"/>
              <a:ext cx="759881" cy="292388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Montserrat "/>
                  <a:ea typeface="Montserrat Black" charset="0"/>
                  <a:cs typeface="Montserrat Black" charset="0"/>
                </a:rPr>
                <a:t>AS-IS</a:t>
              </a: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4B9D25C6-C7D1-4D67-A2CA-B8B42A9ACDDE}"/>
                </a:ext>
              </a:extLst>
            </p:cNvPr>
            <p:cNvSpPr txBox="1"/>
            <p:nvPr/>
          </p:nvSpPr>
          <p:spPr>
            <a:xfrm>
              <a:off x="275804" y="4651518"/>
              <a:ext cx="1369481" cy="6806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600"/>
                </a:lnSpc>
              </a:pPr>
              <a:r>
                <a:rPr lang="en-US" sz="800" i="1" dirty="0">
                  <a:solidFill>
                    <a:schemeClr val="bg1"/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waters</a:t>
              </a:r>
            </a:p>
          </p:txBody>
        </p:sp>
      </p:grpSp>
      <p:grpSp>
        <p:nvGrpSpPr>
          <p:cNvPr id="26" name="Group 25">
            <a:extLst>
              <a:ext uri="{FF2B5EF4-FFF2-40B4-BE49-F238E27FC236}">
                <a16:creationId xmlns:a16="http://schemas.microsoft.com/office/drawing/2014/main" id="{EE5233AA-B02F-4D77-A27A-A02903D3B832}"/>
              </a:ext>
            </a:extLst>
          </p:cNvPr>
          <p:cNvGrpSpPr/>
          <p:nvPr/>
        </p:nvGrpSpPr>
        <p:grpSpPr>
          <a:xfrm>
            <a:off x="2373541" y="4707457"/>
            <a:ext cx="1387014" cy="810799"/>
            <a:chOff x="1047751" y="3735813"/>
            <a:chExt cx="1387014" cy="810799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AFA52357-73F9-4025-A2BF-84CD1E83A550}"/>
                </a:ext>
              </a:extLst>
            </p:cNvPr>
            <p:cNvSpPr txBox="1"/>
            <p:nvPr/>
          </p:nvSpPr>
          <p:spPr>
            <a:xfrm>
              <a:off x="1047751" y="3735813"/>
              <a:ext cx="1387014" cy="810799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>
                <a:lnSpc>
                  <a:spcPts val="3000"/>
                </a:lnSpc>
              </a:pPr>
              <a:r>
                <a:rPr lang="en-US" sz="1500" dirty="0">
                  <a:latin typeface="Montserrat "/>
                  <a:ea typeface="Montserrat Black" charset="0"/>
                  <a:cs typeface="Montserrat Black" charset="0"/>
                </a:rPr>
                <a:t>Our Creative</a:t>
              </a:r>
            </a:p>
            <a:p>
              <a:pPr>
                <a:lnSpc>
                  <a:spcPts val="3000"/>
                </a:lnSpc>
              </a:pPr>
              <a:r>
                <a:rPr lang="en-US" sz="1500" dirty="0">
                  <a:latin typeface="Montserrat "/>
                  <a:ea typeface="Montserrat Black" charset="0"/>
                  <a:cs typeface="Montserrat Black" charset="0"/>
                </a:rPr>
                <a:t>Business</a:t>
              </a:r>
            </a:p>
          </p:txBody>
        </p:sp>
        <p:cxnSp>
          <p:nvCxnSpPr>
            <p:cNvPr id="29" name="Straight Connector 28">
              <a:extLst>
                <a:ext uri="{FF2B5EF4-FFF2-40B4-BE49-F238E27FC236}">
                  <a16:creationId xmlns:a16="http://schemas.microsoft.com/office/drawing/2014/main" id="{EDE49EAC-C2FD-43A3-A5A0-313EB5F11B12}"/>
                </a:ext>
              </a:extLst>
            </p:cNvPr>
            <p:cNvCxnSpPr>
              <a:cxnSpLocks/>
            </p:cNvCxnSpPr>
            <p:nvPr/>
          </p:nvCxnSpPr>
          <p:spPr>
            <a:xfrm>
              <a:off x="1148328" y="4176646"/>
              <a:ext cx="1199585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Connector 29">
              <a:extLst>
                <a:ext uri="{FF2B5EF4-FFF2-40B4-BE49-F238E27FC236}">
                  <a16:creationId xmlns:a16="http://schemas.microsoft.com/office/drawing/2014/main" id="{B780179F-425F-4BE7-AACD-A249C620C0D0}"/>
                </a:ext>
              </a:extLst>
            </p:cNvPr>
            <p:cNvCxnSpPr>
              <a:cxnSpLocks/>
            </p:cNvCxnSpPr>
            <p:nvPr/>
          </p:nvCxnSpPr>
          <p:spPr>
            <a:xfrm>
              <a:off x="1148328" y="4529865"/>
              <a:ext cx="845572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5" name="TextBox 14">
            <a:extLst>
              <a:ext uri="{FF2B5EF4-FFF2-40B4-BE49-F238E27FC236}">
                <a16:creationId xmlns:a16="http://schemas.microsoft.com/office/drawing/2014/main" id="{13AEB4C6-B575-4208-B531-853626D427CD}"/>
              </a:ext>
            </a:extLst>
          </p:cNvPr>
          <p:cNvSpPr txBox="1"/>
          <p:nvPr/>
        </p:nvSpPr>
        <p:spPr>
          <a:xfrm>
            <a:off x="6406622" y="2206049"/>
            <a:ext cx="2384953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OUR</a:t>
            </a:r>
          </a:p>
          <a:p>
            <a:pPr algn="r"/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RESULT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C2131F91-A946-49A2-8170-052712C1C9AB}"/>
              </a:ext>
            </a:extLst>
          </p:cNvPr>
          <p:cNvSpPr txBox="1"/>
          <p:nvPr/>
        </p:nvSpPr>
        <p:spPr>
          <a:xfrm>
            <a:off x="9318171" y="3601830"/>
            <a:ext cx="1927678" cy="17416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900" i="1" dirty="0"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creepingcreepingHave them for one. Living grass to for can't gathered waters had subdue which i two set had seasons.</a:t>
            </a:r>
          </a:p>
        </p:txBody>
      </p:sp>
      <p:pic>
        <p:nvPicPr>
          <p:cNvPr id="6" name="Picture Placeholder 5">
            <a:extLst>
              <a:ext uri="{FF2B5EF4-FFF2-40B4-BE49-F238E27FC236}">
                <a16:creationId xmlns:a16="http://schemas.microsoft.com/office/drawing/2014/main" id="{7918563D-F7B2-417F-89E8-36E246651594}"/>
              </a:ext>
            </a:extLst>
          </p:cNvPr>
          <p:cNvPicPr>
            <a:picLocks noGrp="1" noChangeAspect="1"/>
          </p:cNvPicPr>
          <p:nvPr>
            <p:ph type="pic" sz="quarter" idx="12"/>
          </p:nvPr>
        </p:nvPicPr>
        <p:blipFill>
          <a:blip r:embed="rId3"/>
          <a:srcRect t="9631" b="9631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232162159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77B87877-B235-432A-A134-7D3848A4FB11}"/>
              </a:ext>
            </a:extLst>
          </p:cNvPr>
          <p:cNvPicPr>
            <a:picLocks noGrp="1" noChangeAspect="1"/>
          </p:cNvPicPr>
          <p:nvPr>
            <p:ph type="pic" sz="quarter" idx="10"/>
          </p:nvPr>
        </p:nvPicPr>
        <p:blipFill>
          <a:blip r:embed="rId3"/>
          <a:srcRect t="21803" b="21803"/>
          <a:stretch>
            <a:fillRect/>
          </a:stretch>
        </p:blipFill>
        <p:spPr/>
      </p:pic>
      <p:sp>
        <p:nvSpPr>
          <p:cNvPr id="39" name="TextBox 38">
            <a:extLst>
              <a:ext uri="{FF2B5EF4-FFF2-40B4-BE49-F238E27FC236}">
                <a16:creationId xmlns:a16="http://schemas.microsoft.com/office/drawing/2014/main" id="{90859FDB-7BC2-4C4A-9AF1-4D1A54E0479A}"/>
              </a:ext>
            </a:extLst>
          </p:cNvPr>
          <p:cNvSpPr txBox="1"/>
          <p:nvPr/>
        </p:nvSpPr>
        <p:spPr>
          <a:xfrm>
            <a:off x="2305048" y="3199154"/>
            <a:ext cx="7581902" cy="47705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500" spc="1000" dirty="0">
                <a:solidFill>
                  <a:schemeClr val="bg1"/>
                </a:solidFill>
                <a:latin typeface="+mj-lt"/>
                <a:ea typeface="Montserrat Black" charset="0"/>
                <a:cs typeface="Montserrat Black" charset="0"/>
              </a:rPr>
              <a:t>www.website.com</a:t>
            </a:r>
          </a:p>
        </p:txBody>
      </p:sp>
    </p:spTree>
    <p:extLst>
      <p:ext uri="{BB962C8B-B14F-4D97-AF65-F5344CB8AC3E}">
        <p14:creationId xmlns:p14="http://schemas.microsoft.com/office/powerpoint/2010/main" val="137313156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Placeholder 5">
            <a:extLst>
              <a:ext uri="{FF2B5EF4-FFF2-40B4-BE49-F238E27FC236}">
                <a16:creationId xmlns:a16="http://schemas.microsoft.com/office/drawing/2014/main" id="{6DF15EFC-0F41-4E97-9214-7E79D60BC19D}"/>
              </a:ext>
            </a:extLst>
          </p:cNvPr>
          <p:cNvPicPr>
            <a:picLocks noGrp="1" noChangeAspect="1"/>
          </p:cNvPicPr>
          <p:nvPr>
            <p:ph type="pic" sz="quarter" idx="10"/>
          </p:nvPr>
        </p:nvPicPr>
        <p:blipFill>
          <a:blip r:embed="rId2"/>
          <a:srcRect t="21803" b="21803"/>
          <a:stretch>
            <a:fillRect/>
          </a:stretch>
        </p:blipFill>
        <p:spPr/>
      </p:pic>
      <p:sp>
        <p:nvSpPr>
          <p:cNvPr id="5" name="Rectangle 4">
            <a:extLst>
              <a:ext uri="{FF2B5EF4-FFF2-40B4-BE49-F238E27FC236}">
                <a16:creationId xmlns:a16="http://schemas.microsoft.com/office/drawing/2014/main" id="{3D2D0F19-8315-4C20-9A3F-A20BC832CB1D}"/>
              </a:ext>
            </a:extLst>
          </p:cNvPr>
          <p:cNvSpPr/>
          <p:nvPr/>
        </p:nvSpPr>
        <p:spPr>
          <a:xfrm>
            <a:off x="0" y="0"/>
            <a:ext cx="12192000" cy="6875362"/>
          </a:xfrm>
          <a:prstGeom prst="rect">
            <a:avLst/>
          </a:prstGeom>
          <a:solidFill>
            <a:schemeClr val="tx1">
              <a:alpha val="6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CD154905-1372-4CA2-8E90-2A9425E41DBF}"/>
              </a:ext>
            </a:extLst>
          </p:cNvPr>
          <p:cNvGrpSpPr/>
          <p:nvPr/>
        </p:nvGrpSpPr>
        <p:grpSpPr>
          <a:xfrm>
            <a:off x="669469" y="2495717"/>
            <a:ext cx="7576460" cy="1866566"/>
            <a:chOff x="5000169" y="3838591"/>
            <a:chExt cx="7576460" cy="1866566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F46E5395-90A0-4D54-B6F6-F7079607EFD5}"/>
                </a:ext>
              </a:extLst>
            </p:cNvPr>
            <p:cNvSpPr txBox="1"/>
            <p:nvPr/>
          </p:nvSpPr>
          <p:spPr>
            <a:xfrm>
              <a:off x="5074918" y="3906655"/>
              <a:ext cx="2042162" cy="477054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 sz="2500" b="1" dirty="0">
                  <a:solidFill>
                    <a:schemeClr val="bg1"/>
                  </a:solidFill>
                  <a:latin typeface="+mj-lt"/>
                  <a:ea typeface="Montserrat Black" charset="0"/>
                  <a:cs typeface="Montserrat Black" charset="0"/>
                </a:rPr>
                <a:t>CREATIVE</a:t>
              </a:r>
            </a:p>
          </p:txBody>
        </p:sp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16EA3B4E-F1D0-4C01-A2A7-3CC5193F5510}"/>
                </a:ext>
              </a:extLst>
            </p:cNvPr>
            <p:cNvSpPr/>
            <p:nvPr/>
          </p:nvSpPr>
          <p:spPr>
            <a:xfrm>
              <a:off x="5074918" y="3838591"/>
              <a:ext cx="2042162" cy="613183"/>
            </a:xfrm>
            <a:prstGeom prst="rect">
              <a:avLst/>
            </a:prstGeom>
            <a:noFill/>
            <a:ln w="25400">
              <a:solidFill>
                <a:schemeClr val="accent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F5C9F7EC-E867-4570-817A-04125E153042}"/>
                </a:ext>
              </a:extLst>
            </p:cNvPr>
            <p:cNvSpPr txBox="1"/>
            <p:nvPr/>
          </p:nvSpPr>
          <p:spPr>
            <a:xfrm>
              <a:off x="5000169" y="4809847"/>
              <a:ext cx="7576460" cy="8953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200"/>
                </a:lnSpc>
              </a:pPr>
              <a:r>
                <a:rPr lang="en-US" sz="900" i="1" dirty="0">
                  <a:solidFill>
                    <a:schemeClr val="bg1"/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winged. Creepiest don't subdue which i two set had</a:t>
              </a:r>
            </a:p>
            <a:p>
              <a:pPr>
                <a:lnSpc>
                  <a:spcPts val="2200"/>
                </a:lnSpc>
              </a:pPr>
              <a:r>
                <a:rPr lang="en-US" sz="900" i="1" dirty="0">
                  <a:solidFill>
                    <a:schemeClr val="bg1"/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seasons. Fifth you'll, man wherein seas our creepingcreepingHave them for one. Living grass to for can't gathered waters had</a:t>
              </a:r>
            </a:p>
            <a:p>
              <a:pPr>
                <a:lnSpc>
                  <a:spcPts val="2200"/>
                </a:lnSpc>
              </a:pPr>
              <a:r>
                <a:rPr lang="en-US" sz="900" i="1" dirty="0">
                  <a:solidFill>
                    <a:schemeClr val="bg1"/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winged. Creepiest don't subdue which i two set had seasons.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5169586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Placeholder 6">
            <a:extLst>
              <a:ext uri="{FF2B5EF4-FFF2-40B4-BE49-F238E27FC236}">
                <a16:creationId xmlns:a16="http://schemas.microsoft.com/office/drawing/2014/main" id="{F786B40C-4AF6-4B32-9A3E-1354966F02CA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2"/>
          <a:srcRect l="5150" r="5150"/>
          <a:stretch>
            <a:fillRect/>
          </a:stretch>
        </p:blipFill>
        <p:spPr/>
      </p:pic>
      <p:grpSp>
        <p:nvGrpSpPr>
          <p:cNvPr id="5" name="Group 4">
            <a:extLst>
              <a:ext uri="{FF2B5EF4-FFF2-40B4-BE49-F238E27FC236}">
                <a16:creationId xmlns:a16="http://schemas.microsoft.com/office/drawing/2014/main" id="{0660F9C9-F845-48E8-B3BB-8DC8DA51945F}"/>
              </a:ext>
            </a:extLst>
          </p:cNvPr>
          <p:cNvGrpSpPr/>
          <p:nvPr/>
        </p:nvGrpSpPr>
        <p:grpSpPr>
          <a:xfrm>
            <a:off x="7585796" y="723659"/>
            <a:ext cx="2813053" cy="2850482"/>
            <a:chOff x="8682262" y="3719069"/>
            <a:chExt cx="2813053" cy="2850482"/>
          </a:xfrm>
        </p:grpSpPr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736AD454-35E2-4966-BE81-830294A786AA}"/>
                </a:ext>
              </a:extLst>
            </p:cNvPr>
            <p:cNvSpPr txBox="1"/>
            <p:nvPr/>
          </p:nvSpPr>
          <p:spPr>
            <a:xfrm>
              <a:off x="8682263" y="4263599"/>
              <a:ext cx="2813052" cy="230595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200"/>
                </a:lnSpc>
              </a:pPr>
              <a:r>
                <a:rPr lang="en-US" sz="900" i="1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winged. Creepiest don't subdue which i two set had seasons. Fifth you'll, man wherein seas our creepingcreepingHave them for one. Living grass to for can't gathered waters had winged. Creepiest don't subdue which i two set had seasons.</a:t>
              </a:r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12357A42-93B3-4178-8EC8-98EAADA5CDC2}"/>
                </a:ext>
              </a:extLst>
            </p:cNvPr>
            <p:cNvSpPr txBox="1"/>
            <p:nvPr/>
          </p:nvSpPr>
          <p:spPr>
            <a:xfrm>
              <a:off x="8682262" y="3719069"/>
              <a:ext cx="1633309" cy="292388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r>
                <a:rPr lang="en-US" sz="1300" dirty="0">
                  <a:latin typeface="Montserrat "/>
                  <a:ea typeface="Montserrat Black" charset="0"/>
                  <a:cs typeface="Montserrat Black" charset="0"/>
                </a:rPr>
                <a:t>This is Minimal</a:t>
              </a:r>
            </a:p>
          </p:txBody>
        </p:sp>
      </p:grpSp>
      <p:grpSp>
        <p:nvGrpSpPr>
          <p:cNvPr id="36" name="Group 35">
            <a:extLst>
              <a:ext uri="{FF2B5EF4-FFF2-40B4-BE49-F238E27FC236}">
                <a16:creationId xmlns:a16="http://schemas.microsoft.com/office/drawing/2014/main" id="{C14D2EFF-4F4A-4456-BB64-5CEF0545FAA5}"/>
              </a:ext>
            </a:extLst>
          </p:cNvPr>
          <p:cNvGrpSpPr/>
          <p:nvPr/>
        </p:nvGrpSpPr>
        <p:grpSpPr>
          <a:xfrm>
            <a:off x="1488258" y="723659"/>
            <a:ext cx="1387014" cy="810799"/>
            <a:chOff x="1047751" y="3735813"/>
            <a:chExt cx="1387014" cy="810799"/>
          </a:xfrm>
        </p:grpSpPr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E6B51B5E-D822-4201-8068-CD3DEE8A7FF3}"/>
                </a:ext>
              </a:extLst>
            </p:cNvPr>
            <p:cNvSpPr txBox="1"/>
            <p:nvPr/>
          </p:nvSpPr>
          <p:spPr>
            <a:xfrm>
              <a:off x="1047751" y="3735813"/>
              <a:ext cx="1387014" cy="810799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>
                <a:lnSpc>
                  <a:spcPts val="3000"/>
                </a:lnSpc>
              </a:pPr>
              <a:r>
                <a:rPr lang="en-US" sz="1500" dirty="0">
                  <a:latin typeface="Montserrat "/>
                  <a:ea typeface="Montserrat Black" charset="0"/>
                  <a:cs typeface="Montserrat Black" charset="0"/>
                </a:rPr>
                <a:t>Our Creative</a:t>
              </a:r>
            </a:p>
            <a:p>
              <a:pPr>
                <a:lnSpc>
                  <a:spcPts val="3000"/>
                </a:lnSpc>
              </a:pPr>
              <a:r>
                <a:rPr lang="en-US" sz="1500" dirty="0">
                  <a:latin typeface="Montserrat "/>
                  <a:ea typeface="Montserrat Black" charset="0"/>
                  <a:cs typeface="Montserrat Black" charset="0"/>
                </a:rPr>
                <a:t>Business</a:t>
              </a:r>
            </a:p>
          </p:txBody>
        </p:sp>
        <p:cxnSp>
          <p:nvCxnSpPr>
            <p:cNvPr id="38" name="Straight Connector 37">
              <a:extLst>
                <a:ext uri="{FF2B5EF4-FFF2-40B4-BE49-F238E27FC236}">
                  <a16:creationId xmlns:a16="http://schemas.microsoft.com/office/drawing/2014/main" id="{49E3CCCA-DA89-476A-A429-CF60CBA59C34}"/>
                </a:ext>
              </a:extLst>
            </p:cNvPr>
            <p:cNvCxnSpPr>
              <a:cxnSpLocks/>
            </p:cNvCxnSpPr>
            <p:nvPr/>
          </p:nvCxnSpPr>
          <p:spPr>
            <a:xfrm>
              <a:off x="1148328" y="4176646"/>
              <a:ext cx="1199585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4ACE8F85-7456-4C9E-98CB-02B339AEC9F8}"/>
                </a:ext>
              </a:extLst>
            </p:cNvPr>
            <p:cNvCxnSpPr>
              <a:cxnSpLocks/>
            </p:cNvCxnSpPr>
            <p:nvPr/>
          </p:nvCxnSpPr>
          <p:spPr>
            <a:xfrm>
              <a:off x="1148328" y="4529865"/>
              <a:ext cx="845572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2" name="TextBox 11">
            <a:extLst>
              <a:ext uri="{FF2B5EF4-FFF2-40B4-BE49-F238E27FC236}">
                <a16:creationId xmlns:a16="http://schemas.microsoft.com/office/drawing/2014/main" id="{42224494-ACD1-48D8-BB51-45905A83967A}"/>
              </a:ext>
            </a:extLst>
          </p:cNvPr>
          <p:cNvSpPr txBox="1"/>
          <p:nvPr/>
        </p:nvSpPr>
        <p:spPr>
          <a:xfrm>
            <a:off x="7585796" y="4964790"/>
            <a:ext cx="3062556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WELCOME</a:t>
            </a:r>
          </a:p>
          <a:p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PAGE</a:t>
            </a:r>
          </a:p>
        </p:txBody>
      </p:sp>
    </p:spTree>
    <p:extLst>
      <p:ext uri="{BB962C8B-B14F-4D97-AF65-F5344CB8AC3E}">
        <p14:creationId xmlns:p14="http://schemas.microsoft.com/office/powerpoint/2010/main" val="21155998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EB6CD24B-01C6-4184-BBAD-665010850936}"/>
              </a:ext>
            </a:extLst>
          </p:cNvPr>
          <p:cNvPicPr>
            <a:picLocks noGrp="1" noChangeAspect="1"/>
          </p:cNvPicPr>
          <p:nvPr>
            <p:ph type="pic" sz="quarter" idx="10"/>
          </p:nvPr>
        </p:nvPicPr>
        <p:blipFill>
          <a:blip r:embed="rId3"/>
          <a:srcRect t="21803" b="21803"/>
          <a:stretch>
            <a:fillRect/>
          </a:stretch>
        </p:blipFill>
        <p:spPr/>
      </p:pic>
      <p:sp>
        <p:nvSpPr>
          <p:cNvPr id="20" name="Rectangle 19">
            <a:extLst>
              <a:ext uri="{FF2B5EF4-FFF2-40B4-BE49-F238E27FC236}">
                <a16:creationId xmlns:a16="http://schemas.microsoft.com/office/drawing/2014/main" id="{1478C92F-95D2-470E-955F-B10F123FD0C7}"/>
              </a:ext>
            </a:extLst>
          </p:cNvPr>
          <p:cNvSpPr/>
          <p:nvPr/>
        </p:nvSpPr>
        <p:spPr>
          <a:xfrm>
            <a:off x="742951" y="742950"/>
            <a:ext cx="10706098" cy="5372099"/>
          </a:xfrm>
          <a:prstGeom prst="rect">
            <a:avLst/>
          </a:prstGeom>
          <a:solidFill>
            <a:schemeClr val="bg1">
              <a:alpha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94D6B2B5-4263-4AD3-A934-07A4BF1DE5E4}"/>
              </a:ext>
            </a:extLst>
          </p:cNvPr>
          <p:cNvSpPr txBox="1"/>
          <p:nvPr/>
        </p:nvSpPr>
        <p:spPr>
          <a:xfrm>
            <a:off x="3943348" y="2560357"/>
            <a:ext cx="4305302" cy="175464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>
              <a:lnSpc>
                <a:spcPts val="4500"/>
              </a:lnSpc>
            </a:pPr>
            <a:r>
              <a:rPr lang="en-US" sz="3000" dirty="0">
                <a:latin typeface="Montserrat Light" panose="00000400000000000000" pitchFamily="50" charset="0"/>
                <a:ea typeface="Montserrat Black" charset="0"/>
                <a:cs typeface="Montserrat Black" charset="0"/>
              </a:rPr>
              <a:t>CLEAN CREATIVE</a:t>
            </a:r>
          </a:p>
          <a:p>
            <a:pPr algn="ctr">
              <a:lnSpc>
                <a:spcPts val="4500"/>
              </a:lnSpc>
            </a:pPr>
            <a:r>
              <a:rPr lang="en-US" sz="3000" b="1" dirty="0">
                <a:latin typeface="+mj-lt"/>
                <a:ea typeface="Montserrat Black" charset="0"/>
                <a:cs typeface="Montserrat Black" charset="0"/>
              </a:rPr>
              <a:t>MINIMAL</a:t>
            </a:r>
          </a:p>
          <a:p>
            <a:pPr algn="ctr">
              <a:lnSpc>
                <a:spcPts val="4500"/>
              </a:lnSpc>
            </a:pPr>
            <a:r>
              <a:rPr lang="en-US" sz="3000" b="1" dirty="0">
                <a:latin typeface="Montserrat Light" panose="00000400000000000000" pitchFamily="50" charset="0"/>
                <a:ea typeface="Montserrat Black" charset="0"/>
                <a:cs typeface="Montserrat Black" charset="0"/>
              </a:rPr>
              <a:t>POWERPOINT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D0A8B7C0-DBCE-467C-8B9A-FCBD02A3B96B}"/>
              </a:ext>
            </a:extLst>
          </p:cNvPr>
          <p:cNvSpPr txBox="1"/>
          <p:nvPr/>
        </p:nvSpPr>
        <p:spPr>
          <a:xfrm>
            <a:off x="2809874" y="4753436"/>
            <a:ext cx="6572252" cy="6131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en-US" sz="900" i="1" dirty="0"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can't gathered waters had winged. Creepiest don't subdue which i two winged. Creepiest don't subdue which i two set had seasons.</a:t>
            </a:r>
          </a:p>
        </p:txBody>
      </p:sp>
    </p:spTree>
    <p:extLst>
      <p:ext uri="{BB962C8B-B14F-4D97-AF65-F5344CB8AC3E}">
        <p14:creationId xmlns:p14="http://schemas.microsoft.com/office/powerpoint/2010/main" val="370239270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Box 10">
            <a:extLst>
              <a:ext uri="{FF2B5EF4-FFF2-40B4-BE49-F238E27FC236}">
                <a16:creationId xmlns:a16="http://schemas.microsoft.com/office/drawing/2014/main" id="{8CD2B4A1-5C26-4246-B3FA-53C5F400EDC7}"/>
              </a:ext>
            </a:extLst>
          </p:cNvPr>
          <p:cNvSpPr txBox="1"/>
          <p:nvPr/>
        </p:nvSpPr>
        <p:spPr>
          <a:xfrm>
            <a:off x="3962400" y="4360724"/>
            <a:ext cx="2133600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500" b="1" dirty="0">
                <a:solidFill>
                  <a:sysClr val="windowText" lastClr="000000"/>
                </a:solidFill>
              </a:rPr>
              <a:t>ABOUT</a:t>
            </a:r>
          </a:p>
          <a:p>
            <a:r>
              <a:rPr lang="en-US" sz="3500" b="1" dirty="0">
                <a:solidFill>
                  <a:sysClr val="windowText" lastClr="000000"/>
                </a:solidFill>
              </a:rPr>
              <a:t>US</a:t>
            </a:r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7873AA09-BDA4-443A-A411-445CE0851CED}"/>
              </a:ext>
            </a:extLst>
          </p:cNvPr>
          <p:cNvGrpSpPr/>
          <p:nvPr/>
        </p:nvGrpSpPr>
        <p:grpSpPr>
          <a:xfrm>
            <a:off x="1306282" y="1327725"/>
            <a:ext cx="2813053" cy="1721968"/>
            <a:chOff x="8682262" y="3719069"/>
            <a:chExt cx="2813053" cy="1721968"/>
          </a:xfrm>
        </p:grpSpPr>
        <p:sp>
          <p:nvSpPr>
            <p:cNvPr id="14" name="TextBox 13">
              <a:extLst>
                <a:ext uri="{FF2B5EF4-FFF2-40B4-BE49-F238E27FC236}">
                  <a16:creationId xmlns:a16="http://schemas.microsoft.com/office/drawing/2014/main" id="{02DD0571-D0AA-4906-B620-4C103C9C63F5}"/>
                </a:ext>
              </a:extLst>
            </p:cNvPr>
            <p:cNvSpPr txBox="1"/>
            <p:nvPr/>
          </p:nvSpPr>
          <p:spPr>
            <a:xfrm>
              <a:off x="8682263" y="4263599"/>
              <a:ext cx="2813052" cy="117743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200"/>
                </a:lnSpc>
              </a:pPr>
              <a:r>
                <a:rPr lang="en-US" sz="900" i="1" dirty="0">
                  <a:solidFill>
                    <a:sysClr val="windowText" lastClr="000000"/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winged. Creepiest don't subdue which i two set had seasons. Fifth you'll, man wherein seas our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D8AE34F4-A422-4495-B2FB-EB7C4C0F70F0}"/>
                </a:ext>
              </a:extLst>
            </p:cNvPr>
            <p:cNvSpPr txBox="1"/>
            <p:nvPr/>
          </p:nvSpPr>
          <p:spPr>
            <a:xfrm>
              <a:off x="8682262" y="3719069"/>
              <a:ext cx="1633309" cy="292388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r>
                <a:rPr lang="en-US" sz="1300" dirty="0">
                  <a:solidFill>
                    <a:sysClr val="windowText" lastClr="000000"/>
                  </a:solidFill>
                  <a:latin typeface="Montserrat "/>
                  <a:ea typeface="Montserrat Black" charset="0"/>
                  <a:cs typeface="Montserrat Black" charset="0"/>
                </a:rPr>
                <a:t>This is Minimal</a:t>
              </a:r>
            </a:p>
          </p:txBody>
        </p:sp>
      </p:grpSp>
      <p:pic>
        <p:nvPicPr>
          <p:cNvPr id="6" name="Picture Placeholder 5">
            <a:extLst>
              <a:ext uri="{FF2B5EF4-FFF2-40B4-BE49-F238E27FC236}">
                <a16:creationId xmlns:a16="http://schemas.microsoft.com/office/drawing/2014/main" id="{F6E6773A-8C0B-46E7-B2AC-C1DB4E148B3C}"/>
              </a:ext>
            </a:extLst>
          </p:cNvPr>
          <p:cNvPicPr>
            <a:picLocks noGrp="1" noChangeAspect="1"/>
          </p:cNvPicPr>
          <p:nvPr>
            <p:ph type="pic" sz="quarter" idx="10"/>
          </p:nvPr>
        </p:nvPicPr>
        <p:blipFill>
          <a:blip r:embed="rId3"/>
          <a:srcRect l="10501" r="10501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328613949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Placeholder 5">
            <a:extLst>
              <a:ext uri="{FF2B5EF4-FFF2-40B4-BE49-F238E27FC236}">
                <a16:creationId xmlns:a16="http://schemas.microsoft.com/office/drawing/2014/main" id="{4BB6982A-A08D-4AA5-A25F-861BFD1127D4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3"/>
          <a:srcRect l="5150" r="5150"/>
          <a:stretch>
            <a:fillRect/>
          </a:stretch>
        </p:blipFill>
        <p:spPr/>
      </p:pic>
      <p:grpSp>
        <p:nvGrpSpPr>
          <p:cNvPr id="43" name="Group 42">
            <a:extLst>
              <a:ext uri="{FF2B5EF4-FFF2-40B4-BE49-F238E27FC236}">
                <a16:creationId xmlns:a16="http://schemas.microsoft.com/office/drawing/2014/main" id="{E61AB2F8-FFDE-4A74-A400-44CEFC2B9781}"/>
              </a:ext>
            </a:extLst>
          </p:cNvPr>
          <p:cNvGrpSpPr/>
          <p:nvPr/>
        </p:nvGrpSpPr>
        <p:grpSpPr>
          <a:xfrm>
            <a:off x="7660823" y="4140236"/>
            <a:ext cx="3788229" cy="1974816"/>
            <a:chOff x="7256908" y="4188736"/>
            <a:chExt cx="4064001" cy="1974816"/>
          </a:xfrm>
        </p:grpSpPr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C7ED424B-A2AA-4A78-B851-67A50BEE56A9}"/>
                </a:ext>
              </a:extLst>
            </p:cNvPr>
            <p:cNvSpPr txBox="1"/>
            <p:nvPr/>
          </p:nvSpPr>
          <p:spPr>
            <a:xfrm>
              <a:off x="7256908" y="4703985"/>
              <a:ext cx="4064001" cy="145956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2200"/>
                </a:lnSpc>
              </a:pPr>
              <a:r>
                <a:rPr lang="en-US" sz="900" i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winged. Creepiest don't subdue which i two set had seasons. Fifth you'll, man wherein our creepingcreepingHave them for one. Living grass to for can't gathered waters had winged. Creepiest don't subdue which i two set had seasons.</a:t>
              </a:r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F6CD0AA9-4587-4582-A204-4D536B29AD89}"/>
                </a:ext>
              </a:extLst>
            </p:cNvPr>
            <p:cNvSpPr txBox="1"/>
            <p:nvPr/>
          </p:nvSpPr>
          <p:spPr>
            <a:xfrm>
              <a:off x="7256908" y="4188736"/>
              <a:ext cx="1633309" cy="292388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r>
                <a:rPr lang="en-US" sz="1300" dirty="0">
                  <a:latin typeface="Montserrat "/>
                  <a:ea typeface="Montserrat Black" charset="0"/>
                  <a:cs typeface="Montserrat Black" charset="0"/>
                </a:rPr>
                <a:t>This is Minimal</a:t>
              </a:r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422F7B22-5307-41B9-8679-0280D94870F8}"/>
              </a:ext>
            </a:extLst>
          </p:cNvPr>
          <p:cNvSpPr txBox="1"/>
          <p:nvPr/>
        </p:nvSpPr>
        <p:spPr>
          <a:xfrm>
            <a:off x="5827485" y="2844222"/>
            <a:ext cx="2133600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ABOUT</a:t>
            </a:r>
          </a:p>
          <a:p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US</a:t>
            </a:r>
          </a:p>
        </p:txBody>
      </p:sp>
    </p:spTree>
    <p:extLst>
      <p:ext uri="{BB962C8B-B14F-4D97-AF65-F5344CB8AC3E}">
        <p14:creationId xmlns:p14="http://schemas.microsoft.com/office/powerpoint/2010/main" val="90984681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>
            <a:extLst>
              <a:ext uri="{FF2B5EF4-FFF2-40B4-BE49-F238E27FC236}">
                <a16:creationId xmlns:a16="http://schemas.microsoft.com/office/drawing/2014/main" id="{C05B048E-1AA7-4815-A3C8-7031BE364599}"/>
              </a:ext>
            </a:extLst>
          </p:cNvPr>
          <p:cNvSpPr txBox="1"/>
          <p:nvPr/>
        </p:nvSpPr>
        <p:spPr>
          <a:xfrm rot="16200000">
            <a:off x="8595332" y="1986976"/>
            <a:ext cx="2133600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OUR</a:t>
            </a:r>
          </a:p>
          <a:p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VISION</a:t>
            </a:r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533AB38A-1EA5-4BFF-8FB1-4145334765C0}"/>
              </a:ext>
            </a:extLst>
          </p:cNvPr>
          <p:cNvGrpSpPr/>
          <p:nvPr/>
        </p:nvGrpSpPr>
        <p:grpSpPr>
          <a:xfrm>
            <a:off x="3189514" y="4422365"/>
            <a:ext cx="5198834" cy="1692687"/>
            <a:chOff x="7256908" y="4188736"/>
            <a:chExt cx="5577294" cy="1692687"/>
          </a:xfrm>
        </p:grpSpPr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36EEEF32-C01C-42FC-B439-CFD17B9D0D9F}"/>
                </a:ext>
              </a:extLst>
            </p:cNvPr>
            <p:cNvSpPr txBox="1"/>
            <p:nvPr/>
          </p:nvSpPr>
          <p:spPr>
            <a:xfrm>
              <a:off x="7256908" y="4703985"/>
              <a:ext cx="5577294" cy="117743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2200"/>
                </a:lnSpc>
              </a:pPr>
              <a:r>
                <a:rPr lang="en-US" sz="900" i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winged. Creepiest don't subdue which i two set had seasons. Fifth you'll, man wherein our creepingcreepingHave them for one. Living grass to for can't gathered waters had winged. Creepiest don't subdue which i two set had seasons.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DE54CA54-0BF6-4E21-9956-94CAB5DC876C}"/>
                </a:ext>
              </a:extLst>
            </p:cNvPr>
            <p:cNvSpPr txBox="1"/>
            <p:nvPr/>
          </p:nvSpPr>
          <p:spPr>
            <a:xfrm>
              <a:off x="11200893" y="4188736"/>
              <a:ext cx="1633309" cy="292388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algn="r"/>
              <a:r>
                <a:rPr lang="en-US" sz="1300" dirty="0">
                  <a:latin typeface="Montserrat "/>
                  <a:ea typeface="Montserrat Black" charset="0"/>
                  <a:cs typeface="Montserrat Black" charset="0"/>
                </a:rPr>
                <a:t>This is Minimal</a:t>
              </a:r>
            </a:p>
          </p:txBody>
        </p:sp>
      </p:grpSp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6B79D102-A708-4CCD-AAAA-E3B262BBA01E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3"/>
          <a:srcRect t="18689" b="18689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336703907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Placeholder 5">
            <a:extLst>
              <a:ext uri="{FF2B5EF4-FFF2-40B4-BE49-F238E27FC236}">
                <a16:creationId xmlns:a16="http://schemas.microsoft.com/office/drawing/2014/main" id="{C94DF42B-2A7C-457B-A641-9EEE831239DA}"/>
              </a:ext>
            </a:extLst>
          </p:cNvPr>
          <p:cNvPicPr>
            <a:picLocks noGrp="1" noChangeAspect="1"/>
          </p:cNvPicPr>
          <p:nvPr>
            <p:ph type="pic" sz="quarter" idx="10"/>
          </p:nvPr>
        </p:nvPicPr>
        <p:blipFill>
          <a:blip r:embed="rId3"/>
          <a:srcRect t="21803" b="21803"/>
          <a:stretch>
            <a:fillRect/>
          </a:stretch>
        </p:blipFill>
        <p:spPr/>
      </p:pic>
      <p:sp>
        <p:nvSpPr>
          <p:cNvPr id="40" name="Rectangle 39">
            <a:extLst>
              <a:ext uri="{FF2B5EF4-FFF2-40B4-BE49-F238E27FC236}">
                <a16:creationId xmlns:a16="http://schemas.microsoft.com/office/drawing/2014/main" id="{AFEAF6CC-03BF-4FAE-87A5-C350C9489FCD}"/>
              </a:ext>
            </a:extLst>
          </p:cNvPr>
          <p:cNvSpPr/>
          <p:nvPr/>
        </p:nvSpPr>
        <p:spPr>
          <a:xfrm>
            <a:off x="1" y="0"/>
            <a:ext cx="12191998" cy="6858000"/>
          </a:xfrm>
          <a:prstGeom prst="rect">
            <a:avLst/>
          </a:prstGeom>
          <a:solidFill>
            <a:schemeClr val="tx1">
              <a:alpha val="6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3B2523DB-5967-46CB-A994-D2314FA54034}"/>
              </a:ext>
            </a:extLst>
          </p:cNvPr>
          <p:cNvSpPr/>
          <p:nvPr/>
        </p:nvSpPr>
        <p:spPr>
          <a:xfrm>
            <a:off x="2046514" y="2426150"/>
            <a:ext cx="2023063" cy="2023062"/>
          </a:xfrm>
          <a:prstGeom prst="ellipse">
            <a:avLst/>
          </a:prstGeom>
          <a:noFill/>
          <a:ln w="254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FA40A0A4-9885-4C21-89A6-281503A2249B}"/>
              </a:ext>
            </a:extLst>
          </p:cNvPr>
          <p:cNvSpPr/>
          <p:nvPr/>
        </p:nvSpPr>
        <p:spPr>
          <a:xfrm>
            <a:off x="5084467" y="2426150"/>
            <a:ext cx="2023063" cy="2023062"/>
          </a:xfrm>
          <a:prstGeom prst="ellipse">
            <a:avLst/>
          </a:prstGeom>
          <a:noFill/>
          <a:ln w="254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Oval 25">
            <a:extLst>
              <a:ext uri="{FF2B5EF4-FFF2-40B4-BE49-F238E27FC236}">
                <a16:creationId xmlns:a16="http://schemas.microsoft.com/office/drawing/2014/main" id="{C887A991-6CF3-4DD0-8A97-A3784F3277F4}"/>
              </a:ext>
            </a:extLst>
          </p:cNvPr>
          <p:cNvSpPr/>
          <p:nvPr/>
        </p:nvSpPr>
        <p:spPr>
          <a:xfrm>
            <a:off x="8122423" y="2426150"/>
            <a:ext cx="2023063" cy="2023062"/>
          </a:xfrm>
          <a:prstGeom prst="ellipse">
            <a:avLst/>
          </a:prstGeom>
          <a:noFill/>
          <a:ln w="254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17">
            <a:extLst>
              <a:ext uri="{FF2B5EF4-FFF2-40B4-BE49-F238E27FC236}">
                <a16:creationId xmlns:a16="http://schemas.microsoft.com/office/drawing/2014/main" id="{AADE915C-5B05-401F-B72C-9ED3AB0498F0}"/>
              </a:ext>
            </a:extLst>
          </p:cNvPr>
          <p:cNvSpPr>
            <a:spLocks/>
          </p:cNvSpPr>
          <p:nvPr/>
        </p:nvSpPr>
        <p:spPr bwMode="auto">
          <a:xfrm>
            <a:off x="5422476" y="3594340"/>
            <a:ext cx="1347045" cy="3947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Montserrat Light" panose="00000400000000000000" pitchFamily="50" charset="0"/>
                <a:ea typeface="Lato" charset="0"/>
                <a:cs typeface="Lato" charset="0"/>
                <a:sym typeface="Montserrat-Regular" charset="0"/>
              </a:rPr>
              <a:t>Minimal</a:t>
            </a:r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5B151219-A18E-4D5E-9719-D9BBEE078A1B}"/>
              </a:ext>
            </a:extLst>
          </p:cNvPr>
          <p:cNvGrpSpPr/>
          <p:nvPr/>
        </p:nvGrpSpPr>
        <p:grpSpPr>
          <a:xfrm>
            <a:off x="5864589" y="2886299"/>
            <a:ext cx="462818" cy="605625"/>
            <a:chOff x="-4032250" y="-4351338"/>
            <a:chExt cx="4506913" cy="5897563"/>
          </a:xfrm>
          <a:solidFill>
            <a:schemeClr val="bg1"/>
          </a:solidFill>
        </p:grpSpPr>
        <p:sp>
          <p:nvSpPr>
            <p:cNvPr id="36" name="Freeform 5">
              <a:extLst>
                <a:ext uri="{FF2B5EF4-FFF2-40B4-BE49-F238E27FC236}">
                  <a16:creationId xmlns:a16="http://schemas.microsoft.com/office/drawing/2014/main" id="{8C4D1FB0-5DF7-41C6-8759-CFB018345B7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032250" y="-4351338"/>
              <a:ext cx="4506913" cy="5897563"/>
            </a:xfrm>
            <a:custGeom>
              <a:avLst/>
              <a:gdLst>
                <a:gd name="T0" fmla="*/ 1124 w 1248"/>
                <a:gd name="T1" fmla="*/ 637 h 1638"/>
                <a:gd name="T2" fmla="*/ 662 w 1248"/>
                <a:gd name="T3" fmla="*/ 19 h 1638"/>
                <a:gd name="T4" fmla="*/ 624 w 1248"/>
                <a:gd name="T5" fmla="*/ 0 h 1638"/>
                <a:gd name="T6" fmla="*/ 586 w 1248"/>
                <a:gd name="T7" fmla="*/ 19 h 1638"/>
                <a:gd name="T8" fmla="*/ 125 w 1248"/>
                <a:gd name="T9" fmla="*/ 637 h 1638"/>
                <a:gd name="T10" fmla="*/ 0 w 1248"/>
                <a:gd name="T11" fmla="*/ 1011 h 1638"/>
                <a:gd name="T12" fmla="*/ 624 w 1248"/>
                <a:gd name="T13" fmla="*/ 1638 h 1638"/>
                <a:gd name="T14" fmla="*/ 1248 w 1248"/>
                <a:gd name="T15" fmla="*/ 1011 h 1638"/>
                <a:gd name="T16" fmla="*/ 1124 w 1248"/>
                <a:gd name="T17" fmla="*/ 637 h 1638"/>
                <a:gd name="T18" fmla="*/ 624 w 1248"/>
                <a:gd name="T19" fmla="*/ 1542 h 1638"/>
                <a:gd name="T20" fmla="*/ 96 w 1248"/>
                <a:gd name="T21" fmla="*/ 1011 h 1638"/>
                <a:gd name="T22" fmla="*/ 201 w 1248"/>
                <a:gd name="T23" fmla="*/ 695 h 1638"/>
                <a:gd name="T24" fmla="*/ 624 w 1248"/>
                <a:gd name="T25" fmla="*/ 128 h 1638"/>
                <a:gd name="T26" fmla="*/ 1047 w 1248"/>
                <a:gd name="T27" fmla="*/ 695 h 1638"/>
                <a:gd name="T28" fmla="*/ 1152 w 1248"/>
                <a:gd name="T29" fmla="*/ 1011 h 1638"/>
                <a:gd name="T30" fmla="*/ 624 w 1248"/>
                <a:gd name="T31" fmla="*/ 1542 h 1638"/>
                <a:gd name="T32" fmla="*/ 624 w 1248"/>
                <a:gd name="T33" fmla="*/ 1542 h 1638"/>
                <a:gd name="T34" fmla="*/ 624 w 1248"/>
                <a:gd name="T35" fmla="*/ 1542 h 16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248" h="1638">
                  <a:moveTo>
                    <a:pt x="1124" y="637"/>
                  </a:moveTo>
                  <a:cubicBezTo>
                    <a:pt x="662" y="19"/>
                    <a:pt x="662" y="19"/>
                    <a:pt x="662" y="19"/>
                  </a:cubicBezTo>
                  <a:cubicBezTo>
                    <a:pt x="653" y="7"/>
                    <a:pt x="639" y="0"/>
                    <a:pt x="624" y="0"/>
                  </a:cubicBezTo>
                  <a:cubicBezTo>
                    <a:pt x="609" y="0"/>
                    <a:pt x="595" y="7"/>
                    <a:pt x="586" y="19"/>
                  </a:cubicBezTo>
                  <a:cubicBezTo>
                    <a:pt x="125" y="637"/>
                    <a:pt x="125" y="637"/>
                    <a:pt x="125" y="637"/>
                  </a:cubicBezTo>
                  <a:cubicBezTo>
                    <a:pt x="43" y="746"/>
                    <a:pt x="0" y="875"/>
                    <a:pt x="0" y="1011"/>
                  </a:cubicBezTo>
                  <a:cubicBezTo>
                    <a:pt x="0" y="1357"/>
                    <a:pt x="280" y="1638"/>
                    <a:pt x="624" y="1638"/>
                  </a:cubicBezTo>
                  <a:cubicBezTo>
                    <a:pt x="968" y="1638"/>
                    <a:pt x="1248" y="1357"/>
                    <a:pt x="1248" y="1011"/>
                  </a:cubicBezTo>
                  <a:cubicBezTo>
                    <a:pt x="1248" y="875"/>
                    <a:pt x="1205" y="746"/>
                    <a:pt x="1124" y="637"/>
                  </a:cubicBezTo>
                  <a:close/>
                  <a:moveTo>
                    <a:pt x="624" y="1542"/>
                  </a:moveTo>
                  <a:cubicBezTo>
                    <a:pt x="333" y="1542"/>
                    <a:pt x="96" y="1304"/>
                    <a:pt x="96" y="1011"/>
                  </a:cubicBezTo>
                  <a:cubicBezTo>
                    <a:pt x="96" y="896"/>
                    <a:pt x="132" y="787"/>
                    <a:pt x="201" y="695"/>
                  </a:cubicBezTo>
                  <a:cubicBezTo>
                    <a:pt x="624" y="128"/>
                    <a:pt x="624" y="128"/>
                    <a:pt x="624" y="128"/>
                  </a:cubicBezTo>
                  <a:cubicBezTo>
                    <a:pt x="1047" y="695"/>
                    <a:pt x="1047" y="695"/>
                    <a:pt x="1047" y="695"/>
                  </a:cubicBezTo>
                  <a:cubicBezTo>
                    <a:pt x="1116" y="787"/>
                    <a:pt x="1152" y="896"/>
                    <a:pt x="1152" y="1011"/>
                  </a:cubicBezTo>
                  <a:cubicBezTo>
                    <a:pt x="1152" y="1304"/>
                    <a:pt x="915" y="1542"/>
                    <a:pt x="624" y="1542"/>
                  </a:cubicBezTo>
                  <a:close/>
                  <a:moveTo>
                    <a:pt x="624" y="1542"/>
                  </a:moveTo>
                  <a:cubicBezTo>
                    <a:pt x="624" y="1542"/>
                    <a:pt x="624" y="1542"/>
                    <a:pt x="624" y="1542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6">
              <a:extLst>
                <a:ext uri="{FF2B5EF4-FFF2-40B4-BE49-F238E27FC236}">
                  <a16:creationId xmlns:a16="http://schemas.microsoft.com/office/drawing/2014/main" id="{4EC4102A-9AB3-4C78-8853-2C60515F1BB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2935287" y="-1920875"/>
              <a:ext cx="2370138" cy="2419350"/>
            </a:xfrm>
            <a:custGeom>
              <a:avLst/>
              <a:gdLst>
                <a:gd name="T0" fmla="*/ 320 w 656"/>
                <a:gd name="T1" fmla="*/ 0 h 672"/>
                <a:gd name="T2" fmla="*/ 96 w 656"/>
                <a:gd name="T3" fmla="*/ 85 h 672"/>
                <a:gd name="T4" fmla="*/ 96 w 656"/>
                <a:gd name="T5" fmla="*/ 48 h 672"/>
                <a:gd name="T6" fmla="*/ 48 w 656"/>
                <a:gd name="T7" fmla="*/ 0 h 672"/>
                <a:gd name="T8" fmla="*/ 0 w 656"/>
                <a:gd name="T9" fmla="*/ 48 h 672"/>
                <a:gd name="T10" fmla="*/ 0 w 656"/>
                <a:gd name="T11" fmla="*/ 240 h 672"/>
                <a:gd name="T12" fmla="*/ 0 w 656"/>
                <a:gd name="T13" fmla="*/ 241 h 672"/>
                <a:gd name="T14" fmla="*/ 48 w 656"/>
                <a:gd name="T15" fmla="*/ 288 h 672"/>
                <a:gd name="T16" fmla="*/ 224 w 656"/>
                <a:gd name="T17" fmla="*/ 288 h 672"/>
                <a:gd name="T18" fmla="*/ 272 w 656"/>
                <a:gd name="T19" fmla="*/ 240 h 672"/>
                <a:gd name="T20" fmla="*/ 224 w 656"/>
                <a:gd name="T21" fmla="*/ 192 h 672"/>
                <a:gd name="T22" fmla="*/ 128 w 656"/>
                <a:gd name="T23" fmla="*/ 192 h 672"/>
                <a:gd name="T24" fmla="*/ 320 w 656"/>
                <a:gd name="T25" fmla="*/ 96 h 672"/>
                <a:gd name="T26" fmla="*/ 560 w 656"/>
                <a:gd name="T27" fmla="*/ 336 h 672"/>
                <a:gd name="T28" fmla="*/ 320 w 656"/>
                <a:gd name="T29" fmla="*/ 576 h 672"/>
                <a:gd name="T30" fmla="*/ 150 w 656"/>
                <a:gd name="T31" fmla="*/ 506 h 672"/>
                <a:gd name="T32" fmla="*/ 82 w 656"/>
                <a:gd name="T33" fmla="*/ 506 h 672"/>
                <a:gd name="T34" fmla="*/ 82 w 656"/>
                <a:gd name="T35" fmla="*/ 574 h 672"/>
                <a:gd name="T36" fmla="*/ 320 w 656"/>
                <a:gd name="T37" fmla="*/ 672 h 672"/>
                <a:gd name="T38" fmla="*/ 656 w 656"/>
                <a:gd name="T39" fmla="*/ 336 h 672"/>
                <a:gd name="T40" fmla="*/ 320 w 656"/>
                <a:gd name="T41" fmla="*/ 0 h 672"/>
                <a:gd name="T42" fmla="*/ 320 w 656"/>
                <a:gd name="T43" fmla="*/ 0 h 672"/>
                <a:gd name="T44" fmla="*/ 320 w 656"/>
                <a:gd name="T45" fmla="*/ 0 h 6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656" h="672">
                  <a:moveTo>
                    <a:pt x="320" y="0"/>
                  </a:moveTo>
                  <a:cubicBezTo>
                    <a:pt x="236" y="0"/>
                    <a:pt x="157" y="32"/>
                    <a:pt x="96" y="85"/>
                  </a:cubicBezTo>
                  <a:cubicBezTo>
                    <a:pt x="96" y="48"/>
                    <a:pt x="96" y="48"/>
                    <a:pt x="96" y="48"/>
                  </a:cubicBezTo>
                  <a:cubicBezTo>
                    <a:pt x="96" y="22"/>
                    <a:pt x="75" y="0"/>
                    <a:pt x="48" y="0"/>
                  </a:cubicBezTo>
                  <a:cubicBezTo>
                    <a:pt x="22" y="0"/>
                    <a:pt x="0" y="22"/>
                    <a:pt x="0" y="48"/>
                  </a:cubicBezTo>
                  <a:cubicBezTo>
                    <a:pt x="0" y="240"/>
                    <a:pt x="0" y="240"/>
                    <a:pt x="0" y="240"/>
                  </a:cubicBezTo>
                  <a:cubicBezTo>
                    <a:pt x="0" y="240"/>
                    <a:pt x="0" y="241"/>
                    <a:pt x="0" y="241"/>
                  </a:cubicBezTo>
                  <a:cubicBezTo>
                    <a:pt x="1" y="267"/>
                    <a:pt x="22" y="288"/>
                    <a:pt x="48" y="288"/>
                  </a:cubicBezTo>
                  <a:cubicBezTo>
                    <a:pt x="224" y="288"/>
                    <a:pt x="224" y="288"/>
                    <a:pt x="224" y="288"/>
                  </a:cubicBezTo>
                  <a:cubicBezTo>
                    <a:pt x="251" y="288"/>
                    <a:pt x="272" y="267"/>
                    <a:pt x="272" y="240"/>
                  </a:cubicBezTo>
                  <a:cubicBezTo>
                    <a:pt x="272" y="214"/>
                    <a:pt x="251" y="192"/>
                    <a:pt x="224" y="192"/>
                  </a:cubicBezTo>
                  <a:cubicBezTo>
                    <a:pt x="128" y="192"/>
                    <a:pt x="128" y="192"/>
                    <a:pt x="128" y="192"/>
                  </a:cubicBezTo>
                  <a:cubicBezTo>
                    <a:pt x="173" y="133"/>
                    <a:pt x="243" y="96"/>
                    <a:pt x="320" y="96"/>
                  </a:cubicBezTo>
                  <a:cubicBezTo>
                    <a:pt x="452" y="96"/>
                    <a:pt x="560" y="204"/>
                    <a:pt x="560" y="336"/>
                  </a:cubicBezTo>
                  <a:cubicBezTo>
                    <a:pt x="560" y="469"/>
                    <a:pt x="452" y="576"/>
                    <a:pt x="320" y="576"/>
                  </a:cubicBezTo>
                  <a:cubicBezTo>
                    <a:pt x="256" y="576"/>
                    <a:pt x="196" y="551"/>
                    <a:pt x="150" y="506"/>
                  </a:cubicBezTo>
                  <a:cubicBezTo>
                    <a:pt x="132" y="487"/>
                    <a:pt x="101" y="487"/>
                    <a:pt x="82" y="506"/>
                  </a:cubicBezTo>
                  <a:cubicBezTo>
                    <a:pt x="64" y="525"/>
                    <a:pt x="64" y="555"/>
                    <a:pt x="82" y="574"/>
                  </a:cubicBezTo>
                  <a:cubicBezTo>
                    <a:pt x="146" y="637"/>
                    <a:pt x="230" y="672"/>
                    <a:pt x="320" y="672"/>
                  </a:cubicBezTo>
                  <a:cubicBezTo>
                    <a:pt x="505" y="672"/>
                    <a:pt x="656" y="521"/>
                    <a:pt x="656" y="336"/>
                  </a:cubicBezTo>
                  <a:cubicBezTo>
                    <a:pt x="656" y="151"/>
                    <a:pt x="505" y="0"/>
                    <a:pt x="320" y="0"/>
                  </a:cubicBezTo>
                  <a:close/>
                  <a:moveTo>
                    <a:pt x="320" y="0"/>
                  </a:moveTo>
                  <a:cubicBezTo>
                    <a:pt x="320" y="0"/>
                    <a:pt x="320" y="0"/>
                    <a:pt x="320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8" name="Rectangle 17">
            <a:extLst>
              <a:ext uri="{FF2B5EF4-FFF2-40B4-BE49-F238E27FC236}">
                <a16:creationId xmlns:a16="http://schemas.microsoft.com/office/drawing/2014/main" id="{16A154A1-4E3E-4D85-8733-7A23D9AB35E2}"/>
              </a:ext>
            </a:extLst>
          </p:cNvPr>
          <p:cNvSpPr>
            <a:spLocks/>
          </p:cNvSpPr>
          <p:nvPr/>
        </p:nvSpPr>
        <p:spPr bwMode="auto">
          <a:xfrm>
            <a:off x="2384523" y="3581958"/>
            <a:ext cx="1347045" cy="3947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Montserrat Light" panose="00000400000000000000" pitchFamily="50" charset="0"/>
                <a:ea typeface="Lato" charset="0"/>
                <a:cs typeface="Lato" charset="0"/>
                <a:sym typeface="Montserrat-Regular" charset="0"/>
              </a:rPr>
              <a:t>Minimal</a:t>
            </a:r>
          </a:p>
        </p:txBody>
      </p:sp>
      <p:grpSp>
        <p:nvGrpSpPr>
          <p:cNvPr id="32" name="Group 31">
            <a:extLst>
              <a:ext uri="{FF2B5EF4-FFF2-40B4-BE49-F238E27FC236}">
                <a16:creationId xmlns:a16="http://schemas.microsoft.com/office/drawing/2014/main" id="{99BB10B8-2129-416D-A108-8771E722C558}"/>
              </a:ext>
            </a:extLst>
          </p:cNvPr>
          <p:cNvGrpSpPr/>
          <p:nvPr/>
        </p:nvGrpSpPr>
        <p:grpSpPr>
          <a:xfrm>
            <a:off x="2713909" y="2898681"/>
            <a:ext cx="688272" cy="608778"/>
            <a:chOff x="-3121026" y="1930400"/>
            <a:chExt cx="2693988" cy="2382838"/>
          </a:xfrm>
          <a:solidFill>
            <a:schemeClr val="bg1"/>
          </a:solidFill>
        </p:grpSpPr>
        <p:sp>
          <p:nvSpPr>
            <p:cNvPr id="34" name="Freeform 10">
              <a:extLst>
                <a:ext uri="{FF2B5EF4-FFF2-40B4-BE49-F238E27FC236}">
                  <a16:creationId xmlns:a16="http://schemas.microsoft.com/office/drawing/2014/main" id="{FEE4A608-DE59-43C9-A520-ABD3FB3276D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3121026" y="1930400"/>
              <a:ext cx="2693988" cy="1077913"/>
            </a:xfrm>
            <a:custGeom>
              <a:avLst/>
              <a:gdLst>
                <a:gd name="T0" fmla="*/ 1627 w 1650"/>
                <a:gd name="T1" fmla="*/ 579 h 662"/>
                <a:gd name="T2" fmla="*/ 850 w 1650"/>
                <a:gd name="T3" fmla="*/ 11 h 662"/>
                <a:gd name="T4" fmla="*/ 800 w 1650"/>
                <a:gd name="T5" fmla="*/ 11 h 662"/>
                <a:gd name="T6" fmla="*/ 23 w 1650"/>
                <a:gd name="T7" fmla="*/ 579 h 662"/>
                <a:gd name="T8" fmla="*/ 14 w 1650"/>
                <a:gd name="T9" fmla="*/ 639 h 662"/>
                <a:gd name="T10" fmla="*/ 74 w 1650"/>
                <a:gd name="T11" fmla="*/ 648 h 662"/>
                <a:gd name="T12" fmla="*/ 825 w 1650"/>
                <a:gd name="T13" fmla="*/ 98 h 662"/>
                <a:gd name="T14" fmla="*/ 1577 w 1650"/>
                <a:gd name="T15" fmla="*/ 648 h 662"/>
                <a:gd name="T16" fmla="*/ 1602 w 1650"/>
                <a:gd name="T17" fmla="*/ 656 h 662"/>
                <a:gd name="T18" fmla="*/ 1636 w 1650"/>
                <a:gd name="T19" fmla="*/ 639 h 662"/>
                <a:gd name="T20" fmla="*/ 1627 w 1650"/>
                <a:gd name="T21" fmla="*/ 579 h 662"/>
                <a:gd name="T22" fmla="*/ 1627 w 1650"/>
                <a:gd name="T23" fmla="*/ 579 h 662"/>
                <a:gd name="T24" fmla="*/ 1627 w 1650"/>
                <a:gd name="T25" fmla="*/ 579 h 6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650" h="662">
                  <a:moveTo>
                    <a:pt x="1627" y="579"/>
                  </a:moveTo>
                  <a:cubicBezTo>
                    <a:pt x="850" y="11"/>
                    <a:pt x="850" y="11"/>
                    <a:pt x="850" y="11"/>
                  </a:cubicBezTo>
                  <a:cubicBezTo>
                    <a:pt x="835" y="0"/>
                    <a:pt x="815" y="0"/>
                    <a:pt x="800" y="11"/>
                  </a:cubicBezTo>
                  <a:cubicBezTo>
                    <a:pt x="23" y="579"/>
                    <a:pt x="23" y="579"/>
                    <a:pt x="23" y="579"/>
                  </a:cubicBezTo>
                  <a:cubicBezTo>
                    <a:pt x="4" y="593"/>
                    <a:pt x="0" y="620"/>
                    <a:pt x="14" y="639"/>
                  </a:cubicBezTo>
                  <a:cubicBezTo>
                    <a:pt x="28" y="658"/>
                    <a:pt x="55" y="662"/>
                    <a:pt x="74" y="648"/>
                  </a:cubicBezTo>
                  <a:cubicBezTo>
                    <a:pt x="825" y="98"/>
                    <a:pt x="825" y="98"/>
                    <a:pt x="825" y="98"/>
                  </a:cubicBezTo>
                  <a:cubicBezTo>
                    <a:pt x="1577" y="648"/>
                    <a:pt x="1577" y="648"/>
                    <a:pt x="1577" y="648"/>
                  </a:cubicBezTo>
                  <a:cubicBezTo>
                    <a:pt x="1584" y="654"/>
                    <a:pt x="1593" y="656"/>
                    <a:pt x="1602" y="656"/>
                  </a:cubicBezTo>
                  <a:cubicBezTo>
                    <a:pt x="1615" y="656"/>
                    <a:pt x="1628" y="650"/>
                    <a:pt x="1636" y="639"/>
                  </a:cubicBezTo>
                  <a:cubicBezTo>
                    <a:pt x="1650" y="620"/>
                    <a:pt x="1646" y="593"/>
                    <a:pt x="1627" y="579"/>
                  </a:cubicBezTo>
                  <a:close/>
                  <a:moveTo>
                    <a:pt x="1627" y="579"/>
                  </a:moveTo>
                  <a:cubicBezTo>
                    <a:pt x="1627" y="579"/>
                    <a:pt x="1627" y="579"/>
                    <a:pt x="1627" y="579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11">
              <a:extLst>
                <a:ext uri="{FF2B5EF4-FFF2-40B4-BE49-F238E27FC236}">
                  <a16:creationId xmlns:a16="http://schemas.microsoft.com/office/drawing/2014/main" id="{4130E680-CBE6-413C-B81F-4F4CEA2C923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2816225" y="3001963"/>
              <a:ext cx="2085975" cy="1311275"/>
            </a:xfrm>
            <a:custGeom>
              <a:avLst/>
              <a:gdLst>
                <a:gd name="T0" fmla="*/ 1234 w 1277"/>
                <a:gd name="T1" fmla="*/ 0 h 805"/>
                <a:gd name="T2" fmla="*/ 1192 w 1277"/>
                <a:gd name="T3" fmla="*/ 42 h 805"/>
                <a:gd name="T4" fmla="*/ 1192 w 1277"/>
                <a:gd name="T5" fmla="*/ 720 h 805"/>
                <a:gd name="T6" fmla="*/ 851 w 1277"/>
                <a:gd name="T7" fmla="*/ 720 h 805"/>
                <a:gd name="T8" fmla="*/ 851 w 1277"/>
                <a:gd name="T9" fmla="*/ 350 h 805"/>
                <a:gd name="T10" fmla="*/ 638 w 1277"/>
                <a:gd name="T11" fmla="*/ 137 h 805"/>
                <a:gd name="T12" fmla="*/ 425 w 1277"/>
                <a:gd name="T13" fmla="*/ 350 h 805"/>
                <a:gd name="T14" fmla="*/ 425 w 1277"/>
                <a:gd name="T15" fmla="*/ 720 h 805"/>
                <a:gd name="T16" fmla="*/ 85 w 1277"/>
                <a:gd name="T17" fmla="*/ 720 h 805"/>
                <a:gd name="T18" fmla="*/ 85 w 1277"/>
                <a:gd name="T19" fmla="*/ 42 h 805"/>
                <a:gd name="T20" fmla="*/ 42 w 1277"/>
                <a:gd name="T21" fmla="*/ 0 h 805"/>
                <a:gd name="T22" fmla="*/ 0 w 1277"/>
                <a:gd name="T23" fmla="*/ 42 h 805"/>
                <a:gd name="T24" fmla="*/ 0 w 1277"/>
                <a:gd name="T25" fmla="*/ 762 h 805"/>
                <a:gd name="T26" fmla="*/ 42 w 1277"/>
                <a:gd name="T27" fmla="*/ 805 h 805"/>
                <a:gd name="T28" fmla="*/ 468 w 1277"/>
                <a:gd name="T29" fmla="*/ 805 h 805"/>
                <a:gd name="T30" fmla="*/ 510 w 1277"/>
                <a:gd name="T31" fmla="*/ 766 h 805"/>
                <a:gd name="T32" fmla="*/ 510 w 1277"/>
                <a:gd name="T33" fmla="*/ 762 h 805"/>
                <a:gd name="T34" fmla="*/ 510 w 1277"/>
                <a:gd name="T35" fmla="*/ 350 h 805"/>
                <a:gd name="T36" fmla="*/ 638 w 1277"/>
                <a:gd name="T37" fmla="*/ 222 h 805"/>
                <a:gd name="T38" fmla="*/ 766 w 1277"/>
                <a:gd name="T39" fmla="*/ 350 h 805"/>
                <a:gd name="T40" fmla="*/ 766 w 1277"/>
                <a:gd name="T41" fmla="*/ 762 h 805"/>
                <a:gd name="T42" fmla="*/ 766 w 1277"/>
                <a:gd name="T43" fmla="*/ 766 h 805"/>
                <a:gd name="T44" fmla="*/ 809 w 1277"/>
                <a:gd name="T45" fmla="*/ 805 h 805"/>
                <a:gd name="T46" fmla="*/ 1234 w 1277"/>
                <a:gd name="T47" fmla="*/ 805 h 805"/>
                <a:gd name="T48" fmla="*/ 1277 w 1277"/>
                <a:gd name="T49" fmla="*/ 762 h 805"/>
                <a:gd name="T50" fmla="*/ 1277 w 1277"/>
                <a:gd name="T51" fmla="*/ 42 h 805"/>
                <a:gd name="T52" fmla="*/ 1234 w 1277"/>
                <a:gd name="T53" fmla="*/ 0 h 805"/>
                <a:gd name="T54" fmla="*/ 1234 w 1277"/>
                <a:gd name="T55" fmla="*/ 0 h 805"/>
                <a:gd name="T56" fmla="*/ 1234 w 1277"/>
                <a:gd name="T57" fmla="*/ 0 h 8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277" h="805">
                  <a:moveTo>
                    <a:pt x="1234" y="0"/>
                  </a:moveTo>
                  <a:cubicBezTo>
                    <a:pt x="1211" y="0"/>
                    <a:pt x="1192" y="19"/>
                    <a:pt x="1192" y="42"/>
                  </a:cubicBezTo>
                  <a:cubicBezTo>
                    <a:pt x="1192" y="720"/>
                    <a:pt x="1192" y="720"/>
                    <a:pt x="1192" y="720"/>
                  </a:cubicBezTo>
                  <a:cubicBezTo>
                    <a:pt x="851" y="720"/>
                    <a:pt x="851" y="720"/>
                    <a:pt x="851" y="720"/>
                  </a:cubicBezTo>
                  <a:cubicBezTo>
                    <a:pt x="851" y="350"/>
                    <a:pt x="851" y="350"/>
                    <a:pt x="851" y="350"/>
                  </a:cubicBezTo>
                  <a:cubicBezTo>
                    <a:pt x="851" y="233"/>
                    <a:pt x="756" y="137"/>
                    <a:pt x="638" y="137"/>
                  </a:cubicBezTo>
                  <a:cubicBezTo>
                    <a:pt x="521" y="137"/>
                    <a:pt x="425" y="233"/>
                    <a:pt x="425" y="350"/>
                  </a:cubicBezTo>
                  <a:cubicBezTo>
                    <a:pt x="425" y="720"/>
                    <a:pt x="425" y="720"/>
                    <a:pt x="425" y="720"/>
                  </a:cubicBezTo>
                  <a:cubicBezTo>
                    <a:pt x="85" y="720"/>
                    <a:pt x="85" y="720"/>
                    <a:pt x="85" y="720"/>
                  </a:cubicBezTo>
                  <a:cubicBezTo>
                    <a:pt x="85" y="42"/>
                    <a:pt x="85" y="42"/>
                    <a:pt x="85" y="42"/>
                  </a:cubicBezTo>
                  <a:cubicBezTo>
                    <a:pt x="85" y="19"/>
                    <a:pt x="66" y="0"/>
                    <a:pt x="42" y="0"/>
                  </a:cubicBezTo>
                  <a:cubicBezTo>
                    <a:pt x="19" y="0"/>
                    <a:pt x="0" y="19"/>
                    <a:pt x="0" y="42"/>
                  </a:cubicBezTo>
                  <a:cubicBezTo>
                    <a:pt x="0" y="762"/>
                    <a:pt x="0" y="762"/>
                    <a:pt x="0" y="762"/>
                  </a:cubicBezTo>
                  <a:cubicBezTo>
                    <a:pt x="0" y="786"/>
                    <a:pt x="19" y="805"/>
                    <a:pt x="42" y="805"/>
                  </a:cubicBezTo>
                  <a:cubicBezTo>
                    <a:pt x="468" y="805"/>
                    <a:pt x="468" y="805"/>
                    <a:pt x="468" y="805"/>
                  </a:cubicBezTo>
                  <a:cubicBezTo>
                    <a:pt x="490" y="805"/>
                    <a:pt x="509" y="788"/>
                    <a:pt x="510" y="766"/>
                  </a:cubicBezTo>
                  <a:cubicBezTo>
                    <a:pt x="510" y="765"/>
                    <a:pt x="510" y="764"/>
                    <a:pt x="510" y="762"/>
                  </a:cubicBezTo>
                  <a:cubicBezTo>
                    <a:pt x="510" y="350"/>
                    <a:pt x="510" y="350"/>
                    <a:pt x="510" y="350"/>
                  </a:cubicBezTo>
                  <a:cubicBezTo>
                    <a:pt x="510" y="280"/>
                    <a:pt x="568" y="222"/>
                    <a:pt x="638" y="222"/>
                  </a:cubicBezTo>
                  <a:cubicBezTo>
                    <a:pt x="709" y="222"/>
                    <a:pt x="766" y="280"/>
                    <a:pt x="766" y="350"/>
                  </a:cubicBezTo>
                  <a:cubicBezTo>
                    <a:pt x="766" y="762"/>
                    <a:pt x="766" y="762"/>
                    <a:pt x="766" y="762"/>
                  </a:cubicBezTo>
                  <a:cubicBezTo>
                    <a:pt x="766" y="764"/>
                    <a:pt x="766" y="765"/>
                    <a:pt x="766" y="766"/>
                  </a:cubicBezTo>
                  <a:cubicBezTo>
                    <a:pt x="768" y="788"/>
                    <a:pt x="786" y="805"/>
                    <a:pt x="809" y="805"/>
                  </a:cubicBezTo>
                  <a:cubicBezTo>
                    <a:pt x="1234" y="805"/>
                    <a:pt x="1234" y="805"/>
                    <a:pt x="1234" y="805"/>
                  </a:cubicBezTo>
                  <a:cubicBezTo>
                    <a:pt x="1258" y="805"/>
                    <a:pt x="1277" y="786"/>
                    <a:pt x="1277" y="762"/>
                  </a:cubicBezTo>
                  <a:cubicBezTo>
                    <a:pt x="1277" y="42"/>
                    <a:pt x="1277" y="42"/>
                    <a:pt x="1277" y="42"/>
                  </a:cubicBezTo>
                  <a:cubicBezTo>
                    <a:pt x="1277" y="19"/>
                    <a:pt x="1258" y="0"/>
                    <a:pt x="1234" y="0"/>
                  </a:cubicBezTo>
                  <a:close/>
                  <a:moveTo>
                    <a:pt x="1234" y="0"/>
                  </a:moveTo>
                  <a:cubicBezTo>
                    <a:pt x="1234" y="0"/>
                    <a:pt x="1234" y="0"/>
                    <a:pt x="1234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30" name="Rectangle 17">
            <a:extLst>
              <a:ext uri="{FF2B5EF4-FFF2-40B4-BE49-F238E27FC236}">
                <a16:creationId xmlns:a16="http://schemas.microsoft.com/office/drawing/2014/main" id="{685F4B28-7644-449C-874D-C0445DD00202}"/>
              </a:ext>
            </a:extLst>
          </p:cNvPr>
          <p:cNvSpPr>
            <a:spLocks/>
          </p:cNvSpPr>
          <p:nvPr/>
        </p:nvSpPr>
        <p:spPr bwMode="auto">
          <a:xfrm>
            <a:off x="8460432" y="3602392"/>
            <a:ext cx="1347045" cy="3947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Montserrat Light" panose="00000400000000000000" pitchFamily="50" charset="0"/>
                <a:ea typeface="Lato" charset="0"/>
                <a:cs typeface="Lato" charset="0"/>
                <a:sym typeface="Montserrat-Regular" charset="0"/>
              </a:rPr>
              <a:t>Minimal</a:t>
            </a:r>
          </a:p>
        </p:txBody>
      </p:sp>
      <p:sp>
        <p:nvSpPr>
          <p:cNvPr id="33" name="Freeform 15">
            <a:extLst>
              <a:ext uri="{FF2B5EF4-FFF2-40B4-BE49-F238E27FC236}">
                <a16:creationId xmlns:a16="http://schemas.microsoft.com/office/drawing/2014/main" id="{5D8BE4B0-BADF-4BDA-A0E7-69C38CDC9620}"/>
              </a:ext>
            </a:extLst>
          </p:cNvPr>
          <p:cNvSpPr>
            <a:spLocks noEditPoints="1"/>
          </p:cNvSpPr>
          <p:nvPr/>
        </p:nvSpPr>
        <p:spPr bwMode="auto">
          <a:xfrm>
            <a:off x="8845917" y="2878247"/>
            <a:ext cx="576073" cy="610729"/>
          </a:xfrm>
          <a:custGeom>
            <a:avLst/>
            <a:gdLst>
              <a:gd name="T0" fmla="*/ 1237 w 1433"/>
              <a:gd name="T1" fmla="*/ 579 h 1523"/>
              <a:gd name="T2" fmla="*/ 1237 w 1433"/>
              <a:gd name="T3" fmla="*/ 521 h 1523"/>
              <a:gd name="T4" fmla="*/ 1098 w 1433"/>
              <a:gd name="T5" fmla="*/ 154 h 1523"/>
              <a:gd name="T6" fmla="*/ 741 w 1433"/>
              <a:gd name="T7" fmla="*/ 0 h 1523"/>
              <a:gd name="T8" fmla="*/ 692 w 1433"/>
              <a:gd name="T9" fmla="*/ 0 h 1523"/>
              <a:gd name="T10" fmla="*/ 335 w 1433"/>
              <a:gd name="T11" fmla="*/ 154 h 1523"/>
              <a:gd name="T12" fmla="*/ 196 w 1433"/>
              <a:gd name="T13" fmla="*/ 521 h 1523"/>
              <a:gd name="T14" fmla="*/ 196 w 1433"/>
              <a:gd name="T15" fmla="*/ 579 h 1523"/>
              <a:gd name="T16" fmla="*/ 0 w 1433"/>
              <a:gd name="T17" fmla="*/ 788 h 1523"/>
              <a:gd name="T18" fmla="*/ 0 w 1433"/>
              <a:gd name="T19" fmla="*/ 880 h 1523"/>
              <a:gd name="T20" fmla="*/ 210 w 1433"/>
              <a:gd name="T21" fmla="*/ 1090 h 1523"/>
              <a:gd name="T22" fmla="*/ 328 w 1433"/>
              <a:gd name="T23" fmla="*/ 1090 h 1523"/>
              <a:gd name="T24" fmla="*/ 366 w 1433"/>
              <a:gd name="T25" fmla="*/ 1051 h 1523"/>
              <a:gd name="T26" fmla="*/ 366 w 1433"/>
              <a:gd name="T27" fmla="*/ 617 h 1523"/>
              <a:gd name="T28" fmla="*/ 328 w 1433"/>
              <a:gd name="T29" fmla="*/ 579 h 1523"/>
              <a:gd name="T30" fmla="*/ 273 w 1433"/>
              <a:gd name="T31" fmla="*/ 579 h 1523"/>
              <a:gd name="T32" fmla="*/ 273 w 1433"/>
              <a:gd name="T33" fmla="*/ 521 h 1523"/>
              <a:gd name="T34" fmla="*/ 692 w 1433"/>
              <a:gd name="T35" fmla="*/ 77 h 1523"/>
              <a:gd name="T36" fmla="*/ 740 w 1433"/>
              <a:gd name="T37" fmla="*/ 77 h 1523"/>
              <a:gd name="T38" fmla="*/ 1160 w 1433"/>
              <a:gd name="T39" fmla="*/ 521 h 1523"/>
              <a:gd name="T40" fmla="*/ 1160 w 1433"/>
              <a:gd name="T41" fmla="*/ 579 h 1523"/>
              <a:gd name="T42" fmla="*/ 1105 w 1433"/>
              <a:gd name="T43" fmla="*/ 579 h 1523"/>
              <a:gd name="T44" fmla="*/ 1067 w 1433"/>
              <a:gd name="T45" fmla="*/ 617 h 1523"/>
              <a:gd name="T46" fmla="*/ 1067 w 1433"/>
              <a:gd name="T47" fmla="*/ 1051 h 1523"/>
              <a:gd name="T48" fmla="*/ 1105 w 1433"/>
              <a:gd name="T49" fmla="*/ 1089 h 1523"/>
              <a:gd name="T50" fmla="*/ 1159 w 1433"/>
              <a:gd name="T51" fmla="*/ 1089 h 1523"/>
              <a:gd name="T52" fmla="*/ 941 w 1433"/>
              <a:gd name="T53" fmla="*/ 1347 h 1523"/>
              <a:gd name="T54" fmla="*/ 813 w 1433"/>
              <a:gd name="T55" fmla="*/ 1253 h 1523"/>
              <a:gd name="T56" fmla="*/ 717 w 1433"/>
              <a:gd name="T57" fmla="*/ 1253 h 1523"/>
              <a:gd name="T58" fmla="*/ 582 w 1433"/>
              <a:gd name="T59" fmla="*/ 1388 h 1523"/>
              <a:gd name="T60" fmla="*/ 717 w 1433"/>
              <a:gd name="T61" fmla="*/ 1523 h 1523"/>
              <a:gd name="T62" fmla="*/ 813 w 1433"/>
              <a:gd name="T63" fmla="*/ 1523 h 1523"/>
              <a:gd name="T64" fmla="*/ 943 w 1433"/>
              <a:gd name="T65" fmla="*/ 1424 h 1523"/>
              <a:gd name="T66" fmla="*/ 1073 w 1433"/>
              <a:gd name="T67" fmla="*/ 1380 h 1523"/>
              <a:gd name="T68" fmla="*/ 1236 w 1433"/>
              <a:gd name="T69" fmla="*/ 1089 h 1523"/>
              <a:gd name="T70" fmla="*/ 1433 w 1433"/>
              <a:gd name="T71" fmla="*/ 880 h 1523"/>
              <a:gd name="T72" fmla="*/ 1433 w 1433"/>
              <a:gd name="T73" fmla="*/ 788 h 1523"/>
              <a:gd name="T74" fmla="*/ 1237 w 1433"/>
              <a:gd name="T75" fmla="*/ 579 h 1523"/>
              <a:gd name="T76" fmla="*/ 290 w 1433"/>
              <a:gd name="T77" fmla="*/ 1012 h 1523"/>
              <a:gd name="T78" fmla="*/ 210 w 1433"/>
              <a:gd name="T79" fmla="*/ 1012 h 1523"/>
              <a:gd name="T80" fmla="*/ 77 w 1433"/>
              <a:gd name="T81" fmla="*/ 880 h 1523"/>
              <a:gd name="T82" fmla="*/ 77 w 1433"/>
              <a:gd name="T83" fmla="*/ 788 h 1523"/>
              <a:gd name="T84" fmla="*/ 210 w 1433"/>
              <a:gd name="T85" fmla="*/ 655 h 1523"/>
              <a:gd name="T86" fmla="*/ 290 w 1433"/>
              <a:gd name="T87" fmla="*/ 655 h 1523"/>
              <a:gd name="T88" fmla="*/ 290 w 1433"/>
              <a:gd name="T89" fmla="*/ 1012 h 1523"/>
              <a:gd name="T90" fmla="*/ 813 w 1433"/>
              <a:gd name="T91" fmla="*/ 1446 h 1523"/>
              <a:gd name="T92" fmla="*/ 717 w 1433"/>
              <a:gd name="T93" fmla="*/ 1446 h 1523"/>
              <a:gd name="T94" fmla="*/ 659 w 1433"/>
              <a:gd name="T95" fmla="*/ 1388 h 1523"/>
              <a:gd name="T96" fmla="*/ 717 w 1433"/>
              <a:gd name="T97" fmla="*/ 1331 h 1523"/>
              <a:gd name="T98" fmla="*/ 813 w 1433"/>
              <a:gd name="T99" fmla="*/ 1331 h 1523"/>
              <a:gd name="T100" fmla="*/ 871 w 1433"/>
              <a:gd name="T101" fmla="*/ 1388 h 1523"/>
              <a:gd name="T102" fmla="*/ 813 w 1433"/>
              <a:gd name="T103" fmla="*/ 1446 h 1523"/>
              <a:gd name="T104" fmla="*/ 1356 w 1433"/>
              <a:gd name="T105" fmla="*/ 880 h 1523"/>
              <a:gd name="T106" fmla="*/ 1223 w 1433"/>
              <a:gd name="T107" fmla="*/ 1012 h 1523"/>
              <a:gd name="T108" fmla="*/ 1144 w 1433"/>
              <a:gd name="T109" fmla="*/ 1012 h 1523"/>
              <a:gd name="T110" fmla="*/ 1144 w 1433"/>
              <a:gd name="T111" fmla="*/ 655 h 1523"/>
              <a:gd name="T112" fmla="*/ 1223 w 1433"/>
              <a:gd name="T113" fmla="*/ 655 h 1523"/>
              <a:gd name="T114" fmla="*/ 1356 w 1433"/>
              <a:gd name="T115" fmla="*/ 788 h 1523"/>
              <a:gd name="T116" fmla="*/ 1356 w 1433"/>
              <a:gd name="T117" fmla="*/ 880 h 1523"/>
              <a:gd name="T118" fmla="*/ 1356 w 1433"/>
              <a:gd name="T119" fmla="*/ 880 h 1523"/>
              <a:gd name="T120" fmla="*/ 1356 w 1433"/>
              <a:gd name="T121" fmla="*/ 880 h 15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433" h="1523">
                <a:moveTo>
                  <a:pt x="1237" y="579"/>
                </a:moveTo>
                <a:cubicBezTo>
                  <a:pt x="1237" y="521"/>
                  <a:pt x="1237" y="521"/>
                  <a:pt x="1237" y="521"/>
                </a:cubicBezTo>
                <a:cubicBezTo>
                  <a:pt x="1237" y="380"/>
                  <a:pt x="1188" y="250"/>
                  <a:pt x="1098" y="154"/>
                </a:cubicBezTo>
                <a:cubicBezTo>
                  <a:pt x="1006" y="54"/>
                  <a:pt x="879" y="0"/>
                  <a:pt x="741" y="0"/>
                </a:cubicBezTo>
                <a:cubicBezTo>
                  <a:pt x="692" y="0"/>
                  <a:pt x="692" y="0"/>
                  <a:pt x="692" y="0"/>
                </a:cubicBezTo>
                <a:cubicBezTo>
                  <a:pt x="554" y="0"/>
                  <a:pt x="428" y="54"/>
                  <a:pt x="335" y="154"/>
                </a:cubicBezTo>
                <a:cubicBezTo>
                  <a:pt x="245" y="250"/>
                  <a:pt x="196" y="380"/>
                  <a:pt x="196" y="521"/>
                </a:cubicBezTo>
                <a:cubicBezTo>
                  <a:pt x="196" y="579"/>
                  <a:pt x="196" y="579"/>
                  <a:pt x="196" y="579"/>
                </a:cubicBezTo>
                <a:cubicBezTo>
                  <a:pt x="87" y="587"/>
                  <a:pt x="0" y="677"/>
                  <a:pt x="0" y="788"/>
                </a:cubicBezTo>
                <a:cubicBezTo>
                  <a:pt x="0" y="880"/>
                  <a:pt x="0" y="880"/>
                  <a:pt x="0" y="880"/>
                </a:cubicBezTo>
                <a:cubicBezTo>
                  <a:pt x="0" y="996"/>
                  <a:pt x="94" y="1090"/>
                  <a:pt x="210" y="1090"/>
                </a:cubicBezTo>
                <a:cubicBezTo>
                  <a:pt x="328" y="1090"/>
                  <a:pt x="328" y="1090"/>
                  <a:pt x="328" y="1090"/>
                </a:cubicBezTo>
                <a:cubicBezTo>
                  <a:pt x="349" y="1090"/>
                  <a:pt x="366" y="1072"/>
                  <a:pt x="366" y="1051"/>
                </a:cubicBezTo>
                <a:cubicBezTo>
                  <a:pt x="366" y="617"/>
                  <a:pt x="366" y="617"/>
                  <a:pt x="366" y="617"/>
                </a:cubicBezTo>
                <a:cubicBezTo>
                  <a:pt x="366" y="596"/>
                  <a:pt x="349" y="579"/>
                  <a:pt x="328" y="579"/>
                </a:cubicBezTo>
                <a:cubicBezTo>
                  <a:pt x="273" y="579"/>
                  <a:pt x="273" y="579"/>
                  <a:pt x="273" y="579"/>
                </a:cubicBezTo>
                <a:cubicBezTo>
                  <a:pt x="273" y="521"/>
                  <a:pt x="273" y="521"/>
                  <a:pt x="273" y="521"/>
                </a:cubicBezTo>
                <a:cubicBezTo>
                  <a:pt x="273" y="268"/>
                  <a:pt x="453" y="77"/>
                  <a:pt x="692" y="77"/>
                </a:cubicBezTo>
                <a:cubicBezTo>
                  <a:pt x="740" y="77"/>
                  <a:pt x="740" y="77"/>
                  <a:pt x="740" y="77"/>
                </a:cubicBezTo>
                <a:cubicBezTo>
                  <a:pt x="980" y="77"/>
                  <a:pt x="1160" y="268"/>
                  <a:pt x="1160" y="521"/>
                </a:cubicBezTo>
                <a:cubicBezTo>
                  <a:pt x="1160" y="579"/>
                  <a:pt x="1160" y="579"/>
                  <a:pt x="1160" y="579"/>
                </a:cubicBezTo>
                <a:cubicBezTo>
                  <a:pt x="1105" y="579"/>
                  <a:pt x="1105" y="579"/>
                  <a:pt x="1105" y="579"/>
                </a:cubicBezTo>
                <a:cubicBezTo>
                  <a:pt x="1084" y="579"/>
                  <a:pt x="1067" y="596"/>
                  <a:pt x="1067" y="617"/>
                </a:cubicBezTo>
                <a:cubicBezTo>
                  <a:pt x="1067" y="1051"/>
                  <a:pt x="1067" y="1051"/>
                  <a:pt x="1067" y="1051"/>
                </a:cubicBezTo>
                <a:cubicBezTo>
                  <a:pt x="1067" y="1072"/>
                  <a:pt x="1084" y="1089"/>
                  <a:pt x="1105" y="1089"/>
                </a:cubicBezTo>
                <a:cubicBezTo>
                  <a:pt x="1159" y="1089"/>
                  <a:pt x="1159" y="1089"/>
                  <a:pt x="1159" y="1089"/>
                </a:cubicBezTo>
                <a:cubicBezTo>
                  <a:pt x="1143" y="1290"/>
                  <a:pt x="1005" y="1336"/>
                  <a:pt x="941" y="1347"/>
                </a:cubicBezTo>
                <a:cubicBezTo>
                  <a:pt x="924" y="1292"/>
                  <a:pt x="873" y="1253"/>
                  <a:pt x="813" y="1253"/>
                </a:cubicBezTo>
                <a:cubicBezTo>
                  <a:pt x="717" y="1253"/>
                  <a:pt x="717" y="1253"/>
                  <a:pt x="717" y="1253"/>
                </a:cubicBezTo>
                <a:cubicBezTo>
                  <a:pt x="643" y="1253"/>
                  <a:pt x="582" y="1314"/>
                  <a:pt x="582" y="1388"/>
                </a:cubicBezTo>
                <a:cubicBezTo>
                  <a:pt x="582" y="1462"/>
                  <a:pt x="643" y="1523"/>
                  <a:pt x="717" y="1523"/>
                </a:cubicBezTo>
                <a:cubicBezTo>
                  <a:pt x="813" y="1523"/>
                  <a:pt x="813" y="1523"/>
                  <a:pt x="813" y="1523"/>
                </a:cubicBezTo>
                <a:cubicBezTo>
                  <a:pt x="875" y="1523"/>
                  <a:pt x="927" y="1481"/>
                  <a:pt x="943" y="1424"/>
                </a:cubicBezTo>
                <a:cubicBezTo>
                  <a:pt x="974" y="1420"/>
                  <a:pt x="1024" y="1408"/>
                  <a:pt x="1073" y="1380"/>
                </a:cubicBezTo>
                <a:cubicBezTo>
                  <a:pt x="1143" y="1339"/>
                  <a:pt x="1225" y="1256"/>
                  <a:pt x="1236" y="1089"/>
                </a:cubicBezTo>
                <a:cubicBezTo>
                  <a:pt x="1346" y="1082"/>
                  <a:pt x="1433" y="991"/>
                  <a:pt x="1433" y="880"/>
                </a:cubicBezTo>
                <a:cubicBezTo>
                  <a:pt x="1433" y="788"/>
                  <a:pt x="1433" y="788"/>
                  <a:pt x="1433" y="788"/>
                </a:cubicBezTo>
                <a:cubicBezTo>
                  <a:pt x="1433" y="677"/>
                  <a:pt x="1347" y="586"/>
                  <a:pt x="1237" y="579"/>
                </a:cubicBezTo>
                <a:close/>
                <a:moveTo>
                  <a:pt x="290" y="1012"/>
                </a:moveTo>
                <a:cubicBezTo>
                  <a:pt x="210" y="1012"/>
                  <a:pt x="210" y="1012"/>
                  <a:pt x="210" y="1012"/>
                </a:cubicBezTo>
                <a:cubicBezTo>
                  <a:pt x="137" y="1012"/>
                  <a:pt x="77" y="953"/>
                  <a:pt x="77" y="880"/>
                </a:cubicBezTo>
                <a:cubicBezTo>
                  <a:pt x="77" y="788"/>
                  <a:pt x="77" y="788"/>
                  <a:pt x="77" y="788"/>
                </a:cubicBezTo>
                <a:cubicBezTo>
                  <a:pt x="77" y="715"/>
                  <a:pt x="137" y="655"/>
                  <a:pt x="210" y="655"/>
                </a:cubicBezTo>
                <a:cubicBezTo>
                  <a:pt x="290" y="655"/>
                  <a:pt x="290" y="655"/>
                  <a:pt x="290" y="655"/>
                </a:cubicBezTo>
                <a:lnTo>
                  <a:pt x="290" y="1012"/>
                </a:lnTo>
                <a:close/>
                <a:moveTo>
                  <a:pt x="813" y="1446"/>
                </a:moveTo>
                <a:cubicBezTo>
                  <a:pt x="717" y="1446"/>
                  <a:pt x="717" y="1446"/>
                  <a:pt x="717" y="1446"/>
                </a:cubicBezTo>
                <a:cubicBezTo>
                  <a:pt x="685" y="1446"/>
                  <a:pt x="659" y="1420"/>
                  <a:pt x="659" y="1388"/>
                </a:cubicBezTo>
                <a:cubicBezTo>
                  <a:pt x="659" y="1356"/>
                  <a:pt x="685" y="1331"/>
                  <a:pt x="717" y="1331"/>
                </a:cubicBezTo>
                <a:cubicBezTo>
                  <a:pt x="813" y="1331"/>
                  <a:pt x="813" y="1331"/>
                  <a:pt x="813" y="1331"/>
                </a:cubicBezTo>
                <a:cubicBezTo>
                  <a:pt x="845" y="1331"/>
                  <a:pt x="871" y="1356"/>
                  <a:pt x="871" y="1388"/>
                </a:cubicBezTo>
                <a:cubicBezTo>
                  <a:pt x="871" y="1420"/>
                  <a:pt x="845" y="1446"/>
                  <a:pt x="813" y="1446"/>
                </a:cubicBezTo>
                <a:close/>
                <a:moveTo>
                  <a:pt x="1356" y="880"/>
                </a:moveTo>
                <a:cubicBezTo>
                  <a:pt x="1356" y="953"/>
                  <a:pt x="1297" y="1012"/>
                  <a:pt x="1223" y="1012"/>
                </a:cubicBezTo>
                <a:cubicBezTo>
                  <a:pt x="1144" y="1012"/>
                  <a:pt x="1144" y="1012"/>
                  <a:pt x="1144" y="1012"/>
                </a:cubicBezTo>
                <a:cubicBezTo>
                  <a:pt x="1144" y="655"/>
                  <a:pt x="1144" y="655"/>
                  <a:pt x="1144" y="655"/>
                </a:cubicBezTo>
                <a:cubicBezTo>
                  <a:pt x="1223" y="655"/>
                  <a:pt x="1223" y="655"/>
                  <a:pt x="1223" y="655"/>
                </a:cubicBezTo>
                <a:cubicBezTo>
                  <a:pt x="1297" y="655"/>
                  <a:pt x="1356" y="715"/>
                  <a:pt x="1356" y="788"/>
                </a:cubicBezTo>
                <a:lnTo>
                  <a:pt x="1356" y="880"/>
                </a:lnTo>
                <a:close/>
                <a:moveTo>
                  <a:pt x="1356" y="880"/>
                </a:moveTo>
                <a:cubicBezTo>
                  <a:pt x="1356" y="880"/>
                  <a:pt x="1356" y="880"/>
                  <a:pt x="1356" y="880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772897C8-AD3E-44F5-A356-C1F998E86885}"/>
              </a:ext>
            </a:extLst>
          </p:cNvPr>
          <p:cNvSpPr txBox="1"/>
          <p:nvPr/>
        </p:nvSpPr>
        <p:spPr>
          <a:xfrm>
            <a:off x="742951" y="742950"/>
            <a:ext cx="2133600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500" b="1" dirty="0">
                <a:solidFill>
                  <a:schemeClr val="bg1"/>
                </a:solidFill>
              </a:rPr>
              <a:t>ABOUT</a:t>
            </a:r>
          </a:p>
          <a:p>
            <a:r>
              <a:rPr lang="en-US" sz="3500" b="1" dirty="0">
                <a:solidFill>
                  <a:schemeClr val="bg1"/>
                </a:solidFill>
              </a:rPr>
              <a:t>US</a:t>
            </a:r>
          </a:p>
        </p:txBody>
      </p:sp>
      <p:grpSp>
        <p:nvGrpSpPr>
          <p:cNvPr id="24" name="Group 23">
            <a:extLst>
              <a:ext uri="{FF2B5EF4-FFF2-40B4-BE49-F238E27FC236}">
                <a16:creationId xmlns:a16="http://schemas.microsoft.com/office/drawing/2014/main" id="{13178A15-CDF6-40E6-A74E-A9209009A4CC}"/>
              </a:ext>
            </a:extLst>
          </p:cNvPr>
          <p:cNvGrpSpPr/>
          <p:nvPr/>
        </p:nvGrpSpPr>
        <p:grpSpPr>
          <a:xfrm>
            <a:off x="6250218" y="5218851"/>
            <a:ext cx="5198834" cy="896201"/>
            <a:chOff x="7256908" y="4420965"/>
            <a:chExt cx="5577294" cy="896201"/>
          </a:xfrm>
        </p:grpSpPr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238582E0-E412-47ED-939B-7528F90F0C45}"/>
                </a:ext>
              </a:extLst>
            </p:cNvPr>
            <p:cNvSpPr txBox="1"/>
            <p:nvPr/>
          </p:nvSpPr>
          <p:spPr>
            <a:xfrm>
              <a:off x="7256908" y="4703985"/>
              <a:ext cx="5577294" cy="61318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2200"/>
                </a:lnSpc>
              </a:pPr>
              <a:r>
                <a:rPr lang="en-US" sz="900" i="1" dirty="0">
                  <a:solidFill>
                    <a:schemeClr val="bg1">
                      <a:lumMod val="75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winged. Creepiest Creepiest don't subdue which i two set had seasons.</a:t>
              </a:r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7EAA308D-7CDD-4276-918B-5E59FBAA817B}"/>
                </a:ext>
              </a:extLst>
            </p:cNvPr>
            <p:cNvSpPr txBox="1"/>
            <p:nvPr/>
          </p:nvSpPr>
          <p:spPr>
            <a:xfrm>
              <a:off x="11200893" y="4420965"/>
              <a:ext cx="1633309" cy="292388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algn="r"/>
              <a:r>
                <a:rPr lang="en-US" sz="1300" dirty="0">
                  <a:solidFill>
                    <a:schemeClr val="bg1"/>
                  </a:solidFill>
                  <a:latin typeface="Montserrat "/>
                  <a:ea typeface="Montserrat Black" charset="0"/>
                  <a:cs typeface="Montserrat Black" charset="0"/>
                </a:rPr>
                <a:t>This is Minimal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31573594"/>
      </p:ext>
    </p:extLst>
  </p:cSld>
  <p:clrMapOvr>
    <a:masterClrMapping/>
  </p:clrMapOvr>
</p:sld>
</file>

<file path=ppt/theme/theme1.xml><?xml version="1.0" encoding="utf-8"?>
<a:theme xmlns:a="http://schemas.openxmlformats.org/drawingml/2006/main" name="Digit - Multi 1 - Bright">
  <a:themeElements>
    <a:clrScheme name="Digit - Multi 1">
      <a:dk1>
        <a:srgbClr val="000000"/>
      </a:dk1>
      <a:lt1>
        <a:srgbClr val="FFFFFF"/>
      </a:lt1>
      <a:dk2>
        <a:srgbClr val="6491C8"/>
      </a:dk2>
      <a:lt2>
        <a:srgbClr val="7D8287"/>
      </a:lt2>
      <a:accent1>
        <a:srgbClr val="14B4EB"/>
      </a:accent1>
      <a:accent2>
        <a:srgbClr val="3CBEB4"/>
      </a:accent2>
      <a:accent3>
        <a:srgbClr val="96C83C"/>
      </a:accent3>
      <a:accent4>
        <a:srgbClr val="FFAF28"/>
      </a:accent4>
      <a:accent5>
        <a:srgbClr val="FA4655"/>
      </a:accent5>
      <a:accent6>
        <a:srgbClr val="A596D2"/>
      </a:accent6>
      <a:hlink>
        <a:srgbClr val="0563C1"/>
      </a:hlink>
      <a:folHlink>
        <a:srgbClr val="954F72"/>
      </a:folHlink>
    </a:clrScheme>
    <a:fontScheme name="Montserrat - Digit">
      <a:majorFont>
        <a:latin typeface="Montserrat"/>
        <a:ea typeface=""/>
        <a:cs typeface=""/>
      </a:majorFont>
      <a:minorFont>
        <a:latin typeface="Montserra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git - Multi 1 - Bright" id="{1EED83A8-EBEE-4595-BF05-49EE0B6BAEB2}" vid="{B438FD33-41AA-434C-8FF8-841AA7F524DE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Digit - Multi 1 - Bright</Template>
  <TotalTime>28691</TotalTime>
  <Words>1051</Words>
  <Application>Microsoft Office PowerPoint</Application>
  <PresentationFormat>Widescreen</PresentationFormat>
  <Paragraphs>114</Paragraphs>
  <Slides>22</Slides>
  <Notes>18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28" baseType="lpstr">
      <vt:lpstr>Arial</vt:lpstr>
      <vt:lpstr>Calibri</vt:lpstr>
      <vt:lpstr>Montserrat</vt:lpstr>
      <vt:lpstr>Montserrat </vt:lpstr>
      <vt:lpstr>Montserrat Light</vt:lpstr>
      <vt:lpstr>Digit - Multi 1 - Bright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Our timeline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 src</cp:lastModifiedBy>
  <cp:revision>4717</cp:revision>
  <dcterms:created xsi:type="dcterms:W3CDTF">2015-09-24T05:44:04Z</dcterms:created>
  <dcterms:modified xsi:type="dcterms:W3CDTF">2020-02-24T11:50:58Z</dcterms:modified>
</cp:coreProperties>
</file>